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Lst>
  <p:notesMasterIdLst>
    <p:notesMasterId r:id="rId12"/>
  </p:notesMasterIdLst>
  <p:sldIdLst>
    <p:sldId id="854" r:id="rId5"/>
    <p:sldId id="1288" r:id="rId6"/>
    <p:sldId id="1340" r:id="rId7"/>
    <p:sldId id="1311" r:id="rId8"/>
    <p:sldId id="1333" r:id="rId9"/>
    <p:sldId id="1060" r:id="rId10"/>
    <p:sldId id="1272"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 initials="CG" lastIdx="1" clrIdx="0">
    <p:extLst>
      <p:ext uri="{19B8F6BF-5375-455C-9EA6-DF929625EA0E}">
        <p15:presenceInfo xmlns:p15="http://schemas.microsoft.com/office/powerpoint/2012/main" userId="C 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027"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05A9EFF-98C0-4D7B-A6E6-E17CD9AC43C3}" type="datetimeFigureOut">
              <a:rPr lang="en-IN" smtClean="0"/>
              <a:t>21-04-2025</a:t>
            </a:fld>
            <a:endParaRPr lang="en-IN"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D1AAC6D-08DE-4871-89CC-21C7A788B658}" type="slidenum">
              <a:rPr lang="en-IN" smtClean="0"/>
              <a:t>‹#›</a:t>
            </a:fld>
            <a:endParaRPr lang="en-IN" dirty="0"/>
          </a:p>
        </p:txBody>
      </p:sp>
    </p:spTree>
    <p:extLst>
      <p:ext uri="{BB962C8B-B14F-4D97-AF65-F5344CB8AC3E}">
        <p14:creationId xmlns:p14="http://schemas.microsoft.com/office/powerpoint/2010/main" val="53038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093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9575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0285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2313"/>
            <a:ext cx="6399212"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E05635-4EFD-4447-A451-86C57984FA89}" type="slidenum">
              <a:rPr kumimoji="0" lang="en-US" sz="1800" b="0" i="0" u="none" strike="noStrike" kern="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90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758825"/>
            <a:ext cx="6718300" cy="37798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612">
              <a:defRPr/>
            </a:pPr>
            <a:fld id="{F1E05635-4EFD-4447-A451-86C57984FA89}" type="slidenum">
              <a:rPr lang="en-US" sz="1900" kern="0">
                <a:solidFill>
                  <a:prstClr val="black"/>
                </a:solidFill>
                <a:latin typeface="Arial" charset="0"/>
              </a:rPr>
              <a:pPr defTabSz="966612">
                <a:defRPr/>
              </a:pPr>
              <a:t>6</a:t>
            </a:fld>
            <a:endParaRPr lang="en-US" sz="1900" kern="0" dirty="0">
              <a:solidFill>
                <a:prstClr val="black"/>
              </a:solidFill>
              <a:latin typeface="Arial" charset="0"/>
            </a:endParaRPr>
          </a:p>
        </p:txBody>
      </p:sp>
    </p:spTree>
    <p:extLst>
      <p:ext uri="{BB962C8B-B14F-4D97-AF65-F5344CB8AC3E}">
        <p14:creationId xmlns:p14="http://schemas.microsoft.com/office/powerpoint/2010/main" val="25567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B78A-14A1-4090-9A1E-916CB901B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CDE3026-448A-423E-A9E0-DF269A945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7240312-4959-4DC6-9A92-F16BEDDFF442}"/>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454BB55D-82AF-4CE8-9410-13F6700CAB68}"/>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76C6FCA1-FFF0-4DF5-B933-F6DE3798549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16501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7D5F-CD6D-4041-A4E8-82417EB435E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F248F4A-8598-4936-97F7-0D58C02A2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34F9D4-99B2-4CCD-96D9-192D6F3BA994}"/>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0B747932-2ECC-42F9-BE7C-D72E842AA1D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6ACB-F0BD-46CB-9065-1FB5B1DF8167}"/>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7431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72E6C8-E188-437E-ADC5-D3E9A0E85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120E25B-657E-4C8F-ACD8-2F9C8D73CB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F8507C8-E0C1-4A9C-8E49-C3A599B85DE1}"/>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216A1435-E901-49B3-9A77-276A233007F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F40F-CC59-424A-8857-123198850E81}"/>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11917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4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hidden">
          <a:xfrm>
            <a:off x="-14817" y="1836738"/>
            <a:ext cx="3024717"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5" name="Freeform 5"/>
          <p:cNvSpPr>
            <a:spLocks/>
          </p:cNvSpPr>
          <p:nvPr/>
        </p:nvSpPr>
        <p:spPr bwMode="hidden">
          <a:xfrm>
            <a:off x="143933" y="15875"/>
            <a:ext cx="11176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6" name="Freeform 6"/>
          <p:cNvSpPr>
            <a:spLocks/>
          </p:cNvSpPr>
          <p:nvPr/>
        </p:nvSpPr>
        <p:spPr bwMode="hidden">
          <a:xfrm>
            <a:off x="1589617" y="354014"/>
            <a:ext cx="302260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7" name="Freeform 7"/>
          <p:cNvSpPr>
            <a:spLocks/>
          </p:cNvSpPr>
          <p:nvPr/>
        </p:nvSpPr>
        <p:spPr bwMode="hidden">
          <a:xfrm>
            <a:off x="3376084" y="1270000"/>
            <a:ext cx="4893733"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8" name="Freeform 8"/>
          <p:cNvSpPr>
            <a:spLocks/>
          </p:cNvSpPr>
          <p:nvPr/>
        </p:nvSpPr>
        <p:spPr bwMode="hidden">
          <a:xfrm>
            <a:off x="4233" y="4797425"/>
            <a:ext cx="4557184"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9" name="Freeform 9"/>
          <p:cNvSpPr>
            <a:spLocks/>
          </p:cNvSpPr>
          <p:nvPr/>
        </p:nvSpPr>
        <p:spPr bwMode="hidden">
          <a:xfrm>
            <a:off x="5992285" y="4425951"/>
            <a:ext cx="3018367"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0" name="Freeform 10"/>
          <p:cNvSpPr>
            <a:spLocks/>
          </p:cNvSpPr>
          <p:nvPr/>
        </p:nvSpPr>
        <p:spPr bwMode="hidden">
          <a:xfrm>
            <a:off x="7528985" y="487363"/>
            <a:ext cx="3905249"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1" name="Freeform 11"/>
          <p:cNvSpPr>
            <a:spLocks/>
          </p:cNvSpPr>
          <p:nvPr/>
        </p:nvSpPr>
        <p:spPr bwMode="hidden">
          <a:xfrm>
            <a:off x="9529233" y="2555876"/>
            <a:ext cx="2677584"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sp>
        <p:nvSpPr>
          <p:cNvPr id="12" name="Freeform 12"/>
          <p:cNvSpPr>
            <a:spLocks/>
          </p:cNvSpPr>
          <p:nvPr/>
        </p:nvSpPr>
        <p:spPr bwMode="hidden">
          <a:xfrm rot="16200000">
            <a:off x="5590381" y="-1424781"/>
            <a:ext cx="1722438" cy="4572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IN" sz="3200" b="1" i="0" u="none" strike="noStrike" kern="1200" cap="none" spc="0" normalizeH="0" baseline="0" noProof="0" dirty="0">
              <a:ln>
                <a:noFill/>
              </a:ln>
              <a:solidFill>
                <a:srgbClr val="5F4001"/>
              </a:solidFill>
              <a:effectLst/>
              <a:uLnTx/>
              <a:uFillTx/>
              <a:latin typeface="Arial" panose="020B0604020202020204" pitchFamily="34" charset="0"/>
              <a:ea typeface="+mn-ea"/>
              <a:cs typeface="+mn-cs"/>
            </a:endParaRPr>
          </a:p>
        </p:txBody>
      </p:sp>
      <p:pic>
        <p:nvPicPr>
          <p:cNvPr id="13" name="Picture 13" descr="Facba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234" y="-3175"/>
            <a:ext cx="1071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524000" y="2286000"/>
            <a:ext cx="10363200" cy="1143000"/>
          </a:xfrm>
        </p:spPr>
        <p:txBody>
          <a:bodyPr/>
          <a:lstStyle>
            <a:lvl1pPr>
              <a:defRPr/>
            </a:lvl1pPr>
          </a:lstStyle>
          <a:p>
            <a:r>
              <a:rPr lang="en-GB"/>
              <a:t>Click to edit Master title style</a:t>
            </a:r>
          </a:p>
        </p:txBody>
      </p:sp>
      <p:sp>
        <p:nvSpPr>
          <p:cNvPr id="537615" name="Rectangle 15"/>
          <p:cNvSpPr>
            <a:spLocks noGrp="1" noChangeArrowheads="1"/>
          </p:cNvSpPr>
          <p:nvPr>
            <p:ph type="subTitle" idx="1"/>
          </p:nvPr>
        </p:nvSpPr>
        <p:spPr>
          <a:xfrm>
            <a:off x="2844800" y="4114800"/>
            <a:ext cx="8534400" cy="1752600"/>
          </a:xfrm>
        </p:spPr>
        <p:txBody>
          <a:bodyPr/>
          <a:lstStyle>
            <a:lvl1pPr marL="0" indent="0">
              <a:buFont typeface="Wingdings" pitchFamily="2" charset="2"/>
              <a:buNone/>
              <a:defRPr/>
            </a:lvl1pPr>
          </a:lstStyle>
          <a:p>
            <a:r>
              <a:rPr lang="en-GB"/>
              <a:t>Click to edit Master subtitle style</a:t>
            </a:r>
          </a:p>
        </p:txBody>
      </p:sp>
      <p:sp>
        <p:nvSpPr>
          <p:cNvPr id="14" name="Date Placeholder 13"/>
          <p:cNvSpPr>
            <a:spLocks noGrp="1" noChangeArrowheads="1"/>
          </p:cNvSpPr>
          <p:nvPr>
            <p:ph type="dt" sz="half" idx="10"/>
          </p:nvPr>
        </p:nvSpPr>
        <p:spPr>
          <a:xfrm>
            <a:off x="1524000" y="6248400"/>
            <a:ext cx="2540000" cy="457200"/>
          </a:xfrm>
        </p:spPr>
        <p:txBody>
          <a:bodyPr/>
          <a:lstStyle>
            <a:lvl1pPr>
              <a:defRPr/>
            </a:lvl1pPr>
          </a:lstStyle>
          <a:p>
            <a:pPr>
              <a:defRPr/>
            </a:pPr>
            <a:endParaRPr lang="en-GB" dirty="0">
              <a:solidFill>
                <a:srgbClr val="EBD189"/>
              </a:solidFill>
            </a:endParaRPr>
          </a:p>
        </p:txBody>
      </p:sp>
      <p:sp>
        <p:nvSpPr>
          <p:cNvPr id="15" name="Footer Placeholder 14"/>
          <p:cNvSpPr>
            <a:spLocks noGrp="1" noChangeArrowheads="1"/>
          </p:cNvSpPr>
          <p:nvPr>
            <p:ph type="ftr" sz="quarter" idx="11"/>
          </p:nvPr>
        </p:nvSpPr>
        <p:spPr>
          <a:xfrm>
            <a:off x="4775200" y="6248400"/>
            <a:ext cx="3860800" cy="457200"/>
          </a:xfrm>
        </p:spPr>
        <p:txBody>
          <a:bodyPr/>
          <a:lstStyle>
            <a:lvl1pPr>
              <a:defRPr/>
            </a:lvl1pPr>
          </a:lstStyle>
          <a:p>
            <a:pPr>
              <a:defRPr/>
            </a:pPr>
            <a:endParaRPr lang="en-GB" dirty="0">
              <a:solidFill>
                <a:srgbClr val="EBD189"/>
              </a:solidFill>
            </a:endParaRPr>
          </a:p>
        </p:txBody>
      </p:sp>
      <p:sp>
        <p:nvSpPr>
          <p:cNvPr id="16" name="Slide Number Placeholder 15"/>
          <p:cNvSpPr>
            <a:spLocks noGrp="1" noChangeArrowheads="1"/>
          </p:cNvSpPr>
          <p:nvPr>
            <p:ph type="sldNum" sz="quarter" idx="12"/>
          </p:nvPr>
        </p:nvSpPr>
        <p:spPr>
          <a:xfrm>
            <a:off x="9347200" y="6248400"/>
            <a:ext cx="2540000" cy="457200"/>
          </a:xfrm>
        </p:spPr>
        <p:txBody>
          <a:bodyPr/>
          <a:lstStyle>
            <a:lvl1pPr>
              <a:defRPr/>
            </a:lvl1pPr>
          </a:lstStyle>
          <a:p>
            <a:pPr>
              <a:defRPr/>
            </a:pPr>
            <a:fld id="{075740F2-4AA2-47B8-8C84-B1ED325CA2F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42684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F82A85B-9DD6-4F0F-A920-C8409EC5EB2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637073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4EA6B2D3-537E-45CB-9A2A-8BE2AD25263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237293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906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38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92D0211-2DBD-4B85-893A-29314973ABB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412582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8"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9" name="Rectangle 17"/>
          <p:cNvSpPr>
            <a:spLocks noGrp="1" noChangeArrowheads="1"/>
          </p:cNvSpPr>
          <p:nvPr>
            <p:ph type="sldNum" sz="quarter" idx="12"/>
          </p:nvPr>
        </p:nvSpPr>
        <p:spPr>
          <a:ln/>
        </p:spPr>
        <p:txBody>
          <a:bodyPr/>
          <a:lstStyle>
            <a:lvl1pPr>
              <a:defRPr/>
            </a:lvl1pPr>
          </a:lstStyle>
          <a:p>
            <a:pPr>
              <a:defRPr/>
            </a:pPr>
            <a:fld id="{EB8ABA69-E1FD-45C5-A505-C3A5069327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003355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FE13C2FD-333F-44DE-8F5D-7555484D0BB3}"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348046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3"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4" name="Rectangle 17"/>
          <p:cNvSpPr>
            <a:spLocks noGrp="1" noChangeArrowheads="1"/>
          </p:cNvSpPr>
          <p:nvPr>
            <p:ph type="sldNum" sz="quarter" idx="12"/>
          </p:nvPr>
        </p:nvSpPr>
        <p:spPr>
          <a:ln/>
        </p:spPr>
        <p:txBody>
          <a:bodyPr/>
          <a:lstStyle>
            <a:lvl1pPr>
              <a:defRPr/>
            </a:lvl1pPr>
          </a:lstStyle>
          <a:p>
            <a:pPr>
              <a:defRPr/>
            </a:pPr>
            <a:fld id="{B56CC64E-D709-4A44-8921-61CCEE2613C6}"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154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4DF0-4476-48CE-B071-3DDCACCC50C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553D770-89DD-4F14-B21C-3411ED151A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F3440D-3148-4404-A032-EB36781A622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EA2AB68B-55A5-4C22-861B-A0B8C15D1F3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BB1002B7-CB13-4AA5-8611-33EEA0DFF29B}"/>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30112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516FE53-3981-41DF-A1F8-AD1F7DB05342}"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97416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6"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7" name="Rectangle 17"/>
          <p:cNvSpPr>
            <a:spLocks noGrp="1" noChangeArrowheads="1"/>
          </p:cNvSpPr>
          <p:nvPr>
            <p:ph type="sldNum" sz="quarter" idx="12"/>
          </p:nvPr>
        </p:nvSpPr>
        <p:spPr>
          <a:ln/>
        </p:spPr>
        <p:txBody>
          <a:bodyPr/>
          <a:lstStyle>
            <a:lvl1pPr>
              <a:defRPr/>
            </a:lvl1pPr>
          </a:lstStyle>
          <a:p>
            <a:pPr>
              <a:defRPr/>
            </a:pPr>
            <a:fld id="{E751B878-547D-481B-8B62-413303B6CBE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432485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D9796894-0A64-462F-A9DE-2E08E63727A0}"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1135833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304801"/>
            <a:ext cx="2597149" cy="5654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90651" y="304801"/>
            <a:ext cx="75946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5"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6" name="Rectangle 17"/>
          <p:cNvSpPr>
            <a:spLocks noGrp="1" noChangeArrowheads="1"/>
          </p:cNvSpPr>
          <p:nvPr>
            <p:ph type="sldNum" sz="quarter" idx="12"/>
          </p:nvPr>
        </p:nvSpPr>
        <p:spPr>
          <a:ln/>
        </p:spPr>
        <p:txBody>
          <a:bodyPr/>
          <a:lstStyle>
            <a:lvl1pPr>
              <a:defRPr/>
            </a:lvl1pPr>
          </a:lstStyle>
          <a:p>
            <a:pPr>
              <a:defRPr/>
            </a:pPr>
            <a:fld id="{C972F48E-CB58-4FEB-88D1-8918FDA1EA6F}"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2981177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90651" y="304801"/>
            <a:ext cx="10394949" cy="5654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15"/>
          <p:cNvSpPr>
            <a:spLocks noGrp="1" noChangeArrowheads="1"/>
          </p:cNvSpPr>
          <p:nvPr>
            <p:ph type="dt" sz="half" idx="10"/>
          </p:nvPr>
        </p:nvSpPr>
        <p:spPr>
          <a:ln/>
        </p:spPr>
        <p:txBody>
          <a:bodyPr/>
          <a:lstStyle>
            <a:lvl1pPr>
              <a:defRPr/>
            </a:lvl1pPr>
          </a:lstStyle>
          <a:p>
            <a:pPr>
              <a:defRPr/>
            </a:pPr>
            <a:endParaRPr lang="en-GB" dirty="0">
              <a:solidFill>
                <a:srgbClr val="EBD189"/>
              </a:solidFill>
            </a:endParaRPr>
          </a:p>
        </p:txBody>
      </p:sp>
      <p:sp>
        <p:nvSpPr>
          <p:cNvPr id="4" name="Rectangle 16"/>
          <p:cNvSpPr>
            <a:spLocks noGrp="1" noChangeArrowheads="1"/>
          </p:cNvSpPr>
          <p:nvPr>
            <p:ph type="ftr" sz="quarter" idx="11"/>
          </p:nvPr>
        </p:nvSpPr>
        <p:spPr>
          <a:ln/>
        </p:spPr>
        <p:txBody>
          <a:bodyPr/>
          <a:lstStyle>
            <a:lvl1pPr>
              <a:defRPr/>
            </a:lvl1pPr>
          </a:lstStyle>
          <a:p>
            <a:pPr>
              <a:defRPr/>
            </a:pPr>
            <a:endParaRPr lang="en-GB" dirty="0">
              <a:solidFill>
                <a:srgbClr val="EBD189"/>
              </a:solidFill>
            </a:endParaRPr>
          </a:p>
        </p:txBody>
      </p:sp>
      <p:sp>
        <p:nvSpPr>
          <p:cNvPr id="5" name="Rectangle 17"/>
          <p:cNvSpPr>
            <a:spLocks noGrp="1" noChangeArrowheads="1"/>
          </p:cNvSpPr>
          <p:nvPr>
            <p:ph type="sldNum" sz="quarter" idx="12"/>
          </p:nvPr>
        </p:nvSpPr>
        <p:spPr>
          <a:ln/>
        </p:spPr>
        <p:txBody>
          <a:bodyPr/>
          <a:lstStyle>
            <a:lvl1pPr>
              <a:defRPr/>
            </a:lvl1pPr>
          </a:lstStyle>
          <a:p>
            <a:pPr>
              <a:defRPr/>
            </a:pPr>
            <a:fld id="{3337A249-D39D-4E98-9C03-F9CD96FA901C}"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3768797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C84C56E4-3826-452F-A318-F9C7821667FE}"/>
              </a:ext>
            </a:extLst>
          </p:cNvPr>
          <p:cNvSpPr>
            <a:spLocks/>
          </p:cNvSpPr>
          <p:nvPr/>
        </p:nvSpPr>
        <p:spPr bwMode="hidden">
          <a:xfrm>
            <a:off x="-14817" y="1836738"/>
            <a:ext cx="3024717" cy="2709862"/>
          </a:xfrm>
          <a:custGeom>
            <a:avLst/>
            <a:gdLst>
              <a:gd name="T0" fmla="*/ 2147483646 w 1429"/>
              <a:gd name="T1" fmla="*/ 2147483646 h 1707"/>
              <a:gd name="T2" fmla="*/ 2147483646 w 1429"/>
              <a:gd name="T3" fmla="*/ 2147483646 h 1707"/>
              <a:gd name="T4" fmla="*/ 2147483646 w 1429"/>
              <a:gd name="T5" fmla="*/ 0 h 1707"/>
              <a:gd name="T6" fmla="*/ 2147483646 w 1429"/>
              <a:gd name="T7" fmla="*/ 2147483646 h 1707"/>
              <a:gd name="T8" fmla="*/ 2147483646 w 1429"/>
              <a:gd name="T9" fmla="*/ 2147483646 h 1707"/>
              <a:gd name="T10" fmla="*/ 2147483646 w 1429"/>
              <a:gd name="T11" fmla="*/ 2147483646 h 1707"/>
              <a:gd name="T12" fmla="*/ 2147483646 w 1429"/>
              <a:gd name="T13" fmla="*/ 2147483646 h 1707"/>
              <a:gd name="T14" fmla="*/ 2147483646 w 1429"/>
              <a:gd name="T15" fmla="*/ 2147483646 h 1707"/>
              <a:gd name="T16" fmla="*/ 2147483646 w 1429"/>
              <a:gd name="T17" fmla="*/ 2147483646 h 1707"/>
              <a:gd name="T18" fmla="*/ 2147483646 w 1429"/>
              <a:gd name="T19" fmla="*/ 2147483646 h 1707"/>
              <a:gd name="T20" fmla="*/ 0 w 1429"/>
              <a:gd name="T21" fmla="*/ 2147483646 h 1707"/>
              <a:gd name="T22" fmla="*/ 0 w 1429"/>
              <a:gd name="T23" fmla="*/ 2147483646 h 1707"/>
              <a:gd name="T24" fmla="*/ 2147483646 w 1429"/>
              <a:gd name="T25" fmla="*/ 2147483646 h 1707"/>
              <a:gd name="T26" fmla="*/ 2147483646 w 1429"/>
              <a:gd name="T27" fmla="*/ 2147483646 h 1707"/>
              <a:gd name="T28" fmla="*/ 2147483646 w 1429"/>
              <a:gd name="T29" fmla="*/ 2147483646 h 1707"/>
              <a:gd name="T30" fmla="*/ 2147483646 w 1429"/>
              <a:gd name="T31" fmla="*/ 2147483646 h 1707"/>
              <a:gd name="T32" fmla="*/ 2147483646 w 1429"/>
              <a:gd name="T33" fmla="*/ 2147483646 h 1707"/>
              <a:gd name="T34" fmla="*/ 2147483646 w 1429"/>
              <a:gd name="T35" fmla="*/ 2147483646 h 1707"/>
              <a:gd name="T36" fmla="*/ 2147483646 w 1429"/>
              <a:gd name="T37" fmla="*/ 2147483646 h 1707"/>
              <a:gd name="T38" fmla="*/ 2147483646 w 1429"/>
              <a:gd name="T39" fmla="*/ 2147483646 h 1707"/>
              <a:gd name="T40" fmla="*/ 2147483646 w 1429"/>
              <a:gd name="T41" fmla="*/ 2147483646 h 1707"/>
              <a:gd name="T42" fmla="*/ 2147483646 w 1429"/>
              <a:gd name="T43" fmla="*/ 2147483646 h 1707"/>
              <a:gd name="T44" fmla="*/ 2147483646 w 1429"/>
              <a:gd name="T45" fmla="*/ 2147483646 h 1707"/>
              <a:gd name="T46" fmla="*/ 2147483646 w 1429"/>
              <a:gd name="T47" fmla="*/ 2147483646 h 1707"/>
              <a:gd name="T48" fmla="*/ 2147483646 w 1429"/>
              <a:gd name="T49" fmla="*/ 2147483646 h 1707"/>
              <a:gd name="T50" fmla="*/ 2147483646 w 1429"/>
              <a:gd name="T51" fmla="*/ 2147483646 h 1707"/>
              <a:gd name="T52" fmla="*/ 2147483646 w 1429"/>
              <a:gd name="T53" fmla="*/ 2147483646 h 1707"/>
              <a:gd name="T54" fmla="*/ 2147483646 w 1429"/>
              <a:gd name="T55" fmla="*/ 2147483646 h 1707"/>
              <a:gd name="T56" fmla="*/ 2147483646 w 1429"/>
              <a:gd name="T57" fmla="*/ 2147483646 h 1707"/>
              <a:gd name="T58" fmla="*/ 2147483646 w 1429"/>
              <a:gd name="T59" fmla="*/ 2147483646 h 1707"/>
              <a:gd name="T60" fmla="*/ 2147483646 w 1429"/>
              <a:gd name="T61" fmla="*/ 2147483646 h 1707"/>
              <a:gd name="T62" fmla="*/ 2147483646 w 1429"/>
              <a:gd name="T63" fmla="*/ 2147483646 h 1707"/>
              <a:gd name="T64" fmla="*/ 2147483646 w 1429"/>
              <a:gd name="T65" fmla="*/ 2147483646 h 1707"/>
              <a:gd name="T66" fmla="*/ 2147483646 w 1429"/>
              <a:gd name="T67" fmla="*/ 2147483646 h 1707"/>
              <a:gd name="T68" fmla="*/ 2147483646 w 1429"/>
              <a:gd name="T69" fmla="*/ 2147483646 h 1707"/>
              <a:gd name="T70" fmla="*/ 2147483646 w 1429"/>
              <a:gd name="T71" fmla="*/ 2147483646 h 1707"/>
              <a:gd name="T72" fmla="*/ 2147483646 w 1429"/>
              <a:gd name="T73" fmla="*/ 2147483646 h 1707"/>
              <a:gd name="T74" fmla="*/ 2147483646 w 1429"/>
              <a:gd name="T75" fmla="*/ 2147483646 h 1707"/>
              <a:gd name="T76" fmla="*/ 2147483646 w 1429"/>
              <a:gd name="T77" fmla="*/ 2147483646 h 1707"/>
              <a:gd name="T78" fmla="*/ 2147483646 w 1429"/>
              <a:gd name="T79" fmla="*/ 2147483646 h 1707"/>
              <a:gd name="T80" fmla="*/ 2147483646 w 1429"/>
              <a:gd name="T81" fmla="*/ 2147483646 h 17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5" name="Freeform 5">
            <a:extLst>
              <a:ext uri="{FF2B5EF4-FFF2-40B4-BE49-F238E27FC236}">
                <a16:creationId xmlns:a16="http://schemas.microsoft.com/office/drawing/2014/main" id="{876EABEC-9A05-4D81-86E8-2226D9B97993}"/>
              </a:ext>
            </a:extLst>
          </p:cNvPr>
          <p:cNvSpPr>
            <a:spLocks/>
          </p:cNvSpPr>
          <p:nvPr/>
        </p:nvSpPr>
        <p:spPr bwMode="hidden">
          <a:xfrm>
            <a:off x="143933" y="15875"/>
            <a:ext cx="1117600" cy="787400"/>
          </a:xfrm>
          <a:custGeom>
            <a:avLst/>
            <a:gdLst>
              <a:gd name="T0" fmla="*/ 2147483646 w 528"/>
              <a:gd name="T1" fmla="*/ 2147483646 h 496"/>
              <a:gd name="T2" fmla="*/ 2147483646 w 528"/>
              <a:gd name="T3" fmla="*/ 2147483646 h 496"/>
              <a:gd name="T4" fmla="*/ 2147483646 w 528"/>
              <a:gd name="T5" fmla="*/ 0 h 496"/>
              <a:gd name="T6" fmla="*/ 2147483646 w 528"/>
              <a:gd name="T7" fmla="*/ 0 h 496"/>
              <a:gd name="T8" fmla="*/ 2147483646 w 528"/>
              <a:gd name="T9" fmla="*/ 2147483646 h 496"/>
              <a:gd name="T10" fmla="*/ 2147483646 w 528"/>
              <a:gd name="T11" fmla="*/ 2147483646 h 496"/>
              <a:gd name="T12" fmla="*/ 2147483646 w 528"/>
              <a:gd name="T13" fmla="*/ 0 h 496"/>
              <a:gd name="T14" fmla="*/ 2147483646 w 528"/>
              <a:gd name="T15" fmla="*/ 2147483646 h 496"/>
              <a:gd name="T16" fmla="*/ 2147483646 w 528"/>
              <a:gd name="T17" fmla="*/ 2147483646 h 496"/>
              <a:gd name="T18" fmla="*/ 2147483646 w 528"/>
              <a:gd name="T19" fmla="*/ 2147483646 h 496"/>
              <a:gd name="T20" fmla="*/ 2147483646 w 528"/>
              <a:gd name="T21" fmla="*/ 2147483646 h 496"/>
              <a:gd name="T22" fmla="*/ 2147483646 w 528"/>
              <a:gd name="T23" fmla="*/ 2147483646 h 496"/>
              <a:gd name="T24" fmla="*/ 2147483646 w 528"/>
              <a:gd name="T25" fmla="*/ 2147483646 h 496"/>
              <a:gd name="T26" fmla="*/ 2147483646 w 528"/>
              <a:gd name="T27" fmla="*/ 2147483646 h 496"/>
              <a:gd name="T28" fmla="*/ 2147483646 w 528"/>
              <a:gd name="T29" fmla="*/ 2147483646 h 496"/>
              <a:gd name="T30" fmla="*/ 0 w 528"/>
              <a:gd name="T31" fmla="*/ 2147483646 h 496"/>
              <a:gd name="T32" fmla="*/ 2147483646 w 528"/>
              <a:gd name="T33" fmla="*/ 2147483646 h 496"/>
              <a:gd name="T34" fmla="*/ 2147483646 w 528"/>
              <a:gd name="T35" fmla="*/ 2147483646 h 496"/>
              <a:gd name="T36" fmla="*/ 2147483646 w 528"/>
              <a:gd name="T37" fmla="*/ 2147483646 h 496"/>
              <a:gd name="T38" fmla="*/ 2147483646 w 528"/>
              <a:gd name="T39" fmla="*/ 2147483646 h 496"/>
              <a:gd name="T40" fmla="*/ 2147483646 w 528"/>
              <a:gd name="T41" fmla="*/ 2147483646 h 496"/>
              <a:gd name="T42" fmla="*/ 2147483646 w 528"/>
              <a:gd name="T43" fmla="*/ 2147483646 h 496"/>
              <a:gd name="T44" fmla="*/ 2147483646 w 528"/>
              <a:gd name="T45" fmla="*/ 2147483646 h 496"/>
              <a:gd name="T46" fmla="*/ 2147483646 w 528"/>
              <a:gd name="T47" fmla="*/ 2147483646 h 496"/>
              <a:gd name="T48" fmla="*/ 2147483646 w 528"/>
              <a:gd name="T49" fmla="*/ 2147483646 h 496"/>
              <a:gd name="T50" fmla="*/ 2147483646 w 528"/>
              <a:gd name="T51" fmla="*/ 2147483646 h 496"/>
              <a:gd name="T52" fmla="*/ 2147483646 w 528"/>
              <a:gd name="T53" fmla="*/ 2147483646 h 496"/>
              <a:gd name="T54" fmla="*/ 2147483646 w 528"/>
              <a:gd name="T55" fmla="*/ 2147483646 h 496"/>
              <a:gd name="T56" fmla="*/ 2147483646 w 528"/>
              <a:gd name="T57" fmla="*/ 2147483646 h 496"/>
              <a:gd name="T58" fmla="*/ 2147483646 w 528"/>
              <a:gd name="T59" fmla="*/ 2147483646 h 496"/>
              <a:gd name="T60" fmla="*/ 2147483646 w 528"/>
              <a:gd name="T61" fmla="*/ 2147483646 h 496"/>
              <a:gd name="T62" fmla="*/ 2147483646 w 528"/>
              <a:gd name="T63" fmla="*/ 2147483646 h 496"/>
              <a:gd name="T64" fmla="*/ 2147483646 w 528"/>
              <a:gd name="T65" fmla="*/ 2147483646 h 496"/>
              <a:gd name="T66" fmla="*/ 2147483646 w 528"/>
              <a:gd name="T67" fmla="*/ 2147483646 h 496"/>
              <a:gd name="T68" fmla="*/ 2147483646 w 528"/>
              <a:gd name="T69" fmla="*/ 2147483646 h 496"/>
              <a:gd name="T70" fmla="*/ 2147483646 w 528"/>
              <a:gd name="T71" fmla="*/ 2147483646 h 496"/>
              <a:gd name="T72" fmla="*/ 2147483646 w 528"/>
              <a:gd name="T73" fmla="*/ 2147483646 h 496"/>
              <a:gd name="T74" fmla="*/ 2147483646 w 528"/>
              <a:gd name="T75" fmla="*/ 2147483646 h 496"/>
              <a:gd name="T76" fmla="*/ 2147483646 w 528"/>
              <a:gd name="T77" fmla="*/ 2147483646 h 496"/>
              <a:gd name="T78" fmla="*/ 2147483646 w 528"/>
              <a:gd name="T79" fmla="*/ 2147483646 h 496"/>
              <a:gd name="T80" fmla="*/ 2147483646 w 528"/>
              <a:gd name="T81" fmla="*/ 2147483646 h 496"/>
              <a:gd name="T82" fmla="*/ 2147483646 w 528"/>
              <a:gd name="T83" fmla="*/ 2147483646 h 496"/>
              <a:gd name="T84" fmla="*/ 2147483646 w 528"/>
              <a:gd name="T85" fmla="*/ 2147483646 h 496"/>
              <a:gd name="T86" fmla="*/ 2147483646 w 528"/>
              <a:gd name="T87" fmla="*/ 2147483646 h 496"/>
              <a:gd name="T88" fmla="*/ 2147483646 w 528"/>
              <a:gd name="T89" fmla="*/ 2147483646 h 496"/>
              <a:gd name="T90" fmla="*/ 2147483646 w 528"/>
              <a:gd name="T91" fmla="*/ 2147483646 h 496"/>
              <a:gd name="T92" fmla="*/ 2147483646 w 528"/>
              <a:gd name="T93" fmla="*/ 2147483646 h 496"/>
              <a:gd name="T94" fmla="*/ 2147483646 w 528"/>
              <a:gd name="T95" fmla="*/ 0 h 496"/>
              <a:gd name="T96" fmla="*/ 2147483646 w 528"/>
              <a:gd name="T97" fmla="*/ 2147483646 h 49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6" name="Freeform 6">
            <a:extLst>
              <a:ext uri="{FF2B5EF4-FFF2-40B4-BE49-F238E27FC236}">
                <a16:creationId xmlns:a16="http://schemas.microsoft.com/office/drawing/2014/main" id="{E5A9A727-3979-4C9A-80E8-0CA74DDFE124}"/>
              </a:ext>
            </a:extLst>
          </p:cNvPr>
          <p:cNvSpPr>
            <a:spLocks/>
          </p:cNvSpPr>
          <p:nvPr/>
        </p:nvSpPr>
        <p:spPr bwMode="hidden">
          <a:xfrm>
            <a:off x="1589617" y="354014"/>
            <a:ext cx="3022600" cy="22701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7" name="Freeform 7">
            <a:extLst>
              <a:ext uri="{FF2B5EF4-FFF2-40B4-BE49-F238E27FC236}">
                <a16:creationId xmlns:a16="http://schemas.microsoft.com/office/drawing/2014/main" id="{3C603B5C-9DB3-42F6-8CBE-2F7974DBE4D8}"/>
              </a:ext>
            </a:extLst>
          </p:cNvPr>
          <p:cNvSpPr>
            <a:spLocks/>
          </p:cNvSpPr>
          <p:nvPr/>
        </p:nvSpPr>
        <p:spPr bwMode="hidden">
          <a:xfrm>
            <a:off x="3376084" y="1270000"/>
            <a:ext cx="4893733" cy="3671888"/>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8" name="Freeform 8">
            <a:extLst>
              <a:ext uri="{FF2B5EF4-FFF2-40B4-BE49-F238E27FC236}">
                <a16:creationId xmlns:a16="http://schemas.microsoft.com/office/drawing/2014/main" id="{FB77C56F-7E11-44DB-A64E-36D471BBA496}"/>
              </a:ext>
            </a:extLst>
          </p:cNvPr>
          <p:cNvSpPr>
            <a:spLocks/>
          </p:cNvSpPr>
          <p:nvPr/>
        </p:nvSpPr>
        <p:spPr bwMode="hidden">
          <a:xfrm>
            <a:off x="4233" y="4797425"/>
            <a:ext cx="4557184" cy="2097088"/>
          </a:xfrm>
          <a:custGeom>
            <a:avLst/>
            <a:gdLst>
              <a:gd name="T0" fmla="*/ 2147483646 w 2153"/>
              <a:gd name="T1" fmla="*/ 2147483646 h 1321"/>
              <a:gd name="T2" fmla="*/ 2147483646 w 2153"/>
              <a:gd name="T3" fmla="*/ 2147483646 h 1321"/>
              <a:gd name="T4" fmla="*/ 2147483646 w 2153"/>
              <a:gd name="T5" fmla="*/ 0 h 1321"/>
              <a:gd name="T6" fmla="*/ 2147483646 w 2153"/>
              <a:gd name="T7" fmla="*/ 2147483646 h 1321"/>
              <a:gd name="T8" fmla="*/ 2147483646 w 2153"/>
              <a:gd name="T9" fmla="*/ 2147483646 h 1321"/>
              <a:gd name="T10" fmla="*/ 2147483646 w 2153"/>
              <a:gd name="T11" fmla="*/ 2147483646 h 1321"/>
              <a:gd name="T12" fmla="*/ 2147483646 w 2153"/>
              <a:gd name="T13" fmla="*/ 2147483646 h 1321"/>
              <a:gd name="T14" fmla="*/ 2147483646 w 2153"/>
              <a:gd name="T15" fmla="*/ 2147483646 h 1321"/>
              <a:gd name="T16" fmla="*/ 2147483646 w 2153"/>
              <a:gd name="T17" fmla="*/ 2147483646 h 1321"/>
              <a:gd name="T18" fmla="*/ 2147483646 w 2153"/>
              <a:gd name="T19" fmla="*/ 2147483646 h 1321"/>
              <a:gd name="T20" fmla="*/ 2147483646 w 2153"/>
              <a:gd name="T21" fmla="*/ 2147483646 h 1321"/>
              <a:gd name="T22" fmla="*/ 2147483646 w 2153"/>
              <a:gd name="T23" fmla="*/ 2147483646 h 1321"/>
              <a:gd name="T24" fmla="*/ 2147483646 w 2153"/>
              <a:gd name="T25" fmla="*/ 2147483646 h 1321"/>
              <a:gd name="T26" fmla="*/ 2147483646 w 2153"/>
              <a:gd name="T27" fmla="*/ 2147483646 h 1321"/>
              <a:gd name="T28" fmla="*/ 2147483646 w 2153"/>
              <a:gd name="T29" fmla="*/ 2147483646 h 1321"/>
              <a:gd name="T30" fmla="*/ 0 w 2153"/>
              <a:gd name="T31" fmla="*/ 2147483646 h 1321"/>
              <a:gd name="T32" fmla="*/ 2147483646 w 2153"/>
              <a:gd name="T33" fmla="*/ 2147483646 h 1321"/>
              <a:gd name="T34" fmla="*/ 2147483646 w 2153"/>
              <a:gd name="T35" fmla="*/ 2147483646 h 1321"/>
              <a:gd name="T36" fmla="*/ 2147483646 w 2153"/>
              <a:gd name="T37" fmla="*/ 2147483646 h 1321"/>
              <a:gd name="T38" fmla="*/ 2147483646 w 2153"/>
              <a:gd name="T39" fmla="*/ 2147483646 h 1321"/>
              <a:gd name="T40" fmla="*/ 2147483646 w 2153"/>
              <a:gd name="T41" fmla="*/ 2147483646 h 1321"/>
              <a:gd name="T42" fmla="*/ 2147483646 w 2153"/>
              <a:gd name="T43" fmla="*/ 2147483646 h 1321"/>
              <a:gd name="T44" fmla="*/ 2147483646 w 2153"/>
              <a:gd name="T45" fmla="*/ 2147483646 h 1321"/>
              <a:gd name="T46" fmla="*/ 2147483646 w 2153"/>
              <a:gd name="T47" fmla="*/ 2147483646 h 1321"/>
              <a:gd name="T48" fmla="*/ 2147483646 w 2153"/>
              <a:gd name="T49" fmla="*/ 2147483646 h 1321"/>
              <a:gd name="T50" fmla="*/ 2147483646 w 2153"/>
              <a:gd name="T51" fmla="*/ 2147483646 h 1321"/>
              <a:gd name="T52" fmla="*/ 2147483646 w 2153"/>
              <a:gd name="T53" fmla="*/ 2147483646 h 1321"/>
              <a:gd name="T54" fmla="*/ 2147483646 w 2153"/>
              <a:gd name="T55" fmla="*/ 2147483646 h 1321"/>
              <a:gd name="T56" fmla="*/ 2147483646 w 2153"/>
              <a:gd name="T57" fmla="*/ 2147483646 h 1321"/>
              <a:gd name="T58" fmla="*/ 2147483646 w 2153"/>
              <a:gd name="T59" fmla="*/ 2147483646 h 1321"/>
              <a:gd name="T60" fmla="*/ 2147483646 w 2153"/>
              <a:gd name="T61" fmla="*/ 2147483646 h 132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9" name="Freeform 9">
            <a:extLst>
              <a:ext uri="{FF2B5EF4-FFF2-40B4-BE49-F238E27FC236}">
                <a16:creationId xmlns:a16="http://schemas.microsoft.com/office/drawing/2014/main" id="{721740C2-0982-49E5-85CB-CD9814BFF6AC}"/>
              </a:ext>
            </a:extLst>
          </p:cNvPr>
          <p:cNvSpPr>
            <a:spLocks/>
          </p:cNvSpPr>
          <p:nvPr/>
        </p:nvSpPr>
        <p:spPr bwMode="hidden">
          <a:xfrm>
            <a:off x="5992285" y="4425951"/>
            <a:ext cx="3018367" cy="226377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0" name="Freeform 10">
            <a:extLst>
              <a:ext uri="{FF2B5EF4-FFF2-40B4-BE49-F238E27FC236}">
                <a16:creationId xmlns:a16="http://schemas.microsoft.com/office/drawing/2014/main" id="{E21023C4-880C-4171-B055-66AE492A21D6}"/>
              </a:ext>
            </a:extLst>
          </p:cNvPr>
          <p:cNvSpPr>
            <a:spLocks/>
          </p:cNvSpPr>
          <p:nvPr/>
        </p:nvSpPr>
        <p:spPr bwMode="hidden">
          <a:xfrm>
            <a:off x="7528985" y="487363"/>
            <a:ext cx="3905249" cy="2930525"/>
          </a:xfrm>
          <a:custGeom>
            <a:avLst/>
            <a:gdLst>
              <a:gd name="T0" fmla="*/ 2147483646 w 2312"/>
              <a:gd name="T1" fmla="*/ 2147483646 h 2313"/>
              <a:gd name="T2" fmla="*/ 2147483646 w 2312"/>
              <a:gd name="T3" fmla="*/ 2147483646 h 2313"/>
              <a:gd name="T4" fmla="*/ 2147483646 w 2312"/>
              <a:gd name="T5" fmla="*/ 0 h 2313"/>
              <a:gd name="T6" fmla="*/ 2147483646 w 2312"/>
              <a:gd name="T7" fmla="*/ 2147483646 h 2313"/>
              <a:gd name="T8" fmla="*/ 2147483646 w 2312"/>
              <a:gd name="T9" fmla="*/ 2147483646 h 2313"/>
              <a:gd name="T10" fmla="*/ 2147483646 w 2312"/>
              <a:gd name="T11" fmla="*/ 2147483646 h 2313"/>
              <a:gd name="T12" fmla="*/ 2147483646 w 2312"/>
              <a:gd name="T13" fmla="*/ 2147483646 h 2313"/>
              <a:gd name="T14" fmla="*/ 2147483646 w 2312"/>
              <a:gd name="T15" fmla="*/ 2147483646 h 2313"/>
              <a:gd name="T16" fmla="*/ 2147483646 w 2312"/>
              <a:gd name="T17" fmla="*/ 2147483646 h 2313"/>
              <a:gd name="T18" fmla="*/ 2147483646 w 2312"/>
              <a:gd name="T19" fmla="*/ 2147483646 h 2313"/>
              <a:gd name="T20" fmla="*/ 2147483646 w 2312"/>
              <a:gd name="T21" fmla="*/ 2147483646 h 2313"/>
              <a:gd name="T22" fmla="*/ 2147483646 w 2312"/>
              <a:gd name="T23" fmla="*/ 2147483646 h 2313"/>
              <a:gd name="T24" fmla="*/ 2147483646 w 2312"/>
              <a:gd name="T25" fmla="*/ 2147483646 h 2313"/>
              <a:gd name="T26" fmla="*/ 2147483646 w 2312"/>
              <a:gd name="T27" fmla="*/ 2147483646 h 2313"/>
              <a:gd name="T28" fmla="*/ 2147483646 w 2312"/>
              <a:gd name="T29" fmla="*/ 2147483646 h 2313"/>
              <a:gd name="T30" fmla="*/ 0 w 2312"/>
              <a:gd name="T31" fmla="*/ 2147483646 h 2313"/>
              <a:gd name="T32" fmla="*/ 2147483646 w 2312"/>
              <a:gd name="T33" fmla="*/ 2147483646 h 2313"/>
              <a:gd name="T34" fmla="*/ 2147483646 w 2312"/>
              <a:gd name="T35" fmla="*/ 2147483646 h 2313"/>
              <a:gd name="T36" fmla="*/ 2147483646 w 2312"/>
              <a:gd name="T37" fmla="*/ 2147483646 h 2313"/>
              <a:gd name="T38" fmla="*/ 2147483646 w 2312"/>
              <a:gd name="T39" fmla="*/ 2147483646 h 2313"/>
              <a:gd name="T40" fmla="*/ 2147483646 w 2312"/>
              <a:gd name="T41" fmla="*/ 2147483646 h 2313"/>
              <a:gd name="T42" fmla="*/ 2147483646 w 2312"/>
              <a:gd name="T43" fmla="*/ 2147483646 h 2313"/>
              <a:gd name="T44" fmla="*/ 2147483646 w 2312"/>
              <a:gd name="T45" fmla="*/ 2147483646 h 2313"/>
              <a:gd name="T46" fmla="*/ 2147483646 w 2312"/>
              <a:gd name="T47" fmla="*/ 2147483646 h 2313"/>
              <a:gd name="T48" fmla="*/ 2147483646 w 2312"/>
              <a:gd name="T49" fmla="*/ 2147483646 h 2313"/>
              <a:gd name="T50" fmla="*/ 2147483646 w 2312"/>
              <a:gd name="T51" fmla="*/ 2147483646 h 2313"/>
              <a:gd name="T52" fmla="*/ 2147483646 w 2312"/>
              <a:gd name="T53" fmla="*/ 2147483646 h 2313"/>
              <a:gd name="T54" fmla="*/ 2147483646 w 2312"/>
              <a:gd name="T55" fmla="*/ 2147483646 h 2313"/>
              <a:gd name="T56" fmla="*/ 2147483646 w 2312"/>
              <a:gd name="T57" fmla="*/ 2147483646 h 2313"/>
              <a:gd name="T58" fmla="*/ 2147483646 w 2312"/>
              <a:gd name="T59" fmla="*/ 2147483646 h 2313"/>
              <a:gd name="T60" fmla="*/ 2147483646 w 2312"/>
              <a:gd name="T61" fmla="*/ 2147483646 h 2313"/>
              <a:gd name="T62" fmla="*/ 2147483646 w 2312"/>
              <a:gd name="T63" fmla="*/ 2147483646 h 2313"/>
              <a:gd name="T64" fmla="*/ 2147483646 w 2312"/>
              <a:gd name="T65" fmla="*/ 2147483646 h 2313"/>
              <a:gd name="T66" fmla="*/ 2147483646 w 2312"/>
              <a:gd name="T67" fmla="*/ 2147483646 h 2313"/>
              <a:gd name="T68" fmla="*/ 2147483646 w 2312"/>
              <a:gd name="T69" fmla="*/ 2147483646 h 2313"/>
              <a:gd name="T70" fmla="*/ 2147483646 w 2312"/>
              <a:gd name="T71" fmla="*/ 2147483646 h 2313"/>
              <a:gd name="T72" fmla="*/ 2147483646 w 2312"/>
              <a:gd name="T73" fmla="*/ 2147483646 h 2313"/>
              <a:gd name="T74" fmla="*/ 2147483646 w 2312"/>
              <a:gd name="T75" fmla="*/ 2147483646 h 2313"/>
              <a:gd name="T76" fmla="*/ 2147483646 w 2312"/>
              <a:gd name="T77" fmla="*/ 2147483646 h 2313"/>
              <a:gd name="T78" fmla="*/ 2147483646 w 2312"/>
              <a:gd name="T79" fmla="*/ 2147483646 h 2313"/>
              <a:gd name="T80" fmla="*/ 2147483646 w 2312"/>
              <a:gd name="T81" fmla="*/ 2147483646 h 2313"/>
              <a:gd name="T82" fmla="*/ 2147483646 w 2312"/>
              <a:gd name="T83" fmla="*/ 2147483646 h 2313"/>
              <a:gd name="T84" fmla="*/ 2147483646 w 2312"/>
              <a:gd name="T85" fmla="*/ 2147483646 h 2313"/>
              <a:gd name="T86" fmla="*/ 2147483646 w 2312"/>
              <a:gd name="T87" fmla="*/ 2147483646 h 2313"/>
              <a:gd name="T88" fmla="*/ 2147483646 w 2312"/>
              <a:gd name="T89" fmla="*/ 2147483646 h 2313"/>
              <a:gd name="T90" fmla="*/ 2147483646 w 2312"/>
              <a:gd name="T91" fmla="*/ 2147483646 h 2313"/>
              <a:gd name="T92" fmla="*/ 2147483646 w 2312"/>
              <a:gd name="T93" fmla="*/ 2147483646 h 2313"/>
              <a:gd name="T94" fmla="*/ 2147483646 w 2312"/>
              <a:gd name="T95" fmla="*/ 2147483646 h 2313"/>
              <a:gd name="T96" fmla="*/ 2147483646 w 2312"/>
              <a:gd name="T97" fmla="*/ 2147483646 h 23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1" name="Freeform 11">
            <a:extLst>
              <a:ext uri="{FF2B5EF4-FFF2-40B4-BE49-F238E27FC236}">
                <a16:creationId xmlns:a16="http://schemas.microsoft.com/office/drawing/2014/main" id="{9D244994-550B-4BEE-8D60-E4C5BC5DF77B}"/>
              </a:ext>
            </a:extLst>
          </p:cNvPr>
          <p:cNvSpPr>
            <a:spLocks/>
          </p:cNvSpPr>
          <p:nvPr/>
        </p:nvSpPr>
        <p:spPr bwMode="hidden">
          <a:xfrm>
            <a:off x="9529233" y="2555876"/>
            <a:ext cx="2677584" cy="3997325"/>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sp>
        <p:nvSpPr>
          <p:cNvPr id="12" name="Freeform 12">
            <a:extLst>
              <a:ext uri="{FF2B5EF4-FFF2-40B4-BE49-F238E27FC236}">
                <a16:creationId xmlns:a16="http://schemas.microsoft.com/office/drawing/2014/main" id="{325A5CB4-BD6B-49B4-B2FC-85DE7D39E010}"/>
              </a:ext>
            </a:extLst>
          </p:cNvPr>
          <p:cNvSpPr>
            <a:spLocks/>
          </p:cNvSpPr>
          <p:nvPr/>
        </p:nvSpPr>
        <p:spPr bwMode="hidden">
          <a:xfrm rot="16200000">
            <a:off x="5590381" y="-1424781"/>
            <a:ext cx="1722438" cy="4572000"/>
          </a:xfrm>
          <a:custGeom>
            <a:avLst/>
            <a:gdLst>
              <a:gd name="T0" fmla="*/ 2147483646 w 1265"/>
              <a:gd name="T1" fmla="*/ 0 h 2518"/>
              <a:gd name="T2" fmla="*/ 2147483646 w 1265"/>
              <a:gd name="T3" fmla="*/ 2147483646 h 2518"/>
              <a:gd name="T4" fmla="*/ 2147483646 w 1265"/>
              <a:gd name="T5" fmla="*/ 2147483646 h 2518"/>
              <a:gd name="T6" fmla="*/ 2147483646 w 1265"/>
              <a:gd name="T7" fmla="*/ 2147483646 h 2518"/>
              <a:gd name="T8" fmla="*/ 2147483646 w 1265"/>
              <a:gd name="T9" fmla="*/ 2147483646 h 2518"/>
              <a:gd name="T10" fmla="*/ 2147483646 w 1265"/>
              <a:gd name="T11" fmla="*/ 2147483646 h 2518"/>
              <a:gd name="T12" fmla="*/ 2147483646 w 1265"/>
              <a:gd name="T13" fmla="*/ 2147483646 h 2518"/>
              <a:gd name="T14" fmla="*/ 2147483646 w 1265"/>
              <a:gd name="T15" fmla="*/ 2147483646 h 2518"/>
              <a:gd name="T16" fmla="*/ 2147483646 w 1265"/>
              <a:gd name="T17" fmla="*/ 2147483646 h 2518"/>
              <a:gd name="T18" fmla="*/ 2147483646 w 1265"/>
              <a:gd name="T19" fmla="*/ 2147483646 h 2518"/>
              <a:gd name="T20" fmla="*/ 2147483646 w 1265"/>
              <a:gd name="T21" fmla="*/ 2147483646 h 2518"/>
              <a:gd name="T22" fmla="*/ 2147483646 w 1265"/>
              <a:gd name="T23" fmla="*/ 2147483646 h 2518"/>
              <a:gd name="T24" fmla="*/ 2147483646 w 1265"/>
              <a:gd name="T25" fmla="*/ 2147483646 h 2518"/>
              <a:gd name="T26" fmla="*/ 0 w 1265"/>
              <a:gd name="T27" fmla="*/ 2147483646 h 2518"/>
              <a:gd name="T28" fmla="*/ 2147483646 w 1265"/>
              <a:gd name="T29" fmla="*/ 2147483646 h 2518"/>
              <a:gd name="T30" fmla="*/ 2147483646 w 1265"/>
              <a:gd name="T31" fmla="*/ 2147483646 h 2518"/>
              <a:gd name="T32" fmla="*/ 2147483646 w 1265"/>
              <a:gd name="T33" fmla="*/ 2147483646 h 2518"/>
              <a:gd name="T34" fmla="*/ 2147483646 w 1265"/>
              <a:gd name="T35" fmla="*/ 2147483646 h 2518"/>
              <a:gd name="T36" fmla="*/ 2147483646 w 1265"/>
              <a:gd name="T37" fmla="*/ 2147483646 h 2518"/>
              <a:gd name="T38" fmla="*/ 2147483646 w 1265"/>
              <a:gd name="T39" fmla="*/ 2147483646 h 2518"/>
              <a:gd name="T40" fmla="*/ 2147483646 w 1265"/>
              <a:gd name="T41" fmla="*/ 2147483646 h 2518"/>
              <a:gd name="T42" fmla="*/ 2147483646 w 1265"/>
              <a:gd name="T43" fmla="*/ 2147483646 h 2518"/>
              <a:gd name="T44" fmla="*/ 2147483646 w 1265"/>
              <a:gd name="T45" fmla="*/ 2147483646 h 2518"/>
              <a:gd name="T46" fmla="*/ 2147483646 w 1265"/>
              <a:gd name="T47" fmla="*/ 2147483646 h 2518"/>
              <a:gd name="T48" fmla="*/ 2147483646 w 1265"/>
              <a:gd name="T49" fmla="*/ 2147483646 h 2518"/>
              <a:gd name="T50" fmla="*/ 2147483646 w 1265"/>
              <a:gd name="T51" fmla="*/ 2147483646 h 2518"/>
              <a:gd name="T52" fmla="*/ 2147483646 w 1265"/>
              <a:gd name="T53" fmla="*/ 0 h 25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IN" sz="3200" dirty="0"/>
          </a:p>
        </p:txBody>
      </p:sp>
      <p:pic>
        <p:nvPicPr>
          <p:cNvPr id="13" name="Picture 13" descr="Facbanna">
            <a:extLst>
              <a:ext uri="{FF2B5EF4-FFF2-40B4-BE49-F238E27FC236}">
                <a16:creationId xmlns:a16="http://schemas.microsoft.com/office/drawing/2014/main" id="{B65C268F-4160-4386-BD7E-F5782519B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4234" y="-3175"/>
            <a:ext cx="10710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7614" name="Rectangle 14"/>
          <p:cNvSpPr>
            <a:spLocks noGrp="1" noChangeArrowheads="1"/>
          </p:cNvSpPr>
          <p:nvPr>
            <p:ph type="ctrTitle"/>
          </p:nvPr>
        </p:nvSpPr>
        <p:spPr>
          <a:xfrm>
            <a:off x="1524000" y="2286000"/>
            <a:ext cx="10363200" cy="1143000"/>
          </a:xfrm>
        </p:spPr>
        <p:txBody>
          <a:bodyPr/>
          <a:lstStyle>
            <a:lvl1pPr>
              <a:defRPr/>
            </a:lvl1pPr>
          </a:lstStyle>
          <a:p>
            <a:r>
              <a:rPr lang="en-GB"/>
              <a:t>Click to edit Master title style</a:t>
            </a:r>
          </a:p>
        </p:txBody>
      </p:sp>
      <p:sp>
        <p:nvSpPr>
          <p:cNvPr id="537615" name="Rectangle 15"/>
          <p:cNvSpPr>
            <a:spLocks noGrp="1" noChangeArrowheads="1"/>
          </p:cNvSpPr>
          <p:nvPr>
            <p:ph type="subTitle" idx="1"/>
          </p:nvPr>
        </p:nvSpPr>
        <p:spPr>
          <a:xfrm>
            <a:off x="2844800" y="4114800"/>
            <a:ext cx="8534400" cy="1752600"/>
          </a:xfrm>
        </p:spPr>
        <p:txBody>
          <a:bodyPr/>
          <a:lstStyle>
            <a:lvl1pPr marL="0" indent="0">
              <a:buFont typeface="Wingdings" pitchFamily="2" charset="2"/>
              <a:buNone/>
              <a:defRPr/>
            </a:lvl1pPr>
          </a:lstStyle>
          <a:p>
            <a:r>
              <a:rPr lang="en-GB"/>
              <a:t>Click to edit Master subtitle style</a:t>
            </a:r>
          </a:p>
        </p:txBody>
      </p:sp>
      <p:sp>
        <p:nvSpPr>
          <p:cNvPr id="14" name="Date Placeholder 13">
            <a:extLst>
              <a:ext uri="{FF2B5EF4-FFF2-40B4-BE49-F238E27FC236}">
                <a16:creationId xmlns:a16="http://schemas.microsoft.com/office/drawing/2014/main" id="{BDF61593-0244-4808-BC08-352B2BCBBF9C}"/>
              </a:ext>
            </a:extLst>
          </p:cNvPr>
          <p:cNvSpPr>
            <a:spLocks noGrp="1" noChangeArrowheads="1"/>
          </p:cNvSpPr>
          <p:nvPr>
            <p:ph type="dt" sz="half" idx="10"/>
          </p:nvPr>
        </p:nvSpPr>
        <p:spPr>
          <a:xfrm>
            <a:off x="1524000" y="6248400"/>
            <a:ext cx="2540000" cy="457200"/>
          </a:xfrm>
        </p:spPr>
        <p:txBody>
          <a:bodyPr/>
          <a:lstStyle>
            <a:lvl1pPr>
              <a:defRPr/>
            </a:lvl1pPr>
          </a:lstStyle>
          <a:p>
            <a:pPr>
              <a:defRPr/>
            </a:pPr>
            <a:endParaRPr lang="en-GB" dirty="0"/>
          </a:p>
        </p:txBody>
      </p:sp>
      <p:sp>
        <p:nvSpPr>
          <p:cNvPr id="15" name="Footer Placeholder 14">
            <a:extLst>
              <a:ext uri="{FF2B5EF4-FFF2-40B4-BE49-F238E27FC236}">
                <a16:creationId xmlns:a16="http://schemas.microsoft.com/office/drawing/2014/main" id="{571D35F7-1C8C-414F-804E-5FEF0465EE7F}"/>
              </a:ext>
            </a:extLst>
          </p:cNvPr>
          <p:cNvSpPr>
            <a:spLocks noGrp="1" noChangeArrowheads="1"/>
          </p:cNvSpPr>
          <p:nvPr>
            <p:ph type="ftr" sz="quarter" idx="11"/>
          </p:nvPr>
        </p:nvSpPr>
        <p:spPr>
          <a:xfrm>
            <a:off x="4775200" y="6248400"/>
            <a:ext cx="3860800" cy="457200"/>
          </a:xfrm>
        </p:spPr>
        <p:txBody>
          <a:bodyPr/>
          <a:lstStyle>
            <a:lvl1pPr>
              <a:defRPr/>
            </a:lvl1pPr>
          </a:lstStyle>
          <a:p>
            <a:pPr>
              <a:defRPr/>
            </a:pPr>
            <a:endParaRPr lang="en-GB" dirty="0"/>
          </a:p>
        </p:txBody>
      </p:sp>
      <p:sp>
        <p:nvSpPr>
          <p:cNvPr id="16" name="Slide Number Placeholder 15">
            <a:extLst>
              <a:ext uri="{FF2B5EF4-FFF2-40B4-BE49-F238E27FC236}">
                <a16:creationId xmlns:a16="http://schemas.microsoft.com/office/drawing/2014/main" id="{EFD3CA76-083B-4E19-8FBF-98AF87C7154B}"/>
              </a:ext>
            </a:extLst>
          </p:cNvPr>
          <p:cNvSpPr>
            <a:spLocks noGrp="1" noChangeArrowheads="1"/>
          </p:cNvSpPr>
          <p:nvPr>
            <p:ph type="sldNum" sz="quarter" idx="12"/>
          </p:nvPr>
        </p:nvSpPr>
        <p:spPr>
          <a:xfrm>
            <a:off x="9347200" y="6248400"/>
            <a:ext cx="2540000" cy="457200"/>
          </a:xfrm>
        </p:spPr>
        <p:txBody>
          <a:bodyPr/>
          <a:lstStyle>
            <a:lvl1pPr>
              <a:defRPr/>
            </a:lvl1pPr>
          </a:lstStyle>
          <a:p>
            <a:fld id="{6120CC4B-D9BF-42B3-9E45-45A750F3F0C8}" type="slidenum">
              <a:rPr lang="en-GB" altLang="en-US"/>
              <a:pPr/>
              <a:t>‹#›</a:t>
            </a:fld>
            <a:endParaRPr lang="en-GB" altLang="en-US" dirty="0"/>
          </a:p>
        </p:txBody>
      </p:sp>
    </p:spTree>
    <p:extLst>
      <p:ext uri="{BB962C8B-B14F-4D97-AF65-F5344CB8AC3E}">
        <p14:creationId xmlns:p14="http://schemas.microsoft.com/office/powerpoint/2010/main" val="574600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5E709174-0AC3-4407-83AB-14633A5C50B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F20EB4D6-77AE-404F-BB0C-4F66458A8CB0}"/>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CC9BC850-ECA9-48B1-B3BA-BD104A371BEF}"/>
              </a:ext>
            </a:extLst>
          </p:cNvPr>
          <p:cNvSpPr>
            <a:spLocks noGrp="1" noChangeArrowheads="1"/>
          </p:cNvSpPr>
          <p:nvPr>
            <p:ph type="sldNum" sz="quarter" idx="12"/>
          </p:nvPr>
        </p:nvSpPr>
        <p:spPr>
          <a:ln/>
        </p:spPr>
        <p:txBody>
          <a:bodyPr/>
          <a:lstStyle>
            <a:lvl1pPr>
              <a:defRPr/>
            </a:lvl1pPr>
          </a:lstStyle>
          <a:p>
            <a:fld id="{A035143A-56F8-4CD8-A085-211B16534075}" type="slidenum">
              <a:rPr lang="en-GB" altLang="en-US"/>
              <a:pPr/>
              <a:t>‹#›</a:t>
            </a:fld>
            <a:endParaRPr lang="en-GB" altLang="en-US" dirty="0"/>
          </a:p>
        </p:txBody>
      </p:sp>
    </p:spTree>
    <p:extLst>
      <p:ext uri="{BB962C8B-B14F-4D97-AF65-F5344CB8AC3E}">
        <p14:creationId xmlns:p14="http://schemas.microsoft.com/office/powerpoint/2010/main" val="2665617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
            <a:extLst>
              <a:ext uri="{FF2B5EF4-FFF2-40B4-BE49-F238E27FC236}">
                <a16:creationId xmlns:a16="http://schemas.microsoft.com/office/drawing/2014/main" id="{EA3CB66E-6962-49A0-806B-A6CC44600AFE}"/>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40D58D07-2506-4798-8754-A908DFDE271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0AD4D93B-E009-4C01-B81F-6A1DE2E93046}"/>
              </a:ext>
            </a:extLst>
          </p:cNvPr>
          <p:cNvSpPr>
            <a:spLocks noGrp="1" noChangeArrowheads="1"/>
          </p:cNvSpPr>
          <p:nvPr>
            <p:ph type="sldNum" sz="quarter" idx="12"/>
          </p:nvPr>
        </p:nvSpPr>
        <p:spPr>
          <a:ln/>
        </p:spPr>
        <p:txBody>
          <a:bodyPr/>
          <a:lstStyle>
            <a:lvl1pPr>
              <a:defRPr/>
            </a:lvl1pPr>
          </a:lstStyle>
          <a:p>
            <a:fld id="{3108D9F0-A00A-4D0C-AD63-F77E689B9339}" type="slidenum">
              <a:rPr lang="en-GB" altLang="en-US"/>
              <a:pPr/>
              <a:t>‹#›</a:t>
            </a:fld>
            <a:endParaRPr lang="en-GB" altLang="en-US" dirty="0"/>
          </a:p>
        </p:txBody>
      </p:sp>
    </p:spTree>
    <p:extLst>
      <p:ext uri="{BB962C8B-B14F-4D97-AF65-F5344CB8AC3E}">
        <p14:creationId xmlns:p14="http://schemas.microsoft.com/office/powerpoint/2010/main" val="1429342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906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673851" y="18446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5">
            <a:extLst>
              <a:ext uri="{FF2B5EF4-FFF2-40B4-BE49-F238E27FC236}">
                <a16:creationId xmlns:a16="http://schemas.microsoft.com/office/drawing/2014/main" id="{E78F2D83-D43D-4B5A-A15B-D8C2C712CB7F}"/>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EBB8E53F-3E10-4D07-818B-B743A179D738}"/>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C4DE03DC-6AF5-44A1-86A8-A33CECEEA405}"/>
              </a:ext>
            </a:extLst>
          </p:cNvPr>
          <p:cNvSpPr>
            <a:spLocks noGrp="1" noChangeArrowheads="1"/>
          </p:cNvSpPr>
          <p:nvPr>
            <p:ph type="sldNum" sz="quarter" idx="12"/>
          </p:nvPr>
        </p:nvSpPr>
        <p:spPr>
          <a:ln/>
        </p:spPr>
        <p:txBody>
          <a:bodyPr/>
          <a:lstStyle>
            <a:lvl1pPr>
              <a:defRPr/>
            </a:lvl1pPr>
          </a:lstStyle>
          <a:p>
            <a:fld id="{9CF218A2-B53B-4EBA-9F40-9C2A8D628EA5}" type="slidenum">
              <a:rPr lang="en-GB" altLang="en-US"/>
              <a:pPr/>
              <a:t>‹#›</a:t>
            </a:fld>
            <a:endParaRPr lang="en-GB" altLang="en-US" dirty="0"/>
          </a:p>
        </p:txBody>
      </p:sp>
    </p:spTree>
    <p:extLst>
      <p:ext uri="{BB962C8B-B14F-4D97-AF65-F5344CB8AC3E}">
        <p14:creationId xmlns:p14="http://schemas.microsoft.com/office/powerpoint/2010/main" val="1474442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5">
            <a:extLst>
              <a:ext uri="{FF2B5EF4-FFF2-40B4-BE49-F238E27FC236}">
                <a16:creationId xmlns:a16="http://schemas.microsoft.com/office/drawing/2014/main" id="{DEDB191F-19BC-4890-B116-4EA42576E72F}"/>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8" name="Rectangle 16">
            <a:extLst>
              <a:ext uri="{FF2B5EF4-FFF2-40B4-BE49-F238E27FC236}">
                <a16:creationId xmlns:a16="http://schemas.microsoft.com/office/drawing/2014/main" id="{E6F31E2E-AE3E-4098-A4DE-8CDA51074060}"/>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17">
            <a:extLst>
              <a:ext uri="{FF2B5EF4-FFF2-40B4-BE49-F238E27FC236}">
                <a16:creationId xmlns:a16="http://schemas.microsoft.com/office/drawing/2014/main" id="{EFAC0985-637F-4026-927D-6B1101DD5724}"/>
              </a:ext>
            </a:extLst>
          </p:cNvPr>
          <p:cNvSpPr>
            <a:spLocks noGrp="1" noChangeArrowheads="1"/>
          </p:cNvSpPr>
          <p:nvPr>
            <p:ph type="sldNum" sz="quarter" idx="12"/>
          </p:nvPr>
        </p:nvSpPr>
        <p:spPr>
          <a:ln/>
        </p:spPr>
        <p:txBody>
          <a:bodyPr/>
          <a:lstStyle>
            <a:lvl1pPr>
              <a:defRPr/>
            </a:lvl1pPr>
          </a:lstStyle>
          <a:p>
            <a:fld id="{E7E30897-2CE6-4C11-9B72-AAE4AA2F161A}" type="slidenum">
              <a:rPr lang="en-GB" altLang="en-US"/>
              <a:pPr/>
              <a:t>‹#›</a:t>
            </a:fld>
            <a:endParaRPr lang="en-GB" altLang="en-US" dirty="0"/>
          </a:p>
        </p:txBody>
      </p:sp>
    </p:spTree>
    <p:extLst>
      <p:ext uri="{BB962C8B-B14F-4D97-AF65-F5344CB8AC3E}">
        <p14:creationId xmlns:p14="http://schemas.microsoft.com/office/powerpoint/2010/main" val="373896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59E4-49C5-41B7-AFD0-4CF30FAB5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20C4E59-29E9-4960-ACE8-35C6C84DE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A452AB-7551-4AEE-8F54-852836C1802C}"/>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BDB28F86-8CA0-46BA-B399-E966153D1F55}"/>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F8213E7-36DD-45BB-9B7D-6F08978D8B93}"/>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4075011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5">
            <a:extLst>
              <a:ext uri="{FF2B5EF4-FFF2-40B4-BE49-F238E27FC236}">
                <a16:creationId xmlns:a16="http://schemas.microsoft.com/office/drawing/2014/main" id="{C846680D-5216-424F-9BBB-FAC8B71D76C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4" name="Rectangle 16">
            <a:extLst>
              <a:ext uri="{FF2B5EF4-FFF2-40B4-BE49-F238E27FC236}">
                <a16:creationId xmlns:a16="http://schemas.microsoft.com/office/drawing/2014/main" id="{F6BA03B2-A95B-4DFF-A906-60B9793AC021}"/>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17">
            <a:extLst>
              <a:ext uri="{FF2B5EF4-FFF2-40B4-BE49-F238E27FC236}">
                <a16:creationId xmlns:a16="http://schemas.microsoft.com/office/drawing/2014/main" id="{EFCB5979-02BF-4402-B4F2-847D039FA471}"/>
              </a:ext>
            </a:extLst>
          </p:cNvPr>
          <p:cNvSpPr>
            <a:spLocks noGrp="1" noChangeArrowheads="1"/>
          </p:cNvSpPr>
          <p:nvPr>
            <p:ph type="sldNum" sz="quarter" idx="12"/>
          </p:nvPr>
        </p:nvSpPr>
        <p:spPr>
          <a:ln/>
        </p:spPr>
        <p:txBody>
          <a:bodyPr/>
          <a:lstStyle>
            <a:lvl1pPr>
              <a:defRPr/>
            </a:lvl1pPr>
          </a:lstStyle>
          <a:p>
            <a:fld id="{E03DF1A7-D550-458C-9784-954072F0B204}" type="slidenum">
              <a:rPr lang="en-GB" altLang="en-US"/>
              <a:pPr/>
              <a:t>‹#›</a:t>
            </a:fld>
            <a:endParaRPr lang="en-GB" altLang="en-US" dirty="0"/>
          </a:p>
        </p:txBody>
      </p:sp>
    </p:spTree>
    <p:extLst>
      <p:ext uri="{BB962C8B-B14F-4D97-AF65-F5344CB8AC3E}">
        <p14:creationId xmlns:p14="http://schemas.microsoft.com/office/powerpoint/2010/main" val="1338425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59035991-4AD0-4783-AB53-DB3A346036DB}"/>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3" name="Rectangle 16">
            <a:extLst>
              <a:ext uri="{FF2B5EF4-FFF2-40B4-BE49-F238E27FC236}">
                <a16:creationId xmlns:a16="http://schemas.microsoft.com/office/drawing/2014/main" id="{150BCC3D-7FE9-426E-827A-51A3B5DDB52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17">
            <a:extLst>
              <a:ext uri="{FF2B5EF4-FFF2-40B4-BE49-F238E27FC236}">
                <a16:creationId xmlns:a16="http://schemas.microsoft.com/office/drawing/2014/main" id="{8C42FFE5-185B-4D1E-8BFF-5FD4B7E22043}"/>
              </a:ext>
            </a:extLst>
          </p:cNvPr>
          <p:cNvSpPr>
            <a:spLocks noGrp="1" noChangeArrowheads="1"/>
          </p:cNvSpPr>
          <p:nvPr>
            <p:ph type="sldNum" sz="quarter" idx="12"/>
          </p:nvPr>
        </p:nvSpPr>
        <p:spPr>
          <a:ln/>
        </p:spPr>
        <p:txBody>
          <a:bodyPr/>
          <a:lstStyle>
            <a:lvl1pPr>
              <a:defRPr/>
            </a:lvl1pPr>
          </a:lstStyle>
          <a:p>
            <a:fld id="{777B8ECC-F492-4098-8466-6C93DAE66D8A}" type="slidenum">
              <a:rPr lang="en-GB" altLang="en-US"/>
              <a:pPr/>
              <a:t>‹#›</a:t>
            </a:fld>
            <a:endParaRPr lang="en-GB" altLang="en-US" dirty="0"/>
          </a:p>
        </p:txBody>
      </p:sp>
    </p:spTree>
    <p:extLst>
      <p:ext uri="{BB962C8B-B14F-4D97-AF65-F5344CB8AC3E}">
        <p14:creationId xmlns:p14="http://schemas.microsoft.com/office/powerpoint/2010/main" val="4110203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6D05C2F4-8AE0-484D-93C6-EE593F4F3DFA}"/>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27CA8842-6279-4853-893B-EE7F1BB8862F}"/>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C7B94207-14AA-4822-887B-56089CA0D3A3}"/>
              </a:ext>
            </a:extLst>
          </p:cNvPr>
          <p:cNvSpPr>
            <a:spLocks noGrp="1" noChangeArrowheads="1"/>
          </p:cNvSpPr>
          <p:nvPr>
            <p:ph type="sldNum" sz="quarter" idx="12"/>
          </p:nvPr>
        </p:nvSpPr>
        <p:spPr>
          <a:ln/>
        </p:spPr>
        <p:txBody>
          <a:bodyPr/>
          <a:lstStyle>
            <a:lvl1pPr>
              <a:defRPr/>
            </a:lvl1pPr>
          </a:lstStyle>
          <a:p>
            <a:fld id="{23398122-A91A-4225-A1A7-1DE1FEAFE9FC}" type="slidenum">
              <a:rPr lang="en-GB" altLang="en-US"/>
              <a:pPr/>
              <a:t>‹#›</a:t>
            </a:fld>
            <a:endParaRPr lang="en-GB" altLang="en-US" dirty="0"/>
          </a:p>
        </p:txBody>
      </p:sp>
    </p:spTree>
    <p:extLst>
      <p:ext uri="{BB962C8B-B14F-4D97-AF65-F5344CB8AC3E}">
        <p14:creationId xmlns:p14="http://schemas.microsoft.com/office/powerpoint/2010/main" val="3836259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a:extLst>
              <a:ext uri="{FF2B5EF4-FFF2-40B4-BE49-F238E27FC236}">
                <a16:creationId xmlns:a16="http://schemas.microsoft.com/office/drawing/2014/main" id="{C3C9A87B-75E8-4963-B83F-34D111D0516E}"/>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16">
            <a:extLst>
              <a:ext uri="{FF2B5EF4-FFF2-40B4-BE49-F238E27FC236}">
                <a16:creationId xmlns:a16="http://schemas.microsoft.com/office/drawing/2014/main" id="{DA444433-1540-49DC-BB0C-7394F082A13B}"/>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17">
            <a:extLst>
              <a:ext uri="{FF2B5EF4-FFF2-40B4-BE49-F238E27FC236}">
                <a16:creationId xmlns:a16="http://schemas.microsoft.com/office/drawing/2014/main" id="{6FBECFE1-07A0-497C-9822-B125A30233C4}"/>
              </a:ext>
            </a:extLst>
          </p:cNvPr>
          <p:cNvSpPr>
            <a:spLocks noGrp="1" noChangeArrowheads="1"/>
          </p:cNvSpPr>
          <p:nvPr>
            <p:ph type="sldNum" sz="quarter" idx="12"/>
          </p:nvPr>
        </p:nvSpPr>
        <p:spPr>
          <a:ln/>
        </p:spPr>
        <p:txBody>
          <a:bodyPr/>
          <a:lstStyle>
            <a:lvl1pPr>
              <a:defRPr/>
            </a:lvl1pPr>
          </a:lstStyle>
          <a:p>
            <a:fld id="{79D8FC9B-5441-4356-82A5-13B32A19D600}" type="slidenum">
              <a:rPr lang="en-GB" altLang="en-US"/>
              <a:pPr/>
              <a:t>‹#›</a:t>
            </a:fld>
            <a:endParaRPr lang="en-GB" altLang="en-US" dirty="0"/>
          </a:p>
        </p:txBody>
      </p:sp>
    </p:spTree>
    <p:extLst>
      <p:ext uri="{BB962C8B-B14F-4D97-AF65-F5344CB8AC3E}">
        <p14:creationId xmlns:p14="http://schemas.microsoft.com/office/powerpoint/2010/main" val="24479143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BE187EC8-8B77-4DFA-9B89-EDEB2F5EBF9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445C8E07-C9BF-45B0-B96A-26AF4548691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47BC6A6C-A637-485E-9C0B-F555351617B8}"/>
              </a:ext>
            </a:extLst>
          </p:cNvPr>
          <p:cNvSpPr>
            <a:spLocks noGrp="1" noChangeArrowheads="1"/>
          </p:cNvSpPr>
          <p:nvPr>
            <p:ph type="sldNum" sz="quarter" idx="12"/>
          </p:nvPr>
        </p:nvSpPr>
        <p:spPr>
          <a:ln/>
        </p:spPr>
        <p:txBody>
          <a:bodyPr/>
          <a:lstStyle>
            <a:lvl1pPr>
              <a:defRPr/>
            </a:lvl1pPr>
          </a:lstStyle>
          <a:p>
            <a:fld id="{E1F82CF6-91B9-4104-A58C-AAC535F9433D}" type="slidenum">
              <a:rPr lang="en-GB" altLang="en-US"/>
              <a:pPr/>
              <a:t>‹#›</a:t>
            </a:fld>
            <a:endParaRPr lang="en-GB" altLang="en-US" dirty="0"/>
          </a:p>
        </p:txBody>
      </p:sp>
    </p:spTree>
    <p:extLst>
      <p:ext uri="{BB962C8B-B14F-4D97-AF65-F5344CB8AC3E}">
        <p14:creationId xmlns:p14="http://schemas.microsoft.com/office/powerpoint/2010/main" val="397047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304801"/>
            <a:ext cx="2597149" cy="5654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90651" y="304801"/>
            <a:ext cx="7594600" cy="5654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a:extLst>
              <a:ext uri="{FF2B5EF4-FFF2-40B4-BE49-F238E27FC236}">
                <a16:creationId xmlns:a16="http://schemas.microsoft.com/office/drawing/2014/main" id="{C0D07FB1-6E99-45FE-8FEE-400EF1E75801}"/>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16">
            <a:extLst>
              <a:ext uri="{FF2B5EF4-FFF2-40B4-BE49-F238E27FC236}">
                <a16:creationId xmlns:a16="http://schemas.microsoft.com/office/drawing/2014/main" id="{365599FF-8BD1-46C6-9168-72992C68619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17">
            <a:extLst>
              <a:ext uri="{FF2B5EF4-FFF2-40B4-BE49-F238E27FC236}">
                <a16:creationId xmlns:a16="http://schemas.microsoft.com/office/drawing/2014/main" id="{1B60677F-5427-453D-B014-03B2DFC47F4E}"/>
              </a:ext>
            </a:extLst>
          </p:cNvPr>
          <p:cNvSpPr>
            <a:spLocks noGrp="1" noChangeArrowheads="1"/>
          </p:cNvSpPr>
          <p:nvPr>
            <p:ph type="sldNum" sz="quarter" idx="12"/>
          </p:nvPr>
        </p:nvSpPr>
        <p:spPr>
          <a:ln/>
        </p:spPr>
        <p:txBody>
          <a:bodyPr/>
          <a:lstStyle>
            <a:lvl1pPr>
              <a:defRPr/>
            </a:lvl1pPr>
          </a:lstStyle>
          <a:p>
            <a:fld id="{5FE7C477-967D-4CD5-98D3-4EE1CC6348FC}" type="slidenum">
              <a:rPr lang="en-GB" altLang="en-US"/>
              <a:pPr/>
              <a:t>‹#›</a:t>
            </a:fld>
            <a:endParaRPr lang="en-GB" altLang="en-US" dirty="0"/>
          </a:p>
        </p:txBody>
      </p:sp>
    </p:spTree>
    <p:extLst>
      <p:ext uri="{BB962C8B-B14F-4D97-AF65-F5344CB8AC3E}">
        <p14:creationId xmlns:p14="http://schemas.microsoft.com/office/powerpoint/2010/main" val="35985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2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91250"/>
            <a:ext cx="3302000" cy="476250"/>
          </a:xfrm>
          <a:prstGeom prst="rect">
            <a:avLst/>
          </a:prstGeom>
        </p:spPr>
        <p:txBody>
          <a:bodyPr/>
          <a:lstStyle/>
          <a:p>
            <a:fld id="{1E9A259F-7CF8-484C-9BAE-12AB8198BB55}"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8" name="Content Placeholder 7"/>
          <p:cNvSpPr>
            <a:spLocks noGrp="1"/>
          </p:cNvSpPr>
          <p:nvPr>
            <p:ph sz="quarter" idx="1"/>
          </p:nvPr>
        </p:nvSpPr>
        <p:spPr>
          <a:xfrm>
            <a:off x="1219200" y="1447801"/>
            <a:ext cx="1036320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323968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useBgFill="1">
        <p:nvSpPr>
          <p:cNvPr id="10" name="Rounded Rectangle 9"/>
          <p:cNvSpPr/>
          <p:nvPr/>
        </p:nvSpPr>
        <p:spPr>
          <a:xfrm>
            <a:off x="87084" y="69757"/>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5A0BEF05-8698-4002-AC62-004FC3416466}"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066800" y="6172201"/>
            <a:ext cx="5334000" cy="457200"/>
          </a:xfrm>
          <a:prstGeom prst="rect">
            <a:avLst/>
          </a:prstGeom>
        </p:spPr>
        <p:txBody>
          <a:bodyPr/>
          <a:lstStyle/>
          <a:p>
            <a:r>
              <a:rPr lang="en-US" dirty="0">
                <a:solidFill>
                  <a:prstClr val="black"/>
                </a:solidFill>
              </a:rPr>
              <a:t>Chinnasamy Ganesan and Co, Chartered Accountants, Chennai</a:t>
            </a:r>
          </a:p>
        </p:txBody>
      </p:sp>
      <p:sp>
        <p:nvSpPr>
          <p:cNvPr id="7" name="Rectangle 6"/>
          <p:cNvSpPr/>
          <p:nvPr/>
        </p:nvSpPr>
        <p:spPr>
          <a:xfrm flipV="1">
            <a:off x="92551" y="2376831"/>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8" name="Rectangle 7"/>
          <p:cNvSpPr/>
          <p:nvPr/>
        </p:nvSpPr>
        <p:spPr>
          <a:xfrm>
            <a:off x="92195" y="23414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9" name="Rectangle 8"/>
          <p:cNvSpPr/>
          <p:nvPr/>
        </p:nvSpPr>
        <p:spPr>
          <a:xfrm>
            <a:off x="91077" y="2468881"/>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195072" y="6208776"/>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Text Placeholder 2"/>
          <p:cNvSpPr>
            <a:spLocks noGrp="1"/>
          </p:cNvSpPr>
          <p:nvPr>
            <p:ph type="body" idx="1"/>
          </p:nvPr>
        </p:nvSpPr>
        <p:spPr>
          <a:xfrm>
            <a:off x="963084" y="2547938"/>
            <a:ext cx="10363200" cy="1338262"/>
          </a:xfrm>
          <a:prstGeom prst="rect">
            <a:avLst/>
          </a:prstGeom>
        </p:spPr>
        <p:txBody>
          <a:bodyPr anchor="t" anchorCtr="0"/>
          <a:lstStyle>
            <a:lvl1pPr marL="0" indent="0">
              <a:buNone/>
              <a:defRPr sz="180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Edit Master text styles</a:t>
            </a:r>
          </a:p>
        </p:txBody>
      </p:sp>
      <p:sp>
        <p:nvSpPr>
          <p:cNvPr id="2" name="Title 1"/>
          <p:cNvSpPr>
            <a:spLocks noGrp="1"/>
          </p:cNvSpPr>
          <p:nvPr>
            <p:ph type="title"/>
          </p:nvPr>
        </p:nvSpPr>
        <p:spPr>
          <a:xfrm>
            <a:off x="963084" y="952503"/>
            <a:ext cx="10363200" cy="1362075"/>
          </a:xfrm>
          <a:prstGeom prst="rect">
            <a:avLst/>
          </a:prstGeom>
        </p:spPr>
        <p:txBody>
          <a:bodyPr anchor="b" anchorCtr="0"/>
          <a:lstStyle>
            <a:lvl1pPr algn="l">
              <a:buNone/>
              <a:defRPr sz="3000" b="0" cap="none"/>
            </a:lvl1pPr>
          </a:lstStyle>
          <a:p>
            <a:r>
              <a:rPr kumimoji="0" lang="en-US"/>
              <a:t>Click to edit Master title style</a:t>
            </a:r>
            <a:endParaRPr kumimoji="0" lang="en-US" dirty="0"/>
          </a:p>
        </p:txBody>
      </p:sp>
    </p:spTree>
    <p:extLst>
      <p:ext uri="{BB962C8B-B14F-4D97-AF65-F5344CB8AC3E}">
        <p14:creationId xmlns:p14="http://schemas.microsoft.com/office/powerpoint/2010/main" val="16899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229600" y="6191250"/>
            <a:ext cx="3302000" cy="476250"/>
          </a:xfrm>
          <a:prstGeom prst="rect">
            <a:avLst/>
          </a:prstGeom>
        </p:spPr>
        <p:txBody>
          <a:bodyPr/>
          <a:lstStyle/>
          <a:p>
            <a:fld id="{076BFEA9-B8FB-4909-BE4F-4CB1F46859CF}"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2"/>
          </p:nvPr>
        </p:nvSpPr>
        <p:spPr>
          <a:xfrm>
            <a:off x="6578600" y="1447801"/>
            <a:ext cx="499872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Content Placeholder 8"/>
          <p:cNvSpPr>
            <a:spLocks noGrp="1"/>
          </p:cNvSpPr>
          <p:nvPr>
            <p:ph sz="quarter" idx="1"/>
          </p:nvPr>
        </p:nvSpPr>
        <p:spPr>
          <a:xfrm>
            <a:off x="1219200" y="1447801"/>
            <a:ext cx="4998720" cy="45720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29327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5499-7559-4C6E-A07D-1B3FEEAF8A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7E4C02-FA55-4DCC-B35F-1C55FE4428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77C9A3E-3D6E-4E3C-8D4A-5C7B5EFA1D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D20B4C-A8F3-473C-9A68-677C3E29FC7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7D58700F-BF8E-4E1C-A8D2-D7DF456E5CCD}"/>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9C7F40F-3C15-482D-B38E-BCC51EDE024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904735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229600" y="6191250"/>
            <a:ext cx="3302000" cy="476250"/>
          </a:xfrm>
          <a:prstGeom prst="rect">
            <a:avLst/>
          </a:prstGeom>
        </p:spPr>
        <p:txBody>
          <a:bodyPr/>
          <a:lstStyle/>
          <a:p>
            <a:fld id="{15FAB233-FA44-4370-A60E-E94E9F1D6EBB}" type="datetime1">
              <a:rPr lang="en-US" smtClean="0">
                <a:solidFill>
                  <a:prstClr val="black"/>
                </a:solidFill>
              </a:rPr>
              <a:pPr/>
              <a:t>4/21/2025</a:t>
            </a:fld>
            <a:endParaRPr lang="en-US" dirty="0">
              <a:solidFill>
                <a:prstClr val="black"/>
              </a:solidFill>
            </a:endParaRPr>
          </a:p>
        </p:txBody>
      </p:sp>
      <p:sp>
        <p:nvSpPr>
          <p:cNvPr id="8" name="Footer Placeholder 7"/>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9" name="Slide Number Placeholder 8"/>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3" name="Content Placeholder 12"/>
          <p:cNvSpPr>
            <a:spLocks noGrp="1"/>
          </p:cNvSpPr>
          <p:nvPr>
            <p:ph sz="half" idx="4"/>
          </p:nvPr>
        </p:nvSpPr>
        <p:spPr>
          <a:xfrm>
            <a:off x="6604000" y="2247901"/>
            <a:ext cx="4978400" cy="38862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604000" y="1447800"/>
            <a:ext cx="4978400" cy="762000"/>
          </a:xfrm>
          <a:prstGeom prst="rect">
            <a:avLst/>
          </a:prstGeo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11" name="Content Placeholder 10"/>
          <p:cNvSpPr>
            <a:spLocks noGrp="1"/>
          </p:cNvSpPr>
          <p:nvPr>
            <p:ph sz="half" idx="2"/>
          </p:nvPr>
        </p:nvSpPr>
        <p:spPr>
          <a:xfrm>
            <a:off x="1219200" y="2247901"/>
            <a:ext cx="4978400" cy="38862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1219200" y="1447800"/>
            <a:ext cx="4978400" cy="762000"/>
          </a:xfrm>
          <a:prstGeom prst="rect">
            <a:avLst/>
          </a:prstGeom>
          <a:noFill/>
          <a:ln w="12700" cap="sq" cmpd="sng" algn="ctr">
            <a:noFill/>
            <a:prstDash val="solid"/>
          </a:ln>
        </p:spPr>
        <p:txBody>
          <a:bodyPr lIns="91440" anchor="b" anchorCtr="0">
            <a:noAutofit/>
          </a:bodyPr>
          <a:lstStyle>
            <a:lvl1pPr marL="0" indent="0">
              <a:buNone/>
              <a:defRPr sz="1800" b="1">
                <a:solidFill>
                  <a:schemeClr val="accent1"/>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Edit Master text styles</a:t>
            </a:r>
          </a:p>
        </p:txBody>
      </p:sp>
      <p:sp>
        <p:nvSpPr>
          <p:cNvPr id="2" name="Title 1"/>
          <p:cNvSpPr>
            <a:spLocks noGrp="1"/>
          </p:cNvSpPr>
          <p:nvPr>
            <p:ph type="title"/>
          </p:nvPr>
        </p:nvSpPr>
        <p:spPr>
          <a:xfrm>
            <a:off x="1219200" y="273050"/>
            <a:ext cx="10363200" cy="1143000"/>
          </a:xfrm>
          <a:prstGeom prst="rect">
            <a:avLst/>
          </a:prstGeom>
        </p:spPr>
        <p:txBody>
          <a:bodyPr anchor="b" anchorCtr="0"/>
          <a:lstStyle>
            <a:lvl1pPr>
              <a:defRPr/>
            </a:lvl1pPr>
          </a:lstStyle>
          <a:p>
            <a:r>
              <a:rPr kumimoji="0" lang="en-US"/>
              <a:t>Click to edit Master title style</a:t>
            </a:r>
          </a:p>
        </p:txBody>
      </p:sp>
    </p:spTree>
    <p:extLst>
      <p:ext uri="{BB962C8B-B14F-4D97-AF65-F5344CB8AC3E}">
        <p14:creationId xmlns:p14="http://schemas.microsoft.com/office/powerpoint/2010/main" val="387211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29600" y="6191250"/>
            <a:ext cx="3302000" cy="476250"/>
          </a:xfrm>
          <a:prstGeom prst="rect">
            <a:avLst/>
          </a:prstGeom>
        </p:spPr>
        <p:txBody>
          <a:bodyPr/>
          <a:lstStyle/>
          <a:p>
            <a:fld id="{C10E713A-39D8-49F9-B4A5-4ECC99EE1D0F}" type="datetime1">
              <a:rPr lang="en-US" smtClean="0">
                <a:solidFill>
                  <a:prstClr val="black"/>
                </a:solidFill>
              </a:rPr>
              <a:pPr/>
              <a:t>4/21/2025</a:t>
            </a:fld>
            <a:endParaRPr lang="en-US" dirty="0">
              <a:solidFill>
                <a:prstClr val="black"/>
              </a:solidFill>
            </a:endParaRPr>
          </a:p>
        </p:txBody>
      </p:sp>
      <p:sp>
        <p:nvSpPr>
          <p:cNvPr id="4" name="Footer Placeholder 3"/>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5" name="Slide Number Placeholder 4"/>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109179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229600" y="6191250"/>
            <a:ext cx="3302000" cy="476250"/>
          </a:xfrm>
          <a:prstGeom prst="rect">
            <a:avLst/>
          </a:prstGeom>
        </p:spPr>
        <p:txBody>
          <a:bodyPr/>
          <a:lstStyle/>
          <a:p>
            <a:fld id="{4BECA3FF-7F61-4C65-B4D3-4791005C30A5}" type="datetime1">
              <a:rPr lang="en-US" smtClean="0">
                <a:solidFill>
                  <a:prstClr val="black"/>
                </a:solidFill>
              </a:rPr>
              <a:pPr/>
              <a:t>4/21/2025</a:t>
            </a:fld>
            <a:endParaRPr lang="en-US" dirty="0">
              <a:solidFill>
                <a:prstClr val="black"/>
              </a:solidFill>
            </a:endParaRPr>
          </a:p>
        </p:txBody>
      </p:sp>
      <p:sp>
        <p:nvSpPr>
          <p:cNvPr id="3" name="Footer Placeholder 2"/>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4" name="Slide Number Placeholder 3"/>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49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5" name="Date Placeholder 4"/>
          <p:cNvSpPr>
            <a:spLocks noGrp="1"/>
          </p:cNvSpPr>
          <p:nvPr>
            <p:ph type="dt" sz="half" idx="10"/>
          </p:nvPr>
        </p:nvSpPr>
        <p:spPr>
          <a:xfrm>
            <a:off x="8229600" y="6191250"/>
            <a:ext cx="3302000" cy="476250"/>
          </a:xfrm>
          <a:prstGeom prst="rect">
            <a:avLst/>
          </a:prstGeom>
        </p:spPr>
        <p:txBody>
          <a:bodyPr/>
          <a:lstStyle/>
          <a:p>
            <a:fld id="{A29E4A65-7FC8-4A9F-98D0-B1D8068E5D96}"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Content Placeholder 10"/>
          <p:cNvSpPr>
            <a:spLocks noGrp="1"/>
          </p:cNvSpPr>
          <p:nvPr>
            <p:ph sz="quarter" idx="1"/>
          </p:nvPr>
        </p:nvSpPr>
        <p:spPr>
          <a:xfrm>
            <a:off x="3962400" y="1600200"/>
            <a:ext cx="7620000" cy="4495800"/>
          </a:xfrm>
          <a:prstGeom prst="rect">
            <a:avLst/>
          </a:prstGeom>
        </p:spPr>
        <p:txBody>
          <a:bodyPr vert="horz"/>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1219200" y="1600200"/>
            <a:ext cx="2540000" cy="4495800"/>
          </a:xfrm>
          <a:prstGeom prst="rect">
            <a:avLst/>
          </a:prstGeom>
        </p:spPr>
        <p:txBody>
          <a:bodyPr/>
          <a:lstStyle>
            <a:lvl1pPr marL="0" indent="0">
              <a:buNone/>
              <a:defRPr sz="1350"/>
            </a:lvl1pPr>
            <a:lvl2pPr>
              <a:buNone/>
              <a:defRPr sz="900"/>
            </a:lvl2pPr>
            <a:lvl3pPr>
              <a:buNone/>
              <a:defRPr sz="750"/>
            </a:lvl3pPr>
            <a:lvl4pPr>
              <a:buNone/>
              <a:defRPr sz="675"/>
            </a:lvl4pPr>
            <a:lvl5pPr>
              <a:buNone/>
              <a:defRPr sz="675"/>
            </a:lvl5pPr>
          </a:lstStyle>
          <a:p>
            <a:pPr lvl="0" eaLnBrk="1" latinLnBrk="0" hangingPunct="1"/>
            <a:r>
              <a:rPr kumimoji="0" lang="en-US"/>
              <a:t>Edit Master text styles</a:t>
            </a:r>
          </a:p>
        </p:txBody>
      </p:sp>
      <p:sp>
        <p:nvSpPr>
          <p:cNvPr id="2" name="Title 1"/>
          <p:cNvSpPr>
            <a:spLocks noGrp="1"/>
          </p:cNvSpPr>
          <p:nvPr>
            <p:ph type="title"/>
          </p:nvPr>
        </p:nvSpPr>
        <p:spPr>
          <a:xfrm>
            <a:off x="1219200" y="273050"/>
            <a:ext cx="10363200" cy="1143000"/>
          </a:xfrm>
          <a:prstGeom prst="rect">
            <a:avLst/>
          </a:prstGeom>
        </p:spPr>
        <p:txBody>
          <a:bodyPr anchor="b" anchorCtr="0"/>
          <a:lstStyle>
            <a:lvl1pPr algn="l">
              <a:buNone/>
              <a:defRPr sz="3000" b="0"/>
            </a:lvl1pPr>
          </a:lstStyle>
          <a:p>
            <a:r>
              <a:rPr kumimoji="0" lang="en-US"/>
              <a:t>Click to edit Master title style</a:t>
            </a:r>
            <a:endParaRPr kumimoji="0" lang="en-US" dirty="0"/>
          </a:p>
        </p:txBody>
      </p:sp>
    </p:spTree>
    <p:extLst>
      <p:ext uri="{BB962C8B-B14F-4D97-AF65-F5344CB8AC3E}">
        <p14:creationId xmlns:p14="http://schemas.microsoft.com/office/powerpoint/2010/main" val="382573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229600" y="6191250"/>
            <a:ext cx="3302000" cy="476250"/>
          </a:xfrm>
          <a:prstGeom prst="rect">
            <a:avLst/>
          </a:prstGeom>
        </p:spPr>
        <p:txBody>
          <a:bodyPr/>
          <a:lstStyle/>
          <a:p>
            <a:fld id="{4EAC7AD5-C2C7-4C74-969B-8BF76FC4B6EE}" type="datetime1">
              <a:rPr lang="en-US" smtClean="0">
                <a:solidFill>
                  <a:prstClr val="black"/>
                </a:solidFill>
              </a:rPr>
              <a:pPr/>
              <a:t>4/21/2025</a:t>
            </a:fld>
            <a:endParaRPr lang="en-US" dirty="0">
              <a:solidFill>
                <a:prstClr val="black"/>
              </a:solidFill>
            </a:endParaRPr>
          </a:p>
        </p:txBody>
      </p:sp>
      <p:sp>
        <p:nvSpPr>
          <p:cNvPr id="6" name="Footer Placeholder 5"/>
          <p:cNvSpPr>
            <a:spLocks noGrp="1"/>
          </p:cNvSpPr>
          <p:nvPr>
            <p:ph type="ftr" sz="quarter" idx="11"/>
          </p:nvPr>
        </p:nvSpPr>
        <p:spPr>
          <a:xfrm>
            <a:off x="1219200" y="6172201"/>
            <a:ext cx="5181600" cy="457200"/>
          </a:xfrm>
          <a:prstGeom prst="rect">
            <a:avLst/>
          </a:prstGeom>
        </p:spPr>
        <p:txBody>
          <a:bodyPr/>
          <a:lstStyle/>
          <a:p>
            <a:r>
              <a:rPr lang="en-US" dirty="0">
                <a:solidFill>
                  <a:prstClr val="black"/>
                </a:solidFill>
              </a:rPr>
              <a:t>Chinnasamy Ganesan and Co, Chartered Accountants, Chennai</a:t>
            </a:r>
          </a:p>
        </p:txBody>
      </p:sp>
      <p:sp>
        <p:nvSpPr>
          <p:cNvPr id="7" name="Slide Number Placeholder 6"/>
          <p:cNvSpPr>
            <a:spLocks noGrp="1"/>
          </p:cNvSpPr>
          <p:nvPr>
            <p:ph type="sldNum" sz="quarter" idx="12"/>
          </p:nvPr>
        </p:nvSpPr>
        <p:spPr>
          <a:xfrm>
            <a:off x="195072" y="6208776"/>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11" name="Rectangle 10"/>
          <p:cNvSpPr/>
          <p:nvPr/>
        </p:nvSpPr>
        <p:spPr>
          <a:xfrm flipV="1">
            <a:off x="91076" y="4683556"/>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2" name="Rectangle 11"/>
          <p:cNvSpPr/>
          <p:nvPr/>
        </p:nvSpPr>
        <p:spPr>
          <a:xfrm>
            <a:off x="91346" y="46504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13" name="Rectangle 12"/>
          <p:cNvSpPr/>
          <p:nvPr/>
        </p:nvSpPr>
        <p:spPr>
          <a:xfrm>
            <a:off x="91349" y="4773226"/>
            <a:ext cx="12008848"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dirty="0">
              <a:solidFill>
                <a:prstClr val="white"/>
              </a:solidFill>
            </a:endParaRPr>
          </a:p>
        </p:txBody>
      </p:sp>
      <p:sp>
        <p:nvSpPr>
          <p:cNvPr id="4" name="Text Placeholder 3"/>
          <p:cNvSpPr>
            <a:spLocks noGrp="1"/>
          </p:cNvSpPr>
          <p:nvPr>
            <p:ph type="body" sz="half" idx="2"/>
          </p:nvPr>
        </p:nvSpPr>
        <p:spPr>
          <a:xfrm>
            <a:off x="1219200" y="5445825"/>
            <a:ext cx="9753600" cy="685800"/>
          </a:xfrm>
          <a:prstGeom prst="rect">
            <a:avLst/>
          </a:prstGeom>
        </p:spPr>
        <p:txBody>
          <a:bodyPr/>
          <a:lstStyle>
            <a:lvl1pPr marL="0" indent="0">
              <a:buFontTx/>
              <a:buNone/>
              <a:defRPr sz="1200"/>
            </a:lvl1pPr>
            <a:lvl2pPr>
              <a:defRPr sz="900"/>
            </a:lvl2pPr>
            <a:lvl3pPr>
              <a:defRPr sz="750"/>
            </a:lvl3pPr>
            <a:lvl4pPr>
              <a:defRPr sz="675"/>
            </a:lvl4pPr>
            <a:lvl5pPr>
              <a:defRPr sz="675"/>
            </a:lvl5pPr>
          </a:lstStyle>
          <a:p>
            <a:pPr lvl="0" eaLnBrk="1" latinLnBrk="0" hangingPunct="1"/>
            <a:r>
              <a:rPr kumimoji="0" lang="en-US"/>
              <a:t>Edit Master text styles</a:t>
            </a:r>
          </a:p>
        </p:txBody>
      </p:sp>
      <p:sp>
        <p:nvSpPr>
          <p:cNvPr id="2" name="Title 1"/>
          <p:cNvSpPr>
            <a:spLocks noGrp="1"/>
          </p:cNvSpPr>
          <p:nvPr>
            <p:ph type="title"/>
          </p:nvPr>
        </p:nvSpPr>
        <p:spPr>
          <a:xfrm>
            <a:off x="1219200" y="4900550"/>
            <a:ext cx="9753600" cy="522288"/>
          </a:xfrm>
          <a:prstGeom prst="rect">
            <a:avLst/>
          </a:prstGeom>
        </p:spPr>
        <p:txBody>
          <a:bodyPr anchor="ctr">
            <a:noAutofit/>
          </a:bodyPr>
          <a:lstStyle>
            <a:lvl1pPr algn="l">
              <a:buNone/>
              <a:defRPr sz="2100" b="0"/>
            </a:lvl1pPr>
          </a:lstStyle>
          <a:p>
            <a:r>
              <a:rPr kumimoji="0" lang="en-US"/>
              <a:t>Click to edit Master title style</a:t>
            </a:r>
            <a:endParaRPr kumimoji="0" lang="en-US" dirty="0"/>
          </a:p>
        </p:txBody>
      </p:sp>
      <p:sp>
        <p:nvSpPr>
          <p:cNvPr id="3" name="Picture Placeholder 2"/>
          <p:cNvSpPr>
            <a:spLocks noGrp="1"/>
          </p:cNvSpPr>
          <p:nvPr>
            <p:ph type="pic" idx="1"/>
          </p:nvPr>
        </p:nvSpPr>
        <p:spPr>
          <a:xfrm>
            <a:off x="91078" y="666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2400"/>
            </a:lvl1pPr>
          </a:lstStyle>
          <a:p>
            <a:r>
              <a:rPr kumimoji="0" lang="en-US" dirty="0"/>
              <a:t>Click icon to add picture</a:t>
            </a:r>
          </a:p>
        </p:txBody>
      </p:sp>
    </p:spTree>
    <p:extLst>
      <p:ext uri="{BB962C8B-B14F-4D97-AF65-F5344CB8AC3E}">
        <p14:creationId xmlns:p14="http://schemas.microsoft.com/office/powerpoint/2010/main" val="134943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219200" y="1447801"/>
            <a:ext cx="10363200" cy="4572000"/>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229600" y="6191250"/>
            <a:ext cx="3302000" cy="476250"/>
          </a:xfrm>
          <a:prstGeom prst="rect">
            <a:avLst/>
          </a:prstGeom>
        </p:spPr>
        <p:txBody>
          <a:bodyPr/>
          <a:lstStyle/>
          <a:p>
            <a:fld id="{62BC9D17-BF6C-47A2-829A-D820DC453349}"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2" name="Title 1"/>
          <p:cNvSpPr>
            <a:spLocks noGrp="1"/>
          </p:cNvSpPr>
          <p:nvPr>
            <p:ph type="title"/>
          </p:nvPr>
        </p:nvSpPr>
        <p:spPr>
          <a:xfrm>
            <a:off x="1219200" y="274638"/>
            <a:ext cx="103632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389835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91250"/>
            <a:ext cx="3302000" cy="476250"/>
          </a:xfrm>
          <a:prstGeom prst="rect">
            <a:avLst/>
          </a:prstGeom>
        </p:spPr>
        <p:txBody>
          <a:bodyPr/>
          <a:lstStyle/>
          <a:p>
            <a:fld id="{3D229789-C4D5-4768-A6AF-363943573936}" type="datetime1">
              <a:rPr lang="en-US" smtClean="0">
                <a:solidFill>
                  <a:prstClr val="black"/>
                </a:solidFill>
              </a:rPr>
              <a:pPr/>
              <a:t>4/21/2025</a:t>
            </a:fld>
            <a:endParaRPr lang="en-US" dirty="0">
              <a:solidFill>
                <a:prstClr val="black"/>
              </a:solidFill>
            </a:endParaRPr>
          </a:p>
        </p:txBody>
      </p:sp>
      <p:sp>
        <p:nvSpPr>
          <p:cNvPr id="5" name="Footer Placeholder 4"/>
          <p:cNvSpPr>
            <a:spLocks noGrp="1"/>
          </p:cNvSpPr>
          <p:nvPr>
            <p:ph type="ftr" sz="quarter" idx="11"/>
          </p:nvPr>
        </p:nvSpPr>
        <p:spPr>
          <a:xfrm>
            <a:off x="1219201" y="6172201"/>
            <a:ext cx="5283200" cy="457200"/>
          </a:xfrm>
          <a:prstGeom prst="rect">
            <a:avLst/>
          </a:prstGeom>
        </p:spPr>
        <p:txBody>
          <a:bodyPr/>
          <a:lstStyle/>
          <a:p>
            <a:r>
              <a:rPr lang="en-US" dirty="0">
                <a:solidFill>
                  <a:prstClr val="black"/>
                </a:solidFill>
              </a:rPr>
              <a:t>Chinnasamy Ganesan and Co, Chartered Accountants, Chennai</a:t>
            </a:r>
          </a:p>
        </p:txBody>
      </p:sp>
      <p:sp>
        <p:nvSpPr>
          <p:cNvPr id="6" name="Slide Number Placeholder 5"/>
          <p:cNvSpPr>
            <a:spLocks noGrp="1"/>
          </p:cNvSpPr>
          <p:nvPr>
            <p:ph type="sldNum" sz="quarter" idx="12"/>
          </p:nvPr>
        </p:nvSpPr>
        <p:spPr>
          <a:xfrm>
            <a:off x="195072" y="6210300"/>
            <a:ext cx="609600" cy="457200"/>
          </a:xfrm>
          <a:prstGeom prst="ellipse">
            <a:avLst/>
          </a:prstGeom>
        </p:spPr>
        <p:txBody>
          <a:bodyPr/>
          <a:lstStyle/>
          <a:p>
            <a:fld id="{401CF334-2D5C-4859-84A6-CA7E6E43FAEB}" type="slidenum">
              <a:rPr lang="en-US" smtClean="0">
                <a:solidFill>
                  <a:prstClr val="black"/>
                </a:solidFill>
              </a:rPr>
              <a:pPr/>
              <a:t>‹#›</a:t>
            </a:fld>
            <a:endParaRPr lang="en-US" dirty="0">
              <a:solidFill>
                <a:prstClr val="black"/>
              </a:solidFill>
            </a:endParaRPr>
          </a:p>
        </p:txBody>
      </p:sp>
      <p:sp>
        <p:nvSpPr>
          <p:cNvPr id="3" name="Vertical Text Placeholder 2"/>
          <p:cNvSpPr>
            <a:spLocks noGrp="1"/>
          </p:cNvSpPr>
          <p:nvPr>
            <p:ph type="body" orient="vert" idx="1"/>
          </p:nvPr>
        </p:nvSpPr>
        <p:spPr>
          <a:xfrm>
            <a:off x="1219200" y="274642"/>
            <a:ext cx="7416800" cy="5851525"/>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43"/>
            <a:ext cx="2682240" cy="5851525"/>
          </a:xfrm>
          <a:prstGeom prst="rect">
            <a:avLst/>
          </a:prstGeom>
        </p:spPr>
        <p:txBody>
          <a:bodyPr vert="eaVert"/>
          <a:lstStyle/>
          <a:p>
            <a:r>
              <a:rPr kumimoji="0" lang="en-US"/>
              <a:t>Click to edit Master title style</a:t>
            </a:r>
          </a:p>
        </p:txBody>
      </p:sp>
    </p:spTree>
    <p:extLst>
      <p:ext uri="{BB962C8B-B14F-4D97-AF65-F5344CB8AC3E}">
        <p14:creationId xmlns:p14="http://schemas.microsoft.com/office/powerpoint/2010/main" val="404855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9F0D-BBA1-457F-9247-3073443202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4631698-8036-48C0-B51B-1E67D1D02E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AFB1D7-909B-40B0-ABCB-D18DB6DD8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BAD3EFA-3C2A-4AD7-8CA6-50192FCE8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178871-9190-490C-B91A-A1772AFA5C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C32B21D-D6E5-49E1-84E3-052572CA6FC7}"/>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8" name="Footer Placeholder 7">
            <a:extLst>
              <a:ext uri="{FF2B5EF4-FFF2-40B4-BE49-F238E27FC236}">
                <a16:creationId xmlns:a16="http://schemas.microsoft.com/office/drawing/2014/main" id="{ABA89DFA-9226-4927-9507-E751F3A9C581}"/>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3BDAFFF1-19B6-4409-8156-71A2B946846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197780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AE785-4E3D-4573-85B0-688D627DE53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CAED6CC-1891-4673-A115-A1DF75DBFDA5}"/>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4" name="Footer Placeholder 3">
            <a:extLst>
              <a:ext uri="{FF2B5EF4-FFF2-40B4-BE49-F238E27FC236}">
                <a16:creationId xmlns:a16="http://schemas.microsoft.com/office/drawing/2014/main" id="{6FE8619B-D7EA-41C5-8BF7-D1BDBAB07573}"/>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A59B05C3-4CEA-470D-852F-97B836532645}"/>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65352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D6935C-6863-40B2-BFE5-9A43340308EF}"/>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3" name="Footer Placeholder 2">
            <a:extLst>
              <a:ext uri="{FF2B5EF4-FFF2-40B4-BE49-F238E27FC236}">
                <a16:creationId xmlns:a16="http://schemas.microsoft.com/office/drawing/2014/main" id="{7ADC7023-A34D-4C58-9903-AEEDC143D9C7}"/>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5060C0C7-94D7-4A4D-9832-36108942BF1A}"/>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41792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159F-8992-400B-B08F-CE7DBAFC29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3DEE482-2F90-4574-BAD5-41F40C35A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1DABE44-A39F-419D-8D7F-FEBC3D25C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9AAA5-1880-4D69-887B-7C5B936A1E19}"/>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9E17FE5-4437-48A0-B794-7A791E23911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24661F75-0525-4D4D-B592-3F35F9878E7D}"/>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25505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8358-0D5B-4874-A31A-8CF7FB914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28B6312-C6A1-408F-B01D-97192509C2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7D531C7E-1DFC-4610-98D0-78F066AA3C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5944D-93B2-4EC1-BDBF-A1FFA4709C3A}"/>
              </a:ext>
            </a:extLst>
          </p:cNvPr>
          <p:cNvSpPr>
            <a:spLocks noGrp="1"/>
          </p:cNvSpPr>
          <p:nvPr>
            <p:ph type="dt" sz="half" idx="10"/>
          </p:nvPr>
        </p:nvSpPr>
        <p:spPr/>
        <p:txBody>
          <a:bodyPr/>
          <a:lstStyle/>
          <a:p>
            <a:fld id="{27C8F7DC-614C-426B-9A68-08F0E313000E}" type="datetimeFigureOut">
              <a:rPr lang="en-IN" smtClean="0"/>
              <a:t>21-04-2025</a:t>
            </a:fld>
            <a:endParaRPr lang="en-IN" dirty="0"/>
          </a:p>
        </p:txBody>
      </p:sp>
      <p:sp>
        <p:nvSpPr>
          <p:cNvPr id="6" name="Footer Placeholder 5">
            <a:extLst>
              <a:ext uri="{FF2B5EF4-FFF2-40B4-BE49-F238E27FC236}">
                <a16:creationId xmlns:a16="http://schemas.microsoft.com/office/drawing/2014/main" id="{42C7A593-8108-474C-8F44-B02E2253123A}"/>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F96CA13-1C8B-4F0F-B495-9AF42E0424EE}"/>
              </a:ext>
            </a:extLst>
          </p:cNvPr>
          <p:cNvSpPr>
            <a:spLocks noGrp="1"/>
          </p:cNvSpPr>
          <p:nvPr>
            <p:ph type="sldNum" sz="quarter" idx="12"/>
          </p:nvPr>
        </p:nvSpPr>
        <p:spPr/>
        <p:txBody>
          <a:bodyPr/>
          <a:lstStyle/>
          <a:p>
            <a:fld id="{EFE7D617-0756-4274-A444-C8FDA0CEF842}" type="slidenum">
              <a:rPr lang="en-IN" smtClean="0"/>
              <a:t>‹#›</a:t>
            </a:fld>
            <a:endParaRPr lang="en-IN" dirty="0"/>
          </a:p>
        </p:txBody>
      </p:sp>
    </p:spTree>
    <p:extLst>
      <p:ext uri="{BB962C8B-B14F-4D97-AF65-F5344CB8AC3E}">
        <p14:creationId xmlns:p14="http://schemas.microsoft.com/office/powerpoint/2010/main" val="895211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26D146-DFEF-4897-8CE1-068A43EC5B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05D091C-4344-4A9F-9B7F-14BC32E1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5F0676E-E3AE-4474-875B-AABBA6F630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8F7DC-614C-426B-9A68-08F0E313000E}" type="datetimeFigureOut">
              <a:rPr lang="en-IN" smtClean="0"/>
              <a:t>21-04-2025</a:t>
            </a:fld>
            <a:endParaRPr lang="en-IN" dirty="0"/>
          </a:p>
        </p:txBody>
      </p:sp>
      <p:sp>
        <p:nvSpPr>
          <p:cNvPr id="5" name="Footer Placeholder 4">
            <a:extLst>
              <a:ext uri="{FF2B5EF4-FFF2-40B4-BE49-F238E27FC236}">
                <a16:creationId xmlns:a16="http://schemas.microsoft.com/office/drawing/2014/main" id="{C1562A79-424F-49E9-88FB-EBC0E72A1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B66D0E6E-A67F-4BAF-911C-25703FFD1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D617-0756-4274-A444-C8FDA0CEF842}" type="slidenum">
              <a:rPr lang="en-IN" smtClean="0"/>
              <a:t>‹#›</a:t>
            </a:fld>
            <a:endParaRPr lang="en-IN" dirty="0"/>
          </a:p>
        </p:txBody>
      </p:sp>
    </p:spTree>
    <p:extLst>
      <p:ext uri="{BB962C8B-B14F-4D97-AF65-F5344CB8AC3E}">
        <p14:creationId xmlns:p14="http://schemas.microsoft.com/office/powerpoint/2010/main" val="143165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3"/>
          <p:cNvSpPr>
            <a:spLocks noGrp="1" noChangeArrowheads="1"/>
          </p:cNvSpPr>
          <p:nvPr>
            <p:ph type="title"/>
          </p:nvPr>
        </p:nvSpPr>
        <p:spPr bwMode="auto">
          <a:xfrm>
            <a:off x="1422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14"/>
          <p:cNvSpPr>
            <a:spLocks noGrp="1" noChangeArrowheads="1"/>
          </p:cNvSpPr>
          <p:nvPr>
            <p:ph type="body" idx="1"/>
          </p:nvPr>
        </p:nvSpPr>
        <p:spPr bwMode="auto">
          <a:xfrm>
            <a:off x="1390651" y="18446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536591" name="Rectangle 15"/>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400" b="0">
                <a:solidFill>
                  <a:schemeClr val="tx2"/>
                </a:solidFill>
              </a:defRPr>
            </a:lvl1pPr>
          </a:lstStyle>
          <a:p>
            <a:pPr>
              <a:defRPr/>
            </a:pPr>
            <a:endParaRPr lang="en-GB" dirty="0">
              <a:solidFill>
                <a:srgbClr val="EBD189"/>
              </a:solidFill>
            </a:endParaRPr>
          </a:p>
        </p:txBody>
      </p:sp>
      <p:sp>
        <p:nvSpPr>
          <p:cNvPr id="536592" name="Rectangle 16"/>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b="0">
                <a:solidFill>
                  <a:schemeClr val="tx2"/>
                </a:solidFill>
              </a:defRPr>
            </a:lvl1pPr>
          </a:lstStyle>
          <a:p>
            <a:pPr>
              <a:defRPr/>
            </a:pPr>
            <a:endParaRPr lang="en-GB" dirty="0">
              <a:solidFill>
                <a:srgbClr val="EBD189"/>
              </a:solidFill>
            </a:endParaRPr>
          </a:p>
        </p:txBody>
      </p:sp>
      <p:sp>
        <p:nvSpPr>
          <p:cNvPr id="536593" name="Rectangle 17"/>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solidFill>
                  <a:schemeClr val="tx2"/>
                </a:solidFill>
              </a:defRPr>
            </a:lvl1pPr>
          </a:lstStyle>
          <a:p>
            <a:pPr>
              <a:defRPr/>
            </a:pPr>
            <a:fld id="{CD7E1913-98B6-4FEE-85D3-4F5211F03529}" type="slidenum">
              <a:rPr lang="en-GB" altLang="en-US" smtClean="0">
                <a:solidFill>
                  <a:srgbClr val="EBD189"/>
                </a:solidFill>
              </a:rPr>
              <a:pPr>
                <a:defRPr/>
              </a:pPr>
              <a:t>‹#›</a:t>
            </a:fld>
            <a:endParaRPr lang="en-GB" altLang="en-US" dirty="0">
              <a:solidFill>
                <a:srgbClr val="EBD189"/>
              </a:solidFill>
            </a:endParaRPr>
          </a:p>
        </p:txBody>
      </p:sp>
    </p:spTree>
    <p:extLst>
      <p:ext uri="{BB962C8B-B14F-4D97-AF65-F5344CB8AC3E}">
        <p14:creationId xmlns:p14="http://schemas.microsoft.com/office/powerpoint/2010/main" val="90632605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1026" name="Rectangle 13">
            <a:extLst>
              <a:ext uri="{FF2B5EF4-FFF2-40B4-BE49-F238E27FC236}">
                <a16:creationId xmlns:a16="http://schemas.microsoft.com/office/drawing/2014/main" id="{55609B0C-63EF-4DC7-94E5-A915BF5C401F}"/>
              </a:ext>
            </a:extLst>
          </p:cNvPr>
          <p:cNvSpPr>
            <a:spLocks noGrp="1" noChangeArrowheads="1"/>
          </p:cNvSpPr>
          <p:nvPr>
            <p:ph type="title"/>
          </p:nvPr>
        </p:nvSpPr>
        <p:spPr bwMode="auto">
          <a:xfrm>
            <a:off x="1422400" y="3048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14">
            <a:extLst>
              <a:ext uri="{FF2B5EF4-FFF2-40B4-BE49-F238E27FC236}">
                <a16:creationId xmlns:a16="http://schemas.microsoft.com/office/drawing/2014/main" id="{F3B90BEE-DB09-44C7-B4FD-393A6DB0BA61}"/>
              </a:ext>
            </a:extLst>
          </p:cNvPr>
          <p:cNvSpPr>
            <a:spLocks noGrp="1" noChangeArrowheads="1"/>
          </p:cNvSpPr>
          <p:nvPr>
            <p:ph type="body" idx="1"/>
          </p:nvPr>
        </p:nvSpPr>
        <p:spPr bwMode="auto">
          <a:xfrm>
            <a:off x="1390651" y="18446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536591" name="Rectangle 15">
            <a:extLst>
              <a:ext uri="{FF2B5EF4-FFF2-40B4-BE49-F238E27FC236}">
                <a16:creationId xmlns:a16="http://schemas.microsoft.com/office/drawing/2014/main" id="{D0E962D8-8A6D-4560-B535-2BF71BD96871}"/>
              </a:ext>
            </a:extLst>
          </p:cNvPr>
          <p:cNvSpPr>
            <a:spLocks noGrp="1" noChangeArrowheads="1"/>
          </p:cNvSpPr>
          <p:nvPr>
            <p:ph type="dt" sz="half" idx="2"/>
          </p:nvPr>
        </p:nvSpPr>
        <p:spPr bwMode="auto">
          <a:xfrm>
            <a:off x="1422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kumimoji="0" sz="1400" b="0">
                <a:solidFill>
                  <a:schemeClr val="tx2"/>
                </a:solidFill>
                <a:latin typeface="Arial" charset="0"/>
                <a:cs typeface="+mn-cs"/>
              </a:defRPr>
            </a:lvl1pPr>
          </a:lstStyle>
          <a:p>
            <a:pPr>
              <a:defRPr/>
            </a:pPr>
            <a:endParaRPr lang="en-GB" dirty="0"/>
          </a:p>
        </p:txBody>
      </p:sp>
      <p:sp>
        <p:nvSpPr>
          <p:cNvPr id="536592" name="Rectangle 16">
            <a:extLst>
              <a:ext uri="{FF2B5EF4-FFF2-40B4-BE49-F238E27FC236}">
                <a16:creationId xmlns:a16="http://schemas.microsoft.com/office/drawing/2014/main" id="{1CB91C08-9DF4-45B9-835F-308EEC9A6635}"/>
              </a:ext>
            </a:extLst>
          </p:cNvPr>
          <p:cNvSpPr>
            <a:spLocks noGrp="1" noChangeArrowheads="1"/>
          </p:cNvSpPr>
          <p:nvPr>
            <p:ph type="ftr" sz="quarter" idx="3"/>
          </p:nvPr>
        </p:nvSpPr>
        <p:spPr bwMode="auto">
          <a:xfrm>
            <a:off x="4673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kumimoji="0" sz="1400" b="0">
                <a:solidFill>
                  <a:schemeClr val="tx2"/>
                </a:solidFill>
                <a:latin typeface="Arial" charset="0"/>
                <a:cs typeface="+mn-cs"/>
              </a:defRPr>
            </a:lvl1pPr>
          </a:lstStyle>
          <a:p>
            <a:pPr>
              <a:defRPr/>
            </a:pPr>
            <a:endParaRPr lang="en-GB" dirty="0"/>
          </a:p>
        </p:txBody>
      </p:sp>
      <p:sp>
        <p:nvSpPr>
          <p:cNvPr id="536593" name="Rectangle 17">
            <a:extLst>
              <a:ext uri="{FF2B5EF4-FFF2-40B4-BE49-F238E27FC236}">
                <a16:creationId xmlns:a16="http://schemas.microsoft.com/office/drawing/2014/main" id="{0BF4669A-A1EA-43CC-AACA-B1ED09D8ED56}"/>
              </a:ext>
            </a:extLst>
          </p:cNvPr>
          <p:cNvSpPr>
            <a:spLocks noGrp="1" noChangeArrowheads="1"/>
          </p:cNvSpPr>
          <p:nvPr>
            <p:ph type="sldNum" sz="quarter" idx="4"/>
          </p:nvPr>
        </p:nvSpPr>
        <p:spPr bwMode="auto">
          <a:xfrm>
            <a:off x="9245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0" sz="1400" b="0">
                <a:solidFill>
                  <a:schemeClr val="tx2"/>
                </a:solidFill>
              </a:defRPr>
            </a:lvl1pPr>
          </a:lstStyle>
          <a:p>
            <a:fld id="{F0594609-9ECD-4CF2-9ED3-49CD89A52929}" type="slidenum">
              <a:rPr lang="en-GB" altLang="en-US"/>
              <a:pPr/>
              <a:t>‹#›</a:t>
            </a:fld>
            <a:endParaRPr lang="en-GB" altLang="en-US" dirty="0"/>
          </a:p>
        </p:txBody>
      </p:sp>
    </p:spTree>
    <p:extLst>
      <p:ext uri="{BB962C8B-B14F-4D97-AF65-F5344CB8AC3E}">
        <p14:creationId xmlns:p14="http://schemas.microsoft.com/office/powerpoint/2010/main" val="1828059719"/>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6488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3000" kern="1200">
          <a:solidFill>
            <a:schemeClr val="tx2"/>
          </a:solidFill>
          <a:latin typeface="+mj-lt"/>
          <a:ea typeface="+mj-ea"/>
          <a:cs typeface="+mj-cs"/>
        </a:defRPr>
      </a:lvl1pPr>
    </p:titleStyle>
    <p:bodyStyle>
      <a:lvl1pPr marL="205742" indent="-205742" algn="l" rtl="0" eaLnBrk="1" latinLnBrk="0" hangingPunct="1">
        <a:spcBef>
          <a:spcPts val="435"/>
        </a:spcBef>
        <a:buClr>
          <a:schemeClr val="accent1"/>
        </a:buClr>
        <a:buSzPct val="85000"/>
        <a:buFont typeface="Wingdings 2"/>
        <a:buChar char=""/>
        <a:defRPr kumimoji="0" sz="1950" kern="1200">
          <a:solidFill>
            <a:schemeClr val="tx1"/>
          </a:solidFill>
          <a:latin typeface="+mn-lt"/>
          <a:ea typeface="+mn-ea"/>
          <a:cs typeface="+mn-cs"/>
        </a:defRPr>
      </a:lvl1pPr>
      <a:lvl2pPr marL="411484" indent="-171452" algn="l" rtl="0" eaLnBrk="1" latinLnBrk="0" hangingPunct="1">
        <a:spcBef>
          <a:spcPts val="278"/>
        </a:spcBef>
        <a:buClr>
          <a:schemeClr val="accent2"/>
        </a:buClr>
        <a:buSzPct val="85000"/>
        <a:buFont typeface="Wingdings 2"/>
        <a:buChar char=""/>
        <a:defRPr kumimoji="0" sz="1800" kern="1200">
          <a:solidFill>
            <a:schemeClr val="tx1"/>
          </a:solidFill>
          <a:latin typeface="+mn-lt"/>
          <a:ea typeface="+mn-ea"/>
          <a:cs typeface="+mn-cs"/>
        </a:defRPr>
      </a:lvl2pPr>
      <a:lvl3pPr marL="617227" indent="-171452" algn="l" rtl="0" eaLnBrk="1" latinLnBrk="0" hangingPunct="1">
        <a:spcBef>
          <a:spcPts val="278"/>
        </a:spcBef>
        <a:buClr>
          <a:schemeClr val="accent1">
            <a:tint val="60000"/>
          </a:schemeClr>
        </a:buClr>
        <a:buSzPct val="85000"/>
        <a:buFont typeface="Wingdings 2"/>
        <a:buChar char=""/>
        <a:defRPr kumimoji="0" sz="1500" kern="1200">
          <a:solidFill>
            <a:schemeClr val="tx1"/>
          </a:solidFill>
          <a:latin typeface="+mn-lt"/>
          <a:ea typeface="+mn-ea"/>
          <a:cs typeface="+mn-cs"/>
        </a:defRPr>
      </a:lvl3pPr>
      <a:lvl4pPr marL="822969" indent="-171452" algn="l" rtl="0" eaLnBrk="1" latinLnBrk="0" hangingPunct="1">
        <a:spcBef>
          <a:spcPts val="278"/>
        </a:spcBef>
        <a:buClr>
          <a:schemeClr val="accent3"/>
        </a:buClr>
        <a:buSzPct val="80000"/>
        <a:buFont typeface="Wingdings 2"/>
        <a:buChar char=""/>
        <a:defRPr kumimoji="0" sz="1500" kern="1200">
          <a:solidFill>
            <a:schemeClr val="tx1"/>
          </a:solidFill>
          <a:latin typeface="+mn-lt"/>
          <a:ea typeface="+mn-ea"/>
          <a:cs typeface="+mn-cs"/>
        </a:defRPr>
      </a:lvl4pPr>
      <a:lvl5pPr marL="1028711" indent="-171452" algn="l" rtl="0" eaLnBrk="1" latinLnBrk="0" hangingPunct="1">
        <a:spcBef>
          <a:spcPts val="278"/>
        </a:spcBef>
        <a:buClr>
          <a:schemeClr val="accent3"/>
        </a:buClr>
        <a:buFontTx/>
        <a:buChar char="o"/>
        <a:defRPr kumimoji="0" sz="1500" kern="1200">
          <a:solidFill>
            <a:schemeClr val="tx1"/>
          </a:solidFill>
          <a:latin typeface="+mn-lt"/>
          <a:ea typeface="+mn-ea"/>
          <a:cs typeface="+mn-cs"/>
        </a:defRPr>
      </a:lvl5pPr>
      <a:lvl6pPr marL="1234453" indent="-171452" algn="l" rtl="0" eaLnBrk="1" latinLnBrk="0" hangingPunct="1">
        <a:spcBef>
          <a:spcPts val="278"/>
        </a:spcBef>
        <a:buClr>
          <a:schemeClr val="accent3"/>
        </a:buClr>
        <a:buChar char="•"/>
        <a:defRPr kumimoji="0" sz="1350" kern="1200" baseline="0">
          <a:solidFill>
            <a:schemeClr val="tx1"/>
          </a:solidFill>
          <a:latin typeface="+mn-lt"/>
          <a:ea typeface="+mn-ea"/>
          <a:cs typeface="+mn-cs"/>
        </a:defRPr>
      </a:lvl6pPr>
      <a:lvl7pPr marL="1440196" indent="-171452" algn="l" rtl="0" eaLnBrk="1" latinLnBrk="0" hangingPunct="1">
        <a:spcBef>
          <a:spcPts val="278"/>
        </a:spcBef>
        <a:buClr>
          <a:schemeClr val="accent2"/>
        </a:buClr>
        <a:buChar char="•"/>
        <a:defRPr kumimoji="0" sz="1350" kern="1200">
          <a:solidFill>
            <a:schemeClr val="tx1"/>
          </a:solidFill>
          <a:latin typeface="+mn-lt"/>
          <a:ea typeface="+mn-ea"/>
          <a:cs typeface="+mn-cs"/>
        </a:defRPr>
      </a:lvl7pPr>
      <a:lvl8pPr marL="1645938" indent="-171452" algn="l" rtl="0" eaLnBrk="1" latinLnBrk="0" hangingPunct="1">
        <a:spcBef>
          <a:spcPts val="278"/>
        </a:spcBef>
        <a:buClr>
          <a:schemeClr val="accent1">
            <a:tint val="60000"/>
          </a:schemeClr>
        </a:buClr>
        <a:buChar char="•"/>
        <a:defRPr kumimoji="0" sz="1350" kern="1200">
          <a:solidFill>
            <a:schemeClr val="tx1"/>
          </a:solidFill>
          <a:latin typeface="+mn-lt"/>
          <a:ea typeface="+mn-ea"/>
          <a:cs typeface="+mn-cs"/>
        </a:defRPr>
      </a:lvl8pPr>
      <a:lvl9pPr marL="1851681" indent="-171452" algn="l" rtl="0" eaLnBrk="1" latinLnBrk="0" hangingPunct="1">
        <a:spcBef>
          <a:spcPts val="278"/>
        </a:spcBef>
        <a:buClr>
          <a:schemeClr val="accent2">
            <a:tint val="60000"/>
          </a:schemeClr>
        </a:buClr>
        <a:buChar char="•"/>
        <a:defRPr kumimoji="0" sz="135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4" algn="l" rtl="0" eaLnBrk="1" latinLnBrk="0" hangingPunct="1">
        <a:defRPr kumimoji="0" kern="1200">
          <a:solidFill>
            <a:schemeClr val="tx1"/>
          </a:solidFill>
          <a:latin typeface="+mn-lt"/>
          <a:ea typeface="+mn-ea"/>
          <a:cs typeface="+mn-cs"/>
        </a:defRPr>
      </a:lvl2pPr>
      <a:lvl3pPr marL="685807" algn="l" rtl="0" eaLnBrk="1" latinLnBrk="0" hangingPunct="1">
        <a:defRPr kumimoji="0" kern="1200">
          <a:solidFill>
            <a:schemeClr val="tx1"/>
          </a:solidFill>
          <a:latin typeface="+mn-lt"/>
          <a:ea typeface="+mn-ea"/>
          <a:cs typeface="+mn-cs"/>
        </a:defRPr>
      </a:lvl3pPr>
      <a:lvl4pPr marL="1028711" algn="l" rtl="0" eaLnBrk="1" latinLnBrk="0" hangingPunct="1">
        <a:defRPr kumimoji="0" kern="1200">
          <a:solidFill>
            <a:schemeClr val="tx1"/>
          </a:solidFill>
          <a:latin typeface="+mn-lt"/>
          <a:ea typeface="+mn-ea"/>
          <a:cs typeface="+mn-cs"/>
        </a:defRPr>
      </a:lvl4pPr>
      <a:lvl5pPr marL="1371615" algn="l" rtl="0" eaLnBrk="1" latinLnBrk="0" hangingPunct="1">
        <a:defRPr kumimoji="0" kern="1200">
          <a:solidFill>
            <a:schemeClr val="tx1"/>
          </a:solidFill>
          <a:latin typeface="+mn-lt"/>
          <a:ea typeface="+mn-ea"/>
          <a:cs typeface="+mn-cs"/>
        </a:defRPr>
      </a:lvl5pPr>
      <a:lvl6pPr marL="1714519" algn="l" rtl="0" eaLnBrk="1" latinLnBrk="0" hangingPunct="1">
        <a:defRPr kumimoji="0" kern="1200">
          <a:solidFill>
            <a:schemeClr val="tx1"/>
          </a:solidFill>
          <a:latin typeface="+mn-lt"/>
          <a:ea typeface="+mn-ea"/>
          <a:cs typeface="+mn-cs"/>
        </a:defRPr>
      </a:lvl6pPr>
      <a:lvl7pPr marL="2057423" algn="l" rtl="0" eaLnBrk="1" latinLnBrk="0" hangingPunct="1">
        <a:defRPr kumimoji="0" kern="1200">
          <a:solidFill>
            <a:schemeClr val="tx1"/>
          </a:solidFill>
          <a:latin typeface="+mn-lt"/>
          <a:ea typeface="+mn-ea"/>
          <a:cs typeface="+mn-cs"/>
        </a:defRPr>
      </a:lvl7pPr>
      <a:lvl8pPr marL="2400326" algn="l" rtl="0" eaLnBrk="1" latinLnBrk="0" hangingPunct="1">
        <a:defRPr kumimoji="0" kern="1200">
          <a:solidFill>
            <a:schemeClr val="tx1"/>
          </a:solidFill>
          <a:latin typeface="+mn-lt"/>
          <a:ea typeface="+mn-ea"/>
          <a:cs typeface="+mn-cs"/>
        </a:defRPr>
      </a:lvl8pPr>
      <a:lvl9pPr marL="274323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6.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5"/>
          <p:cNvSpPr txBox="1">
            <a:spLocks noChangeArrowheads="1"/>
          </p:cNvSpPr>
          <p:nvPr/>
        </p:nvSpPr>
        <p:spPr bwMode="auto">
          <a:xfrm>
            <a:off x="267856" y="152400"/>
            <a:ext cx="73152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lang="en-IN" altLang="en-US" sz="3900" b="1" dirty="0">
                <a:solidFill>
                  <a:srgbClr val="EBD189"/>
                </a:solidFill>
                <a:latin typeface="Arial Narrow" panose="020B0606020202030204" pitchFamily="34" charset="0"/>
                <a:cs typeface="Times New Roman" panose="02020603050405020304" pitchFamily="18" charset="0"/>
              </a:rPr>
              <a:t>Compliance with Ethical Standards</a:t>
            </a:r>
            <a:endParaRPr kumimoji="0" lang="en-IN" altLang="en-US" sz="3900" b="1" i="0" u="none" strike="noStrike" kern="1200" cap="none" spc="0" normalizeH="0" baseline="0" noProof="0" dirty="0">
              <a:ln>
                <a:noFill/>
              </a:ln>
              <a:solidFill>
                <a:srgbClr val="EBD189"/>
              </a:solidFill>
              <a:effectLst/>
              <a:uLnTx/>
              <a:uFillTx/>
              <a:latin typeface="Arial Narrow" panose="020B0606020202030204" pitchFamily="34" charset="0"/>
              <a:cs typeface="Times New Roman" panose="02020603050405020304" pitchFamily="18" charset="0"/>
            </a:endParaRPr>
          </a:p>
        </p:txBody>
      </p:sp>
      <p:sp>
        <p:nvSpPr>
          <p:cNvPr id="5123" name="Text Box 14"/>
          <p:cNvSpPr txBox="1">
            <a:spLocks noChangeArrowheads="1"/>
          </p:cNvSpPr>
          <p:nvPr/>
        </p:nvSpPr>
        <p:spPr bwMode="auto">
          <a:xfrm>
            <a:off x="1524000" y="5876926"/>
            <a:ext cx="4572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400" b="1" i="0" u="none" strike="noStrike" kern="1200" cap="none" spc="0" normalizeH="0" baseline="0" noProof="0" dirty="0">
                <a:ln>
                  <a:noFill/>
                </a:ln>
                <a:solidFill>
                  <a:srgbClr val="EBD189"/>
                </a:solidFill>
                <a:effectLst/>
                <a:uLnTx/>
                <a:uFillTx/>
                <a:latin typeface="Arial"/>
                <a:ea typeface="+mn-ea"/>
                <a:cs typeface="+mn-cs"/>
              </a:rPr>
              <a:t>CA. Dr. Chinnsamy Ganesan </a:t>
            </a:r>
          </a:p>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1200" cap="none" spc="0" normalizeH="0" baseline="0" noProof="0" dirty="0">
                <a:ln>
                  <a:noFill/>
                </a:ln>
                <a:solidFill>
                  <a:srgbClr val="EBD189"/>
                </a:solidFill>
                <a:effectLst/>
                <a:uLnTx/>
                <a:uFillTx/>
                <a:latin typeface="Arial"/>
                <a:ea typeface="+mn-ea"/>
                <a:cs typeface="+mn-cs"/>
              </a:rPr>
              <a:t>FCA DISA (ICA)</a:t>
            </a:r>
            <a:endParaRPr kumimoji="0" lang="en-GB" altLang="en-US" sz="1400" b="1" i="0" u="none" strike="noStrike" kern="1200" cap="none" spc="0" normalizeH="0" baseline="0" noProof="0" dirty="0">
              <a:ln>
                <a:noFill/>
              </a:ln>
              <a:solidFill>
                <a:srgbClr val="EBD189"/>
              </a:solidFill>
              <a:effectLst/>
              <a:uLnTx/>
              <a:uFillTx/>
              <a:latin typeface="Arial"/>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7075" y="1"/>
            <a:ext cx="4384925" cy="6857999"/>
          </a:xfrm>
          <a:prstGeom prst="rect">
            <a:avLst/>
          </a:prstGeom>
        </p:spPr>
      </p:pic>
      <p:sp>
        <p:nvSpPr>
          <p:cNvPr id="5" name="Text Box 9"/>
          <p:cNvSpPr txBox="1">
            <a:spLocks noChangeArrowheads="1"/>
          </p:cNvSpPr>
          <p:nvPr/>
        </p:nvSpPr>
        <p:spPr bwMode="auto">
          <a:xfrm>
            <a:off x="563417" y="3250838"/>
            <a:ext cx="6724073"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Presentation at the Training Program organised by the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2300" b="1" dirty="0">
                <a:solidFill>
                  <a:srgbClr val="EAEAEA"/>
                </a:solidFill>
                <a:latin typeface="Arial Narrow" panose="020B0606020202030204" pitchFamily="34" charset="0"/>
              </a:rPr>
              <a:t>Peer Review Board of ICAI </a:t>
            </a: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and hosted by the</a:t>
            </a:r>
            <a:endPar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Hyderabad Branch of SIRC </a:t>
            </a:r>
            <a:r>
              <a:rPr lang="en-US" altLang="en-US" sz="2300" b="1" dirty="0">
                <a:solidFill>
                  <a:srgbClr val="EAEAEA"/>
                </a:solidFill>
                <a:latin typeface="Arial Narrow" panose="020B0606020202030204" pitchFamily="34" charset="0"/>
              </a:rPr>
              <a:t>of ICAI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rPr>
              <a:t>on </a:t>
            </a:r>
            <a:r>
              <a:rPr lang="en-US" altLang="en-US" sz="1800" b="1" dirty="0">
                <a:solidFill>
                  <a:srgbClr val="EAEAEA"/>
                </a:solidFill>
                <a:latin typeface="Arial Narrow" panose="020B0606020202030204" pitchFamily="34" charset="0"/>
              </a:rPr>
              <a:t>21 April 2025</a:t>
            </a:r>
            <a:endParaRPr kumimoji="0" lang="en-GB" altLang="en-US" sz="1800" b="1" i="0" u="none" strike="noStrike" kern="1200" cap="none" spc="0" normalizeH="0" baseline="0" noProof="0" dirty="0">
              <a:ln>
                <a:noFill/>
              </a:ln>
              <a:solidFill>
                <a:srgbClr val="EAEAEA"/>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80995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Compliance with technical</a:t>
              </a:r>
              <a:r>
                <a:rPr lang="en-US" sz="3300" b="1" dirty="0">
                  <a:solidFill>
                    <a:prstClr val="white"/>
                  </a:solidFill>
                  <a:latin typeface="Arial Narrow" panose="020B0606020202030204" pitchFamily="34" charset="0"/>
                </a:rPr>
                <a:t> and ethical standards</a:t>
              </a:r>
              <a:endPar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9" name="Rectangle 18">
            <a:extLst>
              <a:ext uri="{FF2B5EF4-FFF2-40B4-BE49-F238E27FC236}">
                <a16:creationId xmlns:a16="http://schemas.microsoft.com/office/drawing/2014/main" id="{2B045198-5C00-4130-8082-74B985B21C18}"/>
              </a:ext>
            </a:extLst>
          </p:cNvPr>
          <p:cNvSpPr>
            <a:spLocks noChangeArrowheads="1"/>
          </p:cNvSpPr>
          <p:nvPr/>
        </p:nvSpPr>
        <p:spPr bwMode="auto">
          <a:xfrm>
            <a:off x="3754785" y="1143000"/>
            <a:ext cx="8064896" cy="948713"/>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2200" b="1" dirty="0">
                <a:solidFill>
                  <a:prstClr val="white"/>
                </a:solidFill>
                <a:latin typeface="Arial Narrow" panose="020B0606020202030204" pitchFamily="34" charset="0"/>
              </a:rPr>
              <a:t>As  per  Clause  2  (23) of  the  Guidelines,  the  term  Technical,  Professional  and  Ethical Standards mean</a:t>
            </a:r>
            <a:endParaRPr kumimoji="1" lang="en-IN" altLang="en-US" sz="2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9" name="Rectangle 8">
            <a:extLst>
              <a:ext uri="{FF2B5EF4-FFF2-40B4-BE49-F238E27FC236}">
                <a16:creationId xmlns:a16="http://schemas.microsoft.com/office/drawing/2014/main" id="{49477E03-B4C8-4B30-F281-08937F306633}"/>
              </a:ext>
            </a:extLst>
          </p:cNvPr>
          <p:cNvSpPr>
            <a:spLocks noChangeArrowheads="1"/>
          </p:cNvSpPr>
          <p:nvPr/>
        </p:nvSpPr>
        <p:spPr bwMode="auto">
          <a:xfrm>
            <a:off x="3754785" y="2188969"/>
            <a:ext cx="2582259" cy="82622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a:t>
            </a:r>
            <a:r>
              <a:rPr kumimoji="1" lang="en-IN" altLang="en-US" sz="1700" b="1" i="0" u="none" strike="noStrike" kern="1200" cap="none" spc="0" normalizeH="0" noProof="0" dirty="0">
                <a:ln>
                  <a:noFill/>
                </a:ln>
                <a:solidFill>
                  <a:prstClr val="black"/>
                </a:solidFill>
                <a:effectLst/>
                <a:uLnTx/>
                <a:uFillTx/>
                <a:latin typeface="Arial Narrow" panose="020B0606020202030204" pitchFamily="34" charset="0"/>
                <a:ea typeface="+mn-ea"/>
                <a:cs typeface="+mn-cs"/>
              </a:rPr>
              <a:t> issued by ICAI</a:t>
            </a:r>
            <a:endPar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2DF76D64-847D-7E83-91A1-BC29D6D7D9D9}"/>
              </a:ext>
            </a:extLst>
          </p:cNvPr>
          <p:cNvSpPr>
            <a:spLocks noChangeArrowheads="1"/>
          </p:cNvSpPr>
          <p:nvPr/>
        </p:nvSpPr>
        <p:spPr bwMode="auto">
          <a:xfrm>
            <a:off x="9237421" y="2152650"/>
            <a:ext cx="2582260" cy="827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1700" b="1" dirty="0">
                <a:solidFill>
                  <a:prstClr val="black"/>
                </a:solidFill>
                <a:latin typeface="Arial Narrow" panose="020B0606020202030204" pitchFamily="34" charset="0"/>
              </a:rPr>
              <a:t>Ind AS issued u/s 133 of the Companies Act</a:t>
            </a:r>
          </a:p>
        </p:txBody>
      </p:sp>
      <p:sp>
        <p:nvSpPr>
          <p:cNvPr id="11" name="Rectangle 10">
            <a:extLst>
              <a:ext uri="{FF2B5EF4-FFF2-40B4-BE49-F238E27FC236}">
                <a16:creationId xmlns:a16="http://schemas.microsoft.com/office/drawing/2014/main" id="{92432986-F39A-94C4-2378-B07ABE26941C}"/>
              </a:ext>
            </a:extLst>
          </p:cNvPr>
          <p:cNvSpPr>
            <a:spLocks noChangeArrowheads="1"/>
          </p:cNvSpPr>
          <p:nvPr/>
        </p:nvSpPr>
        <p:spPr bwMode="auto">
          <a:xfrm>
            <a:off x="6491089" y="2188970"/>
            <a:ext cx="2582259" cy="827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AS issued u/s 133 of the Companies Act</a:t>
            </a:r>
          </a:p>
        </p:txBody>
      </p:sp>
      <p:pic>
        <p:nvPicPr>
          <p:cNvPr id="16" name="Picture 4" descr="Corporate compliance Stock Photos, Royalty Free Corporate compliance Images  | Depositphotos®">
            <a:extLst>
              <a:ext uri="{FF2B5EF4-FFF2-40B4-BE49-F238E27FC236}">
                <a16:creationId xmlns:a16="http://schemas.microsoft.com/office/drawing/2014/main" id="{DA66FC54-C0D7-B1E3-C1F5-9C4714DF0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17" y="1143000"/>
            <a:ext cx="2976068" cy="5328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DE5CDD-53D0-B570-FE0A-55595FBB1852}"/>
              </a:ext>
            </a:extLst>
          </p:cNvPr>
          <p:cNvSpPr>
            <a:spLocks noChangeArrowheads="1"/>
          </p:cNvSpPr>
          <p:nvPr/>
        </p:nvSpPr>
        <p:spPr bwMode="auto">
          <a:xfrm>
            <a:off x="3747351" y="3180343"/>
            <a:ext cx="2582259" cy="826221"/>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1700" b="1" dirty="0">
                <a:solidFill>
                  <a:prstClr val="black"/>
                </a:solidFill>
                <a:latin typeface="Arial Narrow" panose="020B0606020202030204" pitchFamily="34" charset="0"/>
              </a:rPr>
              <a:t>Engagement and Quality Control Standards</a:t>
            </a:r>
          </a:p>
        </p:txBody>
      </p:sp>
      <p:sp>
        <p:nvSpPr>
          <p:cNvPr id="3" name="Rectangle 2">
            <a:extLst>
              <a:ext uri="{FF2B5EF4-FFF2-40B4-BE49-F238E27FC236}">
                <a16:creationId xmlns:a16="http://schemas.microsoft.com/office/drawing/2014/main" id="{4ADBC99C-1520-F49C-A174-8256800D3C2E}"/>
              </a:ext>
            </a:extLst>
          </p:cNvPr>
          <p:cNvSpPr>
            <a:spLocks noChangeArrowheads="1"/>
          </p:cNvSpPr>
          <p:nvPr/>
        </p:nvSpPr>
        <p:spPr bwMode="auto">
          <a:xfrm>
            <a:off x="9229987" y="3144024"/>
            <a:ext cx="2582260" cy="827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Guidance Notes issued by ICAI</a:t>
            </a:r>
          </a:p>
        </p:txBody>
      </p:sp>
      <p:sp>
        <p:nvSpPr>
          <p:cNvPr id="4" name="Rectangle 3">
            <a:extLst>
              <a:ext uri="{FF2B5EF4-FFF2-40B4-BE49-F238E27FC236}">
                <a16:creationId xmlns:a16="http://schemas.microsoft.com/office/drawing/2014/main" id="{F1229FBC-5438-751C-69A3-8A157940D976}"/>
              </a:ext>
            </a:extLst>
          </p:cNvPr>
          <p:cNvSpPr>
            <a:spLocks noChangeArrowheads="1"/>
          </p:cNvSpPr>
          <p:nvPr/>
        </p:nvSpPr>
        <p:spPr bwMode="auto">
          <a:xfrm>
            <a:off x="6483655" y="3180344"/>
            <a:ext cx="2582259" cy="827127"/>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Statements issued by ICAI</a:t>
            </a:r>
          </a:p>
        </p:txBody>
      </p:sp>
      <p:sp>
        <p:nvSpPr>
          <p:cNvPr id="5" name="Rectangle 4">
            <a:extLst>
              <a:ext uri="{FF2B5EF4-FFF2-40B4-BE49-F238E27FC236}">
                <a16:creationId xmlns:a16="http://schemas.microsoft.com/office/drawing/2014/main" id="{CF2890AE-AF19-5F18-40C9-26FB68E91450}"/>
              </a:ext>
            </a:extLst>
          </p:cNvPr>
          <p:cNvSpPr>
            <a:spLocks noChangeArrowheads="1"/>
          </p:cNvSpPr>
          <p:nvPr/>
        </p:nvSpPr>
        <p:spPr bwMode="auto">
          <a:xfrm>
            <a:off x="3747351" y="4135397"/>
            <a:ext cx="2582259" cy="1133709"/>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1700" b="1" dirty="0">
                <a:solidFill>
                  <a:prstClr val="black"/>
                </a:solidFill>
                <a:latin typeface="Arial Narrow" panose="020B0606020202030204" pitchFamily="34" charset="0"/>
              </a:rPr>
              <a:t>Standards on Internal Audit</a:t>
            </a:r>
          </a:p>
        </p:txBody>
      </p:sp>
      <p:sp>
        <p:nvSpPr>
          <p:cNvPr id="6" name="Rectangle 5">
            <a:extLst>
              <a:ext uri="{FF2B5EF4-FFF2-40B4-BE49-F238E27FC236}">
                <a16:creationId xmlns:a16="http://schemas.microsoft.com/office/drawing/2014/main" id="{A1C3AAB9-D0CC-2987-449D-3EE41953E822}"/>
              </a:ext>
            </a:extLst>
          </p:cNvPr>
          <p:cNvSpPr>
            <a:spLocks noChangeArrowheads="1"/>
          </p:cNvSpPr>
          <p:nvPr/>
        </p:nvSpPr>
        <p:spPr bwMode="auto">
          <a:xfrm>
            <a:off x="9229987" y="4099078"/>
            <a:ext cx="2582260" cy="117002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Framework for</a:t>
            </a:r>
            <a:r>
              <a:rPr kumimoji="1" lang="en-IN" altLang="en-US" sz="1700" b="1" i="0" u="none" strike="noStrike" kern="1200" cap="none" spc="0" normalizeH="0" noProof="0" dirty="0">
                <a:ln>
                  <a:noFill/>
                </a:ln>
                <a:solidFill>
                  <a:prstClr val="black"/>
                </a:solidFill>
                <a:effectLst/>
                <a:uLnTx/>
                <a:uFillTx/>
                <a:latin typeface="Arial Narrow" panose="020B0606020202030204" pitchFamily="34" charset="0"/>
                <a:ea typeface="+mn-ea"/>
                <a:cs typeface="+mn-cs"/>
              </a:rPr>
              <a:t> preparation and presentation of FS</a:t>
            </a:r>
            <a:endPar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7" name="Rectangle 6">
            <a:extLst>
              <a:ext uri="{FF2B5EF4-FFF2-40B4-BE49-F238E27FC236}">
                <a16:creationId xmlns:a16="http://schemas.microsoft.com/office/drawing/2014/main" id="{3FC85E9A-ACD2-D6B5-5240-6D5DD12E488F}"/>
              </a:ext>
            </a:extLst>
          </p:cNvPr>
          <p:cNvSpPr>
            <a:spLocks noChangeArrowheads="1"/>
          </p:cNvSpPr>
          <p:nvPr/>
        </p:nvSpPr>
        <p:spPr bwMode="auto">
          <a:xfrm>
            <a:off x="6483655" y="4135398"/>
            <a:ext cx="2582259" cy="110335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Notifications/ Announcements/ Pronouncement</a:t>
            </a:r>
            <a:r>
              <a:rPr kumimoji="1" lang="en-IN" altLang="en-US" sz="1700" b="1" i="0" u="none" strike="noStrike" kern="1200" cap="none" spc="0" normalizeH="0" noProof="0" dirty="0">
                <a:ln>
                  <a:noFill/>
                </a:ln>
                <a:solidFill>
                  <a:prstClr val="black"/>
                </a:solidFill>
                <a:effectLst/>
                <a:uLnTx/>
                <a:uFillTx/>
                <a:latin typeface="Arial Narrow" panose="020B0606020202030204" pitchFamily="34" charset="0"/>
                <a:ea typeface="+mn-ea"/>
                <a:cs typeface="+mn-cs"/>
              </a:rPr>
              <a:t> of the Council</a:t>
            </a:r>
            <a:endParaRPr kumimoji="1" lang="en-IN" altLang="en-US" sz="17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8" name="Rectangle 7">
            <a:extLst>
              <a:ext uri="{FF2B5EF4-FFF2-40B4-BE49-F238E27FC236}">
                <a16:creationId xmlns:a16="http://schemas.microsoft.com/office/drawing/2014/main" id="{638B54E9-B6DE-977F-038D-347BEC82A265}"/>
              </a:ext>
            </a:extLst>
          </p:cNvPr>
          <p:cNvSpPr>
            <a:spLocks noChangeArrowheads="1"/>
          </p:cNvSpPr>
          <p:nvPr/>
        </p:nvSpPr>
        <p:spPr bwMode="auto">
          <a:xfrm>
            <a:off x="3754785" y="5417631"/>
            <a:ext cx="4150965" cy="1053633"/>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1700" b="1" dirty="0">
                <a:solidFill>
                  <a:prstClr val="black"/>
                </a:solidFill>
                <a:latin typeface="Arial Narrow" panose="020B0606020202030204" pitchFamily="34" charset="0"/>
              </a:rPr>
              <a:t>Provisions of the  relevant  statutes and/ or rules or regulations which are applicable </a:t>
            </a:r>
          </a:p>
        </p:txBody>
      </p:sp>
      <p:sp>
        <p:nvSpPr>
          <p:cNvPr id="17" name="Rectangle 16">
            <a:extLst>
              <a:ext uri="{FF2B5EF4-FFF2-40B4-BE49-F238E27FC236}">
                <a16:creationId xmlns:a16="http://schemas.microsoft.com/office/drawing/2014/main" id="{1E200603-2C1A-2F5D-3295-19D93BB1BA9E}"/>
              </a:ext>
            </a:extLst>
          </p:cNvPr>
          <p:cNvSpPr>
            <a:spLocks noChangeArrowheads="1"/>
          </p:cNvSpPr>
          <p:nvPr/>
        </p:nvSpPr>
        <p:spPr bwMode="auto">
          <a:xfrm>
            <a:off x="8029576" y="5367912"/>
            <a:ext cx="3782672" cy="110335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1700" b="1" dirty="0">
                <a:solidFill>
                  <a:prstClr val="black"/>
                </a:solidFill>
                <a:latin typeface="Arial Narrow" panose="020B0606020202030204" pitchFamily="34" charset="0"/>
              </a:rPr>
              <a:t>Any other  Technical, Professional, Ethical  and other Standards issued by any authority governing the profession of Chartered Accountancy</a:t>
            </a:r>
          </a:p>
        </p:txBody>
      </p:sp>
    </p:spTree>
    <p:extLst>
      <p:ext uri="{BB962C8B-B14F-4D97-AF65-F5344CB8AC3E}">
        <p14:creationId xmlns:p14="http://schemas.microsoft.com/office/powerpoint/2010/main" val="251565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linds(horizontal)">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P spid="11" grpId="0" animBg="1"/>
      <p:bldP spid="2" grpId="0" animBg="1"/>
      <p:bldP spid="3" grpId="0" animBg="1"/>
      <p:bldP spid="4" grpId="0" animBg="1"/>
      <p:bldP spid="5" grpId="0" animBg="1"/>
      <p:bldP spid="6" grpId="0" animBg="1"/>
      <p:bldP spid="7" grpId="0" animBg="1"/>
      <p:bldP spid="8"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Auditors’ Responsibility and Standards on Auditing</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9" name="Rectangle 18">
            <a:extLst>
              <a:ext uri="{FF2B5EF4-FFF2-40B4-BE49-F238E27FC236}">
                <a16:creationId xmlns:a16="http://schemas.microsoft.com/office/drawing/2014/main" id="{2B045198-5C00-4130-8082-74B985B21C18}"/>
              </a:ext>
            </a:extLst>
          </p:cNvPr>
          <p:cNvSpPr>
            <a:spLocks noChangeArrowheads="1"/>
          </p:cNvSpPr>
          <p:nvPr/>
        </p:nvSpPr>
        <p:spPr bwMode="auto">
          <a:xfrm>
            <a:off x="3935760" y="1028700"/>
            <a:ext cx="8064896" cy="25265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lvl="0" algn="ctr" fontAlgn="base">
              <a:spcBef>
                <a:spcPct val="0"/>
              </a:spcBef>
              <a:spcAft>
                <a:spcPct val="0"/>
              </a:spcAft>
              <a:buClrTx/>
              <a:buSzTx/>
              <a:buNone/>
              <a:defRPr/>
            </a:pPr>
            <a:r>
              <a:rPr kumimoji="1" lang="en-IN" altLang="en-US" sz="2200" b="1" dirty="0">
                <a:solidFill>
                  <a:prstClr val="white"/>
                </a:solidFill>
                <a:latin typeface="Arial Narrow" panose="020B0606020202030204" pitchFamily="34" charset="0"/>
              </a:rPr>
              <a:t>We conducted our audit in accordance with the standards on auditing specified under section 143 (10) of the Act. Those standards require that we comply with ethical requirements and plan and perform the audit to obtain reasonable assurance about whether the financial statements are free from material misstatement</a:t>
            </a:r>
          </a:p>
        </p:txBody>
      </p:sp>
      <p:sp>
        <p:nvSpPr>
          <p:cNvPr id="9" name="Rectangle 8">
            <a:extLst>
              <a:ext uri="{FF2B5EF4-FFF2-40B4-BE49-F238E27FC236}">
                <a16:creationId xmlns:a16="http://schemas.microsoft.com/office/drawing/2014/main" id="{49477E03-B4C8-4B30-F281-08937F306633}"/>
              </a:ext>
            </a:extLst>
          </p:cNvPr>
          <p:cNvSpPr>
            <a:spLocks noChangeArrowheads="1"/>
          </p:cNvSpPr>
          <p:nvPr/>
        </p:nvSpPr>
        <p:spPr bwMode="auto">
          <a:xfrm>
            <a:off x="3935760" y="3770119"/>
            <a:ext cx="2582259" cy="11193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Standards on Auditing specified u/s 143 (10)</a:t>
            </a:r>
          </a:p>
        </p:txBody>
      </p:sp>
      <p:sp>
        <p:nvSpPr>
          <p:cNvPr id="10" name="Rectangle 9">
            <a:extLst>
              <a:ext uri="{FF2B5EF4-FFF2-40B4-BE49-F238E27FC236}">
                <a16:creationId xmlns:a16="http://schemas.microsoft.com/office/drawing/2014/main" id="{2DF76D64-847D-7E83-91A1-BC29D6D7D9D9}"/>
              </a:ext>
            </a:extLst>
          </p:cNvPr>
          <p:cNvSpPr>
            <a:spLocks noChangeArrowheads="1"/>
          </p:cNvSpPr>
          <p:nvPr/>
        </p:nvSpPr>
        <p:spPr bwMode="auto">
          <a:xfrm>
            <a:off x="9418396" y="3733800"/>
            <a:ext cx="2582260"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Plan audit</a:t>
            </a:r>
          </a:p>
        </p:txBody>
      </p:sp>
      <p:sp>
        <p:nvSpPr>
          <p:cNvPr id="11" name="Rectangle 10">
            <a:extLst>
              <a:ext uri="{FF2B5EF4-FFF2-40B4-BE49-F238E27FC236}">
                <a16:creationId xmlns:a16="http://schemas.microsoft.com/office/drawing/2014/main" id="{92432986-F39A-94C4-2378-B07ABE26941C}"/>
              </a:ext>
            </a:extLst>
          </p:cNvPr>
          <p:cNvSpPr>
            <a:spLocks noChangeArrowheads="1"/>
          </p:cNvSpPr>
          <p:nvPr/>
        </p:nvSpPr>
        <p:spPr bwMode="auto">
          <a:xfrm>
            <a:off x="6672064" y="3770120"/>
            <a:ext cx="2582259"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Ethical requirements</a:t>
            </a:r>
          </a:p>
        </p:txBody>
      </p:sp>
      <p:pic>
        <p:nvPicPr>
          <p:cNvPr id="16" name="Picture 4" descr="Corporate compliance Stock Photos, Royalty Free Corporate compliance Images  | Depositphotos®">
            <a:extLst>
              <a:ext uri="{FF2B5EF4-FFF2-40B4-BE49-F238E27FC236}">
                <a16:creationId xmlns:a16="http://schemas.microsoft.com/office/drawing/2014/main" id="{DA66FC54-C0D7-B1E3-C1F5-9C4714DF0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028700"/>
            <a:ext cx="2976068" cy="51963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DE5CDD-53D0-B570-FE0A-55595FBB1852}"/>
              </a:ext>
            </a:extLst>
          </p:cNvPr>
          <p:cNvSpPr>
            <a:spLocks noChangeArrowheads="1"/>
          </p:cNvSpPr>
          <p:nvPr/>
        </p:nvSpPr>
        <p:spPr bwMode="auto">
          <a:xfrm>
            <a:off x="3928326" y="5104393"/>
            <a:ext cx="2582259" cy="11193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Perform audit</a:t>
            </a:r>
          </a:p>
        </p:txBody>
      </p:sp>
      <p:sp>
        <p:nvSpPr>
          <p:cNvPr id="3" name="Rectangle 2">
            <a:extLst>
              <a:ext uri="{FF2B5EF4-FFF2-40B4-BE49-F238E27FC236}">
                <a16:creationId xmlns:a16="http://schemas.microsoft.com/office/drawing/2014/main" id="{4ADBC99C-1520-F49C-A174-8256800D3C2E}"/>
              </a:ext>
            </a:extLst>
          </p:cNvPr>
          <p:cNvSpPr>
            <a:spLocks noChangeArrowheads="1"/>
          </p:cNvSpPr>
          <p:nvPr/>
        </p:nvSpPr>
        <p:spPr bwMode="auto">
          <a:xfrm>
            <a:off x="9410962" y="5068074"/>
            <a:ext cx="2582260"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FS are free from Material Misstatement</a:t>
            </a:r>
          </a:p>
        </p:txBody>
      </p:sp>
      <p:sp>
        <p:nvSpPr>
          <p:cNvPr id="4" name="Rectangle 3">
            <a:extLst>
              <a:ext uri="{FF2B5EF4-FFF2-40B4-BE49-F238E27FC236}">
                <a16:creationId xmlns:a16="http://schemas.microsoft.com/office/drawing/2014/main" id="{F1229FBC-5438-751C-69A3-8A157940D976}"/>
              </a:ext>
            </a:extLst>
          </p:cNvPr>
          <p:cNvSpPr>
            <a:spLocks noChangeArrowheads="1"/>
          </p:cNvSpPr>
          <p:nvPr/>
        </p:nvSpPr>
        <p:spPr bwMode="auto">
          <a:xfrm>
            <a:off x="6664630" y="5104394"/>
            <a:ext cx="2582259"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2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Reasonable assurance</a:t>
            </a:r>
          </a:p>
        </p:txBody>
      </p:sp>
    </p:spTree>
    <p:extLst>
      <p:ext uri="{BB962C8B-B14F-4D97-AF65-F5344CB8AC3E}">
        <p14:creationId xmlns:p14="http://schemas.microsoft.com/office/powerpoint/2010/main" val="14368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P spid="11" grpId="0" animBg="1"/>
      <p:bldP spid="2" grpId="0"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Auditors’ Responsibility and Accounting Standards</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sp>
        <p:nvSpPr>
          <p:cNvPr id="19" name="Rectangle 18">
            <a:extLst>
              <a:ext uri="{FF2B5EF4-FFF2-40B4-BE49-F238E27FC236}">
                <a16:creationId xmlns:a16="http://schemas.microsoft.com/office/drawing/2014/main" id="{2B045198-5C00-4130-8082-74B985B21C18}"/>
              </a:ext>
            </a:extLst>
          </p:cNvPr>
          <p:cNvSpPr>
            <a:spLocks noChangeArrowheads="1"/>
          </p:cNvSpPr>
          <p:nvPr/>
        </p:nvSpPr>
        <p:spPr bwMode="auto">
          <a:xfrm>
            <a:off x="3935760" y="1165360"/>
            <a:ext cx="8064896" cy="238988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In our opinion and to the best of our information and according to the explanations given to us, the aforesaid financial statements give the information required by the Companies Act, 2013 (‘Act’) in the manner so required and give a true and fair view in conformity with the Accounting Standards prescribed under section 133 of the Act read with the Companies (Indian Accounting Standards) Rules, 2015, as amended from time to time and other accounting principles generally accepted in India</a:t>
            </a:r>
          </a:p>
        </p:txBody>
      </p:sp>
      <p:sp>
        <p:nvSpPr>
          <p:cNvPr id="9" name="Rectangle 8">
            <a:extLst>
              <a:ext uri="{FF2B5EF4-FFF2-40B4-BE49-F238E27FC236}">
                <a16:creationId xmlns:a16="http://schemas.microsoft.com/office/drawing/2014/main" id="{49477E03-B4C8-4B30-F281-08937F306633}"/>
              </a:ext>
            </a:extLst>
          </p:cNvPr>
          <p:cNvSpPr>
            <a:spLocks noChangeArrowheads="1"/>
          </p:cNvSpPr>
          <p:nvPr/>
        </p:nvSpPr>
        <p:spPr bwMode="auto">
          <a:xfrm>
            <a:off x="3935760" y="3770119"/>
            <a:ext cx="2582259" cy="11193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Accounting Standards specified u/s 133</a:t>
            </a:r>
          </a:p>
        </p:txBody>
      </p:sp>
      <p:sp>
        <p:nvSpPr>
          <p:cNvPr id="10" name="Rectangle 9">
            <a:extLst>
              <a:ext uri="{FF2B5EF4-FFF2-40B4-BE49-F238E27FC236}">
                <a16:creationId xmlns:a16="http://schemas.microsoft.com/office/drawing/2014/main" id="{2DF76D64-847D-7E83-91A1-BC29D6D7D9D9}"/>
              </a:ext>
            </a:extLst>
          </p:cNvPr>
          <p:cNvSpPr>
            <a:spLocks noChangeArrowheads="1"/>
          </p:cNvSpPr>
          <p:nvPr/>
        </p:nvSpPr>
        <p:spPr bwMode="auto">
          <a:xfrm>
            <a:off x="9418396" y="3733800"/>
            <a:ext cx="2582260"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True and Fair view</a:t>
            </a:r>
          </a:p>
        </p:txBody>
      </p:sp>
      <p:sp>
        <p:nvSpPr>
          <p:cNvPr id="11" name="Rectangle 10">
            <a:extLst>
              <a:ext uri="{FF2B5EF4-FFF2-40B4-BE49-F238E27FC236}">
                <a16:creationId xmlns:a16="http://schemas.microsoft.com/office/drawing/2014/main" id="{92432986-F39A-94C4-2378-B07ABE26941C}"/>
              </a:ext>
            </a:extLst>
          </p:cNvPr>
          <p:cNvSpPr>
            <a:spLocks noChangeArrowheads="1"/>
          </p:cNvSpPr>
          <p:nvPr/>
        </p:nvSpPr>
        <p:spPr bwMode="auto">
          <a:xfrm>
            <a:off x="6672064" y="3770120"/>
            <a:ext cx="2582259"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Other generally accepted accounting principles</a:t>
            </a:r>
          </a:p>
        </p:txBody>
      </p:sp>
      <p:pic>
        <p:nvPicPr>
          <p:cNvPr id="16" name="Picture 4" descr="Corporate compliance Stock Photos, Royalty Free Corporate compliance Images  | Depositphotos®">
            <a:extLst>
              <a:ext uri="{FF2B5EF4-FFF2-40B4-BE49-F238E27FC236}">
                <a16:creationId xmlns:a16="http://schemas.microsoft.com/office/drawing/2014/main" id="{DA66FC54-C0D7-B1E3-C1F5-9C4714DF0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2" y="1177314"/>
            <a:ext cx="2976068" cy="5047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1DE5CDD-53D0-B570-FE0A-55595FBB1852}"/>
              </a:ext>
            </a:extLst>
          </p:cNvPr>
          <p:cNvSpPr>
            <a:spLocks noChangeArrowheads="1"/>
          </p:cNvSpPr>
          <p:nvPr/>
        </p:nvSpPr>
        <p:spPr bwMode="auto">
          <a:xfrm>
            <a:off x="3928326" y="5104393"/>
            <a:ext cx="2582259" cy="1119396"/>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Balance Sheet</a:t>
            </a:r>
          </a:p>
        </p:txBody>
      </p:sp>
      <p:sp>
        <p:nvSpPr>
          <p:cNvPr id="3" name="Rectangle 2">
            <a:extLst>
              <a:ext uri="{FF2B5EF4-FFF2-40B4-BE49-F238E27FC236}">
                <a16:creationId xmlns:a16="http://schemas.microsoft.com/office/drawing/2014/main" id="{4ADBC99C-1520-F49C-A174-8256800D3C2E}"/>
              </a:ext>
            </a:extLst>
          </p:cNvPr>
          <p:cNvSpPr>
            <a:spLocks noChangeArrowheads="1"/>
          </p:cNvSpPr>
          <p:nvPr/>
        </p:nvSpPr>
        <p:spPr bwMode="auto">
          <a:xfrm>
            <a:off x="9410962" y="5068074"/>
            <a:ext cx="2582260"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Statement of Cash Flows</a:t>
            </a:r>
          </a:p>
        </p:txBody>
      </p:sp>
      <p:sp>
        <p:nvSpPr>
          <p:cNvPr id="4" name="Rectangle 3">
            <a:extLst>
              <a:ext uri="{FF2B5EF4-FFF2-40B4-BE49-F238E27FC236}">
                <a16:creationId xmlns:a16="http://schemas.microsoft.com/office/drawing/2014/main" id="{F1229FBC-5438-751C-69A3-8A157940D976}"/>
              </a:ext>
            </a:extLst>
          </p:cNvPr>
          <p:cNvSpPr>
            <a:spLocks noChangeArrowheads="1"/>
          </p:cNvSpPr>
          <p:nvPr/>
        </p:nvSpPr>
        <p:spPr bwMode="auto">
          <a:xfrm>
            <a:off x="6664630" y="5104394"/>
            <a:ext cx="2582259" cy="1120624"/>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nchor="ctr">
            <a:no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1" lang="en-IN" altLang="en-US" sz="19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Statement of Profit and Loss</a:t>
            </a:r>
          </a:p>
        </p:txBody>
      </p:sp>
    </p:spTree>
    <p:extLst>
      <p:ext uri="{BB962C8B-B14F-4D97-AF65-F5344CB8AC3E}">
        <p14:creationId xmlns:p14="http://schemas.microsoft.com/office/powerpoint/2010/main" val="395880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P spid="10" grpId="0" animBg="1"/>
      <p:bldP spid="11" grpId="0" animBg="1"/>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DE25342-A034-4BA7-B722-2736F22E28D3}"/>
              </a:ext>
            </a:extLst>
          </p:cNvPr>
          <p:cNvSpPr/>
          <p:nvPr/>
        </p:nvSpPr>
        <p:spPr>
          <a:xfrm>
            <a:off x="-36648" y="-76200"/>
            <a:ext cx="12228648" cy="1011247"/>
          </a:xfrm>
          <a:prstGeom prst="rect">
            <a:avLst/>
          </a:prstGeom>
          <a:solidFill>
            <a:srgbClr val="7030A0"/>
          </a:solidFill>
          <a:ln>
            <a:solidFill>
              <a:sysClr val="window" lastClr="FFFFFF"/>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781903" rtl="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100" b="1" i="0" u="none" strike="noStrike" kern="0" cap="none" spc="0" normalizeH="0" baseline="0" noProof="0" dirty="0">
                <a:ln>
                  <a:noFill/>
                </a:ln>
                <a:solidFill>
                  <a:prstClr val="white"/>
                </a:solidFill>
                <a:effectLst/>
                <a:uLnTx/>
                <a:uFillTx/>
                <a:latin typeface="Arial Narrow" panose="020B0606020202030204" pitchFamily="34" charset="0"/>
                <a:ea typeface="+mn-ea"/>
                <a:cs typeface="+mn-cs"/>
              </a:rPr>
              <a:t>Professional and Ethical Standards</a:t>
            </a:r>
          </a:p>
        </p:txBody>
      </p:sp>
      <p:grpSp>
        <p:nvGrpSpPr>
          <p:cNvPr id="4" name="Group 3">
            <a:extLst>
              <a:ext uri="{FF2B5EF4-FFF2-40B4-BE49-F238E27FC236}">
                <a16:creationId xmlns:a16="http://schemas.microsoft.com/office/drawing/2014/main" id="{23FCDCAF-5F37-D4DE-392C-2E8F99ABBC71}"/>
              </a:ext>
            </a:extLst>
          </p:cNvPr>
          <p:cNvGrpSpPr/>
          <p:nvPr/>
        </p:nvGrpSpPr>
        <p:grpSpPr>
          <a:xfrm>
            <a:off x="149102" y="145856"/>
            <a:ext cx="838200" cy="610993"/>
            <a:chOff x="2606673" y="1344616"/>
            <a:chExt cx="1268413" cy="1296990"/>
          </a:xfrm>
          <a:solidFill>
            <a:schemeClr val="bg1"/>
          </a:solidFill>
        </p:grpSpPr>
        <p:sp>
          <p:nvSpPr>
            <p:cNvPr id="5" name="Freeform 9">
              <a:extLst>
                <a:ext uri="{FF2B5EF4-FFF2-40B4-BE49-F238E27FC236}">
                  <a16:creationId xmlns:a16="http://schemas.microsoft.com/office/drawing/2014/main" id="{F229D06A-EF34-8552-747D-4B62F094FD36}"/>
                </a:ext>
              </a:extLst>
            </p:cNvPr>
            <p:cNvSpPr>
              <a:spLocks/>
            </p:cNvSpPr>
            <p:nvPr/>
          </p:nvSpPr>
          <p:spPr bwMode="auto">
            <a:xfrm>
              <a:off x="3555997" y="1731966"/>
              <a:ext cx="20638" cy="180976"/>
            </a:xfrm>
            <a:custGeom>
              <a:avLst/>
              <a:gdLst/>
              <a:ahLst/>
              <a:cxnLst>
                <a:cxn ang="0">
                  <a:pos x="0" y="114"/>
                </a:cxn>
                <a:cxn ang="0">
                  <a:pos x="13" y="114"/>
                </a:cxn>
                <a:cxn ang="0">
                  <a:pos x="13" y="0"/>
                </a:cxn>
                <a:cxn ang="0">
                  <a:pos x="0" y="8"/>
                </a:cxn>
                <a:cxn ang="0">
                  <a:pos x="0" y="114"/>
                </a:cxn>
              </a:cxnLst>
              <a:rect l="0" t="0" r="r" b="b"/>
              <a:pathLst>
                <a:path w="13" h="114">
                  <a:moveTo>
                    <a:pt x="0" y="114"/>
                  </a:moveTo>
                  <a:lnTo>
                    <a:pt x="13" y="114"/>
                  </a:lnTo>
                  <a:lnTo>
                    <a:pt x="13" y="0"/>
                  </a:lnTo>
                  <a:lnTo>
                    <a:pt x="0" y="8"/>
                  </a:lnTo>
                  <a:lnTo>
                    <a:pt x="0" y="11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6" name="Freeform 10">
              <a:extLst>
                <a:ext uri="{FF2B5EF4-FFF2-40B4-BE49-F238E27FC236}">
                  <a16:creationId xmlns:a16="http://schemas.microsoft.com/office/drawing/2014/main" id="{E483685F-550B-C884-012F-90493DDF9938}"/>
                </a:ext>
              </a:extLst>
            </p:cNvPr>
            <p:cNvSpPr>
              <a:spLocks/>
            </p:cNvSpPr>
            <p:nvPr/>
          </p:nvSpPr>
          <p:spPr bwMode="auto">
            <a:xfrm>
              <a:off x="3449636" y="1793880"/>
              <a:ext cx="20638" cy="119063"/>
            </a:xfrm>
            <a:custGeom>
              <a:avLst/>
              <a:gdLst/>
              <a:ahLst/>
              <a:cxnLst>
                <a:cxn ang="0">
                  <a:pos x="0" y="75"/>
                </a:cxn>
                <a:cxn ang="0">
                  <a:pos x="13" y="75"/>
                </a:cxn>
                <a:cxn ang="0">
                  <a:pos x="13" y="0"/>
                </a:cxn>
                <a:cxn ang="0">
                  <a:pos x="0" y="8"/>
                </a:cxn>
                <a:cxn ang="0">
                  <a:pos x="0" y="75"/>
                </a:cxn>
              </a:cxnLst>
              <a:rect l="0" t="0" r="r" b="b"/>
              <a:pathLst>
                <a:path w="13" h="75">
                  <a:moveTo>
                    <a:pt x="0" y="75"/>
                  </a:moveTo>
                  <a:lnTo>
                    <a:pt x="13" y="75"/>
                  </a:lnTo>
                  <a:lnTo>
                    <a:pt x="13" y="0"/>
                  </a:lnTo>
                  <a:lnTo>
                    <a:pt x="0" y="8"/>
                  </a:lnTo>
                  <a:lnTo>
                    <a:pt x="0" y="75"/>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7" name="Freeform 11">
              <a:extLst>
                <a:ext uri="{FF2B5EF4-FFF2-40B4-BE49-F238E27FC236}">
                  <a16:creationId xmlns:a16="http://schemas.microsoft.com/office/drawing/2014/main" id="{B7954D50-F8C6-7623-8EC7-6ADDA4B39C88}"/>
                </a:ext>
              </a:extLst>
            </p:cNvPr>
            <p:cNvSpPr>
              <a:spLocks noEditPoints="1"/>
            </p:cNvSpPr>
            <p:nvPr/>
          </p:nvSpPr>
          <p:spPr bwMode="auto">
            <a:xfrm>
              <a:off x="3257549" y="1398590"/>
              <a:ext cx="617537" cy="1241427"/>
            </a:xfrm>
            <a:custGeom>
              <a:avLst/>
              <a:gdLst/>
              <a:ahLst/>
              <a:cxnLst>
                <a:cxn ang="0">
                  <a:pos x="28" y="300"/>
                </a:cxn>
                <a:cxn ang="0">
                  <a:pos x="78" y="288"/>
                </a:cxn>
                <a:cxn ang="0">
                  <a:pos x="93" y="156"/>
                </a:cxn>
                <a:cxn ang="0">
                  <a:pos x="137" y="171"/>
                </a:cxn>
                <a:cxn ang="0">
                  <a:pos x="152" y="244"/>
                </a:cxn>
                <a:cxn ang="0">
                  <a:pos x="167" y="96"/>
                </a:cxn>
                <a:cxn ang="0">
                  <a:pos x="212" y="111"/>
                </a:cxn>
                <a:cxn ang="0">
                  <a:pos x="244" y="190"/>
                </a:cxn>
                <a:cxn ang="0">
                  <a:pos x="255" y="193"/>
                </a:cxn>
                <a:cxn ang="0">
                  <a:pos x="272" y="201"/>
                </a:cxn>
                <a:cxn ang="0">
                  <a:pos x="287" y="366"/>
                </a:cxn>
                <a:cxn ang="0">
                  <a:pos x="302" y="141"/>
                </a:cxn>
                <a:cxn ang="0">
                  <a:pos x="347" y="126"/>
                </a:cxn>
                <a:cxn ang="0">
                  <a:pos x="362" y="366"/>
                </a:cxn>
                <a:cxn ang="0">
                  <a:pos x="384" y="381"/>
                </a:cxn>
                <a:cxn ang="0">
                  <a:pos x="347" y="395"/>
                </a:cxn>
                <a:cxn ang="0">
                  <a:pos x="272" y="395"/>
                </a:cxn>
                <a:cxn ang="0">
                  <a:pos x="197" y="395"/>
                </a:cxn>
                <a:cxn ang="0">
                  <a:pos x="123" y="395"/>
                </a:cxn>
                <a:cxn ang="0">
                  <a:pos x="70" y="395"/>
                </a:cxn>
                <a:cxn ang="0">
                  <a:pos x="70" y="366"/>
                </a:cxn>
                <a:cxn ang="0">
                  <a:pos x="78" y="325"/>
                </a:cxn>
                <a:cxn ang="0">
                  <a:pos x="68" y="337"/>
                </a:cxn>
                <a:cxn ang="0">
                  <a:pos x="11" y="381"/>
                </a:cxn>
                <a:cxn ang="0">
                  <a:pos x="0" y="381"/>
                </a:cxn>
                <a:cxn ang="0">
                  <a:pos x="164" y="716"/>
                </a:cxn>
                <a:cxn ang="0">
                  <a:pos x="156" y="884"/>
                </a:cxn>
                <a:cxn ang="0">
                  <a:pos x="229" y="716"/>
                </a:cxn>
                <a:cxn ang="0">
                  <a:pos x="330" y="884"/>
                </a:cxn>
                <a:cxn ang="0">
                  <a:pos x="440" y="716"/>
                </a:cxn>
                <a:cxn ang="0">
                  <a:pos x="0" y="0"/>
                </a:cxn>
                <a:cxn ang="0">
                  <a:pos x="11" y="301"/>
                </a:cxn>
                <a:cxn ang="0">
                  <a:pos x="64" y="606"/>
                </a:cxn>
                <a:cxn ang="0">
                  <a:pos x="268" y="570"/>
                </a:cxn>
                <a:cxn ang="0">
                  <a:pos x="64" y="606"/>
                </a:cxn>
                <a:cxn ang="0">
                  <a:pos x="64" y="542"/>
                </a:cxn>
                <a:cxn ang="0">
                  <a:pos x="348" y="506"/>
                </a:cxn>
              </a:cxnLst>
              <a:rect l="0" t="0" r="r" b="b"/>
              <a:pathLst>
                <a:path w="440" h="884">
                  <a:moveTo>
                    <a:pt x="25" y="301"/>
                  </a:moveTo>
                  <a:cubicBezTo>
                    <a:pt x="26" y="301"/>
                    <a:pt x="27" y="300"/>
                    <a:pt x="28" y="300"/>
                  </a:cubicBezTo>
                  <a:cubicBezTo>
                    <a:pt x="35" y="300"/>
                    <a:pt x="41" y="302"/>
                    <a:pt x="47" y="306"/>
                  </a:cubicBezTo>
                  <a:cubicBezTo>
                    <a:pt x="78" y="288"/>
                    <a:pt x="78" y="288"/>
                    <a:pt x="78" y="288"/>
                  </a:cubicBezTo>
                  <a:cubicBezTo>
                    <a:pt x="78" y="171"/>
                    <a:pt x="78" y="171"/>
                    <a:pt x="78" y="171"/>
                  </a:cubicBezTo>
                  <a:cubicBezTo>
                    <a:pt x="78" y="163"/>
                    <a:pt x="84" y="156"/>
                    <a:pt x="93" y="156"/>
                  </a:cubicBezTo>
                  <a:cubicBezTo>
                    <a:pt x="123" y="156"/>
                    <a:pt x="123" y="156"/>
                    <a:pt x="123" y="156"/>
                  </a:cubicBezTo>
                  <a:cubicBezTo>
                    <a:pt x="131" y="156"/>
                    <a:pt x="137" y="163"/>
                    <a:pt x="137" y="171"/>
                  </a:cubicBezTo>
                  <a:cubicBezTo>
                    <a:pt x="137" y="252"/>
                    <a:pt x="137" y="252"/>
                    <a:pt x="137" y="252"/>
                  </a:cubicBezTo>
                  <a:cubicBezTo>
                    <a:pt x="152" y="244"/>
                    <a:pt x="152" y="244"/>
                    <a:pt x="152" y="244"/>
                  </a:cubicBezTo>
                  <a:cubicBezTo>
                    <a:pt x="152" y="111"/>
                    <a:pt x="152" y="111"/>
                    <a:pt x="152" y="111"/>
                  </a:cubicBezTo>
                  <a:cubicBezTo>
                    <a:pt x="152" y="103"/>
                    <a:pt x="159" y="96"/>
                    <a:pt x="167" y="96"/>
                  </a:cubicBezTo>
                  <a:cubicBezTo>
                    <a:pt x="197" y="96"/>
                    <a:pt x="197" y="96"/>
                    <a:pt x="197" y="96"/>
                  </a:cubicBezTo>
                  <a:cubicBezTo>
                    <a:pt x="206" y="96"/>
                    <a:pt x="212" y="103"/>
                    <a:pt x="212" y="111"/>
                  </a:cubicBezTo>
                  <a:cubicBezTo>
                    <a:pt x="212" y="208"/>
                    <a:pt x="212" y="208"/>
                    <a:pt x="212" y="208"/>
                  </a:cubicBezTo>
                  <a:cubicBezTo>
                    <a:pt x="244" y="190"/>
                    <a:pt x="244" y="190"/>
                    <a:pt x="244" y="190"/>
                  </a:cubicBezTo>
                  <a:cubicBezTo>
                    <a:pt x="251" y="186"/>
                    <a:pt x="251" y="186"/>
                    <a:pt x="251" y="186"/>
                  </a:cubicBezTo>
                  <a:cubicBezTo>
                    <a:pt x="255" y="193"/>
                    <a:pt x="255" y="193"/>
                    <a:pt x="255" y="193"/>
                  </a:cubicBezTo>
                  <a:cubicBezTo>
                    <a:pt x="260" y="201"/>
                    <a:pt x="260" y="201"/>
                    <a:pt x="260" y="201"/>
                  </a:cubicBezTo>
                  <a:cubicBezTo>
                    <a:pt x="272" y="201"/>
                    <a:pt x="272" y="201"/>
                    <a:pt x="272" y="201"/>
                  </a:cubicBezTo>
                  <a:cubicBezTo>
                    <a:pt x="280" y="201"/>
                    <a:pt x="287" y="208"/>
                    <a:pt x="287" y="216"/>
                  </a:cubicBezTo>
                  <a:cubicBezTo>
                    <a:pt x="287" y="366"/>
                    <a:pt x="287" y="366"/>
                    <a:pt x="287" y="366"/>
                  </a:cubicBezTo>
                  <a:cubicBezTo>
                    <a:pt x="302" y="366"/>
                    <a:pt x="302" y="366"/>
                    <a:pt x="302" y="366"/>
                  </a:cubicBezTo>
                  <a:cubicBezTo>
                    <a:pt x="302" y="141"/>
                    <a:pt x="302" y="141"/>
                    <a:pt x="302" y="141"/>
                  </a:cubicBezTo>
                  <a:cubicBezTo>
                    <a:pt x="302" y="133"/>
                    <a:pt x="309" y="126"/>
                    <a:pt x="317" y="126"/>
                  </a:cubicBezTo>
                  <a:cubicBezTo>
                    <a:pt x="347" y="126"/>
                    <a:pt x="347" y="126"/>
                    <a:pt x="347" y="126"/>
                  </a:cubicBezTo>
                  <a:cubicBezTo>
                    <a:pt x="355" y="126"/>
                    <a:pt x="362" y="133"/>
                    <a:pt x="362" y="141"/>
                  </a:cubicBezTo>
                  <a:cubicBezTo>
                    <a:pt x="362" y="366"/>
                    <a:pt x="362" y="366"/>
                    <a:pt x="362" y="366"/>
                  </a:cubicBezTo>
                  <a:cubicBezTo>
                    <a:pt x="369" y="366"/>
                    <a:pt x="369" y="366"/>
                    <a:pt x="369" y="366"/>
                  </a:cubicBezTo>
                  <a:cubicBezTo>
                    <a:pt x="377" y="366"/>
                    <a:pt x="384" y="372"/>
                    <a:pt x="384" y="381"/>
                  </a:cubicBezTo>
                  <a:cubicBezTo>
                    <a:pt x="384" y="389"/>
                    <a:pt x="377" y="395"/>
                    <a:pt x="369" y="395"/>
                  </a:cubicBezTo>
                  <a:cubicBezTo>
                    <a:pt x="347" y="395"/>
                    <a:pt x="347" y="395"/>
                    <a:pt x="347" y="395"/>
                  </a:cubicBezTo>
                  <a:cubicBezTo>
                    <a:pt x="317" y="395"/>
                    <a:pt x="317" y="395"/>
                    <a:pt x="317" y="395"/>
                  </a:cubicBezTo>
                  <a:cubicBezTo>
                    <a:pt x="272" y="395"/>
                    <a:pt x="272" y="395"/>
                    <a:pt x="272" y="395"/>
                  </a:cubicBezTo>
                  <a:cubicBezTo>
                    <a:pt x="242" y="395"/>
                    <a:pt x="242" y="395"/>
                    <a:pt x="242" y="395"/>
                  </a:cubicBezTo>
                  <a:cubicBezTo>
                    <a:pt x="197" y="395"/>
                    <a:pt x="197" y="395"/>
                    <a:pt x="197" y="395"/>
                  </a:cubicBezTo>
                  <a:cubicBezTo>
                    <a:pt x="167" y="395"/>
                    <a:pt x="167" y="395"/>
                    <a:pt x="167" y="395"/>
                  </a:cubicBezTo>
                  <a:cubicBezTo>
                    <a:pt x="123" y="395"/>
                    <a:pt x="123" y="395"/>
                    <a:pt x="123" y="395"/>
                  </a:cubicBezTo>
                  <a:cubicBezTo>
                    <a:pt x="93" y="395"/>
                    <a:pt x="93" y="395"/>
                    <a:pt x="93" y="395"/>
                  </a:cubicBezTo>
                  <a:cubicBezTo>
                    <a:pt x="70" y="395"/>
                    <a:pt x="70" y="395"/>
                    <a:pt x="70" y="395"/>
                  </a:cubicBezTo>
                  <a:cubicBezTo>
                    <a:pt x="62" y="395"/>
                    <a:pt x="55" y="389"/>
                    <a:pt x="55" y="381"/>
                  </a:cubicBezTo>
                  <a:cubicBezTo>
                    <a:pt x="55" y="372"/>
                    <a:pt x="62" y="366"/>
                    <a:pt x="70" y="366"/>
                  </a:cubicBezTo>
                  <a:cubicBezTo>
                    <a:pt x="78" y="366"/>
                    <a:pt x="78" y="366"/>
                    <a:pt x="78" y="366"/>
                  </a:cubicBezTo>
                  <a:cubicBezTo>
                    <a:pt x="78" y="325"/>
                    <a:pt x="78" y="325"/>
                    <a:pt x="78" y="325"/>
                  </a:cubicBezTo>
                  <a:cubicBezTo>
                    <a:pt x="67" y="331"/>
                    <a:pt x="67" y="331"/>
                    <a:pt x="67" y="331"/>
                  </a:cubicBezTo>
                  <a:cubicBezTo>
                    <a:pt x="67" y="333"/>
                    <a:pt x="68" y="335"/>
                    <a:pt x="68" y="337"/>
                  </a:cubicBezTo>
                  <a:cubicBezTo>
                    <a:pt x="70" y="359"/>
                    <a:pt x="53" y="379"/>
                    <a:pt x="31" y="380"/>
                  </a:cubicBezTo>
                  <a:cubicBezTo>
                    <a:pt x="24" y="381"/>
                    <a:pt x="17" y="381"/>
                    <a:pt x="11" y="381"/>
                  </a:cubicBezTo>
                  <a:cubicBezTo>
                    <a:pt x="11" y="381"/>
                    <a:pt x="11" y="381"/>
                    <a:pt x="11" y="381"/>
                  </a:cubicBezTo>
                  <a:cubicBezTo>
                    <a:pt x="7" y="381"/>
                    <a:pt x="3" y="381"/>
                    <a:pt x="0" y="381"/>
                  </a:cubicBezTo>
                  <a:cubicBezTo>
                    <a:pt x="0" y="716"/>
                    <a:pt x="0" y="716"/>
                    <a:pt x="0" y="716"/>
                  </a:cubicBezTo>
                  <a:cubicBezTo>
                    <a:pt x="164" y="716"/>
                    <a:pt x="164" y="716"/>
                    <a:pt x="164" y="716"/>
                  </a:cubicBezTo>
                  <a:cubicBezTo>
                    <a:pt x="110" y="884"/>
                    <a:pt x="110" y="884"/>
                    <a:pt x="110" y="884"/>
                  </a:cubicBezTo>
                  <a:cubicBezTo>
                    <a:pt x="156" y="884"/>
                    <a:pt x="156" y="884"/>
                    <a:pt x="156" y="884"/>
                  </a:cubicBezTo>
                  <a:cubicBezTo>
                    <a:pt x="210" y="716"/>
                    <a:pt x="210" y="716"/>
                    <a:pt x="210" y="716"/>
                  </a:cubicBezTo>
                  <a:cubicBezTo>
                    <a:pt x="229" y="716"/>
                    <a:pt x="229" y="716"/>
                    <a:pt x="229" y="716"/>
                  </a:cubicBezTo>
                  <a:cubicBezTo>
                    <a:pt x="283" y="884"/>
                    <a:pt x="283" y="884"/>
                    <a:pt x="283" y="884"/>
                  </a:cubicBezTo>
                  <a:cubicBezTo>
                    <a:pt x="330" y="884"/>
                    <a:pt x="330" y="884"/>
                    <a:pt x="330" y="884"/>
                  </a:cubicBezTo>
                  <a:cubicBezTo>
                    <a:pt x="276" y="716"/>
                    <a:pt x="276" y="716"/>
                    <a:pt x="276" y="716"/>
                  </a:cubicBezTo>
                  <a:cubicBezTo>
                    <a:pt x="440" y="716"/>
                    <a:pt x="440" y="716"/>
                    <a:pt x="440" y="716"/>
                  </a:cubicBezTo>
                  <a:cubicBezTo>
                    <a:pt x="440" y="0"/>
                    <a:pt x="440" y="0"/>
                    <a:pt x="440" y="0"/>
                  </a:cubicBezTo>
                  <a:cubicBezTo>
                    <a:pt x="0" y="0"/>
                    <a:pt x="0" y="0"/>
                    <a:pt x="0" y="0"/>
                  </a:cubicBezTo>
                  <a:cubicBezTo>
                    <a:pt x="0" y="301"/>
                    <a:pt x="0" y="301"/>
                    <a:pt x="0" y="301"/>
                  </a:cubicBezTo>
                  <a:cubicBezTo>
                    <a:pt x="3" y="301"/>
                    <a:pt x="7" y="301"/>
                    <a:pt x="11" y="301"/>
                  </a:cubicBezTo>
                  <a:cubicBezTo>
                    <a:pt x="15" y="301"/>
                    <a:pt x="20" y="301"/>
                    <a:pt x="25" y="301"/>
                  </a:cubicBezTo>
                  <a:close/>
                  <a:moveTo>
                    <a:pt x="64" y="606"/>
                  </a:moveTo>
                  <a:cubicBezTo>
                    <a:pt x="64" y="570"/>
                    <a:pt x="64" y="570"/>
                    <a:pt x="64" y="570"/>
                  </a:cubicBezTo>
                  <a:cubicBezTo>
                    <a:pt x="268" y="570"/>
                    <a:pt x="268" y="570"/>
                    <a:pt x="268" y="570"/>
                  </a:cubicBezTo>
                  <a:cubicBezTo>
                    <a:pt x="268" y="606"/>
                    <a:pt x="268" y="606"/>
                    <a:pt x="268" y="606"/>
                  </a:cubicBezTo>
                  <a:lnTo>
                    <a:pt x="64" y="606"/>
                  </a:lnTo>
                  <a:close/>
                  <a:moveTo>
                    <a:pt x="348" y="542"/>
                  </a:moveTo>
                  <a:cubicBezTo>
                    <a:pt x="64" y="542"/>
                    <a:pt x="64" y="542"/>
                    <a:pt x="64" y="542"/>
                  </a:cubicBezTo>
                  <a:cubicBezTo>
                    <a:pt x="64" y="506"/>
                    <a:pt x="64" y="506"/>
                    <a:pt x="64" y="506"/>
                  </a:cubicBezTo>
                  <a:cubicBezTo>
                    <a:pt x="348" y="506"/>
                    <a:pt x="348" y="506"/>
                    <a:pt x="348" y="506"/>
                  </a:cubicBezTo>
                  <a:lnTo>
                    <a:pt x="348" y="54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8" name="Freeform 12">
              <a:extLst>
                <a:ext uri="{FF2B5EF4-FFF2-40B4-BE49-F238E27FC236}">
                  <a16:creationId xmlns:a16="http://schemas.microsoft.com/office/drawing/2014/main" id="{F879AB42-E5FE-A5D2-A471-B477E69E355E}"/>
                </a:ext>
              </a:extLst>
            </p:cNvPr>
            <p:cNvSpPr>
              <a:spLocks noEditPoints="1"/>
            </p:cNvSpPr>
            <p:nvPr/>
          </p:nvSpPr>
          <p:spPr bwMode="auto">
            <a:xfrm>
              <a:off x="2606673" y="1647830"/>
              <a:ext cx="736599" cy="993776"/>
            </a:xfrm>
            <a:custGeom>
              <a:avLst/>
              <a:gdLst/>
              <a:ahLst/>
              <a:cxnLst>
                <a:cxn ang="0">
                  <a:pos x="328" y="228"/>
                </a:cxn>
                <a:cxn ang="0">
                  <a:pos x="327" y="135"/>
                </a:cxn>
                <a:cxn ang="0">
                  <a:pos x="426" y="191"/>
                </a:cxn>
                <a:cxn ang="0">
                  <a:pos x="475" y="196"/>
                </a:cxn>
                <a:cxn ang="0">
                  <a:pos x="495" y="195"/>
                </a:cxn>
                <a:cxn ang="0">
                  <a:pos x="523" y="158"/>
                </a:cxn>
                <a:cxn ang="0">
                  <a:pos x="511" y="138"/>
                </a:cxn>
                <a:cxn ang="0">
                  <a:pos x="489" y="132"/>
                </a:cxn>
                <a:cxn ang="0">
                  <a:pos x="464" y="132"/>
                </a:cxn>
                <a:cxn ang="0">
                  <a:pos x="407" y="116"/>
                </a:cxn>
                <a:cxn ang="0">
                  <a:pos x="332" y="33"/>
                </a:cxn>
                <a:cxn ang="0">
                  <a:pos x="329" y="24"/>
                </a:cxn>
                <a:cxn ang="0">
                  <a:pos x="328" y="23"/>
                </a:cxn>
                <a:cxn ang="0">
                  <a:pos x="296" y="0"/>
                </a:cxn>
                <a:cxn ang="0">
                  <a:pos x="135" y="0"/>
                </a:cxn>
                <a:cxn ang="0">
                  <a:pos x="63" y="38"/>
                </a:cxn>
                <a:cxn ang="0">
                  <a:pos x="0" y="172"/>
                </a:cxn>
                <a:cxn ang="0">
                  <a:pos x="90" y="361"/>
                </a:cxn>
                <a:cxn ang="0">
                  <a:pos x="111" y="354"/>
                </a:cxn>
                <a:cxn ang="0">
                  <a:pos x="160" y="709"/>
                </a:cxn>
                <a:cxn ang="0">
                  <a:pos x="210" y="335"/>
                </a:cxn>
                <a:cxn ang="0">
                  <a:pos x="229" y="660"/>
                </a:cxn>
                <a:cxn ang="0">
                  <a:pos x="328" y="660"/>
                </a:cxn>
                <a:cxn ang="0">
                  <a:pos x="76" y="121"/>
                </a:cxn>
                <a:cxn ang="0">
                  <a:pos x="111" y="228"/>
                </a:cxn>
                <a:cxn ang="0">
                  <a:pos x="64" y="172"/>
                </a:cxn>
                <a:cxn ang="0">
                  <a:pos x="210" y="281"/>
                </a:cxn>
                <a:cxn ang="0">
                  <a:pos x="189" y="188"/>
                </a:cxn>
                <a:cxn ang="0">
                  <a:pos x="196" y="64"/>
                </a:cxn>
                <a:cxn ang="0">
                  <a:pos x="219" y="34"/>
                </a:cxn>
                <a:cxn ang="0">
                  <a:pos x="242" y="64"/>
                </a:cxn>
                <a:cxn ang="0">
                  <a:pos x="250" y="188"/>
                </a:cxn>
                <a:cxn ang="0">
                  <a:pos x="229" y="280"/>
                </a:cxn>
              </a:cxnLst>
              <a:rect l="0" t="0" r="r" b="b"/>
              <a:pathLst>
                <a:path w="525" h="709">
                  <a:moveTo>
                    <a:pt x="328" y="660"/>
                  </a:moveTo>
                  <a:cubicBezTo>
                    <a:pt x="328" y="228"/>
                    <a:pt x="328" y="228"/>
                    <a:pt x="328" y="228"/>
                  </a:cubicBezTo>
                  <a:cubicBezTo>
                    <a:pt x="328" y="226"/>
                    <a:pt x="328" y="224"/>
                    <a:pt x="327" y="221"/>
                  </a:cubicBezTo>
                  <a:cubicBezTo>
                    <a:pt x="327" y="135"/>
                    <a:pt x="327" y="135"/>
                    <a:pt x="327" y="135"/>
                  </a:cubicBezTo>
                  <a:cubicBezTo>
                    <a:pt x="341" y="149"/>
                    <a:pt x="357" y="162"/>
                    <a:pt x="377" y="172"/>
                  </a:cubicBezTo>
                  <a:cubicBezTo>
                    <a:pt x="392" y="180"/>
                    <a:pt x="408" y="186"/>
                    <a:pt x="426" y="191"/>
                  </a:cubicBezTo>
                  <a:cubicBezTo>
                    <a:pt x="438" y="193"/>
                    <a:pt x="451" y="195"/>
                    <a:pt x="464" y="196"/>
                  </a:cubicBezTo>
                  <a:cubicBezTo>
                    <a:pt x="467" y="196"/>
                    <a:pt x="471" y="196"/>
                    <a:pt x="475" y="196"/>
                  </a:cubicBezTo>
                  <a:cubicBezTo>
                    <a:pt x="475" y="196"/>
                    <a:pt x="475" y="196"/>
                    <a:pt x="475" y="196"/>
                  </a:cubicBezTo>
                  <a:cubicBezTo>
                    <a:pt x="481" y="196"/>
                    <a:pt x="488" y="196"/>
                    <a:pt x="495" y="195"/>
                  </a:cubicBezTo>
                  <a:cubicBezTo>
                    <a:pt x="512" y="194"/>
                    <a:pt x="525" y="178"/>
                    <a:pt x="524" y="161"/>
                  </a:cubicBezTo>
                  <a:cubicBezTo>
                    <a:pt x="524" y="160"/>
                    <a:pt x="524" y="159"/>
                    <a:pt x="523" y="158"/>
                  </a:cubicBezTo>
                  <a:cubicBezTo>
                    <a:pt x="523" y="156"/>
                    <a:pt x="522" y="153"/>
                    <a:pt x="521" y="151"/>
                  </a:cubicBezTo>
                  <a:cubicBezTo>
                    <a:pt x="519" y="146"/>
                    <a:pt x="515" y="141"/>
                    <a:pt x="511" y="138"/>
                  </a:cubicBezTo>
                  <a:cubicBezTo>
                    <a:pt x="509" y="136"/>
                    <a:pt x="506" y="135"/>
                    <a:pt x="503" y="133"/>
                  </a:cubicBezTo>
                  <a:cubicBezTo>
                    <a:pt x="499" y="132"/>
                    <a:pt x="494" y="131"/>
                    <a:pt x="489" y="132"/>
                  </a:cubicBezTo>
                  <a:cubicBezTo>
                    <a:pt x="484" y="132"/>
                    <a:pt x="479" y="132"/>
                    <a:pt x="475" y="132"/>
                  </a:cubicBezTo>
                  <a:cubicBezTo>
                    <a:pt x="471" y="132"/>
                    <a:pt x="467" y="132"/>
                    <a:pt x="464" y="132"/>
                  </a:cubicBezTo>
                  <a:cubicBezTo>
                    <a:pt x="451" y="131"/>
                    <a:pt x="440" y="129"/>
                    <a:pt x="430" y="125"/>
                  </a:cubicBezTo>
                  <a:cubicBezTo>
                    <a:pt x="422" y="123"/>
                    <a:pt x="414" y="120"/>
                    <a:pt x="407" y="116"/>
                  </a:cubicBezTo>
                  <a:cubicBezTo>
                    <a:pt x="380" y="101"/>
                    <a:pt x="359" y="78"/>
                    <a:pt x="346" y="58"/>
                  </a:cubicBezTo>
                  <a:cubicBezTo>
                    <a:pt x="340" y="48"/>
                    <a:pt x="335" y="39"/>
                    <a:pt x="332" y="33"/>
                  </a:cubicBezTo>
                  <a:cubicBezTo>
                    <a:pt x="331" y="29"/>
                    <a:pt x="330" y="27"/>
                    <a:pt x="329" y="25"/>
                  </a:cubicBezTo>
                  <a:cubicBezTo>
                    <a:pt x="329" y="25"/>
                    <a:pt x="329" y="24"/>
                    <a:pt x="329" y="24"/>
                  </a:cubicBezTo>
                  <a:cubicBezTo>
                    <a:pt x="328" y="24"/>
                    <a:pt x="328" y="23"/>
                    <a:pt x="328" y="23"/>
                  </a:cubicBezTo>
                  <a:cubicBezTo>
                    <a:pt x="328" y="23"/>
                    <a:pt x="328" y="23"/>
                    <a:pt x="328" y="23"/>
                  </a:cubicBezTo>
                  <a:cubicBezTo>
                    <a:pt x="327" y="19"/>
                    <a:pt x="324" y="15"/>
                    <a:pt x="321" y="11"/>
                  </a:cubicBezTo>
                  <a:cubicBezTo>
                    <a:pt x="315" y="4"/>
                    <a:pt x="306" y="0"/>
                    <a:pt x="296" y="0"/>
                  </a:cubicBezTo>
                  <a:cubicBezTo>
                    <a:pt x="142" y="0"/>
                    <a:pt x="142" y="0"/>
                    <a:pt x="142" y="0"/>
                  </a:cubicBezTo>
                  <a:cubicBezTo>
                    <a:pt x="139" y="0"/>
                    <a:pt x="137" y="0"/>
                    <a:pt x="135" y="0"/>
                  </a:cubicBezTo>
                  <a:cubicBezTo>
                    <a:pt x="131" y="1"/>
                    <a:pt x="128" y="1"/>
                    <a:pt x="125" y="2"/>
                  </a:cubicBezTo>
                  <a:cubicBezTo>
                    <a:pt x="123" y="3"/>
                    <a:pt x="94" y="12"/>
                    <a:pt x="63" y="38"/>
                  </a:cubicBezTo>
                  <a:cubicBezTo>
                    <a:pt x="48" y="51"/>
                    <a:pt x="32" y="68"/>
                    <a:pt x="20" y="90"/>
                  </a:cubicBezTo>
                  <a:cubicBezTo>
                    <a:pt x="8" y="113"/>
                    <a:pt x="0" y="140"/>
                    <a:pt x="0" y="172"/>
                  </a:cubicBezTo>
                  <a:cubicBezTo>
                    <a:pt x="0" y="221"/>
                    <a:pt x="18" y="279"/>
                    <a:pt x="64" y="347"/>
                  </a:cubicBezTo>
                  <a:cubicBezTo>
                    <a:pt x="70" y="356"/>
                    <a:pt x="80" y="361"/>
                    <a:pt x="90" y="361"/>
                  </a:cubicBezTo>
                  <a:cubicBezTo>
                    <a:pt x="97" y="361"/>
                    <a:pt x="103" y="360"/>
                    <a:pt x="108" y="356"/>
                  </a:cubicBezTo>
                  <a:cubicBezTo>
                    <a:pt x="109" y="355"/>
                    <a:pt x="110" y="355"/>
                    <a:pt x="111" y="354"/>
                  </a:cubicBezTo>
                  <a:cubicBezTo>
                    <a:pt x="111" y="660"/>
                    <a:pt x="111" y="660"/>
                    <a:pt x="111" y="660"/>
                  </a:cubicBezTo>
                  <a:cubicBezTo>
                    <a:pt x="111" y="687"/>
                    <a:pt x="133" y="709"/>
                    <a:pt x="160" y="709"/>
                  </a:cubicBezTo>
                  <a:cubicBezTo>
                    <a:pt x="188" y="709"/>
                    <a:pt x="210" y="687"/>
                    <a:pt x="210" y="660"/>
                  </a:cubicBezTo>
                  <a:cubicBezTo>
                    <a:pt x="210" y="335"/>
                    <a:pt x="210" y="335"/>
                    <a:pt x="210" y="335"/>
                  </a:cubicBezTo>
                  <a:cubicBezTo>
                    <a:pt x="229" y="335"/>
                    <a:pt x="229" y="335"/>
                    <a:pt x="229" y="335"/>
                  </a:cubicBezTo>
                  <a:cubicBezTo>
                    <a:pt x="229" y="660"/>
                    <a:pt x="229" y="660"/>
                    <a:pt x="229" y="660"/>
                  </a:cubicBezTo>
                  <a:cubicBezTo>
                    <a:pt x="229" y="687"/>
                    <a:pt x="251" y="709"/>
                    <a:pt x="278" y="709"/>
                  </a:cubicBezTo>
                  <a:cubicBezTo>
                    <a:pt x="306" y="709"/>
                    <a:pt x="328" y="687"/>
                    <a:pt x="328" y="660"/>
                  </a:cubicBezTo>
                  <a:close/>
                  <a:moveTo>
                    <a:pt x="64" y="172"/>
                  </a:moveTo>
                  <a:cubicBezTo>
                    <a:pt x="64" y="151"/>
                    <a:pt x="69" y="135"/>
                    <a:pt x="76" y="121"/>
                  </a:cubicBezTo>
                  <a:cubicBezTo>
                    <a:pt x="85" y="104"/>
                    <a:pt x="98" y="91"/>
                    <a:pt x="111" y="82"/>
                  </a:cubicBezTo>
                  <a:cubicBezTo>
                    <a:pt x="111" y="228"/>
                    <a:pt x="111" y="228"/>
                    <a:pt x="111" y="228"/>
                  </a:cubicBezTo>
                  <a:cubicBezTo>
                    <a:pt x="111" y="302"/>
                    <a:pt x="111" y="302"/>
                    <a:pt x="111" y="302"/>
                  </a:cubicBezTo>
                  <a:cubicBezTo>
                    <a:pt x="75" y="246"/>
                    <a:pt x="64" y="203"/>
                    <a:pt x="64" y="172"/>
                  </a:cubicBezTo>
                  <a:close/>
                  <a:moveTo>
                    <a:pt x="219" y="292"/>
                  </a:moveTo>
                  <a:cubicBezTo>
                    <a:pt x="210" y="281"/>
                    <a:pt x="210" y="281"/>
                    <a:pt x="210" y="281"/>
                  </a:cubicBezTo>
                  <a:cubicBezTo>
                    <a:pt x="181" y="244"/>
                    <a:pt x="181" y="244"/>
                    <a:pt x="181" y="244"/>
                  </a:cubicBezTo>
                  <a:cubicBezTo>
                    <a:pt x="189" y="188"/>
                    <a:pt x="189" y="188"/>
                    <a:pt x="189" y="188"/>
                  </a:cubicBezTo>
                  <a:cubicBezTo>
                    <a:pt x="204" y="76"/>
                    <a:pt x="204" y="76"/>
                    <a:pt x="204" y="76"/>
                  </a:cubicBezTo>
                  <a:cubicBezTo>
                    <a:pt x="196" y="64"/>
                    <a:pt x="196" y="64"/>
                    <a:pt x="196" y="64"/>
                  </a:cubicBezTo>
                  <a:cubicBezTo>
                    <a:pt x="204" y="34"/>
                    <a:pt x="204" y="34"/>
                    <a:pt x="204" y="34"/>
                  </a:cubicBezTo>
                  <a:cubicBezTo>
                    <a:pt x="219" y="34"/>
                    <a:pt x="219" y="34"/>
                    <a:pt x="219" y="34"/>
                  </a:cubicBezTo>
                  <a:cubicBezTo>
                    <a:pt x="234" y="34"/>
                    <a:pt x="234" y="34"/>
                    <a:pt x="234" y="34"/>
                  </a:cubicBezTo>
                  <a:cubicBezTo>
                    <a:pt x="242" y="64"/>
                    <a:pt x="242" y="64"/>
                    <a:pt x="242" y="64"/>
                  </a:cubicBezTo>
                  <a:cubicBezTo>
                    <a:pt x="234" y="76"/>
                    <a:pt x="234" y="76"/>
                    <a:pt x="234" y="76"/>
                  </a:cubicBezTo>
                  <a:cubicBezTo>
                    <a:pt x="250" y="188"/>
                    <a:pt x="250" y="188"/>
                    <a:pt x="250" y="188"/>
                  </a:cubicBezTo>
                  <a:cubicBezTo>
                    <a:pt x="257" y="244"/>
                    <a:pt x="257" y="244"/>
                    <a:pt x="257" y="244"/>
                  </a:cubicBezTo>
                  <a:cubicBezTo>
                    <a:pt x="229" y="280"/>
                    <a:pt x="229" y="280"/>
                    <a:pt x="229" y="280"/>
                  </a:cubicBezTo>
                  <a:lnTo>
                    <a:pt x="219" y="2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5" name="Freeform 13">
              <a:extLst>
                <a:ext uri="{FF2B5EF4-FFF2-40B4-BE49-F238E27FC236}">
                  <a16:creationId xmlns:a16="http://schemas.microsoft.com/office/drawing/2014/main" id="{5B5120BF-83FA-5121-8503-443F333B8C24}"/>
                </a:ext>
              </a:extLst>
            </p:cNvPr>
            <p:cNvSpPr>
              <a:spLocks/>
            </p:cNvSpPr>
            <p:nvPr/>
          </p:nvSpPr>
          <p:spPr bwMode="auto">
            <a:xfrm>
              <a:off x="2774949" y="1344616"/>
              <a:ext cx="277812" cy="277813"/>
            </a:xfrm>
            <a:custGeom>
              <a:avLst/>
              <a:gdLst/>
              <a:ahLst/>
              <a:cxnLst>
                <a:cxn ang="0">
                  <a:pos x="120" y="186"/>
                </a:cxn>
                <a:cxn ang="0">
                  <a:pos x="187" y="78"/>
                </a:cxn>
                <a:cxn ang="0">
                  <a:pos x="79" y="11"/>
                </a:cxn>
                <a:cxn ang="0">
                  <a:pos x="12" y="119"/>
                </a:cxn>
                <a:cxn ang="0">
                  <a:pos x="120" y="186"/>
                </a:cxn>
              </a:cxnLst>
              <a:rect l="0" t="0" r="r" b="b"/>
              <a:pathLst>
                <a:path w="198" h="198">
                  <a:moveTo>
                    <a:pt x="120" y="186"/>
                  </a:moveTo>
                  <a:cubicBezTo>
                    <a:pt x="168" y="175"/>
                    <a:pt x="198" y="127"/>
                    <a:pt x="187" y="78"/>
                  </a:cubicBezTo>
                  <a:cubicBezTo>
                    <a:pt x="176" y="30"/>
                    <a:pt x="127" y="0"/>
                    <a:pt x="79" y="11"/>
                  </a:cubicBezTo>
                  <a:cubicBezTo>
                    <a:pt x="30" y="22"/>
                    <a:pt x="0" y="71"/>
                    <a:pt x="12" y="119"/>
                  </a:cubicBezTo>
                  <a:cubicBezTo>
                    <a:pt x="23" y="168"/>
                    <a:pt x="71" y="198"/>
                    <a:pt x="120" y="186"/>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sp>
          <p:nvSpPr>
            <p:cNvPr id="16" name="Freeform 14">
              <a:extLst>
                <a:ext uri="{FF2B5EF4-FFF2-40B4-BE49-F238E27FC236}">
                  <a16:creationId xmlns:a16="http://schemas.microsoft.com/office/drawing/2014/main" id="{5BEAA337-C9DC-E68E-C787-301BE209EE2B}"/>
                </a:ext>
              </a:extLst>
            </p:cNvPr>
            <p:cNvSpPr>
              <a:spLocks/>
            </p:cNvSpPr>
            <p:nvPr/>
          </p:nvSpPr>
          <p:spPr bwMode="auto">
            <a:xfrm>
              <a:off x="3333751" y="1674814"/>
              <a:ext cx="282575" cy="179387"/>
            </a:xfrm>
            <a:custGeom>
              <a:avLst/>
              <a:gdLst/>
              <a:ahLst/>
              <a:cxnLst>
                <a:cxn ang="0">
                  <a:pos x="10" y="127"/>
                </a:cxn>
                <a:cxn ang="0">
                  <a:pos x="24" y="118"/>
                </a:cxn>
                <a:cxn ang="0">
                  <a:pos x="83" y="83"/>
                </a:cxn>
                <a:cxn ang="0">
                  <a:pos x="98" y="74"/>
                </a:cxn>
                <a:cxn ang="0">
                  <a:pos x="158" y="39"/>
                </a:cxn>
                <a:cxn ang="0">
                  <a:pos x="173" y="30"/>
                </a:cxn>
                <a:cxn ang="0">
                  <a:pos x="202" y="13"/>
                </a:cxn>
                <a:cxn ang="0">
                  <a:pos x="196" y="4"/>
                </a:cxn>
                <a:cxn ang="0">
                  <a:pos x="194" y="0"/>
                </a:cxn>
                <a:cxn ang="0">
                  <a:pos x="186" y="4"/>
                </a:cxn>
                <a:cxn ang="0">
                  <a:pos x="176" y="10"/>
                </a:cxn>
                <a:cxn ang="0">
                  <a:pos x="158" y="21"/>
                </a:cxn>
                <a:cxn ang="0">
                  <a:pos x="98" y="56"/>
                </a:cxn>
                <a:cxn ang="0">
                  <a:pos x="83" y="65"/>
                </a:cxn>
                <a:cxn ang="0">
                  <a:pos x="24" y="100"/>
                </a:cxn>
                <a:cxn ang="0">
                  <a:pos x="0" y="114"/>
                </a:cxn>
                <a:cxn ang="0">
                  <a:pos x="10" y="127"/>
                </a:cxn>
              </a:cxnLst>
              <a:rect l="0" t="0" r="r" b="b"/>
              <a:pathLst>
                <a:path w="202" h="127">
                  <a:moveTo>
                    <a:pt x="10" y="127"/>
                  </a:moveTo>
                  <a:cubicBezTo>
                    <a:pt x="24" y="118"/>
                    <a:pt x="24" y="118"/>
                    <a:pt x="24" y="118"/>
                  </a:cubicBezTo>
                  <a:cubicBezTo>
                    <a:pt x="83" y="83"/>
                    <a:pt x="83" y="83"/>
                    <a:pt x="83" y="83"/>
                  </a:cubicBezTo>
                  <a:cubicBezTo>
                    <a:pt x="98" y="74"/>
                    <a:pt x="98" y="74"/>
                    <a:pt x="98" y="74"/>
                  </a:cubicBezTo>
                  <a:cubicBezTo>
                    <a:pt x="158" y="39"/>
                    <a:pt x="158" y="39"/>
                    <a:pt x="158" y="39"/>
                  </a:cubicBezTo>
                  <a:cubicBezTo>
                    <a:pt x="173" y="30"/>
                    <a:pt x="173" y="30"/>
                    <a:pt x="173" y="30"/>
                  </a:cubicBezTo>
                  <a:cubicBezTo>
                    <a:pt x="202" y="13"/>
                    <a:pt x="202" y="13"/>
                    <a:pt x="202" y="13"/>
                  </a:cubicBezTo>
                  <a:cubicBezTo>
                    <a:pt x="196" y="4"/>
                    <a:pt x="196" y="4"/>
                    <a:pt x="196" y="4"/>
                  </a:cubicBezTo>
                  <a:cubicBezTo>
                    <a:pt x="194" y="0"/>
                    <a:pt x="194" y="0"/>
                    <a:pt x="194" y="0"/>
                  </a:cubicBezTo>
                  <a:cubicBezTo>
                    <a:pt x="186" y="4"/>
                    <a:pt x="186" y="4"/>
                    <a:pt x="186" y="4"/>
                  </a:cubicBezTo>
                  <a:cubicBezTo>
                    <a:pt x="176" y="10"/>
                    <a:pt x="176" y="10"/>
                    <a:pt x="176" y="10"/>
                  </a:cubicBezTo>
                  <a:cubicBezTo>
                    <a:pt x="158" y="21"/>
                    <a:pt x="158" y="21"/>
                    <a:pt x="158" y="21"/>
                  </a:cubicBezTo>
                  <a:cubicBezTo>
                    <a:pt x="98" y="56"/>
                    <a:pt x="98" y="56"/>
                    <a:pt x="98" y="56"/>
                  </a:cubicBezTo>
                  <a:cubicBezTo>
                    <a:pt x="83" y="65"/>
                    <a:pt x="83" y="65"/>
                    <a:pt x="83" y="65"/>
                  </a:cubicBezTo>
                  <a:cubicBezTo>
                    <a:pt x="24" y="100"/>
                    <a:pt x="24" y="100"/>
                    <a:pt x="24" y="100"/>
                  </a:cubicBezTo>
                  <a:cubicBezTo>
                    <a:pt x="0" y="114"/>
                    <a:pt x="0" y="114"/>
                    <a:pt x="0" y="114"/>
                  </a:cubicBezTo>
                  <a:cubicBezTo>
                    <a:pt x="4" y="117"/>
                    <a:pt x="8" y="122"/>
                    <a:pt x="1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sp>
        <p:nvSpPr>
          <p:cNvPr id="2" name="Rounded Rectangle 54">
            <a:extLst>
              <a:ext uri="{FF2B5EF4-FFF2-40B4-BE49-F238E27FC236}">
                <a16:creationId xmlns:a16="http://schemas.microsoft.com/office/drawing/2014/main" id="{66EEAAA4-05FC-6BEE-B73E-CD7B0AA5C90B}"/>
              </a:ext>
            </a:extLst>
          </p:cNvPr>
          <p:cNvSpPr/>
          <p:nvPr/>
        </p:nvSpPr>
        <p:spPr>
          <a:xfrm>
            <a:off x="4359564" y="1119076"/>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Adherence to the Code of Ethics issued by ICAI</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 name="Rounded Rectangle 54">
            <a:extLst>
              <a:ext uri="{FF2B5EF4-FFF2-40B4-BE49-F238E27FC236}">
                <a16:creationId xmlns:a16="http://schemas.microsoft.com/office/drawing/2014/main" id="{EC892AFC-8FC6-BE16-4F09-3B989C6B3807}"/>
              </a:ext>
            </a:extLst>
          </p:cNvPr>
          <p:cNvSpPr/>
          <p:nvPr/>
        </p:nvSpPr>
        <p:spPr>
          <a:xfrm>
            <a:off x="8208817" y="1100788"/>
            <a:ext cx="3626389"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Protecting from</a:t>
            </a:r>
          </a:p>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the threat to its Independence</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7" name="Rounded Rectangle 54">
            <a:extLst>
              <a:ext uri="{FF2B5EF4-FFF2-40B4-BE49-F238E27FC236}">
                <a16:creationId xmlns:a16="http://schemas.microsoft.com/office/drawing/2014/main" id="{E284C8E2-34CC-A826-4E98-6BA8B043AF04}"/>
              </a:ext>
            </a:extLst>
          </p:cNvPr>
          <p:cNvSpPr/>
          <p:nvPr/>
        </p:nvSpPr>
        <p:spPr>
          <a:xfrm>
            <a:off x="8246671" y="2255433"/>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Business relationship with the clients</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0" name="Rounded Rectangle 54">
            <a:extLst>
              <a:ext uri="{FF2B5EF4-FFF2-40B4-BE49-F238E27FC236}">
                <a16:creationId xmlns:a16="http://schemas.microsoft.com/office/drawing/2014/main" id="{5EC99BD4-570B-1583-C16A-A949009437DD}"/>
              </a:ext>
            </a:extLst>
          </p:cNvPr>
          <p:cNvSpPr/>
          <p:nvPr/>
        </p:nvSpPr>
        <p:spPr>
          <a:xfrm>
            <a:off x="4377874" y="2252731"/>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Comply with professional ethics such as integrity, confidentiality, objectivity</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23" name="Rounded Rectangle 54">
            <a:extLst>
              <a:ext uri="{FF2B5EF4-FFF2-40B4-BE49-F238E27FC236}">
                <a16:creationId xmlns:a16="http://schemas.microsoft.com/office/drawing/2014/main" id="{F10289AB-582D-D010-35A2-8B5B969B9D70}"/>
              </a:ext>
            </a:extLst>
          </p:cNvPr>
          <p:cNvSpPr/>
          <p:nvPr/>
        </p:nvSpPr>
        <p:spPr>
          <a:xfrm>
            <a:off x="4377874" y="3416806"/>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Substantial interest in the audit clients</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9" name="Rounded Rectangle 54">
            <a:extLst>
              <a:ext uri="{FF2B5EF4-FFF2-40B4-BE49-F238E27FC236}">
                <a16:creationId xmlns:a16="http://schemas.microsoft.com/office/drawing/2014/main" id="{ABF4E72F-2329-BED9-034F-BF839346A6A7}"/>
              </a:ext>
            </a:extLst>
          </p:cNvPr>
          <p:cNvSpPr/>
          <p:nvPr/>
        </p:nvSpPr>
        <p:spPr>
          <a:xfrm>
            <a:off x="8246671" y="3416806"/>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Long term association with </a:t>
            </a:r>
            <a:r>
              <a:rPr lang="en-IN" sz="2000" b="1" dirty="0">
                <a:solidFill>
                  <a:prstClr val="black"/>
                </a:solidFill>
                <a:latin typeface="Arial Narrow" panose="020B0606020202030204" pitchFamily="34" charset="0"/>
                <a:cs typeface="Arial" panose="020B0604020202020204" pitchFamily="34" charset="0"/>
              </a:rPr>
              <a:t>the audit clients</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0" name="Rounded Rectangle 54">
            <a:extLst>
              <a:ext uri="{FF2B5EF4-FFF2-40B4-BE49-F238E27FC236}">
                <a16:creationId xmlns:a16="http://schemas.microsoft.com/office/drawing/2014/main" id="{BA6D27FF-30CC-17C7-724F-44C417B0ACD9}"/>
              </a:ext>
            </a:extLst>
          </p:cNvPr>
          <p:cNvSpPr/>
          <p:nvPr/>
        </p:nvSpPr>
        <p:spPr>
          <a:xfrm>
            <a:off x="4390315" y="4567587"/>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Number of audit clients are within the limits specified</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2" name="Rounded Rectangle 54">
            <a:extLst>
              <a:ext uri="{FF2B5EF4-FFF2-40B4-BE49-F238E27FC236}">
                <a16:creationId xmlns:a16="http://schemas.microsoft.com/office/drawing/2014/main" id="{6C23CB69-8F5D-BB79-50E8-EF63834FB8DD}"/>
              </a:ext>
            </a:extLst>
          </p:cNvPr>
          <p:cNvSpPr/>
          <p:nvPr/>
        </p:nvSpPr>
        <p:spPr>
          <a:xfrm>
            <a:off x="8259112" y="4567587"/>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New client acceptance</a:t>
            </a:r>
          </a:p>
        </p:txBody>
      </p:sp>
      <p:sp>
        <p:nvSpPr>
          <p:cNvPr id="13" name="Rounded Rectangle 54">
            <a:extLst>
              <a:ext uri="{FF2B5EF4-FFF2-40B4-BE49-F238E27FC236}">
                <a16:creationId xmlns:a16="http://schemas.microsoft.com/office/drawing/2014/main" id="{B10F01A2-8EC0-6FD6-9E63-D1301E5589F8}"/>
              </a:ext>
            </a:extLst>
          </p:cNvPr>
          <p:cNvSpPr/>
          <p:nvPr/>
        </p:nvSpPr>
        <p:spPr>
          <a:xfrm>
            <a:off x="4393424" y="5681039"/>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lang="en-IN" sz="2000" b="1" dirty="0">
                <a:solidFill>
                  <a:prstClr val="black"/>
                </a:solidFill>
                <a:latin typeface="Arial Narrow" panose="020B0606020202030204" pitchFamily="34" charset="0"/>
                <a:cs typeface="Arial" panose="020B0604020202020204" pitchFamily="34" charset="0"/>
              </a:rPr>
              <a:t>Minimum scale of fees</a:t>
            </a:r>
            <a:endPar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14" name="Rounded Rectangle 54">
            <a:extLst>
              <a:ext uri="{FF2B5EF4-FFF2-40B4-BE49-F238E27FC236}">
                <a16:creationId xmlns:a16="http://schemas.microsoft.com/office/drawing/2014/main" id="{554A1598-981F-F267-E3AC-218BFB406DD9}"/>
              </a:ext>
            </a:extLst>
          </p:cNvPr>
          <p:cNvSpPr/>
          <p:nvPr/>
        </p:nvSpPr>
        <p:spPr>
          <a:xfrm>
            <a:off x="8262221" y="5681039"/>
            <a:ext cx="3588535" cy="1011248"/>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fontAlgn="base">
              <a:spcBef>
                <a:spcPts val="600"/>
              </a:spcBef>
              <a:spcAft>
                <a:spcPct val="0"/>
              </a:spcAft>
              <a:buClr>
                <a:prstClr val="white"/>
              </a:buClr>
              <a:buSzPct val="100000"/>
              <a:defRPr/>
            </a:pPr>
            <a:r>
              <a:rPr kumimoji="0" lang="en-IN" sz="20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Services u/s 144</a:t>
            </a:r>
          </a:p>
        </p:txBody>
      </p:sp>
      <p:pic>
        <p:nvPicPr>
          <p:cNvPr id="19" name="Picture 2" descr="Let it rain iPhone Wallpapers (Görüntüler ile) | Şemsiyeler ...">
            <a:extLst>
              <a:ext uri="{FF2B5EF4-FFF2-40B4-BE49-F238E27FC236}">
                <a16:creationId xmlns:a16="http://schemas.microsoft.com/office/drawing/2014/main" id="{E3187B37-A51B-D873-B679-4B1D42707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88" y="1119076"/>
            <a:ext cx="3618840" cy="55676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55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20" grpId="0" animBg="1"/>
      <p:bldP spid="23" grpId="0" animBg="1"/>
      <p:bldP spid="9" grpId="0" animBg="1"/>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933" y="2997"/>
            <a:ext cx="12208934" cy="948713"/>
            <a:chOff x="912163" y="4471820"/>
            <a:chExt cx="3965127" cy="948713"/>
          </a:xfrm>
          <a:solidFill>
            <a:srgbClr val="7030A0"/>
          </a:solidFill>
        </p:grpSpPr>
        <p:sp>
          <p:nvSpPr>
            <p:cNvPr id="14" name="Rectangle 13"/>
            <p:cNvSpPr/>
            <p:nvPr/>
          </p:nvSpPr>
          <p:spPr>
            <a:xfrm>
              <a:off x="929527" y="4471820"/>
              <a:ext cx="3947763" cy="94871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dirty="0"/>
            </a:p>
          </p:txBody>
        </p:sp>
        <p:sp>
          <p:nvSpPr>
            <p:cNvPr id="15" name="Rectangle 14"/>
            <p:cNvSpPr/>
            <p:nvPr/>
          </p:nvSpPr>
          <p:spPr>
            <a:xfrm>
              <a:off x="912163" y="4471820"/>
              <a:ext cx="3965127" cy="9487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marL="0" marR="0" lvl="0" indent="0" algn="l" defTabSz="1466850" rtl="0" eaLnBrk="1" fontAlgn="base" latinLnBrk="0" hangingPunct="1">
                <a:lnSpc>
                  <a:spcPct val="90000"/>
                </a:lnSpc>
                <a:spcBef>
                  <a:spcPct val="0"/>
                </a:spcBef>
                <a:spcAft>
                  <a:spcPct val="5000"/>
                </a:spcAft>
                <a:buClrTx/>
                <a:buSzTx/>
                <a:buFontTx/>
                <a:buNone/>
                <a:tabLst/>
                <a:defRPr/>
              </a:pPr>
              <a:r>
                <a:rPr kumimoji="0" lang="en-US"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r>
                <a:rPr kumimoji="0" lang="en-IN" sz="33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Questions?</a:t>
              </a:r>
            </a:p>
          </p:txBody>
        </p:sp>
      </p:grpSp>
      <p:sp>
        <p:nvSpPr>
          <p:cNvPr id="29" name="Freeform 14"/>
          <p:cNvSpPr>
            <a:spLocks noEditPoints="1"/>
          </p:cNvSpPr>
          <p:nvPr/>
        </p:nvSpPr>
        <p:spPr bwMode="auto">
          <a:xfrm>
            <a:off x="263547" y="228601"/>
            <a:ext cx="700461" cy="521273"/>
          </a:xfrm>
          <a:custGeom>
            <a:avLst/>
            <a:gdLst/>
            <a:ahLst/>
            <a:cxnLst>
              <a:cxn ang="0">
                <a:pos x="0" y="327"/>
              </a:cxn>
              <a:cxn ang="0">
                <a:pos x="36" y="321"/>
              </a:cxn>
              <a:cxn ang="0">
                <a:pos x="104" y="224"/>
              </a:cxn>
              <a:cxn ang="0">
                <a:pos x="584" y="171"/>
              </a:cxn>
              <a:cxn ang="0">
                <a:pos x="548" y="171"/>
              </a:cxn>
              <a:cxn ang="0">
                <a:pos x="463" y="89"/>
              </a:cxn>
              <a:cxn ang="0">
                <a:pos x="298" y="198"/>
              </a:cxn>
              <a:cxn ang="0">
                <a:pos x="280" y="168"/>
              </a:cxn>
              <a:cxn ang="0">
                <a:pos x="309" y="52"/>
              </a:cxn>
              <a:cxn ang="0">
                <a:pos x="568" y="249"/>
              </a:cxn>
              <a:cxn ang="0">
                <a:pos x="601" y="263"/>
              </a:cxn>
              <a:cxn ang="0">
                <a:pos x="682" y="233"/>
              </a:cxn>
              <a:cxn ang="0">
                <a:pos x="397" y="456"/>
              </a:cxn>
              <a:cxn ang="0">
                <a:pos x="423" y="480"/>
              </a:cxn>
              <a:cxn ang="0">
                <a:pos x="439" y="510"/>
              </a:cxn>
              <a:cxn ang="0">
                <a:pos x="440" y="544"/>
              </a:cxn>
              <a:cxn ang="0">
                <a:pos x="432" y="571"/>
              </a:cxn>
              <a:cxn ang="0">
                <a:pos x="412" y="600"/>
              </a:cxn>
              <a:cxn ang="0">
                <a:pos x="382" y="616"/>
              </a:cxn>
              <a:cxn ang="0">
                <a:pos x="349" y="623"/>
              </a:cxn>
              <a:cxn ang="0">
                <a:pos x="322" y="618"/>
              </a:cxn>
              <a:cxn ang="0">
                <a:pos x="291" y="600"/>
              </a:cxn>
              <a:cxn ang="0">
                <a:pos x="270" y="571"/>
              </a:cxn>
              <a:cxn ang="0">
                <a:pos x="262" y="538"/>
              </a:cxn>
              <a:cxn ang="0">
                <a:pos x="266" y="503"/>
              </a:cxn>
              <a:cxn ang="0">
                <a:pos x="279" y="479"/>
              </a:cxn>
              <a:cxn ang="0">
                <a:pos x="305" y="456"/>
              </a:cxn>
              <a:cxn ang="0">
                <a:pos x="337" y="444"/>
              </a:cxn>
              <a:cxn ang="0">
                <a:pos x="372" y="445"/>
              </a:cxn>
              <a:cxn ang="0">
                <a:pos x="351" y="643"/>
              </a:cxn>
              <a:cxn ang="0">
                <a:pos x="319" y="650"/>
              </a:cxn>
              <a:cxn ang="0">
                <a:pos x="176" y="471"/>
              </a:cxn>
              <a:cxn ang="0">
                <a:pos x="165" y="452"/>
              </a:cxn>
              <a:cxn ang="0">
                <a:pos x="136" y="443"/>
              </a:cxn>
              <a:cxn ang="0">
                <a:pos x="121" y="448"/>
              </a:cxn>
              <a:cxn ang="0">
                <a:pos x="103" y="470"/>
              </a:cxn>
              <a:cxn ang="0">
                <a:pos x="140" y="615"/>
              </a:cxn>
              <a:cxn ang="0">
                <a:pos x="152" y="638"/>
              </a:cxn>
              <a:cxn ang="0">
                <a:pos x="265" y="719"/>
              </a:cxn>
              <a:cxn ang="0">
                <a:pos x="0" y="866"/>
              </a:cxn>
              <a:cxn ang="0">
                <a:pos x="702" y="827"/>
              </a:cxn>
              <a:cxn ang="0">
                <a:pos x="437" y="719"/>
              </a:cxn>
              <a:cxn ang="0">
                <a:pos x="552" y="638"/>
              </a:cxn>
              <a:cxn ang="0">
                <a:pos x="601" y="493"/>
              </a:cxn>
              <a:cxn ang="0">
                <a:pos x="601" y="470"/>
              </a:cxn>
              <a:cxn ang="0">
                <a:pos x="581" y="448"/>
              </a:cxn>
              <a:cxn ang="0">
                <a:pos x="566" y="443"/>
              </a:cxn>
              <a:cxn ang="0">
                <a:pos x="539" y="452"/>
              </a:cxn>
              <a:cxn ang="0">
                <a:pos x="490" y="586"/>
              </a:cxn>
              <a:cxn ang="0">
                <a:pos x="385" y="650"/>
              </a:cxn>
              <a:cxn ang="0">
                <a:pos x="351" y="643"/>
              </a:cxn>
            </a:cxnLst>
            <a:rect l="0" t="0" r="r" b="b"/>
            <a:pathLst>
              <a:path w="756" h="866">
                <a:moveTo>
                  <a:pt x="99" y="188"/>
                </a:moveTo>
                <a:lnTo>
                  <a:pt x="210" y="268"/>
                </a:lnTo>
                <a:lnTo>
                  <a:pt x="112" y="407"/>
                </a:lnTo>
                <a:lnTo>
                  <a:pt x="0" y="327"/>
                </a:lnTo>
                <a:lnTo>
                  <a:pt x="99" y="188"/>
                </a:lnTo>
                <a:lnTo>
                  <a:pt x="99" y="188"/>
                </a:lnTo>
                <a:close/>
                <a:moveTo>
                  <a:pt x="104" y="224"/>
                </a:moveTo>
                <a:lnTo>
                  <a:pt x="36" y="321"/>
                </a:lnTo>
                <a:lnTo>
                  <a:pt x="105" y="371"/>
                </a:lnTo>
                <a:lnTo>
                  <a:pt x="175" y="274"/>
                </a:lnTo>
                <a:lnTo>
                  <a:pt x="104" y="224"/>
                </a:lnTo>
                <a:lnTo>
                  <a:pt x="104" y="224"/>
                </a:lnTo>
                <a:close/>
                <a:moveTo>
                  <a:pt x="463" y="53"/>
                </a:moveTo>
                <a:lnTo>
                  <a:pt x="368" y="150"/>
                </a:lnTo>
                <a:lnTo>
                  <a:pt x="489" y="269"/>
                </a:lnTo>
                <a:lnTo>
                  <a:pt x="584" y="171"/>
                </a:lnTo>
                <a:lnTo>
                  <a:pt x="463" y="53"/>
                </a:lnTo>
                <a:lnTo>
                  <a:pt x="463" y="53"/>
                </a:lnTo>
                <a:close/>
                <a:moveTo>
                  <a:pt x="463" y="89"/>
                </a:moveTo>
                <a:lnTo>
                  <a:pt x="548" y="171"/>
                </a:lnTo>
                <a:lnTo>
                  <a:pt x="489" y="233"/>
                </a:lnTo>
                <a:lnTo>
                  <a:pt x="404" y="150"/>
                </a:lnTo>
                <a:lnTo>
                  <a:pt x="463" y="89"/>
                </a:lnTo>
                <a:lnTo>
                  <a:pt x="463" y="89"/>
                </a:lnTo>
                <a:close/>
                <a:moveTo>
                  <a:pt x="340" y="33"/>
                </a:moveTo>
                <a:lnTo>
                  <a:pt x="207" y="0"/>
                </a:lnTo>
                <a:lnTo>
                  <a:pt x="166" y="166"/>
                </a:lnTo>
                <a:lnTo>
                  <a:pt x="298" y="198"/>
                </a:lnTo>
                <a:lnTo>
                  <a:pt x="340" y="33"/>
                </a:lnTo>
                <a:lnTo>
                  <a:pt x="340" y="33"/>
                </a:lnTo>
                <a:close/>
                <a:moveTo>
                  <a:pt x="309" y="52"/>
                </a:moveTo>
                <a:lnTo>
                  <a:pt x="280" y="168"/>
                </a:lnTo>
                <a:lnTo>
                  <a:pt x="197" y="147"/>
                </a:lnTo>
                <a:lnTo>
                  <a:pt x="225" y="31"/>
                </a:lnTo>
                <a:lnTo>
                  <a:pt x="309" y="52"/>
                </a:lnTo>
                <a:lnTo>
                  <a:pt x="309" y="52"/>
                </a:lnTo>
                <a:close/>
                <a:moveTo>
                  <a:pt x="696" y="200"/>
                </a:moveTo>
                <a:lnTo>
                  <a:pt x="756" y="359"/>
                </a:lnTo>
                <a:lnTo>
                  <a:pt x="629" y="407"/>
                </a:lnTo>
                <a:lnTo>
                  <a:pt x="568" y="249"/>
                </a:lnTo>
                <a:lnTo>
                  <a:pt x="696" y="200"/>
                </a:lnTo>
                <a:lnTo>
                  <a:pt x="696" y="200"/>
                </a:lnTo>
                <a:close/>
                <a:moveTo>
                  <a:pt x="682" y="233"/>
                </a:moveTo>
                <a:lnTo>
                  <a:pt x="601" y="263"/>
                </a:lnTo>
                <a:lnTo>
                  <a:pt x="643" y="375"/>
                </a:lnTo>
                <a:lnTo>
                  <a:pt x="723" y="344"/>
                </a:lnTo>
                <a:lnTo>
                  <a:pt x="682" y="233"/>
                </a:lnTo>
                <a:lnTo>
                  <a:pt x="682" y="233"/>
                </a:lnTo>
                <a:close/>
                <a:moveTo>
                  <a:pt x="381" y="448"/>
                </a:moveTo>
                <a:lnTo>
                  <a:pt x="381" y="448"/>
                </a:lnTo>
                <a:lnTo>
                  <a:pt x="390" y="452"/>
                </a:lnTo>
                <a:lnTo>
                  <a:pt x="397" y="456"/>
                </a:lnTo>
                <a:lnTo>
                  <a:pt x="405" y="461"/>
                </a:lnTo>
                <a:lnTo>
                  <a:pt x="412" y="467"/>
                </a:lnTo>
                <a:lnTo>
                  <a:pt x="418" y="472"/>
                </a:lnTo>
                <a:lnTo>
                  <a:pt x="423" y="480"/>
                </a:lnTo>
                <a:lnTo>
                  <a:pt x="428" y="487"/>
                </a:lnTo>
                <a:lnTo>
                  <a:pt x="432" y="494"/>
                </a:lnTo>
                <a:lnTo>
                  <a:pt x="436" y="502"/>
                </a:lnTo>
                <a:lnTo>
                  <a:pt x="439" y="510"/>
                </a:lnTo>
                <a:lnTo>
                  <a:pt x="440" y="519"/>
                </a:lnTo>
                <a:lnTo>
                  <a:pt x="441" y="528"/>
                </a:lnTo>
                <a:lnTo>
                  <a:pt x="441" y="537"/>
                </a:lnTo>
                <a:lnTo>
                  <a:pt x="440" y="544"/>
                </a:lnTo>
                <a:lnTo>
                  <a:pt x="439" y="553"/>
                </a:lnTo>
                <a:lnTo>
                  <a:pt x="436" y="562"/>
                </a:lnTo>
                <a:lnTo>
                  <a:pt x="436" y="562"/>
                </a:lnTo>
                <a:lnTo>
                  <a:pt x="432" y="571"/>
                </a:lnTo>
                <a:lnTo>
                  <a:pt x="428" y="579"/>
                </a:lnTo>
                <a:lnTo>
                  <a:pt x="423" y="587"/>
                </a:lnTo>
                <a:lnTo>
                  <a:pt x="418" y="593"/>
                </a:lnTo>
                <a:lnTo>
                  <a:pt x="412" y="600"/>
                </a:lnTo>
                <a:lnTo>
                  <a:pt x="405" y="605"/>
                </a:lnTo>
                <a:lnTo>
                  <a:pt x="397" y="610"/>
                </a:lnTo>
                <a:lnTo>
                  <a:pt x="390" y="614"/>
                </a:lnTo>
                <a:lnTo>
                  <a:pt x="382" y="616"/>
                </a:lnTo>
                <a:lnTo>
                  <a:pt x="374" y="619"/>
                </a:lnTo>
                <a:lnTo>
                  <a:pt x="365" y="622"/>
                </a:lnTo>
                <a:lnTo>
                  <a:pt x="356" y="623"/>
                </a:lnTo>
                <a:lnTo>
                  <a:pt x="349" y="623"/>
                </a:lnTo>
                <a:lnTo>
                  <a:pt x="340" y="622"/>
                </a:lnTo>
                <a:lnTo>
                  <a:pt x="331" y="620"/>
                </a:lnTo>
                <a:lnTo>
                  <a:pt x="322" y="618"/>
                </a:lnTo>
                <a:lnTo>
                  <a:pt x="322" y="618"/>
                </a:lnTo>
                <a:lnTo>
                  <a:pt x="313" y="614"/>
                </a:lnTo>
                <a:lnTo>
                  <a:pt x="305" y="610"/>
                </a:lnTo>
                <a:lnTo>
                  <a:pt x="298" y="605"/>
                </a:lnTo>
                <a:lnTo>
                  <a:pt x="291" y="600"/>
                </a:lnTo>
                <a:lnTo>
                  <a:pt x="286" y="593"/>
                </a:lnTo>
                <a:lnTo>
                  <a:pt x="279" y="587"/>
                </a:lnTo>
                <a:lnTo>
                  <a:pt x="275" y="579"/>
                </a:lnTo>
                <a:lnTo>
                  <a:pt x="270" y="571"/>
                </a:lnTo>
                <a:lnTo>
                  <a:pt x="267" y="564"/>
                </a:lnTo>
                <a:lnTo>
                  <a:pt x="265" y="556"/>
                </a:lnTo>
                <a:lnTo>
                  <a:pt x="262" y="547"/>
                </a:lnTo>
                <a:lnTo>
                  <a:pt x="262" y="538"/>
                </a:lnTo>
                <a:lnTo>
                  <a:pt x="262" y="529"/>
                </a:lnTo>
                <a:lnTo>
                  <a:pt x="262" y="521"/>
                </a:lnTo>
                <a:lnTo>
                  <a:pt x="264" y="512"/>
                </a:lnTo>
                <a:lnTo>
                  <a:pt x="266" y="503"/>
                </a:lnTo>
                <a:lnTo>
                  <a:pt x="266" y="503"/>
                </a:lnTo>
                <a:lnTo>
                  <a:pt x="270" y="494"/>
                </a:lnTo>
                <a:lnTo>
                  <a:pt x="274" y="487"/>
                </a:lnTo>
                <a:lnTo>
                  <a:pt x="279" y="479"/>
                </a:lnTo>
                <a:lnTo>
                  <a:pt x="286" y="472"/>
                </a:lnTo>
                <a:lnTo>
                  <a:pt x="291" y="466"/>
                </a:lnTo>
                <a:lnTo>
                  <a:pt x="298" y="461"/>
                </a:lnTo>
                <a:lnTo>
                  <a:pt x="305" y="456"/>
                </a:lnTo>
                <a:lnTo>
                  <a:pt x="313" y="452"/>
                </a:lnTo>
                <a:lnTo>
                  <a:pt x="320" y="449"/>
                </a:lnTo>
                <a:lnTo>
                  <a:pt x="329" y="447"/>
                </a:lnTo>
                <a:lnTo>
                  <a:pt x="337" y="444"/>
                </a:lnTo>
                <a:lnTo>
                  <a:pt x="346" y="444"/>
                </a:lnTo>
                <a:lnTo>
                  <a:pt x="355" y="443"/>
                </a:lnTo>
                <a:lnTo>
                  <a:pt x="364" y="444"/>
                </a:lnTo>
                <a:lnTo>
                  <a:pt x="372" y="445"/>
                </a:lnTo>
                <a:lnTo>
                  <a:pt x="381" y="448"/>
                </a:lnTo>
                <a:lnTo>
                  <a:pt x="381" y="448"/>
                </a:lnTo>
                <a:close/>
                <a:moveTo>
                  <a:pt x="351" y="643"/>
                </a:moveTo>
                <a:lnTo>
                  <a:pt x="351" y="643"/>
                </a:lnTo>
                <a:lnTo>
                  <a:pt x="342" y="643"/>
                </a:lnTo>
                <a:lnTo>
                  <a:pt x="334" y="645"/>
                </a:lnTo>
                <a:lnTo>
                  <a:pt x="327" y="647"/>
                </a:lnTo>
                <a:lnTo>
                  <a:pt x="319" y="650"/>
                </a:lnTo>
                <a:lnTo>
                  <a:pt x="319" y="650"/>
                </a:lnTo>
                <a:lnTo>
                  <a:pt x="315" y="647"/>
                </a:lnTo>
                <a:lnTo>
                  <a:pt x="212" y="586"/>
                </a:lnTo>
                <a:lnTo>
                  <a:pt x="176" y="471"/>
                </a:lnTo>
                <a:lnTo>
                  <a:pt x="176" y="471"/>
                </a:lnTo>
                <a:lnTo>
                  <a:pt x="174" y="463"/>
                </a:lnTo>
                <a:lnTo>
                  <a:pt x="170" y="457"/>
                </a:lnTo>
                <a:lnTo>
                  <a:pt x="165" y="452"/>
                </a:lnTo>
                <a:lnTo>
                  <a:pt x="158" y="448"/>
                </a:lnTo>
                <a:lnTo>
                  <a:pt x="150" y="445"/>
                </a:lnTo>
                <a:lnTo>
                  <a:pt x="144" y="444"/>
                </a:lnTo>
                <a:lnTo>
                  <a:pt x="136" y="443"/>
                </a:lnTo>
                <a:lnTo>
                  <a:pt x="129" y="445"/>
                </a:lnTo>
                <a:lnTo>
                  <a:pt x="129" y="445"/>
                </a:lnTo>
                <a:lnTo>
                  <a:pt x="129" y="445"/>
                </a:lnTo>
                <a:lnTo>
                  <a:pt x="121" y="448"/>
                </a:lnTo>
                <a:lnTo>
                  <a:pt x="114" y="452"/>
                </a:lnTo>
                <a:lnTo>
                  <a:pt x="109" y="457"/>
                </a:lnTo>
                <a:lnTo>
                  <a:pt x="105" y="463"/>
                </a:lnTo>
                <a:lnTo>
                  <a:pt x="103" y="470"/>
                </a:lnTo>
                <a:lnTo>
                  <a:pt x="100" y="478"/>
                </a:lnTo>
                <a:lnTo>
                  <a:pt x="100" y="485"/>
                </a:lnTo>
                <a:lnTo>
                  <a:pt x="102" y="493"/>
                </a:lnTo>
                <a:lnTo>
                  <a:pt x="140" y="615"/>
                </a:lnTo>
                <a:lnTo>
                  <a:pt x="140" y="615"/>
                </a:lnTo>
                <a:lnTo>
                  <a:pt x="143" y="623"/>
                </a:lnTo>
                <a:lnTo>
                  <a:pt x="145" y="631"/>
                </a:lnTo>
                <a:lnTo>
                  <a:pt x="152" y="638"/>
                </a:lnTo>
                <a:lnTo>
                  <a:pt x="158" y="643"/>
                </a:lnTo>
                <a:lnTo>
                  <a:pt x="267" y="709"/>
                </a:lnTo>
                <a:lnTo>
                  <a:pt x="267" y="709"/>
                </a:lnTo>
                <a:lnTo>
                  <a:pt x="265" y="719"/>
                </a:lnTo>
                <a:lnTo>
                  <a:pt x="265" y="730"/>
                </a:lnTo>
                <a:lnTo>
                  <a:pt x="265" y="827"/>
                </a:lnTo>
                <a:lnTo>
                  <a:pt x="0" y="827"/>
                </a:lnTo>
                <a:lnTo>
                  <a:pt x="0" y="866"/>
                </a:lnTo>
                <a:lnTo>
                  <a:pt x="265" y="866"/>
                </a:lnTo>
                <a:lnTo>
                  <a:pt x="439" y="866"/>
                </a:lnTo>
                <a:lnTo>
                  <a:pt x="702" y="866"/>
                </a:lnTo>
                <a:lnTo>
                  <a:pt x="702" y="827"/>
                </a:lnTo>
                <a:lnTo>
                  <a:pt x="439" y="827"/>
                </a:lnTo>
                <a:lnTo>
                  <a:pt x="439" y="730"/>
                </a:lnTo>
                <a:lnTo>
                  <a:pt x="439" y="730"/>
                </a:lnTo>
                <a:lnTo>
                  <a:pt x="437" y="719"/>
                </a:lnTo>
                <a:lnTo>
                  <a:pt x="436" y="709"/>
                </a:lnTo>
                <a:lnTo>
                  <a:pt x="544" y="643"/>
                </a:lnTo>
                <a:lnTo>
                  <a:pt x="544" y="643"/>
                </a:lnTo>
                <a:lnTo>
                  <a:pt x="552" y="638"/>
                </a:lnTo>
                <a:lnTo>
                  <a:pt x="557" y="631"/>
                </a:lnTo>
                <a:lnTo>
                  <a:pt x="561" y="623"/>
                </a:lnTo>
                <a:lnTo>
                  <a:pt x="562" y="615"/>
                </a:lnTo>
                <a:lnTo>
                  <a:pt x="601" y="493"/>
                </a:lnTo>
                <a:lnTo>
                  <a:pt x="601" y="493"/>
                </a:lnTo>
                <a:lnTo>
                  <a:pt x="602" y="485"/>
                </a:lnTo>
                <a:lnTo>
                  <a:pt x="602" y="478"/>
                </a:lnTo>
                <a:lnTo>
                  <a:pt x="601" y="470"/>
                </a:lnTo>
                <a:lnTo>
                  <a:pt x="597" y="463"/>
                </a:lnTo>
                <a:lnTo>
                  <a:pt x="593" y="457"/>
                </a:lnTo>
                <a:lnTo>
                  <a:pt x="588" y="452"/>
                </a:lnTo>
                <a:lnTo>
                  <a:pt x="581" y="448"/>
                </a:lnTo>
                <a:lnTo>
                  <a:pt x="574" y="445"/>
                </a:lnTo>
                <a:lnTo>
                  <a:pt x="574" y="445"/>
                </a:lnTo>
                <a:lnTo>
                  <a:pt x="574" y="445"/>
                </a:lnTo>
                <a:lnTo>
                  <a:pt x="566" y="443"/>
                </a:lnTo>
                <a:lnTo>
                  <a:pt x="559" y="444"/>
                </a:lnTo>
                <a:lnTo>
                  <a:pt x="552" y="445"/>
                </a:lnTo>
                <a:lnTo>
                  <a:pt x="545" y="448"/>
                </a:lnTo>
                <a:lnTo>
                  <a:pt x="539" y="452"/>
                </a:lnTo>
                <a:lnTo>
                  <a:pt x="534" y="457"/>
                </a:lnTo>
                <a:lnTo>
                  <a:pt x="529" y="463"/>
                </a:lnTo>
                <a:lnTo>
                  <a:pt x="526" y="471"/>
                </a:lnTo>
                <a:lnTo>
                  <a:pt x="490" y="586"/>
                </a:lnTo>
                <a:lnTo>
                  <a:pt x="388" y="647"/>
                </a:lnTo>
                <a:lnTo>
                  <a:pt x="388" y="647"/>
                </a:lnTo>
                <a:lnTo>
                  <a:pt x="385" y="650"/>
                </a:lnTo>
                <a:lnTo>
                  <a:pt x="385" y="650"/>
                </a:lnTo>
                <a:lnTo>
                  <a:pt x="377" y="647"/>
                </a:lnTo>
                <a:lnTo>
                  <a:pt x="368" y="645"/>
                </a:lnTo>
                <a:lnTo>
                  <a:pt x="360" y="643"/>
                </a:lnTo>
                <a:lnTo>
                  <a:pt x="351" y="643"/>
                </a:lnTo>
                <a:lnTo>
                  <a:pt x="351" y="643"/>
                </a:lnTo>
                <a:close/>
              </a:path>
            </a:pathLst>
          </a:custGeom>
          <a:solidFill>
            <a:schemeClr val="bg1"/>
          </a:solidFill>
          <a:ln w="9525">
            <a:noFill/>
            <a:round/>
            <a:headEnd/>
            <a:tailEnd/>
          </a:ln>
        </p:spPr>
        <p:txBody>
          <a:bodyPr vert="horz" wrap="square" lIns="78191" tIns="39095" rIns="78191" bIns="39095" numCol="1" anchor="t" anchorCtr="0" compatLnSpc="1">
            <a:prstTxWarp prst="textNoShape">
              <a:avLst/>
            </a:prstTxWarp>
          </a:bodyPr>
          <a:lstStyle/>
          <a:p>
            <a:pPr marL="0" marR="0" lvl="0" indent="0" algn="l" defTabSz="781903" rtl="0" eaLnBrk="1" fontAlgn="auto" latinLnBrk="0" hangingPunct="1">
              <a:lnSpc>
                <a:spcPct val="100000"/>
              </a:lnSpc>
              <a:spcBef>
                <a:spcPts val="0"/>
              </a:spcBef>
              <a:spcAft>
                <a:spcPts val="0"/>
              </a:spcAft>
              <a:buClrTx/>
              <a:buSzTx/>
              <a:buFontTx/>
              <a:buNone/>
              <a:tabLst/>
              <a:defRPr/>
            </a:pPr>
            <a:endParaRPr kumimoji="0" lang="en-GB" sz="1539" b="0" i="0" u="none" strike="noStrike" kern="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p:txBody>
      </p:sp>
      <p:pic>
        <p:nvPicPr>
          <p:cNvPr id="13" name="Picture 12">
            <a:extLst>
              <a:ext uri="{FF2B5EF4-FFF2-40B4-BE49-F238E27FC236}">
                <a16:creationId xmlns:a16="http://schemas.microsoft.com/office/drawing/2014/main" id="{604E89E3-4366-446C-A766-A6D5D112F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008" y="1459230"/>
            <a:ext cx="5164237" cy="4641859"/>
          </a:xfrm>
          <a:prstGeom prst="rect">
            <a:avLst/>
          </a:prstGeom>
        </p:spPr>
      </p:pic>
      <p:sp>
        <p:nvSpPr>
          <p:cNvPr id="20" name="Rectangle 19">
            <a:extLst>
              <a:ext uri="{FF2B5EF4-FFF2-40B4-BE49-F238E27FC236}">
                <a16:creationId xmlns:a16="http://schemas.microsoft.com/office/drawing/2014/main" id="{17132AF3-2E2D-4849-871C-E4322E1B1959}"/>
              </a:ext>
            </a:extLst>
          </p:cNvPr>
          <p:cNvSpPr/>
          <p:nvPr/>
        </p:nvSpPr>
        <p:spPr>
          <a:xfrm>
            <a:off x="7914864" y="1676400"/>
            <a:ext cx="2676936"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5000" b="1" i="0" u="none" strike="noStrike" kern="0" cap="none" spc="0" normalizeH="0" baseline="0" noProof="0" dirty="0">
                <a:ln>
                  <a:noFill/>
                </a:ln>
                <a:solidFill>
                  <a:srgbClr val="002060"/>
                </a:solidFill>
                <a:effectLst/>
                <a:uLnTx/>
                <a:uFillTx/>
                <a:latin typeface="Arial"/>
                <a:ea typeface="+mn-ea"/>
                <a:cs typeface="+mn-cs"/>
              </a:rPr>
              <a:t>?</a:t>
            </a:r>
            <a:endParaRPr kumimoji="0" lang="en-IN" sz="1800" b="0" i="0" u="none" strike="noStrike" kern="0" cap="none" spc="0" normalizeH="0" baseline="0" noProof="0" dirty="0">
              <a:ln>
                <a:noFill/>
              </a:ln>
              <a:solidFill>
                <a:srgbClr val="002060"/>
              </a:solidFill>
              <a:effectLst/>
              <a:uLnTx/>
              <a:uFillTx/>
              <a:latin typeface="Arial" pitchFamily="34" charset="0"/>
              <a:ea typeface="+mn-ea"/>
              <a:cs typeface="+mn-cs"/>
            </a:endParaRPr>
          </a:p>
        </p:txBody>
      </p:sp>
    </p:spTree>
    <p:extLst>
      <p:ext uri="{BB962C8B-B14F-4D97-AF65-F5344CB8AC3E}">
        <p14:creationId xmlns:p14="http://schemas.microsoft.com/office/powerpoint/2010/main" val="79440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a:extLst>
              <a:ext uri="{FF2B5EF4-FFF2-40B4-BE49-F238E27FC236}">
                <a16:creationId xmlns:a16="http://schemas.microsoft.com/office/drawing/2014/main" id="{D13D0859-6829-4812-A3C7-AD9E86393D22}"/>
              </a:ext>
            </a:extLst>
          </p:cNvPr>
          <p:cNvSpPr txBox="1">
            <a:spLocks noChangeArrowheads="1"/>
          </p:cNvSpPr>
          <p:nvPr/>
        </p:nvSpPr>
        <p:spPr bwMode="auto">
          <a:xfrm>
            <a:off x="1487488" y="111125"/>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en-US" altLang="en-US" sz="3000" b="1" i="0" u="none" strike="noStrike" kern="1200" cap="none" spc="0" normalizeH="0" baseline="0" noProof="0" dirty="0">
                <a:ln>
                  <a:noFill/>
                </a:ln>
                <a:solidFill>
                  <a:srgbClr val="EBD189"/>
                </a:solidFill>
                <a:effectLst/>
                <a:uLnTx/>
                <a:uFillTx/>
                <a:latin typeface="Arial" panose="020B0604020202020204" pitchFamily="34" charset="0"/>
                <a:ea typeface="+mn-ea"/>
                <a:cs typeface="Arial" panose="020B0604020202020204" pitchFamily="34" charset="0"/>
              </a:rPr>
              <a:t>Thank you</a:t>
            </a:r>
          </a:p>
        </p:txBody>
      </p:sp>
      <p:sp>
        <p:nvSpPr>
          <p:cNvPr id="30723" name="Text Box 4">
            <a:extLst>
              <a:ext uri="{FF2B5EF4-FFF2-40B4-BE49-F238E27FC236}">
                <a16:creationId xmlns:a16="http://schemas.microsoft.com/office/drawing/2014/main" id="{F9547CB1-E336-43D4-B493-78AEECFB1E1B}"/>
              </a:ext>
            </a:extLst>
          </p:cNvPr>
          <p:cNvSpPr txBox="1">
            <a:spLocks noChangeArrowheads="1"/>
          </p:cNvSpPr>
          <p:nvPr/>
        </p:nvSpPr>
        <p:spPr bwMode="auto">
          <a:xfrm>
            <a:off x="1487488" y="5945188"/>
            <a:ext cx="914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rgbClr val="FFFF00"/>
              </a:buClr>
              <a:buSzPct val="80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CC0000"/>
              </a:buClr>
              <a:buSzPct val="7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rgbClr val="009900"/>
              </a:buClr>
              <a:buSzPct val="60000"/>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55000"/>
              <a:buFont typeface="Wingdings" panose="05000000000000000000" pitchFamily="2" charset="2"/>
              <a:buChar char="l"/>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Wingdings" panose="05000000000000000000" pitchFamily="2" charset="2"/>
              <a:buNone/>
              <a:tabLst/>
              <a:defRPr/>
            </a:pPr>
            <a:r>
              <a:rPr kumimoji="1" lang="en-US" altLang="en-US" sz="3000" b="1" i="0" u="none" strike="noStrike" kern="1200" cap="none" spc="0" normalizeH="0" baseline="0" noProof="0" dirty="0">
                <a:ln>
                  <a:noFill/>
                </a:ln>
                <a:solidFill>
                  <a:srgbClr val="EBD189"/>
                </a:solidFill>
                <a:effectLst/>
                <a:uLnTx/>
                <a:uFillTx/>
                <a:latin typeface="Arial" panose="020B0604020202020204" pitchFamily="34" charset="0"/>
                <a:ea typeface="+mn-ea"/>
                <a:cs typeface="Arial" panose="020B0604020202020204" pitchFamily="34" charset="0"/>
              </a:rPr>
              <a:t>ganesanca@yahoo.com/ 0 99401 30403</a:t>
            </a:r>
          </a:p>
        </p:txBody>
      </p:sp>
      <p:pic>
        <p:nvPicPr>
          <p:cNvPr id="8" name="Picture 5">
            <a:extLst>
              <a:ext uri="{FF2B5EF4-FFF2-40B4-BE49-F238E27FC236}">
                <a16:creationId xmlns:a16="http://schemas.microsoft.com/office/drawing/2014/main" id="{E0AA598B-4630-4319-9F5C-17BD84BFE6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1690" y="1751874"/>
            <a:ext cx="1981199" cy="31912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DE1F8408-7CAB-4C18-8E72-360BAA8A07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289" y="1778840"/>
            <a:ext cx="2029521" cy="31741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4" descr="IFRS Book by CG - Copy.jpg">
            <a:extLst>
              <a:ext uri="{FF2B5EF4-FFF2-40B4-BE49-F238E27FC236}">
                <a16:creationId xmlns:a16="http://schemas.microsoft.com/office/drawing/2014/main" id="{ED53AC34-F1AE-4D93-BE63-5AD4D3D8DF8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5888" y="1768485"/>
            <a:ext cx="2103310" cy="31837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Revised Schedule VI- front.jpg">
            <a:extLst>
              <a:ext uri="{FF2B5EF4-FFF2-40B4-BE49-F238E27FC236}">
                <a16:creationId xmlns:a16="http://schemas.microsoft.com/office/drawing/2014/main" id="{F09F339C-CB50-4066-935A-F57C96E08F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1484" y="1751873"/>
            <a:ext cx="2117805" cy="3200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3200" b="1" i="0" u="none" strike="noStrike" cap="none" normalizeH="0" baseline="0" smtClean="0">
            <a:ln>
              <a:noFill/>
            </a:ln>
            <a:solidFill>
              <a:srgbClr val="5F4001"/>
            </a:solidFill>
            <a:effectLst/>
            <a:latin typeface="Arial" pitchFamily="34"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2000" b="1" i="0" u="none" strike="noStrike" cap="none" normalizeH="0" baseline="0" smtClean="0">
            <a:ln>
              <a:noFill/>
            </a:ln>
            <a:solidFill>
              <a:srgbClr val="5F400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GB" sz="2000" b="1" i="0" u="none" strike="noStrike" cap="none" normalizeH="0" baseline="0" smtClean="0">
            <a:ln>
              <a:noFill/>
            </a:ln>
            <a:solidFill>
              <a:srgbClr val="5F4001"/>
            </a:solidFill>
            <a:effectLst/>
            <a:latin typeface="Arial" charset="0"/>
          </a:defRPr>
        </a:defPPr>
      </a:lstStyle>
    </a:lnDef>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siness plan presentatio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dirty="0"/>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usiness plan presentation" id="{3E9F0E27-4B3B-4D32-ACE0-136FB2759A95}" vid="{A4BCEBB7-3AD0-460E-BECB-303D18741B6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TotalTime>
  <Words>458</Words>
  <Application>Microsoft Office PowerPoint</Application>
  <PresentationFormat>Widescreen</PresentationFormat>
  <Paragraphs>57</Paragraphs>
  <Slides>7</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7</vt:i4>
      </vt:variant>
    </vt:vector>
  </HeadingPairs>
  <TitlesOfParts>
    <vt:vector size="17" baseType="lpstr">
      <vt:lpstr>Arial</vt:lpstr>
      <vt:lpstr>Arial Narrow</vt:lpstr>
      <vt:lpstr>Calibri</vt:lpstr>
      <vt:lpstr>Calibri Light</vt:lpstr>
      <vt:lpstr>Wingdings</vt:lpstr>
      <vt:lpstr>Wingdings 2</vt:lpstr>
      <vt:lpstr>Office Theme</vt:lpstr>
      <vt:lpstr>Factory</vt:lpstr>
      <vt:lpstr>2_Factory</vt:lpstr>
      <vt:lpstr>Business plan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Yugesh</dc:creator>
  <cp:lastModifiedBy>CA. Dr. Chinnsamy Ganesan</cp:lastModifiedBy>
  <cp:revision>596</cp:revision>
  <cp:lastPrinted>2023-03-08T02:11:30Z</cp:lastPrinted>
  <dcterms:created xsi:type="dcterms:W3CDTF">2020-04-04T04:45:25Z</dcterms:created>
  <dcterms:modified xsi:type="dcterms:W3CDTF">2025-04-21T08:59:39Z</dcterms:modified>
</cp:coreProperties>
</file>