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74" r:id="rId7"/>
    <p:sldId id="275" r:id="rId8"/>
    <p:sldId id="350" r:id="rId9"/>
    <p:sldId id="277" r:id="rId10"/>
    <p:sldId id="337" r:id="rId11"/>
    <p:sldId id="338" r:id="rId12"/>
    <p:sldId id="340" r:id="rId13"/>
    <p:sldId id="341" r:id="rId14"/>
    <p:sldId id="342" r:id="rId15"/>
    <p:sldId id="343" r:id="rId16"/>
    <p:sldId id="344" r:id="rId17"/>
    <p:sldId id="290" r:id="rId18"/>
    <p:sldId id="345" r:id="rId19"/>
    <p:sldId id="346" r:id="rId20"/>
    <p:sldId id="347" r:id="rId21"/>
    <p:sldId id="349" r:id="rId22"/>
    <p:sldId id="331" r:id="rId23"/>
    <p:sldId id="334" r:id="rId24"/>
    <p:sldId id="335" r:id="rId25"/>
    <p:sldId id="336" r:id="rId26"/>
    <p:sldId id="329" r:id="rId27"/>
    <p:sldId id="28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C15DAB-E9AD-42F3-ADD3-22297899F807}" v="204" dt="2025-11-22T09:15:17.6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3" autoAdjust="0"/>
  </p:normalViewPr>
  <p:slideViewPr>
    <p:cSldViewPr snapToGrid="0">
      <p:cViewPr varScale="1">
        <p:scale>
          <a:sx n="75" d="100"/>
          <a:sy n="75" d="100"/>
        </p:scale>
        <p:origin x="87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ghavender Kuncharapu" userId="0be6459f-1196-49d4-a756-3c6bcf643061" providerId="ADAL" clId="{142F3248-5C82-43BE-9230-830A3506EFD2}"/>
    <pc:docChg chg="undo redo custSel addSld delSld modSld sldOrd">
      <pc:chgData name="Raghavender Kuncharapu" userId="0be6459f-1196-49d4-a756-3c6bcf643061" providerId="ADAL" clId="{142F3248-5C82-43BE-9230-830A3506EFD2}" dt="2025-11-22T09:15:23.009" v="2018" actId="14100"/>
      <pc:docMkLst>
        <pc:docMk/>
      </pc:docMkLst>
      <pc:sldChg chg="modSp mod modAnim">
        <pc:chgData name="Raghavender Kuncharapu" userId="0be6459f-1196-49d4-a756-3c6bcf643061" providerId="ADAL" clId="{142F3248-5C82-43BE-9230-830A3506EFD2}" dt="2025-11-22T06:46:55.316" v="225" actId="478"/>
        <pc:sldMkLst>
          <pc:docMk/>
          <pc:sldMk cId="665758930" sldId="257"/>
        </pc:sldMkLst>
        <pc:graphicFrameChg chg="mod modGraphic">
          <ac:chgData name="Raghavender Kuncharapu" userId="0be6459f-1196-49d4-a756-3c6bcf643061" providerId="ADAL" clId="{142F3248-5C82-43BE-9230-830A3506EFD2}" dt="2025-11-22T06:46:55.316" v="225" actId="478"/>
          <ac:graphicFrameMkLst>
            <pc:docMk/>
            <pc:sldMk cId="665758930" sldId="257"/>
            <ac:graphicFrameMk id="3" creationId="{CD79CA2B-807E-5C59-73F4-5718C22E2AE5}"/>
          </ac:graphicFrameMkLst>
        </pc:graphicFrameChg>
      </pc:sldChg>
      <pc:sldChg chg="modSp mod">
        <pc:chgData name="Raghavender Kuncharapu" userId="0be6459f-1196-49d4-a756-3c6bcf643061" providerId="ADAL" clId="{142F3248-5C82-43BE-9230-830A3506EFD2}" dt="2025-11-22T06:44:24.440" v="192" actId="6549"/>
        <pc:sldMkLst>
          <pc:docMk/>
          <pc:sldMk cId="2372776251" sldId="258"/>
        </pc:sldMkLst>
        <pc:spChg chg="mod">
          <ac:chgData name="Raghavender Kuncharapu" userId="0be6459f-1196-49d4-a756-3c6bcf643061" providerId="ADAL" clId="{142F3248-5C82-43BE-9230-830A3506EFD2}" dt="2025-11-22T06:44:24.440" v="192" actId="6549"/>
          <ac:spMkLst>
            <pc:docMk/>
            <pc:sldMk cId="2372776251" sldId="258"/>
            <ac:spMk id="17" creationId="{3AA9537C-7336-B37E-4874-270DCAB9A630}"/>
          </ac:spMkLst>
        </pc:spChg>
      </pc:sldChg>
      <pc:sldChg chg="modSp mod">
        <pc:chgData name="Raghavender Kuncharapu" userId="0be6459f-1196-49d4-a756-3c6bcf643061" providerId="ADAL" clId="{142F3248-5C82-43BE-9230-830A3506EFD2}" dt="2025-11-22T06:21:30.836" v="5" actId="20577"/>
        <pc:sldMkLst>
          <pc:docMk/>
          <pc:sldMk cId="2723166532" sldId="260"/>
        </pc:sldMkLst>
        <pc:spChg chg="mod">
          <ac:chgData name="Raghavender Kuncharapu" userId="0be6459f-1196-49d4-a756-3c6bcf643061" providerId="ADAL" clId="{142F3248-5C82-43BE-9230-830A3506EFD2}" dt="2025-11-22T06:21:28.109" v="4" actId="20577"/>
          <ac:spMkLst>
            <pc:docMk/>
            <pc:sldMk cId="2723166532" sldId="260"/>
            <ac:spMk id="8" creationId="{F59C2C0A-0E7E-4A12-E1AC-3D9ACFA6FD7E}"/>
          </ac:spMkLst>
        </pc:spChg>
        <pc:spChg chg="mod">
          <ac:chgData name="Raghavender Kuncharapu" userId="0be6459f-1196-49d4-a756-3c6bcf643061" providerId="ADAL" clId="{142F3248-5C82-43BE-9230-830A3506EFD2}" dt="2025-11-22T06:21:25.180" v="3" actId="20577"/>
          <ac:spMkLst>
            <pc:docMk/>
            <pc:sldMk cId="2723166532" sldId="260"/>
            <ac:spMk id="9" creationId="{C2F21EBB-AE75-2546-7487-545413688290}"/>
          </ac:spMkLst>
        </pc:spChg>
        <pc:spChg chg="mod">
          <ac:chgData name="Raghavender Kuncharapu" userId="0be6459f-1196-49d4-a756-3c6bcf643061" providerId="ADAL" clId="{142F3248-5C82-43BE-9230-830A3506EFD2}" dt="2025-11-22T06:21:30.836" v="5" actId="20577"/>
          <ac:spMkLst>
            <pc:docMk/>
            <pc:sldMk cId="2723166532" sldId="260"/>
            <ac:spMk id="10" creationId="{79CD1BAF-E4B9-9C8E-60ED-4B286A5431A7}"/>
          </ac:spMkLst>
        </pc:spChg>
        <pc:spChg chg="mod">
          <ac:chgData name="Raghavender Kuncharapu" userId="0be6459f-1196-49d4-a756-3c6bcf643061" providerId="ADAL" clId="{142F3248-5C82-43BE-9230-830A3506EFD2}" dt="2025-11-22T06:21:21.850" v="2" actId="20577"/>
          <ac:spMkLst>
            <pc:docMk/>
            <pc:sldMk cId="2723166532" sldId="260"/>
            <ac:spMk id="11" creationId="{36F2A762-4A98-3C73-9B64-7AD42EFCBF26}"/>
          </ac:spMkLst>
        </pc:spChg>
      </pc:sldChg>
      <pc:sldChg chg="del ord">
        <pc:chgData name="Raghavender Kuncharapu" userId="0be6459f-1196-49d4-a756-3c6bcf643061" providerId="ADAL" clId="{142F3248-5C82-43BE-9230-830A3506EFD2}" dt="2025-11-22T06:47:53.076" v="240" actId="47"/>
        <pc:sldMkLst>
          <pc:docMk/>
          <pc:sldMk cId="568225012" sldId="261"/>
        </pc:sldMkLst>
      </pc:sldChg>
      <pc:sldChg chg="modSp add del mod ord">
        <pc:chgData name="Raghavender Kuncharapu" userId="0be6459f-1196-49d4-a756-3c6bcf643061" providerId="ADAL" clId="{142F3248-5C82-43BE-9230-830A3506EFD2}" dt="2025-11-22T07:52:57.234" v="1114" actId="47"/>
        <pc:sldMkLst>
          <pc:docMk/>
          <pc:sldMk cId="538892555" sldId="273"/>
        </pc:sldMkLst>
        <pc:graphicFrameChg chg="modGraphic">
          <ac:chgData name="Raghavender Kuncharapu" userId="0be6459f-1196-49d4-a756-3c6bcf643061" providerId="ADAL" clId="{142F3248-5C82-43BE-9230-830A3506EFD2}" dt="2025-11-22T06:23:26.371" v="81" actId="20577"/>
          <ac:graphicFrameMkLst>
            <pc:docMk/>
            <pc:sldMk cId="538892555" sldId="273"/>
            <ac:graphicFrameMk id="16" creationId="{154F5626-8AA9-3E00-12C9-875B96F7945B}"/>
          </ac:graphicFrameMkLst>
        </pc:graphicFrameChg>
      </pc:sldChg>
      <pc:sldChg chg="modSp mod ord">
        <pc:chgData name="Raghavender Kuncharapu" userId="0be6459f-1196-49d4-a756-3c6bcf643061" providerId="ADAL" clId="{142F3248-5C82-43BE-9230-830A3506EFD2}" dt="2025-11-22T06:44:58.884" v="217" actId="20577"/>
        <pc:sldMkLst>
          <pc:docMk/>
          <pc:sldMk cId="2445783191" sldId="274"/>
        </pc:sldMkLst>
        <pc:spChg chg="mod">
          <ac:chgData name="Raghavender Kuncharapu" userId="0be6459f-1196-49d4-a756-3c6bcf643061" providerId="ADAL" clId="{142F3248-5C82-43BE-9230-830A3506EFD2}" dt="2025-11-22T06:44:58.884" v="217" actId="20577"/>
          <ac:spMkLst>
            <pc:docMk/>
            <pc:sldMk cId="2445783191" sldId="274"/>
            <ac:spMk id="4" creationId="{8A0DCBD7-CB0E-A22A-E460-5D18E1DB0C37}"/>
          </ac:spMkLst>
        </pc:spChg>
      </pc:sldChg>
      <pc:sldChg chg="delSp mod ord">
        <pc:chgData name="Raghavender Kuncharapu" userId="0be6459f-1196-49d4-a756-3c6bcf643061" providerId="ADAL" clId="{142F3248-5C82-43BE-9230-830A3506EFD2}" dt="2025-11-22T06:45:45.291" v="220"/>
        <pc:sldMkLst>
          <pc:docMk/>
          <pc:sldMk cId="1383337062" sldId="275"/>
        </pc:sldMkLst>
        <pc:spChg chg="del">
          <ac:chgData name="Raghavender Kuncharapu" userId="0be6459f-1196-49d4-a756-3c6bcf643061" providerId="ADAL" clId="{142F3248-5C82-43BE-9230-830A3506EFD2}" dt="2025-11-22T06:45:10.119" v="218" actId="478"/>
          <ac:spMkLst>
            <pc:docMk/>
            <pc:sldMk cId="1383337062" sldId="275"/>
            <ac:spMk id="4" creationId="{4D85FBBC-31CC-55ED-CD0B-7AA2A43F02B7}"/>
          </ac:spMkLst>
        </pc:spChg>
      </pc:sldChg>
      <pc:sldChg chg="addSp delSp modSp mod ord">
        <pc:chgData name="Raghavender Kuncharapu" userId="0be6459f-1196-49d4-a756-3c6bcf643061" providerId="ADAL" clId="{142F3248-5C82-43BE-9230-830A3506EFD2}" dt="2025-11-22T06:42:58.576" v="134" actId="6549"/>
        <pc:sldMkLst>
          <pc:docMk/>
          <pc:sldMk cId="891694727" sldId="277"/>
        </pc:sldMkLst>
        <pc:spChg chg="mod">
          <ac:chgData name="Raghavender Kuncharapu" userId="0be6459f-1196-49d4-a756-3c6bcf643061" providerId="ADAL" clId="{142F3248-5C82-43BE-9230-830A3506EFD2}" dt="2025-11-22T06:42:58.576" v="134" actId="6549"/>
          <ac:spMkLst>
            <pc:docMk/>
            <pc:sldMk cId="891694727" sldId="277"/>
            <ac:spMk id="4" creationId="{B5896D46-565C-FE64-E297-94C394E4512A}"/>
          </ac:spMkLst>
        </pc:spChg>
        <pc:spChg chg="mod">
          <ac:chgData name="Raghavender Kuncharapu" userId="0be6459f-1196-49d4-a756-3c6bcf643061" providerId="ADAL" clId="{142F3248-5C82-43BE-9230-830A3506EFD2}" dt="2025-11-22T06:24:38.019" v="98" actId="20577"/>
          <ac:spMkLst>
            <pc:docMk/>
            <pc:sldMk cId="891694727" sldId="277"/>
            <ac:spMk id="29" creationId="{4EF3E98A-D1B0-9F84-EC2E-64BD49DEB5A4}"/>
          </ac:spMkLst>
        </pc:spChg>
        <pc:inkChg chg="add del">
          <ac:chgData name="Raghavender Kuncharapu" userId="0be6459f-1196-49d4-a756-3c6bcf643061" providerId="ADAL" clId="{142F3248-5C82-43BE-9230-830A3506EFD2}" dt="2025-11-22T06:42:49.838" v="133" actId="9405"/>
          <ac:inkMkLst>
            <pc:docMk/>
            <pc:sldMk cId="891694727" sldId="277"/>
            <ac:inkMk id="3" creationId="{1DF7F17D-FAC6-6383-08FD-3209E3555184}"/>
          </ac:inkMkLst>
        </pc:inkChg>
      </pc:sldChg>
      <pc:sldChg chg="modSp mod ord">
        <pc:chgData name="Raghavender Kuncharapu" userId="0be6459f-1196-49d4-a756-3c6bcf643061" providerId="ADAL" clId="{142F3248-5C82-43BE-9230-830A3506EFD2}" dt="2025-11-22T06:43:02.985" v="135" actId="20577"/>
        <pc:sldMkLst>
          <pc:docMk/>
          <pc:sldMk cId="3610471587" sldId="290"/>
        </pc:sldMkLst>
        <pc:spChg chg="mod">
          <ac:chgData name="Raghavender Kuncharapu" userId="0be6459f-1196-49d4-a756-3c6bcf643061" providerId="ADAL" clId="{142F3248-5C82-43BE-9230-830A3506EFD2}" dt="2025-11-22T06:43:02.985" v="135" actId="20577"/>
          <ac:spMkLst>
            <pc:docMk/>
            <pc:sldMk cId="3610471587" sldId="290"/>
            <ac:spMk id="4" creationId="{D056F98E-540C-2DB9-5A33-CB483E7662C6}"/>
          </ac:spMkLst>
        </pc:spChg>
      </pc:sldChg>
      <pc:sldChg chg="delSp del mod">
        <pc:chgData name="Raghavender Kuncharapu" userId="0be6459f-1196-49d4-a756-3c6bcf643061" providerId="ADAL" clId="{142F3248-5C82-43BE-9230-830A3506EFD2}" dt="2025-11-22T06:47:23.889" v="226" actId="47"/>
        <pc:sldMkLst>
          <pc:docMk/>
          <pc:sldMk cId="4186335188" sldId="292"/>
        </pc:sldMkLst>
        <pc:spChg chg="del">
          <ac:chgData name="Raghavender Kuncharapu" userId="0be6459f-1196-49d4-a756-3c6bcf643061" providerId="ADAL" clId="{142F3248-5C82-43BE-9230-830A3506EFD2}" dt="2025-11-22T06:25:43.843" v="99" actId="478"/>
          <ac:spMkLst>
            <pc:docMk/>
            <pc:sldMk cId="4186335188" sldId="292"/>
            <ac:spMk id="53" creationId="{A62DC656-8B40-BEF2-FAD9-B9265825CD18}"/>
          </ac:spMkLst>
        </pc:spChg>
      </pc:sldChg>
      <pc:sldChg chg="delSp modSp del mod">
        <pc:chgData name="Raghavender Kuncharapu" userId="0be6459f-1196-49d4-a756-3c6bcf643061" providerId="ADAL" clId="{142F3248-5C82-43BE-9230-830A3506EFD2}" dt="2025-11-22T06:47:30.800" v="227" actId="47"/>
        <pc:sldMkLst>
          <pc:docMk/>
          <pc:sldMk cId="2947341639" sldId="296"/>
        </pc:sldMkLst>
        <pc:spChg chg="del mod">
          <ac:chgData name="Raghavender Kuncharapu" userId="0be6459f-1196-49d4-a756-3c6bcf643061" providerId="ADAL" clId="{142F3248-5C82-43BE-9230-830A3506EFD2}" dt="2025-11-22T06:26:05.718" v="101" actId="478"/>
          <ac:spMkLst>
            <pc:docMk/>
            <pc:sldMk cId="2947341639" sldId="296"/>
            <ac:spMk id="9" creationId="{804CF2F5-F791-2D1D-C28A-C16181BDB11F}"/>
          </ac:spMkLst>
        </pc:spChg>
      </pc:sldChg>
      <pc:sldChg chg="addSp delSp modSp del mod">
        <pc:chgData name="Raghavender Kuncharapu" userId="0be6459f-1196-49d4-a756-3c6bcf643061" providerId="ADAL" clId="{142F3248-5C82-43BE-9230-830A3506EFD2}" dt="2025-11-22T06:47:33.899" v="228" actId="47"/>
        <pc:sldMkLst>
          <pc:docMk/>
          <pc:sldMk cId="1913844332" sldId="297"/>
        </pc:sldMkLst>
        <pc:grpChg chg="mod">
          <ac:chgData name="Raghavender Kuncharapu" userId="0be6459f-1196-49d4-a756-3c6bcf643061" providerId="ADAL" clId="{142F3248-5C82-43BE-9230-830A3506EFD2}" dt="2025-11-22T06:34:56.654" v="108"/>
          <ac:grpSpMkLst>
            <pc:docMk/>
            <pc:sldMk cId="1913844332" sldId="297"/>
            <ac:grpSpMk id="6" creationId="{1B0292A2-AC48-4D57-7FC8-2A1DE30C666B}"/>
          </ac:grpSpMkLst>
        </pc:grpChg>
        <pc:picChg chg="add del mod">
          <ac:chgData name="Raghavender Kuncharapu" userId="0be6459f-1196-49d4-a756-3c6bcf643061" providerId="ADAL" clId="{142F3248-5C82-43BE-9230-830A3506EFD2}" dt="2025-11-22T06:34:49.509" v="105" actId="1076"/>
          <ac:picMkLst>
            <pc:docMk/>
            <pc:sldMk cId="1913844332" sldId="297"/>
            <ac:picMk id="8" creationId="{E57E6A3E-D8C0-D68E-AE4F-92AE4184FC27}"/>
          </ac:picMkLst>
        </pc:picChg>
        <pc:inkChg chg="add mod">
          <ac:chgData name="Raghavender Kuncharapu" userId="0be6459f-1196-49d4-a756-3c6bcf643061" providerId="ADAL" clId="{142F3248-5C82-43BE-9230-830A3506EFD2}" dt="2025-11-22T06:34:56.654" v="108"/>
          <ac:inkMkLst>
            <pc:docMk/>
            <pc:sldMk cId="1913844332" sldId="297"/>
            <ac:inkMk id="3" creationId="{AEA18101-FA8B-17CC-FD89-ABBE29A76593}"/>
          </ac:inkMkLst>
        </pc:inkChg>
        <pc:inkChg chg="add mod">
          <ac:chgData name="Raghavender Kuncharapu" userId="0be6459f-1196-49d4-a756-3c6bcf643061" providerId="ADAL" clId="{142F3248-5C82-43BE-9230-830A3506EFD2}" dt="2025-11-22T06:34:56.654" v="108"/>
          <ac:inkMkLst>
            <pc:docMk/>
            <pc:sldMk cId="1913844332" sldId="297"/>
            <ac:inkMk id="5" creationId="{EEC7DC38-3B23-3261-50B3-DDA7B09DDEC4}"/>
          </ac:inkMkLst>
        </pc:inkChg>
      </pc:sldChg>
      <pc:sldChg chg="addSp del mod">
        <pc:chgData name="Raghavender Kuncharapu" userId="0be6459f-1196-49d4-a756-3c6bcf643061" providerId="ADAL" clId="{142F3248-5C82-43BE-9230-830A3506EFD2}" dt="2025-11-22T06:47:35.157" v="229" actId="47"/>
        <pc:sldMkLst>
          <pc:docMk/>
          <pc:sldMk cId="3794807521" sldId="298"/>
        </pc:sldMkLst>
        <pc:inkChg chg="add">
          <ac:chgData name="Raghavender Kuncharapu" userId="0be6459f-1196-49d4-a756-3c6bcf643061" providerId="ADAL" clId="{142F3248-5C82-43BE-9230-830A3506EFD2}" dt="2025-11-22T06:34:58.410" v="109" actId="9405"/>
          <ac:inkMkLst>
            <pc:docMk/>
            <pc:sldMk cId="3794807521" sldId="298"/>
            <ac:inkMk id="3" creationId="{E2E2FF6D-9A2D-FE8C-20D9-2D0BF4B61007}"/>
          </ac:inkMkLst>
        </pc:inkChg>
        <pc:inkChg chg="add">
          <ac:chgData name="Raghavender Kuncharapu" userId="0be6459f-1196-49d4-a756-3c6bcf643061" providerId="ADAL" clId="{142F3248-5C82-43BE-9230-830A3506EFD2}" dt="2025-11-22T06:34:59.018" v="110" actId="9405"/>
          <ac:inkMkLst>
            <pc:docMk/>
            <pc:sldMk cId="3794807521" sldId="298"/>
            <ac:inkMk id="7" creationId="{A6EC76AF-B336-B9F5-41C1-5494D22CCBA1}"/>
          </ac:inkMkLst>
        </pc:inkChg>
      </pc:sldChg>
      <pc:sldChg chg="addSp del mod">
        <pc:chgData name="Raghavender Kuncharapu" userId="0be6459f-1196-49d4-a756-3c6bcf643061" providerId="ADAL" clId="{142F3248-5C82-43BE-9230-830A3506EFD2}" dt="2025-11-22T06:47:36.834" v="230" actId="47"/>
        <pc:sldMkLst>
          <pc:docMk/>
          <pc:sldMk cId="3079292011" sldId="299"/>
        </pc:sldMkLst>
        <pc:inkChg chg="add">
          <ac:chgData name="Raghavender Kuncharapu" userId="0be6459f-1196-49d4-a756-3c6bcf643061" providerId="ADAL" clId="{142F3248-5C82-43BE-9230-830A3506EFD2}" dt="2025-11-22T06:35:01.052" v="111" actId="9405"/>
          <ac:inkMkLst>
            <pc:docMk/>
            <pc:sldMk cId="3079292011" sldId="299"/>
            <ac:inkMk id="3" creationId="{55A4A297-228E-94F2-035E-C195C7F69C94}"/>
          </ac:inkMkLst>
        </pc:inkChg>
        <pc:inkChg chg="add">
          <ac:chgData name="Raghavender Kuncharapu" userId="0be6459f-1196-49d4-a756-3c6bcf643061" providerId="ADAL" clId="{142F3248-5C82-43BE-9230-830A3506EFD2}" dt="2025-11-22T06:35:01.685" v="112" actId="9405"/>
          <ac:inkMkLst>
            <pc:docMk/>
            <pc:sldMk cId="3079292011" sldId="299"/>
            <ac:inkMk id="5" creationId="{7A303EBE-1A82-723D-5FA0-844826E15B9D}"/>
          </ac:inkMkLst>
        </pc:inkChg>
      </pc:sldChg>
      <pc:sldChg chg="del">
        <pc:chgData name="Raghavender Kuncharapu" userId="0be6459f-1196-49d4-a756-3c6bcf643061" providerId="ADAL" clId="{142F3248-5C82-43BE-9230-830A3506EFD2}" dt="2025-11-22T06:47:38.084" v="231" actId="47"/>
        <pc:sldMkLst>
          <pc:docMk/>
          <pc:sldMk cId="1082337094" sldId="300"/>
        </pc:sldMkLst>
      </pc:sldChg>
      <pc:sldChg chg="addSp modSp del mod">
        <pc:chgData name="Raghavender Kuncharapu" userId="0be6459f-1196-49d4-a756-3c6bcf643061" providerId="ADAL" clId="{142F3248-5C82-43BE-9230-830A3506EFD2}" dt="2025-11-22T06:47:39.559" v="232" actId="47"/>
        <pc:sldMkLst>
          <pc:docMk/>
          <pc:sldMk cId="2588866862" sldId="301"/>
        </pc:sldMkLst>
        <pc:grpChg chg="mod">
          <ac:chgData name="Raghavender Kuncharapu" userId="0be6459f-1196-49d4-a756-3c6bcf643061" providerId="ADAL" clId="{142F3248-5C82-43BE-9230-830A3506EFD2}" dt="2025-11-22T06:35:10.594" v="115"/>
          <ac:grpSpMkLst>
            <pc:docMk/>
            <pc:sldMk cId="2588866862" sldId="301"/>
            <ac:grpSpMk id="10" creationId="{FF7EE320-17D3-E985-B15F-AE22CE068684}"/>
          </ac:grpSpMkLst>
        </pc:grpChg>
        <pc:inkChg chg="add mod">
          <ac:chgData name="Raghavender Kuncharapu" userId="0be6459f-1196-49d4-a756-3c6bcf643061" providerId="ADAL" clId="{142F3248-5C82-43BE-9230-830A3506EFD2}" dt="2025-11-22T06:35:10.594" v="115"/>
          <ac:inkMkLst>
            <pc:docMk/>
            <pc:sldMk cId="2588866862" sldId="301"/>
            <ac:inkMk id="3" creationId="{A6D1DA3E-84FB-4FA2-1402-AD9218EBFC55}"/>
          </ac:inkMkLst>
        </pc:inkChg>
        <pc:inkChg chg="add mod">
          <ac:chgData name="Raghavender Kuncharapu" userId="0be6459f-1196-49d4-a756-3c6bcf643061" providerId="ADAL" clId="{142F3248-5C82-43BE-9230-830A3506EFD2}" dt="2025-11-22T06:35:10.594" v="115"/>
          <ac:inkMkLst>
            <pc:docMk/>
            <pc:sldMk cId="2588866862" sldId="301"/>
            <ac:inkMk id="5" creationId="{BB6B12FD-B8B9-4F28-6D9D-9585E8164FDE}"/>
          </ac:inkMkLst>
        </pc:inkChg>
      </pc:sldChg>
      <pc:sldChg chg="del">
        <pc:chgData name="Raghavender Kuncharapu" userId="0be6459f-1196-49d4-a756-3c6bcf643061" providerId="ADAL" clId="{142F3248-5C82-43BE-9230-830A3506EFD2}" dt="2025-11-22T06:47:41.409" v="233" actId="47"/>
        <pc:sldMkLst>
          <pc:docMk/>
          <pc:sldMk cId="2448847518" sldId="302"/>
        </pc:sldMkLst>
      </pc:sldChg>
      <pc:sldChg chg="del">
        <pc:chgData name="Raghavender Kuncharapu" userId="0be6459f-1196-49d4-a756-3c6bcf643061" providerId="ADAL" clId="{142F3248-5C82-43BE-9230-830A3506EFD2}" dt="2025-11-22T06:47:46.725" v="235" actId="47"/>
        <pc:sldMkLst>
          <pc:docMk/>
          <pc:sldMk cId="2086272401" sldId="303"/>
        </pc:sldMkLst>
      </pc:sldChg>
      <pc:sldChg chg="addSp modSp del mod">
        <pc:chgData name="Raghavender Kuncharapu" userId="0be6459f-1196-49d4-a756-3c6bcf643061" providerId="ADAL" clId="{142F3248-5C82-43BE-9230-830A3506EFD2}" dt="2025-11-22T06:47:48.917" v="236" actId="47"/>
        <pc:sldMkLst>
          <pc:docMk/>
          <pc:sldMk cId="2617688463" sldId="304"/>
        </pc:sldMkLst>
        <pc:grpChg chg="mod">
          <ac:chgData name="Raghavender Kuncharapu" userId="0be6459f-1196-49d4-a756-3c6bcf643061" providerId="ADAL" clId="{142F3248-5C82-43BE-9230-830A3506EFD2}" dt="2025-11-22T06:35:28.385" v="118"/>
          <ac:grpSpMkLst>
            <pc:docMk/>
            <pc:sldMk cId="2617688463" sldId="304"/>
            <ac:grpSpMk id="8" creationId="{F44E38C1-4D4C-20C3-B519-B990AB54E128}"/>
          </ac:grpSpMkLst>
        </pc:grpChg>
        <pc:inkChg chg="add mod">
          <ac:chgData name="Raghavender Kuncharapu" userId="0be6459f-1196-49d4-a756-3c6bcf643061" providerId="ADAL" clId="{142F3248-5C82-43BE-9230-830A3506EFD2}" dt="2025-11-22T06:35:28.385" v="118"/>
          <ac:inkMkLst>
            <pc:docMk/>
            <pc:sldMk cId="2617688463" sldId="304"/>
            <ac:inkMk id="3" creationId="{E6E05695-9EED-9B96-DFE3-6D06851DBA39}"/>
          </ac:inkMkLst>
        </pc:inkChg>
        <pc:inkChg chg="add mod">
          <ac:chgData name="Raghavender Kuncharapu" userId="0be6459f-1196-49d4-a756-3c6bcf643061" providerId="ADAL" clId="{142F3248-5C82-43BE-9230-830A3506EFD2}" dt="2025-11-22T06:35:28.385" v="118"/>
          <ac:inkMkLst>
            <pc:docMk/>
            <pc:sldMk cId="2617688463" sldId="304"/>
            <ac:inkMk id="5" creationId="{044BA98A-B085-13FE-C322-FF3D800B0501}"/>
          </ac:inkMkLst>
        </pc:inkChg>
      </pc:sldChg>
      <pc:sldChg chg="del">
        <pc:chgData name="Raghavender Kuncharapu" userId="0be6459f-1196-49d4-a756-3c6bcf643061" providerId="ADAL" clId="{142F3248-5C82-43BE-9230-830A3506EFD2}" dt="2025-11-22T06:47:50.848" v="238" actId="47"/>
        <pc:sldMkLst>
          <pc:docMk/>
          <pc:sldMk cId="2774571300" sldId="305"/>
        </pc:sldMkLst>
      </pc:sldChg>
      <pc:sldChg chg="addSp modSp del mod">
        <pc:chgData name="Raghavender Kuncharapu" userId="0be6459f-1196-49d4-a756-3c6bcf643061" providerId="ADAL" clId="{142F3248-5C82-43BE-9230-830A3506EFD2}" dt="2025-11-22T06:47:49.969" v="237" actId="47"/>
        <pc:sldMkLst>
          <pc:docMk/>
          <pc:sldMk cId="2445461201" sldId="306"/>
        </pc:sldMkLst>
        <pc:grpChg chg="mod">
          <ac:chgData name="Raghavender Kuncharapu" userId="0be6459f-1196-49d4-a756-3c6bcf643061" providerId="ADAL" clId="{142F3248-5C82-43BE-9230-830A3506EFD2}" dt="2025-11-22T06:36:31.281" v="121"/>
          <ac:grpSpMkLst>
            <pc:docMk/>
            <pc:sldMk cId="2445461201" sldId="306"/>
            <ac:grpSpMk id="6" creationId="{6C3A1824-049F-395D-437A-E3C997CB0899}"/>
          </ac:grpSpMkLst>
        </pc:grpChg>
        <pc:inkChg chg="add mod">
          <ac:chgData name="Raghavender Kuncharapu" userId="0be6459f-1196-49d4-a756-3c6bcf643061" providerId="ADAL" clId="{142F3248-5C82-43BE-9230-830A3506EFD2}" dt="2025-11-22T06:36:31.281" v="121"/>
          <ac:inkMkLst>
            <pc:docMk/>
            <pc:sldMk cId="2445461201" sldId="306"/>
            <ac:inkMk id="3" creationId="{643EEE18-21B3-00C5-AAFE-9A71CFD15118}"/>
          </ac:inkMkLst>
        </pc:inkChg>
        <pc:inkChg chg="add mod">
          <ac:chgData name="Raghavender Kuncharapu" userId="0be6459f-1196-49d4-a756-3c6bcf643061" providerId="ADAL" clId="{142F3248-5C82-43BE-9230-830A3506EFD2}" dt="2025-11-22T06:36:31.281" v="121"/>
          <ac:inkMkLst>
            <pc:docMk/>
            <pc:sldMk cId="2445461201" sldId="306"/>
            <ac:inkMk id="5" creationId="{F71B3237-9EA3-816A-35F0-BFB53A4314EB}"/>
          </ac:inkMkLst>
        </pc:inkChg>
      </pc:sldChg>
      <pc:sldChg chg="addSp modSp del mod">
        <pc:chgData name="Raghavender Kuncharapu" userId="0be6459f-1196-49d4-a756-3c6bcf643061" providerId="ADAL" clId="{142F3248-5C82-43BE-9230-830A3506EFD2}" dt="2025-11-22T06:47:51.752" v="239" actId="47"/>
        <pc:sldMkLst>
          <pc:docMk/>
          <pc:sldMk cId="1154484045" sldId="308"/>
        </pc:sldMkLst>
        <pc:grpChg chg="mod">
          <ac:chgData name="Raghavender Kuncharapu" userId="0be6459f-1196-49d4-a756-3c6bcf643061" providerId="ADAL" clId="{142F3248-5C82-43BE-9230-830A3506EFD2}" dt="2025-11-22T06:37:18.848" v="126"/>
          <ac:grpSpMkLst>
            <pc:docMk/>
            <pc:sldMk cId="1154484045" sldId="308"/>
            <ac:grpSpMk id="9" creationId="{406261EB-1B69-DA38-33F3-993A3D4E3917}"/>
          </ac:grpSpMkLst>
        </pc:grpChg>
        <pc:inkChg chg="add mod">
          <ac:chgData name="Raghavender Kuncharapu" userId="0be6459f-1196-49d4-a756-3c6bcf643061" providerId="ADAL" clId="{142F3248-5C82-43BE-9230-830A3506EFD2}" dt="2025-11-22T06:37:18.848" v="126"/>
          <ac:inkMkLst>
            <pc:docMk/>
            <pc:sldMk cId="1154484045" sldId="308"/>
            <ac:inkMk id="3" creationId="{E08AB383-7891-B048-5DA9-6F6BE96C30CE}"/>
          </ac:inkMkLst>
        </pc:inkChg>
        <pc:inkChg chg="add mod">
          <ac:chgData name="Raghavender Kuncharapu" userId="0be6459f-1196-49d4-a756-3c6bcf643061" providerId="ADAL" clId="{142F3248-5C82-43BE-9230-830A3506EFD2}" dt="2025-11-22T06:37:18.848" v="126"/>
          <ac:inkMkLst>
            <pc:docMk/>
            <pc:sldMk cId="1154484045" sldId="308"/>
            <ac:inkMk id="5" creationId="{7EC9DD3B-DE98-2541-C82D-838EA82F6025}"/>
          </ac:inkMkLst>
        </pc:inkChg>
        <pc:inkChg chg="add mod">
          <ac:chgData name="Raghavender Kuncharapu" userId="0be6459f-1196-49d4-a756-3c6bcf643061" providerId="ADAL" clId="{142F3248-5C82-43BE-9230-830A3506EFD2}" dt="2025-11-22T06:37:18.848" v="126"/>
          <ac:inkMkLst>
            <pc:docMk/>
            <pc:sldMk cId="1154484045" sldId="308"/>
            <ac:inkMk id="7" creationId="{27C26DA0-6439-7B59-A663-622682F5356B}"/>
          </ac:inkMkLst>
        </pc:inkChg>
        <pc:inkChg chg="add mod">
          <ac:chgData name="Raghavender Kuncharapu" userId="0be6459f-1196-49d4-a756-3c6bcf643061" providerId="ADAL" clId="{142F3248-5C82-43BE-9230-830A3506EFD2}" dt="2025-11-22T06:37:18.848" v="126"/>
          <ac:inkMkLst>
            <pc:docMk/>
            <pc:sldMk cId="1154484045" sldId="308"/>
            <ac:inkMk id="8" creationId="{CB54C048-91B4-38D1-2C8E-FACEE958FFBE}"/>
          </ac:inkMkLst>
        </pc:inkChg>
      </pc:sldChg>
      <pc:sldChg chg="del">
        <pc:chgData name="Raghavender Kuncharapu" userId="0be6459f-1196-49d4-a756-3c6bcf643061" providerId="ADAL" clId="{142F3248-5C82-43BE-9230-830A3506EFD2}" dt="2025-11-22T06:47:43.688" v="234" actId="47"/>
        <pc:sldMkLst>
          <pc:docMk/>
          <pc:sldMk cId="1744112099" sldId="309"/>
        </pc:sldMkLst>
      </pc:sldChg>
      <pc:sldChg chg="del">
        <pc:chgData name="Raghavender Kuncharapu" userId="0be6459f-1196-49d4-a756-3c6bcf643061" providerId="ADAL" clId="{142F3248-5C82-43BE-9230-830A3506EFD2}" dt="2025-11-22T07:52:54.448" v="1113" actId="47"/>
        <pc:sldMkLst>
          <pc:docMk/>
          <pc:sldMk cId="263233470" sldId="314"/>
        </pc:sldMkLst>
      </pc:sldChg>
      <pc:sldChg chg="del">
        <pc:chgData name="Raghavender Kuncharapu" userId="0be6459f-1196-49d4-a756-3c6bcf643061" providerId="ADAL" clId="{142F3248-5C82-43BE-9230-830A3506EFD2}" dt="2025-11-22T07:52:53.631" v="1112" actId="47"/>
        <pc:sldMkLst>
          <pc:docMk/>
          <pc:sldMk cId="3073876191" sldId="318"/>
        </pc:sldMkLst>
      </pc:sldChg>
      <pc:sldChg chg="del">
        <pc:chgData name="Raghavender Kuncharapu" userId="0be6459f-1196-49d4-a756-3c6bcf643061" providerId="ADAL" clId="{142F3248-5C82-43BE-9230-830A3506EFD2}" dt="2025-11-22T07:52:52.166" v="1111" actId="47"/>
        <pc:sldMkLst>
          <pc:docMk/>
          <pc:sldMk cId="3109882479" sldId="319"/>
        </pc:sldMkLst>
      </pc:sldChg>
      <pc:sldChg chg="del">
        <pc:chgData name="Raghavender Kuncharapu" userId="0be6459f-1196-49d4-a756-3c6bcf643061" providerId="ADAL" clId="{142F3248-5C82-43BE-9230-830A3506EFD2}" dt="2025-11-22T06:37:23.398" v="127" actId="47"/>
        <pc:sldMkLst>
          <pc:docMk/>
          <pc:sldMk cId="3440853010" sldId="324"/>
        </pc:sldMkLst>
      </pc:sldChg>
      <pc:sldChg chg="del">
        <pc:chgData name="Raghavender Kuncharapu" userId="0be6459f-1196-49d4-a756-3c6bcf643061" providerId="ADAL" clId="{142F3248-5C82-43BE-9230-830A3506EFD2}" dt="2025-11-22T06:44:06.691" v="189" actId="47"/>
        <pc:sldMkLst>
          <pc:docMk/>
          <pc:sldMk cId="3340396753" sldId="325"/>
        </pc:sldMkLst>
      </pc:sldChg>
      <pc:sldChg chg="del">
        <pc:chgData name="Raghavender Kuncharapu" userId="0be6459f-1196-49d4-a756-3c6bcf643061" providerId="ADAL" clId="{142F3248-5C82-43BE-9230-830A3506EFD2}" dt="2025-11-22T06:47:54.542" v="241" actId="47"/>
        <pc:sldMkLst>
          <pc:docMk/>
          <pc:sldMk cId="2240066858" sldId="326"/>
        </pc:sldMkLst>
      </pc:sldChg>
      <pc:sldChg chg="del">
        <pc:chgData name="Raghavender Kuncharapu" userId="0be6459f-1196-49d4-a756-3c6bcf643061" providerId="ADAL" clId="{142F3248-5C82-43BE-9230-830A3506EFD2}" dt="2025-11-22T07:53:03.954" v="1116" actId="47"/>
        <pc:sldMkLst>
          <pc:docMk/>
          <pc:sldMk cId="51026838" sldId="328"/>
        </pc:sldMkLst>
      </pc:sldChg>
      <pc:sldChg chg="del">
        <pc:chgData name="Raghavender Kuncharapu" userId="0be6459f-1196-49d4-a756-3c6bcf643061" providerId="ADAL" clId="{142F3248-5C82-43BE-9230-830A3506EFD2}" dt="2025-11-22T07:52:59.058" v="1115" actId="47"/>
        <pc:sldMkLst>
          <pc:docMk/>
          <pc:sldMk cId="2718643952" sldId="330"/>
        </pc:sldMkLst>
      </pc:sldChg>
      <pc:sldChg chg="addSp delSp modSp mod ord">
        <pc:chgData name="Raghavender Kuncharapu" userId="0be6459f-1196-49d4-a756-3c6bcf643061" providerId="ADAL" clId="{142F3248-5C82-43BE-9230-830A3506EFD2}" dt="2025-11-22T08:44:57.715" v="1615" actId="207"/>
        <pc:sldMkLst>
          <pc:docMk/>
          <pc:sldMk cId="3197697410" sldId="331"/>
        </pc:sldMkLst>
        <pc:spChg chg="add mod">
          <ac:chgData name="Raghavender Kuncharapu" userId="0be6459f-1196-49d4-a756-3c6bcf643061" providerId="ADAL" clId="{142F3248-5C82-43BE-9230-830A3506EFD2}" dt="2025-11-22T08:41:58.293" v="1545" actId="114"/>
          <ac:spMkLst>
            <pc:docMk/>
            <pc:sldMk cId="3197697410" sldId="331"/>
            <ac:spMk id="3" creationId="{292E607E-A35E-4F70-3CB9-8ADE6BB743E6}"/>
          </ac:spMkLst>
        </pc:spChg>
        <pc:spChg chg="mod">
          <ac:chgData name="Raghavender Kuncharapu" userId="0be6459f-1196-49d4-a756-3c6bcf643061" providerId="ADAL" clId="{142F3248-5C82-43BE-9230-830A3506EFD2}" dt="2025-11-22T06:48:54.156" v="288" actId="20577"/>
          <ac:spMkLst>
            <pc:docMk/>
            <pc:sldMk cId="3197697410" sldId="331"/>
            <ac:spMk id="4" creationId="{6F1E8A89-DE7F-FA59-85A4-6315BBFD7B22}"/>
          </ac:spMkLst>
        </pc:spChg>
        <pc:spChg chg="del mod">
          <ac:chgData name="Raghavender Kuncharapu" userId="0be6459f-1196-49d4-a756-3c6bcf643061" providerId="ADAL" clId="{142F3248-5C82-43BE-9230-830A3506EFD2}" dt="2025-11-22T06:49:00.325" v="294" actId="478"/>
          <ac:spMkLst>
            <pc:docMk/>
            <pc:sldMk cId="3197697410" sldId="331"/>
            <ac:spMk id="6" creationId="{8E35CA1A-6DE1-C7FA-2CBD-2B7ED9679B01}"/>
          </ac:spMkLst>
        </pc:spChg>
        <pc:spChg chg="del">
          <ac:chgData name="Raghavender Kuncharapu" userId="0be6459f-1196-49d4-a756-3c6bcf643061" providerId="ADAL" clId="{142F3248-5C82-43BE-9230-830A3506EFD2}" dt="2025-11-22T06:49:02.423" v="295" actId="478"/>
          <ac:spMkLst>
            <pc:docMk/>
            <pc:sldMk cId="3197697410" sldId="331"/>
            <ac:spMk id="10" creationId="{E3EFDFEE-F3AA-A151-DB80-79615DFF7F3C}"/>
          </ac:spMkLst>
        </pc:spChg>
        <pc:spChg chg="del mod">
          <ac:chgData name="Raghavender Kuncharapu" userId="0be6459f-1196-49d4-a756-3c6bcf643061" providerId="ADAL" clId="{142F3248-5C82-43BE-9230-830A3506EFD2}" dt="2025-11-22T06:48:59.616" v="293" actId="478"/>
          <ac:spMkLst>
            <pc:docMk/>
            <pc:sldMk cId="3197697410" sldId="331"/>
            <ac:spMk id="11" creationId="{DB42FD5D-877C-FC55-3081-DB9001B99B51}"/>
          </ac:spMkLst>
        </pc:spChg>
        <pc:spChg chg="del">
          <ac:chgData name="Raghavender Kuncharapu" userId="0be6459f-1196-49d4-a756-3c6bcf643061" providerId="ADAL" clId="{142F3248-5C82-43BE-9230-830A3506EFD2}" dt="2025-11-22T06:48:57.460" v="290" actId="478"/>
          <ac:spMkLst>
            <pc:docMk/>
            <pc:sldMk cId="3197697410" sldId="331"/>
            <ac:spMk id="12" creationId="{A42F100B-35D5-D8A2-0A99-ED84221F217A}"/>
          </ac:spMkLst>
        </pc:spChg>
        <pc:spChg chg="del">
          <ac:chgData name="Raghavender Kuncharapu" userId="0be6459f-1196-49d4-a756-3c6bcf643061" providerId="ADAL" clId="{142F3248-5C82-43BE-9230-830A3506EFD2}" dt="2025-11-22T06:48:56.891" v="289" actId="478"/>
          <ac:spMkLst>
            <pc:docMk/>
            <pc:sldMk cId="3197697410" sldId="331"/>
            <ac:spMk id="13" creationId="{23C249F8-0667-878D-F181-33A959D1DED5}"/>
          </ac:spMkLst>
        </pc:spChg>
        <pc:spChg chg="del">
          <ac:chgData name="Raghavender Kuncharapu" userId="0be6459f-1196-49d4-a756-3c6bcf643061" providerId="ADAL" clId="{142F3248-5C82-43BE-9230-830A3506EFD2}" dt="2025-11-22T06:49:03.201" v="296" actId="478"/>
          <ac:spMkLst>
            <pc:docMk/>
            <pc:sldMk cId="3197697410" sldId="331"/>
            <ac:spMk id="17" creationId="{F8A34FB3-E984-B969-3224-0FD4E3579DF8}"/>
          </ac:spMkLst>
        </pc:spChg>
        <pc:spChg chg="del">
          <ac:chgData name="Raghavender Kuncharapu" userId="0be6459f-1196-49d4-a756-3c6bcf643061" providerId="ADAL" clId="{142F3248-5C82-43BE-9230-830A3506EFD2}" dt="2025-11-22T06:49:04.394" v="297" actId="478"/>
          <ac:spMkLst>
            <pc:docMk/>
            <pc:sldMk cId="3197697410" sldId="331"/>
            <ac:spMk id="28" creationId="{0032D0E1-8AF0-06C8-4A4A-CD6D0EA8F60B}"/>
          </ac:spMkLst>
        </pc:spChg>
        <pc:graphicFrameChg chg="add del modGraphic">
          <ac:chgData name="Raghavender Kuncharapu" userId="0be6459f-1196-49d4-a756-3c6bcf643061" providerId="ADAL" clId="{142F3248-5C82-43BE-9230-830A3506EFD2}" dt="2025-11-22T06:58:53.888" v="299" actId="1032"/>
          <ac:graphicFrameMkLst>
            <pc:docMk/>
            <pc:sldMk cId="3197697410" sldId="331"/>
            <ac:graphicFrameMk id="7" creationId="{1BE0B54C-CF3C-4E6A-950A-213272F67353}"/>
          </ac:graphicFrameMkLst>
        </pc:graphicFrameChg>
        <pc:graphicFrameChg chg="add mod modGraphic">
          <ac:chgData name="Raghavender Kuncharapu" userId="0be6459f-1196-49d4-a756-3c6bcf643061" providerId="ADAL" clId="{142F3248-5C82-43BE-9230-830A3506EFD2}" dt="2025-11-22T08:44:57.715" v="1615" actId="207"/>
          <ac:graphicFrameMkLst>
            <pc:docMk/>
            <pc:sldMk cId="3197697410" sldId="331"/>
            <ac:graphicFrameMk id="8" creationId="{5EED3BF2-811A-F0AF-9B4B-E21A55501724}"/>
          </ac:graphicFrameMkLst>
        </pc:graphicFrameChg>
        <pc:cxnChg chg="del mod">
          <ac:chgData name="Raghavender Kuncharapu" userId="0be6459f-1196-49d4-a756-3c6bcf643061" providerId="ADAL" clId="{142F3248-5C82-43BE-9230-830A3506EFD2}" dt="2025-11-22T06:49:02.423" v="295" actId="478"/>
          <ac:cxnSpMkLst>
            <pc:docMk/>
            <pc:sldMk cId="3197697410" sldId="331"/>
            <ac:cxnSpMk id="16" creationId="{3F5D7E40-2D75-6FC4-4B94-8F078AD48E18}"/>
          </ac:cxnSpMkLst>
        </pc:cxnChg>
        <pc:cxnChg chg="del mod">
          <ac:chgData name="Raghavender Kuncharapu" userId="0be6459f-1196-49d4-a756-3c6bcf643061" providerId="ADAL" clId="{142F3248-5C82-43BE-9230-830A3506EFD2}" dt="2025-11-22T06:49:02.423" v="295" actId="478"/>
          <ac:cxnSpMkLst>
            <pc:docMk/>
            <pc:sldMk cId="3197697410" sldId="331"/>
            <ac:cxnSpMk id="21" creationId="{52418183-31CF-11AB-7235-8E220D5F3A0D}"/>
          </ac:cxnSpMkLst>
        </pc:cxnChg>
        <pc:cxnChg chg="del">
          <ac:chgData name="Raghavender Kuncharapu" userId="0be6459f-1196-49d4-a756-3c6bcf643061" providerId="ADAL" clId="{142F3248-5C82-43BE-9230-830A3506EFD2}" dt="2025-11-22T06:49:02.423" v="295" actId="478"/>
          <ac:cxnSpMkLst>
            <pc:docMk/>
            <pc:sldMk cId="3197697410" sldId="331"/>
            <ac:cxnSpMk id="23" creationId="{6A7983C7-B4B2-37EF-8A2F-CDD9B025F756}"/>
          </ac:cxnSpMkLst>
        </pc:cxnChg>
        <pc:cxnChg chg="del mod">
          <ac:chgData name="Raghavender Kuncharapu" userId="0be6459f-1196-49d4-a756-3c6bcf643061" providerId="ADAL" clId="{142F3248-5C82-43BE-9230-830A3506EFD2}" dt="2025-11-22T06:49:02.423" v="295" actId="478"/>
          <ac:cxnSpMkLst>
            <pc:docMk/>
            <pc:sldMk cId="3197697410" sldId="331"/>
            <ac:cxnSpMk id="25" creationId="{91E6EECE-15A4-2EF2-674A-68AA8A9C19C8}"/>
          </ac:cxnSpMkLst>
        </pc:cxnChg>
        <pc:cxnChg chg="del">
          <ac:chgData name="Raghavender Kuncharapu" userId="0be6459f-1196-49d4-a756-3c6bcf643061" providerId="ADAL" clId="{142F3248-5C82-43BE-9230-830A3506EFD2}" dt="2025-11-22T06:49:02.423" v="295" actId="478"/>
          <ac:cxnSpMkLst>
            <pc:docMk/>
            <pc:sldMk cId="3197697410" sldId="331"/>
            <ac:cxnSpMk id="27" creationId="{D7F6CA86-620E-FCAA-0526-C9EB33C4FB83}"/>
          </ac:cxnSpMkLst>
        </pc:cxnChg>
        <pc:cxnChg chg="del mod">
          <ac:chgData name="Raghavender Kuncharapu" userId="0be6459f-1196-49d4-a756-3c6bcf643061" providerId="ADAL" clId="{142F3248-5C82-43BE-9230-830A3506EFD2}" dt="2025-11-22T06:49:02.423" v="295" actId="478"/>
          <ac:cxnSpMkLst>
            <pc:docMk/>
            <pc:sldMk cId="3197697410" sldId="331"/>
            <ac:cxnSpMk id="30" creationId="{8204A007-E535-C9D5-8E98-78478DB3881A}"/>
          </ac:cxnSpMkLst>
        </pc:cxnChg>
        <pc:cxnChg chg="del">
          <ac:chgData name="Raghavender Kuncharapu" userId="0be6459f-1196-49d4-a756-3c6bcf643061" providerId="ADAL" clId="{142F3248-5C82-43BE-9230-830A3506EFD2}" dt="2025-11-22T06:49:02.423" v="295" actId="478"/>
          <ac:cxnSpMkLst>
            <pc:docMk/>
            <pc:sldMk cId="3197697410" sldId="331"/>
            <ac:cxnSpMk id="32" creationId="{305A799A-54B4-4555-2651-334AAC7B249D}"/>
          </ac:cxnSpMkLst>
        </pc:cxnChg>
        <pc:cxnChg chg="del mod">
          <ac:chgData name="Raghavender Kuncharapu" userId="0be6459f-1196-49d4-a756-3c6bcf643061" providerId="ADAL" clId="{142F3248-5C82-43BE-9230-830A3506EFD2}" dt="2025-11-22T06:49:02.423" v="295" actId="478"/>
          <ac:cxnSpMkLst>
            <pc:docMk/>
            <pc:sldMk cId="3197697410" sldId="331"/>
            <ac:cxnSpMk id="34" creationId="{CF6D6991-07D3-3BCA-BA61-F95B0AC06A34}"/>
          </ac:cxnSpMkLst>
        </pc:cxnChg>
        <pc:cxnChg chg="del">
          <ac:chgData name="Raghavender Kuncharapu" userId="0be6459f-1196-49d4-a756-3c6bcf643061" providerId="ADAL" clId="{142F3248-5C82-43BE-9230-830A3506EFD2}" dt="2025-11-22T06:49:02.423" v="295" actId="478"/>
          <ac:cxnSpMkLst>
            <pc:docMk/>
            <pc:sldMk cId="3197697410" sldId="331"/>
            <ac:cxnSpMk id="37" creationId="{F91BF15A-5B5E-EDBF-573C-3358CE7FF522}"/>
          </ac:cxnSpMkLst>
        </pc:cxnChg>
      </pc:sldChg>
      <pc:sldChg chg="delSp modSp add del mod">
        <pc:chgData name="Raghavender Kuncharapu" userId="0be6459f-1196-49d4-a756-3c6bcf643061" providerId="ADAL" clId="{142F3248-5C82-43BE-9230-830A3506EFD2}" dt="2025-11-22T09:13:51.131" v="1981" actId="47"/>
        <pc:sldMkLst>
          <pc:docMk/>
          <pc:sldMk cId="4141482930" sldId="332"/>
        </pc:sldMkLst>
        <pc:spChg chg="mod">
          <ac:chgData name="Raghavender Kuncharapu" userId="0be6459f-1196-49d4-a756-3c6bcf643061" providerId="ADAL" clId="{142F3248-5C82-43BE-9230-830A3506EFD2}" dt="2025-11-22T06:43:14.649" v="159" actId="20577"/>
          <ac:spMkLst>
            <pc:docMk/>
            <pc:sldMk cId="4141482930" sldId="332"/>
            <ac:spMk id="4" creationId="{881C3D05-04A2-0066-7CD4-898D2F498F33}"/>
          </ac:spMkLst>
        </pc:spChg>
        <pc:spChg chg="del">
          <ac:chgData name="Raghavender Kuncharapu" userId="0be6459f-1196-49d4-a756-3c6bcf643061" providerId="ADAL" clId="{142F3248-5C82-43BE-9230-830A3506EFD2}" dt="2025-11-22T06:43:26.951" v="166" actId="478"/>
          <ac:spMkLst>
            <pc:docMk/>
            <pc:sldMk cId="4141482930" sldId="332"/>
            <ac:spMk id="6" creationId="{98604192-11C6-6F1F-272C-772018A8DE2B}"/>
          </ac:spMkLst>
        </pc:spChg>
        <pc:spChg chg="del">
          <ac:chgData name="Raghavender Kuncharapu" userId="0be6459f-1196-49d4-a756-3c6bcf643061" providerId="ADAL" clId="{142F3248-5C82-43BE-9230-830A3506EFD2}" dt="2025-11-22T06:43:25.950" v="165" actId="478"/>
          <ac:spMkLst>
            <pc:docMk/>
            <pc:sldMk cId="4141482930" sldId="332"/>
            <ac:spMk id="7" creationId="{A566B3F7-E569-934C-ABF3-A3DDF906FC63}"/>
          </ac:spMkLst>
        </pc:spChg>
        <pc:spChg chg="del">
          <ac:chgData name="Raghavender Kuncharapu" userId="0be6459f-1196-49d4-a756-3c6bcf643061" providerId="ADAL" clId="{142F3248-5C82-43BE-9230-830A3506EFD2}" dt="2025-11-22T06:43:25.950" v="165" actId="478"/>
          <ac:spMkLst>
            <pc:docMk/>
            <pc:sldMk cId="4141482930" sldId="332"/>
            <ac:spMk id="14" creationId="{35AE5E7B-2455-7FE5-0B44-AED989361D9D}"/>
          </ac:spMkLst>
        </pc:spChg>
        <pc:spChg chg="del">
          <ac:chgData name="Raghavender Kuncharapu" userId="0be6459f-1196-49d4-a756-3c6bcf643061" providerId="ADAL" clId="{142F3248-5C82-43BE-9230-830A3506EFD2}" dt="2025-11-22T06:43:25.950" v="165" actId="478"/>
          <ac:spMkLst>
            <pc:docMk/>
            <pc:sldMk cId="4141482930" sldId="332"/>
            <ac:spMk id="27" creationId="{2BB7A27A-7172-37BC-C0F0-E41B81CA6ACA}"/>
          </ac:spMkLst>
        </pc:spChg>
        <pc:spChg chg="del">
          <ac:chgData name="Raghavender Kuncharapu" userId="0be6459f-1196-49d4-a756-3c6bcf643061" providerId="ADAL" clId="{142F3248-5C82-43BE-9230-830A3506EFD2}" dt="2025-11-22T06:43:25.950" v="165" actId="478"/>
          <ac:spMkLst>
            <pc:docMk/>
            <pc:sldMk cId="4141482930" sldId="332"/>
            <ac:spMk id="29" creationId="{7E8367D0-97CE-956A-D0BD-6285C699A752}"/>
          </ac:spMkLst>
        </pc:spChg>
        <pc:graphicFrameChg chg="del mod modGraphic">
          <ac:chgData name="Raghavender Kuncharapu" userId="0be6459f-1196-49d4-a756-3c6bcf643061" providerId="ADAL" clId="{142F3248-5C82-43BE-9230-830A3506EFD2}" dt="2025-11-22T06:43:22.721" v="163" actId="478"/>
          <ac:graphicFrameMkLst>
            <pc:docMk/>
            <pc:sldMk cId="4141482930" sldId="332"/>
            <ac:graphicFrameMk id="5" creationId="{CE85E68F-818F-886B-E261-90FFAA4553D9}"/>
          </ac:graphicFrameMkLst>
        </pc:graphicFrameChg>
        <pc:cxnChg chg="del">
          <ac:chgData name="Raghavender Kuncharapu" userId="0be6459f-1196-49d4-a756-3c6bcf643061" providerId="ADAL" clId="{142F3248-5C82-43BE-9230-830A3506EFD2}" dt="2025-11-22T06:43:25.950" v="165" actId="478"/>
          <ac:cxnSpMkLst>
            <pc:docMk/>
            <pc:sldMk cId="4141482930" sldId="332"/>
            <ac:cxnSpMk id="11" creationId="{56ED6033-1185-7C73-7298-FC8E8919E47B}"/>
          </ac:cxnSpMkLst>
        </pc:cxnChg>
        <pc:cxnChg chg="del">
          <ac:chgData name="Raghavender Kuncharapu" userId="0be6459f-1196-49d4-a756-3c6bcf643061" providerId="ADAL" clId="{142F3248-5C82-43BE-9230-830A3506EFD2}" dt="2025-11-22T06:43:25.950" v="165" actId="478"/>
          <ac:cxnSpMkLst>
            <pc:docMk/>
            <pc:sldMk cId="4141482930" sldId="332"/>
            <ac:cxnSpMk id="15" creationId="{C0A5C78E-374A-C6F1-7457-F783819D0040}"/>
          </ac:cxnSpMkLst>
        </pc:cxnChg>
        <pc:cxnChg chg="del">
          <ac:chgData name="Raghavender Kuncharapu" userId="0be6459f-1196-49d4-a756-3c6bcf643061" providerId="ADAL" clId="{142F3248-5C82-43BE-9230-830A3506EFD2}" dt="2025-11-22T06:43:23.601" v="164" actId="478"/>
          <ac:cxnSpMkLst>
            <pc:docMk/>
            <pc:sldMk cId="4141482930" sldId="332"/>
            <ac:cxnSpMk id="22" creationId="{1CB0AE7F-FE3D-4DB0-7A5F-A398BEA8407D}"/>
          </ac:cxnSpMkLst>
        </pc:cxnChg>
        <pc:cxnChg chg="del mod">
          <ac:chgData name="Raghavender Kuncharapu" userId="0be6459f-1196-49d4-a756-3c6bcf643061" providerId="ADAL" clId="{142F3248-5C82-43BE-9230-830A3506EFD2}" dt="2025-11-22T06:43:25.950" v="165" actId="478"/>
          <ac:cxnSpMkLst>
            <pc:docMk/>
            <pc:sldMk cId="4141482930" sldId="332"/>
            <ac:cxnSpMk id="24" creationId="{6B2F98B9-8D67-DD53-D9B2-4E9D24A4C7EF}"/>
          </ac:cxnSpMkLst>
        </pc:cxnChg>
        <pc:cxnChg chg="del">
          <ac:chgData name="Raghavender Kuncharapu" userId="0be6459f-1196-49d4-a756-3c6bcf643061" providerId="ADAL" clId="{142F3248-5C82-43BE-9230-830A3506EFD2}" dt="2025-11-22T06:43:25.950" v="165" actId="478"/>
          <ac:cxnSpMkLst>
            <pc:docMk/>
            <pc:sldMk cId="4141482930" sldId="332"/>
            <ac:cxnSpMk id="28" creationId="{B74EAF1A-B5E3-3B61-C94C-462058FBBCA9}"/>
          </ac:cxnSpMkLst>
        </pc:cxnChg>
      </pc:sldChg>
      <pc:sldChg chg="delSp modSp add del mod">
        <pc:chgData name="Raghavender Kuncharapu" userId="0be6459f-1196-49d4-a756-3c6bcf643061" providerId="ADAL" clId="{142F3248-5C82-43BE-9230-830A3506EFD2}" dt="2025-11-22T07:12:47.204" v="657" actId="47"/>
        <pc:sldMkLst>
          <pc:docMk/>
          <pc:sldMk cId="3967880992" sldId="333"/>
        </pc:sldMkLst>
        <pc:spChg chg="mod">
          <ac:chgData name="Raghavender Kuncharapu" userId="0be6459f-1196-49d4-a756-3c6bcf643061" providerId="ADAL" clId="{142F3248-5C82-43BE-9230-830A3506EFD2}" dt="2025-11-22T07:11:01.281" v="654" actId="20577"/>
          <ac:spMkLst>
            <pc:docMk/>
            <pc:sldMk cId="3967880992" sldId="333"/>
            <ac:spMk id="4" creationId="{96581E76-E4F1-490B-C7E6-39AE1523094F}"/>
          </ac:spMkLst>
        </pc:spChg>
        <pc:graphicFrameChg chg="del">
          <ac:chgData name="Raghavender Kuncharapu" userId="0be6459f-1196-49d4-a756-3c6bcf643061" providerId="ADAL" clId="{142F3248-5C82-43BE-9230-830A3506EFD2}" dt="2025-11-22T07:11:05.257" v="655" actId="478"/>
          <ac:graphicFrameMkLst>
            <pc:docMk/>
            <pc:sldMk cId="3967880992" sldId="333"/>
            <ac:graphicFrameMk id="8" creationId="{6436F47C-7864-293E-8917-9D10B5DAF9CB}"/>
          </ac:graphicFrameMkLst>
        </pc:graphicFrameChg>
      </pc:sldChg>
      <pc:sldChg chg="modSp add mod">
        <pc:chgData name="Raghavender Kuncharapu" userId="0be6459f-1196-49d4-a756-3c6bcf643061" providerId="ADAL" clId="{142F3248-5C82-43BE-9230-830A3506EFD2}" dt="2025-11-22T08:45:02.890" v="1619" actId="207"/>
        <pc:sldMkLst>
          <pc:docMk/>
          <pc:sldMk cId="3278998562" sldId="334"/>
        </pc:sldMkLst>
        <pc:spChg chg="mod">
          <ac:chgData name="Raghavender Kuncharapu" userId="0be6459f-1196-49d4-a756-3c6bcf643061" providerId="ADAL" clId="{142F3248-5C82-43BE-9230-830A3506EFD2}" dt="2025-11-22T07:12:52.565" v="662" actId="20577"/>
          <ac:spMkLst>
            <pc:docMk/>
            <pc:sldMk cId="3278998562" sldId="334"/>
            <ac:spMk id="4" creationId="{4F4CB0FB-E2A1-AF92-3FA4-E084C07C9029}"/>
          </ac:spMkLst>
        </pc:spChg>
        <pc:graphicFrameChg chg="mod modGraphic">
          <ac:chgData name="Raghavender Kuncharapu" userId="0be6459f-1196-49d4-a756-3c6bcf643061" providerId="ADAL" clId="{142F3248-5C82-43BE-9230-830A3506EFD2}" dt="2025-11-22T08:45:02.890" v="1619" actId="207"/>
          <ac:graphicFrameMkLst>
            <pc:docMk/>
            <pc:sldMk cId="3278998562" sldId="334"/>
            <ac:graphicFrameMk id="8" creationId="{0F72C43C-39D7-5868-480F-FE934B213FB2}"/>
          </ac:graphicFrameMkLst>
        </pc:graphicFrameChg>
      </pc:sldChg>
      <pc:sldChg chg="modSp add mod">
        <pc:chgData name="Raghavender Kuncharapu" userId="0be6459f-1196-49d4-a756-3c6bcf643061" providerId="ADAL" clId="{142F3248-5C82-43BE-9230-830A3506EFD2}" dt="2025-11-22T08:43:27.368" v="1598" actId="207"/>
        <pc:sldMkLst>
          <pc:docMk/>
          <pc:sldMk cId="3035678095" sldId="335"/>
        </pc:sldMkLst>
        <pc:graphicFrameChg chg="mod modGraphic">
          <ac:chgData name="Raghavender Kuncharapu" userId="0be6459f-1196-49d4-a756-3c6bcf643061" providerId="ADAL" clId="{142F3248-5C82-43BE-9230-830A3506EFD2}" dt="2025-11-22T08:43:27.368" v="1598" actId="207"/>
          <ac:graphicFrameMkLst>
            <pc:docMk/>
            <pc:sldMk cId="3035678095" sldId="335"/>
            <ac:graphicFrameMk id="8" creationId="{653D29A4-7027-D9A0-B8A4-8BFA43F4433B}"/>
          </ac:graphicFrameMkLst>
        </pc:graphicFrameChg>
      </pc:sldChg>
      <pc:sldChg chg="modSp add mod">
        <pc:chgData name="Raghavender Kuncharapu" userId="0be6459f-1196-49d4-a756-3c6bcf643061" providerId="ADAL" clId="{142F3248-5C82-43BE-9230-830A3506EFD2}" dt="2025-11-22T08:44:40.013" v="1609" actId="207"/>
        <pc:sldMkLst>
          <pc:docMk/>
          <pc:sldMk cId="982056176" sldId="336"/>
        </pc:sldMkLst>
        <pc:graphicFrameChg chg="mod modGraphic">
          <ac:chgData name="Raghavender Kuncharapu" userId="0be6459f-1196-49d4-a756-3c6bcf643061" providerId="ADAL" clId="{142F3248-5C82-43BE-9230-830A3506EFD2}" dt="2025-11-22T08:44:40.013" v="1609" actId="207"/>
          <ac:graphicFrameMkLst>
            <pc:docMk/>
            <pc:sldMk cId="982056176" sldId="336"/>
            <ac:graphicFrameMk id="8" creationId="{47B52449-AB51-7D0E-4CA0-4BCE9D65FC31}"/>
          </ac:graphicFrameMkLst>
        </pc:graphicFrameChg>
      </pc:sldChg>
      <pc:sldChg chg="addSp delSp modSp new mod ord setBg">
        <pc:chgData name="Raghavender Kuncharapu" userId="0be6459f-1196-49d4-a756-3c6bcf643061" providerId="ADAL" clId="{142F3248-5C82-43BE-9230-830A3506EFD2}" dt="2025-11-22T09:07:33.342" v="1848" actId="14100"/>
        <pc:sldMkLst>
          <pc:docMk/>
          <pc:sldMk cId="3042448899" sldId="337"/>
        </pc:sldMkLst>
        <pc:spChg chg="del">
          <ac:chgData name="Raghavender Kuncharapu" userId="0be6459f-1196-49d4-a756-3c6bcf643061" providerId="ADAL" clId="{142F3248-5C82-43BE-9230-830A3506EFD2}" dt="2025-11-22T08:48:27.607" v="1623" actId="478"/>
          <ac:spMkLst>
            <pc:docMk/>
            <pc:sldMk cId="3042448899" sldId="337"/>
            <ac:spMk id="2" creationId="{B9DE7EFE-6B39-772D-7B34-E5FA8B0575DE}"/>
          </ac:spMkLst>
        </pc:spChg>
        <pc:spChg chg="del">
          <ac:chgData name="Raghavender Kuncharapu" userId="0be6459f-1196-49d4-a756-3c6bcf643061" providerId="ADAL" clId="{142F3248-5C82-43BE-9230-830A3506EFD2}" dt="2025-11-22T08:48:29.854" v="1624" actId="478"/>
          <ac:spMkLst>
            <pc:docMk/>
            <pc:sldMk cId="3042448899" sldId="337"/>
            <ac:spMk id="3" creationId="{E7BF93CB-B5D0-67AA-E8A4-348657EB32D8}"/>
          </ac:spMkLst>
        </pc:spChg>
        <pc:spChg chg="mod ord">
          <ac:chgData name="Raghavender Kuncharapu" userId="0be6459f-1196-49d4-a756-3c6bcf643061" providerId="ADAL" clId="{142F3248-5C82-43BE-9230-830A3506EFD2}" dt="2025-11-22T08:48:40.703" v="1637" actId="26606"/>
          <ac:spMkLst>
            <pc:docMk/>
            <pc:sldMk cId="3042448899" sldId="337"/>
            <ac:spMk id="4" creationId="{D8049029-D3B8-6529-B2B5-D1B53E9A2F03}"/>
          </ac:spMkLst>
        </pc:spChg>
        <pc:spChg chg="add del">
          <ac:chgData name="Raghavender Kuncharapu" userId="0be6459f-1196-49d4-a756-3c6bcf643061" providerId="ADAL" clId="{142F3248-5C82-43BE-9230-830A3506EFD2}" dt="2025-11-22T08:48:39.137" v="1632" actId="26606"/>
          <ac:spMkLst>
            <pc:docMk/>
            <pc:sldMk cId="3042448899" sldId="337"/>
            <ac:spMk id="8" creationId="{86FF76B9-219D-4469-AF87-0236D29032F1}"/>
          </ac:spMkLst>
        </pc:spChg>
        <pc:spChg chg="add del">
          <ac:chgData name="Raghavender Kuncharapu" userId="0be6459f-1196-49d4-a756-3c6bcf643061" providerId="ADAL" clId="{142F3248-5C82-43BE-9230-830A3506EFD2}" dt="2025-11-22T08:48:36.959" v="1628" actId="26606"/>
          <ac:spMkLst>
            <pc:docMk/>
            <pc:sldMk cId="3042448899" sldId="337"/>
            <ac:spMk id="11" creationId="{F3060C83-F051-4F0E-ABAD-AA0DFC48B218}"/>
          </ac:spMkLst>
        </pc:spChg>
        <pc:spChg chg="add del">
          <ac:chgData name="Raghavender Kuncharapu" userId="0be6459f-1196-49d4-a756-3c6bcf643061" providerId="ADAL" clId="{142F3248-5C82-43BE-9230-830A3506EFD2}" dt="2025-11-22T08:48:39.137" v="1632" actId="26606"/>
          <ac:spMkLst>
            <pc:docMk/>
            <pc:sldMk cId="3042448899" sldId="337"/>
            <ac:spMk id="12" creationId="{2E80C965-DB6D-4F81-9E9E-B027384D0BD6}"/>
          </ac:spMkLst>
        </pc:spChg>
        <pc:spChg chg="add del">
          <ac:chgData name="Raghavender Kuncharapu" userId="0be6459f-1196-49d4-a756-3c6bcf643061" providerId="ADAL" clId="{142F3248-5C82-43BE-9230-830A3506EFD2}" dt="2025-11-22T08:48:36.959" v="1628" actId="26606"/>
          <ac:spMkLst>
            <pc:docMk/>
            <pc:sldMk cId="3042448899" sldId="337"/>
            <ac:spMk id="13" creationId="{83C98ABE-055B-441F-B07E-44F97F083C39}"/>
          </ac:spMkLst>
        </pc:spChg>
        <pc:spChg chg="add del">
          <ac:chgData name="Raghavender Kuncharapu" userId="0be6459f-1196-49d4-a756-3c6bcf643061" providerId="ADAL" clId="{142F3248-5C82-43BE-9230-830A3506EFD2}" dt="2025-11-22T08:48:36.959" v="1628" actId="26606"/>
          <ac:spMkLst>
            <pc:docMk/>
            <pc:sldMk cId="3042448899" sldId="337"/>
            <ac:spMk id="15" creationId="{29FDB030-9B49-4CED-8CCD-4D99382388AC}"/>
          </ac:spMkLst>
        </pc:spChg>
        <pc:spChg chg="add del">
          <ac:chgData name="Raghavender Kuncharapu" userId="0be6459f-1196-49d4-a756-3c6bcf643061" providerId="ADAL" clId="{142F3248-5C82-43BE-9230-830A3506EFD2}" dt="2025-11-22T08:48:39.137" v="1632" actId="26606"/>
          <ac:spMkLst>
            <pc:docMk/>
            <pc:sldMk cId="3042448899" sldId="337"/>
            <ac:spMk id="16" creationId="{633C5E46-DAC5-4661-9C87-22B08E2A512F}"/>
          </ac:spMkLst>
        </pc:spChg>
        <pc:spChg chg="add del">
          <ac:chgData name="Raghavender Kuncharapu" userId="0be6459f-1196-49d4-a756-3c6bcf643061" providerId="ADAL" clId="{142F3248-5C82-43BE-9230-830A3506EFD2}" dt="2025-11-22T08:48:36.959" v="1628" actId="26606"/>
          <ac:spMkLst>
            <pc:docMk/>
            <pc:sldMk cId="3042448899" sldId="337"/>
            <ac:spMk id="17" creationId="{3783CA14-24A1-485C-8B30-D6A5D87987AD}"/>
          </ac:spMkLst>
        </pc:spChg>
        <pc:spChg chg="add del">
          <ac:chgData name="Raghavender Kuncharapu" userId="0be6459f-1196-49d4-a756-3c6bcf643061" providerId="ADAL" clId="{142F3248-5C82-43BE-9230-830A3506EFD2}" dt="2025-11-22T08:48:39.488" v="1634" actId="26606"/>
          <ac:spMkLst>
            <pc:docMk/>
            <pc:sldMk cId="3042448899" sldId="337"/>
            <ac:spMk id="18" creationId="{F3060C83-F051-4F0E-ABAD-AA0DFC48B218}"/>
          </ac:spMkLst>
        </pc:spChg>
        <pc:spChg chg="add del">
          <ac:chgData name="Raghavender Kuncharapu" userId="0be6459f-1196-49d4-a756-3c6bcf643061" providerId="ADAL" clId="{142F3248-5C82-43BE-9230-830A3506EFD2}" dt="2025-11-22T08:48:36.959" v="1628" actId="26606"/>
          <ac:spMkLst>
            <pc:docMk/>
            <pc:sldMk cId="3042448899" sldId="337"/>
            <ac:spMk id="19" creationId="{9A97C86A-04D6-40F7-AE84-31AB43E6A846}"/>
          </ac:spMkLst>
        </pc:spChg>
        <pc:spChg chg="add del">
          <ac:chgData name="Raghavender Kuncharapu" userId="0be6459f-1196-49d4-a756-3c6bcf643061" providerId="ADAL" clId="{142F3248-5C82-43BE-9230-830A3506EFD2}" dt="2025-11-22T08:48:39.488" v="1634" actId="26606"/>
          <ac:spMkLst>
            <pc:docMk/>
            <pc:sldMk cId="3042448899" sldId="337"/>
            <ac:spMk id="20" creationId="{83C98ABE-055B-441F-B07E-44F97F083C39}"/>
          </ac:spMkLst>
        </pc:spChg>
        <pc:spChg chg="add del">
          <ac:chgData name="Raghavender Kuncharapu" userId="0be6459f-1196-49d4-a756-3c6bcf643061" providerId="ADAL" clId="{142F3248-5C82-43BE-9230-830A3506EFD2}" dt="2025-11-22T08:48:36.959" v="1628" actId="26606"/>
          <ac:spMkLst>
            <pc:docMk/>
            <pc:sldMk cId="3042448899" sldId="337"/>
            <ac:spMk id="21" creationId="{FF9F2414-84E8-453E-B1F3-389FDE8192D9}"/>
          </ac:spMkLst>
        </pc:spChg>
        <pc:spChg chg="add del">
          <ac:chgData name="Raghavender Kuncharapu" userId="0be6459f-1196-49d4-a756-3c6bcf643061" providerId="ADAL" clId="{142F3248-5C82-43BE-9230-830A3506EFD2}" dt="2025-11-22T08:48:39.488" v="1634" actId="26606"/>
          <ac:spMkLst>
            <pc:docMk/>
            <pc:sldMk cId="3042448899" sldId="337"/>
            <ac:spMk id="22" creationId="{29FDB030-9B49-4CED-8CCD-4D99382388AC}"/>
          </ac:spMkLst>
        </pc:spChg>
        <pc:spChg chg="add del">
          <ac:chgData name="Raghavender Kuncharapu" userId="0be6459f-1196-49d4-a756-3c6bcf643061" providerId="ADAL" clId="{142F3248-5C82-43BE-9230-830A3506EFD2}" dt="2025-11-22T08:48:36.959" v="1628" actId="26606"/>
          <ac:spMkLst>
            <pc:docMk/>
            <pc:sldMk cId="3042448899" sldId="337"/>
            <ac:spMk id="23" creationId="{3ECA69A1-7536-43AC-85EF-C7106179F5ED}"/>
          </ac:spMkLst>
        </pc:spChg>
        <pc:spChg chg="add del">
          <ac:chgData name="Raghavender Kuncharapu" userId="0be6459f-1196-49d4-a756-3c6bcf643061" providerId="ADAL" clId="{142F3248-5C82-43BE-9230-830A3506EFD2}" dt="2025-11-22T08:48:39.488" v="1634" actId="26606"/>
          <ac:spMkLst>
            <pc:docMk/>
            <pc:sldMk cId="3042448899" sldId="337"/>
            <ac:spMk id="24" creationId="{3783CA14-24A1-485C-8B30-D6A5D87987AD}"/>
          </ac:spMkLst>
        </pc:spChg>
        <pc:spChg chg="add del">
          <ac:chgData name="Raghavender Kuncharapu" userId="0be6459f-1196-49d4-a756-3c6bcf643061" providerId="ADAL" clId="{142F3248-5C82-43BE-9230-830A3506EFD2}" dt="2025-11-22T08:48:39.488" v="1634" actId="26606"/>
          <ac:spMkLst>
            <pc:docMk/>
            <pc:sldMk cId="3042448899" sldId="337"/>
            <ac:spMk id="25" creationId="{9A97C86A-04D6-40F7-AE84-31AB43E6A846}"/>
          </ac:spMkLst>
        </pc:spChg>
        <pc:spChg chg="add del">
          <ac:chgData name="Raghavender Kuncharapu" userId="0be6459f-1196-49d4-a756-3c6bcf643061" providerId="ADAL" clId="{142F3248-5C82-43BE-9230-830A3506EFD2}" dt="2025-11-22T08:48:39.488" v="1634" actId="26606"/>
          <ac:spMkLst>
            <pc:docMk/>
            <pc:sldMk cId="3042448899" sldId="337"/>
            <ac:spMk id="26" creationId="{FF9F2414-84E8-453E-B1F3-389FDE8192D9}"/>
          </ac:spMkLst>
        </pc:spChg>
        <pc:spChg chg="add del">
          <ac:chgData name="Raghavender Kuncharapu" userId="0be6459f-1196-49d4-a756-3c6bcf643061" providerId="ADAL" clId="{142F3248-5C82-43BE-9230-830A3506EFD2}" dt="2025-11-22T08:48:39.488" v="1634" actId="26606"/>
          <ac:spMkLst>
            <pc:docMk/>
            <pc:sldMk cId="3042448899" sldId="337"/>
            <ac:spMk id="27" creationId="{3ECA69A1-7536-43AC-85EF-C7106179F5ED}"/>
          </ac:spMkLst>
        </pc:spChg>
        <pc:spChg chg="add del">
          <ac:chgData name="Raghavender Kuncharapu" userId="0be6459f-1196-49d4-a756-3c6bcf643061" providerId="ADAL" clId="{142F3248-5C82-43BE-9230-830A3506EFD2}" dt="2025-11-22T08:48:40.703" v="1636" actId="26606"/>
          <ac:spMkLst>
            <pc:docMk/>
            <pc:sldMk cId="3042448899" sldId="337"/>
            <ac:spMk id="29" creationId="{32BC26D8-82FB-445E-AA49-62A77D7C1EE0}"/>
          </ac:spMkLst>
        </pc:spChg>
        <pc:spChg chg="add del">
          <ac:chgData name="Raghavender Kuncharapu" userId="0be6459f-1196-49d4-a756-3c6bcf643061" providerId="ADAL" clId="{142F3248-5C82-43BE-9230-830A3506EFD2}" dt="2025-11-22T08:48:40.703" v="1636" actId="26606"/>
          <ac:spMkLst>
            <pc:docMk/>
            <pc:sldMk cId="3042448899" sldId="337"/>
            <ac:spMk id="30" creationId="{CB44330D-EA18-4254-AA95-EB49948539B8}"/>
          </ac:spMkLst>
        </pc:spChg>
        <pc:spChg chg="add mod">
          <ac:chgData name="Raghavender Kuncharapu" userId="0be6459f-1196-49d4-a756-3c6bcf643061" providerId="ADAL" clId="{142F3248-5C82-43BE-9230-830A3506EFD2}" dt="2025-11-22T09:07:33.342" v="1848" actId="14100"/>
          <ac:spMkLst>
            <pc:docMk/>
            <pc:sldMk cId="3042448899" sldId="337"/>
            <ac:spMk id="31" creationId="{0162AE03-2235-B231-2C52-9DBB156A1E81}"/>
          </ac:spMkLst>
        </pc:spChg>
        <pc:spChg chg="add">
          <ac:chgData name="Raghavender Kuncharapu" userId="0be6459f-1196-49d4-a756-3c6bcf643061" providerId="ADAL" clId="{142F3248-5C82-43BE-9230-830A3506EFD2}" dt="2025-11-22T08:48:40.703" v="1637" actId="26606"/>
          <ac:spMkLst>
            <pc:docMk/>
            <pc:sldMk cId="3042448899" sldId="337"/>
            <ac:spMk id="32" creationId="{F3060C83-F051-4F0E-ABAD-AA0DFC48B218}"/>
          </ac:spMkLst>
        </pc:spChg>
        <pc:spChg chg="add">
          <ac:chgData name="Raghavender Kuncharapu" userId="0be6459f-1196-49d4-a756-3c6bcf643061" providerId="ADAL" clId="{142F3248-5C82-43BE-9230-830A3506EFD2}" dt="2025-11-22T08:48:40.703" v="1637" actId="26606"/>
          <ac:spMkLst>
            <pc:docMk/>
            <pc:sldMk cId="3042448899" sldId="337"/>
            <ac:spMk id="33" creationId="{83C98ABE-055B-441F-B07E-44F97F083C39}"/>
          </ac:spMkLst>
        </pc:spChg>
        <pc:spChg chg="add">
          <ac:chgData name="Raghavender Kuncharapu" userId="0be6459f-1196-49d4-a756-3c6bcf643061" providerId="ADAL" clId="{142F3248-5C82-43BE-9230-830A3506EFD2}" dt="2025-11-22T08:48:40.703" v="1637" actId="26606"/>
          <ac:spMkLst>
            <pc:docMk/>
            <pc:sldMk cId="3042448899" sldId="337"/>
            <ac:spMk id="34" creationId="{29FDB030-9B49-4CED-8CCD-4D99382388AC}"/>
          </ac:spMkLst>
        </pc:spChg>
        <pc:spChg chg="add">
          <ac:chgData name="Raghavender Kuncharapu" userId="0be6459f-1196-49d4-a756-3c6bcf643061" providerId="ADAL" clId="{142F3248-5C82-43BE-9230-830A3506EFD2}" dt="2025-11-22T08:48:40.703" v="1637" actId="26606"/>
          <ac:spMkLst>
            <pc:docMk/>
            <pc:sldMk cId="3042448899" sldId="337"/>
            <ac:spMk id="35" creationId="{3783CA14-24A1-485C-8B30-D6A5D87987AD}"/>
          </ac:spMkLst>
        </pc:spChg>
        <pc:spChg chg="add">
          <ac:chgData name="Raghavender Kuncharapu" userId="0be6459f-1196-49d4-a756-3c6bcf643061" providerId="ADAL" clId="{142F3248-5C82-43BE-9230-830A3506EFD2}" dt="2025-11-22T08:48:40.703" v="1637" actId="26606"/>
          <ac:spMkLst>
            <pc:docMk/>
            <pc:sldMk cId="3042448899" sldId="337"/>
            <ac:spMk id="36" creationId="{9A97C86A-04D6-40F7-AE84-31AB43E6A846}"/>
          </ac:spMkLst>
        </pc:spChg>
        <pc:spChg chg="add">
          <ac:chgData name="Raghavender Kuncharapu" userId="0be6459f-1196-49d4-a756-3c6bcf643061" providerId="ADAL" clId="{142F3248-5C82-43BE-9230-830A3506EFD2}" dt="2025-11-22T08:48:40.703" v="1637" actId="26606"/>
          <ac:spMkLst>
            <pc:docMk/>
            <pc:sldMk cId="3042448899" sldId="337"/>
            <ac:spMk id="37" creationId="{FF9F2414-84E8-453E-B1F3-389FDE8192D9}"/>
          </ac:spMkLst>
        </pc:spChg>
        <pc:spChg chg="add">
          <ac:chgData name="Raghavender Kuncharapu" userId="0be6459f-1196-49d4-a756-3c6bcf643061" providerId="ADAL" clId="{142F3248-5C82-43BE-9230-830A3506EFD2}" dt="2025-11-22T08:48:40.703" v="1637" actId="26606"/>
          <ac:spMkLst>
            <pc:docMk/>
            <pc:sldMk cId="3042448899" sldId="337"/>
            <ac:spMk id="38" creationId="{3ECA69A1-7536-43AC-85EF-C7106179F5ED}"/>
          </ac:spMkLst>
        </pc:spChg>
        <pc:grpChg chg="add del">
          <ac:chgData name="Raghavender Kuncharapu" userId="0be6459f-1196-49d4-a756-3c6bcf643061" providerId="ADAL" clId="{142F3248-5C82-43BE-9230-830A3506EFD2}" dt="2025-11-22T08:48:39.137" v="1632" actId="26606"/>
          <ac:grpSpMkLst>
            <pc:docMk/>
            <pc:sldMk cId="3042448899" sldId="337"/>
            <ac:grpSpMk id="9" creationId="{DB88BD78-87E1-424D-B479-C37D8E41B12E}"/>
          </ac:grpSpMkLst>
        </pc:grpChg>
        <pc:picChg chg="add del mod">
          <ac:chgData name="Raghavender Kuncharapu" userId="0be6459f-1196-49d4-a756-3c6bcf643061" providerId="ADAL" clId="{142F3248-5C82-43BE-9230-830A3506EFD2}" dt="2025-11-22T08:49:42.784" v="1658" actId="478"/>
          <ac:picMkLst>
            <pc:docMk/>
            <pc:sldMk cId="3042448899" sldId="337"/>
            <ac:picMk id="6" creationId="{C26758F8-FC31-CE0A-AD73-DB0F5C0AFFD2}"/>
          </ac:picMkLst>
        </pc:picChg>
        <pc:picChg chg="add del mod">
          <ac:chgData name="Raghavender Kuncharapu" userId="0be6459f-1196-49d4-a756-3c6bcf643061" providerId="ADAL" clId="{142F3248-5C82-43BE-9230-830A3506EFD2}" dt="2025-11-22T09:03:29.955" v="1763" actId="478"/>
          <ac:picMkLst>
            <pc:docMk/>
            <pc:sldMk cId="3042448899" sldId="337"/>
            <ac:picMk id="28" creationId="{E77F350B-F5B2-7C8A-75E2-40F8299D4076}"/>
          </ac:picMkLst>
        </pc:picChg>
      </pc:sldChg>
      <pc:sldChg chg="addSp delSp modSp add mod ord setBg delDesignElem">
        <pc:chgData name="Raghavender Kuncharapu" userId="0be6459f-1196-49d4-a756-3c6bcf643061" providerId="ADAL" clId="{142F3248-5C82-43BE-9230-830A3506EFD2}" dt="2025-11-22T09:06:52.038" v="1789" actId="14100"/>
        <pc:sldMkLst>
          <pc:docMk/>
          <pc:sldMk cId="3965936807" sldId="338"/>
        </pc:sldMkLst>
        <pc:spChg chg="add">
          <ac:chgData name="Raghavender Kuncharapu" userId="0be6459f-1196-49d4-a756-3c6bcf643061" providerId="ADAL" clId="{142F3248-5C82-43BE-9230-830A3506EFD2}" dt="2025-11-22T09:06:30.430" v="1775" actId="11529"/>
          <ac:spMkLst>
            <pc:docMk/>
            <pc:sldMk cId="3965936807" sldId="338"/>
            <ac:spMk id="5" creationId="{C20B26A4-7128-64DA-B129-6E542F1C5B8F}"/>
          </ac:spMkLst>
        </pc:spChg>
        <pc:spChg chg="add mod">
          <ac:chgData name="Raghavender Kuncharapu" userId="0be6459f-1196-49d4-a756-3c6bcf643061" providerId="ADAL" clId="{142F3248-5C82-43BE-9230-830A3506EFD2}" dt="2025-11-22T09:06:52.038" v="1789" actId="14100"/>
          <ac:spMkLst>
            <pc:docMk/>
            <pc:sldMk cId="3965936807" sldId="338"/>
            <ac:spMk id="7" creationId="{1232736A-91AC-7CE3-FFFC-EF6C75A9D948}"/>
          </ac:spMkLst>
        </pc:spChg>
        <pc:spChg chg="add">
          <ac:chgData name="Raghavender Kuncharapu" userId="0be6459f-1196-49d4-a756-3c6bcf643061" providerId="ADAL" clId="{142F3248-5C82-43BE-9230-830A3506EFD2}" dt="2025-11-22T08:51:20.787" v="1666" actId="26606"/>
          <ac:spMkLst>
            <pc:docMk/>
            <pc:sldMk cId="3965936807" sldId="338"/>
            <ac:spMk id="9" creationId="{F3060C83-F051-4F0E-ABAD-AA0DFC48B218}"/>
          </ac:spMkLst>
        </pc:spChg>
        <pc:spChg chg="add">
          <ac:chgData name="Raghavender Kuncharapu" userId="0be6459f-1196-49d4-a756-3c6bcf643061" providerId="ADAL" clId="{142F3248-5C82-43BE-9230-830A3506EFD2}" dt="2025-11-22T08:51:20.787" v="1666" actId="26606"/>
          <ac:spMkLst>
            <pc:docMk/>
            <pc:sldMk cId="3965936807" sldId="338"/>
            <ac:spMk id="11" creationId="{83C98ABE-055B-441F-B07E-44F97F083C39}"/>
          </ac:spMkLst>
        </pc:spChg>
        <pc:spChg chg="add">
          <ac:chgData name="Raghavender Kuncharapu" userId="0be6459f-1196-49d4-a756-3c6bcf643061" providerId="ADAL" clId="{142F3248-5C82-43BE-9230-830A3506EFD2}" dt="2025-11-22T08:51:20.787" v="1666" actId="26606"/>
          <ac:spMkLst>
            <pc:docMk/>
            <pc:sldMk cId="3965936807" sldId="338"/>
            <ac:spMk id="13" creationId="{29FDB030-9B49-4CED-8CCD-4D99382388AC}"/>
          </ac:spMkLst>
        </pc:spChg>
        <pc:spChg chg="add">
          <ac:chgData name="Raghavender Kuncharapu" userId="0be6459f-1196-49d4-a756-3c6bcf643061" providerId="ADAL" clId="{142F3248-5C82-43BE-9230-830A3506EFD2}" dt="2025-11-22T08:51:20.787" v="1666" actId="26606"/>
          <ac:spMkLst>
            <pc:docMk/>
            <pc:sldMk cId="3965936807" sldId="338"/>
            <ac:spMk id="15" creationId="{3783CA14-24A1-485C-8B30-D6A5D87987AD}"/>
          </ac:spMkLst>
        </pc:spChg>
        <pc:spChg chg="add">
          <ac:chgData name="Raghavender Kuncharapu" userId="0be6459f-1196-49d4-a756-3c6bcf643061" providerId="ADAL" clId="{142F3248-5C82-43BE-9230-830A3506EFD2}" dt="2025-11-22T08:51:20.787" v="1666" actId="26606"/>
          <ac:spMkLst>
            <pc:docMk/>
            <pc:sldMk cId="3965936807" sldId="338"/>
            <ac:spMk id="17" creationId="{9A97C86A-04D6-40F7-AE84-31AB43E6A846}"/>
          </ac:spMkLst>
        </pc:spChg>
        <pc:spChg chg="add">
          <ac:chgData name="Raghavender Kuncharapu" userId="0be6459f-1196-49d4-a756-3c6bcf643061" providerId="ADAL" clId="{142F3248-5C82-43BE-9230-830A3506EFD2}" dt="2025-11-22T08:51:20.787" v="1666" actId="26606"/>
          <ac:spMkLst>
            <pc:docMk/>
            <pc:sldMk cId="3965936807" sldId="338"/>
            <ac:spMk id="19" creationId="{FF9F2414-84E8-453E-B1F3-389FDE8192D9}"/>
          </ac:spMkLst>
        </pc:spChg>
        <pc:spChg chg="add">
          <ac:chgData name="Raghavender Kuncharapu" userId="0be6459f-1196-49d4-a756-3c6bcf643061" providerId="ADAL" clId="{142F3248-5C82-43BE-9230-830A3506EFD2}" dt="2025-11-22T08:51:20.787" v="1666" actId="26606"/>
          <ac:spMkLst>
            <pc:docMk/>
            <pc:sldMk cId="3965936807" sldId="338"/>
            <ac:spMk id="21" creationId="{3ECA69A1-7536-43AC-85EF-C7106179F5ED}"/>
          </ac:spMkLst>
        </pc:spChg>
        <pc:spChg chg="del">
          <ac:chgData name="Raghavender Kuncharapu" userId="0be6459f-1196-49d4-a756-3c6bcf643061" providerId="ADAL" clId="{142F3248-5C82-43BE-9230-830A3506EFD2}" dt="2025-11-22T08:49:33.619" v="1647"/>
          <ac:spMkLst>
            <pc:docMk/>
            <pc:sldMk cId="3965936807" sldId="338"/>
            <ac:spMk id="32" creationId="{16F78F02-55FF-C927-E111-1613AA196D41}"/>
          </ac:spMkLst>
        </pc:spChg>
        <pc:spChg chg="del">
          <ac:chgData name="Raghavender Kuncharapu" userId="0be6459f-1196-49d4-a756-3c6bcf643061" providerId="ADAL" clId="{142F3248-5C82-43BE-9230-830A3506EFD2}" dt="2025-11-22T08:49:33.619" v="1647"/>
          <ac:spMkLst>
            <pc:docMk/>
            <pc:sldMk cId="3965936807" sldId="338"/>
            <ac:spMk id="33" creationId="{CDB7C50C-325E-FF4B-1089-A74815A428AA}"/>
          </ac:spMkLst>
        </pc:spChg>
        <pc:spChg chg="del">
          <ac:chgData name="Raghavender Kuncharapu" userId="0be6459f-1196-49d4-a756-3c6bcf643061" providerId="ADAL" clId="{142F3248-5C82-43BE-9230-830A3506EFD2}" dt="2025-11-22T08:49:33.619" v="1647"/>
          <ac:spMkLst>
            <pc:docMk/>
            <pc:sldMk cId="3965936807" sldId="338"/>
            <ac:spMk id="34" creationId="{AFBF4B72-2790-2506-D114-4346A804534C}"/>
          </ac:spMkLst>
        </pc:spChg>
        <pc:spChg chg="del">
          <ac:chgData name="Raghavender Kuncharapu" userId="0be6459f-1196-49d4-a756-3c6bcf643061" providerId="ADAL" clId="{142F3248-5C82-43BE-9230-830A3506EFD2}" dt="2025-11-22T08:49:33.619" v="1647"/>
          <ac:spMkLst>
            <pc:docMk/>
            <pc:sldMk cId="3965936807" sldId="338"/>
            <ac:spMk id="35" creationId="{44682D3F-FCA3-A082-3F5E-C9EB56F2AD72}"/>
          </ac:spMkLst>
        </pc:spChg>
        <pc:spChg chg="del">
          <ac:chgData name="Raghavender Kuncharapu" userId="0be6459f-1196-49d4-a756-3c6bcf643061" providerId="ADAL" clId="{142F3248-5C82-43BE-9230-830A3506EFD2}" dt="2025-11-22T08:49:33.619" v="1647"/>
          <ac:spMkLst>
            <pc:docMk/>
            <pc:sldMk cId="3965936807" sldId="338"/>
            <ac:spMk id="36" creationId="{24D2CF87-0ED4-9348-D024-9E7C617F1772}"/>
          </ac:spMkLst>
        </pc:spChg>
        <pc:spChg chg="del">
          <ac:chgData name="Raghavender Kuncharapu" userId="0be6459f-1196-49d4-a756-3c6bcf643061" providerId="ADAL" clId="{142F3248-5C82-43BE-9230-830A3506EFD2}" dt="2025-11-22T08:49:33.619" v="1647"/>
          <ac:spMkLst>
            <pc:docMk/>
            <pc:sldMk cId="3965936807" sldId="338"/>
            <ac:spMk id="37" creationId="{52B9AEDE-511F-603F-1481-229A3EB9FA93}"/>
          </ac:spMkLst>
        </pc:spChg>
        <pc:spChg chg="del">
          <ac:chgData name="Raghavender Kuncharapu" userId="0be6459f-1196-49d4-a756-3c6bcf643061" providerId="ADAL" clId="{142F3248-5C82-43BE-9230-830A3506EFD2}" dt="2025-11-22T08:49:33.619" v="1647"/>
          <ac:spMkLst>
            <pc:docMk/>
            <pc:sldMk cId="3965936807" sldId="338"/>
            <ac:spMk id="38" creationId="{A9A34FE8-41DB-9206-2B03-8DBA9E6E3294}"/>
          </ac:spMkLst>
        </pc:spChg>
        <pc:picChg chg="add mod">
          <ac:chgData name="Raghavender Kuncharapu" userId="0be6459f-1196-49d4-a756-3c6bcf643061" providerId="ADAL" clId="{142F3248-5C82-43BE-9230-830A3506EFD2}" dt="2025-11-22T08:51:59.440" v="1673" actId="14100"/>
          <ac:picMkLst>
            <pc:docMk/>
            <pc:sldMk cId="3965936807" sldId="338"/>
            <ac:picMk id="3" creationId="{7275EFD5-95CD-82EE-8D18-B705E785DBCC}"/>
          </ac:picMkLst>
        </pc:picChg>
        <pc:picChg chg="del">
          <ac:chgData name="Raghavender Kuncharapu" userId="0be6459f-1196-49d4-a756-3c6bcf643061" providerId="ADAL" clId="{142F3248-5C82-43BE-9230-830A3506EFD2}" dt="2025-11-22T08:49:36.402" v="1654" actId="478"/>
          <ac:picMkLst>
            <pc:docMk/>
            <pc:sldMk cId="3965936807" sldId="338"/>
            <ac:picMk id="6" creationId="{0B7257B1-0012-ABE3-3273-75FF3D7A13C1}"/>
          </ac:picMkLst>
        </pc:picChg>
      </pc:sldChg>
      <pc:sldChg chg="delSp add del setBg delDesignElem">
        <pc:chgData name="Raghavender Kuncharapu" userId="0be6459f-1196-49d4-a756-3c6bcf643061" providerId="ADAL" clId="{142F3248-5C82-43BE-9230-830A3506EFD2}" dt="2025-11-22T08:49:37.279" v="1655" actId="47"/>
        <pc:sldMkLst>
          <pc:docMk/>
          <pc:sldMk cId="3585563000" sldId="339"/>
        </pc:sldMkLst>
        <pc:spChg chg="del">
          <ac:chgData name="Raghavender Kuncharapu" userId="0be6459f-1196-49d4-a756-3c6bcf643061" providerId="ADAL" clId="{142F3248-5C82-43BE-9230-830A3506EFD2}" dt="2025-11-22T08:49:33.887" v="1649"/>
          <ac:spMkLst>
            <pc:docMk/>
            <pc:sldMk cId="3585563000" sldId="339"/>
            <ac:spMk id="32" creationId="{CC78858B-99AA-599E-790B-6B3B2432BB49}"/>
          </ac:spMkLst>
        </pc:spChg>
        <pc:spChg chg="del">
          <ac:chgData name="Raghavender Kuncharapu" userId="0be6459f-1196-49d4-a756-3c6bcf643061" providerId="ADAL" clId="{142F3248-5C82-43BE-9230-830A3506EFD2}" dt="2025-11-22T08:49:33.887" v="1649"/>
          <ac:spMkLst>
            <pc:docMk/>
            <pc:sldMk cId="3585563000" sldId="339"/>
            <ac:spMk id="33" creationId="{2B8F8C95-1E94-EA70-CCC1-55F8D64B543C}"/>
          </ac:spMkLst>
        </pc:spChg>
        <pc:spChg chg="del">
          <ac:chgData name="Raghavender Kuncharapu" userId="0be6459f-1196-49d4-a756-3c6bcf643061" providerId="ADAL" clId="{142F3248-5C82-43BE-9230-830A3506EFD2}" dt="2025-11-22T08:49:33.887" v="1649"/>
          <ac:spMkLst>
            <pc:docMk/>
            <pc:sldMk cId="3585563000" sldId="339"/>
            <ac:spMk id="34" creationId="{8850985D-5BB1-87F9-A9C4-5AFD7B5EED19}"/>
          </ac:spMkLst>
        </pc:spChg>
        <pc:spChg chg="del">
          <ac:chgData name="Raghavender Kuncharapu" userId="0be6459f-1196-49d4-a756-3c6bcf643061" providerId="ADAL" clId="{142F3248-5C82-43BE-9230-830A3506EFD2}" dt="2025-11-22T08:49:33.887" v="1649"/>
          <ac:spMkLst>
            <pc:docMk/>
            <pc:sldMk cId="3585563000" sldId="339"/>
            <ac:spMk id="35" creationId="{643ADA96-CFD5-D8A9-BFBD-4E1CD5381FD2}"/>
          </ac:spMkLst>
        </pc:spChg>
        <pc:spChg chg="del">
          <ac:chgData name="Raghavender Kuncharapu" userId="0be6459f-1196-49d4-a756-3c6bcf643061" providerId="ADAL" clId="{142F3248-5C82-43BE-9230-830A3506EFD2}" dt="2025-11-22T08:49:33.887" v="1649"/>
          <ac:spMkLst>
            <pc:docMk/>
            <pc:sldMk cId="3585563000" sldId="339"/>
            <ac:spMk id="36" creationId="{BADECA4D-43A2-2CC6-E45D-527D72394D28}"/>
          </ac:spMkLst>
        </pc:spChg>
        <pc:spChg chg="del">
          <ac:chgData name="Raghavender Kuncharapu" userId="0be6459f-1196-49d4-a756-3c6bcf643061" providerId="ADAL" clId="{142F3248-5C82-43BE-9230-830A3506EFD2}" dt="2025-11-22T08:49:33.887" v="1649"/>
          <ac:spMkLst>
            <pc:docMk/>
            <pc:sldMk cId="3585563000" sldId="339"/>
            <ac:spMk id="37" creationId="{81992EDD-A179-558C-D98D-BDA45CDE5DFF}"/>
          </ac:spMkLst>
        </pc:spChg>
        <pc:spChg chg="del">
          <ac:chgData name="Raghavender Kuncharapu" userId="0be6459f-1196-49d4-a756-3c6bcf643061" providerId="ADAL" clId="{142F3248-5C82-43BE-9230-830A3506EFD2}" dt="2025-11-22T08:49:33.887" v="1649"/>
          <ac:spMkLst>
            <pc:docMk/>
            <pc:sldMk cId="3585563000" sldId="339"/>
            <ac:spMk id="38" creationId="{6CEEFB29-4571-59FA-D0F9-0E432C4F4F35}"/>
          </ac:spMkLst>
        </pc:spChg>
      </pc:sldChg>
      <pc:sldChg chg="addSp delSp modSp add mod ord setBg delDesignElem">
        <pc:chgData name="Raghavender Kuncharapu" userId="0be6459f-1196-49d4-a756-3c6bcf643061" providerId="ADAL" clId="{142F3248-5C82-43BE-9230-830A3506EFD2}" dt="2025-11-22T09:11:32.289" v="1977" actId="14100"/>
        <pc:sldMkLst>
          <pc:docMk/>
          <pc:sldMk cId="2162905768" sldId="340"/>
        </pc:sldMkLst>
        <pc:spChg chg="add mod">
          <ac:chgData name="Raghavender Kuncharapu" userId="0be6459f-1196-49d4-a756-3c6bcf643061" providerId="ADAL" clId="{142F3248-5C82-43BE-9230-830A3506EFD2}" dt="2025-11-22T09:11:32.289" v="1977" actId="14100"/>
          <ac:spMkLst>
            <pc:docMk/>
            <pc:sldMk cId="2162905768" sldId="340"/>
            <ac:spMk id="5" creationId="{E4782434-67EE-F36B-BE94-7C842E5E8D47}"/>
          </ac:spMkLst>
        </pc:spChg>
        <pc:spChg chg="add mod">
          <ac:chgData name="Raghavender Kuncharapu" userId="0be6459f-1196-49d4-a756-3c6bcf643061" providerId="ADAL" clId="{142F3248-5C82-43BE-9230-830A3506EFD2}" dt="2025-11-22T09:08:08.532" v="1872"/>
          <ac:spMkLst>
            <pc:docMk/>
            <pc:sldMk cId="2162905768" sldId="340"/>
            <ac:spMk id="7" creationId="{31830D11-1CA8-6525-C061-951ABFFCA4A3}"/>
          </ac:spMkLst>
        </pc:spChg>
        <pc:spChg chg="del">
          <ac:chgData name="Raghavender Kuncharapu" userId="0be6459f-1196-49d4-a756-3c6bcf643061" providerId="ADAL" clId="{142F3248-5C82-43BE-9230-830A3506EFD2}" dt="2025-11-22T08:49:34.094" v="1651"/>
          <ac:spMkLst>
            <pc:docMk/>
            <pc:sldMk cId="2162905768" sldId="340"/>
            <ac:spMk id="32" creationId="{8C5415F9-7521-723B-8CF5-F52AE4341BBE}"/>
          </ac:spMkLst>
        </pc:spChg>
        <pc:spChg chg="del">
          <ac:chgData name="Raghavender Kuncharapu" userId="0be6459f-1196-49d4-a756-3c6bcf643061" providerId="ADAL" clId="{142F3248-5C82-43BE-9230-830A3506EFD2}" dt="2025-11-22T08:49:34.094" v="1651"/>
          <ac:spMkLst>
            <pc:docMk/>
            <pc:sldMk cId="2162905768" sldId="340"/>
            <ac:spMk id="33" creationId="{BC0EBEEE-AF02-A4CF-F5D8-34C60D40C42A}"/>
          </ac:spMkLst>
        </pc:spChg>
        <pc:spChg chg="del">
          <ac:chgData name="Raghavender Kuncharapu" userId="0be6459f-1196-49d4-a756-3c6bcf643061" providerId="ADAL" clId="{142F3248-5C82-43BE-9230-830A3506EFD2}" dt="2025-11-22T08:49:34.094" v="1651"/>
          <ac:spMkLst>
            <pc:docMk/>
            <pc:sldMk cId="2162905768" sldId="340"/>
            <ac:spMk id="34" creationId="{672E125E-0E60-4492-C45A-7FB66D0C0421}"/>
          </ac:spMkLst>
        </pc:spChg>
        <pc:spChg chg="del">
          <ac:chgData name="Raghavender Kuncharapu" userId="0be6459f-1196-49d4-a756-3c6bcf643061" providerId="ADAL" clId="{142F3248-5C82-43BE-9230-830A3506EFD2}" dt="2025-11-22T08:49:34.094" v="1651"/>
          <ac:spMkLst>
            <pc:docMk/>
            <pc:sldMk cId="2162905768" sldId="340"/>
            <ac:spMk id="35" creationId="{D9D94282-20EE-C5F0-4BD1-AC814CD215E3}"/>
          </ac:spMkLst>
        </pc:spChg>
        <pc:spChg chg="del">
          <ac:chgData name="Raghavender Kuncharapu" userId="0be6459f-1196-49d4-a756-3c6bcf643061" providerId="ADAL" clId="{142F3248-5C82-43BE-9230-830A3506EFD2}" dt="2025-11-22T08:49:34.094" v="1651"/>
          <ac:spMkLst>
            <pc:docMk/>
            <pc:sldMk cId="2162905768" sldId="340"/>
            <ac:spMk id="36" creationId="{509C88C3-B4E9-63DF-B1D0-DCF02E07E7FA}"/>
          </ac:spMkLst>
        </pc:spChg>
        <pc:spChg chg="del">
          <ac:chgData name="Raghavender Kuncharapu" userId="0be6459f-1196-49d4-a756-3c6bcf643061" providerId="ADAL" clId="{142F3248-5C82-43BE-9230-830A3506EFD2}" dt="2025-11-22T08:49:34.094" v="1651"/>
          <ac:spMkLst>
            <pc:docMk/>
            <pc:sldMk cId="2162905768" sldId="340"/>
            <ac:spMk id="37" creationId="{7A78FD28-1E2A-C57F-6938-849EBCF37981}"/>
          </ac:spMkLst>
        </pc:spChg>
        <pc:spChg chg="del">
          <ac:chgData name="Raghavender Kuncharapu" userId="0be6459f-1196-49d4-a756-3c6bcf643061" providerId="ADAL" clId="{142F3248-5C82-43BE-9230-830A3506EFD2}" dt="2025-11-22T08:49:34.094" v="1651"/>
          <ac:spMkLst>
            <pc:docMk/>
            <pc:sldMk cId="2162905768" sldId="340"/>
            <ac:spMk id="38" creationId="{0696A3AF-A456-2FBB-E25E-F6DC172886F7}"/>
          </ac:spMkLst>
        </pc:spChg>
        <pc:picChg chg="add mod">
          <ac:chgData name="Raghavender Kuncharapu" userId="0be6459f-1196-49d4-a756-3c6bcf643061" providerId="ADAL" clId="{142F3248-5C82-43BE-9230-830A3506EFD2}" dt="2025-11-22T08:54:28.084" v="1699" actId="14100"/>
          <ac:picMkLst>
            <pc:docMk/>
            <pc:sldMk cId="2162905768" sldId="340"/>
            <ac:picMk id="3" creationId="{1D06C5CB-F4CC-9729-321C-DBAAE45ABAB5}"/>
          </ac:picMkLst>
        </pc:picChg>
        <pc:picChg chg="del">
          <ac:chgData name="Raghavender Kuncharapu" userId="0be6459f-1196-49d4-a756-3c6bcf643061" providerId="ADAL" clId="{142F3248-5C82-43BE-9230-830A3506EFD2}" dt="2025-11-22T08:49:39.308" v="1656" actId="478"/>
          <ac:picMkLst>
            <pc:docMk/>
            <pc:sldMk cId="2162905768" sldId="340"/>
            <ac:picMk id="6" creationId="{D67D7BD8-A677-BA2F-833C-4A074C5A61E7}"/>
          </ac:picMkLst>
        </pc:picChg>
      </pc:sldChg>
      <pc:sldChg chg="delSp add del setBg delDesignElem">
        <pc:chgData name="Raghavender Kuncharapu" userId="0be6459f-1196-49d4-a756-3c6bcf643061" providerId="ADAL" clId="{142F3248-5C82-43BE-9230-830A3506EFD2}" dt="2025-11-22T08:49:40.251" v="1657" actId="47"/>
        <pc:sldMkLst>
          <pc:docMk/>
          <pc:sldMk cId="189656547" sldId="341"/>
        </pc:sldMkLst>
        <pc:spChg chg="del">
          <ac:chgData name="Raghavender Kuncharapu" userId="0be6459f-1196-49d4-a756-3c6bcf643061" providerId="ADAL" clId="{142F3248-5C82-43BE-9230-830A3506EFD2}" dt="2025-11-22T08:49:34.316" v="1653"/>
          <ac:spMkLst>
            <pc:docMk/>
            <pc:sldMk cId="189656547" sldId="341"/>
            <ac:spMk id="32" creationId="{6E08B1A2-B941-A1FF-DE36-389F0BC19B1F}"/>
          </ac:spMkLst>
        </pc:spChg>
        <pc:spChg chg="del">
          <ac:chgData name="Raghavender Kuncharapu" userId="0be6459f-1196-49d4-a756-3c6bcf643061" providerId="ADAL" clId="{142F3248-5C82-43BE-9230-830A3506EFD2}" dt="2025-11-22T08:49:34.316" v="1653"/>
          <ac:spMkLst>
            <pc:docMk/>
            <pc:sldMk cId="189656547" sldId="341"/>
            <ac:spMk id="33" creationId="{68EA7BA4-3BBF-3F03-E86B-FB25C35D4BEA}"/>
          </ac:spMkLst>
        </pc:spChg>
        <pc:spChg chg="del">
          <ac:chgData name="Raghavender Kuncharapu" userId="0be6459f-1196-49d4-a756-3c6bcf643061" providerId="ADAL" clId="{142F3248-5C82-43BE-9230-830A3506EFD2}" dt="2025-11-22T08:49:34.316" v="1653"/>
          <ac:spMkLst>
            <pc:docMk/>
            <pc:sldMk cId="189656547" sldId="341"/>
            <ac:spMk id="34" creationId="{8925AED3-3D04-705E-1F5C-1B96D266462D}"/>
          </ac:spMkLst>
        </pc:spChg>
        <pc:spChg chg="del">
          <ac:chgData name="Raghavender Kuncharapu" userId="0be6459f-1196-49d4-a756-3c6bcf643061" providerId="ADAL" clId="{142F3248-5C82-43BE-9230-830A3506EFD2}" dt="2025-11-22T08:49:34.316" v="1653"/>
          <ac:spMkLst>
            <pc:docMk/>
            <pc:sldMk cId="189656547" sldId="341"/>
            <ac:spMk id="35" creationId="{82720058-4713-B71C-2478-ACAAC258DA68}"/>
          </ac:spMkLst>
        </pc:spChg>
        <pc:spChg chg="del">
          <ac:chgData name="Raghavender Kuncharapu" userId="0be6459f-1196-49d4-a756-3c6bcf643061" providerId="ADAL" clId="{142F3248-5C82-43BE-9230-830A3506EFD2}" dt="2025-11-22T08:49:34.316" v="1653"/>
          <ac:spMkLst>
            <pc:docMk/>
            <pc:sldMk cId="189656547" sldId="341"/>
            <ac:spMk id="36" creationId="{1CBF942E-2CE7-5615-4C3F-3AF7081D74FC}"/>
          </ac:spMkLst>
        </pc:spChg>
        <pc:spChg chg="del">
          <ac:chgData name="Raghavender Kuncharapu" userId="0be6459f-1196-49d4-a756-3c6bcf643061" providerId="ADAL" clId="{142F3248-5C82-43BE-9230-830A3506EFD2}" dt="2025-11-22T08:49:34.316" v="1653"/>
          <ac:spMkLst>
            <pc:docMk/>
            <pc:sldMk cId="189656547" sldId="341"/>
            <ac:spMk id="37" creationId="{775C2C61-0307-DC4F-D18F-23C4D1789EF4}"/>
          </ac:spMkLst>
        </pc:spChg>
        <pc:spChg chg="del">
          <ac:chgData name="Raghavender Kuncharapu" userId="0be6459f-1196-49d4-a756-3c6bcf643061" providerId="ADAL" clId="{142F3248-5C82-43BE-9230-830A3506EFD2}" dt="2025-11-22T08:49:34.316" v="1653"/>
          <ac:spMkLst>
            <pc:docMk/>
            <pc:sldMk cId="189656547" sldId="341"/>
            <ac:spMk id="38" creationId="{AC9FCDF2-093D-030A-CE3E-97FE1D9CA2B6}"/>
          </ac:spMkLst>
        </pc:spChg>
      </pc:sldChg>
      <pc:sldChg chg="addSp modSp add mod ord setBg">
        <pc:chgData name="Raghavender Kuncharapu" userId="0be6459f-1196-49d4-a756-3c6bcf643061" providerId="ADAL" clId="{142F3248-5C82-43BE-9230-830A3506EFD2}" dt="2025-11-22T09:11:25.037" v="1976" actId="20577"/>
        <pc:sldMkLst>
          <pc:docMk/>
          <pc:sldMk cId="2739779786" sldId="341"/>
        </pc:sldMkLst>
        <pc:spChg chg="add mod">
          <ac:chgData name="Raghavender Kuncharapu" userId="0be6459f-1196-49d4-a756-3c6bcf643061" providerId="ADAL" clId="{142F3248-5C82-43BE-9230-830A3506EFD2}" dt="2025-11-22T09:11:25.037" v="1976" actId="20577"/>
          <ac:spMkLst>
            <pc:docMk/>
            <pc:sldMk cId="2739779786" sldId="341"/>
            <ac:spMk id="5" creationId="{D15056D9-CDB3-94A3-49F5-7A16A8ADC89E}"/>
          </ac:spMkLst>
        </pc:spChg>
        <pc:spChg chg="add mod">
          <ac:chgData name="Raghavender Kuncharapu" userId="0be6459f-1196-49d4-a756-3c6bcf643061" providerId="ADAL" clId="{142F3248-5C82-43BE-9230-830A3506EFD2}" dt="2025-11-22T09:09:59.414" v="1955" actId="1076"/>
          <ac:spMkLst>
            <pc:docMk/>
            <pc:sldMk cId="2739779786" sldId="341"/>
            <ac:spMk id="6" creationId="{739464D4-A3CF-7C04-60AC-FD19B66C7583}"/>
          </ac:spMkLst>
        </pc:spChg>
        <pc:spChg chg="add">
          <ac:chgData name="Raghavender Kuncharapu" userId="0be6459f-1196-49d4-a756-3c6bcf643061" providerId="ADAL" clId="{142F3248-5C82-43BE-9230-830A3506EFD2}" dt="2025-11-22T08:54:09.439" v="1693" actId="26606"/>
          <ac:spMkLst>
            <pc:docMk/>
            <pc:sldMk cId="2739779786" sldId="341"/>
            <ac:spMk id="9" creationId="{F3060C83-F051-4F0E-ABAD-AA0DFC48B218}"/>
          </ac:spMkLst>
        </pc:spChg>
        <pc:spChg chg="add">
          <ac:chgData name="Raghavender Kuncharapu" userId="0be6459f-1196-49d4-a756-3c6bcf643061" providerId="ADAL" clId="{142F3248-5C82-43BE-9230-830A3506EFD2}" dt="2025-11-22T08:54:09.439" v="1693" actId="26606"/>
          <ac:spMkLst>
            <pc:docMk/>
            <pc:sldMk cId="2739779786" sldId="341"/>
            <ac:spMk id="11" creationId="{83C98ABE-055B-441F-B07E-44F97F083C39}"/>
          </ac:spMkLst>
        </pc:spChg>
        <pc:spChg chg="add">
          <ac:chgData name="Raghavender Kuncharapu" userId="0be6459f-1196-49d4-a756-3c6bcf643061" providerId="ADAL" clId="{142F3248-5C82-43BE-9230-830A3506EFD2}" dt="2025-11-22T08:54:09.439" v="1693" actId="26606"/>
          <ac:spMkLst>
            <pc:docMk/>
            <pc:sldMk cId="2739779786" sldId="341"/>
            <ac:spMk id="13" creationId="{29FDB030-9B49-4CED-8CCD-4D99382388AC}"/>
          </ac:spMkLst>
        </pc:spChg>
        <pc:spChg chg="add">
          <ac:chgData name="Raghavender Kuncharapu" userId="0be6459f-1196-49d4-a756-3c6bcf643061" providerId="ADAL" clId="{142F3248-5C82-43BE-9230-830A3506EFD2}" dt="2025-11-22T08:54:09.439" v="1693" actId="26606"/>
          <ac:spMkLst>
            <pc:docMk/>
            <pc:sldMk cId="2739779786" sldId="341"/>
            <ac:spMk id="15" creationId="{3783CA14-24A1-485C-8B30-D6A5D87987AD}"/>
          </ac:spMkLst>
        </pc:spChg>
        <pc:spChg chg="add">
          <ac:chgData name="Raghavender Kuncharapu" userId="0be6459f-1196-49d4-a756-3c6bcf643061" providerId="ADAL" clId="{142F3248-5C82-43BE-9230-830A3506EFD2}" dt="2025-11-22T08:54:09.439" v="1693" actId="26606"/>
          <ac:spMkLst>
            <pc:docMk/>
            <pc:sldMk cId="2739779786" sldId="341"/>
            <ac:spMk id="17" creationId="{9A97C86A-04D6-40F7-AE84-31AB43E6A846}"/>
          </ac:spMkLst>
        </pc:spChg>
        <pc:spChg chg="add">
          <ac:chgData name="Raghavender Kuncharapu" userId="0be6459f-1196-49d4-a756-3c6bcf643061" providerId="ADAL" clId="{142F3248-5C82-43BE-9230-830A3506EFD2}" dt="2025-11-22T08:54:09.439" v="1693" actId="26606"/>
          <ac:spMkLst>
            <pc:docMk/>
            <pc:sldMk cId="2739779786" sldId="341"/>
            <ac:spMk id="19" creationId="{FF9F2414-84E8-453E-B1F3-389FDE8192D9}"/>
          </ac:spMkLst>
        </pc:spChg>
        <pc:spChg chg="add">
          <ac:chgData name="Raghavender Kuncharapu" userId="0be6459f-1196-49d4-a756-3c6bcf643061" providerId="ADAL" clId="{142F3248-5C82-43BE-9230-830A3506EFD2}" dt="2025-11-22T08:54:09.439" v="1693" actId="26606"/>
          <ac:spMkLst>
            <pc:docMk/>
            <pc:sldMk cId="2739779786" sldId="341"/>
            <ac:spMk id="21" creationId="{3ECA69A1-7536-43AC-85EF-C7106179F5ED}"/>
          </ac:spMkLst>
        </pc:spChg>
        <pc:picChg chg="add mod">
          <ac:chgData name="Raghavender Kuncharapu" userId="0be6459f-1196-49d4-a756-3c6bcf643061" providerId="ADAL" clId="{142F3248-5C82-43BE-9230-830A3506EFD2}" dt="2025-11-22T08:54:20.888" v="1697" actId="14100"/>
          <ac:picMkLst>
            <pc:docMk/>
            <pc:sldMk cId="2739779786" sldId="341"/>
            <ac:picMk id="3" creationId="{E16DF827-4E28-2C1F-9BA3-5745FA71FE17}"/>
          </ac:picMkLst>
        </pc:picChg>
      </pc:sldChg>
      <pc:sldChg chg="addSp modSp add mod ord setBg">
        <pc:chgData name="Raghavender Kuncharapu" userId="0be6459f-1196-49d4-a756-3c6bcf643061" providerId="ADAL" clId="{142F3248-5C82-43BE-9230-830A3506EFD2}" dt="2025-11-22T09:11:14.981" v="1972" actId="122"/>
        <pc:sldMkLst>
          <pc:docMk/>
          <pc:sldMk cId="1368568535" sldId="342"/>
        </pc:sldMkLst>
        <pc:spChg chg="add mod">
          <ac:chgData name="Raghavender Kuncharapu" userId="0be6459f-1196-49d4-a756-3c6bcf643061" providerId="ADAL" clId="{142F3248-5C82-43BE-9230-830A3506EFD2}" dt="2025-11-22T09:11:14.981" v="1972" actId="122"/>
          <ac:spMkLst>
            <pc:docMk/>
            <pc:sldMk cId="1368568535" sldId="342"/>
            <ac:spMk id="5" creationId="{231E056E-66C9-92A8-310C-9E91CF97F3D6}"/>
          </ac:spMkLst>
        </pc:spChg>
        <pc:spChg chg="add">
          <ac:chgData name="Raghavender Kuncharapu" userId="0be6459f-1196-49d4-a756-3c6bcf643061" providerId="ADAL" clId="{142F3248-5C82-43BE-9230-830A3506EFD2}" dt="2025-11-22T08:55:10.612" v="1701" actId="26606"/>
          <ac:spMkLst>
            <pc:docMk/>
            <pc:sldMk cId="1368568535" sldId="342"/>
            <ac:spMk id="9" creationId="{F3060C83-F051-4F0E-ABAD-AA0DFC48B218}"/>
          </ac:spMkLst>
        </pc:spChg>
        <pc:spChg chg="add">
          <ac:chgData name="Raghavender Kuncharapu" userId="0be6459f-1196-49d4-a756-3c6bcf643061" providerId="ADAL" clId="{142F3248-5C82-43BE-9230-830A3506EFD2}" dt="2025-11-22T08:55:10.612" v="1701" actId="26606"/>
          <ac:spMkLst>
            <pc:docMk/>
            <pc:sldMk cId="1368568535" sldId="342"/>
            <ac:spMk id="11" creationId="{83C98ABE-055B-441F-B07E-44F97F083C39}"/>
          </ac:spMkLst>
        </pc:spChg>
        <pc:spChg chg="add">
          <ac:chgData name="Raghavender Kuncharapu" userId="0be6459f-1196-49d4-a756-3c6bcf643061" providerId="ADAL" clId="{142F3248-5C82-43BE-9230-830A3506EFD2}" dt="2025-11-22T08:55:10.612" v="1701" actId="26606"/>
          <ac:spMkLst>
            <pc:docMk/>
            <pc:sldMk cId="1368568535" sldId="342"/>
            <ac:spMk id="13" creationId="{29FDB030-9B49-4CED-8CCD-4D99382388AC}"/>
          </ac:spMkLst>
        </pc:spChg>
        <pc:spChg chg="add">
          <ac:chgData name="Raghavender Kuncharapu" userId="0be6459f-1196-49d4-a756-3c6bcf643061" providerId="ADAL" clId="{142F3248-5C82-43BE-9230-830A3506EFD2}" dt="2025-11-22T08:55:10.612" v="1701" actId="26606"/>
          <ac:spMkLst>
            <pc:docMk/>
            <pc:sldMk cId="1368568535" sldId="342"/>
            <ac:spMk id="15" creationId="{3783CA14-24A1-485C-8B30-D6A5D87987AD}"/>
          </ac:spMkLst>
        </pc:spChg>
        <pc:spChg chg="add">
          <ac:chgData name="Raghavender Kuncharapu" userId="0be6459f-1196-49d4-a756-3c6bcf643061" providerId="ADAL" clId="{142F3248-5C82-43BE-9230-830A3506EFD2}" dt="2025-11-22T08:55:10.612" v="1701" actId="26606"/>
          <ac:spMkLst>
            <pc:docMk/>
            <pc:sldMk cId="1368568535" sldId="342"/>
            <ac:spMk id="17" creationId="{9A97C86A-04D6-40F7-AE84-31AB43E6A846}"/>
          </ac:spMkLst>
        </pc:spChg>
        <pc:spChg chg="add">
          <ac:chgData name="Raghavender Kuncharapu" userId="0be6459f-1196-49d4-a756-3c6bcf643061" providerId="ADAL" clId="{142F3248-5C82-43BE-9230-830A3506EFD2}" dt="2025-11-22T08:55:10.612" v="1701" actId="26606"/>
          <ac:spMkLst>
            <pc:docMk/>
            <pc:sldMk cId="1368568535" sldId="342"/>
            <ac:spMk id="19" creationId="{FF9F2414-84E8-453E-B1F3-389FDE8192D9}"/>
          </ac:spMkLst>
        </pc:spChg>
        <pc:spChg chg="add">
          <ac:chgData name="Raghavender Kuncharapu" userId="0be6459f-1196-49d4-a756-3c6bcf643061" providerId="ADAL" clId="{142F3248-5C82-43BE-9230-830A3506EFD2}" dt="2025-11-22T08:55:10.612" v="1701" actId="26606"/>
          <ac:spMkLst>
            <pc:docMk/>
            <pc:sldMk cId="1368568535" sldId="342"/>
            <ac:spMk id="21" creationId="{3ECA69A1-7536-43AC-85EF-C7106179F5ED}"/>
          </ac:spMkLst>
        </pc:spChg>
        <pc:picChg chg="add mod">
          <ac:chgData name="Raghavender Kuncharapu" userId="0be6459f-1196-49d4-a756-3c6bcf643061" providerId="ADAL" clId="{142F3248-5C82-43BE-9230-830A3506EFD2}" dt="2025-11-22T08:55:20.420" v="1705" actId="14100"/>
          <ac:picMkLst>
            <pc:docMk/>
            <pc:sldMk cId="1368568535" sldId="342"/>
            <ac:picMk id="3" creationId="{BEFBD2F4-E79D-80BC-5947-4D95E7082D52}"/>
          </ac:picMkLst>
        </pc:picChg>
      </pc:sldChg>
      <pc:sldChg chg="addSp modSp add mod ord setBg">
        <pc:chgData name="Raghavender Kuncharapu" userId="0be6459f-1196-49d4-a756-3c6bcf643061" providerId="ADAL" clId="{142F3248-5C82-43BE-9230-830A3506EFD2}" dt="2025-11-22T09:11:01.627" v="1970" actId="20577"/>
        <pc:sldMkLst>
          <pc:docMk/>
          <pc:sldMk cId="3740982551" sldId="343"/>
        </pc:sldMkLst>
        <pc:spChg chg="add mod">
          <ac:chgData name="Raghavender Kuncharapu" userId="0be6459f-1196-49d4-a756-3c6bcf643061" providerId="ADAL" clId="{142F3248-5C82-43BE-9230-830A3506EFD2}" dt="2025-11-22T09:11:01.627" v="1970" actId="20577"/>
          <ac:spMkLst>
            <pc:docMk/>
            <pc:sldMk cId="3740982551" sldId="343"/>
            <ac:spMk id="5" creationId="{1F473453-3B47-A8FC-B7DA-EE50C2B9DBAA}"/>
          </ac:spMkLst>
        </pc:spChg>
        <pc:spChg chg="add">
          <ac:chgData name="Raghavender Kuncharapu" userId="0be6459f-1196-49d4-a756-3c6bcf643061" providerId="ADAL" clId="{142F3248-5C82-43BE-9230-830A3506EFD2}" dt="2025-11-22T08:56:04.891" v="1709" actId="26606"/>
          <ac:spMkLst>
            <pc:docMk/>
            <pc:sldMk cId="3740982551" sldId="343"/>
            <ac:spMk id="9" creationId="{F3060C83-F051-4F0E-ABAD-AA0DFC48B218}"/>
          </ac:spMkLst>
        </pc:spChg>
        <pc:spChg chg="add">
          <ac:chgData name="Raghavender Kuncharapu" userId="0be6459f-1196-49d4-a756-3c6bcf643061" providerId="ADAL" clId="{142F3248-5C82-43BE-9230-830A3506EFD2}" dt="2025-11-22T08:56:04.891" v="1709" actId="26606"/>
          <ac:spMkLst>
            <pc:docMk/>
            <pc:sldMk cId="3740982551" sldId="343"/>
            <ac:spMk id="11" creationId="{83C98ABE-055B-441F-B07E-44F97F083C39}"/>
          </ac:spMkLst>
        </pc:spChg>
        <pc:spChg chg="add">
          <ac:chgData name="Raghavender Kuncharapu" userId="0be6459f-1196-49d4-a756-3c6bcf643061" providerId="ADAL" clId="{142F3248-5C82-43BE-9230-830A3506EFD2}" dt="2025-11-22T08:56:04.891" v="1709" actId="26606"/>
          <ac:spMkLst>
            <pc:docMk/>
            <pc:sldMk cId="3740982551" sldId="343"/>
            <ac:spMk id="13" creationId="{29FDB030-9B49-4CED-8CCD-4D99382388AC}"/>
          </ac:spMkLst>
        </pc:spChg>
        <pc:spChg chg="add">
          <ac:chgData name="Raghavender Kuncharapu" userId="0be6459f-1196-49d4-a756-3c6bcf643061" providerId="ADAL" clId="{142F3248-5C82-43BE-9230-830A3506EFD2}" dt="2025-11-22T08:56:04.891" v="1709" actId="26606"/>
          <ac:spMkLst>
            <pc:docMk/>
            <pc:sldMk cId="3740982551" sldId="343"/>
            <ac:spMk id="15" creationId="{3783CA14-24A1-485C-8B30-D6A5D87987AD}"/>
          </ac:spMkLst>
        </pc:spChg>
        <pc:spChg chg="add">
          <ac:chgData name="Raghavender Kuncharapu" userId="0be6459f-1196-49d4-a756-3c6bcf643061" providerId="ADAL" clId="{142F3248-5C82-43BE-9230-830A3506EFD2}" dt="2025-11-22T08:56:04.891" v="1709" actId="26606"/>
          <ac:spMkLst>
            <pc:docMk/>
            <pc:sldMk cId="3740982551" sldId="343"/>
            <ac:spMk id="17" creationId="{9A97C86A-04D6-40F7-AE84-31AB43E6A846}"/>
          </ac:spMkLst>
        </pc:spChg>
        <pc:spChg chg="add">
          <ac:chgData name="Raghavender Kuncharapu" userId="0be6459f-1196-49d4-a756-3c6bcf643061" providerId="ADAL" clId="{142F3248-5C82-43BE-9230-830A3506EFD2}" dt="2025-11-22T08:56:04.891" v="1709" actId="26606"/>
          <ac:spMkLst>
            <pc:docMk/>
            <pc:sldMk cId="3740982551" sldId="343"/>
            <ac:spMk id="19" creationId="{FF9F2414-84E8-453E-B1F3-389FDE8192D9}"/>
          </ac:spMkLst>
        </pc:spChg>
        <pc:spChg chg="add">
          <ac:chgData name="Raghavender Kuncharapu" userId="0be6459f-1196-49d4-a756-3c6bcf643061" providerId="ADAL" clId="{142F3248-5C82-43BE-9230-830A3506EFD2}" dt="2025-11-22T08:56:04.891" v="1709" actId="26606"/>
          <ac:spMkLst>
            <pc:docMk/>
            <pc:sldMk cId="3740982551" sldId="343"/>
            <ac:spMk id="21" creationId="{3ECA69A1-7536-43AC-85EF-C7106179F5ED}"/>
          </ac:spMkLst>
        </pc:spChg>
        <pc:picChg chg="add mod">
          <ac:chgData name="Raghavender Kuncharapu" userId="0be6459f-1196-49d4-a756-3c6bcf643061" providerId="ADAL" clId="{142F3248-5C82-43BE-9230-830A3506EFD2}" dt="2025-11-22T08:56:38.952" v="1720" actId="14100"/>
          <ac:picMkLst>
            <pc:docMk/>
            <pc:sldMk cId="3740982551" sldId="343"/>
            <ac:picMk id="3" creationId="{5865B2E2-F50F-52FF-01E0-F6442C18A9F7}"/>
          </ac:picMkLst>
        </pc:picChg>
      </pc:sldChg>
      <pc:sldChg chg="addSp modSp add mod ord setBg">
        <pc:chgData name="Raghavender Kuncharapu" userId="0be6459f-1196-49d4-a756-3c6bcf643061" providerId="ADAL" clId="{142F3248-5C82-43BE-9230-830A3506EFD2}" dt="2025-11-22T09:05:12.162" v="1774"/>
        <pc:sldMkLst>
          <pc:docMk/>
          <pc:sldMk cId="1706119189" sldId="344"/>
        </pc:sldMkLst>
        <pc:spChg chg="add">
          <ac:chgData name="Raghavender Kuncharapu" userId="0be6459f-1196-49d4-a756-3c6bcf643061" providerId="ADAL" clId="{142F3248-5C82-43BE-9230-830A3506EFD2}" dt="2025-11-22T08:57:18.524" v="1722" actId="26606"/>
          <ac:spMkLst>
            <pc:docMk/>
            <pc:sldMk cId="1706119189" sldId="344"/>
            <ac:spMk id="9" creationId="{F3060C83-F051-4F0E-ABAD-AA0DFC48B218}"/>
          </ac:spMkLst>
        </pc:spChg>
        <pc:spChg chg="add">
          <ac:chgData name="Raghavender Kuncharapu" userId="0be6459f-1196-49d4-a756-3c6bcf643061" providerId="ADAL" clId="{142F3248-5C82-43BE-9230-830A3506EFD2}" dt="2025-11-22T08:57:18.524" v="1722" actId="26606"/>
          <ac:spMkLst>
            <pc:docMk/>
            <pc:sldMk cId="1706119189" sldId="344"/>
            <ac:spMk id="11" creationId="{83C98ABE-055B-441F-B07E-44F97F083C39}"/>
          </ac:spMkLst>
        </pc:spChg>
        <pc:spChg chg="add">
          <ac:chgData name="Raghavender Kuncharapu" userId="0be6459f-1196-49d4-a756-3c6bcf643061" providerId="ADAL" clId="{142F3248-5C82-43BE-9230-830A3506EFD2}" dt="2025-11-22T08:57:18.524" v="1722" actId="26606"/>
          <ac:spMkLst>
            <pc:docMk/>
            <pc:sldMk cId="1706119189" sldId="344"/>
            <ac:spMk id="13" creationId="{29FDB030-9B49-4CED-8CCD-4D99382388AC}"/>
          </ac:spMkLst>
        </pc:spChg>
        <pc:spChg chg="add">
          <ac:chgData name="Raghavender Kuncharapu" userId="0be6459f-1196-49d4-a756-3c6bcf643061" providerId="ADAL" clId="{142F3248-5C82-43BE-9230-830A3506EFD2}" dt="2025-11-22T08:57:18.524" v="1722" actId="26606"/>
          <ac:spMkLst>
            <pc:docMk/>
            <pc:sldMk cId="1706119189" sldId="344"/>
            <ac:spMk id="15" creationId="{3783CA14-24A1-485C-8B30-D6A5D87987AD}"/>
          </ac:spMkLst>
        </pc:spChg>
        <pc:spChg chg="add">
          <ac:chgData name="Raghavender Kuncharapu" userId="0be6459f-1196-49d4-a756-3c6bcf643061" providerId="ADAL" clId="{142F3248-5C82-43BE-9230-830A3506EFD2}" dt="2025-11-22T08:57:18.524" v="1722" actId="26606"/>
          <ac:spMkLst>
            <pc:docMk/>
            <pc:sldMk cId="1706119189" sldId="344"/>
            <ac:spMk id="17" creationId="{9A97C86A-04D6-40F7-AE84-31AB43E6A846}"/>
          </ac:spMkLst>
        </pc:spChg>
        <pc:spChg chg="add">
          <ac:chgData name="Raghavender Kuncharapu" userId="0be6459f-1196-49d4-a756-3c6bcf643061" providerId="ADAL" clId="{142F3248-5C82-43BE-9230-830A3506EFD2}" dt="2025-11-22T08:57:18.524" v="1722" actId="26606"/>
          <ac:spMkLst>
            <pc:docMk/>
            <pc:sldMk cId="1706119189" sldId="344"/>
            <ac:spMk id="19" creationId="{FF9F2414-84E8-453E-B1F3-389FDE8192D9}"/>
          </ac:spMkLst>
        </pc:spChg>
        <pc:spChg chg="add">
          <ac:chgData name="Raghavender Kuncharapu" userId="0be6459f-1196-49d4-a756-3c6bcf643061" providerId="ADAL" clId="{142F3248-5C82-43BE-9230-830A3506EFD2}" dt="2025-11-22T08:57:18.524" v="1722" actId="26606"/>
          <ac:spMkLst>
            <pc:docMk/>
            <pc:sldMk cId="1706119189" sldId="344"/>
            <ac:spMk id="21" creationId="{3ECA69A1-7536-43AC-85EF-C7106179F5ED}"/>
          </ac:spMkLst>
        </pc:spChg>
        <pc:picChg chg="add mod">
          <ac:chgData name="Raghavender Kuncharapu" userId="0be6459f-1196-49d4-a756-3c6bcf643061" providerId="ADAL" clId="{142F3248-5C82-43BE-9230-830A3506EFD2}" dt="2025-11-22T08:57:40.885" v="1730" actId="14100"/>
          <ac:picMkLst>
            <pc:docMk/>
            <pc:sldMk cId="1706119189" sldId="344"/>
            <ac:picMk id="3" creationId="{F3547020-1870-23A2-C242-B6376EAB7D0F}"/>
          </ac:picMkLst>
        </pc:picChg>
      </pc:sldChg>
      <pc:sldChg chg="addSp modSp add mod ord setBg">
        <pc:chgData name="Raghavender Kuncharapu" userId="0be6459f-1196-49d4-a756-3c6bcf643061" providerId="ADAL" clId="{142F3248-5C82-43BE-9230-830A3506EFD2}" dt="2025-11-22T09:04:29.203" v="1772"/>
        <pc:sldMkLst>
          <pc:docMk/>
          <pc:sldMk cId="4285863727" sldId="345"/>
        </pc:sldMkLst>
        <pc:spChg chg="add">
          <ac:chgData name="Raghavender Kuncharapu" userId="0be6459f-1196-49d4-a756-3c6bcf643061" providerId="ADAL" clId="{142F3248-5C82-43BE-9230-830A3506EFD2}" dt="2025-11-22T08:59:09.414" v="1733" actId="26606"/>
          <ac:spMkLst>
            <pc:docMk/>
            <pc:sldMk cId="4285863727" sldId="345"/>
            <ac:spMk id="9" creationId="{F3060C83-F051-4F0E-ABAD-AA0DFC48B218}"/>
          </ac:spMkLst>
        </pc:spChg>
        <pc:spChg chg="add">
          <ac:chgData name="Raghavender Kuncharapu" userId="0be6459f-1196-49d4-a756-3c6bcf643061" providerId="ADAL" clId="{142F3248-5C82-43BE-9230-830A3506EFD2}" dt="2025-11-22T08:59:09.414" v="1733" actId="26606"/>
          <ac:spMkLst>
            <pc:docMk/>
            <pc:sldMk cId="4285863727" sldId="345"/>
            <ac:spMk id="11" creationId="{83C98ABE-055B-441F-B07E-44F97F083C39}"/>
          </ac:spMkLst>
        </pc:spChg>
        <pc:spChg chg="add">
          <ac:chgData name="Raghavender Kuncharapu" userId="0be6459f-1196-49d4-a756-3c6bcf643061" providerId="ADAL" clId="{142F3248-5C82-43BE-9230-830A3506EFD2}" dt="2025-11-22T08:59:09.414" v="1733" actId="26606"/>
          <ac:spMkLst>
            <pc:docMk/>
            <pc:sldMk cId="4285863727" sldId="345"/>
            <ac:spMk id="13" creationId="{29FDB030-9B49-4CED-8CCD-4D99382388AC}"/>
          </ac:spMkLst>
        </pc:spChg>
        <pc:spChg chg="add">
          <ac:chgData name="Raghavender Kuncharapu" userId="0be6459f-1196-49d4-a756-3c6bcf643061" providerId="ADAL" clId="{142F3248-5C82-43BE-9230-830A3506EFD2}" dt="2025-11-22T08:59:09.414" v="1733" actId="26606"/>
          <ac:spMkLst>
            <pc:docMk/>
            <pc:sldMk cId="4285863727" sldId="345"/>
            <ac:spMk id="15" creationId="{3783CA14-24A1-485C-8B30-D6A5D87987AD}"/>
          </ac:spMkLst>
        </pc:spChg>
        <pc:spChg chg="add">
          <ac:chgData name="Raghavender Kuncharapu" userId="0be6459f-1196-49d4-a756-3c6bcf643061" providerId="ADAL" clId="{142F3248-5C82-43BE-9230-830A3506EFD2}" dt="2025-11-22T08:59:09.414" v="1733" actId="26606"/>
          <ac:spMkLst>
            <pc:docMk/>
            <pc:sldMk cId="4285863727" sldId="345"/>
            <ac:spMk id="17" creationId="{9A97C86A-04D6-40F7-AE84-31AB43E6A846}"/>
          </ac:spMkLst>
        </pc:spChg>
        <pc:spChg chg="add">
          <ac:chgData name="Raghavender Kuncharapu" userId="0be6459f-1196-49d4-a756-3c6bcf643061" providerId="ADAL" clId="{142F3248-5C82-43BE-9230-830A3506EFD2}" dt="2025-11-22T08:59:09.414" v="1733" actId="26606"/>
          <ac:spMkLst>
            <pc:docMk/>
            <pc:sldMk cId="4285863727" sldId="345"/>
            <ac:spMk id="19" creationId="{FF9F2414-84E8-453E-B1F3-389FDE8192D9}"/>
          </ac:spMkLst>
        </pc:spChg>
        <pc:spChg chg="add">
          <ac:chgData name="Raghavender Kuncharapu" userId="0be6459f-1196-49d4-a756-3c6bcf643061" providerId="ADAL" clId="{142F3248-5C82-43BE-9230-830A3506EFD2}" dt="2025-11-22T08:59:09.414" v="1733" actId="26606"/>
          <ac:spMkLst>
            <pc:docMk/>
            <pc:sldMk cId="4285863727" sldId="345"/>
            <ac:spMk id="21" creationId="{3ECA69A1-7536-43AC-85EF-C7106179F5ED}"/>
          </ac:spMkLst>
        </pc:spChg>
        <pc:picChg chg="add mod">
          <ac:chgData name="Raghavender Kuncharapu" userId="0be6459f-1196-49d4-a756-3c6bcf643061" providerId="ADAL" clId="{142F3248-5C82-43BE-9230-830A3506EFD2}" dt="2025-11-22T08:59:18.505" v="1737" actId="14100"/>
          <ac:picMkLst>
            <pc:docMk/>
            <pc:sldMk cId="4285863727" sldId="345"/>
            <ac:picMk id="3" creationId="{E34396AF-4427-5319-943D-4C9A58007603}"/>
          </ac:picMkLst>
        </pc:picChg>
      </pc:sldChg>
      <pc:sldChg chg="addSp modSp add mod ord setBg">
        <pc:chgData name="Raghavender Kuncharapu" userId="0be6459f-1196-49d4-a756-3c6bcf643061" providerId="ADAL" clId="{142F3248-5C82-43BE-9230-830A3506EFD2}" dt="2025-11-22T09:04:29.203" v="1772"/>
        <pc:sldMkLst>
          <pc:docMk/>
          <pc:sldMk cId="3837246919" sldId="346"/>
        </pc:sldMkLst>
        <pc:spChg chg="add">
          <ac:chgData name="Raghavender Kuncharapu" userId="0be6459f-1196-49d4-a756-3c6bcf643061" providerId="ADAL" clId="{142F3248-5C82-43BE-9230-830A3506EFD2}" dt="2025-11-22T08:59:46.779" v="1739" actId="26606"/>
          <ac:spMkLst>
            <pc:docMk/>
            <pc:sldMk cId="3837246919" sldId="346"/>
            <ac:spMk id="9" creationId="{F3060C83-F051-4F0E-ABAD-AA0DFC48B218}"/>
          </ac:spMkLst>
        </pc:spChg>
        <pc:spChg chg="add">
          <ac:chgData name="Raghavender Kuncharapu" userId="0be6459f-1196-49d4-a756-3c6bcf643061" providerId="ADAL" clId="{142F3248-5C82-43BE-9230-830A3506EFD2}" dt="2025-11-22T08:59:46.779" v="1739" actId="26606"/>
          <ac:spMkLst>
            <pc:docMk/>
            <pc:sldMk cId="3837246919" sldId="346"/>
            <ac:spMk id="11" creationId="{83C98ABE-055B-441F-B07E-44F97F083C39}"/>
          </ac:spMkLst>
        </pc:spChg>
        <pc:spChg chg="add">
          <ac:chgData name="Raghavender Kuncharapu" userId="0be6459f-1196-49d4-a756-3c6bcf643061" providerId="ADAL" clId="{142F3248-5C82-43BE-9230-830A3506EFD2}" dt="2025-11-22T08:59:46.779" v="1739" actId="26606"/>
          <ac:spMkLst>
            <pc:docMk/>
            <pc:sldMk cId="3837246919" sldId="346"/>
            <ac:spMk id="13" creationId="{29FDB030-9B49-4CED-8CCD-4D99382388AC}"/>
          </ac:spMkLst>
        </pc:spChg>
        <pc:spChg chg="add">
          <ac:chgData name="Raghavender Kuncharapu" userId="0be6459f-1196-49d4-a756-3c6bcf643061" providerId="ADAL" clId="{142F3248-5C82-43BE-9230-830A3506EFD2}" dt="2025-11-22T08:59:46.779" v="1739" actId="26606"/>
          <ac:spMkLst>
            <pc:docMk/>
            <pc:sldMk cId="3837246919" sldId="346"/>
            <ac:spMk id="15" creationId="{3783CA14-24A1-485C-8B30-D6A5D87987AD}"/>
          </ac:spMkLst>
        </pc:spChg>
        <pc:spChg chg="add">
          <ac:chgData name="Raghavender Kuncharapu" userId="0be6459f-1196-49d4-a756-3c6bcf643061" providerId="ADAL" clId="{142F3248-5C82-43BE-9230-830A3506EFD2}" dt="2025-11-22T08:59:46.779" v="1739" actId="26606"/>
          <ac:spMkLst>
            <pc:docMk/>
            <pc:sldMk cId="3837246919" sldId="346"/>
            <ac:spMk id="17" creationId="{9A97C86A-04D6-40F7-AE84-31AB43E6A846}"/>
          </ac:spMkLst>
        </pc:spChg>
        <pc:spChg chg="add">
          <ac:chgData name="Raghavender Kuncharapu" userId="0be6459f-1196-49d4-a756-3c6bcf643061" providerId="ADAL" clId="{142F3248-5C82-43BE-9230-830A3506EFD2}" dt="2025-11-22T08:59:46.779" v="1739" actId="26606"/>
          <ac:spMkLst>
            <pc:docMk/>
            <pc:sldMk cId="3837246919" sldId="346"/>
            <ac:spMk id="19" creationId="{FF9F2414-84E8-453E-B1F3-389FDE8192D9}"/>
          </ac:spMkLst>
        </pc:spChg>
        <pc:spChg chg="add">
          <ac:chgData name="Raghavender Kuncharapu" userId="0be6459f-1196-49d4-a756-3c6bcf643061" providerId="ADAL" clId="{142F3248-5C82-43BE-9230-830A3506EFD2}" dt="2025-11-22T08:59:46.779" v="1739" actId="26606"/>
          <ac:spMkLst>
            <pc:docMk/>
            <pc:sldMk cId="3837246919" sldId="346"/>
            <ac:spMk id="21" creationId="{3ECA69A1-7536-43AC-85EF-C7106179F5ED}"/>
          </ac:spMkLst>
        </pc:spChg>
        <pc:picChg chg="add mod">
          <ac:chgData name="Raghavender Kuncharapu" userId="0be6459f-1196-49d4-a756-3c6bcf643061" providerId="ADAL" clId="{142F3248-5C82-43BE-9230-830A3506EFD2}" dt="2025-11-22T08:59:53.162" v="1741" actId="14100"/>
          <ac:picMkLst>
            <pc:docMk/>
            <pc:sldMk cId="3837246919" sldId="346"/>
            <ac:picMk id="3" creationId="{74EEBE50-B3D9-881E-95CC-A2394FB22EAC}"/>
          </ac:picMkLst>
        </pc:picChg>
      </pc:sldChg>
      <pc:sldChg chg="addSp modSp add mod ord setBg">
        <pc:chgData name="Raghavender Kuncharapu" userId="0be6459f-1196-49d4-a756-3c6bcf643061" providerId="ADAL" clId="{142F3248-5C82-43BE-9230-830A3506EFD2}" dt="2025-11-22T09:15:23.009" v="2018" actId="14100"/>
        <pc:sldMkLst>
          <pc:docMk/>
          <pc:sldMk cId="1626929766" sldId="347"/>
        </pc:sldMkLst>
        <pc:spChg chg="add mod">
          <ac:chgData name="Raghavender Kuncharapu" userId="0be6459f-1196-49d4-a756-3c6bcf643061" providerId="ADAL" clId="{142F3248-5C82-43BE-9230-830A3506EFD2}" dt="2025-11-22T09:15:23.009" v="2018" actId="14100"/>
          <ac:spMkLst>
            <pc:docMk/>
            <pc:sldMk cId="1626929766" sldId="347"/>
            <ac:spMk id="5" creationId="{600532F8-D9EC-1232-2295-96B21EB9A3DE}"/>
          </ac:spMkLst>
        </pc:spChg>
        <pc:spChg chg="add">
          <ac:chgData name="Raghavender Kuncharapu" userId="0be6459f-1196-49d4-a756-3c6bcf643061" providerId="ADAL" clId="{142F3248-5C82-43BE-9230-830A3506EFD2}" dt="2025-11-22T09:00:45.054" v="1746" actId="26606"/>
          <ac:spMkLst>
            <pc:docMk/>
            <pc:sldMk cId="1626929766" sldId="347"/>
            <ac:spMk id="9" creationId="{F3060C83-F051-4F0E-ABAD-AA0DFC48B218}"/>
          </ac:spMkLst>
        </pc:spChg>
        <pc:spChg chg="add">
          <ac:chgData name="Raghavender Kuncharapu" userId="0be6459f-1196-49d4-a756-3c6bcf643061" providerId="ADAL" clId="{142F3248-5C82-43BE-9230-830A3506EFD2}" dt="2025-11-22T09:00:45.054" v="1746" actId="26606"/>
          <ac:spMkLst>
            <pc:docMk/>
            <pc:sldMk cId="1626929766" sldId="347"/>
            <ac:spMk id="11" creationId="{83C98ABE-055B-441F-B07E-44F97F083C39}"/>
          </ac:spMkLst>
        </pc:spChg>
        <pc:spChg chg="add">
          <ac:chgData name="Raghavender Kuncharapu" userId="0be6459f-1196-49d4-a756-3c6bcf643061" providerId="ADAL" clId="{142F3248-5C82-43BE-9230-830A3506EFD2}" dt="2025-11-22T09:00:45.054" v="1746" actId="26606"/>
          <ac:spMkLst>
            <pc:docMk/>
            <pc:sldMk cId="1626929766" sldId="347"/>
            <ac:spMk id="13" creationId="{29FDB030-9B49-4CED-8CCD-4D99382388AC}"/>
          </ac:spMkLst>
        </pc:spChg>
        <pc:spChg chg="add">
          <ac:chgData name="Raghavender Kuncharapu" userId="0be6459f-1196-49d4-a756-3c6bcf643061" providerId="ADAL" clId="{142F3248-5C82-43BE-9230-830A3506EFD2}" dt="2025-11-22T09:00:45.054" v="1746" actId="26606"/>
          <ac:spMkLst>
            <pc:docMk/>
            <pc:sldMk cId="1626929766" sldId="347"/>
            <ac:spMk id="15" creationId="{3783CA14-24A1-485C-8B30-D6A5D87987AD}"/>
          </ac:spMkLst>
        </pc:spChg>
        <pc:spChg chg="add">
          <ac:chgData name="Raghavender Kuncharapu" userId="0be6459f-1196-49d4-a756-3c6bcf643061" providerId="ADAL" clId="{142F3248-5C82-43BE-9230-830A3506EFD2}" dt="2025-11-22T09:00:45.054" v="1746" actId="26606"/>
          <ac:spMkLst>
            <pc:docMk/>
            <pc:sldMk cId="1626929766" sldId="347"/>
            <ac:spMk id="17" creationId="{9A97C86A-04D6-40F7-AE84-31AB43E6A846}"/>
          </ac:spMkLst>
        </pc:spChg>
        <pc:spChg chg="add">
          <ac:chgData name="Raghavender Kuncharapu" userId="0be6459f-1196-49d4-a756-3c6bcf643061" providerId="ADAL" clId="{142F3248-5C82-43BE-9230-830A3506EFD2}" dt="2025-11-22T09:00:45.054" v="1746" actId="26606"/>
          <ac:spMkLst>
            <pc:docMk/>
            <pc:sldMk cId="1626929766" sldId="347"/>
            <ac:spMk id="19" creationId="{FF9F2414-84E8-453E-B1F3-389FDE8192D9}"/>
          </ac:spMkLst>
        </pc:spChg>
        <pc:spChg chg="add">
          <ac:chgData name="Raghavender Kuncharapu" userId="0be6459f-1196-49d4-a756-3c6bcf643061" providerId="ADAL" clId="{142F3248-5C82-43BE-9230-830A3506EFD2}" dt="2025-11-22T09:00:45.054" v="1746" actId="26606"/>
          <ac:spMkLst>
            <pc:docMk/>
            <pc:sldMk cId="1626929766" sldId="347"/>
            <ac:spMk id="21" creationId="{3ECA69A1-7536-43AC-85EF-C7106179F5ED}"/>
          </ac:spMkLst>
        </pc:spChg>
        <pc:picChg chg="add mod">
          <ac:chgData name="Raghavender Kuncharapu" userId="0be6459f-1196-49d4-a756-3c6bcf643061" providerId="ADAL" clId="{142F3248-5C82-43BE-9230-830A3506EFD2}" dt="2025-11-22T09:00:47.336" v="1748" actId="962"/>
          <ac:picMkLst>
            <pc:docMk/>
            <pc:sldMk cId="1626929766" sldId="347"/>
            <ac:picMk id="3" creationId="{36C28086-9FAE-A37C-F992-5AC5E82CCF7D}"/>
          </ac:picMkLst>
        </pc:picChg>
      </pc:sldChg>
      <pc:sldChg chg="add del">
        <pc:chgData name="Raghavender Kuncharapu" userId="0be6459f-1196-49d4-a756-3c6bcf643061" providerId="ADAL" clId="{142F3248-5C82-43BE-9230-830A3506EFD2}" dt="2025-11-22T09:13:09.212" v="1980" actId="47"/>
        <pc:sldMkLst>
          <pc:docMk/>
          <pc:sldMk cId="2057613049" sldId="348"/>
        </pc:sldMkLst>
      </pc:sldChg>
      <pc:sldChg chg="delSp add del setBg delDesignElem">
        <pc:chgData name="Raghavender Kuncharapu" userId="0be6459f-1196-49d4-a756-3c6bcf643061" providerId="ADAL" clId="{142F3248-5C82-43BE-9230-830A3506EFD2}" dt="2025-11-22T08:53:24.417" v="1689" actId="47"/>
        <pc:sldMkLst>
          <pc:docMk/>
          <pc:sldMk cId="1290305122" sldId="349"/>
        </pc:sldMkLst>
        <pc:spChg chg="del">
          <ac:chgData name="Raghavender Kuncharapu" userId="0be6459f-1196-49d4-a756-3c6bcf643061" providerId="ADAL" clId="{142F3248-5C82-43BE-9230-830A3506EFD2}" dt="2025-11-22T08:53:19.687" v="1688"/>
          <ac:spMkLst>
            <pc:docMk/>
            <pc:sldMk cId="1290305122" sldId="349"/>
            <ac:spMk id="9" creationId="{ED8B8005-744D-423F-D69F-E62009AA5669}"/>
          </ac:spMkLst>
        </pc:spChg>
        <pc:spChg chg="del">
          <ac:chgData name="Raghavender Kuncharapu" userId="0be6459f-1196-49d4-a756-3c6bcf643061" providerId="ADAL" clId="{142F3248-5C82-43BE-9230-830A3506EFD2}" dt="2025-11-22T08:53:19.687" v="1688"/>
          <ac:spMkLst>
            <pc:docMk/>
            <pc:sldMk cId="1290305122" sldId="349"/>
            <ac:spMk id="11" creationId="{8BB5BE43-7DE5-F869-41CC-CE3D9FD405FA}"/>
          </ac:spMkLst>
        </pc:spChg>
        <pc:spChg chg="del">
          <ac:chgData name="Raghavender Kuncharapu" userId="0be6459f-1196-49d4-a756-3c6bcf643061" providerId="ADAL" clId="{142F3248-5C82-43BE-9230-830A3506EFD2}" dt="2025-11-22T08:53:19.687" v="1688"/>
          <ac:spMkLst>
            <pc:docMk/>
            <pc:sldMk cId="1290305122" sldId="349"/>
            <ac:spMk id="13" creationId="{21DC3CD4-C601-75A5-6686-0531D202E6FE}"/>
          </ac:spMkLst>
        </pc:spChg>
        <pc:spChg chg="del">
          <ac:chgData name="Raghavender Kuncharapu" userId="0be6459f-1196-49d4-a756-3c6bcf643061" providerId="ADAL" clId="{142F3248-5C82-43BE-9230-830A3506EFD2}" dt="2025-11-22T08:53:19.687" v="1688"/>
          <ac:spMkLst>
            <pc:docMk/>
            <pc:sldMk cId="1290305122" sldId="349"/>
            <ac:spMk id="15" creationId="{D7BCA8AE-D209-28F0-1579-A6408D6BE4A9}"/>
          </ac:spMkLst>
        </pc:spChg>
        <pc:spChg chg="del">
          <ac:chgData name="Raghavender Kuncharapu" userId="0be6459f-1196-49d4-a756-3c6bcf643061" providerId="ADAL" clId="{142F3248-5C82-43BE-9230-830A3506EFD2}" dt="2025-11-22T08:53:19.687" v="1688"/>
          <ac:spMkLst>
            <pc:docMk/>
            <pc:sldMk cId="1290305122" sldId="349"/>
            <ac:spMk id="17" creationId="{611AD31A-103E-0ADD-B571-82BD623CB586}"/>
          </ac:spMkLst>
        </pc:spChg>
        <pc:spChg chg="del">
          <ac:chgData name="Raghavender Kuncharapu" userId="0be6459f-1196-49d4-a756-3c6bcf643061" providerId="ADAL" clId="{142F3248-5C82-43BE-9230-830A3506EFD2}" dt="2025-11-22T08:53:19.687" v="1688"/>
          <ac:spMkLst>
            <pc:docMk/>
            <pc:sldMk cId="1290305122" sldId="349"/>
            <ac:spMk id="19" creationId="{B821C8BF-7005-8F87-B334-4F0A4B37212A}"/>
          </ac:spMkLst>
        </pc:spChg>
        <pc:spChg chg="del">
          <ac:chgData name="Raghavender Kuncharapu" userId="0be6459f-1196-49d4-a756-3c6bcf643061" providerId="ADAL" clId="{142F3248-5C82-43BE-9230-830A3506EFD2}" dt="2025-11-22T08:53:19.687" v="1688"/>
          <ac:spMkLst>
            <pc:docMk/>
            <pc:sldMk cId="1290305122" sldId="349"/>
            <ac:spMk id="21" creationId="{8ED6235C-D099-6FE9-2FA1-C53F73DFEE32}"/>
          </ac:spMkLst>
        </pc:spChg>
      </pc:sldChg>
      <pc:sldChg chg="addSp delSp modSp add mod ord setBg">
        <pc:chgData name="Raghavender Kuncharapu" userId="0be6459f-1196-49d4-a756-3c6bcf643061" providerId="ADAL" clId="{142F3248-5C82-43BE-9230-830A3506EFD2}" dt="2025-11-22T09:15:01.391" v="2014" actId="113"/>
        <pc:sldMkLst>
          <pc:docMk/>
          <pc:sldMk cId="1941548864" sldId="349"/>
        </pc:sldMkLst>
        <pc:spChg chg="add mod">
          <ac:chgData name="Raghavender Kuncharapu" userId="0be6459f-1196-49d4-a756-3c6bcf643061" providerId="ADAL" clId="{142F3248-5C82-43BE-9230-830A3506EFD2}" dt="2025-11-22T09:15:01.391" v="2014" actId="113"/>
          <ac:spMkLst>
            <pc:docMk/>
            <pc:sldMk cId="1941548864" sldId="349"/>
            <ac:spMk id="6" creationId="{72C4F01F-92EB-B8E0-39F0-61F762E6DC50}"/>
          </ac:spMkLst>
        </pc:spChg>
        <pc:spChg chg="add">
          <ac:chgData name="Raghavender Kuncharapu" userId="0be6459f-1196-49d4-a756-3c6bcf643061" providerId="ADAL" clId="{142F3248-5C82-43BE-9230-830A3506EFD2}" dt="2025-11-22T09:01:33.828" v="1751" actId="26606"/>
          <ac:spMkLst>
            <pc:docMk/>
            <pc:sldMk cId="1941548864" sldId="349"/>
            <ac:spMk id="9" creationId="{F3060C83-F051-4F0E-ABAD-AA0DFC48B218}"/>
          </ac:spMkLst>
        </pc:spChg>
        <pc:spChg chg="add">
          <ac:chgData name="Raghavender Kuncharapu" userId="0be6459f-1196-49d4-a756-3c6bcf643061" providerId="ADAL" clId="{142F3248-5C82-43BE-9230-830A3506EFD2}" dt="2025-11-22T09:01:33.828" v="1751" actId="26606"/>
          <ac:spMkLst>
            <pc:docMk/>
            <pc:sldMk cId="1941548864" sldId="349"/>
            <ac:spMk id="11" creationId="{83C98ABE-055B-441F-B07E-44F97F083C39}"/>
          </ac:spMkLst>
        </pc:spChg>
        <pc:spChg chg="add">
          <ac:chgData name="Raghavender Kuncharapu" userId="0be6459f-1196-49d4-a756-3c6bcf643061" providerId="ADAL" clId="{142F3248-5C82-43BE-9230-830A3506EFD2}" dt="2025-11-22T09:01:33.828" v="1751" actId="26606"/>
          <ac:spMkLst>
            <pc:docMk/>
            <pc:sldMk cId="1941548864" sldId="349"/>
            <ac:spMk id="13" creationId="{29FDB030-9B49-4CED-8CCD-4D99382388AC}"/>
          </ac:spMkLst>
        </pc:spChg>
        <pc:spChg chg="add">
          <ac:chgData name="Raghavender Kuncharapu" userId="0be6459f-1196-49d4-a756-3c6bcf643061" providerId="ADAL" clId="{142F3248-5C82-43BE-9230-830A3506EFD2}" dt="2025-11-22T09:01:33.828" v="1751" actId="26606"/>
          <ac:spMkLst>
            <pc:docMk/>
            <pc:sldMk cId="1941548864" sldId="349"/>
            <ac:spMk id="15" creationId="{3783CA14-24A1-485C-8B30-D6A5D87987AD}"/>
          </ac:spMkLst>
        </pc:spChg>
        <pc:spChg chg="add">
          <ac:chgData name="Raghavender Kuncharapu" userId="0be6459f-1196-49d4-a756-3c6bcf643061" providerId="ADAL" clId="{142F3248-5C82-43BE-9230-830A3506EFD2}" dt="2025-11-22T09:01:33.828" v="1751" actId="26606"/>
          <ac:spMkLst>
            <pc:docMk/>
            <pc:sldMk cId="1941548864" sldId="349"/>
            <ac:spMk id="17" creationId="{9A97C86A-04D6-40F7-AE84-31AB43E6A846}"/>
          </ac:spMkLst>
        </pc:spChg>
        <pc:spChg chg="add">
          <ac:chgData name="Raghavender Kuncharapu" userId="0be6459f-1196-49d4-a756-3c6bcf643061" providerId="ADAL" clId="{142F3248-5C82-43BE-9230-830A3506EFD2}" dt="2025-11-22T09:01:33.828" v="1751" actId="26606"/>
          <ac:spMkLst>
            <pc:docMk/>
            <pc:sldMk cId="1941548864" sldId="349"/>
            <ac:spMk id="19" creationId="{FF9F2414-84E8-453E-B1F3-389FDE8192D9}"/>
          </ac:spMkLst>
        </pc:spChg>
        <pc:spChg chg="add">
          <ac:chgData name="Raghavender Kuncharapu" userId="0be6459f-1196-49d4-a756-3c6bcf643061" providerId="ADAL" clId="{142F3248-5C82-43BE-9230-830A3506EFD2}" dt="2025-11-22T09:01:33.828" v="1751" actId="26606"/>
          <ac:spMkLst>
            <pc:docMk/>
            <pc:sldMk cId="1941548864" sldId="349"/>
            <ac:spMk id="21" creationId="{3ECA69A1-7536-43AC-85EF-C7106179F5ED}"/>
          </ac:spMkLst>
        </pc:spChg>
        <pc:picChg chg="add mod">
          <ac:chgData name="Raghavender Kuncharapu" userId="0be6459f-1196-49d4-a756-3c6bcf643061" providerId="ADAL" clId="{142F3248-5C82-43BE-9230-830A3506EFD2}" dt="2025-11-22T09:03:34.821" v="1768" actId="14100"/>
          <ac:picMkLst>
            <pc:docMk/>
            <pc:sldMk cId="1941548864" sldId="349"/>
            <ac:picMk id="3" creationId="{90DF76C7-91C9-408F-2FDB-584A43EF74A2}"/>
          </ac:picMkLst>
        </pc:picChg>
        <pc:inkChg chg="add del">
          <ac:chgData name="Raghavender Kuncharapu" userId="0be6459f-1196-49d4-a756-3c6bcf643061" providerId="ADAL" clId="{142F3248-5C82-43BE-9230-830A3506EFD2}" dt="2025-11-22T09:14:21.397" v="1983" actId="478"/>
          <ac:inkMkLst>
            <pc:docMk/>
            <pc:sldMk cId="1941548864" sldId="349"/>
            <ac:inkMk id="5" creationId="{399F03DD-AC21-A2FB-FFE8-895C26E4668A}"/>
          </ac:inkMkLst>
        </pc:inkChg>
      </pc:sldChg>
      <pc:sldChg chg="addSp delSp modSp add del mod ord setBg">
        <pc:chgData name="Raghavender Kuncharapu" userId="0be6459f-1196-49d4-a756-3c6bcf643061" providerId="ADAL" clId="{142F3248-5C82-43BE-9230-830A3506EFD2}" dt="2025-11-22T09:13:07.774" v="1978" actId="47"/>
        <pc:sldMkLst>
          <pc:docMk/>
          <pc:sldMk cId="700565853" sldId="350"/>
        </pc:sldMkLst>
        <pc:spChg chg="add del">
          <ac:chgData name="Raghavender Kuncharapu" userId="0be6459f-1196-49d4-a756-3c6bcf643061" providerId="ADAL" clId="{142F3248-5C82-43BE-9230-830A3506EFD2}" dt="2025-11-22T09:03:30.781" v="1765" actId="26606"/>
          <ac:spMkLst>
            <pc:docMk/>
            <pc:sldMk cId="700565853" sldId="350"/>
            <ac:spMk id="9" creationId="{F3060C83-F051-4F0E-ABAD-AA0DFC48B218}"/>
          </ac:spMkLst>
        </pc:spChg>
        <pc:spChg chg="add del">
          <ac:chgData name="Raghavender Kuncharapu" userId="0be6459f-1196-49d4-a756-3c6bcf643061" providerId="ADAL" clId="{142F3248-5C82-43BE-9230-830A3506EFD2}" dt="2025-11-22T09:03:30.781" v="1765" actId="26606"/>
          <ac:spMkLst>
            <pc:docMk/>
            <pc:sldMk cId="700565853" sldId="350"/>
            <ac:spMk id="11" creationId="{83C98ABE-055B-441F-B07E-44F97F083C39}"/>
          </ac:spMkLst>
        </pc:spChg>
        <pc:spChg chg="add del">
          <ac:chgData name="Raghavender Kuncharapu" userId="0be6459f-1196-49d4-a756-3c6bcf643061" providerId="ADAL" clId="{142F3248-5C82-43BE-9230-830A3506EFD2}" dt="2025-11-22T09:03:30.781" v="1765" actId="26606"/>
          <ac:spMkLst>
            <pc:docMk/>
            <pc:sldMk cId="700565853" sldId="350"/>
            <ac:spMk id="13" creationId="{29FDB030-9B49-4CED-8CCD-4D99382388AC}"/>
          </ac:spMkLst>
        </pc:spChg>
        <pc:spChg chg="add del">
          <ac:chgData name="Raghavender Kuncharapu" userId="0be6459f-1196-49d4-a756-3c6bcf643061" providerId="ADAL" clId="{142F3248-5C82-43BE-9230-830A3506EFD2}" dt="2025-11-22T09:03:30.781" v="1765" actId="26606"/>
          <ac:spMkLst>
            <pc:docMk/>
            <pc:sldMk cId="700565853" sldId="350"/>
            <ac:spMk id="15" creationId="{3783CA14-24A1-485C-8B30-D6A5D87987AD}"/>
          </ac:spMkLst>
        </pc:spChg>
        <pc:spChg chg="add del">
          <ac:chgData name="Raghavender Kuncharapu" userId="0be6459f-1196-49d4-a756-3c6bcf643061" providerId="ADAL" clId="{142F3248-5C82-43BE-9230-830A3506EFD2}" dt="2025-11-22T09:03:30.781" v="1765" actId="26606"/>
          <ac:spMkLst>
            <pc:docMk/>
            <pc:sldMk cId="700565853" sldId="350"/>
            <ac:spMk id="17" creationId="{9A97C86A-04D6-40F7-AE84-31AB43E6A846}"/>
          </ac:spMkLst>
        </pc:spChg>
        <pc:spChg chg="add del">
          <ac:chgData name="Raghavender Kuncharapu" userId="0be6459f-1196-49d4-a756-3c6bcf643061" providerId="ADAL" clId="{142F3248-5C82-43BE-9230-830A3506EFD2}" dt="2025-11-22T09:03:30.781" v="1765" actId="26606"/>
          <ac:spMkLst>
            <pc:docMk/>
            <pc:sldMk cId="700565853" sldId="350"/>
            <ac:spMk id="19" creationId="{FF9F2414-84E8-453E-B1F3-389FDE8192D9}"/>
          </ac:spMkLst>
        </pc:spChg>
        <pc:spChg chg="add del">
          <ac:chgData name="Raghavender Kuncharapu" userId="0be6459f-1196-49d4-a756-3c6bcf643061" providerId="ADAL" clId="{142F3248-5C82-43BE-9230-830A3506EFD2}" dt="2025-11-22T09:03:30.781" v="1765" actId="26606"/>
          <ac:spMkLst>
            <pc:docMk/>
            <pc:sldMk cId="700565853" sldId="350"/>
            <ac:spMk id="21" creationId="{3ECA69A1-7536-43AC-85EF-C7106179F5ED}"/>
          </ac:spMkLst>
        </pc:spChg>
        <pc:picChg chg="add del mod">
          <ac:chgData name="Raghavender Kuncharapu" userId="0be6459f-1196-49d4-a756-3c6bcf643061" providerId="ADAL" clId="{142F3248-5C82-43BE-9230-830A3506EFD2}" dt="2025-11-22T09:03:37.613" v="1770" actId="478"/>
          <ac:picMkLst>
            <pc:docMk/>
            <pc:sldMk cId="700565853" sldId="350"/>
            <ac:picMk id="3" creationId="{32A3707F-72F2-63C9-02D2-1B41E1386901}"/>
          </ac:picMkLst>
        </pc:picChg>
      </pc:sldChg>
      <pc:sldChg chg="add del">
        <pc:chgData name="Raghavender Kuncharapu" userId="0be6459f-1196-49d4-a756-3c6bcf643061" providerId="ADAL" clId="{142F3248-5C82-43BE-9230-830A3506EFD2}" dt="2025-11-22T09:13:08.506" v="1979" actId="47"/>
        <pc:sldMkLst>
          <pc:docMk/>
          <pc:sldMk cId="2229429496" sldId="35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F9EAD1-760D-4F5D-9FD7-F9895041A353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F63473B5-E746-409B-A5C2-3DC3761BC126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IN" sz="2000" b="1" dirty="0">
              <a:solidFill>
                <a:schemeClr val="tx1"/>
              </a:solidFill>
            </a:rPr>
            <a:t>Agenda</a:t>
          </a:r>
        </a:p>
      </dgm:t>
    </dgm:pt>
    <dgm:pt modelId="{3E9454BC-6D5A-4127-8AC1-AD0251338613}" type="parTrans" cxnId="{DE2B0F4F-3000-4E54-A234-5651933DE1BA}">
      <dgm:prSet/>
      <dgm:spPr/>
      <dgm:t>
        <a:bodyPr/>
        <a:lstStyle/>
        <a:p>
          <a:endParaRPr lang="en-IN" sz="1800">
            <a:solidFill>
              <a:schemeClr val="tx1"/>
            </a:solidFill>
          </a:endParaRPr>
        </a:p>
      </dgm:t>
    </dgm:pt>
    <dgm:pt modelId="{9E368251-48A0-4531-8137-554DB8072504}" type="sibTrans" cxnId="{DE2B0F4F-3000-4E54-A234-5651933DE1BA}">
      <dgm:prSet/>
      <dgm:spPr/>
      <dgm:t>
        <a:bodyPr/>
        <a:lstStyle/>
        <a:p>
          <a:endParaRPr lang="en-IN" sz="1800">
            <a:solidFill>
              <a:schemeClr val="tx1"/>
            </a:solidFill>
          </a:endParaRPr>
        </a:p>
      </dgm:t>
    </dgm:pt>
    <dgm:pt modelId="{BF9896E3-D6F9-4E95-B13A-5E51DD423A45}">
      <dgm:prSet phldrT="[Text]" custT="1"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2500" b="1" dirty="0">
              <a:solidFill>
                <a:schemeClr val="tx1"/>
              </a:solidFill>
            </a:rPr>
            <a:t>Intro</a:t>
          </a:r>
          <a:endParaRPr lang="en-IN" sz="2500" b="1" dirty="0">
            <a:solidFill>
              <a:schemeClr val="tx1"/>
            </a:solidFill>
          </a:endParaRPr>
        </a:p>
      </dgm:t>
    </dgm:pt>
    <dgm:pt modelId="{B8145D6F-A9C3-412D-9063-C3683E59A667}" type="parTrans" cxnId="{ACBBEAC7-F5B3-4030-8BAE-F3C66E0B038F}">
      <dgm:prSet custT="1"/>
      <dgm:spPr/>
      <dgm:t>
        <a:bodyPr/>
        <a:lstStyle/>
        <a:p>
          <a:endParaRPr lang="en-IN" sz="1800">
            <a:solidFill>
              <a:schemeClr val="tx1"/>
            </a:solidFill>
          </a:endParaRPr>
        </a:p>
      </dgm:t>
    </dgm:pt>
    <dgm:pt modelId="{5C097E6A-FF70-48AC-AF95-3776A566A1DC}" type="sibTrans" cxnId="{ACBBEAC7-F5B3-4030-8BAE-F3C66E0B038F}">
      <dgm:prSet/>
      <dgm:spPr/>
      <dgm:t>
        <a:bodyPr/>
        <a:lstStyle/>
        <a:p>
          <a:endParaRPr lang="en-IN" sz="1800">
            <a:solidFill>
              <a:schemeClr val="tx1"/>
            </a:solidFill>
          </a:endParaRPr>
        </a:p>
      </dgm:t>
    </dgm:pt>
    <dgm:pt modelId="{62901019-753D-4D0C-8D5B-827BC98B3C87}">
      <dgm:prSet phldrT="[Text]"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sz="2500" b="1" dirty="0">
              <a:solidFill>
                <a:schemeClr val="tx1"/>
              </a:solidFill>
            </a:rPr>
            <a:t>Snaps</a:t>
          </a:r>
          <a:endParaRPr lang="en-IN" sz="2500" b="1" dirty="0">
            <a:solidFill>
              <a:schemeClr val="tx1"/>
            </a:solidFill>
          </a:endParaRPr>
        </a:p>
      </dgm:t>
    </dgm:pt>
    <dgm:pt modelId="{3A7C48BC-9882-4120-8441-7E8E4CF21F2F}" type="parTrans" cxnId="{83789088-FDD2-47AD-B274-F00D7CA87679}">
      <dgm:prSet custT="1"/>
      <dgm:spPr/>
      <dgm:t>
        <a:bodyPr/>
        <a:lstStyle/>
        <a:p>
          <a:endParaRPr lang="en-IN" sz="1800">
            <a:solidFill>
              <a:schemeClr val="tx1"/>
            </a:solidFill>
          </a:endParaRPr>
        </a:p>
      </dgm:t>
    </dgm:pt>
    <dgm:pt modelId="{18D5ECA4-7962-4C33-AE85-8FD3191354C8}" type="sibTrans" cxnId="{83789088-FDD2-47AD-B274-F00D7CA87679}">
      <dgm:prSet/>
      <dgm:spPr/>
      <dgm:t>
        <a:bodyPr/>
        <a:lstStyle/>
        <a:p>
          <a:endParaRPr lang="en-IN" sz="1800">
            <a:solidFill>
              <a:schemeClr val="tx1"/>
            </a:solidFill>
          </a:endParaRPr>
        </a:p>
      </dgm:t>
    </dgm:pt>
    <dgm:pt modelId="{ED049C5F-6EF4-4C42-AE3E-2789697317AE}">
      <dgm:prSet phldrT="[Text]" custT="1"/>
      <dgm:spPr>
        <a:solidFill>
          <a:schemeClr val="bg1"/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500" b="1" dirty="0">
              <a:solidFill>
                <a:schemeClr val="tx1"/>
              </a:solidFill>
            </a:rPr>
            <a:t>Work</a:t>
          </a:r>
        </a:p>
        <a:p>
          <a:r>
            <a:rPr lang="en-US" sz="2500" b="1" dirty="0">
              <a:solidFill>
                <a:schemeClr val="tx1"/>
              </a:solidFill>
            </a:rPr>
            <a:t>shop</a:t>
          </a:r>
          <a:endParaRPr lang="en-IN" sz="2500" b="1" dirty="0">
            <a:solidFill>
              <a:schemeClr val="tx1"/>
            </a:solidFill>
          </a:endParaRPr>
        </a:p>
      </dgm:t>
    </dgm:pt>
    <dgm:pt modelId="{7E39FE85-C2D5-46FD-ACCB-51C380253C7D}" type="parTrans" cxnId="{FCB99B83-B54D-4290-9467-91BA0DB67D65}">
      <dgm:prSet custT="1"/>
      <dgm:spPr/>
      <dgm:t>
        <a:bodyPr/>
        <a:lstStyle/>
        <a:p>
          <a:endParaRPr lang="en-IN" sz="1800">
            <a:solidFill>
              <a:schemeClr val="tx1"/>
            </a:solidFill>
          </a:endParaRPr>
        </a:p>
      </dgm:t>
    </dgm:pt>
    <dgm:pt modelId="{A9867F4F-3C76-4D10-9871-3F19E4B1406A}" type="sibTrans" cxnId="{FCB99B83-B54D-4290-9467-91BA0DB67D65}">
      <dgm:prSet/>
      <dgm:spPr/>
      <dgm:t>
        <a:bodyPr/>
        <a:lstStyle/>
        <a:p>
          <a:endParaRPr lang="en-IN" sz="1800">
            <a:solidFill>
              <a:schemeClr val="tx1"/>
            </a:solidFill>
          </a:endParaRPr>
        </a:p>
      </dgm:t>
    </dgm:pt>
    <dgm:pt modelId="{18C74B41-9299-45DE-95FC-2F4670853FD3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sz="2500" b="1" dirty="0">
              <a:solidFill>
                <a:schemeClr val="tx1"/>
              </a:solidFill>
            </a:rPr>
            <a:t>Q &amp; A</a:t>
          </a:r>
          <a:endParaRPr lang="en-IN" sz="2500" b="1" dirty="0">
            <a:solidFill>
              <a:schemeClr val="tx1"/>
            </a:solidFill>
          </a:endParaRPr>
        </a:p>
      </dgm:t>
    </dgm:pt>
    <dgm:pt modelId="{A128C001-F721-4E45-A09F-47AEBEE8646C}" type="parTrans" cxnId="{BBCDA820-A857-4FC5-AF88-EB7FF9F1EC0F}">
      <dgm:prSet custT="1"/>
      <dgm:spPr/>
      <dgm:t>
        <a:bodyPr/>
        <a:lstStyle/>
        <a:p>
          <a:endParaRPr lang="en-IN" sz="1800">
            <a:solidFill>
              <a:schemeClr val="tx1"/>
            </a:solidFill>
          </a:endParaRPr>
        </a:p>
      </dgm:t>
    </dgm:pt>
    <dgm:pt modelId="{0D7F2A63-A074-4EBF-9E4C-FB73742964D4}" type="sibTrans" cxnId="{BBCDA820-A857-4FC5-AF88-EB7FF9F1EC0F}">
      <dgm:prSet/>
      <dgm:spPr/>
      <dgm:t>
        <a:bodyPr/>
        <a:lstStyle/>
        <a:p>
          <a:endParaRPr lang="en-IN" sz="1800">
            <a:solidFill>
              <a:schemeClr val="tx1"/>
            </a:solidFill>
          </a:endParaRPr>
        </a:p>
      </dgm:t>
    </dgm:pt>
    <dgm:pt modelId="{F9940369-F953-4708-B9EE-42C4BE9A1737}" type="pres">
      <dgm:prSet presAssocID="{24F9EAD1-760D-4F5D-9FD7-F9895041A35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063CA04-90AC-4709-BF15-13DC8FC4BFC6}" type="pres">
      <dgm:prSet presAssocID="{F63473B5-E746-409B-A5C2-3DC3761BC126}" presName="centerShape" presStyleLbl="node0" presStyleIdx="0" presStyleCnt="1" custScaleX="93808" custScaleY="94629"/>
      <dgm:spPr/>
    </dgm:pt>
    <dgm:pt modelId="{DA1145CF-E63D-4318-9D74-C94FB03B845C}" type="pres">
      <dgm:prSet presAssocID="{B8145D6F-A9C3-412D-9063-C3683E59A667}" presName="parTrans" presStyleLbl="sibTrans2D1" presStyleIdx="0" presStyleCnt="4"/>
      <dgm:spPr/>
    </dgm:pt>
    <dgm:pt modelId="{2BF5BC0F-906F-46E1-AE30-F93262FA47D3}" type="pres">
      <dgm:prSet presAssocID="{B8145D6F-A9C3-412D-9063-C3683E59A667}" presName="connectorText" presStyleLbl="sibTrans2D1" presStyleIdx="0" presStyleCnt="4"/>
      <dgm:spPr/>
    </dgm:pt>
    <dgm:pt modelId="{161BC91C-C906-4737-9B99-4FC4C2586B5D}" type="pres">
      <dgm:prSet presAssocID="{BF9896E3-D6F9-4E95-B13A-5E51DD423A45}" presName="node" presStyleLbl="node1" presStyleIdx="0" presStyleCnt="4" custScaleX="118145" custScaleY="119363">
        <dgm:presLayoutVars>
          <dgm:bulletEnabled val="1"/>
        </dgm:presLayoutVars>
      </dgm:prSet>
      <dgm:spPr/>
    </dgm:pt>
    <dgm:pt modelId="{687513BF-82FC-407E-94E8-6F4A1BB63BFC}" type="pres">
      <dgm:prSet presAssocID="{3A7C48BC-9882-4120-8441-7E8E4CF21F2F}" presName="parTrans" presStyleLbl="sibTrans2D1" presStyleIdx="1" presStyleCnt="4"/>
      <dgm:spPr/>
    </dgm:pt>
    <dgm:pt modelId="{1D3DCAA2-0C7F-4870-8F47-CC201FE95D5A}" type="pres">
      <dgm:prSet presAssocID="{3A7C48BC-9882-4120-8441-7E8E4CF21F2F}" presName="connectorText" presStyleLbl="sibTrans2D1" presStyleIdx="1" presStyleCnt="4"/>
      <dgm:spPr/>
    </dgm:pt>
    <dgm:pt modelId="{B9156DB3-19B7-4EEA-99B2-8150C62F9097}" type="pres">
      <dgm:prSet presAssocID="{62901019-753D-4D0C-8D5B-827BC98B3C87}" presName="node" presStyleLbl="node1" presStyleIdx="1" presStyleCnt="4" custScaleX="118145" custScaleY="119363">
        <dgm:presLayoutVars>
          <dgm:bulletEnabled val="1"/>
        </dgm:presLayoutVars>
      </dgm:prSet>
      <dgm:spPr/>
    </dgm:pt>
    <dgm:pt modelId="{7C180470-CB56-40E3-AA6E-37C4168C3E0C}" type="pres">
      <dgm:prSet presAssocID="{7E39FE85-C2D5-46FD-ACCB-51C380253C7D}" presName="parTrans" presStyleLbl="sibTrans2D1" presStyleIdx="2" presStyleCnt="4"/>
      <dgm:spPr/>
    </dgm:pt>
    <dgm:pt modelId="{F461F22B-0262-43A8-9EFC-DB6BB77A5EB7}" type="pres">
      <dgm:prSet presAssocID="{7E39FE85-C2D5-46FD-ACCB-51C380253C7D}" presName="connectorText" presStyleLbl="sibTrans2D1" presStyleIdx="2" presStyleCnt="4"/>
      <dgm:spPr/>
    </dgm:pt>
    <dgm:pt modelId="{10806D95-13E7-454E-BA0A-39CC110AED47}" type="pres">
      <dgm:prSet presAssocID="{ED049C5F-6EF4-4C42-AE3E-2789697317AE}" presName="node" presStyleLbl="node1" presStyleIdx="2" presStyleCnt="4" custScaleX="118145" custScaleY="119363">
        <dgm:presLayoutVars>
          <dgm:bulletEnabled val="1"/>
        </dgm:presLayoutVars>
      </dgm:prSet>
      <dgm:spPr/>
    </dgm:pt>
    <dgm:pt modelId="{AFEF02DA-D593-47C0-BAE2-1AF4CC6DF904}" type="pres">
      <dgm:prSet presAssocID="{A128C001-F721-4E45-A09F-47AEBEE8646C}" presName="parTrans" presStyleLbl="sibTrans2D1" presStyleIdx="3" presStyleCnt="4"/>
      <dgm:spPr/>
    </dgm:pt>
    <dgm:pt modelId="{7D1C22CC-0D14-4032-812D-A792A635486C}" type="pres">
      <dgm:prSet presAssocID="{A128C001-F721-4E45-A09F-47AEBEE8646C}" presName="connectorText" presStyleLbl="sibTrans2D1" presStyleIdx="3" presStyleCnt="4"/>
      <dgm:spPr/>
    </dgm:pt>
    <dgm:pt modelId="{04ABE8C6-4EED-4A9C-B43D-8E336569E16B}" type="pres">
      <dgm:prSet presAssocID="{18C74B41-9299-45DE-95FC-2F4670853FD3}" presName="node" presStyleLbl="node1" presStyleIdx="3" presStyleCnt="4" custScaleX="118145" custScaleY="119363">
        <dgm:presLayoutVars>
          <dgm:bulletEnabled val="1"/>
        </dgm:presLayoutVars>
      </dgm:prSet>
      <dgm:spPr/>
    </dgm:pt>
  </dgm:ptLst>
  <dgm:cxnLst>
    <dgm:cxn modelId="{6F798302-464F-44A8-9436-70A9BE8FEE94}" type="presOf" srcId="{3A7C48BC-9882-4120-8441-7E8E4CF21F2F}" destId="{1D3DCAA2-0C7F-4870-8F47-CC201FE95D5A}" srcOrd="1" destOrd="0" presId="urn:microsoft.com/office/officeart/2005/8/layout/radial5"/>
    <dgm:cxn modelId="{4F7FF117-3B1F-4189-8DCF-E6980D9DA1F7}" type="presOf" srcId="{24F9EAD1-760D-4F5D-9FD7-F9895041A353}" destId="{F9940369-F953-4708-B9EE-42C4BE9A1737}" srcOrd="0" destOrd="0" presId="urn:microsoft.com/office/officeart/2005/8/layout/radial5"/>
    <dgm:cxn modelId="{229D291F-51DD-4BF4-8C59-267AB03456F1}" type="presOf" srcId="{18C74B41-9299-45DE-95FC-2F4670853FD3}" destId="{04ABE8C6-4EED-4A9C-B43D-8E336569E16B}" srcOrd="0" destOrd="0" presId="urn:microsoft.com/office/officeart/2005/8/layout/radial5"/>
    <dgm:cxn modelId="{BBCDA820-A857-4FC5-AF88-EB7FF9F1EC0F}" srcId="{F63473B5-E746-409B-A5C2-3DC3761BC126}" destId="{18C74B41-9299-45DE-95FC-2F4670853FD3}" srcOrd="3" destOrd="0" parTransId="{A128C001-F721-4E45-A09F-47AEBEE8646C}" sibTransId="{0D7F2A63-A074-4EBF-9E4C-FB73742964D4}"/>
    <dgm:cxn modelId="{DAE02222-CE93-4326-8F7E-50E956C7C17D}" type="presOf" srcId="{7E39FE85-C2D5-46FD-ACCB-51C380253C7D}" destId="{F461F22B-0262-43A8-9EFC-DB6BB77A5EB7}" srcOrd="1" destOrd="0" presId="urn:microsoft.com/office/officeart/2005/8/layout/radial5"/>
    <dgm:cxn modelId="{1266A73A-A95C-488F-923F-DC967CAE1686}" type="presOf" srcId="{F63473B5-E746-409B-A5C2-3DC3761BC126}" destId="{F063CA04-90AC-4709-BF15-13DC8FC4BFC6}" srcOrd="0" destOrd="0" presId="urn:microsoft.com/office/officeart/2005/8/layout/radial5"/>
    <dgm:cxn modelId="{49AD923F-C3F4-4C35-ACE1-403CE4946943}" type="presOf" srcId="{A128C001-F721-4E45-A09F-47AEBEE8646C}" destId="{7D1C22CC-0D14-4032-812D-A792A635486C}" srcOrd="1" destOrd="0" presId="urn:microsoft.com/office/officeart/2005/8/layout/radial5"/>
    <dgm:cxn modelId="{C619F145-9281-4D3D-9A6E-48F193777BF6}" type="presOf" srcId="{3A7C48BC-9882-4120-8441-7E8E4CF21F2F}" destId="{687513BF-82FC-407E-94E8-6F4A1BB63BFC}" srcOrd="0" destOrd="0" presId="urn:microsoft.com/office/officeart/2005/8/layout/radial5"/>
    <dgm:cxn modelId="{DE2B0F4F-3000-4E54-A234-5651933DE1BA}" srcId="{24F9EAD1-760D-4F5D-9FD7-F9895041A353}" destId="{F63473B5-E746-409B-A5C2-3DC3761BC126}" srcOrd="0" destOrd="0" parTransId="{3E9454BC-6D5A-4127-8AC1-AD0251338613}" sibTransId="{9E368251-48A0-4531-8137-554DB8072504}"/>
    <dgm:cxn modelId="{8DD12F55-93FA-4589-9807-D47693190CE1}" type="presOf" srcId="{62901019-753D-4D0C-8D5B-827BC98B3C87}" destId="{B9156DB3-19B7-4EEA-99B2-8150C62F9097}" srcOrd="0" destOrd="0" presId="urn:microsoft.com/office/officeart/2005/8/layout/radial5"/>
    <dgm:cxn modelId="{8059D055-F620-4E6C-922F-5504FA57CEE8}" type="presOf" srcId="{A128C001-F721-4E45-A09F-47AEBEE8646C}" destId="{AFEF02DA-D593-47C0-BAE2-1AF4CC6DF904}" srcOrd="0" destOrd="0" presId="urn:microsoft.com/office/officeart/2005/8/layout/radial5"/>
    <dgm:cxn modelId="{FCB99B83-B54D-4290-9467-91BA0DB67D65}" srcId="{F63473B5-E746-409B-A5C2-3DC3761BC126}" destId="{ED049C5F-6EF4-4C42-AE3E-2789697317AE}" srcOrd="2" destOrd="0" parTransId="{7E39FE85-C2D5-46FD-ACCB-51C380253C7D}" sibTransId="{A9867F4F-3C76-4D10-9871-3F19E4B1406A}"/>
    <dgm:cxn modelId="{83789088-FDD2-47AD-B274-F00D7CA87679}" srcId="{F63473B5-E746-409B-A5C2-3DC3761BC126}" destId="{62901019-753D-4D0C-8D5B-827BC98B3C87}" srcOrd="1" destOrd="0" parTransId="{3A7C48BC-9882-4120-8441-7E8E4CF21F2F}" sibTransId="{18D5ECA4-7962-4C33-AE85-8FD3191354C8}"/>
    <dgm:cxn modelId="{9200A098-8D84-4A09-AA8F-A42D09679296}" type="presOf" srcId="{ED049C5F-6EF4-4C42-AE3E-2789697317AE}" destId="{10806D95-13E7-454E-BA0A-39CC110AED47}" srcOrd="0" destOrd="0" presId="urn:microsoft.com/office/officeart/2005/8/layout/radial5"/>
    <dgm:cxn modelId="{6192589C-3246-417A-9368-6FCD7543904A}" type="presOf" srcId="{7E39FE85-C2D5-46FD-ACCB-51C380253C7D}" destId="{7C180470-CB56-40E3-AA6E-37C4168C3E0C}" srcOrd="0" destOrd="0" presId="urn:microsoft.com/office/officeart/2005/8/layout/radial5"/>
    <dgm:cxn modelId="{A062FAAD-88F1-4E4C-AE2A-FF6E7AAF183A}" type="presOf" srcId="{B8145D6F-A9C3-412D-9063-C3683E59A667}" destId="{2BF5BC0F-906F-46E1-AE30-F93262FA47D3}" srcOrd="1" destOrd="0" presId="urn:microsoft.com/office/officeart/2005/8/layout/radial5"/>
    <dgm:cxn modelId="{B8D28BBC-76ED-4F9C-805D-9EC6CF5A265A}" type="presOf" srcId="{B8145D6F-A9C3-412D-9063-C3683E59A667}" destId="{DA1145CF-E63D-4318-9D74-C94FB03B845C}" srcOrd="0" destOrd="0" presId="urn:microsoft.com/office/officeart/2005/8/layout/radial5"/>
    <dgm:cxn modelId="{EE4BE6C1-04F3-40D9-82CA-442CBB8713FB}" type="presOf" srcId="{BF9896E3-D6F9-4E95-B13A-5E51DD423A45}" destId="{161BC91C-C906-4737-9B99-4FC4C2586B5D}" srcOrd="0" destOrd="0" presId="urn:microsoft.com/office/officeart/2005/8/layout/radial5"/>
    <dgm:cxn modelId="{ACBBEAC7-F5B3-4030-8BAE-F3C66E0B038F}" srcId="{F63473B5-E746-409B-A5C2-3DC3761BC126}" destId="{BF9896E3-D6F9-4E95-B13A-5E51DD423A45}" srcOrd="0" destOrd="0" parTransId="{B8145D6F-A9C3-412D-9063-C3683E59A667}" sibTransId="{5C097E6A-FF70-48AC-AF95-3776A566A1DC}"/>
    <dgm:cxn modelId="{D086444D-70F4-425E-932D-9BE1BFDFD34E}" type="presParOf" srcId="{F9940369-F953-4708-B9EE-42C4BE9A1737}" destId="{F063CA04-90AC-4709-BF15-13DC8FC4BFC6}" srcOrd="0" destOrd="0" presId="urn:microsoft.com/office/officeart/2005/8/layout/radial5"/>
    <dgm:cxn modelId="{B651EF17-8D43-4C09-871B-3AD9A734A7A6}" type="presParOf" srcId="{F9940369-F953-4708-B9EE-42C4BE9A1737}" destId="{DA1145CF-E63D-4318-9D74-C94FB03B845C}" srcOrd="1" destOrd="0" presId="urn:microsoft.com/office/officeart/2005/8/layout/radial5"/>
    <dgm:cxn modelId="{2533E610-EE46-4126-8F37-EBD5183213BE}" type="presParOf" srcId="{DA1145CF-E63D-4318-9D74-C94FB03B845C}" destId="{2BF5BC0F-906F-46E1-AE30-F93262FA47D3}" srcOrd="0" destOrd="0" presId="urn:microsoft.com/office/officeart/2005/8/layout/radial5"/>
    <dgm:cxn modelId="{4CD6BA1C-9531-48DB-9738-9FF1EEC8B448}" type="presParOf" srcId="{F9940369-F953-4708-B9EE-42C4BE9A1737}" destId="{161BC91C-C906-4737-9B99-4FC4C2586B5D}" srcOrd="2" destOrd="0" presId="urn:microsoft.com/office/officeart/2005/8/layout/radial5"/>
    <dgm:cxn modelId="{0BEA1EF6-CE23-4041-8161-6A931DC9ADC4}" type="presParOf" srcId="{F9940369-F953-4708-B9EE-42C4BE9A1737}" destId="{687513BF-82FC-407E-94E8-6F4A1BB63BFC}" srcOrd="3" destOrd="0" presId="urn:microsoft.com/office/officeart/2005/8/layout/radial5"/>
    <dgm:cxn modelId="{0E48E6FA-80E0-4FEA-BEA4-6440CDE3686E}" type="presParOf" srcId="{687513BF-82FC-407E-94E8-6F4A1BB63BFC}" destId="{1D3DCAA2-0C7F-4870-8F47-CC201FE95D5A}" srcOrd="0" destOrd="0" presId="urn:microsoft.com/office/officeart/2005/8/layout/radial5"/>
    <dgm:cxn modelId="{B4EED95E-30BE-43DF-8A5F-0D5F56142AA8}" type="presParOf" srcId="{F9940369-F953-4708-B9EE-42C4BE9A1737}" destId="{B9156DB3-19B7-4EEA-99B2-8150C62F9097}" srcOrd="4" destOrd="0" presId="urn:microsoft.com/office/officeart/2005/8/layout/radial5"/>
    <dgm:cxn modelId="{CEA061BB-AFBF-45C7-AEF7-398E8A80AC77}" type="presParOf" srcId="{F9940369-F953-4708-B9EE-42C4BE9A1737}" destId="{7C180470-CB56-40E3-AA6E-37C4168C3E0C}" srcOrd="5" destOrd="0" presId="urn:microsoft.com/office/officeart/2005/8/layout/radial5"/>
    <dgm:cxn modelId="{467F0451-0113-4DDB-AB1C-EAEDB3D62D8C}" type="presParOf" srcId="{7C180470-CB56-40E3-AA6E-37C4168C3E0C}" destId="{F461F22B-0262-43A8-9EFC-DB6BB77A5EB7}" srcOrd="0" destOrd="0" presId="urn:microsoft.com/office/officeart/2005/8/layout/radial5"/>
    <dgm:cxn modelId="{1772E680-051A-444B-A89E-E90C282ECF77}" type="presParOf" srcId="{F9940369-F953-4708-B9EE-42C4BE9A1737}" destId="{10806D95-13E7-454E-BA0A-39CC110AED47}" srcOrd="6" destOrd="0" presId="urn:microsoft.com/office/officeart/2005/8/layout/radial5"/>
    <dgm:cxn modelId="{B10581B3-2A41-4E3A-90EE-B4017869C213}" type="presParOf" srcId="{F9940369-F953-4708-B9EE-42C4BE9A1737}" destId="{AFEF02DA-D593-47C0-BAE2-1AF4CC6DF904}" srcOrd="7" destOrd="0" presId="urn:microsoft.com/office/officeart/2005/8/layout/radial5"/>
    <dgm:cxn modelId="{60DD905B-2DF3-47B0-8870-1BD59D5FA74A}" type="presParOf" srcId="{AFEF02DA-D593-47C0-BAE2-1AF4CC6DF904}" destId="{7D1C22CC-0D14-4032-812D-A792A635486C}" srcOrd="0" destOrd="0" presId="urn:microsoft.com/office/officeart/2005/8/layout/radial5"/>
    <dgm:cxn modelId="{5D1FF7E2-E670-4840-A5B1-EC9B29023971}" type="presParOf" srcId="{F9940369-F953-4708-B9EE-42C4BE9A1737}" destId="{04ABE8C6-4EED-4A9C-B43D-8E336569E16B}" srcOrd="8" destOrd="0" presId="urn:microsoft.com/office/officeart/2005/8/layout/radial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2BB496-5CC5-461E-9B0B-7D79190FD1E3}" type="doc">
      <dgm:prSet loTypeId="urn:microsoft.com/office/officeart/2005/8/layout/gear1" loCatId="cycle" qsTypeId="urn:microsoft.com/office/officeart/2005/8/quickstyle/simple1" qsCatId="simple" csTypeId="urn:microsoft.com/office/officeart/2005/8/colors/colorful1" csCatId="colorful" phldr="1"/>
      <dgm:spPr/>
    </dgm:pt>
    <dgm:pt modelId="{FCE361C7-5989-4233-B91B-EC95D6003F23}">
      <dgm:prSet phldrT="[Text]"/>
      <dgm:spPr>
        <a:solidFill>
          <a:schemeClr val="bg1"/>
        </a:solidFill>
        <a:ln>
          <a:solidFill>
            <a:schemeClr val="accent3"/>
          </a:solidFill>
        </a:ln>
      </dgm:spPr>
      <dgm:t>
        <a:bodyPr/>
        <a:lstStyle/>
        <a:p>
          <a:r>
            <a:rPr lang="en-IN">
              <a:solidFill>
                <a:sysClr val="windowText" lastClr="000000"/>
              </a:solidFill>
            </a:rPr>
            <a:t>Books of Accounts</a:t>
          </a:r>
          <a:endParaRPr lang="en-IN" dirty="0">
            <a:solidFill>
              <a:sysClr val="windowText" lastClr="000000"/>
            </a:solidFill>
          </a:endParaRPr>
        </a:p>
      </dgm:t>
    </dgm:pt>
    <dgm:pt modelId="{672B8226-A34B-436C-8A94-25753A3BFF0E}" type="parTrans" cxnId="{8DACABA8-93F0-46CE-9055-BAFA95F9FB47}">
      <dgm:prSet/>
      <dgm:spPr/>
      <dgm:t>
        <a:bodyPr/>
        <a:lstStyle/>
        <a:p>
          <a:endParaRPr lang="en-IN"/>
        </a:p>
      </dgm:t>
    </dgm:pt>
    <dgm:pt modelId="{C28F2F77-4A57-4CAC-8B92-5D2FECA45528}" type="sibTrans" cxnId="{8DACABA8-93F0-46CE-9055-BAFA95F9FB47}">
      <dgm:prSet/>
      <dgm:spPr/>
      <dgm:t>
        <a:bodyPr/>
        <a:lstStyle/>
        <a:p>
          <a:endParaRPr lang="en-IN"/>
        </a:p>
      </dgm:t>
    </dgm:pt>
    <dgm:pt modelId="{FEC3FF11-74E9-430B-A0A3-85C490603258}">
      <dgm:prSet phldrT="[Text]"/>
      <dgm:spPr>
        <a:solidFill>
          <a:schemeClr val="bg1"/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IN">
              <a:solidFill>
                <a:sysClr val="windowText" lastClr="000000"/>
              </a:solidFill>
            </a:rPr>
            <a:t>GSTR-01</a:t>
          </a:r>
          <a:endParaRPr lang="en-IN" dirty="0">
            <a:solidFill>
              <a:sysClr val="windowText" lastClr="000000"/>
            </a:solidFill>
          </a:endParaRPr>
        </a:p>
      </dgm:t>
    </dgm:pt>
    <dgm:pt modelId="{C1616F4F-06D9-458B-A1BB-A8B390D4D375}" type="parTrans" cxnId="{45B60A93-FE51-490F-8336-6BC1E553C5FC}">
      <dgm:prSet/>
      <dgm:spPr/>
      <dgm:t>
        <a:bodyPr/>
        <a:lstStyle/>
        <a:p>
          <a:endParaRPr lang="en-IN"/>
        </a:p>
      </dgm:t>
    </dgm:pt>
    <dgm:pt modelId="{7F4C3070-FEB8-438C-9687-023E7CADE65D}" type="sibTrans" cxnId="{45B60A93-FE51-490F-8336-6BC1E553C5FC}">
      <dgm:prSet/>
      <dgm:spPr/>
      <dgm:t>
        <a:bodyPr/>
        <a:lstStyle/>
        <a:p>
          <a:endParaRPr lang="en-IN"/>
        </a:p>
      </dgm:t>
    </dgm:pt>
    <dgm:pt modelId="{B6F8A14A-C8FA-4CFB-AF5B-DE77BA13527D}">
      <dgm:prSet phldrT="[Text]"/>
      <dgm:spPr>
        <a:solidFill>
          <a:schemeClr val="bg1"/>
        </a:solidFill>
        <a:ln>
          <a:solidFill>
            <a:schemeClr val="accent5"/>
          </a:solidFill>
        </a:ln>
      </dgm:spPr>
      <dgm:t>
        <a:bodyPr/>
        <a:lstStyle/>
        <a:p>
          <a:r>
            <a:rPr lang="en-IN" dirty="0">
              <a:solidFill>
                <a:sysClr val="windowText" lastClr="000000"/>
              </a:solidFill>
            </a:rPr>
            <a:t>GSTR-3B</a:t>
          </a:r>
        </a:p>
      </dgm:t>
    </dgm:pt>
    <dgm:pt modelId="{702A3EF0-7719-4728-A8C7-220A42AAA01F}" type="parTrans" cxnId="{10FC56EE-AC37-4929-A110-DE2A13A2C6E1}">
      <dgm:prSet/>
      <dgm:spPr/>
      <dgm:t>
        <a:bodyPr/>
        <a:lstStyle/>
        <a:p>
          <a:endParaRPr lang="en-IN"/>
        </a:p>
      </dgm:t>
    </dgm:pt>
    <dgm:pt modelId="{6852148F-30B7-48F2-A8A7-259BE75A464B}" type="sibTrans" cxnId="{10FC56EE-AC37-4929-A110-DE2A13A2C6E1}">
      <dgm:prSet/>
      <dgm:spPr/>
      <dgm:t>
        <a:bodyPr/>
        <a:lstStyle/>
        <a:p>
          <a:endParaRPr lang="en-IN"/>
        </a:p>
      </dgm:t>
    </dgm:pt>
    <dgm:pt modelId="{661D34B4-77D3-44E6-98FB-8D552AF971C2}" type="pres">
      <dgm:prSet presAssocID="{452BB496-5CC5-461E-9B0B-7D79190FD1E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B3013F9-080D-40ED-8895-22D9572D3542}" type="pres">
      <dgm:prSet presAssocID="{FCE361C7-5989-4233-B91B-EC95D6003F23}" presName="gear1" presStyleLbl="node1" presStyleIdx="0" presStyleCnt="3">
        <dgm:presLayoutVars>
          <dgm:chMax val="1"/>
          <dgm:bulletEnabled val="1"/>
        </dgm:presLayoutVars>
      </dgm:prSet>
      <dgm:spPr/>
    </dgm:pt>
    <dgm:pt modelId="{0FE5676B-5593-44CF-A371-9A006E9BE7C6}" type="pres">
      <dgm:prSet presAssocID="{FCE361C7-5989-4233-B91B-EC95D6003F23}" presName="gear1srcNode" presStyleLbl="node1" presStyleIdx="0" presStyleCnt="3"/>
      <dgm:spPr/>
    </dgm:pt>
    <dgm:pt modelId="{6B969E20-8493-4ADA-8605-12E1900DFB0E}" type="pres">
      <dgm:prSet presAssocID="{FCE361C7-5989-4233-B91B-EC95D6003F23}" presName="gear1dstNode" presStyleLbl="node1" presStyleIdx="0" presStyleCnt="3"/>
      <dgm:spPr/>
    </dgm:pt>
    <dgm:pt modelId="{49E336CC-0C53-4331-9E40-2E9D1D0D6D47}" type="pres">
      <dgm:prSet presAssocID="{FEC3FF11-74E9-430B-A0A3-85C490603258}" presName="gear2" presStyleLbl="node1" presStyleIdx="1" presStyleCnt="3">
        <dgm:presLayoutVars>
          <dgm:chMax val="1"/>
          <dgm:bulletEnabled val="1"/>
        </dgm:presLayoutVars>
      </dgm:prSet>
      <dgm:spPr/>
    </dgm:pt>
    <dgm:pt modelId="{2B5637C9-0253-4FD6-BF7D-77D5A64B9529}" type="pres">
      <dgm:prSet presAssocID="{FEC3FF11-74E9-430B-A0A3-85C490603258}" presName="gear2srcNode" presStyleLbl="node1" presStyleIdx="1" presStyleCnt="3"/>
      <dgm:spPr/>
    </dgm:pt>
    <dgm:pt modelId="{C865C687-CF30-4B65-B0B1-D70A07E194ED}" type="pres">
      <dgm:prSet presAssocID="{FEC3FF11-74E9-430B-A0A3-85C490603258}" presName="gear2dstNode" presStyleLbl="node1" presStyleIdx="1" presStyleCnt="3"/>
      <dgm:spPr/>
    </dgm:pt>
    <dgm:pt modelId="{D9BE3896-2DA0-46AE-BE3E-543F2339F2C6}" type="pres">
      <dgm:prSet presAssocID="{B6F8A14A-C8FA-4CFB-AF5B-DE77BA13527D}" presName="gear3" presStyleLbl="node1" presStyleIdx="2" presStyleCnt="3"/>
      <dgm:spPr/>
    </dgm:pt>
    <dgm:pt modelId="{519E152C-696C-435C-AAA4-7CFB930FB576}" type="pres">
      <dgm:prSet presAssocID="{B6F8A14A-C8FA-4CFB-AF5B-DE77BA13527D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F8EDB723-8644-4785-B795-2C618E626760}" type="pres">
      <dgm:prSet presAssocID="{B6F8A14A-C8FA-4CFB-AF5B-DE77BA13527D}" presName="gear3srcNode" presStyleLbl="node1" presStyleIdx="2" presStyleCnt="3"/>
      <dgm:spPr/>
    </dgm:pt>
    <dgm:pt modelId="{0B5D4BCB-1C1F-40B9-AE5F-0290FD6B574A}" type="pres">
      <dgm:prSet presAssocID="{B6F8A14A-C8FA-4CFB-AF5B-DE77BA13527D}" presName="gear3dstNode" presStyleLbl="node1" presStyleIdx="2" presStyleCnt="3"/>
      <dgm:spPr/>
    </dgm:pt>
    <dgm:pt modelId="{A2328BC7-D3FD-4AF7-9248-33B722DD12AC}" type="pres">
      <dgm:prSet presAssocID="{C28F2F77-4A57-4CAC-8B92-5D2FECA45528}" presName="connector1" presStyleLbl="sibTrans2D1" presStyleIdx="0" presStyleCnt="3"/>
      <dgm:spPr/>
    </dgm:pt>
    <dgm:pt modelId="{2A71D769-DFDA-4A5D-AFF9-05C64A4697BA}" type="pres">
      <dgm:prSet presAssocID="{7F4C3070-FEB8-438C-9687-023E7CADE65D}" presName="connector2" presStyleLbl="sibTrans2D1" presStyleIdx="1" presStyleCnt="3"/>
      <dgm:spPr/>
    </dgm:pt>
    <dgm:pt modelId="{1EA2C8DC-6C9A-4D9F-84C9-D61C764B9D89}" type="pres">
      <dgm:prSet presAssocID="{6852148F-30B7-48F2-A8A7-259BE75A464B}" presName="connector3" presStyleLbl="sibTrans2D1" presStyleIdx="2" presStyleCnt="3"/>
      <dgm:spPr/>
    </dgm:pt>
  </dgm:ptLst>
  <dgm:cxnLst>
    <dgm:cxn modelId="{02621221-E0AB-4DEB-BCC5-D4F50FF42A43}" type="presOf" srcId="{B6F8A14A-C8FA-4CFB-AF5B-DE77BA13527D}" destId="{F8EDB723-8644-4785-B795-2C618E626760}" srcOrd="2" destOrd="0" presId="urn:microsoft.com/office/officeart/2005/8/layout/gear1"/>
    <dgm:cxn modelId="{4870DE24-D79C-41D4-A8EC-473E05B775E0}" type="presOf" srcId="{7F4C3070-FEB8-438C-9687-023E7CADE65D}" destId="{2A71D769-DFDA-4A5D-AFF9-05C64A4697BA}" srcOrd="0" destOrd="0" presId="urn:microsoft.com/office/officeart/2005/8/layout/gear1"/>
    <dgm:cxn modelId="{65482030-1ADA-4FEE-8C7D-46169E5A0489}" type="presOf" srcId="{FCE361C7-5989-4233-B91B-EC95D6003F23}" destId="{0FE5676B-5593-44CF-A371-9A006E9BE7C6}" srcOrd="1" destOrd="0" presId="urn:microsoft.com/office/officeart/2005/8/layout/gear1"/>
    <dgm:cxn modelId="{F6142E5D-E933-45A4-838E-FF4216CDFABC}" type="presOf" srcId="{C28F2F77-4A57-4CAC-8B92-5D2FECA45528}" destId="{A2328BC7-D3FD-4AF7-9248-33B722DD12AC}" srcOrd="0" destOrd="0" presId="urn:microsoft.com/office/officeart/2005/8/layout/gear1"/>
    <dgm:cxn modelId="{2FE73F44-9AD5-478A-82B6-E2C1BDE04BF3}" type="presOf" srcId="{B6F8A14A-C8FA-4CFB-AF5B-DE77BA13527D}" destId="{519E152C-696C-435C-AAA4-7CFB930FB576}" srcOrd="1" destOrd="0" presId="urn:microsoft.com/office/officeart/2005/8/layout/gear1"/>
    <dgm:cxn modelId="{FD193068-9477-4D08-8CA6-2FE7C80F5675}" type="presOf" srcId="{FCE361C7-5989-4233-B91B-EC95D6003F23}" destId="{EB3013F9-080D-40ED-8895-22D9572D3542}" srcOrd="0" destOrd="0" presId="urn:microsoft.com/office/officeart/2005/8/layout/gear1"/>
    <dgm:cxn modelId="{A073E757-C3E1-4D3C-BC48-38AAD91369BB}" type="presOf" srcId="{FEC3FF11-74E9-430B-A0A3-85C490603258}" destId="{49E336CC-0C53-4331-9E40-2E9D1D0D6D47}" srcOrd="0" destOrd="0" presId="urn:microsoft.com/office/officeart/2005/8/layout/gear1"/>
    <dgm:cxn modelId="{A69CD287-FAD4-4ED4-87D2-F64C9DAC0425}" type="presOf" srcId="{452BB496-5CC5-461E-9B0B-7D79190FD1E3}" destId="{661D34B4-77D3-44E6-98FB-8D552AF971C2}" srcOrd="0" destOrd="0" presId="urn:microsoft.com/office/officeart/2005/8/layout/gear1"/>
    <dgm:cxn modelId="{E0590290-E26A-448F-8DF2-58D182214C64}" type="presOf" srcId="{FEC3FF11-74E9-430B-A0A3-85C490603258}" destId="{C865C687-CF30-4B65-B0B1-D70A07E194ED}" srcOrd="2" destOrd="0" presId="urn:microsoft.com/office/officeart/2005/8/layout/gear1"/>
    <dgm:cxn modelId="{45B60A93-FE51-490F-8336-6BC1E553C5FC}" srcId="{452BB496-5CC5-461E-9B0B-7D79190FD1E3}" destId="{FEC3FF11-74E9-430B-A0A3-85C490603258}" srcOrd="1" destOrd="0" parTransId="{C1616F4F-06D9-458B-A1BB-A8B390D4D375}" sibTransId="{7F4C3070-FEB8-438C-9687-023E7CADE65D}"/>
    <dgm:cxn modelId="{A7526896-67DF-4C5E-B865-7C53AD93906C}" type="presOf" srcId="{B6F8A14A-C8FA-4CFB-AF5B-DE77BA13527D}" destId="{0B5D4BCB-1C1F-40B9-AE5F-0290FD6B574A}" srcOrd="3" destOrd="0" presId="urn:microsoft.com/office/officeart/2005/8/layout/gear1"/>
    <dgm:cxn modelId="{9472F79C-8A5F-472F-92FE-0F4A0BA732F0}" type="presOf" srcId="{FEC3FF11-74E9-430B-A0A3-85C490603258}" destId="{2B5637C9-0253-4FD6-BF7D-77D5A64B9529}" srcOrd="1" destOrd="0" presId="urn:microsoft.com/office/officeart/2005/8/layout/gear1"/>
    <dgm:cxn modelId="{8DACABA8-93F0-46CE-9055-BAFA95F9FB47}" srcId="{452BB496-5CC5-461E-9B0B-7D79190FD1E3}" destId="{FCE361C7-5989-4233-B91B-EC95D6003F23}" srcOrd="0" destOrd="0" parTransId="{672B8226-A34B-436C-8A94-25753A3BFF0E}" sibTransId="{C28F2F77-4A57-4CAC-8B92-5D2FECA45528}"/>
    <dgm:cxn modelId="{0C95ADC9-538A-484D-8595-3FDB51132735}" type="presOf" srcId="{FCE361C7-5989-4233-B91B-EC95D6003F23}" destId="{6B969E20-8493-4ADA-8605-12E1900DFB0E}" srcOrd="2" destOrd="0" presId="urn:microsoft.com/office/officeart/2005/8/layout/gear1"/>
    <dgm:cxn modelId="{10FC56EE-AC37-4929-A110-DE2A13A2C6E1}" srcId="{452BB496-5CC5-461E-9B0B-7D79190FD1E3}" destId="{B6F8A14A-C8FA-4CFB-AF5B-DE77BA13527D}" srcOrd="2" destOrd="0" parTransId="{702A3EF0-7719-4728-A8C7-220A42AAA01F}" sibTransId="{6852148F-30B7-48F2-A8A7-259BE75A464B}"/>
    <dgm:cxn modelId="{FCA2D3F2-E045-4747-A828-0F0D2213F859}" type="presOf" srcId="{6852148F-30B7-48F2-A8A7-259BE75A464B}" destId="{1EA2C8DC-6C9A-4D9F-84C9-D61C764B9D89}" srcOrd="0" destOrd="0" presId="urn:microsoft.com/office/officeart/2005/8/layout/gear1"/>
    <dgm:cxn modelId="{B88645FD-F937-462E-BF99-345F974B820A}" type="presOf" srcId="{B6F8A14A-C8FA-4CFB-AF5B-DE77BA13527D}" destId="{D9BE3896-2DA0-46AE-BE3E-543F2339F2C6}" srcOrd="0" destOrd="0" presId="urn:microsoft.com/office/officeart/2005/8/layout/gear1"/>
    <dgm:cxn modelId="{1C140C0B-4DDD-438A-8752-CF0E7214224D}" type="presParOf" srcId="{661D34B4-77D3-44E6-98FB-8D552AF971C2}" destId="{EB3013F9-080D-40ED-8895-22D9572D3542}" srcOrd="0" destOrd="0" presId="urn:microsoft.com/office/officeart/2005/8/layout/gear1"/>
    <dgm:cxn modelId="{26CF30C8-6074-4E06-850B-B6288C51FDAA}" type="presParOf" srcId="{661D34B4-77D3-44E6-98FB-8D552AF971C2}" destId="{0FE5676B-5593-44CF-A371-9A006E9BE7C6}" srcOrd="1" destOrd="0" presId="urn:microsoft.com/office/officeart/2005/8/layout/gear1"/>
    <dgm:cxn modelId="{DBC904CC-2CE7-48B8-BE63-47AFD13032A1}" type="presParOf" srcId="{661D34B4-77D3-44E6-98FB-8D552AF971C2}" destId="{6B969E20-8493-4ADA-8605-12E1900DFB0E}" srcOrd="2" destOrd="0" presId="urn:microsoft.com/office/officeart/2005/8/layout/gear1"/>
    <dgm:cxn modelId="{72D4DE38-7934-49C3-B460-DFBDB31EB407}" type="presParOf" srcId="{661D34B4-77D3-44E6-98FB-8D552AF971C2}" destId="{49E336CC-0C53-4331-9E40-2E9D1D0D6D47}" srcOrd="3" destOrd="0" presId="urn:microsoft.com/office/officeart/2005/8/layout/gear1"/>
    <dgm:cxn modelId="{C3EE4E64-7361-4123-A904-21CE71F2B41E}" type="presParOf" srcId="{661D34B4-77D3-44E6-98FB-8D552AF971C2}" destId="{2B5637C9-0253-4FD6-BF7D-77D5A64B9529}" srcOrd="4" destOrd="0" presId="urn:microsoft.com/office/officeart/2005/8/layout/gear1"/>
    <dgm:cxn modelId="{E8DBF3D8-1A3A-49C0-801B-37015D0085EC}" type="presParOf" srcId="{661D34B4-77D3-44E6-98FB-8D552AF971C2}" destId="{C865C687-CF30-4B65-B0B1-D70A07E194ED}" srcOrd="5" destOrd="0" presId="urn:microsoft.com/office/officeart/2005/8/layout/gear1"/>
    <dgm:cxn modelId="{F4D2E139-9C0B-4A5E-9B26-29FB79727135}" type="presParOf" srcId="{661D34B4-77D3-44E6-98FB-8D552AF971C2}" destId="{D9BE3896-2DA0-46AE-BE3E-543F2339F2C6}" srcOrd="6" destOrd="0" presId="urn:microsoft.com/office/officeart/2005/8/layout/gear1"/>
    <dgm:cxn modelId="{42A02A7B-74C7-4697-9994-9570A3F6DD5F}" type="presParOf" srcId="{661D34B4-77D3-44E6-98FB-8D552AF971C2}" destId="{519E152C-696C-435C-AAA4-7CFB930FB576}" srcOrd="7" destOrd="0" presId="urn:microsoft.com/office/officeart/2005/8/layout/gear1"/>
    <dgm:cxn modelId="{A68CC7D8-636E-4813-9E5B-8C2E478E5E9F}" type="presParOf" srcId="{661D34B4-77D3-44E6-98FB-8D552AF971C2}" destId="{F8EDB723-8644-4785-B795-2C618E626760}" srcOrd="8" destOrd="0" presId="urn:microsoft.com/office/officeart/2005/8/layout/gear1"/>
    <dgm:cxn modelId="{8993BAC0-0B8B-471A-B638-EA78380D89EC}" type="presParOf" srcId="{661D34B4-77D3-44E6-98FB-8D552AF971C2}" destId="{0B5D4BCB-1C1F-40B9-AE5F-0290FD6B574A}" srcOrd="9" destOrd="0" presId="urn:microsoft.com/office/officeart/2005/8/layout/gear1"/>
    <dgm:cxn modelId="{73356FA2-B1EA-41F2-854E-F4EBE3DDCD0E}" type="presParOf" srcId="{661D34B4-77D3-44E6-98FB-8D552AF971C2}" destId="{A2328BC7-D3FD-4AF7-9248-33B722DD12AC}" srcOrd="10" destOrd="0" presId="urn:microsoft.com/office/officeart/2005/8/layout/gear1"/>
    <dgm:cxn modelId="{B9CAD6AE-B77B-42E1-B9E4-69E3A3F6E769}" type="presParOf" srcId="{661D34B4-77D3-44E6-98FB-8D552AF971C2}" destId="{2A71D769-DFDA-4A5D-AFF9-05C64A4697BA}" srcOrd="11" destOrd="0" presId="urn:microsoft.com/office/officeart/2005/8/layout/gear1"/>
    <dgm:cxn modelId="{F69E8F2D-926D-4A9E-9949-D9211A8503A0}" type="presParOf" srcId="{661D34B4-77D3-44E6-98FB-8D552AF971C2}" destId="{1EA2C8DC-6C9A-4D9F-84C9-D61C764B9D8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22770F-A180-4494-9F25-2C37AB0603D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AEEFDD2-4489-4E77-A14C-DDCE640EF893}">
      <dgm:prSet phldrT="[Text]" custT="1"/>
      <dgm:spPr/>
      <dgm:t>
        <a:bodyPr/>
        <a:lstStyle/>
        <a:p>
          <a:r>
            <a:rPr lang="en-IN" sz="2500" dirty="0"/>
            <a:t>GSTR-9</a:t>
          </a:r>
        </a:p>
      </dgm:t>
    </dgm:pt>
    <dgm:pt modelId="{43F49E01-42DC-49C2-9869-D30C7EF490F0}" type="parTrans" cxnId="{B5BBF052-075D-4893-B073-C06D4CDEE683}">
      <dgm:prSet/>
      <dgm:spPr/>
      <dgm:t>
        <a:bodyPr/>
        <a:lstStyle/>
        <a:p>
          <a:endParaRPr lang="en-IN"/>
        </a:p>
      </dgm:t>
    </dgm:pt>
    <dgm:pt modelId="{BE655C99-4E4E-4F0E-A424-D84D44B7F942}" type="sibTrans" cxnId="{B5BBF052-075D-4893-B073-C06D4CDEE683}">
      <dgm:prSet/>
      <dgm:spPr/>
      <dgm:t>
        <a:bodyPr/>
        <a:lstStyle/>
        <a:p>
          <a:endParaRPr lang="en-IN"/>
        </a:p>
      </dgm:t>
    </dgm:pt>
    <dgm:pt modelId="{FFA147ED-C90E-4BDD-9D94-F3A537F98181}">
      <dgm:prSet phldrT="[Text]"/>
      <dgm:spPr/>
      <dgm:t>
        <a:bodyPr/>
        <a:lstStyle/>
        <a:p>
          <a:r>
            <a:rPr lang="en-IN" dirty="0"/>
            <a:t>Basic Details</a:t>
          </a:r>
        </a:p>
      </dgm:t>
    </dgm:pt>
    <dgm:pt modelId="{46550A29-DF4F-4C58-BBCD-0EDA4101F388}" type="parTrans" cxnId="{978796F5-C56C-472E-A859-8905B339858B}">
      <dgm:prSet/>
      <dgm:spPr/>
      <dgm:t>
        <a:bodyPr/>
        <a:lstStyle/>
        <a:p>
          <a:endParaRPr lang="en-IN"/>
        </a:p>
      </dgm:t>
    </dgm:pt>
    <dgm:pt modelId="{B30CF892-CB50-4E97-A533-D9309DB97ED3}" type="sibTrans" cxnId="{978796F5-C56C-472E-A859-8905B339858B}">
      <dgm:prSet/>
      <dgm:spPr/>
      <dgm:t>
        <a:bodyPr/>
        <a:lstStyle/>
        <a:p>
          <a:endParaRPr lang="en-IN"/>
        </a:p>
      </dgm:t>
    </dgm:pt>
    <dgm:pt modelId="{62C64F13-26CE-4E7A-883B-B6E496FB4A21}">
      <dgm:prSet phldrT="[Text]"/>
      <dgm:spPr/>
      <dgm:t>
        <a:bodyPr/>
        <a:lstStyle/>
        <a:p>
          <a:r>
            <a:rPr lang="en-IN" dirty="0"/>
            <a:t>Outward supplies &amp; RCM</a:t>
          </a:r>
        </a:p>
      </dgm:t>
    </dgm:pt>
    <dgm:pt modelId="{E97A9AAE-DEB7-4566-8C1F-5E7CA1DD623F}" type="parTrans" cxnId="{E6AF3C0F-6A1C-45F2-B1AD-92C1C32AC9E6}">
      <dgm:prSet/>
      <dgm:spPr/>
      <dgm:t>
        <a:bodyPr/>
        <a:lstStyle/>
        <a:p>
          <a:endParaRPr lang="en-IN"/>
        </a:p>
      </dgm:t>
    </dgm:pt>
    <dgm:pt modelId="{0BA522FC-F2A7-4203-A703-73593F9AC072}" type="sibTrans" cxnId="{E6AF3C0F-6A1C-45F2-B1AD-92C1C32AC9E6}">
      <dgm:prSet/>
      <dgm:spPr/>
      <dgm:t>
        <a:bodyPr/>
        <a:lstStyle/>
        <a:p>
          <a:endParaRPr lang="en-IN"/>
        </a:p>
      </dgm:t>
    </dgm:pt>
    <dgm:pt modelId="{2670DA75-7C3A-401C-8013-8EBE7799AE46}">
      <dgm:prSet phldrT="[Text]"/>
      <dgm:spPr/>
      <dgm:t>
        <a:bodyPr/>
        <a:lstStyle/>
        <a:p>
          <a:r>
            <a:rPr lang="en-IN" dirty="0"/>
            <a:t>ITC</a:t>
          </a:r>
        </a:p>
      </dgm:t>
    </dgm:pt>
    <dgm:pt modelId="{FD759CB7-B914-4E45-8BE3-BDAEF1D2231C}" type="parTrans" cxnId="{0E6EE67E-6506-4C3A-94FE-6F3C37459535}">
      <dgm:prSet/>
      <dgm:spPr/>
      <dgm:t>
        <a:bodyPr/>
        <a:lstStyle/>
        <a:p>
          <a:endParaRPr lang="en-IN"/>
        </a:p>
      </dgm:t>
    </dgm:pt>
    <dgm:pt modelId="{2A798619-CC01-455E-A289-E2BF8A2BDCFD}" type="sibTrans" cxnId="{0E6EE67E-6506-4C3A-94FE-6F3C37459535}">
      <dgm:prSet/>
      <dgm:spPr/>
      <dgm:t>
        <a:bodyPr/>
        <a:lstStyle/>
        <a:p>
          <a:endParaRPr lang="en-IN"/>
        </a:p>
      </dgm:t>
    </dgm:pt>
    <dgm:pt modelId="{B8AD4881-25CD-487A-9EFF-AA08C9197D7E}">
      <dgm:prSet/>
      <dgm:spPr/>
      <dgm:t>
        <a:bodyPr/>
        <a:lstStyle/>
        <a:p>
          <a:r>
            <a:rPr lang="en-IN" dirty="0"/>
            <a:t>Taxes Paid</a:t>
          </a:r>
        </a:p>
      </dgm:t>
    </dgm:pt>
    <dgm:pt modelId="{2E1BC3C3-974E-4FBC-A44B-FFBE186FA43F}" type="parTrans" cxnId="{71C72BE8-8321-43B6-B35F-6EA61EBC49A1}">
      <dgm:prSet/>
      <dgm:spPr/>
      <dgm:t>
        <a:bodyPr/>
        <a:lstStyle/>
        <a:p>
          <a:endParaRPr lang="en-IN"/>
        </a:p>
      </dgm:t>
    </dgm:pt>
    <dgm:pt modelId="{BA7AD097-AED6-4031-BBFC-D30767F15AED}" type="sibTrans" cxnId="{71C72BE8-8321-43B6-B35F-6EA61EBC49A1}">
      <dgm:prSet/>
      <dgm:spPr/>
      <dgm:t>
        <a:bodyPr/>
        <a:lstStyle/>
        <a:p>
          <a:endParaRPr lang="en-IN"/>
        </a:p>
      </dgm:t>
    </dgm:pt>
    <dgm:pt modelId="{4739B272-EC34-4F40-AAC9-2B830ABEDDAD}">
      <dgm:prSet/>
      <dgm:spPr/>
      <dgm:t>
        <a:bodyPr/>
        <a:lstStyle/>
        <a:p>
          <a:r>
            <a:rPr lang="en-IN" dirty="0"/>
            <a:t>Reported in NFY</a:t>
          </a:r>
        </a:p>
      </dgm:t>
    </dgm:pt>
    <dgm:pt modelId="{4C6099E3-69D9-4BBD-9836-63EB536AABCE}" type="parTrans" cxnId="{047DBDF9-0736-4BF9-ACA0-CCDC742D4DEE}">
      <dgm:prSet/>
      <dgm:spPr/>
      <dgm:t>
        <a:bodyPr/>
        <a:lstStyle/>
        <a:p>
          <a:endParaRPr lang="en-IN"/>
        </a:p>
      </dgm:t>
    </dgm:pt>
    <dgm:pt modelId="{4D158742-66FF-4A02-8D66-AB1E9F1570BB}" type="sibTrans" cxnId="{047DBDF9-0736-4BF9-ACA0-CCDC742D4DEE}">
      <dgm:prSet/>
      <dgm:spPr/>
      <dgm:t>
        <a:bodyPr/>
        <a:lstStyle/>
        <a:p>
          <a:endParaRPr lang="en-IN"/>
        </a:p>
      </dgm:t>
    </dgm:pt>
    <dgm:pt modelId="{AF4A9FD8-6663-4034-A573-3EC3E59556E0}">
      <dgm:prSet/>
      <dgm:spPr/>
      <dgm:t>
        <a:bodyPr/>
        <a:lstStyle/>
        <a:p>
          <a:r>
            <a:rPr lang="en-IN" dirty="0"/>
            <a:t>Other Information</a:t>
          </a:r>
        </a:p>
      </dgm:t>
    </dgm:pt>
    <dgm:pt modelId="{4C8675FD-C23D-4980-92C2-2AFCC7DB9C37}" type="parTrans" cxnId="{8B970689-3A00-43F6-AD40-77358E957667}">
      <dgm:prSet/>
      <dgm:spPr/>
      <dgm:t>
        <a:bodyPr/>
        <a:lstStyle/>
        <a:p>
          <a:endParaRPr lang="en-IN"/>
        </a:p>
      </dgm:t>
    </dgm:pt>
    <dgm:pt modelId="{29D0DC77-6EC0-4D12-B7EC-F9D1D26ACDBC}" type="sibTrans" cxnId="{8B970689-3A00-43F6-AD40-77358E957667}">
      <dgm:prSet/>
      <dgm:spPr/>
      <dgm:t>
        <a:bodyPr/>
        <a:lstStyle/>
        <a:p>
          <a:endParaRPr lang="en-IN"/>
        </a:p>
      </dgm:t>
    </dgm:pt>
    <dgm:pt modelId="{31508381-2265-4653-9B4D-BE3B5B07DD05}" type="pres">
      <dgm:prSet presAssocID="{B422770F-A180-4494-9F25-2C37AB0603D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CEF52EA-6BAD-442C-A687-7881FA8E0E4A}" type="pres">
      <dgm:prSet presAssocID="{9AEEFDD2-4489-4E77-A14C-DDCE640EF893}" presName="hierRoot1" presStyleCnt="0">
        <dgm:presLayoutVars>
          <dgm:hierBranch val="init"/>
        </dgm:presLayoutVars>
      </dgm:prSet>
      <dgm:spPr/>
    </dgm:pt>
    <dgm:pt modelId="{DE3F96E0-62F7-43BC-8B9A-1CA9E976881E}" type="pres">
      <dgm:prSet presAssocID="{9AEEFDD2-4489-4E77-A14C-DDCE640EF893}" presName="rootComposite1" presStyleCnt="0"/>
      <dgm:spPr/>
    </dgm:pt>
    <dgm:pt modelId="{6FD84393-A0D1-46B5-B628-FC5F521C8F06}" type="pres">
      <dgm:prSet presAssocID="{9AEEFDD2-4489-4E77-A14C-DDCE640EF893}" presName="rootText1" presStyleLbl="node0" presStyleIdx="0" presStyleCnt="1">
        <dgm:presLayoutVars>
          <dgm:chPref val="3"/>
        </dgm:presLayoutVars>
      </dgm:prSet>
      <dgm:spPr/>
    </dgm:pt>
    <dgm:pt modelId="{E6D9F93D-DB4A-4DE5-9371-7CABF5BB089C}" type="pres">
      <dgm:prSet presAssocID="{9AEEFDD2-4489-4E77-A14C-DDCE640EF893}" presName="rootConnector1" presStyleLbl="node1" presStyleIdx="0" presStyleCnt="0"/>
      <dgm:spPr/>
    </dgm:pt>
    <dgm:pt modelId="{7583C5F6-8CCA-410A-B9C9-BD7BFBA43485}" type="pres">
      <dgm:prSet presAssocID="{9AEEFDD2-4489-4E77-A14C-DDCE640EF893}" presName="hierChild2" presStyleCnt="0"/>
      <dgm:spPr/>
    </dgm:pt>
    <dgm:pt modelId="{67794F37-3841-4EE8-B582-718F65815041}" type="pres">
      <dgm:prSet presAssocID="{46550A29-DF4F-4C58-BBCD-0EDA4101F388}" presName="Name37" presStyleLbl="parChTrans1D2" presStyleIdx="0" presStyleCnt="6"/>
      <dgm:spPr/>
    </dgm:pt>
    <dgm:pt modelId="{DAC7B5F3-433B-4EC6-94DE-015888C6474E}" type="pres">
      <dgm:prSet presAssocID="{FFA147ED-C90E-4BDD-9D94-F3A537F98181}" presName="hierRoot2" presStyleCnt="0">
        <dgm:presLayoutVars>
          <dgm:hierBranch val="init"/>
        </dgm:presLayoutVars>
      </dgm:prSet>
      <dgm:spPr/>
    </dgm:pt>
    <dgm:pt modelId="{D026BA4D-D3A7-4682-9319-61F3D2F72C9E}" type="pres">
      <dgm:prSet presAssocID="{FFA147ED-C90E-4BDD-9D94-F3A537F98181}" presName="rootComposite" presStyleCnt="0"/>
      <dgm:spPr/>
    </dgm:pt>
    <dgm:pt modelId="{1E21C3BC-2F57-4AC8-A85A-66BBA16E43A1}" type="pres">
      <dgm:prSet presAssocID="{FFA147ED-C90E-4BDD-9D94-F3A537F98181}" presName="rootText" presStyleLbl="node2" presStyleIdx="0" presStyleCnt="6">
        <dgm:presLayoutVars>
          <dgm:chPref val="3"/>
        </dgm:presLayoutVars>
      </dgm:prSet>
      <dgm:spPr/>
    </dgm:pt>
    <dgm:pt modelId="{E4E72EFD-AD89-47C2-A19C-281AB7D68370}" type="pres">
      <dgm:prSet presAssocID="{FFA147ED-C90E-4BDD-9D94-F3A537F98181}" presName="rootConnector" presStyleLbl="node2" presStyleIdx="0" presStyleCnt="6"/>
      <dgm:spPr/>
    </dgm:pt>
    <dgm:pt modelId="{57A1B12A-A043-4931-9218-AA99C97ECBEE}" type="pres">
      <dgm:prSet presAssocID="{FFA147ED-C90E-4BDD-9D94-F3A537F98181}" presName="hierChild4" presStyleCnt="0"/>
      <dgm:spPr/>
    </dgm:pt>
    <dgm:pt modelId="{E7DA5910-074A-4BB9-9803-AEF5E04A4CE8}" type="pres">
      <dgm:prSet presAssocID="{FFA147ED-C90E-4BDD-9D94-F3A537F98181}" presName="hierChild5" presStyleCnt="0"/>
      <dgm:spPr/>
    </dgm:pt>
    <dgm:pt modelId="{60AD3F84-B084-42F9-B269-4A093B9EA9DD}" type="pres">
      <dgm:prSet presAssocID="{E97A9AAE-DEB7-4566-8C1F-5E7CA1DD623F}" presName="Name37" presStyleLbl="parChTrans1D2" presStyleIdx="1" presStyleCnt="6"/>
      <dgm:spPr/>
    </dgm:pt>
    <dgm:pt modelId="{7EA070F8-1A8A-4182-B44A-1BA2821DC634}" type="pres">
      <dgm:prSet presAssocID="{62C64F13-26CE-4E7A-883B-B6E496FB4A21}" presName="hierRoot2" presStyleCnt="0">
        <dgm:presLayoutVars>
          <dgm:hierBranch val="init"/>
        </dgm:presLayoutVars>
      </dgm:prSet>
      <dgm:spPr/>
    </dgm:pt>
    <dgm:pt modelId="{50CCA696-2E6D-4695-BD94-A0D6F40476E9}" type="pres">
      <dgm:prSet presAssocID="{62C64F13-26CE-4E7A-883B-B6E496FB4A21}" presName="rootComposite" presStyleCnt="0"/>
      <dgm:spPr/>
    </dgm:pt>
    <dgm:pt modelId="{256325B3-28F9-4545-819F-E5ABD1D27B5A}" type="pres">
      <dgm:prSet presAssocID="{62C64F13-26CE-4E7A-883B-B6E496FB4A21}" presName="rootText" presStyleLbl="node2" presStyleIdx="1" presStyleCnt="6">
        <dgm:presLayoutVars>
          <dgm:chPref val="3"/>
        </dgm:presLayoutVars>
      </dgm:prSet>
      <dgm:spPr/>
    </dgm:pt>
    <dgm:pt modelId="{F50A5854-6E5D-4D89-A70B-5D5B34816B98}" type="pres">
      <dgm:prSet presAssocID="{62C64F13-26CE-4E7A-883B-B6E496FB4A21}" presName="rootConnector" presStyleLbl="node2" presStyleIdx="1" presStyleCnt="6"/>
      <dgm:spPr/>
    </dgm:pt>
    <dgm:pt modelId="{4A59F413-E4EA-42B5-A351-4AF73EBA51B3}" type="pres">
      <dgm:prSet presAssocID="{62C64F13-26CE-4E7A-883B-B6E496FB4A21}" presName="hierChild4" presStyleCnt="0"/>
      <dgm:spPr/>
    </dgm:pt>
    <dgm:pt modelId="{90251B37-9F2D-4BB5-979A-914FCD685C6D}" type="pres">
      <dgm:prSet presAssocID="{62C64F13-26CE-4E7A-883B-B6E496FB4A21}" presName="hierChild5" presStyleCnt="0"/>
      <dgm:spPr/>
    </dgm:pt>
    <dgm:pt modelId="{E2663CD3-17B9-4AB4-8F77-43599CA12EA1}" type="pres">
      <dgm:prSet presAssocID="{FD759CB7-B914-4E45-8BE3-BDAEF1D2231C}" presName="Name37" presStyleLbl="parChTrans1D2" presStyleIdx="2" presStyleCnt="6"/>
      <dgm:spPr/>
    </dgm:pt>
    <dgm:pt modelId="{48181B39-02E6-472D-B1F9-F6896BE5927B}" type="pres">
      <dgm:prSet presAssocID="{2670DA75-7C3A-401C-8013-8EBE7799AE46}" presName="hierRoot2" presStyleCnt="0">
        <dgm:presLayoutVars>
          <dgm:hierBranch val="init"/>
        </dgm:presLayoutVars>
      </dgm:prSet>
      <dgm:spPr/>
    </dgm:pt>
    <dgm:pt modelId="{3E369CDC-7396-49A5-8D50-6456DC9E6146}" type="pres">
      <dgm:prSet presAssocID="{2670DA75-7C3A-401C-8013-8EBE7799AE46}" presName="rootComposite" presStyleCnt="0"/>
      <dgm:spPr/>
    </dgm:pt>
    <dgm:pt modelId="{99DCDA77-6539-4E19-A1F2-E7CCED6A34AE}" type="pres">
      <dgm:prSet presAssocID="{2670DA75-7C3A-401C-8013-8EBE7799AE46}" presName="rootText" presStyleLbl="node2" presStyleIdx="2" presStyleCnt="6">
        <dgm:presLayoutVars>
          <dgm:chPref val="3"/>
        </dgm:presLayoutVars>
      </dgm:prSet>
      <dgm:spPr/>
    </dgm:pt>
    <dgm:pt modelId="{BB8B7A56-BA53-48D7-A8B4-4ED634186A4F}" type="pres">
      <dgm:prSet presAssocID="{2670DA75-7C3A-401C-8013-8EBE7799AE46}" presName="rootConnector" presStyleLbl="node2" presStyleIdx="2" presStyleCnt="6"/>
      <dgm:spPr/>
    </dgm:pt>
    <dgm:pt modelId="{88B36181-4CC0-4889-80A0-C9D71269E5D9}" type="pres">
      <dgm:prSet presAssocID="{2670DA75-7C3A-401C-8013-8EBE7799AE46}" presName="hierChild4" presStyleCnt="0"/>
      <dgm:spPr/>
    </dgm:pt>
    <dgm:pt modelId="{5094C442-36F6-4545-930C-4DE3966F1D54}" type="pres">
      <dgm:prSet presAssocID="{2670DA75-7C3A-401C-8013-8EBE7799AE46}" presName="hierChild5" presStyleCnt="0"/>
      <dgm:spPr/>
    </dgm:pt>
    <dgm:pt modelId="{3D0E6241-32DA-4417-BB91-CC6774E7E25E}" type="pres">
      <dgm:prSet presAssocID="{2E1BC3C3-974E-4FBC-A44B-FFBE186FA43F}" presName="Name37" presStyleLbl="parChTrans1D2" presStyleIdx="3" presStyleCnt="6"/>
      <dgm:spPr/>
    </dgm:pt>
    <dgm:pt modelId="{51481087-A1E5-48BA-86DA-E73484CD36F6}" type="pres">
      <dgm:prSet presAssocID="{B8AD4881-25CD-487A-9EFF-AA08C9197D7E}" presName="hierRoot2" presStyleCnt="0">
        <dgm:presLayoutVars>
          <dgm:hierBranch val="init"/>
        </dgm:presLayoutVars>
      </dgm:prSet>
      <dgm:spPr/>
    </dgm:pt>
    <dgm:pt modelId="{9A49D3E7-4BAC-4E09-93A5-9BE3993EDAEC}" type="pres">
      <dgm:prSet presAssocID="{B8AD4881-25CD-487A-9EFF-AA08C9197D7E}" presName="rootComposite" presStyleCnt="0"/>
      <dgm:spPr/>
    </dgm:pt>
    <dgm:pt modelId="{F7E03092-26F5-4B86-98B4-A489586C0030}" type="pres">
      <dgm:prSet presAssocID="{B8AD4881-25CD-487A-9EFF-AA08C9197D7E}" presName="rootText" presStyleLbl="node2" presStyleIdx="3" presStyleCnt="6">
        <dgm:presLayoutVars>
          <dgm:chPref val="3"/>
        </dgm:presLayoutVars>
      </dgm:prSet>
      <dgm:spPr/>
    </dgm:pt>
    <dgm:pt modelId="{569096A6-BEBB-442E-8EF6-1D03E8E456F5}" type="pres">
      <dgm:prSet presAssocID="{B8AD4881-25CD-487A-9EFF-AA08C9197D7E}" presName="rootConnector" presStyleLbl="node2" presStyleIdx="3" presStyleCnt="6"/>
      <dgm:spPr/>
    </dgm:pt>
    <dgm:pt modelId="{576ACD48-7D19-4199-BFE2-CA8453EC814D}" type="pres">
      <dgm:prSet presAssocID="{B8AD4881-25CD-487A-9EFF-AA08C9197D7E}" presName="hierChild4" presStyleCnt="0"/>
      <dgm:spPr/>
    </dgm:pt>
    <dgm:pt modelId="{449E7ABB-A594-458F-98F0-FA214C37F57C}" type="pres">
      <dgm:prSet presAssocID="{B8AD4881-25CD-487A-9EFF-AA08C9197D7E}" presName="hierChild5" presStyleCnt="0"/>
      <dgm:spPr/>
    </dgm:pt>
    <dgm:pt modelId="{32FF051E-04C3-4963-AB82-2B4F7252BC8A}" type="pres">
      <dgm:prSet presAssocID="{4C6099E3-69D9-4BBD-9836-63EB536AABCE}" presName="Name37" presStyleLbl="parChTrans1D2" presStyleIdx="4" presStyleCnt="6"/>
      <dgm:spPr/>
    </dgm:pt>
    <dgm:pt modelId="{AF15C523-140C-4EE9-AAA0-948CF948B995}" type="pres">
      <dgm:prSet presAssocID="{4739B272-EC34-4F40-AAC9-2B830ABEDDAD}" presName="hierRoot2" presStyleCnt="0">
        <dgm:presLayoutVars>
          <dgm:hierBranch val="init"/>
        </dgm:presLayoutVars>
      </dgm:prSet>
      <dgm:spPr/>
    </dgm:pt>
    <dgm:pt modelId="{AAB02F2C-F521-424E-8CB7-0B2F6BD1FAD4}" type="pres">
      <dgm:prSet presAssocID="{4739B272-EC34-4F40-AAC9-2B830ABEDDAD}" presName="rootComposite" presStyleCnt="0"/>
      <dgm:spPr/>
    </dgm:pt>
    <dgm:pt modelId="{004ABC6C-CB08-4565-B9E2-E7F3C3BB9133}" type="pres">
      <dgm:prSet presAssocID="{4739B272-EC34-4F40-AAC9-2B830ABEDDAD}" presName="rootText" presStyleLbl="node2" presStyleIdx="4" presStyleCnt="6">
        <dgm:presLayoutVars>
          <dgm:chPref val="3"/>
        </dgm:presLayoutVars>
      </dgm:prSet>
      <dgm:spPr/>
    </dgm:pt>
    <dgm:pt modelId="{1BBFD9B8-D548-4836-BC4D-153579C83B4E}" type="pres">
      <dgm:prSet presAssocID="{4739B272-EC34-4F40-AAC9-2B830ABEDDAD}" presName="rootConnector" presStyleLbl="node2" presStyleIdx="4" presStyleCnt="6"/>
      <dgm:spPr/>
    </dgm:pt>
    <dgm:pt modelId="{B1EBB239-F837-454F-A604-C31F811309BF}" type="pres">
      <dgm:prSet presAssocID="{4739B272-EC34-4F40-AAC9-2B830ABEDDAD}" presName="hierChild4" presStyleCnt="0"/>
      <dgm:spPr/>
    </dgm:pt>
    <dgm:pt modelId="{F2B25F76-42FE-4E79-9AE6-99D0C6A21757}" type="pres">
      <dgm:prSet presAssocID="{4739B272-EC34-4F40-AAC9-2B830ABEDDAD}" presName="hierChild5" presStyleCnt="0"/>
      <dgm:spPr/>
    </dgm:pt>
    <dgm:pt modelId="{73660AC4-E128-4E29-A063-CBD5DD94956C}" type="pres">
      <dgm:prSet presAssocID="{4C8675FD-C23D-4980-92C2-2AFCC7DB9C37}" presName="Name37" presStyleLbl="parChTrans1D2" presStyleIdx="5" presStyleCnt="6"/>
      <dgm:spPr/>
    </dgm:pt>
    <dgm:pt modelId="{F40585E0-9068-49B7-A9BD-E3848882DF54}" type="pres">
      <dgm:prSet presAssocID="{AF4A9FD8-6663-4034-A573-3EC3E59556E0}" presName="hierRoot2" presStyleCnt="0">
        <dgm:presLayoutVars>
          <dgm:hierBranch val="init"/>
        </dgm:presLayoutVars>
      </dgm:prSet>
      <dgm:spPr/>
    </dgm:pt>
    <dgm:pt modelId="{314D63C9-4399-47D6-87DA-92A2EE7EB399}" type="pres">
      <dgm:prSet presAssocID="{AF4A9FD8-6663-4034-A573-3EC3E59556E0}" presName="rootComposite" presStyleCnt="0"/>
      <dgm:spPr/>
    </dgm:pt>
    <dgm:pt modelId="{457F7876-CD7D-4F89-97EE-C26B4A86AC42}" type="pres">
      <dgm:prSet presAssocID="{AF4A9FD8-6663-4034-A573-3EC3E59556E0}" presName="rootText" presStyleLbl="node2" presStyleIdx="5" presStyleCnt="6">
        <dgm:presLayoutVars>
          <dgm:chPref val="3"/>
        </dgm:presLayoutVars>
      </dgm:prSet>
      <dgm:spPr/>
    </dgm:pt>
    <dgm:pt modelId="{DE49BFDD-4383-4A2E-B71E-3F4BE8BBC013}" type="pres">
      <dgm:prSet presAssocID="{AF4A9FD8-6663-4034-A573-3EC3E59556E0}" presName="rootConnector" presStyleLbl="node2" presStyleIdx="5" presStyleCnt="6"/>
      <dgm:spPr/>
    </dgm:pt>
    <dgm:pt modelId="{C2EC24AC-F1AC-4FF6-A554-DD8D3D53223D}" type="pres">
      <dgm:prSet presAssocID="{AF4A9FD8-6663-4034-A573-3EC3E59556E0}" presName="hierChild4" presStyleCnt="0"/>
      <dgm:spPr/>
    </dgm:pt>
    <dgm:pt modelId="{C620BAEA-7222-40EC-85A3-A13E10AA3481}" type="pres">
      <dgm:prSet presAssocID="{AF4A9FD8-6663-4034-A573-3EC3E59556E0}" presName="hierChild5" presStyleCnt="0"/>
      <dgm:spPr/>
    </dgm:pt>
    <dgm:pt modelId="{D6AD6CA3-E235-4D55-85DD-4435C362C5DB}" type="pres">
      <dgm:prSet presAssocID="{9AEEFDD2-4489-4E77-A14C-DDCE640EF893}" presName="hierChild3" presStyleCnt="0"/>
      <dgm:spPr/>
    </dgm:pt>
  </dgm:ptLst>
  <dgm:cxnLst>
    <dgm:cxn modelId="{E6AF3C0F-6A1C-45F2-B1AD-92C1C32AC9E6}" srcId="{9AEEFDD2-4489-4E77-A14C-DDCE640EF893}" destId="{62C64F13-26CE-4E7A-883B-B6E496FB4A21}" srcOrd="1" destOrd="0" parTransId="{E97A9AAE-DEB7-4566-8C1F-5E7CA1DD623F}" sibTransId="{0BA522FC-F2A7-4203-A703-73593F9AC072}"/>
    <dgm:cxn modelId="{C16EB814-B07D-45BC-AA1E-C14919DEC8D3}" type="presOf" srcId="{B8AD4881-25CD-487A-9EFF-AA08C9197D7E}" destId="{569096A6-BEBB-442E-8EF6-1D03E8E456F5}" srcOrd="1" destOrd="0" presId="urn:microsoft.com/office/officeart/2005/8/layout/orgChart1"/>
    <dgm:cxn modelId="{031A4622-08CF-4E8E-8EE3-44055D6A894C}" type="presOf" srcId="{62C64F13-26CE-4E7A-883B-B6E496FB4A21}" destId="{F50A5854-6E5D-4D89-A70B-5D5B34816B98}" srcOrd="1" destOrd="0" presId="urn:microsoft.com/office/officeart/2005/8/layout/orgChart1"/>
    <dgm:cxn modelId="{C67F872A-D7A6-4104-9348-C8902174C077}" type="presOf" srcId="{E97A9AAE-DEB7-4566-8C1F-5E7CA1DD623F}" destId="{60AD3F84-B084-42F9-B269-4A093B9EA9DD}" srcOrd="0" destOrd="0" presId="urn:microsoft.com/office/officeart/2005/8/layout/orgChart1"/>
    <dgm:cxn modelId="{2AD5A42B-1FC5-48E6-ACA7-AA17A876FCC8}" type="presOf" srcId="{4739B272-EC34-4F40-AAC9-2B830ABEDDAD}" destId="{004ABC6C-CB08-4565-B9E2-E7F3C3BB9133}" srcOrd="0" destOrd="0" presId="urn:microsoft.com/office/officeart/2005/8/layout/orgChart1"/>
    <dgm:cxn modelId="{8DAD4133-FC6B-4424-B2FA-74DDB53B519F}" type="presOf" srcId="{4C8675FD-C23D-4980-92C2-2AFCC7DB9C37}" destId="{73660AC4-E128-4E29-A063-CBD5DD94956C}" srcOrd="0" destOrd="0" presId="urn:microsoft.com/office/officeart/2005/8/layout/orgChart1"/>
    <dgm:cxn modelId="{0168053B-EEED-47FC-861E-480830DD53AA}" type="presOf" srcId="{46550A29-DF4F-4C58-BBCD-0EDA4101F388}" destId="{67794F37-3841-4EE8-B582-718F65815041}" srcOrd="0" destOrd="0" presId="urn:microsoft.com/office/officeart/2005/8/layout/orgChart1"/>
    <dgm:cxn modelId="{4A9B4661-D9A0-4674-AC14-2FC21CF75379}" type="presOf" srcId="{FD759CB7-B914-4E45-8BE3-BDAEF1D2231C}" destId="{E2663CD3-17B9-4AB4-8F77-43599CA12EA1}" srcOrd="0" destOrd="0" presId="urn:microsoft.com/office/officeart/2005/8/layout/orgChart1"/>
    <dgm:cxn modelId="{03A5936D-2151-40CC-8470-3C6C5E815F55}" type="presOf" srcId="{9AEEFDD2-4489-4E77-A14C-DDCE640EF893}" destId="{6FD84393-A0D1-46B5-B628-FC5F521C8F06}" srcOrd="0" destOrd="0" presId="urn:microsoft.com/office/officeart/2005/8/layout/orgChart1"/>
    <dgm:cxn modelId="{B5BBF052-075D-4893-B073-C06D4CDEE683}" srcId="{B422770F-A180-4494-9F25-2C37AB0603D7}" destId="{9AEEFDD2-4489-4E77-A14C-DDCE640EF893}" srcOrd="0" destOrd="0" parTransId="{43F49E01-42DC-49C2-9869-D30C7EF490F0}" sibTransId="{BE655C99-4E4E-4F0E-A424-D84D44B7F942}"/>
    <dgm:cxn modelId="{BBF00857-53AC-436E-A46F-52131F26E672}" type="presOf" srcId="{B8AD4881-25CD-487A-9EFF-AA08C9197D7E}" destId="{F7E03092-26F5-4B86-98B4-A489586C0030}" srcOrd="0" destOrd="0" presId="urn:microsoft.com/office/officeart/2005/8/layout/orgChart1"/>
    <dgm:cxn modelId="{0E6EE67E-6506-4C3A-94FE-6F3C37459535}" srcId="{9AEEFDD2-4489-4E77-A14C-DDCE640EF893}" destId="{2670DA75-7C3A-401C-8013-8EBE7799AE46}" srcOrd="2" destOrd="0" parTransId="{FD759CB7-B914-4E45-8BE3-BDAEF1D2231C}" sibTransId="{2A798619-CC01-455E-A289-E2BF8A2BDCFD}"/>
    <dgm:cxn modelId="{8B970689-3A00-43F6-AD40-77358E957667}" srcId="{9AEEFDD2-4489-4E77-A14C-DDCE640EF893}" destId="{AF4A9FD8-6663-4034-A573-3EC3E59556E0}" srcOrd="5" destOrd="0" parTransId="{4C8675FD-C23D-4980-92C2-2AFCC7DB9C37}" sibTransId="{29D0DC77-6EC0-4D12-B7EC-F9D1D26ACDBC}"/>
    <dgm:cxn modelId="{38609F95-ACC2-4A05-A562-1A8D21FC295D}" type="presOf" srcId="{4C6099E3-69D9-4BBD-9836-63EB536AABCE}" destId="{32FF051E-04C3-4963-AB82-2B4F7252BC8A}" srcOrd="0" destOrd="0" presId="urn:microsoft.com/office/officeart/2005/8/layout/orgChart1"/>
    <dgm:cxn modelId="{69CDB09E-2DDB-4E41-8F22-231F8CCEC529}" type="presOf" srcId="{62C64F13-26CE-4E7A-883B-B6E496FB4A21}" destId="{256325B3-28F9-4545-819F-E5ABD1D27B5A}" srcOrd="0" destOrd="0" presId="urn:microsoft.com/office/officeart/2005/8/layout/orgChart1"/>
    <dgm:cxn modelId="{7A0420A2-709B-43E5-9A3F-8581630C64E1}" type="presOf" srcId="{FFA147ED-C90E-4BDD-9D94-F3A537F98181}" destId="{1E21C3BC-2F57-4AC8-A85A-66BBA16E43A1}" srcOrd="0" destOrd="0" presId="urn:microsoft.com/office/officeart/2005/8/layout/orgChart1"/>
    <dgm:cxn modelId="{5099F0AC-52C5-4EBE-9C4C-424AF5BC0993}" type="presOf" srcId="{4739B272-EC34-4F40-AAC9-2B830ABEDDAD}" destId="{1BBFD9B8-D548-4836-BC4D-153579C83B4E}" srcOrd="1" destOrd="0" presId="urn:microsoft.com/office/officeart/2005/8/layout/orgChart1"/>
    <dgm:cxn modelId="{524582B4-E822-4705-B987-46A998BDD405}" type="presOf" srcId="{2670DA75-7C3A-401C-8013-8EBE7799AE46}" destId="{BB8B7A56-BA53-48D7-A8B4-4ED634186A4F}" srcOrd="1" destOrd="0" presId="urn:microsoft.com/office/officeart/2005/8/layout/orgChart1"/>
    <dgm:cxn modelId="{2DC0DEBB-73F4-4DE0-98ED-83D90896D1A8}" type="presOf" srcId="{AF4A9FD8-6663-4034-A573-3EC3E59556E0}" destId="{457F7876-CD7D-4F89-97EE-C26B4A86AC42}" srcOrd="0" destOrd="0" presId="urn:microsoft.com/office/officeart/2005/8/layout/orgChart1"/>
    <dgm:cxn modelId="{F28AD3C4-8F0E-4432-A8AD-5B2F2A520CDA}" type="presOf" srcId="{9AEEFDD2-4489-4E77-A14C-DDCE640EF893}" destId="{E6D9F93D-DB4A-4DE5-9371-7CABF5BB089C}" srcOrd="1" destOrd="0" presId="urn:microsoft.com/office/officeart/2005/8/layout/orgChart1"/>
    <dgm:cxn modelId="{339A6BCB-0E84-41FE-B881-048F432B09BE}" type="presOf" srcId="{AF4A9FD8-6663-4034-A573-3EC3E59556E0}" destId="{DE49BFDD-4383-4A2E-B71E-3F4BE8BBC013}" srcOrd="1" destOrd="0" presId="urn:microsoft.com/office/officeart/2005/8/layout/orgChart1"/>
    <dgm:cxn modelId="{B052FAE5-ABA9-42EA-8E13-0EFE857CB592}" type="presOf" srcId="{B422770F-A180-4494-9F25-2C37AB0603D7}" destId="{31508381-2265-4653-9B4D-BE3B5B07DD05}" srcOrd="0" destOrd="0" presId="urn:microsoft.com/office/officeart/2005/8/layout/orgChart1"/>
    <dgm:cxn modelId="{71C72BE8-8321-43B6-B35F-6EA61EBC49A1}" srcId="{9AEEFDD2-4489-4E77-A14C-DDCE640EF893}" destId="{B8AD4881-25CD-487A-9EFF-AA08C9197D7E}" srcOrd="3" destOrd="0" parTransId="{2E1BC3C3-974E-4FBC-A44B-FFBE186FA43F}" sibTransId="{BA7AD097-AED6-4031-BBFC-D30767F15AED}"/>
    <dgm:cxn modelId="{EE512EEB-FE74-4F69-9DCD-5DA52AB459AA}" type="presOf" srcId="{FFA147ED-C90E-4BDD-9D94-F3A537F98181}" destId="{E4E72EFD-AD89-47C2-A19C-281AB7D68370}" srcOrd="1" destOrd="0" presId="urn:microsoft.com/office/officeart/2005/8/layout/orgChart1"/>
    <dgm:cxn modelId="{D1E0EAED-8BFD-4905-AEB2-DC4509AED0A2}" type="presOf" srcId="{2670DA75-7C3A-401C-8013-8EBE7799AE46}" destId="{99DCDA77-6539-4E19-A1F2-E7CCED6A34AE}" srcOrd="0" destOrd="0" presId="urn:microsoft.com/office/officeart/2005/8/layout/orgChart1"/>
    <dgm:cxn modelId="{ADBBF5F1-B5E5-4C84-924E-E8FBF714BB91}" type="presOf" srcId="{2E1BC3C3-974E-4FBC-A44B-FFBE186FA43F}" destId="{3D0E6241-32DA-4417-BB91-CC6774E7E25E}" srcOrd="0" destOrd="0" presId="urn:microsoft.com/office/officeart/2005/8/layout/orgChart1"/>
    <dgm:cxn modelId="{978796F5-C56C-472E-A859-8905B339858B}" srcId="{9AEEFDD2-4489-4E77-A14C-DDCE640EF893}" destId="{FFA147ED-C90E-4BDD-9D94-F3A537F98181}" srcOrd="0" destOrd="0" parTransId="{46550A29-DF4F-4C58-BBCD-0EDA4101F388}" sibTransId="{B30CF892-CB50-4E97-A533-D9309DB97ED3}"/>
    <dgm:cxn modelId="{047DBDF9-0736-4BF9-ACA0-CCDC742D4DEE}" srcId="{9AEEFDD2-4489-4E77-A14C-DDCE640EF893}" destId="{4739B272-EC34-4F40-AAC9-2B830ABEDDAD}" srcOrd="4" destOrd="0" parTransId="{4C6099E3-69D9-4BBD-9836-63EB536AABCE}" sibTransId="{4D158742-66FF-4A02-8D66-AB1E9F1570BB}"/>
    <dgm:cxn modelId="{53E3BFFB-B59C-4222-8A36-E378F1CF23A0}" type="presParOf" srcId="{31508381-2265-4653-9B4D-BE3B5B07DD05}" destId="{4CEF52EA-6BAD-442C-A687-7881FA8E0E4A}" srcOrd="0" destOrd="0" presId="urn:microsoft.com/office/officeart/2005/8/layout/orgChart1"/>
    <dgm:cxn modelId="{1E4AD7B9-AC3E-4C17-B72D-DBA0898EB3B4}" type="presParOf" srcId="{4CEF52EA-6BAD-442C-A687-7881FA8E0E4A}" destId="{DE3F96E0-62F7-43BC-8B9A-1CA9E976881E}" srcOrd="0" destOrd="0" presId="urn:microsoft.com/office/officeart/2005/8/layout/orgChart1"/>
    <dgm:cxn modelId="{4D7A074D-440D-4F0C-B4E3-6F01E39DF05E}" type="presParOf" srcId="{DE3F96E0-62F7-43BC-8B9A-1CA9E976881E}" destId="{6FD84393-A0D1-46B5-B628-FC5F521C8F06}" srcOrd="0" destOrd="0" presId="urn:microsoft.com/office/officeart/2005/8/layout/orgChart1"/>
    <dgm:cxn modelId="{CD155089-6710-4FFE-8A89-2067B26518A4}" type="presParOf" srcId="{DE3F96E0-62F7-43BC-8B9A-1CA9E976881E}" destId="{E6D9F93D-DB4A-4DE5-9371-7CABF5BB089C}" srcOrd="1" destOrd="0" presId="urn:microsoft.com/office/officeart/2005/8/layout/orgChart1"/>
    <dgm:cxn modelId="{9F8AA146-31F0-4DB8-A06D-137D8D261B25}" type="presParOf" srcId="{4CEF52EA-6BAD-442C-A687-7881FA8E0E4A}" destId="{7583C5F6-8CCA-410A-B9C9-BD7BFBA43485}" srcOrd="1" destOrd="0" presId="urn:microsoft.com/office/officeart/2005/8/layout/orgChart1"/>
    <dgm:cxn modelId="{474D74B1-C469-454E-8940-30505BF600BE}" type="presParOf" srcId="{7583C5F6-8CCA-410A-B9C9-BD7BFBA43485}" destId="{67794F37-3841-4EE8-B582-718F65815041}" srcOrd="0" destOrd="0" presId="urn:microsoft.com/office/officeart/2005/8/layout/orgChart1"/>
    <dgm:cxn modelId="{BE8D9954-712A-441C-944F-426A564DA00A}" type="presParOf" srcId="{7583C5F6-8CCA-410A-B9C9-BD7BFBA43485}" destId="{DAC7B5F3-433B-4EC6-94DE-015888C6474E}" srcOrd="1" destOrd="0" presId="urn:microsoft.com/office/officeart/2005/8/layout/orgChart1"/>
    <dgm:cxn modelId="{C4593A88-92A5-4338-9A84-60AC5F41C01C}" type="presParOf" srcId="{DAC7B5F3-433B-4EC6-94DE-015888C6474E}" destId="{D026BA4D-D3A7-4682-9319-61F3D2F72C9E}" srcOrd="0" destOrd="0" presId="urn:microsoft.com/office/officeart/2005/8/layout/orgChart1"/>
    <dgm:cxn modelId="{C83F33D1-9A07-4371-A68F-19437BBEB7D3}" type="presParOf" srcId="{D026BA4D-D3A7-4682-9319-61F3D2F72C9E}" destId="{1E21C3BC-2F57-4AC8-A85A-66BBA16E43A1}" srcOrd="0" destOrd="0" presId="urn:microsoft.com/office/officeart/2005/8/layout/orgChart1"/>
    <dgm:cxn modelId="{79868BF2-ACA4-41F7-B837-473F69C5D7BA}" type="presParOf" srcId="{D026BA4D-D3A7-4682-9319-61F3D2F72C9E}" destId="{E4E72EFD-AD89-47C2-A19C-281AB7D68370}" srcOrd="1" destOrd="0" presId="urn:microsoft.com/office/officeart/2005/8/layout/orgChart1"/>
    <dgm:cxn modelId="{1DD5C7CF-F591-4B72-8DAE-063A718DCFC7}" type="presParOf" srcId="{DAC7B5F3-433B-4EC6-94DE-015888C6474E}" destId="{57A1B12A-A043-4931-9218-AA99C97ECBEE}" srcOrd="1" destOrd="0" presId="urn:microsoft.com/office/officeart/2005/8/layout/orgChart1"/>
    <dgm:cxn modelId="{31CB482D-CE10-47C2-857F-8FBDE5E414F4}" type="presParOf" srcId="{DAC7B5F3-433B-4EC6-94DE-015888C6474E}" destId="{E7DA5910-074A-4BB9-9803-AEF5E04A4CE8}" srcOrd="2" destOrd="0" presId="urn:microsoft.com/office/officeart/2005/8/layout/orgChart1"/>
    <dgm:cxn modelId="{FB4F517D-7B2D-4981-944D-D4740397CCED}" type="presParOf" srcId="{7583C5F6-8CCA-410A-B9C9-BD7BFBA43485}" destId="{60AD3F84-B084-42F9-B269-4A093B9EA9DD}" srcOrd="2" destOrd="0" presId="urn:microsoft.com/office/officeart/2005/8/layout/orgChart1"/>
    <dgm:cxn modelId="{9D562527-563E-4157-9579-589274513042}" type="presParOf" srcId="{7583C5F6-8CCA-410A-B9C9-BD7BFBA43485}" destId="{7EA070F8-1A8A-4182-B44A-1BA2821DC634}" srcOrd="3" destOrd="0" presId="urn:microsoft.com/office/officeart/2005/8/layout/orgChart1"/>
    <dgm:cxn modelId="{9401AFA4-20D3-4F05-92A9-3F1CEB978D3A}" type="presParOf" srcId="{7EA070F8-1A8A-4182-B44A-1BA2821DC634}" destId="{50CCA696-2E6D-4695-BD94-A0D6F40476E9}" srcOrd="0" destOrd="0" presId="urn:microsoft.com/office/officeart/2005/8/layout/orgChart1"/>
    <dgm:cxn modelId="{9CB92D8C-796B-41B6-884C-6AD06B31FDB3}" type="presParOf" srcId="{50CCA696-2E6D-4695-BD94-A0D6F40476E9}" destId="{256325B3-28F9-4545-819F-E5ABD1D27B5A}" srcOrd="0" destOrd="0" presId="urn:microsoft.com/office/officeart/2005/8/layout/orgChart1"/>
    <dgm:cxn modelId="{229DF8BC-341F-4957-BDDE-7F45A9D27E48}" type="presParOf" srcId="{50CCA696-2E6D-4695-BD94-A0D6F40476E9}" destId="{F50A5854-6E5D-4D89-A70B-5D5B34816B98}" srcOrd="1" destOrd="0" presId="urn:microsoft.com/office/officeart/2005/8/layout/orgChart1"/>
    <dgm:cxn modelId="{70D44C67-E2A5-489C-AFE6-C835EDD05CBA}" type="presParOf" srcId="{7EA070F8-1A8A-4182-B44A-1BA2821DC634}" destId="{4A59F413-E4EA-42B5-A351-4AF73EBA51B3}" srcOrd="1" destOrd="0" presId="urn:microsoft.com/office/officeart/2005/8/layout/orgChart1"/>
    <dgm:cxn modelId="{9949CBC0-6780-4087-8C09-A835DE3E140B}" type="presParOf" srcId="{7EA070F8-1A8A-4182-B44A-1BA2821DC634}" destId="{90251B37-9F2D-4BB5-979A-914FCD685C6D}" srcOrd="2" destOrd="0" presId="urn:microsoft.com/office/officeart/2005/8/layout/orgChart1"/>
    <dgm:cxn modelId="{1D08FD49-3B81-4E9B-A21E-C850FD28921A}" type="presParOf" srcId="{7583C5F6-8CCA-410A-B9C9-BD7BFBA43485}" destId="{E2663CD3-17B9-4AB4-8F77-43599CA12EA1}" srcOrd="4" destOrd="0" presId="urn:microsoft.com/office/officeart/2005/8/layout/orgChart1"/>
    <dgm:cxn modelId="{6BE0BA0E-F7A5-4D54-8741-CFFFD2995EB1}" type="presParOf" srcId="{7583C5F6-8CCA-410A-B9C9-BD7BFBA43485}" destId="{48181B39-02E6-472D-B1F9-F6896BE5927B}" srcOrd="5" destOrd="0" presId="urn:microsoft.com/office/officeart/2005/8/layout/orgChart1"/>
    <dgm:cxn modelId="{5E161B9E-B98A-4042-A2A0-55388920624A}" type="presParOf" srcId="{48181B39-02E6-472D-B1F9-F6896BE5927B}" destId="{3E369CDC-7396-49A5-8D50-6456DC9E6146}" srcOrd="0" destOrd="0" presId="urn:microsoft.com/office/officeart/2005/8/layout/orgChart1"/>
    <dgm:cxn modelId="{99093843-6025-47C9-9386-AD08144F76F6}" type="presParOf" srcId="{3E369CDC-7396-49A5-8D50-6456DC9E6146}" destId="{99DCDA77-6539-4E19-A1F2-E7CCED6A34AE}" srcOrd="0" destOrd="0" presId="urn:microsoft.com/office/officeart/2005/8/layout/orgChart1"/>
    <dgm:cxn modelId="{29ED5CC3-A6E0-4119-9D30-100C2FF23FB6}" type="presParOf" srcId="{3E369CDC-7396-49A5-8D50-6456DC9E6146}" destId="{BB8B7A56-BA53-48D7-A8B4-4ED634186A4F}" srcOrd="1" destOrd="0" presId="urn:microsoft.com/office/officeart/2005/8/layout/orgChart1"/>
    <dgm:cxn modelId="{15C4D91A-DFD3-4995-9533-E2C1E34D24FC}" type="presParOf" srcId="{48181B39-02E6-472D-B1F9-F6896BE5927B}" destId="{88B36181-4CC0-4889-80A0-C9D71269E5D9}" srcOrd="1" destOrd="0" presId="urn:microsoft.com/office/officeart/2005/8/layout/orgChart1"/>
    <dgm:cxn modelId="{4C825399-EE12-42CE-95AD-D987B44C38DE}" type="presParOf" srcId="{48181B39-02E6-472D-B1F9-F6896BE5927B}" destId="{5094C442-36F6-4545-930C-4DE3966F1D54}" srcOrd="2" destOrd="0" presId="urn:microsoft.com/office/officeart/2005/8/layout/orgChart1"/>
    <dgm:cxn modelId="{0B782952-4B9E-49DF-8D85-25BC6DBD8F5B}" type="presParOf" srcId="{7583C5F6-8CCA-410A-B9C9-BD7BFBA43485}" destId="{3D0E6241-32DA-4417-BB91-CC6774E7E25E}" srcOrd="6" destOrd="0" presId="urn:microsoft.com/office/officeart/2005/8/layout/orgChart1"/>
    <dgm:cxn modelId="{595BC11B-D70F-4906-A62E-9B1FFF75A332}" type="presParOf" srcId="{7583C5F6-8CCA-410A-B9C9-BD7BFBA43485}" destId="{51481087-A1E5-48BA-86DA-E73484CD36F6}" srcOrd="7" destOrd="0" presId="urn:microsoft.com/office/officeart/2005/8/layout/orgChart1"/>
    <dgm:cxn modelId="{C4505E53-99DA-4B85-84A7-B31CD95596BD}" type="presParOf" srcId="{51481087-A1E5-48BA-86DA-E73484CD36F6}" destId="{9A49D3E7-4BAC-4E09-93A5-9BE3993EDAEC}" srcOrd="0" destOrd="0" presId="urn:microsoft.com/office/officeart/2005/8/layout/orgChart1"/>
    <dgm:cxn modelId="{0EF16331-05D3-4D39-B62C-2C439E89DAF8}" type="presParOf" srcId="{9A49D3E7-4BAC-4E09-93A5-9BE3993EDAEC}" destId="{F7E03092-26F5-4B86-98B4-A489586C0030}" srcOrd="0" destOrd="0" presId="urn:microsoft.com/office/officeart/2005/8/layout/orgChart1"/>
    <dgm:cxn modelId="{31608C1E-B909-4836-97F8-DDDC87801D6E}" type="presParOf" srcId="{9A49D3E7-4BAC-4E09-93A5-9BE3993EDAEC}" destId="{569096A6-BEBB-442E-8EF6-1D03E8E456F5}" srcOrd="1" destOrd="0" presId="urn:microsoft.com/office/officeart/2005/8/layout/orgChart1"/>
    <dgm:cxn modelId="{3F88E568-02FA-4B80-A9D7-8BDD3EA9CAF7}" type="presParOf" srcId="{51481087-A1E5-48BA-86DA-E73484CD36F6}" destId="{576ACD48-7D19-4199-BFE2-CA8453EC814D}" srcOrd="1" destOrd="0" presId="urn:microsoft.com/office/officeart/2005/8/layout/orgChart1"/>
    <dgm:cxn modelId="{7BB27DE1-4811-4925-9D81-AE799C1F1A31}" type="presParOf" srcId="{51481087-A1E5-48BA-86DA-E73484CD36F6}" destId="{449E7ABB-A594-458F-98F0-FA214C37F57C}" srcOrd="2" destOrd="0" presId="urn:microsoft.com/office/officeart/2005/8/layout/orgChart1"/>
    <dgm:cxn modelId="{797004C8-439A-4B68-8FB5-A64210A7E735}" type="presParOf" srcId="{7583C5F6-8CCA-410A-B9C9-BD7BFBA43485}" destId="{32FF051E-04C3-4963-AB82-2B4F7252BC8A}" srcOrd="8" destOrd="0" presId="urn:microsoft.com/office/officeart/2005/8/layout/orgChart1"/>
    <dgm:cxn modelId="{04F4A15E-5CCE-484B-91CE-F5622E63BBF3}" type="presParOf" srcId="{7583C5F6-8CCA-410A-B9C9-BD7BFBA43485}" destId="{AF15C523-140C-4EE9-AAA0-948CF948B995}" srcOrd="9" destOrd="0" presId="urn:microsoft.com/office/officeart/2005/8/layout/orgChart1"/>
    <dgm:cxn modelId="{17CAEF3A-5395-4363-ADEE-9993410AD78B}" type="presParOf" srcId="{AF15C523-140C-4EE9-AAA0-948CF948B995}" destId="{AAB02F2C-F521-424E-8CB7-0B2F6BD1FAD4}" srcOrd="0" destOrd="0" presId="urn:microsoft.com/office/officeart/2005/8/layout/orgChart1"/>
    <dgm:cxn modelId="{01C18417-825C-4CB0-A466-17B12EF6522E}" type="presParOf" srcId="{AAB02F2C-F521-424E-8CB7-0B2F6BD1FAD4}" destId="{004ABC6C-CB08-4565-B9E2-E7F3C3BB9133}" srcOrd="0" destOrd="0" presId="urn:microsoft.com/office/officeart/2005/8/layout/orgChart1"/>
    <dgm:cxn modelId="{85901F12-B845-4009-861B-659D55C4E64F}" type="presParOf" srcId="{AAB02F2C-F521-424E-8CB7-0B2F6BD1FAD4}" destId="{1BBFD9B8-D548-4836-BC4D-153579C83B4E}" srcOrd="1" destOrd="0" presId="urn:microsoft.com/office/officeart/2005/8/layout/orgChart1"/>
    <dgm:cxn modelId="{3CEF4E67-2514-4032-9CF7-B6B3D4318337}" type="presParOf" srcId="{AF15C523-140C-4EE9-AAA0-948CF948B995}" destId="{B1EBB239-F837-454F-A604-C31F811309BF}" srcOrd="1" destOrd="0" presId="urn:microsoft.com/office/officeart/2005/8/layout/orgChart1"/>
    <dgm:cxn modelId="{24D544A8-B0AB-49EC-826D-33A09A6AC351}" type="presParOf" srcId="{AF15C523-140C-4EE9-AAA0-948CF948B995}" destId="{F2B25F76-42FE-4E79-9AE6-99D0C6A21757}" srcOrd="2" destOrd="0" presId="urn:microsoft.com/office/officeart/2005/8/layout/orgChart1"/>
    <dgm:cxn modelId="{3B7A82EC-EDC8-44A5-9187-CC4C603463F4}" type="presParOf" srcId="{7583C5F6-8CCA-410A-B9C9-BD7BFBA43485}" destId="{73660AC4-E128-4E29-A063-CBD5DD94956C}" srcOrd="10" destOrd="0" presId="urn:microsoft.com/office/officeart/2005/8/layout/orgChart1"/>
    <dgm:cxn modelId="{FD35688F-499A-4492-AE35-FA338378BF96}" type="presParOf" srcId="{7583C5F6-8CCA-410A-B9C9-BD7BFBA43485}" destId="{F40585E0-9068-49B7-A9BD-E3848882DF54}" srcOrd="11" destOrd="0" presId="urn:microsoft.com/office/officeart/2005/8/layout/orgChart1"/>
    <dgm:cxn modelId="{D0E75D62-DADD-446B-B517-85838D399A00}" type="presParOf" srcId="{F40585E0-9068-49B7-A9BD-E3848882DF54}" destId="{314D63C9-4399-47D6-87DA-92A2EE7EB399}" srcOrd="0" destOrd="0" presId="urn:microsoft.com/office/officeart/2005/8/layout/orgChart1"/>
    <dgm:cxn modelId="{8522082A-FB1D-4271-9C26-F9368FA714C7}" type="presParOf" srcId="{314D63C9-4399-47D6-87DA-92A2EE7EB399}" destId="{457F7876-CD7D-4F89-97EE-C26B4A86AC42}" srcOrd="0" destOrd="0" presId="urn:microsoft.com/office/officeart/2005/8/layout/orgChart1"/>
    <dgm:cxn modelId="{D54C5A39-F4D5-4434-9D17-E4A7C81814AE}" type="presParOf" srcId="{314D63C9-4399-47D6-87DA-92A2EE7EB399}" destId="{DE49BFDD-4383-4A2E-B71E-3F4BE8BBC013}" srcOrd="1" destOrd="0" presId="urn:microsoft.com/office/officeart/2005/8/layout/orgChart1"/>
    <dgm:cxn modelId="{B9A80C67-74C3-4981-A49D-172574A1B2B6}" type="presParOf" srcId="{F40585E0-9068-49B7-A9BD-E3848882DF54}" destId="{C2EC24AC-F1AC-4FF6-A554-DD8D3D53223D}" srcOrd="1" destOrd="0" presId="urn:microsoft.com/office/officeart/2005/8/layout/orgChart1"/>
    <dgm:cxn modelId="{2279C7A3-23F9-4D72-86CB-F84FC69CA483}" type="presParOf" srcId="{F40585E0-9068-49B7-A9BD-E3848882DF54}" destId="{C620BAEA-7222-40EC-85A3-A13E10AA3481}" srcOrd="2" destOrd="0" presId="urn:microsoft.com/office/officeart/2005/8/layout/orgChart1"/>
    <dgm:cxn modelId="{2DC2617E-4B2D-490C-98CE-41F150371CB6}" type="presParOf" srcId="{4CEF52EA-6BAD-442C-A687-7881FA8E0E4A}" destId="{D6AD6CA3-E235-4D55-85DD-4435C362C5D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22770F-A180-4494-9F25-2C37AB0603D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AEEFDD2-4489-4E77-A14C-DDCE640EF893}">
      <dgm:prSet phldrT="[Text]" custT="1"/>
      <dgm:spPr/>
      <dgm:t>
        <a:bodyPr/>
        <a:lstStyle/>
        <a:p>
          <a:r>
            <a:rPr lang="en-IN" sz="2500" dirty="0"/>
            <a:t>GSTR-9C</a:t>
          </a:r>
        </a:p>
      </dgm:t>
    </dgm:pt>
    <dgm:pt modelId="{43F49E01-42DC-49C2-9869-D30C7EF490F0}" type="parTrans" cxnId="{B5BBF052-075D-4893-B073-C06D4CDEE683}">
      <dgm:prSet/>
      <dgm:spPr/>
      <dgm:t>
        <a:bodyPr/>
        <a:lstStyle/>
        <a:p>
          <a:endParaRPr lang="en-IN"/>
        </a:p>
      </dgm:t>
    </dgm:pt>
    <dgm:pt modelId="{BE655C99-4E4E-4F0E-A424-D84D44B7F942}" type="sibTrans" cxnId="{B5BBF052-075D-4893-B073-C06D4CDEE683}">
      <dgm:prSet/>
      <dgm:spPr/>
      <dgm:t>
        <a:bodyPr/>
        <a:lstStyle/>
        <a:p>
          <a:endParaRPr lang="en-IN"/>
        </a:p>
      </dgm:t>
    </dgm:pt>
    <dgm:pt modelId="{FFA147ED-C90E-4BDD-9D94-F3A537F98181}">
      <dgm:prSet phldrT="[Text]" custT="1"/>
      <dgm:spPr/>
      <dgm:t>
        <a:bodyPr/>
        <a:lstStyle/>
        <a:p>
          <a:r>
            <a:rPr lang="en-IN" sz="2500" dirty="0"/>
            <a:t>Basic Details</a:t>
          </a:r>
        </a:p>
      </dgm:t>
    </dgm:pt>
    <dgm:pt modelId="{46550A29-DF4F-4C58-BBCD-0EDA4101F388}" type="parTrans" cxnId="{978796F5-C56C-472E-A859-8905B339858B}">
      <dgm:prSet/>
      <dgm:spPr/>
      <dgm:t>
        <a:bodyPr/>
        <a:lstStyle/>
        <a:p>
          <a:endParaRPr lang="en-IN"/>
        </a:p>
      </dgm:t>
    </dgm:pt>
    <dgm:pt modelId="{B30CF892-CB50-4E97-A533-D9309DB97ED3}" type="sibTrans" cxnId="{978796F5-C56C-472E-A859-8905B339858B}">
      <dgm:prSet/>
      <dgm:spPr/>
      <dgm:t>
        <a:bodyPr/>
        <a:lstStyle/>
        <a:p>
          <a:endParaRPr lang="en-IN"/>
        </a:p>
      </dgm:t>
    </dgm:pt>
    <dgm:pt modelId="{62C64F13-26CE-4E7A-883B-B6E496FB4A21}">
      <dgm:prSet phldrT="[Text]" custT="1"/>
      <dgm:spPr/>
      <dgm:t>
        <a:bodyPr/>
        <a:lstStyle/>
        <a:p>
          <a:r>
            <a:rPr lang="en-IN" sz="2500" dirty="0"/>
            <a:t>Turnover</a:t>
          </a:r>
        </a:p>
      </dgm:t>
    </dgm:pt>
    <dgm:pt modelId="{E97A9AAE-DEB7-4566-8C1F-5E7CA1DD623F}" type="parTrans" cxnId="{E6AF3C0F-6A1C-45F2-B1AD-92C1C32AC9E6}">
      <dgm:prSet/>
      <dgm:spPr/>
      <dgm:t>
        <a:bodyPr/>
        <a:lstStyle/>
        <a:p>
          <a:endParaRPr lang="en-IN"/>
        </a:p>
      </dgm:t>
    </dgm:pt>
    <dgm:pt modelId="{0BA522FC-F2A7-4203-A703-73593F9AC072}" type="sibTrans" cxnId="{E6AF3C0F-6A1C-45F2-B1AD-92C1C32AC9E6}">
      <dgm:prSet/>
      <dgm:spPr/>
      <dgm:t>
        <a:bodyPr/>
        <a:lstStyle/>
        <a:p>
          <a:endParaRPr lang="en-IN"/>
        </a:p>
      </dgm:t>
    </dgm:pt>
    <dgm:pt modelId="{B8AD4881-25CD-487A-9EFF-AA08C9197D7E}">
      <dgm:prSet custT="1"/>
      <dgm:spPr/>
      <dgm:t>
        <a:bodyPr/>
        <a:lstStyle/>
        <a:p>
          <a:r>
            <a:rPr lang="en-IN" sz="2500" dirty="0"/>
            <a:t>Taxes Paid</a:t>
          </a:r>
        </a:p>
      </dgm:t>
    </dgm:pt>
    <dgm:pt modelId="{2E1BC3C3-974E-4FBC-A44B-FFBE186FA43F}" type="parTrans" cxnId="{71C72BE8-8321-43B6-B35F-6EA61EBC49A1}">
      <dgm:prSet/>
      <dgm:spPr/>
      <dgm:t>
        <a:bodyPr/>
        <a:lstStyle/>
        <a:p>
          <a:endParaRPr lang="en-IN"/>
        </a:p>
      </dgm:t>
    </dgm:pt>
    <dgm:pt modelId="{BA7AD097-AED6-4031-BBFC-D30767F15AED}" type="sibTrans" cxnId="{71C72BE8-8321-43B6-B35F-6EA61EBC49A1}">
      <dgm:prSet/>
      <dgm:spPr/>
      <dgm:t>
        <a:bodyPr/>
        <a:lstStyle/>
        <a:p>
          <a:endParaRPr lang="en-IN"/>
        </a:p>
      </dgm:t>
    </dgm:pt>
    <dgm:pt modelId="{4739B272-EC34-4F40-AAC9-2B830ABEDDAD}">
      <dgm:prSet custT="1"/>
      <dgm:spPr/>
      <dgm:t>
        <a:bodyPr/>
        <a:lstStyle/>
        <a:p>
          <a:r>
            <a:rPr lang="en-US" sz="2500" dirty="0"/>
            <a:t>ITC</a:t>
          </a:r>
          <a:endParaRPr lang="en-IN" sz="2500" dirty="0"/>
        </a:p>
      </dgm:t>
    </dgm:pt>
    <dgm:pt modelId="{4C6099E3-69D9-4BBD-9836-63EB536AABCE}" type="parTrans" cxnId="{047DBDF9-0736-4BF9-ACA0-CCDC742D4DEE}">
      <dgm:prSet/>
      <dgm:spPr/>
      <dgm:t>
        <a:bodyPr/>
        <a:lstStyle/>
        <a:p>
          <a:endParaRPr lang="en-IN"/>
        </a:p>
      </dgm:t>
    </dgm:pt>
    <dgm:pt modelId="{4D158742-66FF-4A02-8D66-AB1E9F1570BB}" type="sibTrans" cxnId="{047DBDF9-0736-4BF9-ACA0-CCDC742D4DEE}">
      <dgm:prSet/>
      <dgm:spPr/>
      <dgm:t>
        <a:bodyPr/>
        <a:lstStyle/>
        <a:p>
          <a:endParaRPr lang="en-IN"/>
        </a:p>
      </dgm:t>
    </dgm:pt>
    <dgm:pt modelId="{AF4A9FD8-6663-4034-A573-3EC3E59556E0}">
      <dgm:prSet custT="1"/>
      <dgm:spPr/>
      <dgm:t>
        <a:bodyPr/>
        <a:lstStyle/>
        <a:p>
          <a:r>
            <a:rPr lang="en-US" sz="2500" dirty="0"/>
            <a:t>Addl. Liability</a:t>
          </a:r>
          <a:endParaRPr lang="en-IN" sz="2500" dirty="0"/>
        </a:p>
      </dgm:t>
    </dgm:pt>
    <dgm:pt modelId="{4C8675FD-C23D-4980-92C2-2AFCC7DB9C37}" type="parTrans" cxnId="{8B970689-3A00-43F6-AD40-77358E957667}">
      <dgm:prSet/>
      <dgm:spPr/>
      <dgm:t>
        <a:bodyPr/>
        <a:lstStyle/>
        <a:p>
          <a:endParaRPr lang="en-IN"/>
        </a:p>
      </dgm:t>
    </dgm:pt>
    <dgm:pt modelId="{29D0DC77-6EC0-4D12-B7EC-F9D1D26ACDBC}" type="sibTrans" cxnId="{8B970689-3A00-43F6-AD40-77358E957667}">
      <dgm:prSet/>
      <dgm:spPr/>
      <dgm:t>
        <a:bodyPr/>
        <a:lstStyle/>
        <a:p>
          <a:endParaRPr lang="en-IN"/>
        </a:p>
      </dgm:t>
    </dgm:pt>
    <dgm:pt modelId="{31508381-2265-4653-9B4D-BE3B5B07DD05}" type="pres">
      <dgm:prSet presAssocID="{B422770F-A180-4494-9F25-2C37AB0603D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CEF52EA-6BAD-442C-A687-7881FA8E0E4A}" type="pres">
      <dgm:prSet presAssocID="{9AEEFDD2-4489-4E77-A14C-DDCE640EF893}" presName="hierRoot1" presStyleCnt="0">
        <dgm:presLayoutVars>
          <dgm:hierBranch val="init"/>
        </dgm:presLayoutVars>
      </dgm:prSet>
      <dgm:spPr/>
    </dgm:pt>
    <dgm:pt modelId="{DE3F96E0-62F7-43BC-8B9A-1CA9E976881E}" type="pres">
      <dgm:prSet presAssocID="{9AEEFDD2-4489-4E77-A14C-DDCE640EF893}" presName="rootComposite1" presStyleCnt="0"/>
      <dgm:spPr/>
    </dgm:pt>
    <dgm:pt modelId="{6FD84393-A0D1-46B5-B628-FC5F521C8F06}" type="pres">
      <dgm:prSet presAssocID="{9AEEFDD2-4489-4E77-A14C-DDCE640EF893}" presName="rootText1" presStyleLbl="node0" presStyleIdx="0" presStyleCnt="1">
        <dgm:presLayoutVars>
          <dgm:chPref val="3"/>
        </dgm:presLayoutVars>
      </dgm:prSet>
      <dgm:spPr/>
    </dgm:pt>
    <dgm:pt modelId="{E6D9F93D-DB4A-4DE5-9371-7CABF5BB089C}" type="pres">
      <dgm:prSet presAssocID="{9AEEFDD2-4489-4E77-A14C-DDCE640EF893}" presName="rootConnector1" presStyleLbl="node1" presStyleIdx="0" presStyleCnt="0"/>
      <dgm:spPr/>
    </dgm:pt>
    <dgm:pt modelId="{7583C5F6-8CCA-410A-B9C9-BD7BFBA43485}" type="pres">
      <dgm:prSet presAssocID="{9AEEFDD2-4489-4E77-A14C-DDCE640EF893}" presName="hierChild2" presStyleCnt="0"/>
      <dgm:spPr/>
    </dgm:pt>
    <dgm:pt modelId="{67794F37-3841-4EE8-B582-718F65815041}" type="pres">
      <dgm:prSet presAssocID="{46550A29-DF4F-4C58-BBCD-0EDA4101F388}" presName="Name37" presStyleLbl="parChTrans1D2" presStyleIdx="0" presStyleCnt="5"/>
      <dgm:spPr/>
    </dgm:pt>
    <dgm:pt modelId="{DAC7B5F3-433B-4EC6-94DE-015888C6474E}" type="pres">
      <dgm:prSet presAssocID="{FFA147ED-C90E-4BDD-9D94-F3A537F98181}" presName="hierRoot2" presStyleCnt="0">
        <dgm:presLayoutVars>
          <dgm:hierBranch val="init"/>
        </dgm:presLayoutVars>
      </dgm:prSet>
      <dgm:spPr/>
    </dgm:pt>
    <dgm:pt modelId="{D026BA4D-D3A7-4682-9319-61F3D2F72C9E}" type="pres">
      <dgm:prSet presAssocID="{FFA147ED-C90E-4BDD-9D94-F3A537F98181}" presName="rootComposite" presStyleCnt="0"/>
      <dgm:spPr/>
    </dgm:pt>
    <dgm:pt modelId="{1E21C3BC-2F57-4AC8-A85A-66BBA16E43A1}" type="pres">
      <dgm:prSet presAssocID="{FFA147ED-C90E-4BDD-9D94-F3A537F98181}" presName="rootText" presStyleLbl="node2" presStyleIdx="0" presStyleCnt="5">
        <dgm:presLayoutVars>
          <dgm:chPref val="3"/>
        </dgm:presLayoutVars>
      </dgm:prSet>
      <dgm:spPr/>
    </dgm:pt>
    <dgm:pt modelId="{E4E72EFD-AD89-47C2-A19C-281AB7D68370}" type="pres">
      <dgm:prSet presAssocID="{FFA147ED-C90E-4BDD-9D94-F3A537F98181}" presName="rootConnector" presStyleLbl="node2" presStyleIdx="0" presStyleCnt="5"/>
      <dgm:spPr/>
    </dgm:pt>
    <dgm:pt modelId="{57A1B12A-A043-4931-9218-AA99C97ECBEE}" type="pres">
      <dgm:prSet presAssocID="{FFA147ED-C90E-4BDD-9D94-F3A537F98181}" presName="hierChild4" presStyleCnt="0"/>
      <dgm:spPr/>
    </dgm:pt>
    <dgm:pt modelId="{E7DA5910-074A-4BB9-9803-AEF5E04A4CE8}" type="pres">
      <dgm:prSet presAssocID="{FFA147ED-C90E-4BDD-9D94-F3A537F98181}" presName="hierChild5" presStyleCnt="0"/>
      <dgm:spPr/>
    </dgm:pt>
    <dgm:pt modelId="{60AD3F84-B084-42F9-B269-4A093B9EA9DD}" type="pres">
      <dgm:prSet presAssocID="{E97A9AAE-DEB7-4566-8C1F-5E7CA1DD623F}" presName="Name37" presStyleLbl="parChTrans1D2" presStyleIdx="1" presStyleCnt="5"/>
      <dgm:spPr/>
    </dgm:pt>
    <dgm:pt modelId="{7EA070F8-1A8A-4182-B44A-1BA2821DC634}" type="pres">
      <dgm:prSet presAssocID="{62C64F13-26CE-4E7A-883B-B6E496FB4A21}" presName="hierRoot2" presStyleCnt="0">
        <dgm:presLayoutVars>
          <dgm:hierBranch val="init"/>
        </dgm:presLayoutVars>
      </dgm:prSet>
      <dgm:spPr/>
    </dgm:pt>
    <dgm:pt modelId="{50CCA696-2E6D-4695-BD94-A0D6F40476E9}" type="pres">
      <dgm:prSet presAssocID="{62C64F13-26CE-4E7A-883B-B6E496FB4A21}" presName="rootComposite" presStyleCnt="0"/>
      <dgm:spPr/>
    </dgm:pt>
    <dgm:pt modelId="{256325B3-28F9-4545-819F-E5ABD1D27B5A}" type="pres">
      <dgm:prSet presAssocID="{62C64F13-26CE-4E7A-883B-B6E496FB4A21}" presName="rootText" presStyleLbl="node2" presStyleIdx="1" presStyleCnt="5">
        <dgm:presLayoutVars>
          <dgm:chPref val="3"/>
        </dgm:presLayoutVars>
      </dgm:prSet>
      <dgm:spPr/>
    </dgm:pt>
    <dgm:pt modelId="{F50A5854-6E5D-4D89-A70B-5D5B34816B98}" type="pres">
      <dgm:prSet presAssocID="{62C64F13-26CE-4E7A-883B-B6E496FB4A21}" presName="rootConnector" presStyleLbl="node2" presStyleIdx="1" presStyleCnt="5"/>
      <dgm:spPr/>
    </dgm:pt>
    <dgm:pt modelId="{4A59F413-E4EA-42B5-A351-4AF73EBA51B3}" type="pres">
      <dgm:prSet presAssocID="{62C64F13-26CE-4E7A-883B-B6E496FB4A21}" presName="hierChild4" presStyleCnt="0"/>
      <dgm:spPr/>
    </dgm:pt>
    <dgm:pt modelId="{90251B37-9F2D-4BB5-979A-914FCD685C6D}" type="pres">
      <dgm:prSet presAssocID="{62C64F13-26CE-4E7A-883B-B6E496FB4A21}" presName="hierChild5" presStyleCnt="0"/>
      <dgm:spPr/>
    </dgm:pt>
    <dgm:pt modelId="{3D0E6241-32DA-4417-BB91-CC6774E7E25E}" type="pres">
      <dgm:prSet presAssocID="{2E1BC3C3-974E-4FBC-A44B-FFBE186FA43F}" presName="Name37" presStyleLbl="parChTrans1D2" presStyleIdx="2" presStyleCnt="5"/>
      <dgm:spPr/>
    </dgm:pt>
    <dgm:pt modelId="{51481087-A1E5-48BA-86DA-E73484CD36F6}" type="pres">
      <dgm:prSet presAssocID="{B8AD4881-25CD-487A-9EFF-AA08C9197D7E}" presName="hierRoot2" presStyleCnt="0">
        <dgm:presLayoutVars>
          <dgm:hierBranch val="init"/>
        </dgm:presLayoutVars>
      </dgm:prSet>
      <dgm:spPr/>
    </dgm:pt>
    <dgm:pt modelId="{9A49D3E7-4BAC-4E09-93A5-9BE3993EDAEC}" type="pres">
      <dgm:prSet presAssocID="{B8AD4881-25CD-487A-9EFF-AA08C9197D7E}" presName="rootComposite" presStyleCnt="0"/>
      <dgm:spPr/>
    </dgm:pt>
    <dgm:pt modelId="{F7E03092-26F5-4B86-98B4-A489586C0030}" type="pres">
      <dgm:prSet presAssocID="{B8AD4881-25CD-487A-9EFF-AA08C9197D7E}" presName="rootText" presStyleLbl="node2" presStyleIdx="2" presStyleCnt="5" custLinFactNeighborY="-3793">
        <dgm:presLayoutVars>
          <dgm:chPref val="3"/>
        </dgm:presLayoutVars>
      </dgm:prSet>
      <dgm:spPr/>
    </dgm:pt>
    <dgm:pt modelId="{569096A6-BEBB-442E-8EF6-1D03E8E456F5}" type="pres">
      <dgm:prSet presAssocID="{B8AD4881-25CD-487A-9EFF-AA08C9197D7E}" presName="rootConnector" presStyleLbl="node2" presStyleIdx="2" presStyleCnt="5"/>
      <dgm:spPr/>
    </dgm:pt>
    <dgm:pt modelId="{576ACD48-7D19-4199-BFE2-CA8453EC814D}" type="pres">
      <dgm:prSet presAssocID="{B8AD4881-25CD-487A-9EFF-AA08C9197D7E}" presName="hierChild4" presStyleCnt="0"/>
      <dgm:spPr/>
    </dgm:pt>
    <dgm:pt modelId="{449E7ABB-A594-458F-98F0-FA214C37F57C}" type="pres">
      <dgm:prSet presAssocID="{B8AD4881-25CD-487A-9EFF-AA08C9197D7E}" presName="hierChild5" presStyleCnt="0"/>
      <dgm:spPr/>
    </dgm:pt>
    <dgm:pt modelId="{32FF051E-04C3-4963-AB82-2B4F7252BC8A}" type="pres">
      <dgm:prSet presAssocID="{4C6099E3-69D9-4BBD-9836-63EB536AABCE}" presName="Name37" presStyleLbl="parChTrans1D2" presStyleIdx="3" presStyleCnt="5"/>
      <dgm:spPr/>
    </dgm:pt>
    <dgm:pt modelId="{AF15C523-140C-4EE9-AAA0-948CF948B995}" type="pres">
      <dgm:prSet presAssocID="{4739B272-EC34-4F40-AAC9-2B830ABEDDAD}" presName="hierRoot2" presStyleCnt="0">
        <dgm:presLayoutVars>
          <dgm:hierBranch val="init"/>
        </dgm:presLayoutVars>
      </dgm:prSet>
      <dgm:spPr/>
    </dgm:pt>
    <dgm:pt modelId="{AAB02F2C-F521-424E-8CB7-0B2F6BD1FAD4}" type="pres">
      <dgm:prSet presAssocID="{4739B272-EC34-4F40-AAC9-2B830ABEDDAD}" presName="rootComposite" presStyleCnt="0"/>
      <dgm:spPr/>
    </dgm:pt>
    <dgm:pt modelId="{004ABC6C-CB08-4565-B9E2-E7F3C3BB9133}" type="pres">
      <dgm:prSet presAssocID="{4739B272-EC34-4F40-AAC9-2B830ABEDDAD}" presName="rootText" presStyleLbl="node2" presStyleIdx="3" presStyleCnt="5">
        <dgm:presLayoutVars>
          <dgm:chPref val="3"/>
        </dgm:presLayoutVars>
      </dgm:prSet>
      <dgm:spPr/>
    </dgm:pt>
    <dgm:pt modelId="{1BBFD9B8-D548-4836-BC4D-153579C83B4E}" type="pres">
      <dgm:prSet presAssocID="{4739B272-EC34-4F40-AAC9-2B830ABEDDAD}" presName="rootConnector" presStyleLbl="node2" presStyleIdx="3" presStyleCnt="5"/>
      <dgm:spPr/>
    </dgm:pt>
    <dgm:pt modelId="{B1EBB239-F837-454F-A604-C31F811309BF}" type="pres">
      <dgm:prSet presAssocID="{4739B272-EC34-4F40-AAC9-2B830ABEDDAD}" presName="hierChild4" presStyleCnt="0"/>
      <dgm:spPr/>
    </dgm:pt>
    <dgm:pt modelId="{F2B25F76-42FE-4E79-9AE6-99D0C6A21757}" type="pres">
      <dgm:prSet presAssocID="{4739B272-EC34-4F40-AAC9-2B830ABEDDAD}" presName="hierChild5" presStyleCnt="0"/>
      <dgm:spPr/>
    </dgm:pt>
    <dgm:pt modelId="{73660AC4-E128-4E29-A063-CBD5DD94956C}" type="pres">
      <dgm:prSet presAssocID="{4C8675FD-C23D-4980-92C2-2AFCC7DB9C37}" presName="Name37" presStyleLbl="parChTrans1D2" presStyleIdx="4" presStyleCnt="5"/>
      <dgm:spPr/>
    </dgm:pt>
    <dgm:pt modelId="{F40585E0-9068-49B7-A9BD-E3848882DF54}" type="pres">
      <dgm:prSet presAssocID="{AF4A9FD8-6663-4034-A573-3EC3E59556E0}" presName="hierRoot2" presStyleCnt="0">
        <dgm:presLayoutVars>
          <dgm:hierBranch val="init"/>
        </dgm:presLayoutVars>
      </dgm:prSet>
      <dgm:spPr/>
    </dgm:pt>
    <dgm:pt modelId="{314D63C9-4399-47D6-87DA-92A2EE7EB399}" type="pres">
      <dgm:prSet presAssocID="{AF4A9FD8-6663-4034-A573-3EC3E59556E0}" presName="rootComposite" presStyleCnt="0"/>
      <dgm:spPr/>
    </dgm:pt>
    <dgm:pt modelId="{457F7876-CD7D-4F89-97EE-C26B4A86AC42}" type="pres">
      <dgm:prSet presAssocID="{AF4A9FD8-6663-4034-A573-3EC3E59556E0}" presName="rootText" presStyleLbl="node2" presStyleIdx="4" presStyleCnt="5">
        <dgm:presLayoutVars>
          <dgm:chPref val="3"/>
        </dgm:presLayoutVars>
      </dgm:prSet>
      <dgm:spPr/>
    </dgm:pt>
    <dgm:pt modelId="{DE49BFDD-4383-4A2E-B71E-3F4BE8BBC013}" type="pres">
      <dgm:prSet presAssocID="{AF4A9FD8-6663-4034-A573-3EC3E59556E0}" presName="rootConnector" presStyleLbl="node2" presStyleIdx="4" presStyleCnt="5"/>
      <dgm:spPr/>
    </dgm:pt>
    <dgm:pt modelId="{C2EC24AC-F1AC-4FF6-A554-DD8D3D53223D}" type="pres">
      <dgm:prSet presAssocID="{AF4A9FD8-6663-4034-A573-3EC3E59556E0}" presName="hierChild4" presStyleCnt="0"/>
      <dgm:spPr/>
    </dgm:pt>
    <dgm:pt modelId="{C620BAEA-7222-40EC-85A3-A13E10AA3481}" type="pres">
      <dgm:prSet presAssocID="{AF4A9FD8-6663-4034-A573-3EC3E59556E0}" presName="hierChild5" presStyleCnt="0"/>
      <dgm:spPr/>
    </dgm:pt>
    <dgm:pt modelId="{D6AD6CA3-E235-4D55-85DD-4435C362C5DB}" type="pres">
      <dgm:prSet presAssocID="{9AEEFDD2-4489-4E77-A14C-DDCE640EF893}" presName="hierChild3" presStyleCnt="0"/>
      <dgm:spPr/>
    </dgm:pt>
  </dgm:ptLst>
  <dgm:cxnLst>
    <dgm:cxn modelId="{E6AF3C0F-6A1C-45F2-B1AD-92C1C32AC9E6}" srcId="{9AEEFDD2-4489-4E77-A14C-DDCE640EF893}" destId="{62C64F13-26CE-4E7A-883B-B6E496FB4A21}" srcOrd="1" destOrd="0" parTransId="{E97A9AAE-DEB7-4566-8C1F-5E7CA1DD623F}" sibTransId="{0BA522FC-F2A7-4203-A703-73593F9AC072}"/>
    <dgm:cxn modelId="{C16EB814-B07D-45BC-AA1E-C14919DEC8D3}" type="presOf" srcId="{B8AD4881-25CD-487A-9EFF-AA08C9197D7E}" destId="{569096A6-BEBB-442E-8EF6-1D03E8E456F5}" srcOrd="1" destOrd="0" presId="urn:microsoft.com/office/officeart/2005/8/layout/orgChart1"/>
    <dgm:cxn modelId="{031A4622-08CF-4E8E-8EE3-44055D6A894C}" type="presOf" srcId="{62C64F13-26CE-4E7A-883B-B6E496FB4A21}" destId="{F50A5854-6E5D-4D89-A70B-5D5B34816B98}" srcOrd="1" destOrd="0" presId="urn:microsoft.com/office/officeart/2005/8/layout/orgChart1"/>
    <dgm:cxn modelId="{C67F872A-D7A6-4104-9348-C8902174C077}" type="presOf" srcId="{E97A9AAE-DEB7-4566-8C1F-5E7CA1DD623F}" destId="{60AD3F84-B084-42F9-B269-4A093B9EA9DD}" srcOrd="0" destOrd="0" presId="urn:microsoft.com/office/officeart/2005/8/layout/orgChart1"/>
    <dgm:cxn modelId="{2AD5A42B-1FC5-48E6-ACA7-AA17A876FCC8}" type="presOf" srcId="{4739B272-EC34-4F40-AAC9-2B830ABEDDAD}" destId="{004ABC6C-CB08-4565-B9E2-E7F3C3BB9133}" srcOrd="0" destOrd="0" presId="urn:microsoft.com/office/officeart/2005/8/layout/orgChart1"/>
    <dgm:cxn modelId="{8DAD4133-FC6B-4424-B2FA-74DDB53B519F}" type="presOf" srcId="{4C8675FD-C23D-4980-92C2-2AFCC7DB9C37}" destId="{73660AC4-E128-4E29-A063-CBD5DD94956C}" srcOrd="0" destOrd="0" presId="urn:microsoft.com/office/officeart/2005/8/layout/orgChart1"/>
    <dgm:cxn modelId="{0168053B-EEED-47FC-861E-480830DD53AA}" type="presOf" srcId="{46550A29-DF4F-4C58-BBCD-0EDA4101F388}" destId="{67794F37-3841-4EE8-B582-718F65815041}" srcOrd="0" destOrd="0" presId="urn:microsoft.com/office/officeart/2005/8/layout/orgChart1"/>
    <dgm:cxn modelId="{03A5936D-2151-40CC-8470-3C6C5E815F55}" type="presOf" srcId="{9AEEFDD2-4489-4E77-A14C-DDCE640EF893}" destId="{6FD84393-A0D1-46B5-B628-FC5F521C8F06}" srcOrd="0" destOrd="0" presId="urn:microsoft.com/office/officeart/2005/8/layout/orgChart1"/>
    <dgm:cxn modelId="{B5BBF052-075D-4893-B073-C06D4CDEE683}" srcId="{B422770F-A180-4494-9F25-2C37AB0603D7}" destId="{9AEEFDD2-4489-4E77-A14C-DDCE640EF893}" srcOrd="0" destOrd="0" parTransId="{43F49E01-42DC-49C2-9869-D30C7EF490F0}" sibTransId="{BE655C99-4E4E-4F0E-A424-D84D44B7F942}"/>
    <dgm:cxn modelId="{BBF00857-53AC-436E-A46F-52131F26E672}" type="presOf" srcId="{B8AD4881-25CD-487A-9EFF-AA08C9197D7E}" destId="{F7E03092-26F5-4B86-98B4-A489586C0030}" srcOrd="0" destOrd="0" presId="urn:microsoft.com/office/officeart/2005/8/layout/orgChart1"/>
    <dgm:cxn modelId="{8B970689-3A00-43F6-AD40-77358E957667}" srcId="{9AEEFDD2-4489-4E77-A14C-DDCE640EF893}" destId="{AF4A9FD8-6663-4034-A573-3EC3E59556E0}" srcOrd="4" destOrd="0" parTransId="{4C8675FD-C23D-4980-92C2-2AFCC7DB9C37}" sibTransId="{29D0DC77-6EC0-4D12-B7EC-F9D1D26ACDBC}"/>
    <dgm:cxn modelId="{38609F95-ACC2-4A05-A562-1A8D21FC295D}" type="presOf" srcId="{4C6099E3-69D9-4BBD-9836-63EB536AABCE}" destId="{32FF051E-04C3-4963-AB82-2B4F7252BC8A}" srcOrd="0" destOrd="0" presId="urn:microsoft.com/office/officeart/2005/8/layout/orgChart1"/>
    <dgm:cxn modelId="{69CDB09E-2DDB-4E41-8F22-231F8CCEC529}" type="presOf" srcId="{62C64F13-26CE-4E7A-883B-B6E496FB4A21}" destId="{256325B3-28F9-4545-819F-E5ABD1D27B5A}" srcOrd="0" destOrd="0" presId="urn:microsoft.com/office/officeart/2005/8/layout/orgChart1"/>
    <dgm:cxn modelId="{7A0420A2-709B-43E5-9A3F-8581630C64E1}" type="presOf" srcId="{FFA147ED-C90E-4BDD-9D94-F3A537F98181}" destId="{1E21C3BC-2F57-4AC8-A85A-66BBA16E43A1}" srcOrd="0" destOrd="0" presId="urn:microsoft.com/office/officeart/2005/8/layout/orgChart1"/>
    <dgm:cxn modelId="{5099F0AC-52C5-4EBE-9C4C-424AF5BC0993}" type="presOf" srcId="{4739B272-EC34-4F40-AAC9-2B830ABEDDAD}" destId="{1BBFD9B8-D548-4836-BC4D-153579C83B4E}" srcOrd="1" destOrd="0" presId="urn:microsoft.com/office/officeart/2005/8/layout/orgChart1"/>
    <dgm:cxn modelId="{2DC0DEBB-73F4-4DE0-98ED-83D90896D1A8}" type="presOf" srcId="{AF4A9FD8-6663-4034-A573-3EC3E59556E0}" destId="{457F7876-CD7D-4F89-97EE-C26B4A86AC42}" srcOrd="0" destOrd="0" presId="urn:microsoft.com/office/officeart/2005/8/layout/orgChart1"/>
    <dgm:cxn modelId="{F28AD3C4-8F0E-4432-A8AD-5B2F2A520CDA}" type="presOf" srcId="{9AEEFDD2-4489-4E77-A14C-DDCE640EF893}" destId="{E6D9F93D-DB4A-4DE5-9371-7CABF5BB089C}" srcOrd="1" destOrd="0" presId="urn:microsoft.com/office/officeart/2005/8/layout/orgChart1"/>
    <dgm:cxn modelId="{339A6BCB-0E84-41FE-B881-048F432B09BE}" type="presOf" srcId="{AF4A9FD8-6663-4034-A573-3EC3E59556E0}" destId="{DE49BFDD-4383-4A2E-B71E-3F4BE8BBC013}" srcOrd="1" destOrd="0" presId="urn:microsoft.com/office/officeart/2005/8/layout/orgChart1"/>
    <dgm:cxn modelId="{B052FAE5-ABA9-42EA-8E13-0EFE857CB592}" type="presOf" srcId="{B422770F-A180-4494-9F25-2C37AB0603D7}" destId="{31508381-2265-4653-9B4D-BE3B5B07DD05}" srcOrd="0" destOrd="0" presId="urn:microsoft.com/office/officeart/2005/8/layout/orgChart1"/>
    <dgm:cxn modelId="{71C72BE8-8321-43B6-B35F-6EA61EBC49A1}" srcId="{9AEEFDD2-4489-4E77-A14C-DDCE640EF893}" destId="{B8AD4881-25CD-487A-9EFF-AA08C9197D7E}" srcOrd="2" destOrd="0" parTransId="{2E1BC3C3-974E-4FBC-A44B-FFBE186FA43F}" sibTransId="{BA7AD097-AED6-4031-BBFC-D30767F15AED}"/>
    <dgm:cxn modelId="{EE512EEB-FE74-4F69-9DCD-5DA52AB459AA}" type="presOf" srcId="{FFA147ED-C90E-4BDD-9D94-F3A537F98181}" destId="{E4E72EFD-AD89-47C2-A19C-281AB7D68370}" srcOrd="1" destOrd="0" presId="urn:microsoft.com/office/officeart/2005/8/layout/orgChart1"/>
    <dgm:cxn modelId="{ADBBF5F1-B5E5-4C84-924E-E8FBF714BB91}" type="presOf" srcId="{2E1BC3C3-974E-4FBC-A44B-FFBE186FA43F}" destId="{3D0E6241-32DA-4417-BB91-CC6774E7E25E}" srcOrd="0" destOrd="0" presId="urn:microsoft.com/office/officeart/2005/8/layout/orgChart1"/>
    <dgm:cxn modelId="{978796F5-C56C-472E-A859-8905B339858B}" srcId="{9AEEFDD2-4489-4E77-A14C-DDCE640EF893}" destId="{FFA147ED-C90E-4BDD-9D94-F3A537F98181}" srcOrd="0" destOrd="0" parTransId="{46550A29-DF4F-4C58-BBCD-0EDA4101F388}" sibTransId="{B30CF892-CB50-4E97-A533-D9309DB97ED3}"/>
    <dgm:cxn modelId="{047DBDF9-0736-4BF9-ACA0-CCDC742D4DEE}" srcId="{9AEEFDD2-4489-4E77-A14C-DDCE640EF893}" destId="{4739B272-EC34-4F40-AAC9-2B830ABEDDAD}" srcOrd="3" destOrd="0" parTransId="{4C6099E3-69D9-4BBD-9836-63EB536AABCE}" sibTransId="{4D158742-66FF-4A02-8D66-AB1E9F1570BB}"/>
    <dgm:cxn modelId="{53E3BFFB-B59C-4222-8A36-E378F1CF23A0}" type="presParOf" srcId="{31508381-2265-4653-9B4D-BE3B5B07DD05}" destId="{4CEF52EA-6BAD-442C-A687-7881FA8E0E4A}" srcOrd="0" destOrd="0" presId="urn:microsoft.com/office/officeart/2005/8/layout/orgChart1"/>
    <dgm:cxn modelId="{1E4AD7B9-AC3E-4C17-B72D-DBA0898EB3B4}" type="presParOf" srcId="{4CEF52EA-6BAD-442C-A687-7881FA8E0E4A}" destId="{DE3F96E0-62F7-43BC-8B9A-1CA9E976881E}" srcOrd="0" destOrd="0" presId="urn:microsoft.com/office/officeart/2005/8/layout/orgChart1"/>
    <dgm:cxn modelId="{4D7A074D-440D-4F0C-B4E3-6F01E39DF05E}" type="presParOf" srcId="{DE3F96E0-62F7-43BC-8B9A-1CA9E976881E}" destId="{6FD84393-A0D1-46B5-B628-FC5F521C8F06}" srcOrd="0" destOrd="0" presId="urn:microsoft.com/office/officeart/2005/8/layout/orgChart1"/>
    <dgm:cxn modelId="{CD155089-6710-4FFE-8A89-2067B26518A4}" type="presParOf" srcId="{DE3F96E0-62F7-43BC-8B9A-1CA9E976881E}" destId="{E6D9F93D-DB4A-4DE5-9371-7CABF5BB089C}" srcOrd="1" destOrd="0" presId="urn:microsoft.com/office/officeart/2005/8/layout/orgChart1"/>
    <dgm:cxn modelId="{9F8AA146-31F0-4DB8-A06D-137D8D261B25}" type="presParOf" srcId="{4CEF52EA-6BAD-442C-A687-7881FA8E0E4A}" destId="{7583C5F6-8CCA-410A-B9C9-BD7BFBA43485}" srcOrd="1" destOrd="0" presId="urn:microsoft.com/office/officeart/2005/8/layout/orgChart1"/>
    <dgm:cxn modelId="{474D74B1-C469-454E-8940-30505BF600BE}" type="presParOf" srcId="{7583C5F6-8CCA-410A-B9C9-BD7BFBA43485}" destId="{67794F37-3841-4EE8-B582-718F65815041}" srcOrd="0" destOrd="0" presId="urn:microsoft.com/office/officeart/2005/8/layout/orgChart1"/>
    <dgm:cxn modelId="{BE8D9954-712A-441C-944F-426A564DA00A}" type="presParOf" srcId="{7583C5F6-8CCA-410A-B9C9-BD7BFBA43485}" destId="{DAC7B5F3-433B-4EC6-94DE-015888C6474E}" srcOrd="1" destOrd="0" presId="urn:microsoft.com/office/officeart/2005/8/layout/orgChart1"/>
    <dgm:cxn modelId="{C4593A88-92A5-4338-9A84-60AC5F41C01C}" type="presParOf" srcId="{DAC7B5F3-433B-4EC6-94DE-015888C6474E}" destId="{D026BA4D-D3A7-4682-9319-61F3D2F72C9E}" srcOrd="0" destOrd="0" presId="urn:microsoft.com/office/officeart/2005/8/layout/orgChart1"/>
    <dgm:cxn modelId="{C83F33D1-9A07-4371-A68F-19437BBEB7D3}" type="presParOf" srcId="{D026BA4D-D3A7-4682-9319-61F3D2F72C9E}" destId="{1E21C3BC-2F57-4AC8-A85A-66BBA16E43A1}" srcOrd="0" destOrd="0" presId="urn:microsoft.com/office/officeart/2005/8/layout/orgChart1"/>
    <dgm:cxn modelId="{79868BF2-ACA4-41F7-B837-473F69C5D7BA}" type="presParOf" srcId="{D026BA4D-D3A7-4682-9319-61F3D2F72C9E}" destId="{E4E72EFD-AD89-47C2-A19C-281AB7D68370}" srcOrd="1" destOrd="0" presId="urn:microsoft.com/office/officeart/2005/8/layout/orgChart1"/>
    <dgm:cxn modelId="{1DD5C7CF-F591-4B72-8DAE-063A718DCFC7}" type="presParOf" srcId="{DAC7B5F3-433B-4EC6-94DE-015888C6474E}" destId="{57A1B12A-A043-4931-9218-AA99C97ECBEE}" srcOrd="1" destOrd="0" presId="urn:microsoft.com/office/officeart/2005/8/layout/orgChart1"/>
    <dgm:cxn modelId="{31CB482D-CE10-47C2-857F-8FBDE5E414F4}" type="presParOf" srcId="{DAC7B5F3-433B-4EC6-94DE-015888C6474E}" destId="{E7DA5910-074A-4BB9-9803-AEF5E04A4CE8}" srcOrd="2" destOrd="0" presId="urn:microsoft.com/office/officeart/2005/8/layout/orgChart1"/>
    <dgm:cxn modelId="{FB4F517D-7B2D-4981-944D-D4740397CCED}" type="presParOf" srcId="{7583C5F6-8CCA-410A-B9C9-BD7BFBA43485}" destId="{60AD3F84-B084-42F9-B269-4A093B9EA9DD}" srcOrd="2" destOrd="0" presId="urn:microsoft.com/office/officeart/2005/8/layout/orgChart1"/>
    <dgm:cxn modelId="{9D562527-563E-4157-9579-589274513042}" type="presParOf" srcId="{7583C5F6-8CCA-410A-B9C9-BD7BFBA43485}" destId="{7EA070F8-1A8A-4182-B44A-1BA2821DC634}" srcOrd="3" destOrd="0" presId="urn:microsoft.com/office/officeart/2005/8/layout/orgChart1"/>
    <dgm:cxn modelId="{9401AFA4-20D3-4F05-92A9-3F1CEB978D3A}" type="presParOf" srcId="{7EA070F8-1A8A-4182-B44A-1BA2821DC634}" destId="{50CCA696-2E6D-4695-BD94-A0D6F40476E9}" srcOrd="0" destOrd="0" presId="urn:microsoft.com/office/officeart/2005/8/layout/orgChart1"/>
    <dgm:cxn modelId="{9CB92D8C-796B-41B6-884C-6AD06B31FDB3}" type="presParOf" srcId="{50CCA696-2E6D-4695-BD94-A0D6F40476E9}" destId="{256325B3-28F9-4545-819F-E5ABD1D27B5A}" srcOrd="0" destOrd="0" presId="urn:microsoft.com/office/officeart/2005/8/layout/orgChart1"/>
    <dgm:cxn modelId="{229DF8BC-341F-4957-BDDE-7F45A9D27E48}" type="presParOf" srcId="{50CCA696-2E6D-4695-BD94-A0D6F40476E9}" destId="{F50A5854-6E5D-4D89-A70B-5D5B34816B98}" srcOrd="1" destOrd="0" presId="urn:microsoft.com/office/officeart/2005/8/layout/orgChart1"/>
    <dgm:cxn modelId="{70D44C67-E2A5-489C-AFE6-C835EDD05CBA}" type="presParOf" srcId="{7EA070F8-1A8A-4182-B44A-1BA2821DC634}" destId="{4A59F413-E4EA-42B5-A351-4AF73EBA51B3}" srcOrd="1" destOrd="0" presId="urn:microsoft.com/office/officeart/2005/8/layout/orgChart1"/>
    <dgm:cxn modelId="{9949CBC0-6780-4087-8C09-A835DE3E140B}" type="presParOf" srcId="{7EA070F8-1A8A-4182-B44A-1BA2821DC634}" destId="{90251B37-9F2D-4BB5-979A-914FCD685C6D}" srcOrd="2" destOrd="0" presId="urn:microsoft.com/office/officeart/2005/8/layout/orgChart1"/>
    <dgm:cxn modelId="{0B782952-4B9E-49DF-8D85-25BC6DBD8F5B}" type="presParOf" srcId="{7583C5F6-8CCA-410A-B9C9-BD7BFBA43485}" destId="{3D0E6241-32DA-4417-BB91-CC6774E7E25E}" srcOrd="4" destOrd="0" presId="urn:microsoft.com/office/officeart/2005/8/layout/orgChart1"/>
    <dgm:cxn modelId="{595BC11B-D70F-4906-A62E-9B1FFF75A332}" type="presParOf" srcId="{7583C5F6-8CCA-410A-B9C9-BD7BFBA43485}" destId="{51481087-A1E5-48BA-86DA-E73484CD36F6}" srcOrd="5" destOrd="0" presId="urn:microsoft.com/office/officeart/2005/8/layout/orgChart1"/>
    <dgm:cxn modelId="{C4505E53-99DA-4B85-84A7-B31CD95596BD}" type="presParOf" srcId="{51481087-A1E5-48BA-86DA-E73484CD36F6}" destId="{9A49D3E7-4BAC-4E09-93A5-9BE3993EDAEC}" srcOrd="0" destOrd="0" presId="urn:microsoft.com/office/officeart/2005/8/layout/orgChart1"/>
    <dgm:cxn modelId="{0EF16331-05D3-4D39-B62C-2C439E89DAF8}" type="presParOf" srcId="{9A49D3E7-4BAC-4E09-93A5-9BE3993EDAEC}" destId="{F7E03092-26F5-4B86-98B4-A489586C0030}" srcOrd="0" destOrd="0" presId="urn:microsoft.com/office/officeart/2005/8/layout/orgChart1"/>
    <dgm:cxn modelId="{31608C1E-B909-4836-97F8-DDDC87801D6E}" type="presParOf" srcId="{9A49D3E7-4BAC-4E09-93A5-9BE3993EDAEC}" destId="{569096A6-BEBB-442E-8EF6-1D03E8E456F5}" srcOrd="1" destOrd="0" presId="urn:microsoft.com/office/officeart/2005/8/layout/orgChart1"/>
    <dgm:cxn modelId="{3F88E568-02FA-4B80-A9D7-8BDD3EA9CAF7}" type="presParOf" srcId="{51481087-A1E5-48BA-86DA-E73484CD36F6}" destId="{576ACD48-7D19-4199-BFE2-CA8453EC814D}" srcOrd="1" destOrd="0" presId="urn:microsoft.com/office/officeart/2005/8/layout/orgChart1"/>
    <dgm:cxn modelId="{7BB27DE1-4811-4925-9D81-AE799C1F1A31}" type="presParOf" srcId="{51481087-A1E5-48BA-86DA-E73484CD36F6}" destId="{449E7ABB-A594-458F-98F0-FA214C37F57C}" srcOrd="2" destOrd="0" presId="urn:microsoft.com/office/officeart/2005/8/layout/orgChart1"/>
    <dgm:cxn modelId="{797004C8-439A-4B68-8FB5-A64210A7E735}" type="presParOf" srcId="{7583C5F6-8CCA-410A-B9C9-BD7BFBA43485}" destId="{32FF051E-04C3-4963-AB82-2B4F7252BC8A}" srcOrd="6" destOrd="0" presId="urn:microsoft.com/office/officeart/2005/8/layout/orgChart1"/>
    <dgm:cxn modelId="{04F4A15E-5CCE-484B-91CE-F5622E63BBF3}" type="presParOf" srcId="{7583C5F6-8CCA-410A-B9C9-BD7BFBA43485}" destId="{AF15C523-140C-4EE9-AAA0-948CF948B995}" srcOrd="7" destOrd="0" presId="urn:microsoft.com/office/officeart/2005/8/layout/orgChart1"/>
    <dgm:cxn modelId="{17CAEF3A-5395-4363-ADEE-9993410AD78B}" type="presParOf" srcId="{AF15C523-140C-4EE9-AAA0-948CF948B995}" destId="{AAB02F2C-F521-424E-8CB7-0B2F6BD1FAD4}" srcOrd="0" destOrd="0" presId="urn:microsoft.com/office/officeart/2005/8/layout/orgChart1"/>
    <dgm:cxn modelId="{01C18417-825C-4CB0-A466-17B12EF6522E}" type="presParOf" srcId="{AAB02F2C-F521-424E-8CB7-0B2F6BD1FAD4}" destId="{004ABC6C-CB08-4565-B9E2-E7F3C3BB9133}" srcOrd="0" destOrd="0" presId="urn:microsoft.com/office/officeart/2005/8/layout/orgChart1"/>
    <dgm:cxn modelId="{85901F12-B845-4009-861B-659D55C4E64F}" type="presParOf" srcId="{AAB02F2C-F521-424E-8CB7-0B2F6BD1FAD4}" destId="{1BBFD9B8-D548-4836-BC4D-153579C83B4E}" srcOrd="1" destOrd="0" presId="urn:microsoft.com/office/officeart/2005/8/layout/orgChart1"/>
    <dgm:cxn modelId="{3CEF4E67-2514-4032-9CF7-B6B3D4318337}" type="presParOf" srcId="{AF15C523-140C-4EE9-AAA0-948CF948B995}" destId="{B1EBB239-F837-454F-A604-C31F811309BF}" srcOrd="1" destOrd="0" presId="urn:microsoft.com/office/officeart/2005/8/layout/orgChart1"/>
    <dgm:cxn modelId="{24D544A8-B0AB-49EC-826D-33A09A6AC351}" type="presParOf" srcId="{AF15C523-140C-4EE9-AAA0-948CF948B995}" destId="{F2B25F76-42FE-4E79-9AE6-99D0C6A21757}" srcOrd="2" destOrd="0" presId="urn:microsoft.com/office/officeart/2005/8/layout/orgChart1"/>
    <dgm:cxn modelId="{3B7A82EC-EDC8-44A5-9187-CC4C603463F4}" type="presParOf" srcId="{7583C5F6-8CCA-410A-B9C9-BD7BFBA43485}" destId="{73660AC4-E128-4E29-A063-CBD5DD94956C}" srcOrd="8" destOrd="0" presId="urn:microsoft.com/office/officeart/2005/8/layout/orgChart1"/>
    <dgm:cxn modelId="{FD35688F-499A-4492-AE35-FA338378BF96}" type="presParOf" srcId="{7583C5F6-8CCA-410A-B9C9-BD7BFBA43485}" destId="{F40585E0-9068-49B7-A9BD-E3848882DF54}" srcOrd="9" destOrd="0" presId="urn:microsoft.com/office/officeart/2005/8/layout/orgChart1"/>
    <dgm:cxn modelId="{D0E75D62-DADD-446B-B517-85838D399A00}" type="presParOf" srcId="{F40585E0-9068-49B7-A9BD-E3848882DF54}" destId="{314D63C9-4399-47D6-87DA-92A2EE7EB399}" srcOrd="0" destOrd="0" presId="urn:microsoft.com/office/officeart/2005/8/layout/orgChart1"/>
    <dgm:cxn modelId="{8522082A-FB1D-4271-9C26-F9368FA714C7}" type="presParOf" srcId="{314D63C9-4399-47D6-87DA-92A2EE7EB399}" destId="{457F7876-CD7D-4F89-97EE-C26B4A86AC42}" srcOrd="0" destOrd="0" presId="urn:microsoft.com/office/officeart/2005/8/layout/orgChart1"/>
    <dgm:cxn modelId="{D54C5A39-F4D5-4434-9D17-E4A7C81814AE}" type="presParOf" srcId="{314D63C9-4399-47D6-87DA-92A2EE7EB399}" destId="{DE49BFDD-4383-4A2E-B71E-3F4BE8BBC013}" srcOrd="1" destOrd="0" presId="urn:microsoft.com/office/officeart/2005/8/layout/orgChart1"/>
    <dgm:cxn modelId="{B9A80C67-74C3-4981-A49D-172574A1B2B6}" type="presParOf" srcId="{F40585E0-9068-49B7-A9BD-E3848882DF54}" destId="{C2EC24AC-F1AC-4FF6-A554-DD8D3D53223D}" srcOrd="1" destOrd="0" presId="urn:microsoft.com/office/officeart/2005/8/layout/orgChart1"/>
    <dgm:cxn modelId="{2279C7A3-23F9-4D72-86CB-F84FC69CA483}" type="presParOf" srcId="{F40585E0-9068-49B7-A9BD-E3848882DF54}" destId="{C620BAEA-7222-40EC-85A3-A13E10AA3481}" srcOrd="2" destOrd="0" presId="urn:microsoft.com/office/officeart/2005/8/layout/orgChart1"/>
    <dgm:cxn modelId="{2DC2617E-4B2D-490C-98CE-41F150371CB6}" type="presParOf" srcId="{4CEF52EA-6BAD-442C-A687-7881FA8E0E4A}" destId="{D6AD6CA3-E235-4D55-85DD-4435C362C5D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F9DB0E-C41A-4C25-BCF2-51EF123FAF38}" type="doc">
      <dgm:prSet loTypeId="urn:microsoft.com/office/officeart/2005/8/layout/orgChart1" loCatId="hierarchy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IN"/>
        </a:p>
      </dgm:t>
    </dgm:pt>
    <dgm:pt modelId="{C953D1CA-75D9-412D-83A3-1C63A3F7CC7F}">
      <dgm:prSet phldrT="[Text]" phldr="0"/>
      <dgm:spPr/>
      <dgm:t>
        <a:bodyPr/>
        <a:lstStyle/>
        <a:p>
          <a:r>
            <a:rPr lang="en-US" b="1" dirty="0"/>
            <a:t>Outward supplies</a:t>
          </a:r>
          <a:endParaRPr lang="en-IN" b="1" dirty="0"/>
        </a:p>
      </dgm:t>
    </dgm:pt>
    <dgm:pt modelId="{32BEE06C-6E78-4445-88A8-7B2F377D50B1}" type="parTrans" cxnId="{1A6B4155-90A6-46D4-A6DF-D04EE08B0811}">
      <dgm:prSet/>
      <dgm:spPr/>
      <dgm:t>
        <a:bodyPr/>
        <a:lstStyle/>
        <a:p>
          <a:endParaRPr lang="en-IN"/>
        </a:p>
      </dgm:t>
    </dgm:pt>
    <dgm:pt modelId="{A4BA1479-317A-46AE-9406-30D23EC7FE74}" type="sibTrans" cxnId="{1A6B4155-90A6-46D4-A6DF-D04EE08B0811}">
      <dgm:prSet/>
      <dgm:spPr/>
      <dgm:t>
        <a:bodyPr/>
        <a:lstStyle/>
        <a:p>
          <a:endParaRPr lang="en-IN"/>
        </a:p>
      </dgm:t>
    </dgm:pt>
    <dgm:pt modelId="{B00500BA-3486-40C7-815A-A8E344236FA0}">
      <dgm:prSet phldrT="[Text]" phldr="0"/>
      <dgm:spPr/>
      <dgm:t>
        <a:bodyPr/>
        <a:lstStyle/>
        <a:p>
          <a:r>
            <a:rPr lang="en-US" b="1" dirty="0"/>
            <a:t>Tax Impacting</a:t>
          </a:r>
          <a:endParaRPr lang="en-IN" b="1" dirty="0"/>
        </a:p>
      </dgm:t>
    </dgm:pt>
    <dgm:pt modelId="{31DF3A93-D223-4BC8-84BA-B27B3F424579}" type="parTrans" cxnId="{D3320070-3FD7-46BB-8961-5A9359D49BE0}">
      <dgm:prSet/>
      <dgm:spPr/>
      <dgm:t>
        <a:bodyPr/>
        <a:lstStyle/>
        <a:p>
          <a:endParaRPr lang="en-IN"/>
        </a:p>
      </dgm:t>
    </dgm:pt>
    <dgm:pt modelId="{499A1851-90F6-47AE-A6CD-9C0549B62CCF}" type="sibTrans" cxnId="{D3320070-3FD7-46BB-8961-5A9359D49BE0}">
      <dgm:prSet/>
      <dgm:spPr/>
      <dgm:t>
        <a:bodyPr/>
        <a:lstStyle/>
        <a:p>
          <a:endParaRPr lang="en-IN"/>
        </a:p>
      </dgm:t>
    </dgm:pt>
    <dgm:pt modelId="{9B528539-04B5-4406-818A-C22EEFB4BD6C}">
      <dgm:prSet phldrT="[Text]" phldr="0"/>
      <dgm:spPr/>
      <dgm:t>
        <a:bodyPr/>
        <a:lstStyle/>
        <a:p>
          <a:r>
            <a:rPr lang="en-US" b="1" dirty="0"/>
            <a:t>Non-Tax Impacting</a:t>
          </a:r>
          <a:endParaRPr lang="en-IN" b="1" dirty="0"/>
        </a:p>
      </dgm:t>
    </dgm:pt>
    <dgm:pt modelId="{6EE99CE3-D8FD-4C25-892F-362C56AC6F44}" type="parTrans" cxnId="{EF9FD2EB-76CC-4FF8-97DC-5376F87BB7CF}">
      <dgm:prSet/>
      <dgm:spPr/>
      <dgm:t>
        <a:bodyPr/>
        <a:lstStyle/>
        <a:p>
          <a:endParaRPr lang="en-IN"/>
        </a:p>
      </dgm:t>
    </dgm:pt>
    <dgm:pt modelId="{36885C1D-38E3-4100-A3B7-68AD06F7C1D6}" type="sibTrans" cxnId="{EF9FD2EB-76CC-4FF8-97DC-5376F87BB7CF}">
      <dgm:prSet/>
      <dgm:spPr/>
      <dgm:t>
        <a:bodyPr/>
        <a:lstStyle/>
        <a:p>
          <a:endParaRPr lang="en-IN"/>
        </a:p>
      </dgm:t>
    </dgm:pt>
    <dgm:pt modelId="{E680500C-458B-49E0-B768-95007C2FF5FC}" type="asst">
      <dgm:prSet/>
      <dgm:spPr/>
      <dgm:t>
        <a:bodyPr/>
        <a:lstStyle/>
        <a:p>
          <a:r>
            <a:rPr lang="en-US" b="1" dirty="0"/>
            <a:t>Disclosed</a:t>
          </a:r>
        </a:p>
      </dgm:t>
    </dgm:pt>
    <dgm:pt modelId="{DA68584C-D01F-45D0-8157-BF975015F088}" type="parTrans" cxnId="{AD74679D-C914-4C1B-8AEE-21A7F9009B70}">
      <dgm:prSet/>
      <dgm:spPr/>
      <dgm:t>
        <a:bodyPr/>
        <a:lstStyle/>
        <a:p>
          <a:endParaRPr lang="en-IN"/>
        </a:p>
      </dgm:t>
    </dgm:pt>
    <dgm:pt modelId="{54A4ABE0-F03B-4039-99FB-2A5CAB59956B}" type="sibTrans" cxnId="{AD74679D-C914-4C1B-8AEE-21A7F9009B70}">
      <dgm:prSet/>
      <dgm:spPr/>
      <dgm:t>
        <a:bodyPr/>
        <a:lstStyle/>
        <a:p>
          <a:endParaRPr lang="en-IN"/>
        </a:p>
      </dgm:t>
    </dgm:pt>
    <dgm:pt modelId="{BE551EF0-86B0-4F46-8E1E-26D8883F8BC1}" type="asst">
      <dgm:prSet/>
      <dgm:spPr/>
      <dgm:t>
        <a:bodyPr/>
        <a:lstStyle/>
        <a:p>
          <a:r>
            <a:rPr lang="en-US" b="1" dirty="0"/>
            <a:t>ND</a:t>
          </a:r>
          <a:endParaRPr lang="en-IN" b="1" dirty="0"/>
        </a:p>
      </dgm:t>
    </dgm:pt>
    <dgm:pt modelId="{1EF6F79E-21D4-41E7-AC40-31650194C185}" type="parTrans" cxnId="{C7298B40-9464-4A1E-818C-6FE326A96FF7}">
      <dgm:prSet/>
      <dgm:spPr/>
      <dgm:t>
        <a:bodyPr/>
        <a:lstStyle/>
        <a:p>
          <a:endParaRPr lang="en-IN"/>
        </a:p>
      </dgm:t>
    </dgm:pt>
    <dgm:pt modelId="{F0087BB2-F8CC-4E08-9AC6-D29A3B407068}" type="sibTrans" cxnId="{C7298B40-9464-4A1E-818C-6FE326A96FF7}">
      <dgm:prSet/>
      <dgm:spPr/>
      <dgm:t>
        <a:bodyPr/>
        <a:lstStyle/>
        <a:p>
          <a:endParaRPr lang="en-IN"/>
        </a:p>
      </dgm:t>
    </dgm:pt>
    <dgm:pt modelId="{4EBBDC22-3214-4C47-8A92-E5635469E3AC}" type="asst">
      <dgm:prSet/>
      <dgm:spPr/>
      <dgm:t>
        <a:bodyPr/>
        <a:lstStyle/>
        <a:p>
          <a:r>
            <a:rPr lang="en-US" b="1" dirty="0"/>
            <a:t>Disclosed</a:t>
          </a:r>
        </a:p>
      </dgm:t>
    </dgm:pt>
    <dgm:pt modelId="{19E3EBA8-DAFA-49F0-B1B7-ABEF4AB3ABB3}" type="parTrans" cxnId="{2BC29574-9BF4-4151-9BC1-BF5BDCC1536D}">
      <dgm:prSet/>
      <dgm:spPr/>
      <dgm:t>
        <a:bodyPr/>
        <a:lstStyle/>
        <a:p>
          <a:endParaRPr lang="en-IN"/>
        </a:p>
      </dgm:t>
    </dgm:pt>
    <dgm:pt modelId="{EEF4FE65-ADA4-477D-B53F-48288B099274}" type="sibTrans" cxnId="{2BC29574-9BF4-4151-9BC1-BF5BDCC1536D}">
      <dgm:prSet/>
      <dgm:spPr/>
      <dgm:t>
        <a:bodyPr/>
        <a:lstStyle/>
        <a:p>
          <a:endParaRPr lang="en-IN"/>
        </a:p>
      </dgm:t>
    </dgm:pt>
    <dgm:pt modelId="{099C0371-3466-42DF-AC51-3F4E7AED9EFF}" type="asst">
      <dgm:prSet/>
      <dgm:spPr/>
      <dgm:t>
        <a:bodyPr/>
        <a:lstStyle/>
        <a:p>
          <a:r>
            <a:rPr lang="en-US" b="1" dirty="0"/>
            <a:t>ND</a:t>
          </a:r>
          <a:endParaRPr lang="en-IN" b="1" dirty="0"/>
        </a:p>
      </dgm:t>
    </dgm:pt>
    <dgm:pt modelId="{505A5B73-C4AC-41DF-AC60-48A46C78A3A6}" type="parTrans" cxnId="{B760980C-1C6F-4DB0-AACA-4BD70AF07F14}">
      <dgm:prSet/>
      <dgm:spPr/>
      <dgm:t>
        <a:bodyPr/>
        <a:lstStyle/>
        <a:p>
          <a:endParaRPr lang="en-IN"/>
        </a:p>
      </dgm:t>
    </dgm:pt>
    <dgm:pt modelId="{3CD9AE37-8142-4D6D-B682-9BA80070A7AB}" type="sibTrans" cxnId="{B760980C-1C6F-4DB0-AACA-4BD70AF07F14}">
      <dgm:prSet/>
      <dgm:spPr/>
      <dgm:t>
        <a:bodyPr/>
        <a:lstStyle/>
        <a:p>
          <a:endParaRPr lang="en-IN"/>
        </a:p>
      </dgm:t>
    </dgm:pt>
    <dgm:pt modelId="{633075D9-0DAF-4E0D-817E-8692AA9700E2}" type="asst">
      <dgm:prSet/>
      <dgm:spPr>
        <a:solidFill>
          <a:schemeClr val="bg1"/>
        </a:solidFill>
      </dgm:spPr>
      <dgm:t>
        <a:bodyPr/>
        <a:lstStyle/>
        <a:p>
          <a:r>
            <a:rPr lang="en-US" b="1" dirty="0"/>
            <a:t>2024-25</a:t>
          </a:r>
        </a:p>
      </dgm:t>
    </dgm:pt>
    <dgm:pt modelId="{878A87F6-C08F-457F-83FA-E8CEF469B178}" type="parTrans" cxnId="{5A0455A4-536F-4FBE-8483-EA5C6EA28DD8}">
      <dgm:prSet/>
      <dgm:spPr/>
      <dgm:t>
        <a:bodyPr/>
        <a:lstStyle/>
        <a:p>
          <a:endParaRPr lang="en-IN"/>
        </a:p>
      </dgm:t>
    </dgm:pt>
    <dgm:pt modelId="{F13AE73D-BE30-48D5-A685-83FAAC258826}" type="sibTrans" cxnId="{5A0455A4-536F-4FBE-8483-EA5C6EA28DD8}">
      <dgm:prSet/>
      <dgm:spPr/>
      <dgm:t>
        <a:bodyPr/>
        <a:lstStyle/>
        <a:p>
          <a:endParaRPr lang="en-IN"/>
        </a:p>
      </dgm:t>
    </dgm:pt>
    <dgm:pt modelId="{77773E82-851F-4F64-BE81-243F9BF395F2}" type="asst">
      <dgm:prSet/>
      <dgm:spPr>
        <a:solidFill>
          <a:srgbClr val="FFC000"/>
        </a:solidFill>
      </dgm:spPr>
      <dgm:t>
        <a:bodyPr/>
        <a:lstStyle/>
        <a:p>
          <a:r>
            <a:rPr lang="en-US" b="1" dirty="0"/>
            <a:t>CFY G9</a:t>
          </a:r>
        </a:p>
        <a:p>
          <a:r>
            <a:rPr lang="en-US" b="1" dirty="0"/>
            <a:t>T4 + T9</a:t>
          </a:r>
        </a:p>
        <a:p>
          <a:r>
            <a:rPr lang="en-IN" b="1" dirty="0"/>
            <a:t>&amp;</a:t>
          </a:r>
        </a:p>
        <a:p>
          <a:r>
            <a:rPr lang="en-IN" b="1" dirty="0"/>
            <a:t>DRC-03</a:t>
          </a:r>
        </a:p>
      </dgm:t>
    </dgm:pt>
    <dgm:pt modelId="{59F1FAE8-2588-4D3B-8B40-5BF95CD6D2AC}" type="parTrans" cxnId="{BE542B61-9F25-4AAB-B832-FCC9EC28E396}">
      <dgm:prSet/>
      <dgm:spPr/>
      <dgm:t>
        <a:bodyPr/>
        <a:lstStyle/>
        <a:p>
          <a:endParaRPr lang="en-IN"/>
        </a:p>
      </dgm:t>
    </dgm:pt>
    <dgm:pt modelId="{D446E006-C7CF-4A2B-B343-51F50E6F3041}" type="sibTrans" cxnId="{BE542B61-9F25-4AAB-B832-FCC9EC28E396}">
      <dgm:prSet/>
      <dgm:spPr/>
      <dgm:t>
        <a:bodyPr/>
        <a:lstStyle/>
        <a:p>
          <a:endParaRPr lang="en-IN"/>
        </a:p>
      </dgm:t>
    </dgm:pt>
    <dgm:pt modelId="{9D5B229F-BDF8-4940-863E-4E2FE40590EE}" type="asst">
      <dgm:prSet/>
      <dgm:spPr>
        <a:solidFill>
          <a:schemeClr val="bg1"/>
        </a:solidFill>
      </dgm:spPr>
      <dgm:t>
        <a:bodyPr/>
        <a:lstStyle/>
        <a:p>
          <a:r>
            <a:rPr lang="en-US" b="1" dirty="0"/>
            <a:t>2024-25</a:t>
          </a:r>
        </a:p>
      </dgm:t>
    </dgm:pt>
    <dgm:pt modelId="{FB0B6C2A-BE6F-4E80-98F0-FB8CB26A2847}" type="parTrans" cxnId="{4B1AD992-BF5A-4792-BB9D-B6AE377C8924}">
      <dgm:prSet/>
      <dgm:spPr/>
      <dgm:t>
        <a:bodyPr/>
        <a:lstStyle/>
        <a:p>
          <a:endParaRPr lang="en-IN"/>
        </a:p>
      </dgm:t>
    </dgm:pt>
    <dgm:pt modelId="{E914D8A1-4899-49B1-BEDE-7CD444539BC1}" type="sibTrans" cxnId="{4B1AD992-BF5A-4792-BB9D-B6AE377C8924}">
      <dgm:prSet/>
      <dgm:spPr/>
      <dgm:t>
        <a:bodyPr/>
        <a:lstStyle/>
        <a:p>
          <a:endParaRPr lang="en-IN"/>
        </a:p>
      </dgm:t>
    </dgm:pt>
    <dgm:pt modelId="{F15382F8-7AB5-4C0A-8904-E7FB661FAA26}" type="asst">
      <dgm:prSet/>
      <dgm:spPr>
        <a:solidFill>
          <a:schemeClr val="bg1"/>
        </a:solidFill>
      </dgm:spPr>
      <dgm:t>
        <a:bodyPr/>
        <a:lstStyle/>
        <a:p>
          <a:r>
            <a:rPr lang="en-US" b="1" dirty="0"/>
            <a:t>2025-26</a:t>
          </a:r>
        </a:p>
      </dgm:t>
    </dgm:pt>
    <dgm:pt modelId="{2569310B-ED0D-4A80-8161-23456134A173}" type="parTrans" cxnId="{06664126-8E56-49F0-8C77-8DE1503F0FAA}">
      <dgm:prSet/>
      <dgm:spPr/>
      <dgm:t>
        <a:bodyPr/>
        <a:lstStyle/>
        <a:p>
          <a:endParaRPr lang="en-IN"/>
        </a:p>
      </dgm:t>
    </dgm:pt>
    <dgm:pt modelId="{0FA4B8D6-78CF-444E-972C-0D203FBA2B0F}" type="sibTrans" cxnId="{06664126-8E56-49F0-8C77-8DE1503F0FAA}">
      <dgm:prSet/>
      <dgm:spPr/>
      <dgm:t>
        <a:bodyPr/>
        <a:lstStyle/>
        <a:p>
          <a:endParaRPr lang="en-IN"/>
        </a:p>
      </dgm:t>
    </dgm:pt>
    <dgm:pt modelId="{8A7B8436-98EB-44CB-BD8E-151E09C71D6F}" type="asst">
      <dgm:prSet/>
      <dgm:spPr>
        <a:solidFill>
          <a:srgbClr val="FFC000"/>
        </a:solidFill>
      </dgm:spPr>
      <dgm:t>
        <a:bodyPr/>
        <a:lstStyle/>
        <a:p>
          <a:r>
            <a:rPr lang="en-IN" b="1" dirty="0"/>
            <a:t>CFY G9</a:t>
          </a:r>
        </a:p>
        <a:p>
          <a:r>
            <a:rPr lang="en-US" b="1" dirty="0"/>
            <a:t>(T5)</a:t>
          </a:r>
          <a:endParaRPr lang="en-IN" b="1" dirty="0"/>
        </a:p>
      </dgm:t>
    </dgm:pt>
    <dgm:pt modelId="{61C8E338-8827-4310-BCF3-A562C16D2FDB}" type="parTrans" cxnId="{DC870E4D-341A-4673-ADF6-7ABB0D835856}">
      <dgm:prSet/>
      <dgm:spPr/>
      <dgm:t>
        <a:bodyPr/>
        <a:lstStyle/>
        <a:p>
          <a:endParaRPr lang="en-IN"/>
        </a:p>
      </dgm:t>
    </dgm:pt>
    <dgm:pt modelId="{0AF2554A-BD53-478D-8DCB-FE6E828A9910}" type="sibTrans" cxnId="{DC870E4D-341A-4673-ADF6-7ABB0D835856}">
      <dgm:prSet/>
      <dgm:spPr/>
      <dgm:t>
        <a:bodyPr/>
        <a:lstStyle/>
        <a:p>
          <a:endParaRPr lang="en-IN"/>
        </a:p>
      </dgm:t>
    </dgm:pt>
    <dgm:pt modelId="{29C7222A-DEB4-4B45-A292-A581AD60DCDD}" type="asst">
      <dgm:prSet/>
      <dgm:spPr>
        <a:solidFill>
          <a:schemeClr val="bg1"/>
        </a:solidFill>
      </dgm:spPr>
      <dgm:t>
        <a:bodyPr/>
        <a:lstStyle/>
        <a:p>
          <a:r>
            <a:rPr lang="en-US" b="1" dirty="0"/>
            <a:t>2025-26</a:t>
          </a:r>
        </a:p>
      </dgm:t>
    </dgm:pt>
    <dgm:pt modelId="{B9574EAD-C8DE-400E-95BE-7126D3136D6C}" type="sibTrans" cxnId="{545F99CF-DBDC-4E53-B898-9333927B8CC8}">
      <dgm:prSet/>
      <dgm:spPr/>
      <dgm:t>
        <a:bodyPr/>
        <a:lstStyle/>
        <a:p>
          <a:endParaRPr lang="en-IN"/>
        </a:p>
      </dgm:t>
    </dgm:pt>
    <dgm:pt modelId="{6EA408B6-B197-46A0-9318-53DD5C291F76}" type="parTrans" cxnId="{545F99CF-DBDC-4E53-B898-9333927B8CC8}">
      <dgm:prSet/>
      <dgm:spPr/>
      <dgm:t>
        <a:bodyPr/>
        <a:lstStyle/>
        <a:p>
          <a:endParaRPr lang="en-IN"/>
        </a:p>
      </dgm:t>
    </dgm:pt>
    <dgm:pt modelId="{6B042D91-0AED-48DF-972B-66FD26A87100}" type="asst">
      <dgm:prSet/>
      <dgm:spPr>
        <a:solidFill>
          <a:srgbClr val="FFC000"/>
        </a:solidFill>
      </dgm:spPr>
      <dgm:t>
        <a:bodyPr/>
        <a:lstStyle/>
        <a:p>
          <a:r>
            <a:rPr lang="en-IN" b="1" dirty="0"/>
            <a:t>CFY G9</a:t>
          </a:r>
        </a:p>
        <a:p>
          <a:r>
            <a:rPr lang="en-IN" b="1" dirty="0"/>
            <a:t>(T4 + T9)</a:t>
          </a:r>
          <a:endParaRPr lang="en-IN" dirty="0"/>
        </a:p>
      </dgm:t>
    </dgm:pt>
    <dgm:pt modelId="{9C64795B-1F30-4A14-BB0B-8E4BAA36F5D7}" type="parTrans" cxnId="{CD7C46E9-4294-4689-9BB9-7953E75EC6A6}">
      <dgm:prSet/>
      <dgm:spPr/>
      <dgm:t>
        <a:bodyPr/>
        <a:lstStyle/>
        <a:p>
          <a:endParaRPr lang="en-IN"/>
        </a:p>
      </dgm:t>
    </dgm:pt>
    <dgm:pt modelId="{5D2D0D85-DD05-4B61-B02F-5250C32F1F6F}" type="sibTrans" cxnId="{CD7C46E9-4294-4689-9BB9-7953E75EC6A6}">
      <dgm:prSet/>
      <dgm:spPr/>
      <dgm:t>
        <a:bodyPr/>
        <a:lstStyle/>
        <a:p>
          <a:endParaRPr lang="en-IN"/>
        </a:p>
      </dgm:t>
    </dgm:pt>
    <dgm:pt modelId="{5B3FC7D3-7FF0-4FFF-8585-52F4001B1E26}" type="asst">
      <dgm:prSet/>
      <dgm:spPr>
        <a:solidFill>
          <a:srgbClr val="FFC000"/>
        </a:solidFill>
      </dgm:spPr>
      <dgm:t>
        <a:bodyPr/>
        <a:lstStyle/>
        <a:p>
          <a:r>
            <a:rPr lang="en-IN" b="1" dirty="0"/>
            <a:t>CFY  G9</a:t>
          </a:r>
        </a:p>
        <a:p>
          <a:r>
            <a:rPr lang="en-IN" b="1" dirty="0"/>
            <a:t>(T 10/11 + T14)</a:t>
          </a:r>
          <a:endParaRPr lang="en-IN" dirty="0"/>
        </a:p>
      </dgm:t>
    </dgm:pt>
    <dgm:pt modelId="{AF62ACE4-7CD5-4F6B-AB59-4317C262C7AC}" type="parTrans" cxnId="{FAEE7207-D31C-47A1-AC40-A18D7A6C054E}">
      <dgm:prSet/>
      <dgm:spPr/>
      <dgm:t>
        <a:bodyPr/>
        <a:lstStyle/>
        <a:p>
          <a:endParaRPr lang="en-IN"/>
        </a:p>
      </dgm:t>
    </dgm:pt>
    <dgm:pt modelId="{F759CC60-FC43-4588-8602-20BC155DBC78}" type="sibTrans" cxnId="{FAEE7207-D31C-47A1-AC40-A18D7A6C054E}">
      <dgm:prSet/>
      <dgm:spPr/>
      <dgm:t>
        <a:bodyPr/>
        <a:lstStyle/>
        <a:p>
          <a:endParaRPr lang="en-IN"/>
        </a:p>
      </dgm:t>
    </dgm:pt>
    <dgm:pt modelId="{3C291E42-AE49-473A-A34D-26AEB5C8326E}" type="asst">
      <dgm:prSet/>
      <dgm:spPr>
        <a:solidFill>
          <a:srgbClr val="FFC000"/>
        </a:solidFill>
      </dgm:spPr>
      <dgm:t>
        <a:bodyPr/>
        <a:lstStyle/>
        <a:p>
          <a:r>
            <a:rPr lang="en-IN" b="1" dirty="0"/>
            <a:t>CFY G9</a:t>
          </a:r>
        </a:p>
        <a:p>
          <a:r>
            <a:rPr lang="en-US" b="1" dirty="0"/>
            <a:t>(T5)</a:t>
          </a:r>
          <a:endParaRPr lang="en-IN" dirty="0"/>
        </a:p>
      </dgm:t>
    </dgm:pt>
    <dgm:pt modelId="{B6B3CC67-E1C1-4D7C-A9B9-FA68D6CB5945}" type="parTrans" cxnId="{9E05CEDC-6636-4EC8-882A-72AD45A5F63A}">
      <dgm:prSet/>
      <dgm:spPr/>
    </dgm:pt>
    <dgm:pt modelId="{239A5179-B7F6-4D2E-9E1F-BC6EB325B58B}" type="sibTrans" cxnId="{9E05CEDC-6636-4EC8-882A-72AD45A5F63A}">
      <dgm:prSet/>
      <dgm:spPr/>
    </dgm:pt>
    <dgm:pt modelId="{1906F288-6943-4B8A-9335-9BB2E7B35B0A}" type="asst">
      <dgm:prSet/>
      <dgm:spPr>
        <a:solidFill>
          <a:srgbClr val="FFC000"/>
        </a:solidFill>
      </dgm:spPr>
      <dgm:t>
        <a:bodyPr/>
        <a:lstStyle/>
        <a:p>
          <a:r>
            <a:rPr lang="en-IN" b="1" dirty="0"/>
            <a:t>CFY G9</a:t>
          </a:r>
        </a:p>
        <a:p>
          <a:r>
            <a:rPr lang="en-IN" b="1" dirty="0"/>
            <a:t>(T 10/11)</a:t>
          </a:r>
          <a:endParaRPr lang="en-IN" dirty="0"/>
        </a:p>
      </dgm:t>
    </dgm:pt>
    <dgm:pt modelId="{5228FBE8-B418-4C2F-9D59-24742C17E906}" type="parTrans" cxnId="{F4E036EE-F031-44DF-825E-F0860406462D}">
      <dgm:prSet/>
      <dgm:spPr/>
    </dgm:pt>
    <dgm:pt modelId="{5D7AF160-6E8D-439D-B5AB-6F5B9E187E58}" type="sibTrans" cxnId="{F4E036EE-F031-44DF-825E-F0860406462D}">
      <dgm:prSet/>
      <dgm:spPr/>
    </dgm:pt>
    <dgm:pt modelId="{C850367E-7070-4F82-81E0-9841E9148ECA}" type="pres">
      <dgm:prSet presAssocID="{A6F9DB0E-C41A-4C25-BCF2-51EF123FAF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B282375-69E6-4A7F-B8FF-5A2BEF037DF3}" type="pres">
      <dgm:prSet presAssocID="{C953D1CA-75D9-412D-83A3-1C63A3F7CC7F}" presName="hierRoot1" presStyleCnt="0">
        <dgm:presLayoutVars>
          <dgm:hierBranch val="init"/>
        </dgm:presLayoutVars>
      </dgm:prSet>
      <dgm:spPr/>
    </dgm:pt>
    <dgm:pt modelId="{55B50009-F4CE-4604-B186-6D7D5E73219B}" type="pres">
      <dgm:prSet presAssocID="{C953D1CA-75D9-412D-83A3-1C63A3F7CC7F}" presName="rootComposite1" presStyleCnt="0"/>
      <dgm:spPr/>
    </dgm:pt>
    <dgm:pt modelId="{27D8A518-A530-4F30-AF73-827F63739978}" type="pres">
      <dgm:prSet presAssocID="{C953D1CA-75D9-412D-83A3-1C63A3F7CC7F}" presName="rootText1" presStyleLbl="node0" presStyleIdx="0" presStyleCnt="1">
        <dgm:presLayoutVars>
          <dgm:chPref val="3"/>
        </dgm:presLayoutVars>
      </dgm:prSet>
      <dgm:spPr/>
    </dgm:pt>
    <dgm:pt modelId="{BB1EA416-E25D-49FA-BE87-3164FB74876D}" type="pres">
      <dgm:prSet presAssocID="{C953D1CA-75D9-412D-83A3-1C63A3F7CC7F}" presName="rootConnector1" presStyleLbl="node1" presStyleIdx="0" presStyleCnt="0"/>
      <dgm:spPr/>
    </dgm:pt>
    <dgm:pt modelId="{443E4A55-465C-43A1-95FF-1C6C1C06404E}" type="pres">
      <dgm:prSet presAssocID="{C953D1CA-75D9-412D-83A3-1C63A3F7CC7F}" presName="hierChild2" presStyleCnt="0"/>
      <dgm:spPr/>
    </dgm:pt>
    <dgm:pt modelId="{DEFF7F9D-F06B-4ADC-A0D6-3786DEB910E6}" type="pres">
      <dgm:prSet presAssocID="{31DF3A93-D223-4BC8-84BA-B27B3F424579}" presName="Name37" presStyleLbl="parChTrans1D2" presStyleIdx="0" presStyleCnt="2"/>
      <dgm:spPr/>
    </dgm:pt>
    <dgm:pt modelId="{854EE5CE-6003-40D9-B7E1-410D0F8AB877}" type="pres">
      <dgm:prSet presAssocID="{B00500BA-3486-40C7-815A-A8E344236FA0}" presName="hierRoot2" presStyleCnt="0">
        <dgm:presLayoutVars>
          <dgm:hierBranch val="init"/>
        </dgm:presLayoutVars>
      </dgm:prSet>
      <dgm:spPr/>
    </dgm:pt>
    <dgm:pt modelId="{8EA96F30-3976-403F-8765-B2802B409F84}" type="pres">
      <dgm:prSet presAssocID="{B00500BA-3486-40C7-815A-A8E344236FA0}" presName="rootComposite" presStyleCnt="0"/>
      <dgm:spPr/>
    </dgm:pt>
    <dgm:pt modelId="{CE6AE580-9CC1-4B29-B516-42FC107D240B}" type="pres">
      <dgm:prSet presAssocID="{B00500BA-3486-40C7-815A-A8E344236FA0}" presName="rootText" presStyleLbl="node2" presStyleIdx="0" presStyleCnt="2">
        <dgm:presLayoutVars>
          <dgm:chPref val="3"/>
        </dgm:presLayoutVars>
      </dgm:prSet>
      <dgm:spPr/>
    </dgm:pt>
    <dgm:pt modelId="{57B4AFD3-A9E1-4492-87F7-8144708FC114}" type="pres">
      <dgm:prSet presAssocID="{B00500BA-3486-40C7-815A-A8E344236FA0}" presName="rootConnector" presStyleLbl="node2" presStyleIdx="0" presStyleCnt="2"/>
      <dgm:spPr/>
    </dgm:pt>
    <dgm:pt modelId="{32C2F641-0B30-408A-86D5-41B0F1DDBA65}" type="pres">
      <dgm:prSet presAssocID="{B00500BA-3486-40C7-815A-A8E344236FA0}" presName="hierChild4" presStyleCnt="0"/>
      <dgm:spPr/>
    </dgm:pt>
    <dgm:pt modelId="{1E955AA5-A307-48EC-828F-0C78FB4E191E}" type="pres">
      <dgm:prSet presAssocID="{B00500BA-3486-40C7-815A-A8E344236FA0}" presName="hierChild5" presStyleCnt="0"/>
      <dgm:spPr/>
    </dgm:pt>
    <dgm:pt modelId="{F6F6D295-1B20-426A-8254-BE72FCFC5D62}" type="pres">
      <dgm:prSet presAssocID="{DA68584C-D01F-45D0-8157-BF975015F088}" presName="Name111" presStyleLbl="parChTrans1D3" presStyleIdx="0" presStyleCnt="4"/>
      <dgm:spPr/>
    </dgm:pt>
    <dgm:pt modelId="{D015155D-86DC-4CAE-BC17-F0A99859C2A4}" type="pres">
      <dgm:prSet presAssocID="{E680500C-458B-49E0-B768-95007C2FF5FC}" presName="hierRoot3" presStyleCnt="0">
        <dgm:presLayoutVars>
          <dgm:hierBranch val="init"/>
        </dgm:presLayoutVars>
      </dgm:prSet>
      <dgm:spPr/>
    </dgm:pt>
    <dgm:pt modelId="{BC69BD92-E3DC-469C-8F67-BAD11D612C49}" type="pres">
      <dgm:prSet presAssocID="{E680500C-458B-49E0-B768-95007C2FF5FC}" presName="rootComposite3" presStyleCnt="0"/>
      <dgm:spPr/>
    </dgm:pt>
    <dgm:pt modelId="{F1516FF0-4A2B-4852-97C7-1CA832A05B78}" type="pres">
      <dgm:prSet presAssocID="{E680500C-458B-49E0-B768-95007C2FF5FC}" presName="rootText3" presStyleLbl="asst2" presStyleIdx="0" presStyleCnt="14">
        <dgm:presLayoutVars>
          <dgm:chPref val="3"/>
        </dgm:presLayoutVars>
      </dgm:prSet>
      <dgm:spPr/>
    </dgm:pt>
    <dgm:pt modelId="{84C6D9AE-D728-41D0-AC2B-5768CE4DE09E}" type="pres">
      <dgm:prSet presAssocID="{E680500C-458B-49E0-B768-95007C2FF5FC}" presName="rootConnector3" presStyleLbl="asst2" presStyleIdx="0" presStyleCnt="14"/>
      <dgm:spPr/>
    </dgm:pt>
    <dgm:pt modelId="{000BE1D7-1DCA-4EDF-A38B-AAEB7770372F}" type="pres">
      <dgm:prSet presAssocID="{E680500C-458B-49E0-B768-95007C2FF5FC}" presName="hierChild6" presStyleCnt="0"/>
      <dgm:spPr/>
    </dgm:pt>
    <dgm:pt modelId="{23FE8424-4035-41B0-921E-6D66F719EB0C}" type="pres">
      <dgm:prSet presAssocID="{E680500C-458B-49E0-B768-95007C2FF5FC}" presName="hierChild7" presStyleCnt="0"/>
      <dgm:spPr/>
    </dgm:pt>
    <dgm:pt modelId="{D3EF4CBF-8471-4524-8BA0-5B885BAEE213}" type="pres">
      <dgm:prSet presAssocID="{878A87F6-C08F-457F-83FA-E8CEF469B178}" presName="Name111" presStyleLbl="parChTrans1D4" presStyleIdx="0" presStyleCnt="10"/>
      <dgm:spPr/>
    </dgm:pt>
    <dgm:pt modelId="{9D15FD53-F00E-4CD1-A9C5-966046881FF2}" type="pres">
      <dgm:prSet presAssocID="{633075D9-0DAF-4E0D-817E-8692AA9700E2}" presName="hierRoot3" presStyleCnt="0">
        <dgm:presLayoutVars>
          <dgm:hierBranch val="init"/>
        </dgm:presLayoutVars>
      </dgm:prSet>
      <dgm:spPr/>
    </dgm:pt>
    <dgm:pt modelId="{1E89426E-D83B-476B-8F41-1E85AFB1A218}" type="pres">
      <dgm:prSet presAssocID="{633075D9-0DAF-4E0D-817E-8692AA9700E2}" presName="rootComposite3" presStyleCnt="0"/>
      <dgm:spPr/>
    </dgm:pt>
    <dgm:pt modelId="{D4F0E1A8-5805-4E74-8640-ADED8BB66C1A}" type="pres">
      <dgm:prSet presAssocID="{633075D9-0DAF-4E0D-817E-8692AA9700E2}" presName="rootText3" presStyleLbl="asst2" presStyleIdx="1" presStyleCnt="14">
        <dgm:presLayoutVars>
          <dgm:chPref val="3"/>
        </dgm:presLayoutVars>
      </dgm:prSet>
      <dgm:spPr/>
    </dgm:pt>
    <dgm:pt modelId="{473004B9-DD9C-44EF-9012-C90FE2824304}" type="pres">
      <dgm:prSet presAssocID="{633075D9-0DAF-4E0D-817E-8692AA9700E2}" presName="rootConnector3" presStyleLbl="asst2" presStyleIdx="1" presStyleCnt="14"/>
      <dgm:spPr/>
    </dgm:pt>
    <dgm:pt modelId="{6AE9DAFB-78BA-4C84-9320-81DF95664ED9}" type="pres">
      <dgm:prSet presAssocID="{633075D9-0DAF-4E0D-817E-8692AA9700E2}" presName="hierChild6" presStyleCnt="0"/>
      <dgm:spPr/>
    </dgm:pt>
    <dgm:pt modelId="{1213586C-2772-473C-B3B3-3D98319A5E91}" type="pres">
      <dgm:prSet presAssocID="{633075D9-0DAF-4E0D-817E-8692AA9700E2}" presName="hierChild7" presStyleCnt="0"/>
      <dgm:spPr/>
    </dgm:pt>
    <dgm:pt modelId="{D3A1DE03-6229-4C59-B326-D6484620D0B8}" type="pres">
      <dgm:prSet presAssocID="{9C64795B-1F30-4A14-BB0B-8E4BAA36F5D7}" presName="Name111" presStyleLbl="parChTrans1D4" presStyleIdx="1" presStyleCnt="10"/>
      <dgm:spPr/>
    </dgm:pt>
    <dgm:pt modelId="{28F3C0D6-BD38-489F-A386-99B8FF74FC31}" type="pres">
      <dgm:prSet presAssocID="{6B042D91-0AED-48DF-972B-66FD26A87100}" presName="hierRoot3" presStyleCnt="0">
        <dgm:presLayoutVars>
          <dgm:hierBranch val="init"/>
        </dgm:presLayoutVars>
      </dgm:prSet>
      <dgm:spPr/>
    </dgm:pt>
    <dgm:pt modelId="{7C425304-97BD-4EFA-B0D0-95861FB0B442}" type="pres">
      <dgm:prSet presAssocID="{6B042D91-0AED-48DF-972B-66FD26A87100}" presName="rootComposite3" presStyleCnt="0"/>
      <dgm:spPr/>
    </dgm:pt>
    <dgm:pt modelId="{49A67B36-2DEC-491F-BE5B-29AB14F70B34}" type="pres">
      <dgm:prSet presAssocID="{6B042D91-0AED-48DF-972B-66FD26A87100}" presName="rootText3" presStyleLbl="asst2" presStyleIdx="2" presStyleCnt="14">
        <dgm:presLayoutVars>
          <dgm:chPref val="3"/>
        </dgm:presLayoutVars>
      </dgm:prSet>
      <dgm:spPr/>
    </dgm:pt>
    <dgm:pt modelId="{C8914692-662A-45A8-A1DA-FF39DB797FD6}" type="pres">
      <dgm:prSet presAssocID="{6B042D91-0AED-48DF-972B-66FD26A87100}" presName="rootConnector3" presStyleLbl="asst2" presStyleIdx="2" presStyleCnt="14"/>
      <dgm:spPr/>
    </dgm:pt>
    <dgm:pt modelId="{AE563B27-132D-4081-ABBE-EE565E0093D2}" type="pres">
      <dgm:prSet presAssocID="{6B042D91-0AED-48DF-972B-66FD26A87100}" presName="hierChild6" presStyleCnt="0"/>
      <dgm:spPr/>
    </dgm:pt>
    <dgm:pt modelId="{9BBDF380-5E12-4BEA-B454-17F2E2754625}" type="pres">
      <dgm:prSet presAssocID="{6B042D91-0AED-48DF-972B-66FD26A87100}" presName="hierChild7" presStyleCnt="0"/>
      <dgm:spPr/>
    </dgm:pt>
    <dgm:pt modelId="{F6CAE098-6B25-4402-94F3-0ED9EE49B75B}" type="pres">
      <dgm:prSet presAssocID="{6EA408B6-B197-46A0-9318-53DD5C291F76}" presName="Name111" presStyleLbl="parChTrans1D4" presStyleIdx="2" presStyleCnt="10"/>
      <dgm:spPr/>
    </dgm:pt>
    <dgm:pt modelId="{9FC24498-7EB9-402E-ABA9-0887F04576BC}" type="pres">
      <dgm:prSet presAssocID="{29C7222A-DEB4-4B45-A292-A581AD60DCDD}" presName="hierRoot3" presStyleCnt="0">
        <dgm:presLayoutVars>
          <dgm:hierBranch val="init"/>
        </dgm:presLayoutVars>
      </dgm:prSet>
      <dgm:spPr/>
    </dgm:pt>
    <dgm:pt modelId="{A9170A17-DCB0-430A-B574-94F8650A8264}" type="pres">
      <dgm:prSet presAssocID="{29C7222A-DEB4-4B45-A292-A581AD60DCDD}" presName="rootComposite3" presStyleCnt="0"/>
      <dgm:spPr/>
    </dgm:pt>
    <dgm:pt modelId="{7EF7D749-0880-48EF-9265-086CA96D8229}" type="pres">
      <dgm:prSet presAssocID="{29C7222A-DEB4-4B45-A292-A581AD60DCDD}" presName="rootText3" presStyleLbl="asst2" presStyleIdx="3" presStyleCnt="14">
        <dgm:presLayoutVars>
          <dgm:chPref val="3"/>
        </dgm:presLayoutVars>
      </dgm:prSet>
      <dgm:spPr/>
    </dgm:pt>
    <dgm:pt modelId="{3D7B97C9-67DC-4D83-AD5A-4EE91A493F98}" type="pres">
      <dgm:prSet presAssocID="{29C7222A-DEB4-4B45-A292-A581AD60DCDD}" presName="rootConnector3" presStyleLbl="asst2" presStyleIdx="3" presStyleCnt="14"/>
      <dgm:spPr/>
    </dgm:pt>
    <dgm:pt modelId="{9F669B48-FAD7-4CCA-B09A-7F6445E171D5}" type="pres">
      <dgm:prSet presAssocID="{29C7222A-DEB4-4B45-A292-A581AD60DCDD}" presName="hierChild6" presStyleCnt="0"/>
      <dgm:spPr/>
    </dgm:pt>
    <dgm:pt modelId="{CABB5893-C5DB-4DD2-B853-FE3170D0B3B8}" type="pres">
      <dgm:prSet presAssocID="{29C7222A-DEB4-4B45-A292-A581AD60DCDD}" presName="hierChild7" presStyleCnt="0"/>
      <dgm:spPr/>
    </dgm:pt>
    <dgm:pt modelId="{40C53571-7FDD-41BC-8246-8C1ACD721DCE}" type="pres">
      <dgm:prSet presAssocID="{AF62ACE4-7CD5-4F6B-AB59-4317C262C7AC}" presName="Name111" presStyleLbl="parChTrans1D4" presStyleIdx="3" presStyleCnt="10"/>
      <dgm:spPr/>
    </dgm:pt>
    <dgm:pt modelId="{CFE43316-F27E-40CA-B8C8-7649583A5E60}" type="pres">
      <dgm:prSet presAssocID="{5B3FC7D3-7FF0-4FFF-8585-52F4001B1E26}" presName="hierRoot3" presStyleCnt="0">
        <dgm:presLayoutVars>
          <dgm:hierBranch val="init"/>
        </dgm:presLayoutVars>
      </dgm:prSet>
      <dgm:spPr/>
    </dgm:pt>
    <dgm:pt modelId="{C82AB850-153B-4F96-AE9D-DCB2E95706A6}" type="pres">
      <dgm:prSet presAssocID="{5B3FC7D3-7FF0-4FFF-8585-52F4001B1E26}" presName="rootComposite3" presStyleCnt="0"/>
      <dgm:spPr/>
    </dgm:pt>
    <dgm:pt modelId="{96B9FC29-C011-423B-8C29-C6E7B4422EDD}" type="pres">
      <dgm:prSet presAssocID="{5B3FC7D3-7FF0-4FFF-8585-52F4001B1E26}" presName="rootText3" presStyleLbl="asst2" presStyleIdx="4" presStyleCnt="14">
        <dgm:presLayoutVars>
          <dgm:chPref val="3"/>
        </dgm:presLayoutVars>
      </dgm:prSet>
      <dgm:spPr/>
    </dgm:pt>
    <dgm:pt modelId="{CC48F608-74F0-471A-93A4-085C4CA5A4B6}" type="pres">
      <dgm:prSet presAssocID="{5B3FC7D3-7FF0-4FFF-8585-52F4001B1E26}" presName="rootConnector3" presStyleLbl="asst2" presStyleIdx="4" presStyleCnt="14"/>
      <dgm:spPr/>
    </dgm:pt>
    <dgm:pt modelId="{72D7A21C-A17A-43A6-8310-A44AA05E99FE}" type="pres">
      <dgm:prSet presAssocID="{5B3FC7D3-7FF0-4FFF-8585-52F4001B1E26}" presName="hierChild6" presStyleCnt="0"/>
      <dgm:spPr/>
    </dgm:pt>
    <dgm:pt modelId="{6EC4FB1A-404D-4954-B283-0CB516C3A2AA}" type="pres">
      <dgm:prSet presAssocID="{5B3FC7D3-7FF0-4FFF-8585-52F4001B1E26}" presName="hierChild7" presStyleCnt="0"/>
      <dgm:spPr/>
    </dgm:pt>
    <dgm:pt modelId="{17A8FFEC-1E3E-4201-8219-91BE889BB79D}" type="pres">
      <dgm:prSet presAssocID="{1EF6F79E-21D4-41E7-AC40-31650194C185}" presName="Name111" presStyleLbl="parChTrans1D3" presStyleIdx="1" presStyleCnt="4"/>
      <dgm:spPr/>
    </dgm:pt>
    <dgm:pt modelId="{B7388D4F-F601-4ECE-9813-5B9D9A0E49CA}" type="pres">
      <dgm:prSet presAssocID="{BE551EF0-86B0-4F46-8E1E-26D8883F8BC1}" presName="hierRoot3" presStyleCnt="0">
        <dgm:presLayoutVars>
          <dgm:hierBranch val="init"/>
        </dgm:presLayoutVars>
      </dgm:prSet>
      <dgm:spPr/>
    </dgm:pt>
    <dgm:pt modelId="{F1C4BFD6-1A66-4025-BE01-78341163B55C}" type="pres">
      <dgm:prSet presAssocID="{BE551EF0-86B0-4F46-8E1E-26D8883F8BC1}" presName="rootComposite3" presStyleCnt="0"/>
      <dgm:spPr/>
    </dgm:pt>
    <dgm:pt modelId="{3236A149-F4B5-40D1-BAD9-B806EB7DCA3A}" type="pres">
      <dgm:prSet presAssocID="{BE551EF0-86B0-4F46-8E1E-26D8883F8BC1}" presName="rootText3" presStyleLbl="asst2" presStyleIdx="5" presStyleCnt="14">
        <dgm:presLayoutVars>
          <dgm:chPref val="3"/>
        </dgm:presLayoutVars>
      </dgm:prSet>
      <dgm:spPr/>
    </dgm:pt>
    <dgm:pt modelId="{E9287A12-1D5B-454B-80B1-8EF6A01B988A}" type="pres">
      <dgm:prSet presAssocID="{BE551EF0-86B0-4F46-8E1E-26D8883F8BC1}" presName="rootConnector3" presStyleLbl="asst2" presStyleIdx="5" presStyleCnt="14"/>
      <dgm:spPr/>
    </dgm:pt>
    <dgm:pt modelId="{C711815A-95F9-455D-9196-DBDA3A9194D9}" type="pres">
      <dgm:prSet presAssocID="{BE551EF0-86B0-4F46-8E1E-26D8883F8BC1}" presName="hierChild6" presStyleCnt="0"/>
      <dgm:spPr/>
    </dgm:pt>
    <dgm:pt modelId="{5A084DDB-1F74-4D76-998D-D3C4BC044800}" type="pres">
      <dgm:prSet presAssocID="{BE551EF0-86B0-4F46-8E1E-26D8883F8BC1}" presName="hierChild7" presStyleCnt="0"/>
      <dgm:spPr/>
    </dgm:pt>
    <dgm:pt modelId="{10B163AF-4F51-4209-B290-37825A1C9408}" type="pres">
      <dgm:prSet presAssocID="{59F1FAE8-2588-4D3B-8B40-5BF95CD6D2AC}" presName="Name111" presStyleLbl="parChTrans1D4" presStyleIdx="4" presStyleCnt="10"/>
      <dgm:spPr/>
    </dgm:pt>
    <dgm:pt modelId="{CA3B1761-42B2-4D29-9469-DA92D2C04E5E}" type="pres">
      <dgm:prSet presAssocID="{77773E82-851F-4F64-BE81-243F9BF395F2}" presName="hierRoot3" presStyleCnt="0">
        <dgm:presLayoutVars>
          <dgm:hierBranch val="init"/>
        </dgm:presLayoutVars>
      </dgm:prSet>
      <dgm:spPr/>
    </dgm:pt>
    <dgm:pt modelId="{267A1432-C1E9-4067-BEE5-8F32781C11EE}" type="pres">
      <dgm:prSet presAssocID="{77773E82-851F-4F64-BE81-243F9BF395F2}" presName="rootComposite3" presStyleCnt="0"/>
      <dgm:spPr/>
    </dgm:pt>
    <dgm:pt modelId="{08508D4F-DCB6-4976-A4E1-14DF3FAF7387}" type="pres">
      <dgm:prSet presAssocID="{77773E82-851F-4F64-BE81-243F9BF395F2}" presName="rootText3" presStyleLbl="asst2" presStyleIdx="6" presStyleCnt="14" custScaleY="157555">
        <dgm:presLayoutVars>
          <dgm:chPref val="3"/>
        </dgm:presLayoutVars>
      </dgm:prSet>
      <dgm:spPr/>
    </dgm:pt>
    <dgm:pt modelId="{DE4B8CBC-E64B-44FA-87F3-ED1BFD0E13BD}" type="pres">
      <dgm:prSet presAssocID="{77773E82-851F-4F64-BE81-243F9BF395F2}" presName="rootConnector3" presStyleLbl="asst2" presStyleIdx="6" presStyleCnt="14"/>
      <dgm:spPr/>
    </dgm:pt>
    <dgm:pt modelId="{B0204A2C-BB43-43DC-BC18-F2622A029CE6}" type="pres">
      <dgm:prSet presAssocID="{77773E82-851F-4F64-BE81-243F9BF395F2}" presName="hierChild6" presStyleCnt="0"/>
      <dgm:spPr/>
    </dgm:pt>
    <dgm:pt modelId="{D4591C93-CA1B-418A-B7E2-57CB093930F4}" type="pres">
      <dgm:prSet presAssocID="{77773E82-851F-4F64-BE81-243F9BF395F2}" presName="hierChild7" presStyleCnt="0"/>
      <dgm:spPr/>
    </dgm:pt>
    <dgm:pt modelId="{9C6029ED-1777-4358-A76E-5E7F7C17B258}" type="pres">
      <dgm:prSet presAssocID="{6EE99CE3-D8FD-4C25-892F-362C56AC6F44}" presName="Name37" presStyleLbl="parChTrans1D2" presStyleIdx="1" presStyleCnt="2"/>
      <dgm:spPr/>
    </dgm:pt>
    <dgm:pt modelId="{8EAC20B0-3836-4040-8805-290254901623}" type="pres">
      <dgm:prSet presAssocID="{9B528539-04B5-4406-818A-C22EEFB4BD6C}" presName="hierRoot2" presStyleCnt="0">
        <dgm:presLayoutVars>
          <dgm:hierBranch val="init"/>
        </dgm:presLayoutVars>
      </dgm:prSet>
      <dgm:spPr/>
    </dgm:pt>
    <dgm:pt modelId="{0AE5FC66-FEA0-4552-BADB-FDD00A9E890E}" type="pres">
      <dgm:prSet presAssocID="{9B528539-04B5-4406-818A-C22EEFB4BD6C}" presName="rootComposite" presStyleCnt="0"/>
      <dgm:spPr/>
    </dgm:pt>
    <dgm:pt modelId="{6AB4A04A-2A27-41A7-B76B-39F6C1E5A173}" type="pres">
      <dgm:prSet presAssocID="{9B528539-04B5-4406-818A-C22EEFB4BD6C}" presName="rootText" presStyleLbl="node2" presStyleIdx="1" presStyleCnt="2">
        <dgm:presLayoutVars>
          <dgm:chPref val="3"/>
        </dgm:presLayoutVars>
      </dgm:prSet>
      <dgm:spPr/>
    </dgm:pt>
    <dgm:pt modelId="{E019E8F5-6D75-4EBC-802B-43D548656A38}" type="pres">
      <dgm:prSet presAssocID="{9B528539-04B5-4406-818A-C22EEFB4BD6C}" presName="rootConnector" presStyleLbl="node2" presStyleIdx="1" presStyleCnt="2"/>
      <dgm:spPr/>
    </dgm:pt>
    <dgm:pt modelId="{A3F90DC6-4CA3-4764-9CEC-B855D5B4F83D}" type="pres">
      <dgm:prSet presAssocID="{9B528539-04B5-4406-818A-C22EEFB4BD6C}" presName="hierChild4" presStyleCnt="0"/>
      <dgm:spPr/>
    </dgm:pt>
    <dgm:pt modelId="{75B8805D-DE27-45E3-8272-D6272F9677D6}" type="pres">
      <dgm:prSet presAssocID="{9B528539-04B5-4406-818A-C22EEFB4BD6C}" presName="hierChild5" presStyleCnt="0"/>
      <dgm:spPr/>
    </dgm:pt>
    <dgm:pt modelId="{0D0DE07D-106A-4668-BE6E-62211B6048D7}" type="pres">
      <dgm:prSet presAssocID="{19E3EBA8-DAFA-49F0-B1B7-ABEF4AB3ABB3}" presName="Name111" presStyleLbl="parChTrans1D3" presStyleIdx="2" presStyleCnt="4"/>
      <dgm:spPr/>
    </dgm:pt>
    <dgm:pt modelId="{714E847D-AE8F-4FF3-8EBE-E15D06BECD34}" type="pres">
      <dgm:prSet presAssocID="{4EBBDC22-3214-4C47-8A92-E5635469E3AC}" presName="hierRoot3" presStyleCnt="0">
        <dgm:presLayoutVars>
          <dgm:hierBranch val="init"/>
        </dgm:presLayoutVars>
      </dgm:prSet>
      <dgm:spPr/>
    </dgm:pt>
    <dgm:pt modelId="{93AD5151-79B2-49D9-92B3-5CFD879098BA}" type="pres">
      <dgm:prSet presAssocID="{4EBBDC22-3214-4C47-8A92-E5635469E3AC}" presName="rootComposite3" presStyleCnt="0"/>
      <dgm:spPr/>
    </dgm:pt>
    <dgm:pt modelId="{D3969F62-1309-4E50-BBC4-3DA109562FA5}" type="pres">
      <dgm:prSet presAssocID="{4EBBDC22-3214-4C47-8A92-E5635469E3AC}" presName="rootText3" presStyleLbl="asst2" presStyleIdx="7" presStyleCnt="14">
        <dgm:presLayoutVars>
          <dgm:chPref val="3"/>
        </dgm:presLayoutVars>
      </dgm:prSet>
      <dgm:spPr/>
    </dgm:pt>
    <dgm:pt modelId="{16B1BCF6-90A2-4794-A1DC-63D611AA1C6D}" type="pres">
      <dgm:prSet presAssocID="{4EBBDC22-3214-4C47-8A92-E5635469E3AC}" presName="rootConnector3" presStyleLbl="asst2" presStyleIdx="7" presStyleCnt="14"/>
      <dgm:spPr/>
    </dgm:pt>
    <dgm:pt modelId="{91AB5AA6-A53D-450C-AE4C-909CD8F883D0}" type="pres">
      <dgm:prSet presAssocID="{4EBBDC22-3214-4C47-8A92-E5635469E3AC}" presName="hierChild6" presStyleCnt="0"/>
      <dgm:spPr/>
    </dgm:pt>
    <dgm:pt modelId="{ABD2780B-3D4A-4983-9A63-472FFA3042B1}" type="pres">
      <dgm:prSet presAssocID="{4EBBDC22-3214-4C47-8A92-E5635469E3AC}" presName="hierChild7" presStyleCnt="0"/>
      <dgm:spPr/>
    </dgm:pt>
    <dgm:pt modelId="{C60B7C91-B0B5-4431-A2FC-67059B6E1F76}" type="pres">
      <dgm:prSet presAssocID="{FB0B6C2A-BE6F-4E80-98F0-FB8CB26A2847}" presName="Name111" presStyleLbl="parChTrans1D4" presStyleIdx="5" presStyleCnt="10"/>
      <dgm:spPr/>
    </dgm:pt>
    <dgm:pt modelId="{F23DE838-4DA6-43E1-AE6F-EE24244D25EB}" type="pres">
      <dgm:prSet presAssocID="{9D5B229F-BDF8-4940-863E-4E2FE40590EE}" presName="hierRoot3" presStyleCnt="0">
        <dgm:presLayoutVars>
          <dgm:hierBranch val="init"/>
        </dgm:presLayoutVars>
      </dgm:prSet>
      <dgm:spPr/>
    </dgm:pt>
    <dgm:pt modelId="{ED2C6D82-11C8-4031-B4C4-743168E8212F}" type="pres">
      <dgm:prSet presAssocID="{9D5B229F-BDF8-4940-863E-4E2FE40590EE}" presName="rootComposite3" presStyleCnt="0"/>
      <dgm:spPr/>
    </dgm:pt>
    <dgm:pt modelId="{CDD16056-3675-45C9-836D-63D9DA4E437D}" type="pres">
      <dgm:prSet presAssocID="{9D5B229F-BDF8-4940-863E-4E2FE40590EE}" presName="rootText3" presStyleLbl="asst2" presStyleIdx="8" presStyleCnt="14">
        <dgm:presLayoutVars>
          <dgm:chPref val="3"/>
        </dgm:presLayoutVars>
      </dgm:prSet>
      <dgm:spPr/>
    </dgm:pt>
    <dgm:pt modelId="{25F0AED9-8E62-4430-8258-1377FB4C546C}" type="pres">
      <dgm:prSet presAssocID="{9D5B229F-BDF8-4940-863E-4E2FE40590EE}" presName="rootConnector3" presStyleLbl="asst2" presStyleIdx="8" presStyleCnt="14"/>
      <dgm:spPr/>
    </dgm:pt>
    <dgm:pt modelId="{739D3087-3449-406F-89E5-B35B5B6EB948}" type="pres">
      <dgm:prSet presAssocID="{9D5B229F-BDF8-4940-863E-4E2FE40590EE}" presName="hierChild6" presStyleCnt="0"/>
      <dgm:spPr/>
    </dgm:pt>
    <dgm:pt modelId="{A1F63E70-CFDA-4BF3-8988-0854480E9794}" type="pres">
      <dgm:prSet presAssocID="{9D5B229F-BDF8-4940-863E-4E2FE40590EE}" presName="hierChild7" presStyleCnt="0"/>
      <dgm:spPr/>
    </dgm:pt>
    <dgm:pt modelId="{275F50F0-FB45-4A70-9DDF-1875780EFCE5}" type="pres">
      <dgm:prSet presAssocID="{B6B3CC67-E1C1-4D7C-A9B9-FA68D6CB5945}" presName="Name111" presStyleLbl="parChTrans1D4" presStyleIdx="6" presStyleCnt="10"/>
      <dgm:spPr/>
    </dgm:pt>
    <dgm:pt modelId="{D56E1D56-E515-4246-9B06-1AB24FE59B73}" type="pres">
      <dgm:prSet presAssocID="{3C291E42-AE49-473A-A34D-26AEB5C8326E}" presName="hierRoot3" presStyleCnt="0">
        <dgm:presLayoutVars>
          <dgm:hierBranch val="init"/>
        </dgm:presLayoutVars>
      </dgm:prSet>
      <dgm:spPr/>
    </dgm:pt>
    <dgm:pt modelId="{9DFAB585-E5B4-4F9C-931F-C6A03ED4E0AE}" type="pres">
      <dgm:prSet presAssocID="{3C291E42-AE49-473A-A34D-26AEB5C8326E}" presName="rootComposite3" presStyleCnt="0"/>
      <dgm:spPr/>
    </dgm:pt>
    <dgm:pt modelId="{47F640B6-B0BE-40EE-8DA4-E801E0195393}" type="pres">
      <dgm:prSet presAssocID="{3C291E42-AE49-473A-A34D-26AEB5C8326E}" presName="rootText3" presStyleLbl="asst2" presStyleIdx="9" presStyleCnt="14">
        <dgm:presLayoutVars>
          <dgm:chPref val="3"/>
        </dgm:presLayoutVars>
      </dgm:prSet>
      <dgm:spPr/>
    </dgm:pt>
    <dgm:pt modelId="{5ED7C8D0-33AE-4849-BBE5-EABE6A4F47B5}" type="pres">
      <dgm:prSet presAssocID="{3C291E42-AE49-473A-A34D-26AEB5C8326E}" presName="rootConnector3" presStyleLbl="asst2" presStyleIdx="9" presStyleCnt="14"/>
      <dgm:spPr/>
    </dgm:pt>
    <dgm:pt modelId="{E96A5824-B6F5-42D3-84C9-D988294DBFB7}" type="pres">
      <dgm:prSet presAssocID="{3C291E42-AE49-473A-A34D-26AEB5C8326E}" presName="hierChild6" presStyleCnt="0"/>
      <dgm:spPr/>
    </dgm:pt>
    <dgm:pt modelId="{3756F544-B5DE-4E92-A0FE-5B7685EF7615}" type="pres">
      <dgm:prSet presAssocID="{3C291E42-AE49-473A-A34D-26AEB5C8326E}" presName="hierChild7" presStyleCnt="0"/>
      <dgm:spPr/>
    </dgm:pt>
    <dgm:pt modelId="{68CF3ABF-4EE2-42BE-8B1D-B8157060E6FE}" type="pres">
      <dgm:prSet presAssocID="{2569310B-ED0D-4A80-8161-23456134A173}" presName="Name111" presStyleLbl="parChTrans1D4" presStyleIdx="7" presStyleCnt="10"/>
      <dgm:spPr/>
    </dgm:pt>
    <dgm:pt modelId="{4430D7AE-5404-4894-BE3C-EA80BA5ADAD3}" type="pres">
      <dgm:prSet presAssocID="{F15382F8-7AB5-4C0A-8904-E7FB661FAA26}" presName="hierRoot3" presStyleCnt="0">
        <dgm:presLayoutVars>
          <dgm:hierBranch val="init"/>
        </dgm:presLayoutVars>
      </dgm:prSet>
      <dgm:spPr/>
    </dgm:pt>
    <dgm:pt modelId="{E5BA98FE-77F1-44C4-9AF2-26800AA90933}" type="pres">
      <dgm:prSet presAssocID="{F15382F8-7AB5-4C0A-8904-E7FB661FAA26}" presName="rootComposite3" presStyleCnt="0"/>
      <dgm:spPr/>
    </dgm:pt>
    <dgm:pt modelId="{522A7554-1919-46AB-B938-E6928A72FC23}" type="pres">
      <dgm:prSet presAssocID="{F15382F8-7AB5-4C0A-8904-E7FB661FAA26}" presName="rootText3" presStyleLbl="asst2" presStyleIdx="10" presStyleCnt="14">
        <dgm:presLayoutVars>
          <dgm:chPref val="3"/>
        </dgm:presLayoutVars>
      </dgm:prSet>
      <dgm:spPr/>
    </dgm:pt>
    <dgm:pt modelId="{87CEC413-D8B1-463E-8C1A-8B33210D5B51}" type="pres">
      <dgm:prSet presAssocID="{F15382F8-7AB5-4C0A-8904-E7FB661FAA26}" presName="rootConnector3" presStyleLbl="asst2" presStyleIdx="10" presStyleCnt="14"/>
      <dgm:spPr/>
    </dgm:pt>
    <dgm:pt modelId="{32AB26F5-89AD-41EA-B7F0-02D3F5B7EBEB}" type="pres">
      <dgm:prSet presAssocID="{F15382F8-7AB5-4C0A-8904-E7FB661FAA26}" presName="hierChild6" presStyleCnt="0"/>
      <dgm:spPr/>
    </dgm:pt>
    <dgm:pt modelId="{AC7AF922-A18A-4653-BF89-E14A968A9BA2}" type="pres">
      <dgm:prSet presAssocID="{F15382F8-7AB5-4C0A-8904-E7FB661FAA26}" presName="hierChild7" presStyleCnt="0"/>
      <dgm:spPr/>
    </dgm:pt>
    <dgm:pt modelId="{66DC0448-5F68-44A3-9BD2-490A0E8A643E}" type="pres">
      <dgm:prSet presAssocID="{5228FBE8-B418-4C2F-9D59-24742C17E906}" presName="Name111" presStyleLbl="parChTrans1D4" presStyleIdx="8" presStyleCnt="10"/>
      <dgm:spPr/>
    </dgm:pt>
    <dgm:pt modelId="{2822DDD3-0AD4-4195-AEA3-1A2150C5B40F}" type="pres">
      <dgm:prSet presAssocID="{1906F288-6943-4B8A-9335-9BB2E7B35B0A}" presName="hierRoot3" presStyleCnt="0">
        <dgm:presLayoutVars>
          <dgm:hierBranch val="init"/>
        </dgm:presLayoutVars>
      </dgm:prSet>
      <dgm:spPr/>
    </dgm:pt>
    <dgm:pt modelId="{3CEC4CC2-E8E0-44C3-825B-148A7093204B}" type="pres">
      <dgm:prSet presAssocID="{1906F288-6943-4B8A-9335-9BB2E7B35B0A}" presName="rootComposite3" presStyleCnt="0"/>
      <dgm:spPr/>
    </dgm:pt>
    <dgm:pt modelId="{019531F3-922E-40C7-8B3D-3F31CB40BF99}" type="pres">
      <dgm:prSet presAssocID="{1906F288-6943-4B8A-9335-9BB2E7B35B0A}" presName="rootText3" presStyleLbl="asst2" presStyleIdx="11" presStyleCnt="14">
        <dgm:presLayoutVars>
          <dgm:chPref val="3"/>
        </dgm:presLayoutVars>
      </dgm:prSet>
      <dgm:spPr/>
    </dgm:pt>
    <dgm:pt modelId="{97BF8104-E6E9-4A2E-8A34-75D62DC9054E}" type="pres">
      <dgm:prSet presAssocID="{1906F288-6943-4B8A-9335-9BB2E7B35B0A}" presName="rootConnector3" presStyleLbl="asst2" presStyleIdx="11" presStyleCnt="14"/>
      <dgm:spPr/>
    </dgm:pt>
    <dgm:pt modelId="{489DC603-3377-4BA5-AB09-0B008DAD3627}" type="pres">
      <dgm:prSet presAssocID="{1906F288-6943-4B8A-9335-9BB2E7B35B0A}" presName="hierChild6" presStyleCnt="0"/>
      <dgm:spPr/>
    </dgm:pt>
    <dgm:pt modelId="{B4D22AD6-96FD-48B5-96EE-AE779AFC13A1}" type="pres">
      <dgm:prSet presAssocID="{1906F288-6943-4B8A-9335-9BB2E7B35B0A}" presName="hierChild7" presStyleCnt="0"/>
      <dgm:spPr/>
    </dgm:pt>
    <dgm:pt modelId="{8D3573B5-CA3B-45C0-860B-94BC8259FC20}" type="pres">
      <dgm:prSet presAssocID="{505A5B73-C4AC-41DF-AC60-48A46C78A3A6}" presName="Name111" presStyleLbl="parChTrans1D3" presStyleIdx="3" presStyleCnt="4"/>
      <dgm:spPr/>
    </dgm:pt>
    <dgm:pt modelId="{DF54C0D8-5995-4D73-8CA4-7B69695BD759}" type="pres">
      <dgm:prSet presAssocID="{099C0371-3466-42DF-AC51-3F4E7AED9EFF}" presName="hierRoot3" presStyleCnt="0">
        <dgm:presLayoutVars>
          <dgm:hierBranch val="init"/>
        </dgm:presLayoutVars>
      </dgm:prSet>
      <dgm:spPr/>
    </dgm:pt>
    <dgm:pt modelId="{0DE5A6E9-9125-4CFE-9EAA-F9309CEDB3DA}" type="pres">
      <dgm:prSet presAssocID="{099C0371-3466-42DF-AC51-3F4E7AED9EFF}" presName="rootComposite3" presStyleCnt="0"/>
      <dgm:spPr/>
    </dgm:pt>
    <dgm:pt modelId="{FCE92165-FDEA-48EB-A5DD-F10A956193DB}" type="pres">
      <dgm:prSet presAssocID="{099C0371-3466-42DF-AC51-3F4E7AED9EFF}" presName="rootText3" presStyleLbl="asst2" presStyleIdx="12" presStyleCnt="14">
        <dgm:presLayoutVars>
          <dgm:chPref val="3"/>
        </dgm:presLayoutVars>
      </dgm:prSet>
      <dgm:spPr/>
    </dgm:pt>
    <dgm:pt modelId="{8356CDA9-A312-466C-B412-53F5D0F19EA9}" type="pres">
      <dgm:prSet presAssocID="{099C0371-3466-42DF-AC51-3F4E7AED9EFF}" presName="rootConnector3" presStyleLbl="asst2" presStyleIdx="12" presStyleCnt="14"/>
      <dgm:spPr/>
    </dgm:pt>
    <dgm:pt modelId="{9A552D90-5072-4C0C-87C4-ABFABFCA3259}" type="pres">
      <dgm:prSet presAssocID="{099C0371-3466-42DF-AC51-3F4E7AED9EFF}" presName="hierChild6" presStyleCnt="0"/>
      <dgm:spPr/>
    </dgm:pt>
    <dgm:pt modelId="{1BEEE28D-C515-4FE2-855B-948C2C7089E4}" type="pres">
      <dgm:prSet presAssocID="{099C0371-3466-42DF-AC51-3F4E7AED9EFF}" presName="hierChild7" presStyleCnt="0"/>
      <dgm:spPr/>
    </dgm:pt>
    <dgm:pt modelId="{D5C63C67-36C5-4DDB-882A-9D273467711A}" type="pres">
      <dgm:prSet presAssocID="{61C8E338-8827-4310-BCF3-A562C16D2FDB}" presName="Name111" presStyleLbl="parChTrans1D4" presStyleIdx="9" presStyleCnt="10"/>
      <dgm:spPr/>
    </dgm:pt>
    <dgm:pt modelId="{CBE0BB55-D732-49AB-9E1A-8E7A504F1789}" type="pres">
      <dgm:prSet presAssocID="{8A7B8436-98EB-44CB-BD8E-151E09C71D6F}" presName="hierRoot3" presStyleCnt="0">
        <dgm:presLayoutVars>
          <dgm:hierBranch val="init"/>
        </dgm:presLayoutVars>
      </dgm:prSet>
      <dgm:spPr/>
    </dgm:pt>
    <dgm:pt modelId="{8CAFE69E-F9F7-4DEE-A879-9F35BB2708D7}" type="pres">
      <dgm:prSet presAssocID="{8A7B8436-98EB-44CB-BD8E-151E09C71D6F}" presName="rootComposite3" presStyleCnt="0"/>
      <dgm:spPr/>
    </dgm:pt>
    <dgm:pt modelId="{25CD30EE-CDC9-457F-9D1B-2E3B1D145FF5}" type="pres">
      <dgm:prSet presAssocID="{8A7B8436-98EB-44CB-BD8E-151E09C71D6F}" presName="rootText3" presStyleLbl="asst2" presStyleIdx="13" presStyleCnt="14">
        <dgm:presLayoutVars>
          <dgm:chPref val="3"/>
        </dgm:presLayoutVars>
      </dgm:prSet>
      <dgm:spPr/>
    </dgm:pt>
    <dgm:pt modelId="{964D4B8D-C047-4210-ABF6-EA6C9AB82570}" type="pres">
      <dgm:prSet presAssocID="{8A7B8436-98EB-44CB-BD8E-151E09C71D6F}" presName="rootConnector3" presStyleLbl="asst2" presStyleIdx="13" presStyleCnt="14"/>
      <dgm:spPr/>
    </dgm:pt>
    <dgm:pt modelId="{5FB9B4EA-EB16-471D-BEEA-ECB1ED3D32FA}" type="pres">
      <dgm:prSet presAssocID="{8A7B8436-98EB-44CB-BD8E-151E09C71D6F}" presName="hierChild6" presStyleCnt="0"/>
      <dgm:spPr/>
    </dgm:pt>
    <dgm:pt modelId="{ACC7592D-3537-4171-8043-7214C127B222}" type="pres">
      <dgm:prSet presAssocID="{8A7B8436-98EB-44CB-BD8E-151E09C71D6F}" presName="hierChild7" presStyleCnt="0"/>
      <dgm:spPr/>
    </dgm:pt>
    <dgm:pt modelId="{4929A818-54FB-4485-B5A5-2BF61648C1F3}" type="pres">
      <dgm:prSet presAssocID="{C953D1CA-75D9-412D-83A3-1C63A3F7CC7F}" presName="hierChild3" presStyleCnt="0"/>
      <dgm:spPr/>
    </dgm:pt>
  </dgm:ptLst>
  <dgm:cxnLst>
    <dgm:cxn modelId="{3E212100-404A-435D-ACA7-30544B91148E}" type="presOf" srcId="{77773E82-851F-4F64-BE81-243F9BF395F2}" destId="{08508D4F-DCB6-4976-A4E1-14DF3FAF7387}" srcOrd="0" destOrd="0" presId="urn:microsoft.com/office/officeart/2005/8/layout/orgChart1"/>
    <dgm:cxn modelId="{F1379005-246D-4540-81F8-50FE5E5C67FB}" type="presOf" srcId="{633075D9-0DAF-4E0D-817E-8692AA9700E2}" destId="{D4F0E1A8-5805-4E74-8640-ADED8BB66C1A}" srcOrd="0" destOrd="0" presId="urn:microsoft.com/office/officeart/2005/8/layout/orgChart1"/>
    <dgm:cxn modelId="{FAEE7207-D31C-47A1-AC40-A18D7A6C054E}" srcId="{29C7222A-DEB4-4B45-A292-A581AD60DCDD}" destId="{5B3FC7D3-7FF0-4FFF-8585-52F4001B1E26}" srcOrd="0" destOrd="0" parTransId="{AF62ACE4-7CD5-4F6B-AB59-4317C262C7AC}" sibTransId="{F759CC60-FC43-4588-8602-20BC155DBC78}"/>
    <dgm:cxn modelId="{B760980C-1C6F-4DB0-AACA-4BD70AF07F14}" srcId="{9B528539-04B5-4406-818A-C22EEFB4BD6C}" destId="{099C0371-3466-42DF-AC51-3F4E7AED9EFF}" srcOrd="1" destOrd="0" parTransId="{505A5B73-C4AC-41DF-AC60-48A46C78A3A6}" sibTransId="{3CD9AE37-8142-4D6D-B682-9BA80070A7AB}"/>
    <dgm:cxn modelId="{666E730D-710A-4D83-8B57-46867B5AAF48}" type="presOf" srcId="{B00500BA-3486-40C7-815A-A8E344236FA0}" destId="{CE6AE580-9CC1-4B29-B516-42FC107D240B}" srcOrd="0" destOrd="0" presId="urn:microsoft.com/office/officeart/2005/8/layout/orgChart1"/>
    <dgm:cxn modelId="{697B8116-5624-486C-8D45-D368FA275155}" type="presOf" srcId="{29C7222A-DEB4-4B45-A292-A581AD60DCDD}" destId="{7EF7D749-0880-48EF-9265-086CA96D8229}" srcOrd="0" destOrd="0" presId="urn:microsoft.com/office/officeart/2005/8/layout/orgChart1"/>
    <dgm:cxn modelId="{2A7F4722-C80D-409B-AF93-19B3476B1F98}" type="presOf" srcId="{5B3FC7D3-7FF0-4FFF-8585-52F4001B1E26}" destId="{96B9FC29-C011-423B-8C29-C6E7B4422EDD}" srcOrd="0" destOrd="0" presId="urn:microsoft.com/office/officeart/2005/8/layout/orgChart1"/>
    <dgm:cxn modelId="{06664126-8E56-49F0-8C77-8DE1503F0FAA}" srcId="{4EBBDC22-3214-4C47-8A92-E5635469E3AC}" destId="{F15382F8-7AB5-4C0A-8904-E7FB661FAA26}" srcOrd="1" destOrd="0" parTransId="{2569310B-ED0D-4A80-8161-23456134A173}" sibTransId="{0FA4B8D6-78CF-444E-972C-0D203FBA2B0F}"/>
    <dgm:cxn modelId="{95FC4E2C-CEC3-4824-9DAB-7611079375A8}" type="presOf" srcId="{A6F9DB0E-C41A-4C25-BCF2-51EF123FAF38}" destId="{C850367E-7070-4F82-81E0-9841E9148ECA}" srcOrd="0" destOrd="0" presId="urn:microsoft.com/office/officeart/2005/8/layout/orgChart1"/>
    <dgm:cxn modelId="{850EBC34-06E2-4684-A3E0-6BE73C761BDB}" type="presOf" srcId="{4EBBDC22-3214-4C47-8A92-E5635469E3AC}" destId="{16B1BCF6-90A2-4794-A1DC-63D611AA1C6D}" srcOrd="1" destOrd="0" presId="urn:microsoft.com/office/officeart/2005/8/layout/orgChart1"/>
    <dgm:cxn modelId="{B170FB3C-7786-4A6E-95D6-4770FFD530F4}" type="presOf" srcId="{F15382F8-7AB5-4C0A-8904-E7FB661FAA26}" destId="{87CEC413-D8B1-463E-8C1A-8B33210D5B51}" srcOrd="1" destOrd="0" presId="urn:microsoft.com/office/officeart/2005/8/layout/orgChart1"/>
    <dgm:cxn modelId="{F3DF243E-BA10-442A-9553-4380B7C0A0C6}" type="presOf" srcId="{61C8E338-8827-4310-BCF3-A562C16D2FDB}" destId="{D5C63C67-36C5-4DDB-882A-9D273467711A}" srcOrd="0" destOrd="0" presId="urn:microsoft.com/office/officeart/2005/8/layout/orgChart1"/>
    <dgm:cxn modelId="{43914F3F-B030-4F66-B0FC-2E6DC030DB2C}" type="presOf" srcId="{19E3EBA8-DAFA-49F0-B1B7-ABEF4AB3ABB3}" destId="{0D0DE07D-106A-4668-BE6E-62211B6048D7}" srcOrd="0" destOrd="0" presId="urn:microsoft.com/office/officeart/2005/8/layout/orgChart1"/>
    <dgm:cxn modelId="{C7298B40-9464-4A1E-818C-6FE326A96FF7}" srcId="{B00500BA-3486-40C7-815A-A8E344236FA0}" destId="{BE551EF0-86B0-4F46-8E1E-26D8883F8BC1}" srcOrd="1" destOrd="0" parTransId="{1EF6F79E-21D4-41E7-AC40-31650194C185}" sibTransId="{F0087BB2-F8CC-4E08-9AC6-D29A3B407068}"/>
    <dgm:cxn modelId="{8111465C-4B8E-44EF-A132-D33385FEB53C}" type="presOf" srcId="{6B042D91-0AED-48DF-972B-66FD26A87100}" destId="{49A67B36-2DEC-491F-BE5B-29AB14F70B34}" srcOrd="0" destOrd="0" presId="urn:microsoft.com/office/officeart/2005/8/layout/orgChart1"/>
    <dgm:cxn modelId="{BE542B61-9F25-4AAB-B832-FCC9EC28E396}" srcId="{BE551EF0-86B0-4F46-8E1E-26D8883F8BC1}" destId="{77773E82-851F-4F64-BE81-243F9BF395F2}" srcOrd="0" destOrd="0" parTransId="{59F1FAE8-2588-4D3B-8B40-5BF95CD6D2AC}" sibTransId="{D446E006-C7CF-4A2B-B343-51F50E6F3041}"/>
    <dgm:cxn modelId="{F1F2FD61-7BE7-4582-9B37-52B45D19A175}" type="presOf" srcId="{9B528539-04B5-4406-818A-C22EEFB4BD6C}" destId="{E019E8F5-6D75-4EBC-802B-43D548656A38}" srcOrd="1" destOrd="0" presId="urn:microsoft.com/office/officeart/2005/8/layout/orgChart1"/>
    <dgm:cxn modelId="{C5846E43-E9E2-43EF-90F1-0A4CCD5A6E9F}" type="presOf" srcId="{9B528539-04B5-4406-818A-C22EEFB4BD6C}" destId="{6AB4A04A-2A27-41A7-B76B-39F6C1E5A173}" srcOrd="0" destOrd="0" presId="urn:microsoft.com/office/officeart/2005/8/layout/orgChart1"/>
    <dgm:cxn modelId="{72CD664A-8C5C-4D6F-8ED4-433CCC0568F2}" type="presOf" srcId="{5B3FC7D3-7FF0-4FFF-8585-52F4001B1E26}" destId="{CC48F608-74F0-471A-93A4-085C4CA5A4B6}" srcOrd="1" destOrd="0" presId="urn:microsoft.com/office/officeart/2005/8/layout/orgChart1"/>
    <dgm:cxn modelId="{7EE30A6B-10E8-4F37-BBF0-B81016002A88}" type="presOf" srcId="{6EE99CE3-D8FD-4C25-892F-362C56AC6F44}" destId="{9C6029ED-1777-4358-A76E-5E7F7C17B258}" srcOrd="0" destOrd="0" presId="urn:microsoft.com/office/officeart/2005/8/layout/orgChart1"/>
    <dgm:cxn modelId="{DC870E4D-341A-4673-ADF6-7ABB0D835856}" srcId="{099C0371-3466-42DF-AC51-3F4E7AED9EFF}" destId="{8A7B8436-98EB-44CB-BD8E-151E09C71D6F}" srcOrd="0" destOrd="0" parTransId="{61C8E338-8827-4310-BCF3-A562C16D2FDB}" sibTransId="{0AF2554A-BD53-478D-8DCB-FE6E828A9910}"/>
    <dgm:cxn modelId="{995DAF6D-89FF-491C-B301-D687F2589811}" type="presOf" srcId="{E680500C-458B-49E0-B768-95007C2FF5FC}" destId="{F1516FF0-4A2B-4852-97C7-1CA832A05B78}" srcOrd="0" destOrd="0" presId="urn:microsoft.com/office/officeart/2005/8/layout/orgChart1"/>
    <dgm:cxn modelId="{5C34E74F-7444-485E-81F3-3CD4A4FC5A6A}" type="presOf" srcId="{9C64795B-1F30-4A14-BB0B-8E4BAA36F5D7}" destId="{D3A1DE03-6229-4C59-B326-D6484620D0B8}" srcOrd="0" destOrd="0" presId="urn:microsoft.com/office/officeart/2005/8/layout/orgChart1"/>
    <dgm:cxn modelId="{D3320070-3FD7-46BB-8961-5A9359D49BE0}" srcId="{C953D1CA-75D9-412D-83A3-1C63A3F7CC7F}" destId="{B00500BA-3486-40C7-815A-A8E344236FA0}" srcOrd="0" destOrd="0" parTransId="{31DF3A93-D223-4BC8-84BA-B27B3F424579}" sibTransId="{499A1851-90F6-47AE-A6CD-9C0549B62CCF}"/>
    <dgm:cxn modelId="{2CA47573-08ED-4647-8D9A-1213211FBB89}" type="presOf" srcId="{BE551EF0-86B0-4F46-8E1E-26D8883F8BC1}" destId="{3236A149-F4B5-40D1-BAD9-B806EB7DCA3A}" srcOrd="0" destOrd="0" presId="urn:microsoft.com/office/officeart/2005/8/layout/orgChart1"/>
    <dgm:cxn modelId="{2BC29574-9BF4-4151-9BC1-BF5BDCC1536D}" srcId="{9B528539-04B5-4406-818A-C22EEFB4BD6C}" destId="{4EBBDC22-3214-4C47-8A92-E5635469E3AC}" srcOrd="0" destOrd="0" parTransId="{19E3EBA8-DAFA-49F0-B1B7-ABEF4AB3ABB3}" sibTransId="{EEF4FE65-ADA4-477D-B53F-48288B099274}"/>
    <dgm:cxn modelId="{61912275-8A51-4101-BB87-3B31F42A2385}" type="presOf" srcId="{1906F288-6943-4B8A-9335-9BB2E7B35B0A}" destId="{97BF8104-E6E9-4A2E-8A34-75D62DC9054E}" srcOrd="1" destOrd="0" presId="urn:microsoft.com/office/officeart/2005/8/layout/orgChart1"/>
    <dgm:cxn modelId="{1A6B4155-90A6-46D4-A6DF-D04EE08B0811}" srcId="{A6F9DB0E-C41A-4C25-BCF2-51EF123FAF38}" destId="{C953D1CA-75D9-412D-83A3-1C63A3F7CC7F}" srcOrd="0" destOrd="0" parTransId="{32BEE06C-6E78-4445-88A8-7B2F377D50B1}" sibTransId="{A4BA1479-317A-46AE-9406-30D23EC7FE74}"/>
    <dgm:cxn modelId="{DCB89175-7DDB-4679-985E-1A286E454E30}" type="presOf" srcId="{77773E82-851F-4F64-BE81-243F9BF395F2}" destId="{DE4B8CBC-E64B-44FA-87F3-ED1BFD0E13BD}" srcOrd="1" destOrd="0" presId="urn:microsoft.com/office/officeart/2005/8/layout/orgChart1"/>
    <dgm:cxn modelId="{CD5BC956-69EE-4759-85A2-A324357706F9}" type="presOf" srcId="{5228FBE8-B418-4C2F-9D59-24742C17E906}" destId="{66DC0448-5F68-44A3-9BD2-490A0E8A643E}" srcOrd="0" destOrd="0" presId="urn:microsoft.com/office/officeart/2005/8/layout/orgChart1"/>
    <dgm:cxn modelId="{02A3C956-456F-4193-B0C3-D8D6252B1E3E}" type="presOf" srcId="{DA68584C-D01F-45D0-8157-BF975015F088}" destId="{F6F6D295-1B20-426A-8254-BE72FCFC5D62}" srcOrd="0" destOrd="0" presId="urn:microsoft.com/office/officeart/2005/8/layout/orgChart1"/>
    <dgm:cxn modelId="{331A5677-B344-4ECD-8F69-FB463A48EA5D}" type="presOf" srcId="{C953D1CA-75D9-412D-83A3-1C63A3F7CC7F}" destId="{BB1EA416-E25D-49FA-BE87-3164FB74876D}" srcOrd="1" destOrd="0" presId="urn:microsoft.com/office/officeart/2005/8/layout/orgChart1"/>
    <dgm:cxn modelId="{7A0FCF57-1EBD-4410-BFCB-FB54D89003A2}" type="presOf" srcId="{8A7B8436-98EB-44CB-BD8E-151E09C71D6F}" destId="{25CD30EE-CDC9-457F-9D1B-2E3B1D145FF5}" srcOrd="0" destOrd="0" presId="urn:microsoft.com/office/officeart/2005/8/layout/orgChart1"/>
    <dgm:cxn modelId="{8CD75078-1DC2-406C-9FFF-44E853BB5596}" type="presOf" srcId="{AF62ACE4-7CD5-4F6B-AB59-4317C262C7AC}" destId="{40C53571-7FDD-41BC-8246-8C1ACD721DCE}" srcOrd="0" destOrd="0" presId="urn:microsoft.com/office/officeart/2005/8/layout/orgChart1"/>
    <dgm:cxn modelId="{1DE9AB5A-C96D-4DBA-81B7-26BEF1AB50D1}" type="presOf" srcId="{6B042D91-0AED-48DF-972B-66FD26A87100}" destId="{C8914692-662A-45A8-A1DA-FF39DB797FD6}" srcOrd="1" destOrd="0" presId="urn:microsoft.com/office/officeart/2005/8/layout/orgChart1"/>
    <dgm:cxn modelId="{08814582-CB18-46F8-ABC2-6FEE3B465F03}" type="presOf" srcId="{8A7B8436-98EB-44CB-BD8E-151E09C71D6F}" destId="{964D4B8D-C047-4210-ABF6-EA6C9AB82570}" srcOrd="1" destOrd="0" presId="urn:microsoft.com/office/officeart/2005/8/layout/orgChart1"/>
    <dgm:cxn modelId="{B11E4186-FA8D-4BDD-A771-B1666867F1FC}" type="presOf" srcId="{633075D9-0DAF-4E0D-817E-8692AA9700E2}" destId="{473004B9-DD9C-44EF-9012-C90FE2824304}" srcOrd="1" destOrd="0" presId="urn:microsoft.com/office/officeart/2005/8/layout/orgChart1"/>
    <dgm:cxn modelId="{818A7186-59B1-4039-8C19-166413431BBE}" type="presOf" srcId="{59F1FAE8-2588-4D3B-8B40-5BF95CD6D2AC}" destId="{10B163AF-4F51-4209-B290-37825A1C9408}" srcOrd="0" destOrd="0" presId="urn:microsoft.com/office/officeart/2005/8/layout/orgChart1"/>
    <dgm:cxn modelId="{7585B189-A79D-4FF2-94E9-39E1B26FBB1D}" type="presOf" srcId="{4EBBDC22-3214-4C47-8A92-E5635469E3AC}" destId="{D3969F62-1309-4E50-BBC4-3DA109562FA5}" srcOrd="0" destOrd="0" presId="urn:microsoft.com/office/officeart/2005/8/layout/orgChart1"/>
    <dgm:cxn modelId="{FB21C68F-2337-4F0A-A5A9-733B8E0BB7F0}" type="presOf" srcId="{6EA408B6-B197-46A0-9318-53DD5C291F76}" destId="{F6CAE098-6B25-4402-94F3-0ED9EE49B75B}" srcOrd="0" destOrd="0" presId="urn:microsoft.com/office/officeart/2005/8/layout/orgChart1"/>
    <dgm:cxn modelId="{4B1AD992-BF5A-4792-BB9D-B6AE377C8924}" srcId="{4EBBDC22-3214-4C47-8A92-E5635469E3AC}" destId="{9D5B229F-BDF8-4940-863E-4E2FE40590EE}" srcOrd="0" destOrd="0" parTransId="{FB0B6C2A-BE6F-4E80-98F0-FB8CB26A2847}" sibTransId="{E914D8A1-4899-49B1-BEDE-7CD444539BC1}"/>
    <dgm:cxn modelId="{AD74679D-C914-4C1B-8AEE-21A7F9009B70}" srcId="{B00500BA-3486-40C7-815A-A8E344236FA0}" destId="{E680500C-458B-49E0-B768-95007C2FF5FC}" srcOrd="0" destOrd="0" parTransId="{DA68584C-D01F-45D0-8157-BF975015F088}" sibTransId="{54A4ABE0-F03B-4039-99FB-2A5CAB59956B}"/>
    <dgm:cxn modelId="{5A0455A4-536F-4FBE-8483-EA5C6EA28DD8}" srcId="{E680500C-458B-49E0-B768-95007C2FF5FC}" destId="{633075D9-0DAF-4E0D-817E-8692AA9700E2}" srcOrd="0" destOrd="0" parTransId="{878A87F6-C08F-457F-83FA-E8CEF469B178}" sibTransId="{F13AE73D-BE30-48D5-A685-83FAAC258826}"/>
    <dgm:cxn modelId="{74C0C8A4-6016-4655-9F49-70A6CBB95B59}" type="presOf" srcId="{099C0371-3466-42DF-AC51-3F4E7AED9EFF}" destId="{8356CDA9-A312-466C-B412-53F5D0F19EA9}" srcOrd="1" destOrd="0" presId="urn:microsoft.com/office/officeart/2005/8/layout/orgChart1"/>
    <dgm:cxn modelId="{57D5D0A6-C253-4324-8849-CECBEC1B4D4B}" type="presOf" srcId="{2569310B-ED0D-4A80-8161-23456134A173}" destId="{68CF3ABF-4EE2-42BE-8B1D-B8157060E6FE}" srcOrd="0" destOrd="0" presId="urn:microsoft.com/office/officeart/2005/8/layout/orgChart1"/>
    <dgm:cxn modelId="{621D1CA8-B5A2-4C47-B8A6-E8AB240D2F2F}" type="presOf" srcId="{31DF3A93-D223-4BC8-84BA-B27B3F424579}" destId="{DEFF7F9D-F06B-4ADC-A0D6-3786DEB910E6}" srcOrd="0" destOrd="0" presId="urn:microsoft.com/office/officeart/2005/8/layout/orgChart1"/>
    <dgm:cxn modelId="{13A7ABB0-7E4E-40D1-B881-131A54C044F6}" type="presOf" srcId="{B00500BA-3486-40C7-815A-A8E344236FA0}" destId="{57B4AFD3-A9E1-4492-87F7-8144708FC114}" srcOrd="1" destOrd="0" presId="urn:microsoft.com/office/officeart/2005/8/layout/orgChart1"/>
    <dgm:cxn modelId="{1A39B9B8-EE94-49E9-93C7-133628031DAF}" type="presOf" srcId="{3C291E42-AE49-473A-A34D-26AEB5C8326E}" destId="{5ED7C8D0-33AE-4849-BBE5-EABE6A4F47B5}" srcOrd="1" destOrd="0" presId="urn:microsoft.com/office/officeart/2005/8/layout/orgChart1"/>
    <dgm:cxn modelId="{730A08BE-8B85-4216-BB36-65826444D27D}" type="presOf" srcId="{878A87F6-C08F-457F-83FA-E8CEF469B178}" destId="{D3EF4CBF-8471-4524-8BA0-5B885BAEE213}" srcOrd="0" destOrd="0" presId="urn:microsoft.com/office/officeart/2005/8/layout/orgChart1"/>
    <dgm:cxn modelId="{7890FCBF-82D6-4CF1-84B3-B44AE3B6577C}" type="presOf" srcId="{E680500C-458B-49E0-B768-95007C2FF5FC}" destId="{84C6D9AE-D728-41D0-AC2B-5768CE4DE09E}" srcOrd="1" destOrd="0" presId="urn:microsoft.com/office/officeart/2005/8/layout/orgChart1"/>
    <dgm:cxn modelId="{779D53C5-9103-4AF6-B5FE-346A7B035EE6}" type="presOf" srcId="{3C291E42-AE49-473A-A34D-26AEB5C8326E}" destId="{47F640B6-B0BE-40EE-8DA4-E801E0195393}" srcOrd="0" destOrd="0" presId="urn:microsoft.com/office/officeart/2005/8/layout/orgChart1"/>
    <dgm:cxn modelId="{680FFCC7-3270-49D9-93C2-F9FC7FB8F6EE}" type="presOf" srcId="{F15382F8-7AB5-4C0A-8904-E7FB661FAA26}" destId="{522A7554-1919-46AB-B938-E6928A72FC23}" srcOrd="0" destOrd="0" presId="urn:microsoft.com/office/officeart/2005/8/layout/orgChart1"/>
    <dgm:cxn modelId="{6F39BACA-12B7-4B9B-BEDA-BF2467713AF7}" type="presOf" srcId="{BE551EF0-86B0-4F46-8E1E-26D8883F8BC1}" destId="{E9287A12-1D5B-454B-80B1-8EF6A01B988A}" srcOrd="1" destOrd="0" presId="urn:microsoft.com/office/officeart/2005/8/layout/orgChart1"/>
    <dgm:cxn modelId="{AE9B68CC-14F2-4EB6-9AA9-31A7D92B647D}" type="presOf" srcId="{505A5B73-C4AC-41DF-AC60-48A46C78A3A6}" destId="{8D3573B5-CA3B-45C0-860B-94BC8259FC20}" srcOrd="0" destOrd="0" presId="urn:microsoft.com/office/officeart/2005/8/layout/orgChart1"/>
    <dgm:cxn modelId="{860AFBCD-B60B-4AE7-B281-59415F4DECFD}" type="presOf" srcId="{9D5B229F-BDF8-4940-863E-4E2FE40590EE}" destId="{25F0AED9-8E62-4430-8258-1377FB4C546C}" srcOrd="1" destOrd="0" presId="urn:microsoft.com/office/officeart/2005/8/layout/orgChart1"/>
    <dgm:cxn modelId="{545F99CF-DBDC-4E53-B898-9333927B8CC8}" srcId="{E680500C-458B-49E0-B768-95007C2FF5FC}" destId="{29C7222A-DEB4-4B45-A292-A581AD60DCDD}" srcOrd="1" destOrd="0" parTransId="{6EA408B6-B197-46A0-9318-53DD5C291F76}" sibTransId="{B9574EAD-C8DE-400E-95BE-7126D3136D6C}"/>
    <dgm:cxn modelId="{582B19D0-CF9E-4E2B-99BC-FCA37D18270B}" type="presOf" srcId="{C953D1CA-75D9-412D-83A3-1C63A3F7CC7F}" destId="{27D8A518-A530-4F30-AF73-827F63739978}" srcOrd="0" destOrd="0" presId="urn:microsoft.com/office/officeart/2005/8/layout/orgChart1"/>
    <dgm:cxn modelId="{958644DA-AA89-4A24-86E6-26973D1E3DC7}" type="presOf" srcId="{FB0B6C2A-BE6F-4E80-98F0-FB8CB26A2847}" destId="{C60B7C91-B0B5-4431-A2FC-67059B6E1F76}" srcOrd="0" destOrd="0" presId="urn:microsoft.com/office/officeart/2005/8/layout/orgChart1"/>
    <dgm:cxn modelId="{2922A6DB-B5FA-48E9-B005-62A2112B825C}" type="presOf" srcId="{1906F288-6943-4B8A-9335-9BB2E7B35B0A}" destId="{019531F3-922E-40C7-8B3D-3F31CB40BF99}" srcOrd="0" destOrd="0" presId="urn:microsoft.com/office/officeart/2005/8/layout/orgChart1"/>
    <dgm:cxn modelId="{9E05CEDC-6636-4EC8-882A-72AD45A5F63A}" srcId="{9D5B229F-BDF8-4940-863E-4E2FE40590EE}" destId="{3C291E42-AE49-473A-A34D-26AEB5C8326E}" srcOrd="0" destOrd="0" parTransId="{B6B3CC67-E1C1-4D7C-A9B9-FA68D6CB5945}" sibTransId="{239A5179-B7F6-4D2E-9E1F-BC6EB325B58B}"/>
    <dgm:cxn modelId="{E443AFDF-554D-4EDE-978A-20AD2DDF484A}" type="presOf" srcId="{1EF6F79E-21D4-41E7-AC40-31650194C185}" destId="{17A8FFEC-1E3E-4201-8219-91BE889BB79D}" srcOrd="0" destOrd="0" presId="urn:microsoft.com/office/officeart/2005/8/layout/orgChart1"/>
    <dgm:cxn modelId="{E08DCAE8-2361-4D4A-A267-80128B1743B3}" type="presOf" srcId="{099C0371-3466-42DF-AC51-3F4E7AED9EFF}" destId="{FCE92165-FDEA-48EB-A5DD-F10A956193DB}" srcOrd="0" destOrd="0" presId="urn:microsoft.com/office/officeart/2005/8/layout/orgChart1"/>
    <dgm:cxn modelId="{CD7C46E9-4294-4689-9BB9-7953E75EC6A6}" srcId="{633075D9-0DAF-4E0D-817E-8692AA9700E2}" destId="{6B042D91-0AED-48DF-972B-66FD26A87100}" srcOrd="0" destOrd="0" parTransId="{9C64795B-1F30-4A14-BB0B-8E4BAA36F5D7}" sibTransId="{5D2D0D85-DD05-4B61-B02F-5250C32F1F6F}"/>
    <dgm:cxn modelId="{EA77BBEA-1B76-4B8D-A8BF-CF864EF73017}" type="presOf" srcId="{29C7222A-DEB4-4B45-A292-A581AD60DCDD}" destId="{3D7B97C9-67DC-4D83-AD5A-4EE91A493F98}" srcOrd="1" destOrd="0" presId="urn:microsoft.com/office/officeart/2005/8/layout/orgChart1"/>
    <dgm:cxn modelId="{EF9FD2EB-76CC-4FF8-97DC-5376F87BB7CF}" srcId="{C953D1CA-75D9-412D-83A3-1C63A3F7CC7F}" destId="{9B528539-04B5-4406-818A-C22EEFB4BD6C}" srcOrd="1" destOrd="0" parTransId="{6EE99CE3-D8FD-4C25-892F-362C56AC6F44}" sibTransId="{36885C1D-38E3-4100-A3B7-68AD06F7C1D6}"/>
    <dgm:cxn modelId="{31EB27EE-1B10-4307-BE1E-9BF453EC04A9}" type="presOf" srcId="{B6B3CC67-E1C1-4D7C-A9B9-FA68D6CB5945}" destId="{275F50F0-FB45-4A70-9DDF-1875780EFCE5}" srcOrd="0" destOrd="0" presId="urn:microsoft.com/office/officeart/2005/8/layout/orgChart1"/>
    <dgm:cxn modelId="{F4E036EE-F031-44DF-825E-F0860406462D}" srcId="{F15382F8-7AB5-4C0A-8904-E7FB661FAA26}" destId="{1906F288-6943-4B8A-9335-9BB2E7B35B0A}" srcOrd="0" destOrd="0" parTransId="{5228FBE8-B418-4C2F-9D59-24742C17E906}" sibTransId="{5D7AF160-6E8D-439D-B5AB-6F5B9E187E58}"/>
    <dgm:cxn modelId="{66F9DCFD-4E00-4FC6-A028-DA6FC89C2939}" type="presOf" srcId="{9D5B229F-BDF8-4940-863E-4E2FE40590EE}" destId="{CDD16056-3675-45C9-836D-63D9DA4E437D}" srcOrd="0" destOrd="0" presId="urn:microsoft.com/office/officeart/2005/8/layout/orgChart1"/>
    <dgm:cxn modelId="{E82A5166-31D0-49FE-A52B-7A263DD12E7B}" type="presParOf" srcId="{C850367E-7070-4F82-81E0-9841E9148ECA}" destId="{4B282375-69E6-4A7F-B8FF-5A2BEF037DF3}" srcOrd="0" destOrd="0" presId="urn:microsoft.com/office/officeart/2005/8/layout/orgChart1"/>
    <dgm:cxn modelId="{19D27D0D-BA03-4309-8AC5-F20712502CBE}" type="presParOf" srcId="{4B282375-69E6-4A7F-B8FF-5A2BEF037DF3}" destId="{55B50009-F4CE-4604-B186-6D7D5E73219B}" srcOrd="0" destOrd="0" presId="urn:microsoft.com/office/officeart/2005/8/layout/orgChart1"/>
    <dgm:cxn modelId="{2ADC5983-302A-4853-9845-70571B1A941E}" type="presParOf" srcId="{55B50009-F4CE-4604-B186-6D7D5E73219B}" destId="{27D8A518-A530-4F30-AF73-827F63739978}" srcOrd="0" destOrd="0" presId="urn:microsoft.com/office/officeart/2005/8/layout/orgChart1"/>
    <dgm:cxn modelId="{31840805-5A6A-462A-B5D6-46DCBDFD33E0}" type="presParOf" srcId="{55B50009-F4CE-4604-B186-6D7D5E73219B}" destId="{BB1EA416-E25D-49FA-BE87-3164FB74876D}" srcOrd="1" destOrd="0" presId="urn:microsoft.com/office/officeart/2005/8/layout/orgChart1"/>
    <dgm:cxn modelId="{28868017-657B-4884-91AE-DB5E252ACD70}" type="presParOf" srcId="{4B282375-69E6-4A7F-B8FF-5A2BEF037DF3}" destId="{443E4A55-465C-43A1-95FF-1C6C1C06404E}" srcOrd="1" destOrd="0" presId="urn:microsoft.com/office/officeart/2005/8/layout/orgChart1"/>
    <dgm:cxn modelId="{CBAED271-BB79-4EF4-BECA-3EBEAE80FF63}" type="presParOf" srcId="{443E4A55-465C-43A1-95FF-1C6C1C06404E}" destId="{DEFF7F9D-F06B-4ADC-A0D6-3786DEB910E6}" srcOrd="0" destOrd="0" presId="urn:microsoft.com/office/officeart/2005/8/layout/orgChart1"/>
    <dgm:cxn modelId="{C6DC217F-FA16-48C3-9B32-FC1D1A3AB3F7}" type="presParOf" srcId="{443E4A55-465C-43A1-95FF-1C6C1C06404E}" destId="{854EE5CE-6003-40D9-B7E1-410D0F8AB877}" srcOrd="1" destOrd="0" presId="urn:microsoft.com/office/officeart/2005/8/layout/orgChart1"/>
    <dgm:cxn modelId="{2D5EA741-A85C-4679-A8D2-7F7EB4F6258B}" type="presParOf" srcId="{854EE5CE-6003-40D9-B7E1-410D0F8AB877}" destId="{8EA96F30-3976-403F-8765-B2802B409F84}" srcOrd="0" destOrd="0" presId="urn:microsoft.com/office/officeart/2005/8/layout/orgChart1"/>
    <dgm:cxn modelId="{94BDBA53-E63E-4E04-AE7E-8DBC112B23A7}" type="presParOf" srcId="{8EA96F30-3976-403F-8765-B2802B409F84}" destId="{CE6AE580-9CC1-4B29-B516-42FC107D240B}" srcOrd="0" destOrd="0" presId="urn:microsoft.com/office/officeart/2005/8/layout/orgChart1"/>
    <dgm:cxn modelId="{F2428E38-8528-4574-BA80-DEB576A06BE3}" type="presParOf" srcId="{8EA96F30-3976-403F-8765-B2802B409F84}" destId="{57B4AFD3-A9E1-4492-87F7-8144708FC114}" srcOrd="1" destOrd="0" presId="urn:microsoft.com/office/officeart/2005/8/layout/orgChart1"/>
    <dgm:cxn modelId="{B4F21F65-CC9D-49AE-A8AC-F8C6EE87B165}" type="presParOf" srcId="{854EE5CE-6003-40D9-B7E1-410D0F8AB877}" destId="{32C2F641-0B30-408A-86D5-41B0F1DDBA65}" srcOrd="1" destOrd="0" presId="urn:microsoft.com/office/officeart/2005/8/layout/orgChart1"/>
    <dgm:cxn modelId="{5DE240BA-B395-4B97-A52A-91D5B97E3C41}" type="presParOf" srcId="{854EE5CE-6003-40D9-B7E1-410D0F8AB877}" destId="{1E955AA5-A307-48EC-828F-0C78FB4E191E}" srcOrd="2" destOrd="0" presId="urn:microsoft.com/office/officeart/2005/8/layout/orgChart1"/>
    <dgm:cxn modelId="{98B47A6F-76B6-4596-913B-89DA93272C1A}" type="presParOf" srcId="{1E955AA5-A307-48EC-828F-0C78FB4E191E}" destId="{F6F6D295-1B20-426A-8254-BE72FCFC5D62}" srcOrd="0" destOrd="0" presId="urn:microsoft.com/office/officeart/2005/8/layout/orgChart1"/>
    <dgm:cxn modelId="{1C9E0323-B83E-43A3-B1DA-8AE161344567}" type="presParOf" srcId="{1E955AA5-A307-48EC-828F-0C78FB4E191E}" destId="{D015155D-86DC-4CAE-BC17-F0A99859C2A4}" srcOrd="1" destOrd="0" presId="urn:microsoft.com/office/officeart/2005/8/layout/orgChart1"/>
    <dgm:cxn modelId="{8046F376-E59E-40ED-AF37-4CE28177CDE6}" type="presParOf" srcId="{D015155D-86DC-4CAE-BC17-F0A99859C2A4}" destId="{BC69BD92-E3DC-469C-8F67-BAD11D612C49}" srcOrd="0" destOrd="0" presId="urn:microsoft.com/office/officeart/2005/8/layout/orgChart1"/>
    <dgm:cxn modelId="{CBE4BF40-8BD0-4DAC-8FC2-241A65643ECC}" type="presParOf" srcId="{BC69BD92-E3DC-469C-8F67-BAD11D612C49}" destId="{F1516FF0-4A2B-4852-97C7-1CA832A05B78}" srcOrd="0" destOrd="0" presId="urn:microsoft.com/office/officeart/2005/8/layout/orgChart1"/>
    <dgm:cxn modelId="{7E591669-244F-4D0B-BE02-157736EB7C99}" type="presParOf" srcId="{BC69BD92-E3DC-469C-8F67-BAD11D612C49}" destId="{84C6D9AE-D728-41D0-AC2B-5768CE4DE09E}" srcOrd="1" destOrd="0" presId="urn:microsoft.com/office/officeart/2005/8/layout/orgChart1"/>
    <dgm:cxn modelId="{79119B23-7B54-4BAA-A3DE-B6207ED1624D}" type="presParOf" srcId="{D015155D-86DC-4CAE-BC17-F0A99859C2A4}" destId="{000BE1D7-1DCA-4EDF-A38B-AAEB7770372F}" srcOrd="1" destOrd="0" presId="urn:microsoft.com/office/officeart/2005/8/layout/orgChart1"/>
    <dgm:cxn modelId="{3AE7037C-1DD3-4F05-933E-27AB25AE50EF}" type="presParOf" srcId="{D015155D-86DC-4CAE-BC17-F0A99859C2A4}" destId="{23FE8424-4035-41B0-921E-6D66F719EB0C}" srcOrd="2" destOrd="0" presId="urn:microsoft.com/office/officeart/2005/8/layout/orgChart1"/>
    <dgm:cxn modelId="{C79E0902-EFE0-4162-B83D-9AB3F7BC9CCC}" type="presParOf" srcId="{23FE8424-4035-41B0-921E-6D66F719EB0C}" destId="{D3EF4CBF-8471-4524-8BA0-5B885BAEE213}" srcOrd="0" destOrd="0" presId="urn:microsoft.com/office/officeart/2005/8/layout/orgChart1"/>
    <dgm:cxn modelId="{013B3E92-4530-429A-BC8E-9F271F34111A}" type="presParOf" srcId="{23FE8424-4035-41B0-921E-6D66F719EB0C}" destId="{9D15FD53-F00E-4CD1-A9C5-966046881FF2}" srcOrd="1" destOrd="0" presId="urn:microsoft.com/office/officeart/2005/8/layout/orgChart1"/>
    <dgm:cxn modelId="{DC66987B-7D7F-4DDD-AFDE-CEABC856C9B4}" type="presParOf" srcId="{9D15FD53-F00E-4CD1-A9C5-966046881FF2}" destId="{1E89426E-D83B-476B-8F41-1E85AFB1A218}" srcOrd="0" destOrd="0" presId="urn:microsoft.com/office/officeart/2005/8/layout/orgChart1"/>
    <dgm:cxn modelId="{2C8E351A-C1C2-494A-9B7F-F912A1700C11}" type="presParOf" srcId="{1E89426E-D83B-476B-8F41-1E85AFB1A218}" destId="{D4F0E1A8-5805-4E74-8640-ADED8BB66C1A}" srcOrd="0" destOrd="0" presId="urn:microsoft.com/office/officeart/2005/8/layout/orgChart1"/>
    <dgm:cxn modelId="{45BEC214-BFB3-4D1F-8AE8-E589BF5624D1}" type="presParOf" srcId="{1E89426E-D83B-476B-8F41-1E85AFB1A218}" destId="{473004B9-DD9C-44EF-9012-C90FE2824304}" srcOrd="1" destOrd="0" presId="urn:microsoft.com/office/officeart/2005/8/layout/orgChart1"/>
    <dgm:cxn modelId="{DEE30457-A265-4C3C-B29D-232333BDCE57}" type="presParOf" srcId="{9D15FD53-F00E-4CD1-A9C5-966046881FF2}" destId="{6AE9DAFB-78BA-4C84-9320-81DF95664ED9}" srcOrd="1" destOrd="0" presId="urn:microsoft.com/office/officeart/2005/8/layout/orgChart1"/>
    <dgm:cxn modelId="{1682C81C-997A-484C-BF55-CC5B997A18D9}" type="presParOf" srcId="{9D15FD53-F00E-4CD1-A9C5-966046881FF2}" destId="{1213586C-2772-473C-B3B3-3D98319A5E91}" srcOrd="2" destOrd="0" presId="urn:microsoft.com/office/officeart/2005/8/layout/orgChart1"/>
    <dgm:cxn modelId="{28FCC3DB-7C7E-434D-9C40-AD4D579AF3E3}" type="presParOf" srcId="{1213586C-2772-473C-B3B3-3D98319A5E91}" destId="{D3A1DE03-6229-4C59-B326-D6484620D0B8}" srcOrd="0" destOrd="0" presId="urn:microsoft.com/office/officeart/2005/8/layout/orgChart1"/>
    <dgm:cxn modelId="{BD36F6DB-2A20-4AF9-A1C8-51FB60805A17}" type="presParOf" srcId="{1213586C-2772-473C-B3B3-3D98319A5E91}" destId="{28F3C0D6-BD38-489F-A386-99B8FF74FC31}" srcOrd="1" destOrd="0" presId="urn:microsoft.com/office/officeart/2005/8/layout/orgChart1"/>
    <dgm:cxn modelId="{B9746B7B-0D4B-4881-80CD-3A573FBB3DCC}" type="presParOf" srcId="{28F3C0D6-BD38-489F-A386-99B8FF74FC31}" destId="{7C425304-97BD-4EFA-B0D0-95861FB0B442}" srcOrd="0" destOrd="0" presId="urn:microsoft.com/office/officeart/2005/8/layout/orgChart1"/>
    <dgm:cxn modelId="{25197783-AC15-4A2C-830B-39EE8AFF49D0}" type="presParOf" srcId="{7C425304-97BD-4EFA-B0D0-95861FB0B442}" destId="{49A67B36-2DEC-491F-BE5B-29AB14F70B34}" srcOrd="0" destOrd="0" presId="urn:microsoft.com/office/officeart/2005/8/layout/orgChart1"/>
    <dgm:cxn modelId="{B40600BE-8259-4159-815B-FBB8B58A23F9}" type="presParOf" srcId="{7C425304-97BD-4EFA-B0D0-95861FB0B442}" destId="{C8914692-662A-45A8-A1DA-FF39DB797FD6}" srcOrd="1" destOrd="0" presId="urn:microsoft.com/office/officeart/2005/8/layout/orgChart1"/>
    <dgm:cxn modelId="{D98D13E6-368A-4321-9DD2-5BDF4312F6D1}" type="presParOf" srcId="{28F3C0D6-BD38-489F-A386-99B8FF74FC31}" destId="{AE563B27-132D-4081-ABBE-EE565E0093D2}" srcOrd="1" destOrd="0" presId="urn:microsoft.com/office/officeart/2005/8/layout/orgChart1"/>
    <dgm:cxn modelId="{9736DA7A-8A67-4D9A-988F-BA33FE32B126}" type="presParOf" srcId="{28F3C0D6-BD38-489F-A386-99B8FF74FC31}" destId="{9BBDF380-5E12-4BEA-B454-17F2E2754625}" srcOrd="2" destOrd="0" presId="urn:microsoft.com/office/officeart/2005/8/layout/orgChart1"/>
    <dgm:cxn modelId="{8D37E417-F8B3-4DDA-9E67-D6B09129C3A2}" type="presParOf" srcId="{23FE8424-4035-41B0-921E-6D66F719EB0C}" destId="{F6CAE098-6B25-4402-94F3-0ED9EE49B75B}" srcOrd="2" destOrd="0" presId="urn:microsoft.com/office/officeart/2005/8/layout/orgChart1"/>
    <dgm:cxn modelId="{8FA0C488-3C7C-48B9-A363-32509F4A0E8C}" type="presParOf" srcId="{23FE8424-4035-41B0-921E-6D66F719EB0C}" destId="{9FC24498-7EB9-402E-ABA9-0887F04576BC}" srcOrd="3" destOrd="0" presId="urn:microsoft.com/office/officeart/2005/8/layout/orgChart1"/>
    <dgm:cxn modelId="{E2D56534-9C2E-4122-BC7E-BBE535B003D8}" type="presParOf" srcId="{9FC24498-7EB9-402E-ABA9-0887F04576BC}" destId="{A9170A17-DCB0-430A-B574-94F8650A8264}" srcOrd="0" destOrd="0" presId="urn:microsoft.com/office/officeart/2005/8/layout/orgChart1"/>
    <dgm:cxn modelId="{9DA9454A-8E40-46B5-849A-D13AFAFD2E07}" type="presParOf" srcId="{A9170A17-DCB0-430A-B574-94F8650A8264}" destId="{7EF7D749-0880-48EF-9265-086CA96D8229}" srcOrd="0" destOrd="0" presId="urn:microsoft.com/office/officeart/2005/8/layout/orgChart1"/>
    <dgm:cxn modelId="{50209413-D6EA-467A-94E5-9FD1913D86D1}" type="presParOf" srcId="{A9170A17-DCB0-430A-B574-94F8650A8264}" destId="{3D7B97C9-67DC-4D83-AD5A-4EE91A493F98}" srcOrd="1" destOrd="0" presId="urn:microsoft.com/office/officeart/2005/8/layout/orgChart1"/>
    <dgm:cxn modelId="{7B8B3F31-41F9-4D5C-A1F8-578EDA7EF0F9}" type="presParOf" srcId="{9FC24498-7EB9-402E-ABA9-0887F04576BC}" destId="{9F669B48-FAD7-4CCA-B09A-7F6445E171D5}" srcOrd="1" destOrd="0" presId="urn:microsoft.com/office/officeart/2005/8/layout/orgChart1"/>
    <dgm:cxn modelId="{BB829F2F-CBBA-4E4F-98B1-3644933B2128}" type="presParOf" srcId="{9FC24498-7EB9-402E-ABA9-0887F04576BC}" destId="{CABB5893-C5DB-4DD2-B853-FE3170D0B3B8}" srcOrd="2" destOrd="0" presId="urn:microsoft.com/office/officeart/2005/8/layout/orgChart1"/>
    <dgm:cxn modelId="{34812143-4F45-4485-96B7-D2AFA8D94EC0}" type="presParOf" srcId="{CABB5893-C5DB-4DD2-B853-FE3170D0B3B8}" destId="{40C53571-7FDD-41BC-8246-8C1ACD721DCE}" srcOrd="0" destOrd="0" presId="urn:microsoft.com/office/officeart/2005/8/layout/orgChart1"/>
    <dgm:cxn modelId="{F083B9FD-7879-4F05-B230-19DDB0D3F8F1}" type="presParOf" srcId="{CABB5893-C5DB-4DD2-B853-FE3170D0B3B8}" destId="{CFE43316-F27E-40CA-B8C8-7649583A5E60}" srcOrd="1" destOrd="0" presId="urn:microsoft.com/office/officeart/2005/8/layout/orgChart1"/>
    <dgm:cxn modelId="{8EC8BBDC-300B-4504-A8E8-B9B5547539EE}" type="presParOf" srcId="{CFE43316-F27E-40CA-B8C8-7649583A5E60}" destId="{C82AB850-153B-4F96-AE9D-DCB2E95706A6}" srcOrd="0" destOrd="0" presId="urn:microsoft.com/office/officeart/2005/8/layout/orgChart1"/>
    <dgm:cxn modelId="{DE60B146-0F7D-4819-8C30-6F51A02EDBDF}" type="presParOf" srcId="{C82AB850-153B-4F96-AE9D-DCB2E95706A6}" destId="{96B9FC29-C011-423B-8C29-C6E7B4422EDD}" srcOrd="0" destOrd="0" presId="urn:microsoft.com/office/officeart/2005/8/layout/orgChart1"/>
    <dgm:cxn modelId="{E140065D-1EA9-4A8E-B3DE-550F8C68D771}" type="presParOf" srcId="{C82AB850-153B-4F96-AE9D-DCB2E95706A6}" destId="{CC48F608-74F0-471A-93A4-085C4CA5A4B6}" srcOrd="1" destOrd="0" presId="urn:microsoft.com/office/officeart/2005/8/layout/orgChart1"/>
    <dgm:cxn modelId="{88578072-4773-4C60-A1CC-0B6CF81C751F}" type="presParOf" srcId="{CFE43316-F27E-40CA-B8C8-7649583A5E60}" destId="{72D7A21C-A17A-43A6-8310-A44AA05E99FE}" srcOrd="1" destOrd="0" presId="urn:microsoft.com/office/officeart/2005/8/layout/orgChart1"/>
    <dgm:cxn modelId="{984B6DB7-3D98-4589-BFD7-A4DD70654932}" type="presParOf" srcId="{CFE43316-F27E-40CA-B8C8-7649583A5E60}" destId="{6EC4FB1A-404D-4954-B283-0CB516C3A2AA}" srcOrd="2" destOrd="0" presId="urn:microsoft.com/office/officeart/2005/8/layout/orgChart1"/>
    <dgm:cxn modelId="{4CA825F1-3E1F-4040-A36C-28B1726846B1}" type="presParOf" srcId="{1E955AA5-A307-48EC-828F-0C78FB4E191E}" destId="{17A8FFEC-1E3E-4201-8219-91BE889BB79D}" srcOrd="2" destOrd="0" presId="urn:microsoft.com/office/officeart/2005/8/layout/orgChart1"/>
    <dgm:cxn modelId="{FAC1FF03-996C-4891-A17A-AA11837CF43A}" type="presParOf" srcId="{1E955AA5-A307-48EC-828F-0C78FB4E191E}" destId="{B7388D4F-F601-4ECE-9813-5B9D9A0E49CA}" srcOrd="3" destOrd="0" presId="urn:microsoft.com/office/officeart/2005/8/layout/orgChart1"/>
    <dgm:cxn modelId="{85250C99-FE11-44B9-8FB1-3FD14D2BA4AE}" type="presParOf" srcId="{B7388D4F-F601-4ECE-9813-5B9D9A0E49CA}" destId="{F1C4BFD6-1A66-4025-BE01-78341163B55C}" srcOrd="0" destOrd="0" presId="urn:microsoft.com/office/officeart/2005/8/layout/orgChart1"/>
    <dgm:cxn modelId="{F2D048F2-5773-4302-89C0-33FF09EF2F10}" type="presParOf" srcId="{F1C4BFD6-1A66-4025-BE01-78341163B55C}" destId="{3236A149-F4B5-40D1-BAD9-B806EB7DCA3A}" srcOrd="0" destOrd="0" presId="urn:microsoft.com/office/officeart/2005/8/layout/orgChart1"/>
    <dgm:cxn modelId="{E24574FC-B648-448A-9417-591F2AB28CDC}" type="presParOf" srcId="{F1C4BFD6-1A66-4025-BE01-78341163B55C}" destId="{E9287A12-1D5B-454B-80B1-8EF6A01B988A}" srcOrd="1" destOrd="0" presId="urn:microsoft.com/office/officeart/2005/8/layout/orgChart1"/>
    <dgm:cxn modelId="{AB46EE76-3BF9-4274-A394-A18C1B9B7863}" type="presParOf" srcId="{B7388D4F-F601-4ECE-9813-5B9D9A0E49CA}" destId="{C711815A-95F9-455D-9196-DBDA3A9194D9}" srcOrd="1" destOrd="0" presId="urn:microsoft.com/office/officeart/2005/8/layout/orgChart1"/>
    <dgm:cxn modelId="{259B420A-37A0-441D-9EEE-DD1F2964CFC0}" type="presParOf" srcId="{B7388D4F-F601-4ECE-9813-5B9D9A0E49CA}" destId="{5A084DDB-1F74-4D76-998D-D3C4BC044800}" srcOrd="2" destOrd="0" presId="urn:microsoft.com/office/officeart/2005/8/layout/orgChart1"/>
    <dgm:cxn modelId="{ED635637-2AAB-4961-84A7-251FA2A8F8A0}" type="presParOf" srcId="{5A084DDB-1F74-4D76-998D-D3C4BC044800}" destId="{10B163AF-4F51-4209-B290-37825A1C9408}" srcOrd="0" destOrd="0" presId="urn:microsoft.com/office/officeart/2005/8/layout/orgChart1"/>
    <dgm:cxn modelId="{212ABD3D-CB67-4887-B2E7-F4DC418E4FB2}" type="presParOf" srcId="{5A084DDB-1F74-4D76-998D-D3C4BC044800}" destId="{CA3B1761-42B2-4D29-9469-DA92D2C04E5E}" srcOrd="1" destOrd="0" presId="urn:microsoft.com/office/officeart/2005/8/layout/orgChart1"/>
    <dgm:cxn modelId="{E50BE83B-77A9-4260-B46C-72B748136DAC}" type="presParOf" srcId="{CA3B1761-42B2-4D29-9469-DA92D2C04E5E}" destId="{267A1432-C1E9-4067-BEE5-8F32781C11EE}" srcOrd="0" destOrd="0" presId="urn:microsoft.com/office/officeart/2005/8/layout/orgChart1"/>
    <dgm:cxn modelId="{2303C9A6-674C-4681-A54F-3221A4B849D5}" type="presParOf" srcId="{267A1432-C1E9-4067-BEE5-8F32781C11EE}" destId="{08508D4F-DCB6-4976-A4E1-14DF3FAF7387}" srcOrd="0" destOrd="0" presId="urn:microsoft.com/office/officeart/2005/8/layout/orgChart1"/>
    <dgm:cxn modelId="{786D1F59-4195-40C2-A891-30515AC86897}" type="presParOf" srcId="{267A1432-C1E9-4067-BEE5-8F32781C11EE}" destId="{DE4B8CBC-E64B-44FA-87F3-ED1BFD0E13BD}" srcOrd="1" destOrd="0" presId="urn:microsoft.com/office/officeart/2005/8/layout/orgChart1"/>
    <dgm:cxn modelId="{1F20F178-A3C5-4459-875A-E0D7161ACEFD}" type="presParOf" srcId="{CA3B1761-42B2-4D29-9469-DA92D2C04E5E}" destId="{B0204A2C-BB43-43DC-BC18-F2622A029CE6}" srcOrd="1" destOrd="0" presId="urn:microsoft.com/office/officeart/2005/8/layout/orgChart1"/>
    <dgm:cxn modelId="{8B4BB9A6-96A1-4543-B7F9-4FB3BC351440}" type="presParOf" srcId="{CA3B1761-42B2-4D29-9469-DA92D2C04E5E}" destId="{D4591C93-CA1B-418A-B7E2-57CB093930F4}" srcOrd="2" destOrd="0" presId="urn:microsoft.com/office/officeart/2005/8/layout/orgChart1"/>
    <dgm:cxn modelId="{F5E781AB-D789-4C2C-9138-8DFB41EEB3A1}" type="presParOf" srcId="{443E4A55-465C-43A1-95FF-1C6C1C06404E}" destId="{9C6029ED-1777-4358-A76E-5E7F7C17B258}" srcOrd="2" destOrd="0" presId="urn:microsoft.com/office/officeart/2005/8/layout/orgChart1"/>
    <dgm:cxn modelId="{596D9E71-110E-4DA2-8B03-9839134E82C7}" type="presParOf" srcId="{443E4A55-465C-43A1-95FF-1C6C1C06404E}" destId="{8EAC20B0-3836-4040-8805-290254901623}" srcOrd="3" destOrd="0" presId="urn:microsoft.com/office/officeart/2005/8/layout/orgChart1"/>
    <dgm:cxn modelId="{52C0052A-050B-4874-81A1-3B806A371F8F}" type="presParOf" srcId="{8EAC20B0-3836-4040-8805-290254901623}" destId="{0AE5FC66-FEA0-4552-BADB-FDD00A9E890E}" srcOrd="0" destOrd="0" presId="urn:microsoft.com/office/officeart/2005/8/layout/orgChart1"/>
    <dgm:cxn modelId="{A10083B0-951C-4570-BC3D-A6B827B2A00A}" type="presParOf" srcId="{0AE5FC66-FEA0-4552-BADB-FDD00A9E890E}" destId="{6AB4A04A-2A27-41A7-B76B-39F6C1E5A173}" srcOrd="0" destOrd="0" presId="urn:microsoft.com/office/officeart/2005/8/layout/orgChart1"/>
    <dgm:cxn modelId="{C0AA5292-4F6B-40DA-B632-6D2D112D2815}" type="presParOf" srcId="{0AE5FC66-FEA0-4552-BADB-FDD00A9E890E}" destId="{E019E8F5-6D75-4EBC-802B-43D548656A38}" srcOrd="1" destOrd="0" presId="urn:microsoft.com/office/officeart/2005/8/layout/orgChart1"/>
    <dgm:cxn modelId="{EB6DAEEF-27B7-462A-AB7F-5AAA23788F23}" type="presParOf" srcId="{8EAC20B0-3836-4040-8805-290254901623}" destId="{A3F90DC6-4CA3-4764-9CEC-B855D5B4F83D}" srcOrd="1" destOrd="0" presId="urn:microsoft.com/office/officeart/2005/8/layout/orgChart1"/>
    <dgm:cxn modelId="{3C380EEA-1E36-43F1-9A27-6FACC2CDF897}" type="presParOf" srcId="{8EAC20B0-3836-4040-8805-290254901623}" destId="{75B8805D-DE27-45E3-8272-D6272F9677D6}" srcOrd="2" destOrd="0" presId="urn:microsoft.com/office/officeart/2005/8/layout/orgChart1"/>
    <dgm:cxn modelId="{96DDFECB-E5ED-404B-90E4-3C9DC3278E55}" type="presParOf" srcId="{75B8805D-DE27-45E3-8272-D6272F9677D6}" destId="{0D0DE07D-106A-4668-BE6E-62211B6048D7}" srcOrd="0" destOrd="0" presId="urn:microsoft.com/office/officeart/2005/8/layout/orgChart1"/>
    <dgm:cxn modelId="{7302B361-5851-4C7A-94FD-41E422D92431}" type="presParOf" srcId="{75B8805D-DE27-45E3-8272-D6272F9677D6}" destId="{714E847D-AE8F-4FF3-8EBE-E15D06BECD34}" srcOrd="1" destOrd="0" presId="urn:microsoft.com/office/officeart/2005/8/layout/orgChart1"/>
    <dgm:cxn modelId="{AB54AB58-E5FB-479F-9054-AE975E3E7AFD}" type="presParOf" srcId="{714E847D-AE8F-4FF3-8EBE-E15D06BECD34}" destId="{93AD5151-79B2-49D9-92B3-5CFD879098BA}" srcOrd="0" destOrd="0" presId="urn:microsoft.com/office/officeart/2005/8/layout/orgChart1"/>
    <dgm:cxn modelId="{A429ABCB-A0FB-48DE-8BC2-561004F1C212}" type="presParOf" srcId="{93AD5151-79B2-49D9-92B3-5CFD879098BA}" destId="{D3969F62-1309-4E50-BBC4-3DA109562FA5}" srcOrd="0" destOrd="0" presId="urn:microsoft.com/office/officeart/2005/8/layout/orgChart1"/>
    <dgm:cxn modelId="{0569DF83-9F44-4172-A099-E850FEA81E12}" type="presParOf" srcId="{93AD5151-79B2-49D9-92B3-5CFD879098BA}" destId="{16B1BCF6-90A2-4794-A1DC-63D611AA1C6D}" srcOrd="1" destOrd="0" presId="urn:microsoft.com/office/officeart/2005/8/layout/orgChart1"/>
    <dgm:cxn modelId="{8DF749C3-E7B3-4DC0-92FE-E7D58F02FEB4}" type="presParOf" srcId="{714E847D-AE8F-4FF3-8EBE-E15D06BECD34}" destId="{91AB5AA6-A53D-450C-AE4C-909CD8F883D0}" srcOrd="1" destOrd="0" presId="urn:microsoft.com/office/officeart/2005/8/layout/orgChart1"/>
    <dgm:cxn modelId="{C4C61039-1843-4F88-9EF3-8C1F75B61102}" type="presParOf" srcId="{714E847D-AE8F-4FF3-8EBE-E15D06BECD34}" destId="{ABD2780B-3D4A-4983-9A63-472FFA3042B1}" srcOrd="2" destOrd="0" presId="urn:microsoft.com/office/officeart/2005/8/layout/orgChart1"/>
    <dgm:cxn modelId="{3AA5E58C-A392-46CC-A78C-55F716048792}" type="presParOf" srcId="{ABD2780B-3D4A-4983-9A63-472FFA3042B1}" destId="{C60B7C91-B0B5-4431-A2FC-67059B6E1F76}" srcOrd="0" destOrd="0" presId="urn:microsoft.com/office/officeart/2005/8/layout/orgChart1"/>
    <dgm:cxn modelId="{75773C47-DD6F-4FD9-928D-00F38FD0A875}" type="presParOf" srcId="{ABD2780B-3D4A-4983-9A63-472FFA3042B1}" destId="{F23DE838-4DA6-43E1-AE6F-EE24244D25EB}" srcOrd="1" destOrd="0" presId="urn:microsoft.com/office/officeart/2005/8/layout/orgChart1"/>
    <dgm:cxn modelId="{35B9A7F7-2FC2-4481-93A4-FE9094F963C0}" type="presParOf" srcId="{F23DE838-4DA6-43E1-AE6F-EE24244D25EB}" destId="{ED2C6D82-11C8-4031-B4C4-743168E8212F}" srcOrd="0" destOrd="0" presId="urn:microsoft.com/office/officeart/2005/8/layout/orgChart1"/>
    <dgm:cxn modelId="{56F8C2C2-9566-4A87-9008-2E52FC757A03}" type="presParOf" srcId="{ED2C6D82-11C8-4031-B4C4-743168E8212F}" destId="{CDD16056-3675-45C9-836D-63D9DA4E437D}" srcOrd="0" destOrd="0" presId="urn:microsoft.com/office/officeart/2005/8/layout/orgChart1"/>
    <dgm:cxn modelId="{A457A05D-6553-45D4-B5D9-AE59C5DF6590}" type="presParOf" srcId="{ED2C6D82-11C8-4031-B4C4-743168E8212F}" destId="{25F0AED9-8E62-4430-8258-1377FB4C546C}" srcOrd="1" destOrd="0" presId="urn:microsoft.com/office/officeart/2005/8/layout/orgChart1"/>
    <dgm:cxn modelId="{554CA74F-104C-4FBC-981A-BF7ACFCFCB9B}" type="presParOf" srcId="{F23DE838-4DA6-43E1-AE6F-EE24244D25EB}" destId="{739D3087-3449-406F-89E5-B35B5B6EB948}" srcOrd="1" destOrd="0" presId="urn:microsoft.com/office/officeart/2005/8/layout/orgChart1"/>
    <dgm:cxn modelId="{682D20C2-53B5-40A5-BAB5-34DE1A7A9AC4}" type="presParOf" srcId="{F23DE838-4DA6-43E1-AE6F-EE24244D25EB}" destId="{A1F63E70-CFDA-4BF3-8988-0854480E9794}" srcOrd="2" destOrd="0" presId="urn:microsoft.com/office/officeart/2005/8/layout/orgChart1"/>
    <dgm:cxn modelId="{8A828576-B871-4E11-9FC8-CC65DBFD196A}" type="presParOf" srcId="{A1F63E70-CFDA-4BF3-8988-0854480E9794}" destId="{275F50F0-FB45-4A70-9DDF-1875780EFCE5}" srcOrd="0" destOrd="0" presId="urn:microsoft.com/office/officeart/2005/8/layout/orgChart1"/>
    <dgm:cxn modelId="{32F4AE64-2A2F-4E6A-A9A3-B4DC51499F97}" type="presParOf" srcId="{A1F63E70-CFDA-4BF3-8988-0854480E9794}" destId="{D56E1D56-E515-4246-9B06-1AB24FE59B73}" srcOrd="1" destOrd="0" presId="urn:microsoft.com/office/officeart/2005/8/layout/orgChart1"/>
    <dgm:cxn modelId="{0ACB6801-B64E-4E84-AAAF-0D3010AA5AD0}" type="presParOf" srcId="{D56E1D56-E515-4246-9B06-1AB24FE59B73}" destId="{9DFAB585-E5B4-4F9C-931F-C6A03ED4E0AE}" srcOrd="0" destOrd="0" presId="urn:microsoft.com/office/officeart/2005/8/layout/orgChart1"/>
    <dgm:cxn modelId="{50052900-5C5B-4F0F-8053-E356E46B79D9}" type="presParOf" srcId="{9DFAB585-E5B4-4F9C-931F-C6A03ED4E0AE}" destId="{47F640B6-B0BE-40EE-8DA4-E801E0195393}" srcOrd="0" destOrd="0" presId="urn:microsoft.com/office/officeart/2005/8/layout/orgChart1"/>
    <dgm:cxn modelId="{FB1CE4A5-208F-4DA0-A4D1-E5B774764986}" type="presParOf" srcId="{9DFAB585-E5B4-4F9C-931F-C6A03ED4E0AE}" destId="{5ED7C8D0-33AE-4849-BBE5-EABE6A4F47B5}" srcOrd="1" destOrd="0" presId="urn:microsoft.com/office/officeart/2005/8/layout/orgChart1"/>
    <dgm:cxn modelId="{86514764-BD50-4171-8A18-4C998C09EB44}" type="presParOf" srcId="{D56E1D56-E515-4246-9B06-1AB24FE59B73}" destId="{E96A5824-B6F5-42D3-84C9-D988294DBFB7}" srcOrd="1" destOrd="0" presId="urn:microsoft.com/office/officeart/2005/8/layout/orgChart1"/>
    <dgm:cxn modelId="{7D274F7F-74A5-4D1A-A18E-7492632F27C0}" type="presParOf" srcId="{D56E1D56-E515-4246-9B06-1AB24FE59B73}" destId="{3756F544-B5DE-4E92-A0FE-5B7685EF7615}" srcOrd="2" destOrd="0" presId="urn:microsoft.com/office/officeart/2005/8/layout/orgChart1"/>
    <dgm:cxn modelId="{80417214-E530-42BC-BDE5-F8AC9FB55929}" type="presParOf" srcId="{ABD2780B-3D4A-4983-9A63-472FFA3042B1}" destId="{68CF3ABF-4EE2-42BE-8B1D-B8157060E6FE}" srcOrd="2" destOrd="0" presId="urn:microsoft.com/office/officeart/2005/8/layout/orgChart1"/>
    <dgm:cxn modelId="{311925FA-A31F-452A-8D29-2B8790750BB3}" type="presParOf" srcId="{ABD2780B-3D4A-4983-9A63-472FFA3042B1}" destId="{4430D7AE-5404-4894-BE3C-EA80BA5ADAD3}" srcOrd="3" destOrd="0" presId="urn:microsoft.com/office/officeart/2005/8/layout/orgChart1"/>
    <dgm:cxn modelId="{D3A2BC0D-01B5-4E13-9632-5AEF7B60EBCB}" type="presParOf" srcId="{4430D7AE-5404-4894-BE3C-EA80BA5ADAD3}" destId="{E5BA98FE-77F1-44C4-9AF2-26800AA90933}" srcOrd="0" destOrd="0" presId="urn:microsoft.com/office/officeart/2005/8/layout/orgChart1"/>
    <dgm:cxn modelId="{BEB9E95F-CC4F-4510-892D-7AF88EFF7963}" type="presParOf" srcId="{E5BA98FE-77F1-44C4-9AF2-26800AA90933}" destId="{522A7554-1919-46AB-B938-E6928A72FC23}" srcOrd="0" destOrd="0" presId="urn:microsoft.com/office/officeart/2005/8/layout/orgChart1"/>
    <dgm:cxn modelId="{D2C8EE12-928A-428B-B33A-B93D13070396}" type="presParOf" srcId="{E5BA98FE-77F1-44C4-9AF2-26800AA90933}" destId="{87CEC413-D8B1-463E-8C1A-8B33210D5B51}" srcOrd="1" destOrd="0" presId="urn:microsoft.com/office/officeart/2005/8/layout/orgChart1"/>
    <dgm:cxn modelId="{2E548F24-B591-4168-8DDA-AEFA9191164D}" type="presParOf" srcId="{4430D7AE-5404-4894-BE3C-EA80BA5ADAD3}" destId="{32AB26F5-89AD-41EA-B7F0-02D3F5B7EBEB}" srcOrd="1" destOrd="0" presId="urn:microsoft.com/office/officeart/2005/8/layout/orgChart1"/>
    <dgm:cxn modelId="{1806ED6A-1FB8-494B-A571-CE351C301CCF}" type="presParOf" srcId="{4430D7AE-5404-4894-BE3C-EA80BA5ADAD3}" destId="{AC7AF922-A18A-4653-BF89-E14A968A9BA2}" srcOrd="2" destOrd="0" presId="urn:microsoft.com/office/officeart/2005/8/layout/orgChart1"/>
    <dgm:cxn modelId="{E98AB3CC-1AD2-44AE-A894-C5DE7D3F4981}" type="presParOf" srcId="{AC7AF922-A18A-4653-BF89-E14A968A9BA2}" destId="{66DC0448-5F68-44A3-9BD2-490A0E8A643E}" srcOrd="0" destOrd="0" presId="urn:microsoft.com/office/officeart/2005/8/layout/orgChart1"/>
    <dgm:cxn modelId="{AA0D95E9-7ECA-40B5-B18A-572D20E34D25}" type="presParOf" srcId="{AC7AF922-A18A-4653-BF89-E14A968A9BA2}" destId="{2822DDD3-0AD4-4195-AEA3-1A2150C5B40F}" srcOrd="1" destOrd="0" presId="urn:microsoft.com/office/officeart/2005/8/layout/orgChart1"/>
    <dgm:cxn modelId="{94CECBFF-B937-49D5-9A66-27D631FAE12E}" type="presParOf" srcId="{2822DDD3-0AD4-4195-AEA3-1A2150C5B40F}" destId="{3CEC4CC2-E8E0-44C3-825B-148A7093204B}" srcOrd="0" destOrd="0" presId="urn:microsoft.com/office/officeart/2005/8/layout/orgChart1"/>
    <dgm:cxn modelId="{6A32519E-AC22-4363-9CDC-114AEF34335A}" type="presParOf" srcId="{3CEC4CC2-E8E0-44C3-825B-148A7093204B}" destId="{019531F3-922E-40C7-8B3D-3F31CB40BF99}" srcOrd="0" destOrd="0" presId="urn:microsoft.com/office/officeart/2005/8/layout/orgChart1"/>
    <dgm:cxn modelId="{F708639F-DE5A-487E-940D-2ACE2061C693}" type="presParOf" srcId="{3CEC4CC2-E8E0-44C3-825B-148A7093204B}" destId="{97BF8104-E6E9-4A2E-8A34-75D62DC9054E}" srcOrd="1" destOrd="0" presId="urn:microsoft.com/office/officeart/2005/8/layout/orgChart1"/>
    <dgm:cxn modelId="{02A8C920-652F-4C4A-A915-D3EA06A1A32F}" type="presParOf" srcId="{2822DDD3-0AD4-4195-AEA3-1A2150C5B40F}" destId="{489DC603-3377-4BA5-AB09-0B008DAD3627}" srcOrd="1" destOrd="0" presId="urn:microsoft.com/office/officeart/2005/8/layout/orgChart1"/>
    <dgm:cxn modelId="{770FCD21-B650-456A-AD69-D93225DE855E}" type="presParOf" srcId="{2822DDD3-0AD4-4195-AEA3-1A2150C5B40F}" destId="{B4D22AD6-96FD-48B5-96EE-AE779AFC13A1}" srcOrd="2" destOrd="0" presId="urn:microsoft.com/office/officeart/2005/8/layout/orgChart1"/>
    <dgm:cxn modelId="{A8F1E584-A46D-4068-9C55-28EF68E7963B}" type="presParOf" srcId="{75B8805D-DE27-45E3-8272-D6272F9677D6}" destId="{8D3573B5-CA3B-45C0-860B-94BC8259FC20}" srcOrd="2" destOrd="0" presId="urn:microsoft.com/office/officeart/2005/8/layout/orgChart1"/>
    <dgm:cxn modelId="{E9284E8D-DBE5-40C8-8D76-C60815D0F435}" type="presParOf" srcId="{75B8805D-DE27-45E3-8272-D6272F9677D6}" destId="{DF54C0D8-5995-4D73-8CA4-7B69695BD759}" srcOrd="3" destOrd="0" presId="urn:microsoft.com/office/officeart/2005/8/layout/orgChart1"/>
    <dgm:cxn modelId="{39C8AB03-7D17-42B5-BEAD-CEAFFFDAA2C4}" type="presParOf" srcId="{DF54C0D8-5995-4D73-8CA4-7B69695BD759}" destId="{0DE5A6E9-9125-4CFE-9EAA-F9309CEDB3DA}" srcOrd="0" destOrd="0" presId="urn:microsoft.com/office/officeart/2005/8/layout/orgChart1"/>
    <dgm:cxn modelId="{BA6A74D0-B52F-4918-A028-26E38A574A98}" type="presParOf" srcId="{0DE5A6E9-9125-4CFE-9EAA-F9309CEDB3DA}" destId="{FCE92165-FDEA-48EB-A5DD-F10A956193DB}" srcOrd="0" destOrd="0" presId="urn:microsoft.com/office/officeart/2005/8/layout/orgChart1"/>
    <dgm:cxn modelId="{68905B03-94CF-48C4-8CC9-205105C5A3C0}" type="presParOf" srcId="{0DE5A6E9-9125-4CFE-9EAA-F9309CEDB3DA}" destId="{8356CDA9-A312-466C-B412-53F5D0F19EA9}" srcOrd="1" destOrd="0" presId="urn:microsoft.com/office/officeart/2005/8/layout/orgChart1"/>
    <dgm:cxn modelId="{FE08EA47-9A70-4271-AA7C-EBDE7A774BDD}" type="presParOf" srcId="{DF54C0D8-5995-4D73-8CA4-7B69695BD759}" destId="{9A552D90-5072-4C0C-87C4-ABFABFCA3259}" srcOrd="1" destOrd="0" presId="urn:microsoft.com/office/officeart/2005/8/layout/orgChart1"/>
    <dgm:cxn modelId="{96A3AFF8-7D44-487E-80F3-C63A3B995340}" type="presParOf" srcId="{DF54C0D8-5995-4D73-8CA4-7B69695BD759}" destId="{1BEEE28D-C515-4FE2-855B-948C2C7089E4}" srcOrd="2" destOrd="0" presId="urn:microsoft.com/office/officeart/2005/8/layout/orgChart1"/>
    <dgm:cxn modelId="{CCC19FC2-0A27-4419-8F7B-B362C62B958B}" type="presParOf" srcId="{1BEEE28D-C515-4FE2-855B-948C2C7089E4}" destId="{D5C63C67-36C5-4DDB-882A-9D273467711A}" srcOrd="0" destOrd="0" presId="urn:microsoft.com/office/officeart/2005/8/layout/orgChart1"/>
    <dgm:cxn modelId="{A15757EE-1EF9-44F8-866E-8B0D8C9AB602}" type="presParOf" srcId="{1BEEE28D-C515-4FE2-855B-948C2C7089E4}" destId="{CBE0BB55-D732-49AB-9E1A-8E7A504F1789}" srcOrd="1" destOrd="0" presId="urn:microsoft.com/office/officeart/2005/8/layout/orgChart1"/>
    <dgm:cxn modelId="{41FC66CF-0B7D-44B4-883C-4FF78ABB25DA}" type="presParOf" srcId="{CBE0BB55-D732-49AB-9E1A-8E7A504F1789}" destId="{8CAFE69E-F9F7-4DEE-A879-9F35BB2708D7}" srcOrd="0" destOrd="0" presId="urn:microsoft.com/office/officeart/2005/8/layout/orgChart1"/>
    <dgm:cxn modelId="{182230C7-6E86-49AD-A377-0DACF0C0C595}" type="presParOf" srcId="{8CAFE69E-F9F7-4DEE-A879-9F35BB2708D7}" destId="{25CD30EE-CDC9-457F-9D1B-2E3B1D145FF5}" srcOrd="0" destOrd="0" presId="urn:microsoft.com/office/officeart/2005/8/layout/orgChart1"/>
    <dgm:cxn modelId="{E73F0472-421B-46FC-9305-A0B4B5B5A179}" type="presParOf" srcId="{8CAFE69E-F9F7-4DEE-A879-9F35BB2708D7}" destId="{964D4B8D-C047-4210-ABF6-EA6C9AB82570}" srcOrd="1" destOrd="0" presId="urn:microsoft.com/office/officeart/2005/8/layout/orgChart1"/>
    <dgm:cxn modelId="{E85F76E1-64A8-4546-A0BA-38E0B24FF66D}" type="presParOf" srcId="{CBE0BB55-D732-49AB-9E1A-8E7A504F1789}" destId="{5FB9B4EA-EB16-471D-BEEA-ECB1ED3D32FA}" srcOrd="1" destOrd="0" presId="urn:microsoft.com/office/officeart/2005/8/layout/orgChart1"/>
    <dgm:cxn modelId="{7CE5D030-D116-4F21-AA56-B0CD26F65D2D}" type="presParOf" srcId="{CBE0BB55-D732-49AB-9E1A-8E7A504F1789}" destId="{ACC7592D-3537-4171-8043-7214C127B222}" srcOrd="2" destOrd="0" presId="urn:microsoft.com/office/officeart/2005/8/layout/orgChart1"/>
    <dgm:cxn modelId="{7EAA6CB8-60D7-4390-BCAB-31100B625E1C}" type="presParOf" srcId="{4B282375-69E6-4A7F-B8FF-5A2BEF037DF3}" destId="{4929A818-54FB-4485-B5A5-2BF61648C1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F9DB0E-C41A-4C25-BCF2-51EF123FAF38}" type="doc">
      <dgm:prSet loTypeId="urn:microsoft.com/office/officeart/2005/8/layout/orgChart1" loCatId="hierarchy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IN"/>
        </a:p>
      </dgm:t>
    </dgm:pt>
    <dgm:pt modelId="{C953D1CA-75D9-412D-83A3-1C63A3F7CC7F}">
      <dgm:prSet phldrT="[Text]" phldr="0"/>
      <dgm:spPr/>
      <dgm:t>
        <a:bodyPr/>
        <a:lstStyle/>
        <a:p>
          <a:r>
            <a:rPr lang="en-US" b="1" dirty="0"/>
            <a:t>ITC</a:t>
          </a:r>
        </a:p>
        <a:p>
          <a:r>
            <a:rPr lang="en-IN" b="1" dirty="0"/>
            <a:t>Table 8A (24-25)</a:t>
          </a:r>
        </a:p>
      </dgm:t>
    </dgm:pt>
    <dgm:pt modelId="{32BEE06C-6E78-4445-88A8-7B2F377D50B1}" type="parTrans" cxnId="{1A6B4155-90A6-46D4-A6DF-D04EE08B0811}">
      <dgm:prSet/>
      <dgm:spPr/>
      <dgm:t>
        <a:bodyPr/>
        <a:lstStyle/>
        <a:p>
          <a:endParaRPr lang="en-IN"/>
        </a:p>
      </dgm:t>
    </dgm:pt>
    <dgm:pt modelId="{A4BA1479-317A-46AE-9406-30D23EC7FE74}" type="sibTrans" cxnId="{1A6B4155-90A6-46D4-A6DF-D04EE08B0811}">
      <dgm:prSet/>
      <dgm:spPr/>
      <dgm:t>
        <a:bodyPr/>
        <a:lstStyle/>
        <a:p>
          <a:endParaRPr lang="en-IN"/>
        </a:p>
      </dgm:t>
    </dgm:pt>
    <dgm:pt modelId="{B00500BA-3486-40C7-815A-A8E344236FA0}">
      <dgm:prSet phldrT="[Text]" phldr="0"/>
      <dgm:spPr/>
      <dgm:t>
        <a:bodyPr/>
        <a:lstStyle/>
        <a:p>
          <a:r>
            <a:rPr lang="en-IN" b="1" dirty="0"/>
            <a:t>1</a:t>
          </a:r>
          <a:r>
            <a:rPr lang="en-IN" b="1" baseline="30000" dirty="0"/>
            <a:t>st</a:t>
          </a:r>
          <a:r>
            <a:rPr lang="en-IN" b="1" dirty="0"/>
            <a:t> </a:t>
          </a:r>
          <a:r>
            <a:rPr lang="en-IN" b="1" dirty="0">
              <a:sym typeface="Wingdings" panose="05000000000000000000" pitchFamily="2" charset="2"/>
            </a:rPr>
            <a:t> </a:t>
          </a:r>
          <a:r>
            <a:rPr lang="en-IN" b="1" dirty="0"/>
            <a:t>GSTR-3B</a:t>
          </a:r>
        </a:p>
        <a:p>
          <a:r>
            <a:rPr lang="en-IN" b="1" dirty="0"/>
            <a:t>FY 24-25</a:t>
          </a:r>
        </a:p>
      </dgm:t>
    </dgm:pt>
    <dgm:pt modelId="{31DF3A93-D223-4BC8-84BA-B27B3F424579}" type="parTrans" cxnId="{D3320070-3FD7-46BB-8961-5A9359D49BE0}">
      <dgm:prSet/>
      <dgm:spPr/>
      <dgm:t>
        <a:bodyPr/>
        <a:lstStyle/>
        <a:p>
          <a:endParaRPr lang="en-IN"/>
        </a:p>
      </dgm:t>
    </dgm:pt>
    <dgm:pt modelId="{499A1851-90F6-47AE-A6CD-9C0549B62CCF}" type="sibTrans" cxnId="{D3320070-3FD7-46BB-8961-5A9359D49BE0}">
      <dgm:prSet/>
      <dgm:spPr/>
      <dgm:t>
        <a:bodyPr/>
        <a:lstStyle/>
        <a:p>
          <a:endParaRPr lang="en-IN"/>
        </a:p>
      </dgm:t>
    </dgm:pt>
    <dgm:pt modelId="{9B528539-04B5-4406-818A-C22EEFB4BD6C}">
      <dgm:prSet phldrT="[Text]" phldr="0"/>
      <dgm:spPr/>
      <dgm:t>
        <a:bodyPr/>
        <a:lstStyle/>
        <a:p>
          <a:r>
            <a:rPr lang="en-IN" b="1" dirty="0"/>
            <a:t>2</a:t>
          </a:r>
          <a:r>
            <a:rPr lang="en-IN" b="1" baseline="30000" dirty="0"/>
            <a:t>nd</a:t>
          </a:r>
          <a:r>
            <a:rPr lang="en-IN" b="1" dirty="0">
              <a:sym typeface="Wingdings" panose="05000000000000000000" pitchFamily="2" charset="2"/>
            </a:rPr>
            <a:t> </a:t>
          </a:r>
          <a:r>
            <a:rPr lang="en-IN" b="1" dirty="0"/>
            <a:t>GSTR-3B</a:t>
          </a:r>
        </a:p>
        <a:p>
          <a:r>
            <a:rPr lang="en-IN" b="1" dirty="0"/>
            <a:t>FY 24-25</a:t>
          </a:r>
        </a:p>
      </dgm:t>
    </dgm:pt>
    <dgm:pt modelId="{6EE99CE3-D8FD-4C25-892F-362C56AC6F44}" type="parTrans" cxnId="{EF9FD2EB-76CC-4FF8-97DC-5376F87BB7CF}">
      <dgm:prSet/>
      <dgm:spPr/>
      <dgm:t>
        <a:bodyPr/>
        <a:lstStyle/>
        <a:p>
          <a:endParaRPr lang="en-IN"/>
        </a:p>
      </dgm:t>
    </dgm:pt>
    <dgm:pt modelId="{36885C1D-38E3-4100-A3B7-68AD06F7C1D6}" type="sibTrans" cxnId="{EF9FD2EB-76CC-4FF8-97DC-5376F87BB7CF}">
      <dgm:prSet/>
      <dgm:spPr/>
      <dgm:t>
        <a:bodyPr/>
        <a:lstStyle/>
        <a:p>
          <a:endParaRPr lang="en-IN"/>
        </a:p>
      </dgm:t>
    </dgm:pt>
    <dgm:pt modelId="{E2A88B15-BAF4-4974-B5FA-6392664D73DD}" type="asst">
      <dgm:prSet/>
      <dgm:spPr/>
      <dgm:t>
        <a:bodyPr/>
        <a:lstStyle/>
        <a:p>
          <a:r>
            <a:rPr lang="en-US" b="1" dirty="0"/>
            <a:t>Availed</a:t>
          </a:r>
        </a:p>
        <a:p>
          <a:r>
            <a:rPr lang="en-US" b="1" dirty="0"/>
            <a:t>4A(5) </a:t>
          </a:r>
          <a:endParaRPr lang="en-IN" b="1" dirty="0"/>
        </a:p>
      </dgm:t>
    </dgm:pt>
    <dgm:pt modelId="{46ABFCFD-981A-4591-B864-DF7BCA155960}" type="parTrans" cxnId="{E31DFBB2-0BFE-467B-873E-A0C5E460FC14}">
      <dgm:prSet/>
      <dgm:spPr/>
      <dgm:t>
        <a:bodyPr/>
        <a:lstStyle/>
        <a:p>
          <a:endParaRPr lang="en-IN"/>
        </a:p>
      </dgm:t>
    </dgm:pt>
    <dgm:pt modelId="{6DA08476-D291-46D1-8B93-EBF648C760B5}" type="sibTrans" cxnId="{E31DFBB2-0BFE-467B-873E-A0C5E460FC14}">
      <dgm:prSet/>
      <dgm:spPr/>
      <dgm:t>
        <a:bodyPr/>
        <a:lstStyle/>
        <a:p>
          <a:endParaRPr lang="en-IN"/>
        </a:p>
      </dgm:t>
    </dgm:pt>
    <dgm:pt modelId="{A98DAEAC-254B-4557-B21D-42255BF0F66F}" type="asst">
      <dgm:prSet/>
      <dgm:spPr/>
      <dgm:t>
        <a:bodyPr/>
        <a:lstStyle/>
        <a:p>
          <a:r>
            <a:rPr lang="en-US" b="1" dirty="0"/>
            <a:t>Reversed</a:t>
          </a:r>
        </a:p>
        <a:p>
          <a:r>
            <a:rPr lang="en-US" b="1" dirty="0"/>
            <a:t>4B(2) </a:t>
          </a:r>
          <a:endParaRPr lang="en-IN" b="1" dirty="0"/>
        </a:p>
      </dgm:t>
    </dgm:pt>
    <dgm:pt modelId="{23216C00-9E13-4470-8C42-47D8C40FEADB}" type="parTrans" cxnId="{CCD553A8-CB09-4966-B3A5-7A125222F61C}">
      <dgm:prSet/>
      <dgm:spPr/>
      <dgm:t>
        <a:bodyPr/>
        <a:lstStyle/>
        <a:p>
          <a:endParaRPr lang="en-IN"/>
        </a:p>
      </dgm:t>
    </dgm:pt>
    <dgm:pt modelId="{65771C0B-770C-4A8E-84E5-D076D93FB7AC}" type="sibTrans" cxnId="{CCD553A8-CB09-4966-B3A5-7A125222F61C}">
      <dgm:prSet/>
      <dgm:spPr/>
      <dgm:t>
        <a:bodyPr/>
        <a:lstStyle/>
        <a:p>
          <a:endParaRPr lang="en-IN"/>
        </a:p>
      </dgm:t>
    </dgm:pt>
    <dgm:pt modelId="{24DC6507-286F-4F3A-8C7C-DA74F5A0B36D}" type="asst">
      <dgm:prSet/>
      <dgm:spPr/>
      <dgm:t>
        <a:bodyPr/>
        <a:lstStyle/>
        <a:p>
          <a:r>
            <a:rPr lang="en-US" b="1" dirty="0"/>
            <a:t>Availed</a:t>
          </a:r>
        </a:p>
        <a:p>
          <a:r>
            <a:rPr lang="en-US" b="1" dirty="0"/>
            <a:t>4A(5) </a:t>
          </a:r>
          <a:endParaRPr lang="en-IN" b="1" dirty="0"/>
        </a:p>
      </dgm:t>
    </dgm:pt>
    <dgm:pt modelId="{4F09AAFF-52EB-47BE-8B64-4A415EB1E05F}" type="parTrans" cxnId="{2A31257E-3B8B-4404-A941-9373895F786D}">
      <dgm:prSet/>
      <dgm:spPr/>
      <dgm:t>
        <a:bodyPr/>
        <a:lstStyle/>
        <a:p>
          <a:endParaRPr lang="en-IN"/>
        </a:p>
      </dgm:t>
    </dgm:pt>
    <dgm:pt modelId="{4F55A4F1-D08E-4EE8-8DEB-04A6286FD4B5}" type="sibTrans" cxnId="{2A31257E-3B8B-4404-A941-9373895F786D}">
      <dgm:prSet/>
      <dgm:spPr/>
      <dgm:t>
        <a:bodyPr/>
        <a:lstStyle/>
        <a:p>
          <a:endParaRPr lang="en-IN"/>
        </a:p>
      </dgm:t>
    </dgm:pt>
    <dgm:pt modelId="{13B72011-FE5A-400F-A1BB-BB698E7C0F9E}" type="asst">
      <dgm:prSet/>
      <dgm:spPr/>
      <dgm:t>
        <a:bodyPr/>
        <a:lstStyle/>
        <a:p>
          <a:r>
            <a:rPr lang="en-US" b="1" dirty="0"/>
            <a:t>Reversed</a:t>
          </a:r>
        </a:p>
        <a:p>
          <a:r>
            <a:rPr lang="en-US" b="1" dirty="0"/>
            <a:t>4B(1) </a:t>
          </a:r>
          <a:endParaRPr lang="en-IN" b="1" dirty="0"/>
        </a:p>
      </dgm:t>
    </dgm:pt>
    <dgm:pt modelId="{CE0A6FDE-9BEB-4C45-A006-AB95A893E059}" type="parTrans" cxnId="{F5C5EF4C-902D-4522-8737-50B57430D65F}">
      <dgm:prSet/>
      <dgm:spPr/>
      <dgm:t>
        <a:bodyPr/>
        <a:lstStyle/>
        <a:p>
          <a:endParaRPr lang="en-IN"/>
        </a:p>
      </dgm:t>
    </dgm:pt>
    <dgm:pt modelId="{63D8F65A-2738-408C-9C76-8D9767039562}" type="sibTrans" cxnId="{F5C5EF4C-902D-4522-8737-50B57430D65F}">
      <dgm:prSet/>
      <dgm:spPr/>
      <dgm:t>
        <a:bodyPr/>
        <a:lstStyle/>
        <a:p>
          <a:endParaRPr lang="en-IN"/>
        </a:p>
      </dgm:t>
    </dgm:pt>
    <dgm:pt modelId="{19760D0B-CE96-405E-902B-4A7311B07018}">
      <dgm:prSet/>
      <dgm:spPr>
        <a:solidFill>
          <a:srgbClr val="FFC000"/>
        </a:solidFill>
      </dgm:spPr>
      <dgm:t>
        <a:bodyPr/>
        <a:lstStyle/>
        <a:p>
          <a:r>
            <a:rPr lang="en-IN" b="1" dirty="0"/>
            <a:t>T- 6B</a:t>
          </a:r>
          <a:endParaRPr lang="en-US" b="1" dirty="0"/>
        </a:p>
        <a:p>
          <a:r>
            <a:rPr lang="en-US" b="1" dirty="0"/>
            <a:t>(CFY G9)</a:t>
          </a:r>
        </a:p>
      </dgm:t>
    </dgm:pt>
    <dgm:pt modelId="{86443BDB-E4E4-429A-95F5-C3647D25942F}" type="parTrans" cxnId="{518AF5FF-449D-4E85-806E-25A052012F7D}">
      <dgm:prSet/>
      <dgm:spPr/>
      <dgm:t>
        <a:bodyPr/>
        <a:lstStyle/>
        <a:p>
          <a:endParaRPr lang="en-IN"/>
        </a:p>
      </dgm:t>
    </dgm:pt>
    <dgm:pt modelId="{382D30CE-C717-48DC-817E-14EF3AC0D94D}" type="sibTrans" cxnId="{518AF5FF-449D-4E85-806E-25A052012F7D}">
      <dgm:prSet/>
      <dgm:spPr/>
      <dgm:t>
        <a:bodyPr/>
        <a:lstStyle/>
        <a:p>
          <a:endParaRPr lang="en-IN"/>
        </a:p>
      </dgm:t>
    </dgm:pt>
    <dgm:pt modelId="{AF702023-6C9F-4571-A34B-3DFCF03FD91B}" type="asst">
      <dgm:prSet/>
      <dgm:spPr>
        <a:solidFill>
          <a:srgbClr val="FFC000"/>
        </a:solidFill>
      </dgm:spPr>
      <dgm:t>
        <a:bodyPr/>
        <a:lstStyle/>
        <a:p>
          <a:r>
            <a:rPr lang="en-IN" b="1" dirty="0"/>
            <a:t>T- 7H</a:t>
          </a:r>
          <a:endParaRPr lang="en-US" b="1" dirty="0"/>
        </a:p>
        <a:p>
          <a:r>
            <a:rPr lang="en-US" b="1" dirty="0"/>
            <a:t>(CFY G9)</a:t>
          </a:r>
          <a:endParaRPr lang="en-IN" b="1" dirty="0"/>
        </a:p>
      </dgm:t>
    </dgm:pt>
    <dgm:pt modelId="{040EB0D0-885A-47C2-AF5D-EDFB72AB755A}" type="parTrans" cxnId="{EDDD1F87-18D1-47BE-AE10-8DB108ECE8E4}">
      <dgm:prSet/>
      <dgm:spPr/>
      <dgm:t>
        <a:bodyPr/>
        <a:lstStyle/>
        <a:p>
          <a:endParaRPr lang="en-IN"/>
        </a:p>
      </dgm:t>
    </dgm:pt>
    <dgm:pt modelId="{AB7179A2-2891-42E5-98D7-1A0154A8C85B}" type="sibTrans" cxnId="{EDDD1F87-18D1-47BE-AE10-8DB108ECE8E4}">
      <dgm:prSet/>
      <dgm:spPr/>
      <dgm:t>
        <a:bodyPr/>
        <a:lstStyle/>
        <a:p>
          <a:endParaRPr lang="en-IN"/>
        </a:p>
      </dgm:t>
    </dgm:pt>
    <dgm:pt modelId="{C47C84D7-5D99-4A3A-A7FB-626F0B9CF8B0}" type="asst">
      <dgm:prSet/>
      <dgm:spPr>
        <a:solidFill>
          <a:srgbClr val="FFC000"/>
        </a:solidFill>
      </dgm:spPr>
      <dgm:t>
        <a:bodyPr/>
        <a:lstStyle/>
        <a:p>
          <a:r>
            <a:rPr lang="en-IN" b="1" dirty="0"/>
            <a:t>T- 6H</a:t>
          </a:r>
          <a:endParaRPr lang="en-US" b="1" dirty="0"/>
        </a:p>
        <a:p>
          <a:r>
            <a:rPr lang="en-US" b="1" dirty="0"/>
            <a:t>(CFY G9)</a:t>
          </a:r>
          <a:endParaRPr lang="en-IN" b="1" dirty="0"/>
        </a:p>
      </dgm:t>
    </dgm:pt>
    <dgm:pt modelId="{0DBDE7CC-6869-4039-A80A-138F691DFE07}" type="parTrans" cxnId="{79F65C00-1D80-45A4-A61F-92458A29E17F}">
      <dgm:prSet/>
      <dgm:spPr/>
      <dgm:t>
        <a:bodyPr/>
        <a:lstStyle/>
        <a:p>
          <a:endParaRPr lang="en-IN"/>
        </a:p>
      </dgm:t>
    </dgm:pt>
    <dgm:pt modelId="{7BE5EBB2-20FE-41D3-8A39-931C6316248F}" type="sibTrans" cxnId="{79F65C00-1D80-45A4-A61F-92458A29E17F}">
      <dgm:prSet/>
      <dgm:spPr/>
      <dgm:t>
        <a:bodyPr/>
        <a:lstStyle/>
        <a:p>
          <a:endParaRPr lang="en-IN"/>
        </a:p>
      </dgm:t>
    </dgm:pt>
    <dgm:pt modelId="{BEBC5FD9-5702-4D5B-9D29-3E16849EDF81}" type="asst">
      <dgm:prSet/>
      <dgm:spPr>
        <a:solidFill>
          <a:srgbClr val="FFC000"/>
        </a:solidFill>
      </dgm:spPr>
      <dgm:t>
        <a:bodyPr/>
        <a:lstStyle/>
        <a:p>
          <a:r>
            <a:rPr lang="en-IN" b="1" dirty="0"/>
            <a:t>T- 7</a:t>
          </a:r>
          <a:endParaRPr lang="en-US" b="1" dirty="0"/>
        </a:p>
        <a:p>
          <a:r>
            <a:rPr lang="en-US" b="1" dirty="0"/>
            <a:t>(CFY G9)</a:t>
          </a:r>
          <a:endParaRPr lang="en-IN" b="1" dirty="0"/>
        </a:p>
      </dgm:t>
    </dgm:pt>
    <dgm:pt modelId="{14105417-6009-4E39-822F-CBBF40056711}" type="parTrans" cxnId="{7164255F-873B-40B4-A1B8-8C2FCD98FCAC}">
      <dgm:prSet/>
      <dgm:spPr/>
      <dgm:t>
        <a:bodyPr/>
        <a:lstStyle/>
        <a:p>
          <a:endParaRPr lang="en-IN"/>
        </a:p>
      </dgm:t>
    </dgm:pt>
    <dgm:pt modelId="{3008149F-3AE7-45B2-8103-0CF6B9C281D4}" type="sibTrans" cxnId="{7164255F-873B-40B4-A1B8-8C2FCD98FCAC}">
      <dgm:prSet/>
      <dgm:spPr/>
      <dgm:t>
        <a:bodyPr/>
        <a:lstStyle/>
        <a:p>
          <a:endParaRPr lang="en-IN"/>
        </a:p>
      </dgm:t>
    </dgm:pt>
    <dgm:pt modelId="{C850367E-7070-4F82-81E0-9841E9148ECA}" type="pres">
      <dgm:prSet presAssocID="{A6F9DB0E-C41A-4C25-BCF2-51EF123FAF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B282375-69E6-4A7F-B8FF-5A2BEF037DF3}" type="pres">
      <dgm:prSet presAssocID="{C953D1CA-75D9-412D-83A3-1C63A3F7CC7F}" presName="hierRoot1" presStyleCnt="0">
        <dgm:presLayoutVars>
          <dgm:hierBranch val="init"/>
        </dgm:presLayoutVars>
      </dgm:prSet>
      <dgm:spPr/>
    </dgm:pt>
    <dgm:pt modelId="{55B50009-F4CE-4604-B186-6D7D5E73219B}" type="pres">
      <dgm:prSet presAssocID="{C953D1CA-75D9-412D-83A3-1C63A3F7CC7F}" presName="rootComposite1" presStyleCnt="0"/>
      <dgm:spPr/>
    </dgm:pt>
    <dgm:pt modelId="{27D8A518-A530-4F30-AF73-827F63739978}" type="pres">
      <dgm:prSet presAssocID="{C953D1CA-75D9-412D-83A3-1C63A3F7CC7F}" presName="rootText1" presStyleLbl="node0" presStyleIdx="0" presStyleCnt="1">
        <dgm:presLayoutVars>
          <dgm:chPref val="3"/>
        </dgm:presLayoutVars>
      </dgm:prSet>
      <dgm:spPr/>
    </dgm:pt>
    <dgm:pt modelId="{BB1EA416-E25D-49FA-BE87-3164FB74876D}" type="pres">
      <dgm:prSet presAssocID="{C953D1CA-75D9-412D-83A3-1C63A3F7CC7F}" presName="rootConnector1" presStyleLbl="node1" presStyleIdx="0" presStyleCnt="0"/>
      <dgm:spPr/>
    </dgm:pt>
    <dgm:pt modelId="{443E4A55-465C-43A1-95FF-1C6C1C06404E}" type="pres">
      <dgm:prSet presAssocID="{C953D1CA-75D9-412D-83A3-1C63A3F7CC7F}" presName="hierChild2" presStyleCnt="0"/>
      <dgm:spPr/>
    </dgm:pt>
    <dgm:pt modelId="{DEFF7F9D-F06B-4ADC-A0D6-3786DEB910E6}" type="pres">
      <dgm:prSet presAssocID="{31DF3A93-D223-4BC8-84BA-B27B3F424579}" presName="Name37" presStyleLbl="parChTrans1D2" presStyleIdx="0" presStyleCnt="2"/>
      <dgm:spPr/>
    </dgm:pt>
    <dgm:pt modelId="{854EE5CE-6003-40D9-B7E1-410D0F8AB877}" type="pres">
      <dgm:prSet presAssocID="{B00500BA-3486-40C7-815A-A8E344236FA0}" presName="hierRoot2" presStyleCnt="0">
        <dgm:presLayoutVars>
          <dgm:hierBranch val="init"/>
        </dgm:presLayoutVars>
      </dgm:prSet>
      <dgm:spPr/>
    </dgm:pt>
    <dgm:pt modelId="{8EA96F30-3976-403F-8765-B2802B409F84}" type="pres">
      <dgm:prSet presAssocID="{B00500BA-3486-40C7-815A-A8E344236FA0}" presName="rootComposite" presStyleCnt="0"/>
      <dgm:spPr/>
    </dgm:pt>
    <dgm:pt modelId="{CE6AE580-9CC1-4B29-B516-42FC107D240B}" type="pres">
      <dgm:prSet presAssocID="{B00500BA-3486-40C7-815A-A8E344236FA0}" presName="rootText" presStyleLbl="node2" presStyleIdx="0" presStyleCnt="2">
        <dgm:presLayoutVars>
          <dgm:chPref val="3"/>
        </dgm:presLayoutVars>
      </dgm:prSet>
      <dgm:spPr/>
    </dgm:pt>
    <dgm:pt modelId="{57B4AFD3-A9E1-4492-87F7-8144708FC114}" type="pres">
      <dgm:prSet presAssocID="{B00500BA-3486-40C7-815A-A8E344236FA0}" presName="rootConnector" presStyleLbl="node2" presStyleIdx="0" presStyleCnt="2"/>
      <dgm:spPr/>
    </dgm:pt>
    <dgm:pt modelId="{32C2F641-0B30-408A-86D5-41B0F1DDBA65}" type="pres">
      <dgm:prSet presAssocID="{B00500BA-3486-40C7-815A-A8E344236FA0}" presName="hierChild4" presStyleCnt="0"/>
      <dgm:spPr/>
    </dgm:pt>
    <dgm:pt modelId="{1E955AA5-A307-48EC-828F-0C78FB4E191E}" type="pres">
      <dgm:prSet presAssocID="{B00500BA-3486-40C7-815A-A8E344236FA0}" presName="hierChild5" presStyleCnt="0"/>
      <dgm:spPr/>
    </dgm:pt>
    <dgm:pt modelId="{8F258B51-A904-4E55-867B-DB790E881FD4}" type="pres">
      <dgm:prSet presAssocID="{46ABFCFD-981A-4591-B864-DF7BCA155960}" presName="Name111" presStyleLbl="parChTrans1D3" presStyleIdx="0" presStyleCnt="4"/>
      <dgm:spPr/>
    </dgm:pt>
    <dgm:pt modelId="{FD4637DE-3EFA-44FD-A710-F264BAFA560A}" type="pres">
      <dgm:prSet presAssocID="{E2A88B15-BAF4-4974-B5FA-6392664D73DD}" presName="hierRoot3" presStyleCnt="0">
        <dgm:presLayoutVars>
          <dgm:hierBranch val="init"/>
        </dgm:presLayoutVars>
      </dgm:prSet>
      <dgm:spPr/>
    </dgm:pt>
    <dgm:pt modelId="{E79836D0-DA2A-461B-B0B2-B78BFE37BE2D}" type="pres">
      <dgm:prSet presAssocID="{E2A88B15-BAF4-4974-B5FA-6392664D73DD}" presName="rootComposite3" presStyleCnt="0"/>
      <dgm:spPr/>
    </dgm:pt>
    <dgm:pt modelId="{EB7B1AA2-4524-43BF-907F-1E4ED2858DA1}" type="pres">
      <dgm:prSet presAssocID="{E2A88B15-BAF4-4974-B5FA-6392664D73DD}" presName="rootText3" presStyleLbl="asst2" presStyleIdx="0" presStyleCnt="7">
        <dgm:presLayoutVars>
          <dgm:chPref val="3"/>
        </dgm:presLayoutVars>
      </dgm:prSet>
      <dgm:spPr/>
    </dgm:pt>
    <dgm:pt modelId="{89DB2A39-A1A0-4FFB-8DC6-8B74027B7DD4}" type="pres">
      <dgm:prSet presAssocID="{E2A88B15-BAF4-4974-B5FA-6392664D73DD}" presName="rootConnector3" presStyleLbl="asst2" presStyleIdx="0" presStyleCnt="7"/>
      <dgm:spPr/>
    </dgm:pt>
    <dgm:pt modelId="{9707031B-C39B-4AC3-BFDD-B380C46FE8E4}" type="pres">
      <dgm:prSet presAssocID="{E2A88B15-BAF4-4974-B5FA-6392664D73DD}" presName="hierChild6" presStyleCnt="0"/>
      <dgm:spPr/>
    </dgm:pt>
    <dgm:pt modelId="{91F6AACD-DEAE-4DC4-8462-459F234B6269}" type="pres">
      <dgm:prSet presAssocID="{86443BDB-E4E4-429A-95F5-C3647D25942F}" presName="Name37" presStyleLbl="parChTrans1D4" presStyleIdx="0" presStyleCnt="4"/>
      <dgm:spPr/>
    </dgm:pt>
    <dgm:pt modelId="{9D11333D-3F74-4EC9-B572-01DFA8E94928}" type="pres">
      <dgm:prSet presAssocID="{19760D0B-CE96-405E-902B-4A7311B07018}" presName="hierRoot2" presStyleCnt="0">
        <dgm:presLayoutVars>
          <dgm:hierBranch val="init"/>
        </dgm:presLayoutVars>
      </dgm:prSet>
      <dgm:spPr/>
    </dgm:pt>
    <dgm:pt modelId="{604C3DBF-83E1-4941-AAC8-FB1FC6D96638}" type="pres">
      <dgm:prSet presAssocID="{19760D0B-CE96-405E-902B-4A7311B07018}" presName="rootComposite" presStyleCnt="0"/>
      <dgm:spPr/>
    </dgm:pt>
    <dgm:pt modelId="{3B28BA63-657D-4EED-B940-5D42D0404DD6}" type="pres">
      <dgm:prSet presAssocID="{19760D0B-CE96-405E-902B-4A7311B07018}" presName="rootText" presStyleLbl="node4" presStyleIdx="0" presStyleCnt="1">
        <dgm:presLayoutVars>
          <dgm:chPref val="3"/>
        </dgm:presLayoutVars>
      </dgm:prSet>
      <dgm:spPr/>
    </dgm:pt>
    <dgm:pt modelId="{99973897-96EB-40D4-A446-162609590F45}" type="pres">
      <dgm:prSet presAssocID="{19760D0B-CE96-405E-902B-4A7311B07018}" presName="rootConnector" presStyleLbl="node4" presStyleIdx="0" presStyleCnt="1"/>
      <dgm:spPr/>
    </dgm:pt>
    <dgm:pt modelId="{DE5B55B9-0494-4B31-B380-97E3CDDEFB90}" type="pres">
      <dgm:prSet presAssocID="{19760D0B-CE96-405E-902B-4A7311B07018}" presName="hierChild4" presStyleCnt="0"/>
      <dgm:spPr/>
    </dgm:pt>
    <dgm:pt modelId="{B3E7F117-B591-42D7-A9EA-1CE62C260384}" type="pres">
      <dgm:prSet presAssocID="{19760D0B-CE96-405E-902B-4A7311B07018}" presName="hierChild5" presStyleCnt="0"/>
      <dgm:spPr/>
    </dgm:pt>
    <dgm:pt modelId="{5E5466D7-33F3-4137-9C44-1ED5C8FDE7F2}" type="pres">
      <dgm:prSet presAssocID="{E2A88B15-BAF4-4974-B5FA-6392664D73DD}" presName="hierChild7" presStyleCnt="0"/>
      <dgm:spPr/>
    </dgm:pt>
    <dgm:pt modelId="{32716C3A-37AE-4D10-BC47-FDF5C105FE5E}" type="pres">
      <dgm:prSet presAssocID="{23216C00-9E13-4470-8C42-47D8C40FEADB}" presName="Name111" presStyleLbl="parChTrans1D3" presStyleIdx="1" presStyleCnt="4"/>
      <dgm:spPr/>
    </dgm:pt>
    <dgm:pt modelId="{9DC5E44E-B65A-4CCE-A28C-489313581A75}" type="pres">
      <dgm:prSet presAssocID="{A98DAEAC-254B-4557-B21D-42255BF0F66F}" presName="hierRoot3" presStyleCnt="0">
        <dgm:presLayoutVars>
          <dgm:hierBranch val="init"/>
        </dgm:presLayoutVars>
      </dgm:prSet>
      <dgm:spPr/>
    </dgm:pt>
    <dgm:pt modelId="{DD47174A-8F07-4471-B38D-4C86822F3926}" type="pres">
      <dgm:prSet presAssocID="{A98DAEAC-254B-4557-B21D-42255BF0F66F}" presName="rootComposite3" presStyleCnt="0"/>
      <dgm:spPr/>
    </dgm:pt>
    <dgm:pt modelId="{F0DAB7FF-C0BC-4201-BE41-EBC8674A1053}" type="pres">
      <dgm:prSet presAssocID="{A98DAEAC-254B-4557-B21D-42255BF0F66F}" presName="rootText3" presStyleLbl="asst2" presStyleIdx="1" presStyleCnt="7">
        <dgm:presLayoutVars>
          <dgm:chPref val="3"/>
        </dgm:presLayoutVars>
      </dgm:prSet>
      <dgm:spPr/>
    </dgm:pt>
    <dgm:pt modelId="{B06B785E-847F-41DF-99AD-28DBE8E99F15}" type="pres">
      <dgm:prSet presAssocID="{A98DAEAC-254B-4557-B21D-42255BF0F66F}" presName="rootConnector3" presStyleLbl="asst2" presStyleIdx="1" presStyleCnt="7"/>
      <dgm:spPr/>
    </dgm:pt>
    <dgm:pt modelId="{52132069-AC81-42DB-A227-5596D30637C6}" type="pres">
      <dgm:prSet presAssocID="{A98DAEAC-254B-4557-B21D-42255BF0F66F}" presName="hierChild6" presStyleCnt="0"/>
      <dgm:spPr/>
    </dgm:pt>
    <dgm:pt modelId="{A3FECDE3-0D81-45CF-AAC1-921F3A3559E2}" type="pres">
      <dgm:prSet presAssocID="{A98DAEAC-254B-4557-B21D-42255BF0F66F}" presName="hierChild7" presStyleCnt="0"/>
      <dgm:spPr/>
    </dgm:pt>
    <dgm:pt modelId="{2BAF4006-370A-40E6-A9A2-640ABEBEE751}" type="pres">
      <dgm:prSet presAssocID="{040EB0D0-885A-47C2-AF5D-EDFB72AB755A}" presName="Name111" presStyleLbl="parChTrans1D4" presStyleIdx="1" presStyleCnt="4"/>
      <dgm:spPr/>
    </dgm:pt>
    <dgm:pt modelId="{3FCC90CF-186D-475D-B060-D4548CF0D94D}" type="pres">
      <dgm:prSet presAssocID="{AF702023-6C9F-4571-A34B-3DFCF03FD91B}" presName="hierRoot3" presStyleCnt="0">
        <dgm:presLayoutVars>
          <dgm:hierBranch val="init"/>
        </dgm:presLayoutVars>
      </dgm:prSet>
      <dgm:spPr/>
    </dgm:pt>
    <dgm:pt modelId="{75911BF3-87B2-4B13-AA1E-7A635F07C6ED}" type="pres">
      <dgm:prSet presAssocID="{AF702023-6C9F-4571-A34B-3DFCF03FD91B}" presName="rootComposite3" presStyleCnt="0"/>
      <dgm:spPr/>
    </dgm:pt>
    <dgm:pt modelId="{0704C558-ED5F-46C3-8DB6-AD2BFB6A3767}" type="pres">
      <dgm:prSet presAssocID="{AF702023-6C9F-4571-A34B-3DFCF03FD91B}" presName="rootText3" presStyleLbl="asst2" presStyleIdx="2" presStyleCnt="7">
        <dgm:presLayoutVars>
          <dgm:chPref val="3"/>
        </dgm:presLayoutVars>
      </dgm:prSet>
      <dgm:spPr/>
    </dgm:pt>
    <dgm:pt modelId="{D2FC373F-B095-4314-80C3-0A76FBA24C82}" type="pres">
      <dgm:prSet presAssocID="{AF702023-6C9F-4571-A34B-3DFCF03FD91B}" presName="rootConnector3" presStyleLbl="asst2" presStyleIdx="2" presStyleCnt="7"/>
      <dgm:spPr/>
    </dgm:pt>
    <dgm:pt modelId="{C7F89A9B-58EE-4391-AE8B-68DBF6AB4289}" type="pres">
      <dgm:prSet presAssocID="{AF702023-6C9F-4571-A34B-3DFCF03FD91B}" presName="hierChild6" presStyleCnt="0"/>
      <dgm:spPr/>
    </dgm:pt>
    <dgm:pt modelId="{811A23C3-B60D-45B6-935C-CBDA2B0C7A16}" type="pres">
      <dgm:prSet presAssocID="{AF702023-6C9F-4571-A34B-3DFCF03FD91B}" presName="hierChild7" presStyleCnt="0"/>
      <dgm:spPr/>
    </dgm:pt>
    <dgm:pt modelId="{9C6029ED-1777-4358-A76E-5E7F7C17B258}" type="pres">
      <dgm:prSet presAssocID="{6EE99CE3-D8FD-4C25-892F-362C56AC6F44}" presName="Name37" presStyleLbl="parChTrans1D2" presStyleIdx="1" presStyleCnt="2"/>
      <dgm:spPr/>
    </dgm:pt>
    <dgm:pt modelId="{8EAC20B0-3836-4040-8805-290254901623}" type="pres">
      <dgm:prSet presAssocID="{9B528539-04B5-4406-818A-C22EEFB4BD6C}" presName="hierRoot2" presStyleCnt="0">
        <dgm:presLayoutVars>
          <dgm:hierBranch val="init"/>
        </dgm:presLayoutVars>
      </dgm:prSet>
      <dgm:spPr/>
    </dgm:pt>
    <dgm:pt modelId="{0AE5FC66-FEA0-4552-BADB-FDD00A9E890E}" type="pres">
      <dgm:prSet presAssocID="{9B528539-04B5-4406-818A-C22EEFB4BD6C}" presName="rootComposite" presStyleCnt="0"/>
      <dgm:spPr/>
    </dgm:pt>
    <dgm:pt modelId="{6AB4A04A-2A27-41A7-B76B-39F6C1E5A173}" type="pres">
      <dgm:prSet presAssocID="{9B528539-04B5-4406-818A-C22EEFB4BD6C}" presName="rootText" presStyleLbl="node2" presStyleIdx="1" presStyleCnt="2">
        <dgm:presLayoutVars>
          <dgm:chPref val="3"/>
        </dgm:presLayoutVars>
      </dgm:prSet>
      <dgm:spPr/>
    </dgm:pt>
    <dgm:pt modelId="{E019E8F5-6D75-4EBC-802B-43D548656A38}" type="pres">
      <dgm:prSet presAssocID="{9B528539-04B5-4406-818A-C22EEFB4BD6C}" presName="rootConnector" presStyleLbl="node2" presStyleIdx="1" presStyleCnt="2"/>
      <dgm:spPr/>
    </dgm:pt>
    <dgm:pt modelId="{A3F90DC6-4CA3-4764-9CEC-B855D5B4F83D}" type="pres">
      <dgm:prSet presAssocID="{9B528539-04B5-4406-818A-C22EEFB4BD6C}" presName="hierChild4" presStyleCnt="0"/>
      <dgm:spPr/>
    </dgm:pt>
    <dgm:pt modelId="{75B8805D-DE27-45E3-8272-D6272F9677D6}" type="pres">
      <dgm:prSet presAssocID="{9B528539-04B5-4406-818A-C22EEFB4BD6C}" presName="hierChild5" presStyleCnt="0"/>
      <dgm:spPr/>
    </dgm:pt>
    <dgm:pt modelId="{C029D9A5-089B-4919-8335-74930CCE94A6}" type="pres">
      <dgm:prSet presAssocID="{4F09AAFF-52EB-47BE-8B64-4A415EB1E05F}" presName="Name111" presStyleLbl="parChTrans1D3" presStyleIdx="2" presStyleCnt="4"/>
      <dgm:spPr/>
    </dgm:pt>
    <dgm:pt modelId="{14FA8426-14E5-4936-B6D8-62FCC1DAC1B7}" type="pres">
      <dgm:prSet presAssocID="{24DC6507-286F-4F3A-8C7C-DA74F5A0B36D}" presName="hierRoot3" presStyleCnt="0">
        <dgm:presLayoutVars>
          <dgm:hierBranch val="init"/>
        </dgm:presLayoutVars>
      </dgm:prSet>
      <dgm:spPr/>
    </dgm:pt>
    <dgm:pt modelId="{81E26FEA-8390-4A50-BEFA-38D45BE7ADB1}" type="pres">
      <dgm:prSet presAssocID="{24DC6507-286F-4F3A-8C7C-DA74F5A0B36D}" presName="rootComposite3" presStyleCnt="0"/>
      <dgm:spPr/>
    </dgm:pt>
    <dgm:pt modelId="{9DF8C7D4-5F40-4EA8-A358-9CF97549FA16}" type="pres">
      <dgm:prSet presAssocID="{24DC6507-286F-4F3A-8C7C-DA74F5A0B36D}" presName="rootText3" presStyleLbl="asst2" presStyleIdx="3" presStyleCnt="7">
        <dgm:presLayoutVars>
          <dgm:chPref val="3"/>
        </dgm:presLayoutVars>
      </dgm:prSet>
      <dgm:spPr/>
    </dgm:pt>
    <dgm:pt modelId="{6A1AE5F4-8579-468F-8271-D6C47CB5ABDB}" type="pres">
      <dgm:prSet presAssocID="{24DC6507-286F-4F3A-8C7C-DA74F5A0B36D}" presName="rootConnector3" presStyleLbl="asst2" presStyleIdx="3" presStyleCnt="7"/>
      <dgm:spPr/>
    </dgm:pt>
    <dgm:pt modelId="{F2C3E684-E078-4CDA-95E2-47331EC110FC}" type="pres">
      <dgm:prSet presAssocID="{24DC6507-286F-4F3A-8C7C-DA74F5A0B36D}" presName="hierChild6" presStyleCnt="0"/>
      <dgm:spPr/>
    </dgm:pt>
    <dgm:pt modelId="{C8B912DC-0E43-45D8-927C-CB0DA1CDD70F}" type="pres">
      <dgm:prSet presAssocID="{24DC6507-286F-4F3A-8C7C-DA74F5A0B36D}" presName="hierChild7" presStyleCnt="0"/>
      <dgm:spPr/>
    </dgm:pt>
    <dgm:pt modelId="{7C9DF0FC-B79F-42CD-8DBD-3F9E54137655}" type="pres">
      <dgm:prSet presAssocID="{0DBDE7CC-6869-4039-A80A-138F691DFE07}" presName="Name111" presStyleLbl="parChTrans1D4" presStyleIdx="2" presStyleCnt="4"/>
      <dgm:spPr/>
    </dgm:pt>
    <dgm:pt modelId="{B31A5907-25F4-40B1-9D16-D5BC7D82DCF6}" type="pres">
      <dgm:prSet presAssocID="{C47C84D7-5D99-4A3A-A7FB-626F0B9CF8B0}" presName="hierRoot3" presStyleCnt="0">
        <dgm:presLayoutVars>
          <dgm:hierBranch val="init"/>
        </dgm:presLayoutVars>
      </dgm:prSet>
      <dgm:spPr/>
    </dgm:pt>
    <dgm:pt modelId="{B4AD105B-960F-4B01-BBC1-DB47976EBEB2}" type="pres">
      <dgm:prSet presAssocID="{C47C84D7-5D99-4A3A-A7FB-626F0B9CF8B0}" presName="rootComposite3" presStyleCnt="0"/>
      <dgm:spPr/>
    </dgm:pt>
    <dgm:pt modelId="{BEFE83FF-FC8F-4BD7-87F8-791B5296CC31}" type="pres">
      <dgm:prSet presAssocID="{C47C84D7-5D99-4A3A-A7FB-626F0B9CF8B0}" presName="rootText3" presStyleLbl="asst2" presStyleIdx="4" presStyleCnt="7">
        <dgm:presLayoutVars>
          <dgm:chPref val="3"/>
        </dgm:presLayoutVars>
      </dgm:prSet>
      <dgm:spPr/>
    </dgm:pt>
    <dgm:pt modelId="{1DD2A417-C50C-42CD-9B31-32D83E23F657}" type="pres">
      <dgm:prSet presAssocID="{C47C84D7-5D99-4A3A-A7FB-626F0B9CF8B0}" presName="rootConnector3" presStyleLbl="asst2" presStyleIdx="4" presStyleCnt="7"/>
      <dgm:spPr/>
    </dgm:pt>
    <dgm:pt modelId="{3F2D6477-7645-4550-BA00-0BCFE61553DE}" type="pres">
      <dgm:prSet presAssocID="{C47C84D7-5D99-4A3A-A7FB-626F0B9CF8B0}" presName="hierChild6" presStyleCnt="0"/>
      <dgm:spPr/>
    </dgm:pt>
    <dgm:pt modelId="{B83133D0-AA55-4123-A0AF-5DE45268F67F}" type="pres">
      <dgm:prSet presAssocID="{C47C84D7-5D99-4A3A-A7FB-626F0B9CF8B0}" presName="hierChild7" presStyleCnt="0"/>
      <dgm:spPr/>
    </dgm:pt>
    <dgm:pt modelId="{4DAD4AC5-CEC2-475E-A254-3E010A74839E}" type="pres">
      <dgm:prSet presAssocID="{CE0A6FDE-9BEB-4C45-A006-AB95A893E059}" presName="Name111" presStyleLbl="parChTrans1D3" presStyleIdx="3" presStyleCnt="4"/>
      <dgm:spPr/>
    </dgm:pt>
    <dgm:pt modelId="{DA260CBF-3BC2-4A7D-A175-DA58A7A3485C}" type="pres">
      <dgm:prSet presAssocID="{13B72011-FE5A-400F-A1BB-BB698E7C0F9E}" presName="hierRoot3" presStyleCnt="0">
        <dgm:presLayoutVars>
          <dgm:hierBranch val="init"/>
        </dgm:presLayoutVars>
      </dgm:prSet>
      <dgm:spPr/>
    </dgm:pt>
    <dgm:pt modelId="{328E3B13-C59A-4309-B8CD-67D932D1479B}" type="pres">
      <dgm:prSet presAssocID="{13B72011-FE5A-400F-A1BB-BB698E7C0F9E}" presName="rootComposite3" presStyleCnt="0"/>
      <dgm:spPr/>
    </dgm:pt>
    <dgm:pt modelId="{61A6355F-9C77-4E02-935C-9A269C2D2621}" type="pres">
      <dgm:prSet presAssocID="{13B72011-FE5A-400F-A1BB-BB698E7C0F9E}" presName="rootText3" presStyleLbl="asst2" presStyleIdx="5" presStyleCnt="7">
        <dgm:presLayoutVars>
          <dgm:chPref val="3"/>
        </dgm:presLayoutVars>
      </dgm:prSet>
      <dgm:spPr/>
    </dgm:pt>
    <dgm:pt modelId="{38C9E0E3-B937-47DE-A54A-C88C77F56D6F}" type="pres">
      <dgm:prSet presAssocID="{13B72011-FE5A-400F-A1BB-BB698E7C0F9E}" presName="rootConnector3" presStyleLbl="asst2" presStyleIdx="5" presStyleCnt="7"/>
      <dgm:spPr/>
    </dgm:pt>
    <dgm:pt modelId="{FAFF6A61-32B0-463A-9682-1CB141B90459}" type="pres">
      <dgm:prSet presAssocID="{13B72011-FE5A-400F-A1BB-BB698E7C0F9E}" presName="hierChild6" presStyleCnt="0"/>
      <dgm:spPr/>
    </dgm:pt>
    <dgm:pt modelId="{DB6F8B9C-A09E-40A8-95B3-45904B9BF8EF}" type="pres">
      <dgm:prSet presAssocID="{13B72011-FE5A-400F-A1BB-BB698E7C0F9E}" presName="hierChild7" presStyleCnt="0"/>
      <dgm:spPr/>
    </dgm:pt>
    <dgm:pt modelId="{C74F42DD-336E-45E7-ACEF-E8FF5FB4CB71}" type="pres">
      <dgm:prSet presAssocID="{14105417-6009-4E39-822F-CBBF40056711}" presName="Name111" presStyleLbl="parChTrans1D4" presStyleIdx="3" presStyleCnt="4"/>
      <dgm:spPr/>
    </dgm:pt>
    <dgm:pt modelId="{94190956-C41F-44ED-BB76-60A4727AF890}" type="pres">
      <dgm:prSet presAssocID="{BEBC5FD9-5702-4D5B-9D29-3E16849EDF81}" presName="hierRoot3" presStyleCnt="0">
        <dgm:presLayoutVars>
          <dgm:hierBranch val="init"/>
        </dgm:presLayoutVars>
      </dgm:prSet>
      <dgm:spPr/>
    </dgm:pt>
    <dgm:pt modelId="{0DB76BD8-07A5-4297-997B-1BF6498E9708}" type="pres">
      <dgm:prSet presAssocID="{BEBC5FD9-5702-4D5B-9D29-3E16849EDF81}" presName="rootComposite3" presStyleCnt="0"/>
      <dgm:spPr/>
    </dgm:pt>
    <dgm:pt modelId="{37CBE491-EAA7-45D4-9268-386543BC811E}" type="pres">
      <dgm:prSet presAssocID="{BEBC5FD9-5702-4D5B-9D29-3E16849EDF81}" presName="rootText3" presStyleLbl="asst2" presStyleIdx="6" presStyleCnt="7">
        <dgm:presLayoutVars>
          <dgm:chPref val="3"/>
        </dgm:presLayoutVars>
      </dgm:prSet>
      <dgm:spPr/>
    </dgm:pt>
    <dgm:pt modelId="{5F39F170-FE3B-405C-8966-7C48555FB18F}" type="pres">
      <dgm:prSet presAssocID="{BEBC5FD9-5702-4D5B-9D29-3E16849EDF81}" presName="rootConnector3" presStyleLbl="asst2" presStyleIdx="6" presStyleCnt="7"/>
      <dgm:spPr/>
    </dgm:pt>
    <dgm:pt modelId="{ABB09C39-37F4-4B72-9F54-7E23E23B2299}" type="pres">
      <dgm:prSet presAssocID="{BEBC5FD9-5702-4D5B-9D29-3E16849EDF81}" presName="hierChild6" presStyleCnt="0"/>
      <dgm:spPr/>
    </dgm:pt>
    <dgm:pt modelId="{5E5973FA-A3C8-4529-ACFB-40252F885AF8}" type="pres">
      <dgm:prSet presAssocID="{BEBC5FD9-5702-4D5B-9D29-3E16849EDF81}" presName="hierChild7" presStyleCnt="0"/>
      <dgm:spPr/>
    </dgm:pt>
    <dgm:pt modelId="{4929A818-54FB-4485-B5A5-2BF61648C1F3}" type="pres">
      <dgm:prSet presAssocID="{C953D1CA-75D9-412D-83A3-1C63A3F7CC7F}" presName="hierChild3" presStyleCnt="0"/>
      <dgm:spPr/>
    </dgm:pt>
  </dgm:ptLst>
  <dgm:cxnLst>
    <dgm:cxn modelId="{79F65C00-1D80-45A4-A61F-92458A29E17F}" srcId="{24DC6507-286F-4F3A-8C7C-DA74F5A0B36D}" destId="{C47C84D7-5D99-4A3A-A7FB-626F0B9CF8B0}" srcOrd="0" destOrd="0" parTransId="{0DBDE7CC-6869-4039-A80A-138F691DFE07}" sibTransId="{7BE5EBB2-20FE-41D3-8A39-931C6316248F}"/>
    <dgm:cxn modelId="{666E730D-710A-4D83-8B57-46867B5AAF48}" type="presOf" srcId="{B00500BA-3486-40C7-815A-A8E344236FA0}" destId="{CE6AE580-9CC1-4B29-B516-42FC107D240B}" srcOrd="0" destOrd="0" presId="urn:microsoft.com/office/officeart/2005/8/layout/orgChart1"/>
    <dgm:cxn modelId="{49D3C621-369A-4648-A55D-D0A25E8B9E2F}" type="presOf" srcId="{CE0A6FDE-9BEB-4C45-A006-AB95A893E059}" destId="{4DAD4AC5-CEC2-475E-A254-3E010A74839E}" srcOrd="0" destOrd="0" presId="urn:microsoft.com/office/officeart/2005/8/layout/orgChart1"/>
    <dgm:cxn modelId="{B98C1A23-581D-4B37-B306-4905C14F686B}" type="presOf" srcId="{040EB0D0-885A-47C2-AF5D-EDFB72AB755A}" destId="{2BAF4006-370A-40E6-A9A2-640ABEBEE751}" srcOrd="0" destOrd="0" presId="urn:microsoft.com/office/officeart/2005/8/layout/orgChart1"/>
    <dgm:cxn modelId="{FCD99F28-402E-4F05-B026-D4E5A1AEF5BC}" type="presOf" srcId="{14105417-6009-4E39-822F-CBBF40056711}" destId="{C74F42DD-336E-45E7-ACEF-E8FF5FB4CB71}" srcOrd="0" destOrd="0" presId="urn:microsoft.com/office/officeart/2005/8/layout/orgChart1"/>
    <dgm:cxn modelId="{95FC4E2C-CEC3-4824-9DAB-7611079375A8}" type="presOf" srcId="{A6F9DB0E-C41A-4C25-BCF2-51EF123FAF38}" destId="{C850367E-7070-4F82-81E0-9841E9148ECA}" srcOrd="0" destOrd="0" presId="urn:microsoft.com/office/officeart/2005/8/layout/orgChart1"/>
    <dgm:cxn modelId="{DE1F593C-4FD9-4CBD-B170-97BC540AB9B1}" type="presOf" srcId="{46ABFCFD-981A-4591-B864-DF7BCA155960}" destId="{8F258B51-A904-4E55-867B-DB790E881FD4}" srcOrd="0" destOrd="0" presId="urn:microsoft.com/office/officeart/2005/8/layout/orgChart1"/>
    <dgm:cxn modelId="{7B61D95D-451A-4BE4-BF68-7A59A75AEFF9}" type="presOf" srcId="{E2A88B15-BAF4-4974-B5FA-6392664D73DD}" destId="{EB7B1AA2-4524-43BF-907F-1E4ED2858DA1}" srcOrd="0" destOrd="0" presId="urn:microsoft.com/office/officeart/2005/8/layout/orgChart1"/>
    <dgm:cxn modelId="{77442D5E-3938-4A8B-9E59-19D22902F085}" type="presOf" srcId="{C47C84D7-5D99-4A3A-A7FB-626F0B9CF8B0}" destId="{1DD2A417-C50C-42CD-9B31-32D83E23F657}" srcOrd="1" destOrd="0" presId="urn:microsoft.com/office/officeart/2005/8/layout/orgChart1"/>
    <dgm:cxn modelId="{7164255F-873B-40B4-A1B8-8C2FCD98FCAC}" srcId="{13B72011-FE5A-400F-A1BB-BB698E7C0F9E}" destId="{BEBC5FD9-5702-4D5B-9D29-3E16849EDF81}" srcOrd="0" destOrd="0" parTransId="{14105417-6009-4E39-822F-CBBF40056711}" sibTransId="{3008149F-3AE7-45B2-8103-0CF6B9C281D4}"/>
    <dgm:cxn modelId="{F1F2FD61-7BE7-4582-9B37-52B45D19A175}" type="presOf" srcId="{9B528539-04B5-4406-818A-C22EEFB4BD6C}" destId="{E019E8F5-6D75-4EBC-802B-43D548656A38}" srcOrd="1" destOrd="0" presId="urn:microsoft.com/office/officeart/2005/8/layout/orgChart1"/>
    <dgm:cxn modelId="{C5846E43-E9E2-43EF-90F1-0A4CCD5A6E9F}" type="presOf" srcId="{9B528539-04B5-4406-818A-C22EEFB4BD6C}" destId="{6AB4A04A-2A27-41A7-B76B-39F6C1E5A173}" srcOrd="0" destOrd="0" presId="urn:microsoft.com/office/officeart/2005/8/layout/orgChart1"/>
    <dgm:cxn modelId="{0CB8B249-9E48-491A-AF2F-F9DE9E714123}" type="presOf" srcId="{0DBDE7CC-6869-4039-A80A-138F691DFE07}" destId="{7C9DF0FC-B79F-42CD-8DBD-3F9E54137655}" srcOrd="0" destOrd="0" presId="urn:microsoft.com/office/officeart/2005/8/layout/orgChart1"/>
    <dgm:cxn modelId="{7EE30A6B-10E8-4F37-BBF0-B81016002A88}" type="presOf" srcId="{6EE99CE3-D8FD-4C25-892F-362C56AC6F44}" destId="{9C6029ED-1777-4358-A76E-5E7F7C17B258}" srcOrd="0" destOrd="0" presId="urn:microsoft.com/office/officeart/2005/8/layout/orgChart1"/>
    <dgm:cxn modelId="{F5C5EF4C-902D-4522-8737-50B57430D65F}" srcId="{9B528539-04B5-4406-818A-C22EEFB4BD6C}" destId="{13B72011-FE5A-400F-A1BB-BB698E7C0F9E}" srcOrd="1" destOrd="0" parTransId="{CE0A6FDE-9BEB-4C45-A006-AB95A893E059}" sibTransId="{63D8F65A-2738-408C-9C76-8D9767039562}"/>
    <dgm:cxn modelId="{203B864E-C49B-4CC8-A264-36248ED77090}" type="presOf" srcId="{13B72011-FE5A-400F-A1BB-BB698E7C0F9E}" destId="{38C9E0E3-B937-47DE-A54A-C88C77F56D6F}" srcOrd="1" destOrd="0" presId="urn:microsoft.com/office/officeart/2005/8/layout/orgChart1"/>
    <dgm:cxn modelId="{D3320070-3FD7-46BB-8961-5A9359D49BE0}" srcId="{C953D1CA-75D9-412D-83A3-1C63A3F7CC7F}" destId="{B00500BA-3486-40C7-815A-A8E344236FA0}" srcOrd="0" destOrd="0" parTransId="{31DF3A93-D223-4BC8-84BA-B27B3F424579}" sibTransId="{499A1851-90F6-47AE-A6CD-9C0549B62CCF}"/>
    <dgm:cxn modelId="{51511C75-C5B4-4342-97B6-276A2455BDAA}" type="presOf" srcId="{C47C84D7-5D99-4A3A-A7FB-626F0B9CF8B0}" destId="{BEFE83FF-FC8F-4BD7-87F8-791B5296CC31}" srcOrd="0" destOrd="0" presId="urn:microsoft.com/office/officeart/2005/8/layout/orgChart1"/>
    <dgm:cxn modelId="{1A6B4155-90A6-46D4-A6DF-D04EE08B0811}" srcId="{A6F9DB0E-C41A-4C25-BCF2-51EF123FAF38}" destId="{C953D1CA-75D9-412D-83A3-1C63A3F7CC7F}" srcOrd="0" destOrd="0" parTransId="{32BEE06C-6E78-4445-88A8-7B2F377D50B1}" sibTransId="{A4BA1479-317A-46AE-9406-30D23EC7FE74}"/>
    <dgm:cxn modelId="{85503C77-E521-45BE-8956-8312023941FA}" type="presOf" srcId="{13B72011-FE5A-400F-A1BB-BB698E7C0F9E}" destId="{61A6355F-9C77-4E02-935C-9A269C2D2621}" srcOrd="0" destOrd="0" presId="urn:microsoft.com/office/officeart/2005/8/layout/orgChart1"/>
    <dgm:cxn modelId="{331A5677-B344-4ECD-8F69-FB463A48EA5D}" type="presOf" srcId="{C953D1CA-75D9-412D-83A3-1C63A3F7CC7F}" destId="{BB1EA416-E25D-49FA-BE87-3164FB74876D}" srcOrd="1" destOrd="0" presId="urn:microsoft.com/office/officeart/2005/8/layout/orgChart1"/>
    <dgm:cxn modelId="{171CC058-9FFF-4E4F-B5F9-23AB6557CB71}" type="presOf" srcId="{BEBC5FD9-5702-4D5B-9D29-3E16849EDF81}" destId="{37CBE491-EAA7-45D4-9268-386543BC811E}" srcOrd="0" destOrd="0" presId="urn:microsoft.com/office/officeart/2005/8/layout/orgChart1"/>
    <dgm:cxn modelId="{7260E27C-69D1-4B77-8BD0-5500017DC2D1}" type="presOf" srcId="{19760D0B-CE96-405E-902B-4A7311B07018}" destId="{3B28BA63-657D-4EED-B940-5D42D0404DD6}" srcOrd="0" destOrd="0" presId="urn:microsoft.com/office/officeart/2005/8/layout/orgChart1"/>
    <dgm:cxn modelId="{14D1E27C-F50D-4331-9E0B-183AEA8EA461}" type="presOf" srcId="{19760D0B-CE96-405E-902B-4A7311B07018}" destId="{99973897-96EB-40D4-A446-162609590F45}" srcOrd="1" destOrd="0" presId="urn:microsoft.com/office/officeart/2005/8/layout/orgChart1"/>
    <dgm:cxn modelId="{2A31257E-3B8B-4404-A941-9373895F786D}" srcId="{9B528539-04B5-4406-818A-C22EEFB4BD6C}" destId="{24DC6507-286F-4F3A-8C7C-DA74F5A0B36D}" srcOrd="0" destOrd="0" parTransId="{4F09AAFF-52EB-47BE-8B64-4A415EB1E05F}" sibTransId="{4F55A4F1-D08E-4EE8-8DEB-04A6286FD4B5}"/>
    <dgm:cxn modelId="{EDDD1F87-18D1-47BE-AE10-8DB108ECE8E4}" srcId="{A98DAEAC-254B-4557-B21D-42255BF0F66F}" destId="{AF702023-6C9F-4571-A34B-3DFCF03FD91B}" srcOrd="0" destOrd="0" parTransId="{040EB0D0-885A-47C2-AF5D-EDFB72AB755A}" sibTransId="{AB7179A2-2891-42E5-98D7-1A0154A8C85B}"/>
    <dgm:cxn modelId="{7CEEA797-4673-49C5-B976-AD2239F79C44}" type="presOf" srcId="{A98DAEAC-254B-4557-B21D-42255BF0F66F}" destId="{F0DAB7FF-C0BC-4201-BE41-EBC8674A1053}" srcOrd="0" destOrd="0" presId="urn:microsoft.com/office/officeart/2005/8/layout/orgChart1"/>
    <dgm:cxn modelId="{E39A73A7-3FAD-4263-8BC4-D25730A7C1EF}" type="presOf" srcId="{AF702023-6C9F-4571-A34B-3DFCF03FD91B}" destId="{0704C558-ED5F-46C3-8DB6-AD2BFB6A3767}" srcOrd="0" destOrd="0" presId="urn:microsoft.com/office/officeart/2005/8/layout/orgChart1"/>
    <dgm:cxn modelId="{621D1CA8-B5A2-4C47-B8A6-E8AB240D2F2F}" type="presOf" srcId="{31DF3A93-D223-4BC8-84BA-B27B3F424579}" destId="{DEFF7F9D-F06B-4ADC-A0D6-3786DEB910E6}" srcOrd="0" destOrd="0" presId="urn:microsoft.com/office/officeart/2005/8/layout/orgChart1"/>
    <dgm:cxn modelId="{CCD553A8-CB09-4966-B3A5-7A125222F61C}" srcId="{B00500BA-3486-40C7-815A-A8E344236FA0}" destId="{A98DAEAC-254B-4557-B21D-42255BF0F66F}" srcOrd="1" destOrd="0" parTransId="{23216C00-9E13-4470-8C42-47D8C40FEADB}" sibTransId="{65771C0B-770C-4A8E-84E5-D076D93FB7AC}"/>
    <dgm:cxn modelId="{13A7ABB0-7E4E-40D1-B881-131A54C044F6}" type="presOf" srcId="{B00500BA-3486-40C7-815A-A8E344236FA0}" destId="{57B4AFD3-A9E1-4492-87F7-8144708FC114}" srcOrd="1" destOrd="0" presId="urn:microsoft.com/office/officeart/2005/8/layout/orgChart1"/>
    <dgm:cxn modelId="{F1BAA7B2-F002-4190-9F69-A2D1EC2C61C8}" type="presOf" srcId="{A98DAEAC-254B-4557-B21D-42255BF0F66F}" destId="{B06B785E-847F-41DF-99AD-28DBE8E99F15}" srcOrd="1" destOrd="0" presId="urn:microsoft.com/office/officeart/2005/8/layout/orgChart1"/>
    <dgm:cxn modelId="{E31DFBB2-0BFE-467B-873E-A0C5E460FC14}" srcId="{B00500BA-3486-40C7-815A-A8E344236FA0}" destId="{E2A88B15-BAF4-4974-B5FA-6392664D73DD}" srcOrd="0" destOrd="0" parTransId="{46ABFCFD-981A-4591-B864-DF7BCA155960}" sibTransId="{6DA08476-D291-46D1-8B93-EBF648C760B5}"/>
    <dgm:cxn modelId="{8009C6B3-FEAB-429D-BE1C-028067AFF72E}" type="presOf" srcId="{4F09AAFF-52EB-47BE-8B64-4A415EB1E05F}" destId="{C029D9A5-089B-4919-8335-74930CCE94A6}" srcOrd="0" destOrd="0" presId="urn:microsoft.com/office/officeart/2005/8/layout/orgChart1"/>
    <dgm:cxn modelId="{3F6B75C4-D63A-40A6-A303-52F7E25C0D0F}" type="presOf" srcId="{86443BDB-E4E4-429A-95F5-C3647D25942F}" destId="{91F6AACD-DEAE-4DC4-8462-459F234B6269}" srcOrd="0" destOrd="0" presId="urn:microsoft.com/office/officeart/2005/8/layout/orgChart1"/>
    <dgm:cxn modelId="{BA9C0CC5-D512-4517-A2E3-BE742C8CF1AF}" type="presOf" srcId="{24DC6507-286F-4F3A-8C7C-DA74F5A0B36D}" destId="{9DF8C7D4-5F40-4EA8-A358-9CF97549FA16}" srcOrd="0" destOrd="0" presId="urn:microsoft.com/office/officeart/2005/8/layout/orgChart1"/>
    <dgm:cxn modelId="{EF26C8C5-D047-46D7-8C93-2E715AFF2B74}" type="presOf" srcId="{BEBC5FD9-5702-4D5B-9D29-3E16849EDF81}" destId="{5F39F170-FE3B-405C-8966-7C48555FB18F}" srcOrd="1" destOrd="0" presId="urn:microsoft.com/office/officeart/2005/8/layout/orgChart1"/>
    <dgm:cxn modelId="{D37151CF-DF09-4D76-91C0-364AD39462A2}" type="presOf" srcId="{24DC6507-286F-4F3A-8C7C-DA74F5A0B36D}" destId="{6A1AE5F4-8579-468F-8271-D6C47CB5ABDB}" srcOrd="1" destOrd="0" presId="urn:microsoft.com/office/officeart/2005/8/layout/orgChart1"/>
    <dgm:cxn modelId="{582B19D0-CF9E-4E2B-99BC-FCA37D18270B}" type="presOf" srcId="{C953D1CA-75D9-412D-83A3-1C63A3F7CC7F}" destId="{27D8A518-A530-4F30-AF73-827F63739978}" srcOrd="0" destOrd="0" presId="urn:microsoft.com/office/officeart/2005/8/layout/orgChart1"/>
    <dgm:cxn modelId="{D2A367DF-2852-412D-8A98-4B773DD203D4}" type="presOf" srcId="{E2A88B15-BAF4-4974-B5FA-6392664D73DD}" destId="{89DB2A39-A1A0-4FFB-8DC6-8B74027B7DD4}" srcOrd="1" destOrd="0" presId="urn:microsoft.com/office/officeart/2005/8/layout/orgChart1"/>
    <dgm:cxn modelId="{DDE1FDE0-1097-464B-A009-5ABD9F74AB02}" type="presOf" srcId="{AF702023-6C9F-4571-A34B-3DFCF03FD91B}" destId="{D2FC373F-B095-4314-80C3-0A76FBA24C82}" srcOrd="1" destOrd="0" presId="urn:microsoft.com/office/officeart/2005/8/layout/orgChart1"/>
    <dgm:cxn modelId="{EF9FD2EB-76CC-4FF8-97DC-5376F87BB7CF}" srcId="{C953D1CA-75D9-412D-83A3-1C63A3F7CC7F}" destId="{9B528539-04B5-4406-818A-C22EEFB4BD6C}" srcOrd="1" destOrd="0" parTransId="{6EE99CE3-D8FD-4C25-892F-362C56AC6F44}" sibTransId="{36885C1D-38E3-4100-A3B7-68AD06F7C1D6}"/>
    <dgm:cxn modelId="{A89557F8-D13D-427E-B331-EDC673BDA92B}" type="presOf" srcId="{23216C00-9E13-4470-8C42-47D8C40FEADB}" destId="{32716C3A-37AE-4D10-BC47-FDF5C105FE5E}" srcOrd="0" destOrd="0" presId="urn:microsoft.com/office/officeart/2005/8/layout/orgChart1"/>
    <dgm:cxn modelId="{518AF5FF-449D-4E85-806E-25A052012F7D}" srcId="{E2A88B15-BAF4-4974-B5FA-6392664D73DD}" destId="{19760D0B-CE96-405E-902B-4A7311B07018}" srcOrd="0" destOrd="0" parTransId="{86443BDB-E4E4-429A-95F5-C3647D25942F}" sibTransId="{382D30CE-C717-48DC-817E-14EF3AC0D94D}"/>
    <dgm:cxn modelId="{E82A5166-31D0-49FE-A52B-7A263DD12E7B}" type="presParOf" srcId="{C850367E-7070-4F82-81E0-9841E9148ECA}" destId="{4B282375-69E6-4A7F-B8FF-5A2BEF037DF3}" srcOrd="0" destOrd="0" presId="urn:microsoft.com/office/officeart/2005/8/layout/orgChart1"/>
    <dgm:cxn modelId="{19D27D0D-BA03-4309-8AC5-F20712502CBE}" type="presParOf" srcId="{4B282375-69E6-4A7F-B8FF-5A2BEF037DF3}" destId="{55B50009-F4CE-4604-B186-6D7D5E73219B}" srcOrd="0" destOrd="0" presId="urn:microsoft.com/office/officeart/2005/8/layout/orgChart1"/>
    <dgm:cxn modelId="{2ADC5983-302A-4853-9845-70571B1A941E}" type="presParOf" srcId="{55B50009-F4CE-4604-B186-6D7D5E73219B}" destId="{27D8A518-A530-4F30-AF73-827F63739978}" srcOrd="0" destOrd="0" presId="urn:microsoft.com/office/officeart/2005/8/layout/orgChart1"/>
    <dgm:cxn modelId="{31840805-5A6A-462A-B5D6-46DCBDFD33E0}" type="presParOf" srcId="{55B50009-F4CE-4604-B186-6D7D5E73219B}" destId="{BB1EA416-E25D-49FA-BE87-3164FB74876D}" srcOrd="1" destOrd="0" presId="urn:microsoft.com/office/officeart/2005/8/layout/orgChart1"/>
    <dgm:cxn modelId="{28868017-657B-4884-91AE-DB5E252ACD70}" type="presParOf" srcId="{4B282375-69E6-4A7F-B8FF-5A2BEF037DF3}" destId="{443E4A55-465C-43A1-95FF-1C6C1C06404E}" srcOrd="1" destOrd="0" presId="urn:microsoft.com/office/officeart/2005/8/layout/orgChart1"/>
    <dgm:cxn modelId="{CBAED271-BB79-4EF4-BECA-3EBEAE80FF63}" type="presParOf" srcId="{443E4A55-465C-43A1-95FF-1C6C1C06404E}" destId="{DEFF7F9D-F06B-4ADC-A0D6-3786DEB910E6}" srcOrd="0" destOrd="0" presId="urn:microsoft.com/office/officeart/2005/8/layout/orgChart1"/>
    <dgm:cxn modelId="{C6DC217F-FA16-48C3-9B32-FC1D1A3AB3F7}" type="presParOf" srcId="{443E4A55-465C-43A1-95FF-1C6C1C06404E}" destId="{854EE5CE-6003-40D9-B7E1-410D0F8AB877}" srcOrd="1" destOrd="0" presId="urn:microsoft.com/office/officeart/2005/8/layout/orgChart1"/>
    <dgm:cxn modelId="{2D5EA741-A85C-4679-A8D2-7F7EB4F6258B}" type="presParOf" srcId="{854EE5CE-6003-40D9-B7E1-410D0F8AB877}" destId="{8EA96F30-3976-403F-8765-B2802B409F84}" srcOrd="0" destOrd="0" presId="urn:microsoft.com/office/officeart/2005/8/layout/orgChart1"/>
    <dgm:cxn modelId="{94BDBA53-E63E-4E04-AE7E-8DBC112B23A7}" type="presParOf" srcId="{8EA96F30-3976-403F-8765-B2802B409F84}" destId="{CE6AE580-9CC1-4B29-B516-42FC107D240B}" srcOrd="0" destOrd="0" presId="urn:microsoft.com/office/officeart/2005/8/layout/orgChart1"/>
    <dgm:cxn modelId="{F2428E38-8528-4574-BA80-DEB576A06BE3}" type="presParOf" srcId="{8EA96F30-3976-403F-8765-B2802B409F84}" destId="{57B4AFD3-A9E1-4492-87F7-8144708FC114}" srcOrd="1" destOrd="0" presId="urn:microsoft.com/office/officeart/2005/8/layout/orgChart1"/>
    <dgm:cxn modelId="{B4F21F65-CC9D-49AE-A8AC-F8C6EE87B165}" type="presParOf" srcId="{854EE5CE-6003-40D9-B7E1-410D0F8AB877}" destId="{32C2F641-0B30-408A-86D5-41B0F1DDBA65}" srcOrd="1" destOrd="0" presId="urn:microsoft.com/office/officeart/2005/8/layout/orgChart1"/>
    <dgm:cxn modelId="{5DE240BA-B395-4B97-A52A-91D5B97E3C41}" type="presParOf" srcId="{854EE5CE-6003-40D9-B7E1-410D0F8AB877}" destId="{1E955AA5-A307-48EC-828F-0C78FB4E191E}" srcOrd="2" destOrd="0" presId="urn:microsoft.com/office/officeart/2005/8/layout/orgChart1"/>
    <dgm:cxn modelId="{5A952566-E6BC-459E-98B1-8F895269DD64}" type="presParOf" srcId="{1E955AA5-A307-48EC-828F-0C78FB4E191E}" destId="{8F258B51-A904-4E55-867B-DB790E881FD4}" srcOrd="0" destOrd="0" presId="urn:microsoft.com/office/officeart/2005/8/layout/orgChart1"/>
    <dgm:cxn modelId="{3E697DFD-FB1B-48EA-A808-27A9C868C808}" type="presParOf" srcId="{1E955AA5-A307-48EC-828F-0C78FB4E191E}" destId="{FD4637DE-3EFA-44FD-A710-F264BAFA560A}" srcOrd="1" destOrd="0" presId="urn:microsoft.com/office/officeart/2005/8/layout/orgChart1"/>
    <dgm:cxn modelId="{7D2D289F-E8A6-46B0-8926-7AB1EFDAF495}" type="presParOf" srcId="{FD4637DE-3EFA-44FD-A710-F264BAFA560A}" destId="{E79836D0-DA2A-461B-B0B2-B78BFE37BE2D}" srcOrd="0" destOrd="0" presId="urn:microsoft.com/office/officeart/2005/8/layout/orgChart1"/>
    <dgm:cxn modelId="{538338C8-EA50-434A-B665-02796BBFFFE9}" type="presParOf" srcId="{E79836D0-DA2A-461B-B0B2-B78BFE37BE2D}" destId="{EB7B1AA2-4524-43BF-907F-1E4ED2858DA1}" srcOrd="0" destOrd="0" presId="urn:microsoft.com/office/officeart/2005/8/layout/orgChart1"/>
    <dgm:cxn modelId="{312480C8-FE52-4424-B7D8-4382CAED77A4}" type="presParOf" srcId="{E79836D0-DA2A-461B-B0B2-B78BFE37BE2D}" destId="{89DB2A39-A1A0-4FFB-8DC6-8B74027B7DD4}" srcOrd="1" destOrd="0" presId="urn:microsoft.com/office/officeart/2005/8/layout/orgChart1"/>
    <dgm:cxn modelId="{5EE770D3-C720-4111-868D-028A2B1AC61B}" type="presParOf" srcId="{FD4637DE-3EFA-44FD-A710-F264BAFA560A}" destId="{9707031B-C39B-4AC3-BFDD-B380C46FE8E4}" srcOrd="1" destOrd="0" presId="urn:microsoft.com/office/officeart/2005/8/layout/orgChart1"/>
    <dgm:cxn modelId="{4980C04F-215A-4C34-A4BA-76135A328988}" type="presParOf" srcId="{9707031B-C39B-4AC3-BFDD-B380C46FE8E4}" destId="{91F6AACD-DEAE-4DC4-8462-459F234B6269}" srcOrd="0" destOrd="0" presId="urn:microsoft.com/office/officeart/2005/8/layout/orgChart1"/>
    <dgm:cxn modelId="{EABB6EBC-A5B1-4A47-86DE-400A58576F9C}" type="presParOf" srcId="{9707031B-C39B-4AC3-BFDD-B380C46FE8E4}" destId="{9D11333D-3F74-4EC9-B572-01DFA8E94928}" srcOrd="1" destOrd="0" presId="urn:microsoft.com/office/officeart/2005/8/layout/orgChart1"/>
    <dgm:cxn modelId="{1F99D83D-F991-4221-B22C-4606E32511D7}" type="presParOf" srcId="{9D11333D-3F74-4EC9-B572-01DFA8E94928}" destId="{604C3DBF-83E1-4941-AAC8-FB1FC6D96638}" srcOrd="0" destOrd="0" presId="urn:microsoft.com/office/officeart/2005/8/layout/orgChart1"/>
    <dgm:cxn modelId="{90F48A84-0D80-45F4-A799-7503C6DA1174}" type="presParOf" srcId="{604C3DBF-83E1-4941-AAC8-FB1FC6D96638}" destId="{3B28BA63-657D-4EED-B940-5D42D0404DD6}" srcOrd="0" destOrd="0" presId="urn:microsoft.com/office/officeart/2005/8/layout/orgChart1"/>
    <dgm:cxn modelId="{1DCB510F-D81D-4F7D-BED8-1B4C806C66D2}" type="presParOf" srcId="{604C3DBF-83E1-4941-AAC8-FB1FC6D96638}" destId="{99973897-96EB-40D4-A446-162609590F45}" srcOrd="1" destOrd="0" presId="urn:microsoft.com/office/officeart/2005/8/layout/orgChart1"/>
    <dgm:cxn modelId="{EED893A3-0481-487C-A13A-41B6AF55D705}" type="presParOf" srcId="{9D11333D-3F74-4EC9-B572-01DFA8E94928}" destId="{DE5B55B9-0494-4B31-B380-97E3CDDEFB90}" srcOrd="1" destOrd="0" presId="urn:microsoft.com/office/officeart/2005/8/layout/orgChart1"/>
    <dgm:cxn modelId="{11EAECA1-19E3-4E18-8FB3-A41ACF8F9C5B}" type="presParOf" srcId="{9D11333D-3F74-4EC9-B572-01DFA8E94928}" destId="{B3E7F117-B591-42D7-A9EA-1CE62C260384}" srcOrd="2" destOrd="0" presId="urn:microsoft.com/office/officeart/2005/8/layout/orgChart1"/>
    <dgm:cxn modelId="{8598112F-E17F-4A29-B4BE-DD64D5F5FE9E}" type="presParOf" srcId="{FD4637DE-3EFA-44FD-A710-F264BAFA560A}" destId="{5E5466D7-33F3-4137-9C44-1ED5C8FDE7F2}" srcOrd="2" destOrd="0" presId="urn:microsoft.com/office/officeart/2005/8/layout/orgChart1"/>
    <dgm:cxn modelId="{2326AE30-CB13-4491-A128-3C70B5904DDC}" type="presParOf" srcId="{1E955AA5-A307-48EC-828F-0C78FB4E191E}" destId="{32716C3A-37AE-4D10-BC47-FDF5C105FE5E}" srcOrd="2" destOrd="0" presId="urn:microsoft.com/office/officeart/2005/8/layout/orgChart1"/>
    <dgm:cxn modelId="{8F89AD13-809F-48C7-99B6-5A4320CF39AA}" type="presParOf" srcId="{1E955AA5-A307-48EC-828F-0C78FB4E191E}" destId="{9DC5E44E-B65A-4CCE-A28C-489313581A75}" srcOrd="3" destOrd="0" presId="urn:microsoft.com/office/officeart/2005/8/layout/orgChart1"/>
    <dgm:cxn modelId="{275F4005-312F-4504-ACC5-38312E25EEE0}" type="presParOf" srcId="{9DC5E44E-B65A-4CCE-A28C-489313581A75}" destId="{DD47174A-8F07-4471-B38D-4C86822F3926}" srcOrd="0" destOrd="0" presId="urn:microsoft.com/office/officeart/2005/8/layout/orgChart1"/>
    <dgm:cxn modelId="{EC471604-70B4-4E32-9CA9-2D0745C975AD}" type="presParOf" srcId="{DD47174A-8F07-4471-B38D-4C86822F3926}" destId="{F0DAB7FF-C0BC-4201-BE41-EBC8674A1053}" srcOrd="0" destOrd="0" presId="urn:microsoft.com/office/officeart/2005/8/layout/orgChart1"/>
    <dgm:cxn modelId="{4C240E02-59BD-4FA7-80D8-2E9C7F3E775A}" type="presParOf" srcId="{DD47174A-8F07-4471-B38D-4C86822F3926}" destId="{B06B785E-847F-41DF-99AD-28DBE8E99F15}" srcOrd="1" destOrd="0" presId="urn:microsoft.com/office/officeart/2005/8/layout/orgChart1"/>
    <dgm:cxn modelId="{5951D931-CFAA-4492-9577-3D0DA1C4C973}" type="presParOf" srcId="{9DC5E44E-B65A-4CCE-A28C-489313581A75}" destId="{52132069-AC81-42DB-A227-5596D30637C6}" srcOrd="1" destOrd="0" presId="urn:microsoft.com/office/officeart/2005/8/layout/orgChart1"/>
    <dgm:cxn modelId="{1BA757FE-02B1-4698-B76C-F07320A03B02}" type="presParOf" srcId="{9DC5E44E-B65A-4CCE-A28C-489313581A75}" destId="{A3FECDE3-0D81-45CF-AAC1-921F3A3559E2}" srcOrd="2" destOrd="0" presId="urn:microsoft.com/office/officeart/2005/8/layout/orgChart1"/>
    <dgm:cxn modelId="{63630170-7442-4211-9CBD-2ED0417F6D8F}" type="presParOf" srcId="{A3FECDE3-0D81-45CF-AAC1-921F3A3559E2}" destId="{2BAF4006-370A-40E6-A9A2-640ABEBEE751}" srcOrd="0" destOrd="0" presId="urn:microsoft.com/office/officeart/2005/8/layout/orgChart1"/>
    <dgm:cxn modelId="{E66617AC-0A94-479A-9116-6A1C3061C341}" type="presParOf" srcId="{A3FECDE3-0D81-45CF-AAC1-921F3A3559E2}" destId="{3FCC90CF-186D-475D-B060-D4548CF0D94D}" srcOrd="1" destOrd="0" presId="urn:microsoft.com/office/officeart/2005/8/layout/orgChart1"/>
    <dgm:cxn modelId="{32562B35-E1D9-4D33-A6DD-FF0519C4D656}" type="presParOf" srcId="{3FCC90CF-186D-475D-B060-D4548CF0D94D}" destId="{75911BF3-87B2-4B13-AA1E-7A635F07C6ED}" srcOrd="0" destOrd="0" presId="urn:microsoft.com/office/officeart/2005/8/layout/orgChart1"/>
    <dgm:cxn modelId="{AEFF14D4-33A0-4BEE-A2E4-013F9176ACA7}" type="presParOf" srcId="{75911BF3-87B2-4B13-AA1E-7A635F07C6ED}" destId="{0704C558-ED5F-46C3-8DB6-AD2BFB6A3767}" srcOrd="0" destOrd="0" presId="urn:microsoft.com/office/officeart/2005/8/layout/orgChart1"/>
    <dgm:cxn modelId="{BE96D242-EFBB-448A-921D-FCF94D43D84A}" type="presParOf" srcId="{75911BF3-87B2-4B13-AA1E-7A635F07C6ED}" destId="{D2FC373F-B095-4314-80C3-0A76FBA24C82}" srcOrd="1" destOrd="0" presId="urn:microsoft.com/office/officeart/2005/8/layout/orgChart1"/>
    <dgm:cxn modelId="{CA90E1B7-AB73-446F-B8DA-537AAC74DD58}" type="presParOf" srcId="{3FCC90CF-186D-475D-B060-D4548CF0D94D}" destId="{C7F89A9B-58EE-4391-AE8B-68DBF6AB4289}" srcOrd="1" destOrd="0" presId="urn:microsoft.com/office/officeart/2005/8/layout/orgChart1"/>
    <dgm:cxn modelId="{FD00D690-51B2-4CB7-AE02-53BBEC918DA9}" type="presParOf" srcId="{3FCC90CF-186D-475D-B060-D4548CF0D94D}" destId="{811A23C3-B60D-45B6-935C-CBDA2B0C7A16}" srcOrd="2" destOrd="0" presId="urn:microsoft.com/office/officeart/2005/8/layout/orgChart1"/>
    <dgm:cxn modelId="{F5E781AB-D789-4C2C-9138-8DFB41EEB3A1}" type="presParOf" srcId="{443E4A55-465C-43A1-95FF-1C6C1C06404E}" destId="{9C6029ED-1777-4358-A76E-5E7F7C17B258}" srcOrd="2" destOrd="0" presId="urn:microsoft.com/office/officeart/2005/8/layout/orgChart1"/>
    <dgm:cxn modelId="{596D9E71-110E-4DA2-8B03-9839134E82C7}" type="presParOf" srcId="{443E4A55-465C-43A1-95FF-1C6C1C06404E}" destId="{8EAC20B0-3836-4040-8805-290254901623}" srcOrd="3" destOrd="0" presId="urn:microsoft.com/office/officeart/2005/8/layout/orgChart1"/>
    <dgm:cxn modelId="{52C0052A-050B-4874-81A1-3B806A371F8F}" type="presParOf" srcId="{8EAC20B0-3836-4040-8805-290254901623}" destId="{0AE5FC66-FEA0-4552-BADB-FDD00A9E890E}" srcOrd="0" destOrd="0" presId="urn:microsoft.com/office/officeart/2005/8/layout/orgChart1"/>
    <dgm:cxn modelId="{A10083B0-951C-4570-BC3D-A6B827B2A00A}" type="presParOf" srcId="{0AE5FC66-FEA0-4552-BADB-FDD00A9E890E}" destId="{6AB4A04A-2A27-41A7-B76B-39F6C1E5A173}" srcOrd="0" destOrd="0" presId="urn:microsoft.com/office/officeart/2005/8/layout/orgChart1"/>
    <dgm:cxn modelId="{C0AA5292-4F6B-40DA-B632-6D2D112D2815}" type="presParOf" srcId="{0AE5FC66-FEA0-4552-BADB-FDD00A9E890E}" destId="{E019E8F5-6D75-4EBC-802B-43D548656A38}" srcOrd="1" destOrd="0" presId="urn:microsoft.com/office/officeart/2005/8/layout/orgChart1"/>
    <dgm:cxn modelId="{EB6DAEEF-27B7-462A-AB7F-5AAA23788F23}" type="presParOf" srcId="{8EAC20B0-3836-4040-8805-290254901623}" destId="{A3F90DC6-4CA3-4764-9CEC-B855D5B4F83D}" srcOrd="1" destOrd="0" presId="urn:microsoft.com/office/officeart/2005/8/layout/orgChart1"/>
    <dgm:cxn modelId="{3C380EEA-1E36-43F1-9A27-6FACC2CDF897}" type="presParOf" srcId="{8EAC20B0-3836-4040-8805-290254901623}" destId="{75B8805D-DE27-45E3-8272-D6272F9677D6}" srcOrd="2" destOrd="0" presId="urn:microsoft.com/office/officeart/2005/8/layout/orgChart1"/>
    <dgm:cxn modelId="{B7299292-14F0-406E-8FF1-E24701E59C44}" type="presParOf" srcId="{75B8805D-DE27-45E3-8272-D6272F9677D6}" destId="{C029D9A5-089B-4919-8335-74930CCE94A6}" srcOrd="0" destOrd="0" presId="urn:microsoft.com/office/officeart/2005/8/layout/orgChart1"/>
    <dgm:cxn modelId="{64B31D72-B166-47FC-8CBC-2D489BAD1AB1}" type="presParOf" srcId="{75B8805D-DE27-45E3-8272-D6272F9677D6}" destId="{14FA8426-14E5-4936-B6D8-62FCC1DAC1B7}" srcOrd="1" destOrd="0" presId="urn:microsoft.com/office/officeart/2005/8/layout/orgChart1"/>
    <dgm:cxn modelId="{8A4659B4-6C44-44C4-BFBC-C0C19E8BCDA3}" type="presParOf" srcId="{14FA8426-14E5-4936-B6D8-62FCC1DAC1B7}" destId="{81E26FEA-8390-4A50-BEFA-38D45BE7ADB1}" srcOrd="0" destOrd="0" presId="urn:microsoft.com/office/officeart/2005/8/layout/orgChart1"/>
    <dgm:cxn modelId="{8F85924E-8EB5-4893-947B-CD43A6803A4B}" type="presParOf" srcId="{81E26FEA-8390-4A50-BEFA-38D45BE7ADB1}" destId="{9DF8C7D4-5F40-4EA8-A358-9CF97549FA16}" srcOrd="0" destOrd="0" presId="urn:microsoft.com/office/officeart/2005/8/layout/orgChart1"/>
    <dgm:cxn modelId="{02BF0F72-30D1-4EEE-89FB-0B73F30B3EFF}" type="presParOf" srcId="{81E26FEA-8390-4A50-BEFA-38D45BE7ADB1}" destId="{6A1AE5F4-8579-468F-8271-D6C47CB5ABDB}" srcOrd="1" destOrd="0" presId="urn:microsoft.com/office/officeart/2005/8/layout/orgChart1"/>
    <dgm:cxn modelId="{1E9D3C7B-5657-46DB-85B6-857E9D737C49}" type="presParOf" srcId="{14FA8426-14E5-4936-B6D8-62FCC1DAC1B7}" destId="{F2C3E684-E078-4CDA-95E2-47331EC110FC}" srcOrd="1" destOrd="0" presId="urn:microsoft.com/office/officeart/2005/8/layout/orgChart1"/>
    <dgm:cxn modelId="{8056D55E-23A9-4381-B5BD-43D4CFD62439}" type="presParOf" srcId="{14FA8426-14E5-4936-B6D8-62FCC1DAC1B7}" destId="{C8B912DC-0E43-45D8-927C-CB0DA1CDD70F}" srcOrd="2" destOrd="0" presId="urn:microsoft.com/office/officeart/2005/8/layout/orgChart1"/>
    <dgm:cxn modelId="{EF3FDE3F-9565-485C-8C12-8A98CFA9A31A}" type="presParOf" srcId="{C8B912DC-0E43-45D8-927C-CB0DA1CDD70F}" destId="{7C9DF0FC-B79F-42CD-8DBD-3F9E54137655}" srcOrd="0" destOrd="0" presId="urn:microsoft.com/office/officeart/2005/8/layout/orgChart1"/>
    <dgm:cxn modelId="{43DFB2AB-7DB8-4B84-A1A6-F5858E56279D}" type="presParOf" srcId="{C8B912DC-0E43-45D8-927C-CB0DA1CDD70F}" destId="{B31A5907-25F4-40B1-9D16-D5BC7D82DCF6}" srcOrd="1" destOrd="0" presId="urn:microsoft.com/office/officeart/2005/8/layout/orgChart1"/>
    <dgm:cxn modelId="{38AE1890-58E1-4B3B-903C-580E195A57EA}" type="presParOf" srcId="{B31A5907-25F4-40B1-9D16-D5BC7D82DCF6}" destId="{B4AD105B-960F-4B01-BBC1-DB47976EBEB2}" srcOrd="0" destOrd="0" presId="urn:microsoft.com/office/officeart/2005/8/layout/orgChart1"/>
    <dgm:cxn modelId="{8969F83C-DFA6-456B-8C49-293990AD603F}" type="presParOf" srcId="{B4AD105B-960F-4B01-BBC1-DB47976EBEB2}" destId="{BEFE83FF-FC8F-4BD7-87F8-791B5296CC31}" srcOrd="0" destOrd="0" presId="urn:microsoft.com/office/officeart/2005/8/layout/orgChart1"/>
    <dgm:cxn modelId="{FB839408-F93B-434D-93E5-1A89B5242088}" type="presParOf" srcId="{B4AD105B-960F-4B01-BBC1-DB47976EBEB2}" destId="{1DD2A417-C50C-42CD-9B31-32D83E23F657}" srcOrd="1" destOrd="0" presId="urn:microsoft.com/office/officeart/2005/8/layout/orgChart1"/>
    <dgm:cxn modelId="{8307FE65-B557-4627-BC5D-892C0870EB7A}" type="presParOf" srcId="{B31A5907-25F4-40B1-9D16-D5BC7D82DCF6}" destId="{3F2D6477-7645-4550-BA00-0BCFE61553DE}" srcOrd="1" destOrd="0" presId="urn:microsoft.com/office/officeart/2005/8/layout/orgChart1"/>
    <dgm:cxn modelId="{C9C1DD70-F262-4FED-8030-84C68A44A410}" type="presParOf" srcId="{B31A5907-25F4-40B1-9D16-D5BC7D82DCF6}" destId="{B83133D0-AA55-4123-A0AF-5DE45268F67F}" srcOrd="2" destOrd="0" presId="urn:microsoft.com/office/officeart/2005/8/layout/orgChart1"/>
    <dgm:cxn modelId="{4410E0A3-A886-4A5C-8E2A-CE648CD71760}" type="presParOf" srcId="{75B8805D-DE27-45E3-8272-D6272F9677D6}" destId="{4DAD4AC5-CEC2-475E-A254-3E010A74839E}" srcOrd="2" destOrd="0" presId="urn:microsoft.com/office/officeart/2005/8/layout/orgChart1"/>
    <dgm:cxn modelId="{6C5413E6-96DD-4AC2-8C1A-51AA3CF36DF1}" type="presParOf" srcId="{75B8805D-DE27-45E3-8272-D6272F9677D6}" destId="{DA260CBF-3BC2-4A7D-A175-DA58A7A3485C}" srcOrd="3" destOrd="0" presId="urn:microsoft.com/office/officeart/2005/8/layout/orgChart1"/>
    <dgm:cxn modelId="{FC6EE0CF-0540-42D6-A5A4-ABDF32B31E6B}" type="presParOf" srcId="{DA260CBF-3BC2-4A7D-A175-DA58A7A3485C}" destId="{328E3B13-C59A-4309-B8CD-67D932D1479B}" srcOrd="0" destOrd="0" presId="urn:microsoft.com/office/officeart/2005/8/layout/orgChart1"/>
    <dgm:cxn modelId="{F2816FFC-1267-4825-BDC3-16B9BFF4B024}" type="presParOf" srcId="{328E3B13-C59A-4309-B8CD-67D932D1479B}" destId="{61A6355F-9C77-4E02-935C-9A269C2D2621}" srcOrd="0" destOrd="0" presId="urn:microsoft.com/office/officeart/2005/8/layout/orgChart1"/>
    <dgm:cxn modelId="{36827930-AAA0-4DE1-A6C2-0E2C41377EF5}" type="presParOf" srcId="{328E3B13-C59A-4309-B8CD-67D932D1479B}" destId="{38C9E0E3-B937-47DE-A54A-C88C77F56D6F}" srcOrd="1" destOrd="0" presId="urn:microsoft.com/office/officeart/2005/8/layout/orgChart1"/>
    <dgm:cxn modelId="{2D6BF070-99AA-4188-8A40-A24D2BA43694}" type="presParOf" srcId="{DA260CBF-3BC2-4A7D-A175-DA58A7A3485C}" destId="{FAFF6A61-32B0-463A-9682-1CB141B90459}" srcOrd="1" destOrd="0" presId="urn:microsoft.com/office/officeart/2005/8/layout/orgChart1"/>
    <dgm:cxn modelId="{D3687C42-1F04-43DA-8807-74E44704EF7E}" type="presParOf" srcId="{DA260CBF-3BC2-4A7D-A175-DA58A7A3485C}" destId="{DB6F8B9C-A09E-40A8-95B3-45904B9BF8EF}" srcOrd="2" destOrd="0" presId="urn:microsoft.com/office/officeart/2005/8/layout/orgChart1"/>
    <dgm:cxn modelId="{72360599-FF03-4E3A-B9FB-DD5A41DB8B7C}" type="presParOf" srcId="{DB6F8B9C-A09E-40A8-95B3-45904B9BF8EF}" destId="{C74F42DD-336E-45E7-ACEF-E8FF5FB4CB71}" srcOrd="0" destOrd="0" presId="urn:microsoft.com/office/officeart/2005/8/layout/orgChart1"/>
    <dgm:cxn modelId="{DC9C5285-8A87-44C1-B370-44B7F73DA6EE}" type="presParOf" srcId="{DB6F8B9C-A09E-40A8-95B3-45904B9BF8EF}" destId="{94190956-C41F-44ED-BB76-60A4727AF890}" srcOrd="1" destOrd="0" presId="urn:microsoft.com/office/officeart/2005/8/layout/orgChart1"/>
    <dgm:cxn modelId="{AD8128C3-FE7F-4921-97C0-D0D67BD28839}" type="presParOf" srcId="{94190956-C41F-44ED-BB76-60A4727AF890}" destId="{0DB76BD8-07A5-4297-997B-1BF6498E9708}" srcOrd="0" destOrd="0" presId="urn:microsoft.com/office/officeart/2005/8/layout/orgChart1"/>
    <dgm:cxn modelId="{861B5A30-BD5A-42E2-AC3D-A894ED0798AC}" type="presParOf" srcId="{0DB76BD8-07A5-4297-997B-1BF6498E9708}" destId="{37CBE491-EAA7-45D4-9268-386543BC811E}" srcOrd="0" destOrd="0" presId="urn:microsoft.com/office/officeart/2005/8/layout/orgChart1"/>
    <dgm:cxn modelId="{ADCA968A-A1E7-4555-A65D-6DAD47A8BF5A}" type="presParOf" srcId="{0DB76BD8-07A5-4297-997B-1BF6498E9708}" destId="{5F39F170-FE3B-405C-8966-7C48555FB18F}" srcOrd="1" destOrd="0" presId="urn:microsoft.com/office/officeart/2005/8/layout/orgChart1"/>
    <dgm:cxn modelId="{04E8B85D-3C78-4734-9EED-87F0961E3769}" type="presParOf" srcId="{94190956-C41F-44ED-BB76-60A4727AF890}" destId="{ABB09C39-37F4-4B72-9F54-7E23E23B2299}" srcOrd="1" destOrd="0" presId="urn:microsoft.com/office/officeart/2005/8/layout/orgChart1"/>
    <dgm:cxn modelId="{8C1301E3-640D-4EC2-9E0F-0065AFE1CC3C}" type="presParOf" srcId="{94190956-C41F-44ED-BB76-60A4727AF890}" destId="{5E5973FA-A3C8-4529-ACFB-40252F885AF8}" srcOrd="2" destOrd="0" presId="urn:microsoft.com/office/officeart/2005/8/layout/orgChart1"/>
    <dgm:cxn modelId="{7EAA6CB8-60D7-4390-BCAB-31100B625E1C}" type="presParOf" srcId="{4B282375-69E6-4A7F-B8FF-5A2BEF037DF3}" destId="{4929A818-54FB-4485-B5A5-2BF61648C1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F9DB0E-C41A-4C25-BCF2-51EF123FAF38}" type="doc">
      <dgm:prSet loTypeId="urn:microsoft.com/office/officeart/2005/8/layout/orgChart1" loCatId="hierarchy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IN"/>
        </a:p>
      </dgm:t>
    </dgm:pt>
    <dgm:pt modelId="{C953D1CA-75D9-412D-83A3-1C63A3F7CC7F}">
      <dgm:prSet phldrT="[Text]" phldr="0"/>
      <dgm:spPr/>
      <dgm:t>
        <a:bodyPr/>
        <a:lstStyle/>
        <a:p>
          <a:r>
            <a:rPr lang="en-US" b="1" dirty="0"/>
            <a:t>ITC</a:t>
          </a:r>
        </a:p>
        <a:p>
          <a:r>
            <a:rPr lang="en-IN" b="1" dirty="0"/>
            <a:t>Table 8A (24-25)</a:t>
          </a:r>
        </a:p>
      </dgm:t>
    </dgm:pt>
    <dgm:pt modelId="{32BEE06C-6E78-4445-88A8-7B2F377D50B1}" type="parTrans" cxnId="{1A6B4155-90A6-46D4-A6DF-D04EE08B0811}">
      <dgm:prSet/>
      <dgm:spPr/>
      <dgm:t>
        <a:bodyPr/>
        <a:lstStyle/>
        <a:p>
          <a:endParaRPr lang="en-IN"/>
        </a:p>
      </dgm:t>
    </dgm:pt>
    <dgm:pt modelId="{A4BA1479-317A-46AE-9406-30D23EC7FE74}" type="sibTrans" cxnId="{1A6B4155-90A6-46D4-A6DF-D04EE08B0811}">
      <dgm:prSet/>
      <dgm:spPr/>
      <dgm:t>
        <a:bodyPr/>
        <a:lstStyle/>
        <a:p>
          <a:endParaRPr lang="en-IN"/>
        </a:p>
      </dgm:t>
    </dgm:pt>
    <dgm:pt modelId="{B00500BA-3486-40C7-815A-A8E344236FA0}">
      <dgm:prSet phldrT="[Text]" phldr="0"/>
      <dgm:spPr/>
      <dgm:t>
        <a:bodyPr/>
        <a:lstStyle/>
        <a:p>
          <a:r>
            <a:rPr lang="en-IN" b="1" dirty="0"/>
            <a:t>1</a:t>
          </a:r>
          <a:r>
            <a:rPr lang="en-IN" b="1" baseline="30000" dirty="0"/>
            <a:t>st</a:t>
          </a:r>
          <a:r>
            <a:rPr lang="en-IN" b="1" dirty="0"/>
            <a:t> </a:t>
          </a:r>
          <a:r>
            <a:rPr lang="en-IN" b="1" dirty="0">
              <a:sym typeface="Wingdings" panose="05000000000000000000" pitchFamily="2" charset="2"/>
            </a:rPr>
            <a:t> </a:t>
          </a:r>
          <a:r>
            <a:rPr lang="en-IN" b="1" dirty="0"/>
            <a:t>GSTR-3B</a:t>
          </a:r>
        </a:p>
        <a:p>
          <a:r>
            <a:rPr lang="en-IN" b="1" dirty="0"/>
            <a:t>FY 24-25</a:t>
          </a:r>
        </a:p>
      </dgm:t>
    </dgm:pt>
    <dgm:pt modelId="{31DF3A93-D223-4BC8-84BA-B27B3F424579}" type="parTrans" cxnId="{D3320070-3FD7-46BB-8961-5A9359D49BE0}">
      <dgm:prSet/>
      <dgm:spPr/>
      <dgm:t>
        <a:bodyPr/>
        <a:lstStyle/>
        <a:p>
          <a:endParaRPr lang="en-IN"/>
        </a:p>
      </dgm:t>
    </dgm:pt>
    <dgm:pt modelId="{499A1851-90F6-47AE-A6CD-9C0549B62CCF}" type="sibTrans" cxnId="{D3320070-3FD7-46BB-8961-5A9359D49BE0}">
      <dgm:prSet/>
      <dgm:spPr/>
      <dgm:t>
        <a:bodyPr/>
        <a:lstStyle/>
        <a:p>
          <a:endParaRPr lang="en-IN"/>
        </a:p>
      </dgm:t>
    </dgm:pt>
    <dgm:pt modelId="{9B528539-04B5-4406-818A-C22EEFB4BD6C}">
      <dgm:prSet phldrT="[Text]" phldr="0"/>
      <dgm:spPr/>
      <dgm:t>
        <a:bodyPr/>
        <a:lstStyle/>
        <a:p>
          <a:r>
            <a:rPr lang="en-IN" b="1" dirty="0"/>
            <a:t>2</a:t>
          </a:r>
          <a:r>
            <a:rPr lang="en-IN" b="1" baseline="30000" dirty="0"/>
            <a:t>nd</a:t>
          </a:r>
          <a:r>
            <a:rPr lang="en-IN" b="1" dirty="0">
              <a:sym typeface="Wingdings" panose="05000000000000000000" pitchFamily="2" charset="2"/>
            </a:rPr>
            <a:t> </a:t>
          </a:r>
          <a:r>
            <a:rPr lang="en-IN" b="1" dirty="0"/>
            <a:t>GSTR-3B</a:t>
          </a:r>
        </a:p>
        <a:p>
          <a:r>
            <a:rPr lang="en-IN" b="1" dirty="0"/>
            <a:t>FY 25-26</a:t>
          </a:r>
        </a:p>
      </dgm:t>
    </dgm:pt>
    <dgm:pt modelId="{6EE99CE3-D8FD-4C25-892F-362C56AC6F44}" type="parTrans" cxnId="{EF9FD2EB-76CC-4FF8-97DC-5376F87BB7CF}">
      <dgm:prSet/>
      <dgm:spPr/>
      <dgm:t>
        <a:bodyPr/>
        <a:lstStyle/>
        <a:p>
          <a:endParaRPr lang="en-IN"/>
        </a:p>
      </dgm:t>
    </dgm:pt>
    <dgm:pt modelId="{36885C1D-38E3-4100-A3B7-68AD06F7C1D6}" type="sibTrans" cxnId="{EF9FD2EB-76CC-4FF8-97DC-5376F87BB7CF}">
      <dgm:prSet/>
      <dgm:spPr/>
      <dgm:t>
        <a:bodyPr/>
        <a:lstStyle/>
        <a:p>
          <a:endParaRPr lang="en-IN"/>
        </a:p>
      </dgm:t>
    </dgm:pt>
    <dgm:pt modelId="{E2A88B15-BAF4-4974-B5FA-6392664D73DD}" type="asst">
      <dgm:prSet/>
      <dgm:spPr/>
      <dgm:t>
        <a:bodyPr/>
        <a:lstStyle/>
        <a:p>
          <a:r>
            <a:rPr lang="en-US" b="1" dirty="0"/>
            <a:t>Availed</a:t>
          </a:r>
        </a:p>
        <a:p>
          <a:r>
            <a:rPr lang="en-US" b="1" dirty="0"/>
            <a:t>4A(5) </a:t>
          </a:r>
          <a:endParaRPr lang="en-IN" b="1" dirty="0"/>
        </a:p>
      </dgm:t>
    </dgm:pt>
    <dgm:pt modelId="{46ABFCFD-981A-4591-B864-DF7BCA155960}" type="parTrans" cxnId="{E31DFBB2-0BFE-467B-873E-A0C5E460FC14}">
      <dgm:prSet/>
      <dgm:spPr/>
      <dgm:t>
        <a:bodyPr/>
        <a:lstStyle/>
        <a:p>
          <a:endParaRPr lang="en-IN"/>
        </a:p>
      </dgm:t>
    </dgm:pt>
    <dgm:pt modelId="{6DA08476-D291-46D1-8B93-EBF648C760B5}" type="sibTrans" cxnId="{E31DFBB2-0BFE-467B-873E-A0C5E460FC14}">
      <dgm:prSet/>
      <dgm:spPr/>
      <dgm:t>
        <a:bodyPr/>
        <a:lstStyle/>
        <a:p>
          <a:endParaRPr lang="en-IN"/>
        </a:p>
      </dgm:t>
    </dgm:pt>
    <dgm:pt modelId="{A98DAEAC-254B-4557-B21D-42255BF0F66F}" type="asst">
      <dgm:prSet/>
      <dgm:spPr/>
      <dgm:t>
        <a:bodyPr/>
        <a:lstStyle/>
        <a:p>
          <a:r>
            <a:rPr lang="en-US" b="1" dirty="0"/>
            <a:t>Reversed</a:t>
          </a:r>
        </a:p>
        <a:p>
          <a:r>
            <a:rPr lang="en-US" b="1" dirty="0"/>
            <a:t>4B(2) </a:t>
          </a:r>
          <a:endParaRPr lang="en-IN" b="1" dirty="0"/>
        </a:p>
      </dgm:t>
    </dgm:pt>
    <dgm:pt modelId="{23216C00-9E13-4470-8C42-47D8C40FEADB}" type="parTrans" cxnId="{CCD553A8-CB09-4966-B3A5-7A125222F61C}">
      <dgm:prSet/>
      <dgm:spPr/>
      <dgm:t>
        <a:bodyPr/>
        <a:lstStyle/>
        <a:p>
          <a:endParaRPr lang="en-IN"/>
        </a:p>
      </dgm:t>
    </dgm:pt>
    <dgm:pt modelId="{65771C0B-770C-4A8E-84E5-D076D93FB7AC}" type="sibTrans" cxnId="{CCD553A8-CB09-4966-B3A5-7A125222F61C}">
      <dgm:prSet/>
      <dgm:spPr/>
      <dgm:t>
        <a:bodyPr/>
        <a:lstStyle/>
        <a:p>
          <a:endParaRPr lang="en-IN"/>
        </a:p>
      </dgm:t>
    </dgm:pt>
    <dgm:pt modelId="{24DC6507-286F-4F3A-8C7C-DA74F5A0B36D}" type="asst">
      <dgm:prSet/>
      <dgm:spPr/>
      <dgm:t>
        <a:bodyPr/>
        <a:lstStyle/>
        <a:p>
          <a:r>
            <a:rPr lang="en-US" b="1" dirty="0"/>
            <a:t>Availed</a:t>
          </a:r>
        </a:p>
        <a:p>
          <a:r>
            <a:rPr lang="en-US" b="1" dirty="0"/>
            <a:t>4A(5) </a:t>
          </a:r>
          <a:endParaRPr lang="en-IN" b="1" dirty="0"/>
        </a:p>
      </dgm:t>
    </dgm:pt>
    <dgm:pt modelId="{4F09AAFF-52EB-47BE-8B64-4A415EB1E05F}" type="parTrans" cxnId="{2A31257E-3B8B-4404-A941-9373895F786D}">
      <dgm:prSet/>
      <dgm:spPr/>
      <dgm:t>
        <a:bodyPr/>
        <a:lstStyle/>
        <a:p>
          <a:endParaRPr lang="en-IN"/>
        </a:p>
      </dgm:t>
    </dgm:pt>
    <dgm:pt modelId="{4F55A4F1-D08E-4EE8-8DEB-04A6286FD4B5}" type="sibTrans" cxnId="{2A31257E-3B8B-4404-A941-9373895F786D}">
      <dgm:prSet/>
      <dgm:spPr/>
      <dgm:t>
        <a:bodyPr/>
        <a:lstStyle/>
        <a:p>
          <a:endParaRPr lang="en-IN"/>
        </a:p>
      </dgm:t>
    </dgm:pt>
    <dgm:pt modelId="{13B72011-FE5A-400F-A1BB-BB698E7C0F9E}" type="asst">
      <dgm:prSet/>
      <dgm:spPr/>
      <dgm:t>
        <a:bodyPr/>
        <a:lstStyle/>
        <a:p>
          <a:r>
            <a:rPr lang="en-US" b="1" dirty="0"/>
            <a:t>Reversed</a:t>
          </a:r>
        </a:p>
        <a:p>
          <a:r>
            <a:rPr lang="en-US" b="1" dirty="0"/>
            <a:t>4B(1) </a:t>
          </a:r>
          <a:endParaRPr lang="en-IN" b="1" dirty="0"/>
        </a:p>
      </dgm:t>
    </dgm:pt>
    <dgm:pt modelId="{CE0A6FDE-9BEB-4C45-A006-AB95A893E059}" type="parTrans" cxnId="{F5C5EF4C-902D-4522-8737-50B57430D65F}">
      <dgm:prSet/>
      <dgm:spPr/>
      <dgm:t>
        <a:bodyPr/>
        <a:lstStyle/>
        <a:p>
          <a:endParaRPr lang="en-IN"/>
        </a:p>
      </dgm:t>
    </dgm:pt>
    <dgm:pt modelId="{63D8F65A-2738-408C-9C76-8D9767039562}" type="sibTrans" cxnId="{F5C5EF4C-902D-4522-8737-50B57430D65F}">
      <dgm:prSet/>
      <dgm:spPr/>
      <dgm:t>
        <a:bodyPr/>
        <a:lstStyle/>
        <a:p>
          <a:endParaRPr lang="en-IN"/>
        </a:p>
      </dgm:t>
    </dgm:pt>
    <dgm:pt modelId="{19760D0B-CE96-405E-902B-4A7311B07018}">
      <dgm:prSet/>
      <dgm:spPr>
        <a:solidFill>
          <a:srgbClr val="FFC000"/>
        </a:solidFill>
      </dgm:spPr>
      <dgm:t>
        <a:bodyPr/>
        <a:lstStyle/>
        <a:p>
          <a:r>
            <a:rPr lang="en-IN" b="1" dirty="0"/>
            <a:t>T- 6B</a:t>
          </a:r>
          <a:endParaRPr lang="en-US" b="1" dirty="0"/>
        </a:p>
        <a:p>
          <a:r>
            <a:rPr lang="en-US" b="1" dirty="0"/>
            <a:t>(CFY GSTR-9 )</a:t>
          </a:r>
        </a:p>
      </dgm:t>
    </dgm:pt>
    <dgm:pt modelId="{86443BDB-E4E4-429A-95F5-C3647D25942F}" type="parTrans" cxnId="{518AF5FF-449D-4E85-806E-25A052012F7D}">
      <dgm:prSet/>
      <dgm:spPr/>
      <dgm:t>
        <a:bodyPr/>
        <a:lstStyle/>
        <a:p>
          <a:endParaRPr lang="en-IN"/>
        </a:p>
      </dgm:t>
    </dgm:pt>
    <dgm:pt modelId="{382D30CE-C717-48DC-817E-14EF3AC0D94D}" type="sibTrans" cxnId="{518AF5FF-449D-4E85-806E-25A052012F7D}">
      <dgm:prSet/>
      <dgm:spPr/>
      <dgm:t>
        <a:bodyPr/>
        <a:lstStyle/>
        <a:p>
          <a:endParaRPr lang="en-IN"/>
        </a:p>
      </dgm:t>
    </dgm:pt>
    <dgm:pt modelId="{AF702023-6C9F-4571-A34B-3DFCF03FD91B}" type="asst">
      <dgm:prSet/>
      <dgm:spPr>
        <a:solidFill>
          <a:srgbClr val="FFC000"/>
        </a:solidFill>
      </dgm:spPr>
      <dgm:t>
        <a:bodyPr/>
        <a:lstStyle/>
        <a:p>
          <a:r>
            <a:rPr lang="en-IN" b="1" dirty="0"/>
            <a:t>T- 7H</a:t>
          </a:r>
          <a:endParaRPr lang="en-US" b="1" dirty="0"/>
        </a:p>
        <a:p>
          <a:r>
            <a:rPr lang="en-US" b="1" dirty="0"/>
            <a:t>(CFY GSTR-9)</a:t>
          </a:r>
          <a:endParaRPr lang="en-IN" b="1" dirty="0"/>
        </a:p>
      </dgm:t>
    </dgm:pt>
    <dgm:pt modelId="{040EB0D0-885A-47C2-AF5D-EDFB72AB755A}" type="parTrans" cxnId="{EDDD1F87-18D1-47BE-AE10-8DB108ECE8E4}">
      <dgm:prSet/>
      <dgm:spPr/>
      <dgm:t>
        <a:bodyPr/>
        <a:lstStyle/>
        <a:p>
          <a:endParaRPr lang="en-IN"/>
        </a:p>
      </dgm:t>
    </dgm:pt>
    <dgm:pt modelId="{AB7179A2-2891-42E5-98D7-1A0154A8C85B}" type="sibTrans" cxnId="{EDDD1F87-18D1-47BE-AE10-8DB108ECE8E4}">
      <dgm:prSet/>
      <dgm:spPr/>
      <dgm:t>
        <a:bodyPr/>
        <a:lstStyle/>
        <a:p>
          <a:endParaRPr lang="en-IN"/>
        </a:p>
      </dgm:t>
    </dgm:pt>
    <dgm:pt modelId="{C47C84D7-5D99-4A3A-A7FB-626F0B9CF8B0}" type="asst">
      <dgm:prSet/>
      <dgm:spPr>
        <a:solidFill>
          <a:srgbClr val="FFC000"/>
        </a:solidFill>
      </dgm:spPr>
      <dgm:t>
        <a:bodyPr/>
        <a:lstStyle/>
        <a:p>
          <a:r>
            <a:rPr lang="en-IN" b="1" dirty="0"/>
            <a:t>T- 13</a:t>
          </a:r>
          <a:endParaRPr lang="en-US" b="1" dirty="0"/>
        </a:p>
        <a:p>
          <a:r>
            <a:rPr lang="en-US" b="1" dirty="0"/>
            <a:t>(CFY GSTR-9)</a:t>
          </a:r>
        </a:p>
        <a:p>
          <a:r>
            <a:rPr lang="en-US" b="1" dirty="0"/>
            <a:t>(A/c in BOA 24-25)</a:t>
          </a:r>
        </a:p>
      </dgm:t>
    </dgm:pt>
    <dgm:pt modelId="{0DBDE7CC-6869-4039-A80A-138F691DFE07}" type="parTrans" cxnId="{79F65C00-1D80-45A4-A61F-92458A29E17F}">
      <dgm:prSet/>
      <dgm:spPr/>
      <dgm:t>
        <a:bodyPr/>
        <a:lstStyle/>
        <a:p>
          <a:endParaRPr lang="en-IN"/>
        </a:p>
      </dgm:t>
    </dgm:pt>
    <dgm:pt modelId="{7BE5EBB2-20FE-41D3-8A39-931C6316248F}" type="sibTrans" cxnId="{79F65C00-1D80-45A4-A61F-92458A29E17F}">
      <dgm:prSet/>
      <dgm:spPr/>
      <dgm:t>
        <a:bodyPr/>
        <a:lstStyle/>
        <a:p>
          <a:endParaRPr lang="en-IN"/>
        </a:p>
      </dgm:t>
    </dgm:pt>
    <dgm:pt modelId="{BEBC5FD9-5702-4D5B-9D29-3E16849EDF81}" type="asst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b="1" dirty="0"/>
            <a:t>No</a:t>
          </a:r>
        </a:p>
        <a:p>
          <a:r>
            <a:rPr lang="en-US" b="1" dirty="0"/>
            <a:t>Disclosure</a:t>
          </a:r>
          <a:endParaRPr lang="en-IN" b="1" dirty="0"/>
        </a:p>
      </dgm:t>
    </dgm:pt>
    <dgm:pt modelId="{14105417-6009-4E39-822F-CBBF40056711}" type="parTrans" cxnId="{7164255F-873B-40B4-A1B8-8C2FCD98FCAC}">
      <dgm:prSet/>
      <dgm:spPr/>
      <dgm:t>
        <a:bodyPr/>
        <a:lstStyle/>
        <a:p>
          <a:endParaRPr lang="en-IN"/>
        </a:p>
      </dgm:t>
    </dgm:pt>
    <dgm:pt modelId="{3008149F-3AE7-45B2-8103-0CF6B9C281D4}" type="sibTrans" cxnId="{7164255F-873B-40B4-A1B8-8C2FCD98FCAC}">
      <dgm:prSet/>
      <dgm:spPr/>
      <dgm:t>
        <a:bodyPr/>
        <a:lstStyle/>
        <a:p>
          <a:endParaRPr lang="en-IN"/>
        </a:p>
      </dgm:t>
    </dgm:pt>
    <dgm:pt modelId="{E10A2373-53FF-47E4-93CB-D239928AD741}" type="asst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IN" b="1" dirty="0"/>
            <a:t>T- 6A1</a:t>
          </a:r>
          <a:endParaRPr lang="en-US" b="1" dirty="0"/>
        </a:p>
        <a:p>
          <a:r>
            <a:rPr lang="en-US" b="1" dirty="0"/>
            <a:t>(NFY GSTR-9)</a:t>
          </a:r>
          <a:endParaRPr lang="en-IN" dirty="0"/>
        </a:p>
      </dgm:t>
    </dgm:pt>
    <dgm:pt modelId="{D24F5D47-69CA-4F08-99AA-B601269BFC0E}" type="parTrans" cxnId="{8E7E352D-D450-4B54-952B-BB76D6C7E81E}">
      <dgm:prSet/>
      <dgm:spPr/>
      <dgm:t>
        <a:bodyPr/>
        <a:lstStyle/>
        <a:p>
          <a:endParaRPr lang="en-IN"/>
        </a:p>
      </dgm:t>
    </dgm:pt>
    <dgm:pt modelId="{1A21A2D4-F33D-41F0-A20C-AFD58398CF3C}" type="sibTrans" cxnId="{8E7E352D-D450-4B54-952B-BB76D6C7E81E}">
      <dgm:prSet/>
      <dgm:spPr/>
      <dgm:t>
        <a:bodyPr/>
        <a:lstStyle/>
        <a:p>
          <a:endParaRPr lang="en-IN"/>
        </a:p>
      </dgm:t>
    </dgm:pt>
    <dgm:pt modelId="{C850367E-7070-4F82-81E0-9841E9148ECA}" type="pres">
      <dgm:prSet presAssocID="{A6F9DB0E-C41A-4C25-BCF2-51EF123FAF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B282375-69E6-4A7F-B8FF-5A2BEF037DF3}" type="pres">
      <dgm:prSet presAssocID="{C953D1CA-75D9-412D-83A3-1C63A3F7CC7F}" presName="hierRoot1" presStyleCnt="0">
        <dgm:presLayoutVars>
          <dgm:hierBranch val="init"/>
        </dgm:presLayoutVars>
      </dgm:prSet>
      <dgm:spPr/>
    </dgm:pt>
    <dgm:pt modelId="{55B50009-F4CE-4604-B186-6D7D5E73219B}" type="pres">
      <dgm:prSet presAssocID="{C953D1CA-75D9-412D-83A3-1C63A3F7CC7F}" presName="rootComposite1" presStyleCnt="0"/>
      <dgm:spPr/>
    </dgm:pt>
    <dgm:pt modelId="{27D8A518-A530-4F30-AF73-827F63739978}" type="pres">
      <dgm:prSet presAssocID="{C953D1CA-75D9-412D-83A3-1C63A3F7CC7F}" presName="rootText1" presStyleLbl="node0" presStyleIdx="0" presStyleCnt="1">
        <dgm:presLayoutVars>
          <dgm:chPref val="3"/>
        </dgm:presLayoutVars>
      </dgm:prSet>
      <dgm:spPr/>
    </dgm:pt>
    <dgm:pt modelId="{BB1EA416-E25D-49FA-BE87-3164FB74876D}" type="pres">
      <dgm:prSet presAssocID="{C953D1CA-75D9-412D-83A3-1C63A3F7CC7F}" presName="rootConnector1" presStyleLbl="node1" presStyleIdx="0" presStyleCnt="0"/>
      <dgm:spPr/>
    </dgm:pt>
    <dgm:pt modelId="{443E4A55-465C-43A1-95FF-1C6C1C06404E}" type="pres">
      <dgm:prSet presAssocID="{C953D1CA-75D9-412D-83A3-1C63A3F7CC7F}" presName="hierChild2" presStyleCnt="0"/>
      <dgm:spPr/>
    </dgm:pt>
    <dgm:pt modelId="{DEFF7F9D-F06B-4ADC-A0D6-3786DEB910E6}" type="pres">
      <dgm:prSet presAssocID="{31DF3A93-D223-4BC8-84BA-B27B3F424579}" presName="Name37" presStyleLbl="parChTrans1D2" presStyleIdx="0" presStyleCnt="2"/>
      <dgm:spPr/>
    </dgm:pt>
    <dgm:pt modelId="{854EE5CE-6003-40D9-B7E1-410D0F8AB877}" type="pres">
      <dgm:prSet presAssocID="{B00500BA-3486-40C7-815A-A8E344236FA0}" presName="hierRoot2" presStyleCnt="0">
        <dgm:presLayoutVars>
          <dgm:hierBranch val="init"/>
        </dgm:presLayoutVars>
      </dgm:prSet>
      <dgm:spPr/>
    </dgm:pt>
    <dgm:pt modelId="{8EA96F30-3976-403F-8765-B2802B409F84}" type="pres">
      <dgm:prSet presAssocID="{B00500BA-3486-40C7-815A-A8E344236FA0}" presName="rootComposite" presStyleCnt="0"/>
      <dgm:spPr/>
    </dgm:pt>
    <dgm:pt modelId="{CE6AE580-9CC1-4B29-B516-42FC107D240B}" type="pres">
      <dgm:prSet presAssocID="{B00500BA-3486-40C7-815A-A8E344236FA0}" presName="rootText" presStyleLbl="node2" presStyleIdx="0" presStyleCnt="2">
        <dgm:presLayoutVars>
          <dgm:chPref val="3"/>
        </dgm:presLayoutVars>
      </dgm:prSet>
      <dgm:spPr/>
    </dgm:pt>
    <dgm:pt modelId="{57B4AFD3-A9E1-4492-87F7-8144708FC114}" type="pres">
      <dgm:prSet presAssocID="{B00500BA-3486-40C7-815A-A8E344236FA0}" presName="rootConnector" presStyleLbl="node2" presStyleIdx="0" presStyleCnt="2"/>
      <dgm:spPr/>
    </dgm:pt>
    <dgm:pt modelId="{32C2F641-0B30-408A-86D5-41B0F1DDBA65}" type="pres">
      <dgm:prSet presAssocID="{B00500BA-3486-40C7-815A-A8E344236FA0}" presName="hierChild4" presStyleCnt="0"/>
      <dgm:spPr/>
    </dgm:pt>
    <dgm:pt modelId="{1E955AA5-A307-48EC-828F-0C78FB4E191E}" type="pres">
      <dgm:prSet presAssocID="{B00500BA-3486-40C7-815A-A8E344236FA0}" presName="hierChild5" presStyleCnt="0"/>
      <dgm:spPr/>
    </dgm:pt>
    <dgm:pt modelId="{8F258B51-A904-4E55-867B-DB790E881FD4}" type="pres">
      <dgm:prSet presAssocID="{46ABFCFD-981A-4591-B864-DF7BCA155960}" presName="Name111" presStyleLbl="parChTrans1D3" presStyleIdx="0" presStyleCnt="4"/>
      <dgm:spPr/>
    </dgm:pt>
    <dgm:pt modelId="{FD4637DE-3EFA-44FD-A710-F264BAFA560A}" type="pres">
      <dgm:prSet presAssocID="{E2A88B15-BAF4-4974-B5FA-6392664D73DD}" presName="hierRoot3" presStyleCnt="0">
        <dgm:presLayoutVars>
          <dgm:hierBranch val="init"/>
        </dgm:presLayoutVars>
      </dgm:prSet>
      <dgm:spPr/>
    </dgm:pt>
    <dgm:pt modelId="{E79836D0-DA2A-461B-B0B2-B78BFE37BE2D}" type="pres">
      <dgm:prSet presAssocID="{E2A88B15-BAF4-4974-B5FA-6392664D73DD}" presName="rootComposite3" presStyleCnt="0"/>
      <dgm:spPr/>
    </dgm:pt>
    <dgm:pt modelId="{EB7B1AA2-4524-43BF-907F-1E4ED2858DA1}" type="pres">
      <dgm:prSet presAssocID="{E2A88B15-BAF4-4974-B5FA-6392664D73DD}" presName="rootText3" presStyleLbl="asst2" presStyleIdx="0" presStyleCnt="8">
        <dgm:presLayoutVars>
          <dgm:chPref val="3"/>
        </dgm:presLayoutVars>
      </dgm:prSet>
      <dgm:spPr/>
    </dgm:pt>
    <dgm:pt modelId="{89DB2A39-A1A0-4FFB-8DC6-8B74027B7DD4}" type="pres">
      <dgm:prSet presAssocID="{E2A88B15-BAF4-4974-B5FA-6392664D73DD}" presName="rootConnector3" presStyleLbl="asst2" presStyleIdx="0" presStyleCnt="8"/>
      <dgm:spPr/>
    </dgm:pt>
    <dgm:pt modelId="{9707031B-C39B-4AC3-BFDD-B380C46FE8E4}" type="pres">
      <dgm:prSet presAssocID="{E2A88B15-BAF4-4974-B5FA-6392664D73DD}" presName="hierChild6" presStyleCnt="0"/>
      <dgm:spPr/>
    </dgm:pt>
    <dgm:pt modelId="{91F6AACD-DEAE-4DC4-8462-459F234B6269}" type="pres">
      <dgm:prSet presAssocID="{86443BDB-E4E4-429A-95F5-C3647D25942F}" presName="Name37" presStyleLbl="parChTrans1D4" presStyleIdx="0" presStyleCnt="5"/>
      <dgm:spPr/>
    </dgm:pt>
    <dgm:pt modelId="{9D11333D-3F74-4EC9-B572-01DFA8E94928}" type="pres">
      <dgm:prSet presAssocID="{19760D0B-CE96-405E-902B-4A7311B07018}" presName="hierRoot2" presStyleCnt="0">
        <dgm:presLayoutVars>
          <dgm:hierBranch val="init"/>
        </dgm:presLayoutVars>
      </dgm:prSet>
      <dgm:spPr/>
    </dgm:pt>
    <dgm:pt modelId="{604C3DBF-83E1-4941-AAC8-FB1FC6D96638}" type="pres">
      <dgm:prSet presAssocID="{19760D0B-CE96-405E-902B-4A7311B07018}" presName="rootComposite" presStyleCnt="0"/>
      <dgm:spPr/>
    </dgm:pt>
    <dgm:pt modelId="{3B28BA63-657D-4EED-B940-5D42D0404DD6}" type="pres">
      <dgm:prSet presAssocID="{19760D0B-CE96-405E-902B-4A7311B07018}" presName="rootText" presStyleLbl="node4" presStyleIdx="0" presStyleCnt="1">
        <dgm:presLayoutVars>
          <dgm:chPref val="3"/>
        </dgm:presLayoutVars>
      </dgm:prSet>
      <dgm:spPr/>
    </dgm:pt>
    <dgm:pt modelId="{99973897-96EB-40D4-A446-162609590F45}" type="pres">
      <dgm:prSet presAssocID="{19760D0B-CE96-405E-902B-4A7311B07018}" presName="rootConnector" presStyleLbl="node4" presStyleIdx="0" presStyleCnt="1"/>
      <dgm:spPr/>
    </dgm:pt>
    <dgm:pt modelId="{DE5B55B9-0494-4B31-B380-97E3CDDEFB90}" type="pres">
      <dgm:prSet presAssocID="{19760D0B-CE96-405E-902B-4A7311B07018}" presName="hierChild4" presStyleCnt="0"/>
      <dgm:spPr/>
    </dgm:pt>
    <dgm:pt modelId="{B3E7F117-B591-42D7-A9EA-1CE62C260384}" type="pres">
      <dgm:prSet presAssocID="{19760D0B-CE96-405E-902B-4A7311B07018}" presName="hierChild5" presStyleCnt="0"/>
      <dgm:spPr/>
    </dgm:pt>
    <dgm:pt modelId="{5E5466D7-33F3-4137-9C44-1ED5C8FDE7F2}" type="pres">
      <dgm:prSet presAssocID="{E2A88B15-BAF4-4974-B5FA-6392664D73DD}" presName="hierChild7" presStyleCnt="0"/>
      <dgm:spPr/>
    </dgm:pt>
    <dgm:pt modelId="{32716C3A-37AE-4D10-BC47-FDF5C105FE5E}" type="pres">
      <dgm:prSet presAssocID="{23216C00-9E13-4470-8C42-47D8C40FEADB}" presName="Name111" presStyleLbl="parChTrans1D3" presStyleIdx="1" presStyleCnt="4"/>
      <dgm:spPr/>
    </dgm:pt>
    <dgm:pt modelId="{9DC5E44E-B65A-4CCE-A28C-489313581A75}" type="pres">
      <dgm:prSet presAssocID="{A98DAEAC-254B-4557-B21D-42255BF0F66F}" presName="hierRoot3" presStyleCnt="0">
        <dgm:presLayoutVars>
          <dgm:hierBranch val="init"/>
        </dgm:presLayoutVars>
      </dgm:prSet>
      <dgm:spPr/>
    </dgm:pt>
    <dgm:pt modelId="{DD47174A-8F07-4471-B38D-4C86822F3926}" type="pres">
      <dgm:prSet presAssocID="{A98DAEAC-254B-4557-B21D-42255BF0F66F}" presName="rootComposite3" presStyleCnt="0"/>
      <dgm:spPr/>
    </dgm:pt>
    <dgm:pt modelId="{F0DAB7FF-C0BC-4201-BE41-EBC8674A1053}" type="pres">
      <dgm:prSet presAssocID="{A98DAEAC-254B-4557-B21D-42255BF0F66F}" presName="rootText3" presStyleLbl="asst2" presStyleIdx="1" presStyleCnt="8">
        <dgm:presLayoutVars>
          <dgm:chPref val="3"/>
        </dgm:presLayoutVars>
      </dgm:prSet>
      <dgm:spPr/>
    </dgm:pt>
    <dgm:pt modelId="{B06B785E-847F-41DF-99AD-28DBE8E99F15}" type="pres">
      <dgm:prSet presAssocID="{A98DAEAC-254B-4557-B21D-42255BF0F66F}" presName="rootConnector3" presStyleLbl="asst2" presStyleIdx="1" presStyleCnt="8"/>
      <dgm:spPr/>
    </dgm:pt>
    <dgm:pt modelId="{52132069-AC81-42DB-A227-5596D30637C6}" type="pres">
      <dgm:prSet presAssocID="{A98DAEAC-254B-4557-B21D-42255BF0F66F}" presName="hierChild6" presStyleCnt="0"/>
      <dgm:spPr/>
    </dgm:pt>
    <dgm:pt modelId="{A3FECDE3-0D81-45CF-AAC1-921F3A3559E2}" type="pres">
      <dgm:prSet presAssocID="{A98DAEAC-254B-4557-B21D-42255BF0F66F}" presName="hierChild7" presStyleCnt="0"/>
      <dgm:spPr/>
    </dgm:pt>
    <dgm:pt modelId="{2BAF4006-370A-40E6-A9A2-640ABEBEE751}" type="pres">
      <dgm:prSet presAssocID="{040EB0D0-885A-47C2-AF5D-EDFB72AB755A}" presName="Name111" presStyleLbl="parChTrans1D4" presStyleIdx="1" presStyleCnt="5"/>
      <dgm:spPr/>
    </dgm:pt>
    <dgm:pt modelId="{3FCC90CF-186D-475D-B060-D4548CF0D94D}" type="pres">
      <dgm:prSet presAssocID="{AF702023-6C9F-4571-A34B-3DFCF03FD91B}" presName="hierRoot3" presStyleCnt="0">
        <dgm:presLayoutVars>
          <dgm:hierBranch val="init"/>
        </dgm:presLayoutVars>
      </dgm:prSet>
      <dgm:spPr/>
    </dgm:pt>
    <dgm:pt modelId="{75911BF3-87B2-4B13-AA1E-7A635F07C6ED}" type="pres">
      <dgm:prSet presAssocID="{AF702023-6C9F-4571-A34B-3DFCF03FD91B}" presName="rootComposite3" presStyleCnt="0"/>
      <dgm:spPr/>
    </dgm:pt>
    <dgm:pt modelId="{0704C558-ED5F-46C3-8DB6-AD2BFB6A3767}" type="pres">
      <dgm:prSet presAssocID="{AF702023-6C9F-4571-A34B-3DFCF03FD91B}" presName="rootText3" presStyleLbl="asst2" presStyleIdx="2" presStyleCnt="8">
        <dgm:presLayoutVars>
          <dgm:chPref val="3"/>
        </dgm:presLayoutVars>
      </dgm:prSet>
      <dgm:spPr/>
    </dgm:pt>
    <dgm:pt modelId="{D2FC373F-B095-4314-80C3-0A76FBA24C82}" type="pres">
      <dgm:prSet presAssocID="{AF702023-6C9F-4571-A34B-3DFCF03FD91B}" presName="rootConnector3" presStyleLbl="asst2" presStyleIdx="2" presStyleCnt="8"/>
      <dgm:spPr/>
    </dgm:pt>
    <dgm:pt modelId="{C7F89A9B-58EE-4391-AE8B-68DBF6AB4289}" type="pres">
      <dgm:prSet presAssocID="{AF702023-6C9F-4571-A34B-3DFCF03FD91B}" presName="hierChild6" presStyleCnt="0"/>
      <dgm:spPr/>
    </dgm:pt>
    <dgm:pt modelId="{811A23C3-B60D-45B6-935C-CBDA2B0C7A16}" type="pres">
      <dgm:prSet presAssocID="{AF702023-6C9F-4571-A34B-3DFCF03FD91B}" presName="hierChild7" presStyleCnt="0"/>
      <dgm:spPr/>
    </dgm:pt>
    <dgm:pt modelId="{9C6029ED-1777-4358-A76E-5E7F7C17B258}" type="pres">
      <dgm:prSet presAssocID="{6EE99CE3-D8FD-4C25-892F-362C56AC6F44}" presName="Name37" presStyleLbl="parChTrans1D2" presStyleIdx="1" presStyleCnt="2"/>
      <dgm:spPr/>
    </dgm:pt>
    <dgm:pt modelId="{8EAC20B0-3836-4040-8805-290254901623}" type="pres">
      <dgm:prSet presAssocID="{9B528539-04B5-4406-818A-C22EEFB4BD6C}" presName="hierRoot2" presStyleCnt="0">
        <dgm:presLayoutVars>
          <dgm:hierBranch val="init"/>
        </dgm:presLayoutVars>
      </dgm:prSet>
      <dgm:spPr/>
    </dgm:pt>
    <dgm:pt modelId="{0AE5FC66-FEA0-4552-BADB-FDD00A9E890E}" type="pres">
      <dgm:prSet presAssocID="{9B528539-04B5-4406-818A-C22EEFB4BD6C}" presName="rootComposite" presStyleCnt="0"/>
      <dgm:spPr/>
    </dgm:pt>
    <dgm:pt modelId="{6AB4A04A-2A27-41A7-B76B-39F6C1E5A173}" type="pres">
      <dgm:prSet presAssocID="{9B528539-04B5-4406-818A-C22EEFB4BD6C}" presName="rootText" presStyleLbl="node2" presStyleIdx="1" presStyleCnt="2">
        <dgm:presLayoutVars>
          <dgm:chPref val="3"/>
        </dgm:presLayoutVars>
      </dgm:prSet>
      <dgm:spPr/>
    </dgm:pt>
    <dgm:pt modelId="{E019E8F5-6D75-4EBC-802B-43D548656A38}" type="pres">
      <dgm:prSet presAssocID="{9B528539-04B5-4406-818A-C22EEFB4BD6C}" presName="rootConnector" presStyleLbl="node2" presStyleIdx="1" presStyleCnt="2"/>
      <dgm:spPr/>
    </dgm:pt>
    <dgm:pt modelId="{A3F90DC6-4CA3-4764-9CEC-B855D5B4F83D}" type="pres">
      <dgm:prSet presAssocID="{9B528539-04B5-4406-818A-C22EEFB4BD6C}" presName="hierChild4" presStyleCnt="0"/>
      <dgm:spPr/>
    </dgm:pt>
    <dgm:pt modelId="{75B8805D-DE27-45E3-8272-D6272F9677D6}" type="pres">
      <dgm:prSet presAssocID="{9B528539-04B5-4406-818A-C22EEFB4BD6C}" presName="hierChild5" presStyleCnt="0"/>
      <dgm:spPr/>
    </dgm:pt>
    <dgm:pt modelId="{C029D9A5-089B-4919-8335-74930CCE94A6}" type="pres">
      <dgm:prSet presAssocID="{4F09AAFF-52EB-47BE-8B64-4A415EB1E05F}" presName="Name111" presStyleLbl="parChTrans1D3" presStyleIdx="2" presStyleCnt="4"/>
      <dgm:spPr/>
    </dgm:pt>
    <dgm:pt modelId="{14FA8426-14E5-4936-B6D8-62FCC1DAC1B7}" type="pres">
      <dgm:prSet presAssocID="{24DC6507-286F-4F3A-8C7C-DA74F5A0B36D}" presName="hierRoot3" presStyleCnt="0">
        <dgm:presLayoutVars>
          <dgm:hierBranch val="init"/>
        </dgm:presLayoutVars>
      </dgm:prSet>
      <dgm:spPr/>
    </dgm:pt>
    <dgm:pt modelId="{81E26FEA-8390-4A50-BEFA-38D45BE7ADB1}" type="pres">
      <dgm:prSet presAssocID="{24DC6507-286F-4F3A-8C7C-DA74F5A0B36D}" presName="rootComposite3" presStyleCnt="0"/>
      <dgm:spPr/>
    </dgm:pt>
    <dgm:pt modelId="{9DF8C7D4-5F40-4EA8-A358-9CF97549FA16}" type="pres">
      <dgm:prSet presAssocID="{24DC6507-286F-4F3A-8C7C-DA74F5A0B36D}" presName="rootText3" presStyleLbl="asst2" presStyleIdx="3" presStyleCnt="8">
        <dgm:presLayoutVars>
          <dgm:chPref val="3"/>
        </dgm:presLayoutVars>
      </dgm:prSet>
      <dgm:spPr/>
    </dgm:pt>
    <dgm:pt modelId="{6A1AE5F4-8579-468F-8271-D6C47CB5ABDB}" type="pres">
      <dgm:prSet presAssocID="{24DC6507-286F-4F3A-8C7C-DA74F5A0B36D}" presName="rootConnector3" presStyleLbl="asst2" presStyleIdx="3" presStyleCnt="8"/>
      <dgm:spPr/>
    </dgm:pt>
    <dgm:pt modelId="{F2C3E684-E078-4CDA-95E2-47331EC110FC}" type="pres">
      <dgm:prSet presAssocID="{24DC6507-286F-4F3A-8C7C-DA74F5A0B36D}" presName="hierChild6" presStyleCnt="0"/>
      <dgm:spPr/>
    </dgm:pt>
    <dgm:pt modelId="{C8B912DC-0E43-45D8-927C-CB0DA1CDD70F}" type="pres">
      <dgm:prSet presAssocID="{24DC6507-286F-4F3A-8C7C-DA74F5A0B36D}" presName="hierChild7" presStyleCnt="0"/>
      <dgm:spPr/>
    </dgm:pt>
    <dgm:pt modelId="{7C9DF0FC-B79F-42CD-8DBD-3F9E54137655}" type="pres">
      <dgm:prSet presAssocID="{0DBDE7CC-6869-4039-A80A-138F691DFE07}" presName="Name111" presStyleLbl="parChTrans1D4" presStyleIdx="2" presStyleCnt="5"/>
      <dgm:spPr/>
    </dgm:pt>
    <dgm:pt modelId="{B31A5907-25F4-40B1-9D16-D5BC7D82DCF6}" type="pres">
      <dgm:prSet presAssocID="{C47C84D7-5D99-4A3A-A7FB-626F0B9CF8B0}" presName="hierRoot3" presStyleCnt="0">
        <dgm:presLayoutVars>
          <dgm:hierBranch val="init"/>
        </dgm:presLayoutVars>
      </dgm:prSet>
      <dgm:spPr/>
    </dgm:pt>
    <dgm:pt modelId="{B4AD105B-960F-4B01-BBC1-DB47976EBEB2}" type="pres">
      <dgm:prSet presAssocID="{C47C84D7-5D99-4A3A-A7FB-626F0B9CF8B0}" presName="rootComposite3" presStyleCnt="0"/>
      <dgm:spPr/>
    </dgm:pt>
    <dgm:pt modelId="{BEFE83FF-FC8F-4BD7-87F8-791B5296CC31}" type="pres">
      <dgm:prSet presAssocID="{C47C84D7-5D99-4A3A-A7FB-626F0B9CF8B0}" presName="rootText3" presStyleLbl="asst2" presStyleIdx="4" presStyleCnt="8">
        <dgm:presLayoutVars>
          <dgm:chPref val="3"/>
        </dgm:presLayoutVars>
      </dgm:prSet>
      <dgm:spPr/>
    </dgm:pt>
    <dgm:pt modelId="{1DD2A417-C50C-42CD-9B31-32D83E23F657}" type="pres">
      <dgm:prSet presAssocID="{C47C84D7-5D99-4A3A-A7FB-626F0B9CF8B0}" presName="rootConnector3" presStyleLbl="asst2" presStyleIdx="4" presStyleCnt="8"/>
      <dgm:spPr/>
    </dgm:pt>
    <dgm:pt modelId="{3F2D6477-7645-4550-BA00-0BCFE61553DE}" type="pres">
      <dgm:prSet presAssocID="{C47C84D7-5D99-4A3A-A7FB-626F0B9CF8B0}" presName="hierChild6" presStyleCnt="0"/>
      <dgm:spPr/>
    </dgm:pt>
    <dgm:pt modelId="{B83133D0-AA55-4123-A0AF-5DE45268F67F}" type="pres">
      <dgm:prSet presAssocID="{C47C84D7-5D99-4A3A-A7FB-626F0B9CF8B0}" presName="hierChild7" presStyleCnt="0"/>
      <dgm:spPr/>
    </dgm:pt>
    <dgm:pt modelId="{9794669A-5884-4A37-91C6-7416E3278438}" type="pres">
      <dgm:prSet presAssocID="{D24F5D47-69CA-4F08-99AA-B601269BFC0E}" presName="Name111" presStyleLbl="parChTrans1D4" presStyleIdx="3" presStyleCnt="5"/>
      <dgm:spPr/>
    </dgm:pt>
    <dgm:pt modelId="{A9FC70BC-CCBE-44C3-8DC7-9A071A02F386}" type="pres">
      <dgm:prSet presAssocID="{E10A2373-53FF-47E4-93CB-D239928AD741}" presName="hierRoot3" presStyleCnt="0">
        <dgm:presLayoutVars>
          <dgm:hierBranch val="init"/>
        </dgm:presLayoutVars>
      </dgm:prSet>
      <dgm:spPr/>
    </dgm:pt>
    <dgm:pt modelId="{25622EE8-C175-4B0D-9A89-00325EE276ED}" type="pres">
      <dgm:prSet presAssocID="{E10A2373-53FF-47E4-93CB-D239928AD741}" presName="rootComposite3" presStyleCnt="0"/>
      <dgm:spPr/>
    </dgm:pt>
    <dgm:pt modelId="{789959E0-B8C7-44F1-A501-5DD738357D7B}" type="pres">
      <dgm:prSet presAssocID="{E10A2373-53FF-47E4-93CB-D239928AD741}" presName="rootText3" presStyleLbl="asst2" presStyleIdx="5" presStyleCnt="8">
        <dgm:presLayoutVars>
          <dgm:chPref val="3"/>
        </dgm:presLayoutVars>
      </dgm:prSet>
      <dgm:spPr/>
    </dgm:pt>
    <dgm:pt modelId="{2B1E98DB-EF5C-428C-A26D-84C618CB50D8}" type="pres">
      <dgm:prSet presAssocID="{E10A2373-53FF-47E4-93CB-D239928AD741}" presName="rootConnector3" presStyleLbl="asst2" presStyleIdx="5" presStyleCnt="8"/>
      <dgm:spPr/>
    </dgm:pt>
    <dgm:pt modelId="{AD630FB1-3A5A-4FB9-9CFD-327C5D35E3BB}" type="pres">
      <dgm:prSet presAssocID="{E10A2373-53FF-47E4-93CB-D239928AD741}" presName="hierChild6" presStyleCnt="0"/>
      <dgm:spPr/>
    </dgm:pt>
    <dgm:pt modelId="{D053780A-8DAC-4459-9827-3205A26A9A76}" type="pres">
      <dgm:prSet presAssocID="{E10A2373-53FF-47E4-93CB-D239928AD741}" presName="hierChild7" presStyleCnt="0"/>
      <dgm:spPr/>
    </dgm:pt>
    <dgm:pt modelId="{4DAD4AC5-CEC2-475E-A254-3E010A74839E}" type="pres">
      <dgm:prSet presAssocID="{CE0A6FDE-9BEB-4C45-A006-AB95A893E059}" presName="Name111" presStyleLbl="parChTrans1D3" presStyleIdx="3" presStyleCnt="4"/>
      <dgm:spPr/>
    </dgm:pt>
    <dgm:pt modelId="{DA260CBF-3BC2-4A7D-A175-DA58A7A3485C}" type="pres">
      <dgm:prSet presAssocID="{13B72011-FE5A-400F-A1BB-BB698E7C0F9E}" presName="hierRoot3" presStyleCnt="0">
        <dgm:presLayoutVars>
          <dgm:hierBranch val="init"/>
        </dgm:presLayoutVars>
      </dgm:prSet>
      <dgm:spPr/>
    </dgm:pt>
    <dgm:pt modelId="{328E3B13-C59A-4309-B8CD-67D932D1479B}" type="pres">
      <dgm:prSet presAssocID="{13B72011-FE5A-400F-A1BB-BB698E7C0F9E}" presName="rootComposite3" presStyleCnt="0"/>
      <dgm:spPr/>
    </dgm:pt>
    <dgm:pt modelId="{61A6355F-9C77-4E02-935C-9A269C2D2621}" type="pres">
      <dgm:prSet presAssocID="{13B72011-FE5A-400F-A1BB-BB698E7C0F9E}" presName="rootText3" presStyleLbl="asst2" presStyleIdx="6" presStyleCnt="8">
        <dgm:presLayoutVars>
          <dgm:chPref val="3"/>
        </dgm:presLayoutVars>
      </dgm:prSet>
      <dgm:spPr/>
    </dgm:pt>
    <dgm:pt modelId="{38C9E0E3-B937-47DE-A54A-C88C77F56D6F}" type="pres">
      <dgm:prSet presAssocID="{13B72011-FE5A-400F-A1BB-BB698E7C0F9E}" presName="rootConnector3" presStyleLbl="asst2" presStyleIdx="6" presStyleCnt="8"/>
      <dgm:spPr/>
    </dgm:pt>
    <dgm:pt modelId="{FAFF6A61-32B0-463A-9682-1CB141B90459}" type="pres">
      <dgm:prSet presAssocID="{13B72011-FE5A-400F-A1BB-BB698E7C0F9E}" presName="hierChild6" presStyleCnt="0"/>
      <dgm:spPr/>
    </dgm:pt>
    <dgm:pt modelId="{DB6F8B9C-A09E-40A8-95B3-45904B9BF8EF}" type="pres">
      <dgm:prSet presAssocID="{13B72011-FE5A-400F-A1BB-BB698E7C0F9E}" presName="hierChild7" presStyleCnt="0"/>
      <dgm:spPr/>
    </dgm:pt>
    <dgm:pt modelId="{C74F42DD-336E-45E7-ACEF-E8FF5FB4CB71}" type="pres">
      <dgm:prSet presAssocID="{14105417-6009-4E39-822F-CBBF40056711}" presName="Name111" presStyleLbl="parChTrans1D4" presStyleIdx="4" presStyleCnt="5"/>
      <dgm:spPr/>
    </dgm:pt>
    <dgm:pt modelId="{94190956-C41F-44ED-BB76-60A4727AF890}" type="pres">
      <dgm:prSet presAssocID="{BEBC5FD9-5702-4D5B-9D29-3E16849EDF81}" presName="hierRoot3" presStyleCnt="0">
        <dgm:presLayoutVars>
          <dgm:hierBranch val="init"/>
        </dgm:presLayoutVars>
      </dgm:prSet>
      <dgm:spPr/>
    </dgm:pt>
    <dgm:pt modelId="{0DB76BD8-07A5-4297-997B-1BF6498E9708}" type="pres">
      <dgm:prSet presAssocID="{BEBC5FD9-5702-4D5B-9D29-3E16849EDF81}" presName="rootComposite3" presStyleCnt="0"/>
      <dgm:spPr/>
    </dgm:pt>
    <dgm:pt modelId="{37CBE491-EAA7-45D4-9268-386543BC811E}" type="pres">
      <dgm:prSet presAssocID="{BEBC5FD9-5702-4D5B-9D29-3E16849EDF81}" presName="rootText3" presStyleLbl="asst2" presStyleIdx="7" presStyleCnt="8">
        <dgm:presLayoutVars>
          <dgm:chPref val="3"/>
        </dgm:presLayoutVars>
      </dgm:prSet>
      <dgm:spPr/>
    </dgm:pt>
    <dgm:pt modelId="{5F39F170-FE3B-405C-8966-7C48555FB18F}" type="pres">
      <dgm:prSet presAssocID="{BEBC5FD9-5702-4D5B-9D29-3E16849EDF81}" presName="rootConnector3" presStyleLbl="asst2" presStyleIdx="7" presStyleCnt="8"/>
      <dgm:spPr/>
    </dgm:pt>
    <dgm:pt modelId="{ABB09C39-37F4-4B72-9F54-7E23E23B2299}" type="pres">
      <dgm:prSet presAssocID="{BEBC5FD9-5702-4D5B-9D29-3E16849EDF81}" presName="hierChild6" presStyleCnt="0"/>
      <dgm:spPr/>
    </dgm:pt>
    <dgm:pt modelId="{5E5973FA-A3C8-4529-ACFB-40252F885AF8}" type="pres">
      <dgm:prSet presAssocID="{BEBC5FD9-5702-4D5B-9D29-3E16849EDF81}" presName="hierChild7" presStyleCnt="0"/>
      <dgm:spPr/>
    </dgm:pt>
    <dgm:pt modelId="{4929A818-54FB-4485-B5A5-2BF61648C1F3}" type="pres">
      <dgm:prSet presAssocID="{C953D1CA-75D9-412D-83A3-1C63A3F7CC7F}" presName="hierChild3" presStyleCnt="0"/>
      <dgm:spPr/>
    </dgm:pt>
  </dgm:ptLst>
  <dgm:cxnLst>
    <dgm:cxn modelId="{79F65C00-1D80-45A4-A61F-92458A29E17F}" srcId="{24DC6507-286F-4F3A-8C7C-DA74F5A0B36D}" destId="{C47C84D7-5D99-4A3A-A7FB-626F0B9CF8B0}" srcOrd="0" destOrd="0" parTransId="{0DBDE7CC-6869-4039-A80A-138F691DFE07}" sibTransId="{7BE5EBB2-20FE-41D3-8A39-931C6316248F}"/>
    <dgm:cxn modelId="{666E730D-710A-4D83-8B57-46867B5AAF48}" type="presOf" srcId="{B00500BA-3486-40C7-815A-A8E344236FA0}" destId="{CE6AE580-9CC1-4B29-B516-42FC107D240B}" srcOrd="0" destOrd="0" presId="urn:microsoft.com/office/officeart/2005/8/layout/orgChart1"/>
    <dgm:cxn modelId="{31D39C1D-1329-45E5-98D2-44C05B9DA695}" type="presOf" srcId="{E10A2373-53FF-47E4-93CB-D239928AD741}" destId="{789959E0-B8C7-44F1-A501-5DD738357D7B}" srcOrd="0" destOrd="0" presId="urn:microsoft.com/office/officeart/2005/8/layout/orgChart1"/>
    <dgm:cxn modelId="{49D3C621-369A-4648-A55D-D0A25E8B9E2F}" type="presOf" srcId="{CE0A6FDE-9BEB-4C45-A006-AB95A893E059}" destId="{4DAD4AC5-CEC2-475E-A254-3E010A74839E}" srcOrd="0" destOrd="0" presId="urn:microsoft.com/office/officeart/2005/8/layout/orgChart1"/>
    <dgm:cxn modelId="{B98C1A23-581D-4B37-B306-4905C14F686B}" type="presOf" srcId="{040EB0D0-885A-47C2-AF5D-EDFB72AB755A}" destId="{2BAF4006-370A-40E6-A9A2-640ABEBEE751}" srcOrd="0" destOrd="0" presId="urn:microsoft.com/office/officeart/2005/8/layout/orgChart1"/>
    <dgm:cxn modelId="{FCD99F28-402E-4F05-B026-D4E5A1AEF5BC}" type="presOf" srcId="{14105417-6009-4E39-822F-CBBF40056711}" destId="{C74F42DD-336E-45E7-ACEF-E8FF5FB4CB71}" srcOrd="0" destOrd="0" presId="urn:microsoft.com/office/officeart/2005/8/layout/orgChart1"/>
    <dgm:cxn modelId="{95FC4E2C-CEC3-4824-9DAB-7611079375A8}" type="presOf" srcId="{A6F9DB0E-C41A-4C25-BCF2-51EF123FAF38}" destId="{C850367E-7070-4F82-81E0-9841E9148ECA}" srcOrd="0" destOrd="0" presId="urn:microsoft.com/office/officeart/2005/8/layout/orgChart1"/>
    <dgm:cxn modelId="{8E7E352D-D450-4B54-952B-BB76D6C7E81E}" srcId="{24DC6507-286F-4F3A-8C7C-DA74F5A0B36D}" destId="{E10A2373-53FF-47E4-93CB-D239928AD741}" srcOrd="1" destOrd="0" parTransId="{D24F5D47-69CA-4F08-99AA-B601269BFC0E}" sibTransId="{1A21A2D4-F33D-41F0-A20C-AFD58398CF3C}"/>
    <dgm:cxn modelId="{DE1F593C-4FD9-4CBD-B170-97BC540AB9B1}" type="presOf" srcId="{46ABFCFD-981A-4591-B864-DF7BCA155960}" destId="{8F258B51-A904-4E55-867B-DB790E881FD4}" srcOrd="0" destOrd="0" presId="urn:microsoft.com/office/officeart/2005/8/layout/orgChart1"/>
    <dgm:cxn modelId="{D99EEA40-78A7-4346-B4F6-81E91B2F74B3}" type="presOf" srcId="{D24F5D47-69CA-4F08-99AA-B601269BFC0E}" destId="{9794669A-5884-4A37-91C6-7416E3278438}" srcOrd="0" destOrd="0" presId="urn:microsoft.com/office/officeart/2005/8/layout/orgChart1"/>
    <dgm:cxn modelId="{7B61D95D-451A-4BE4-BF68-7A59A75AEFF9}" type="presOf" srcId="{E2A88B15-BAF4-4974-B5FA-6392664D73DD}" destId="{EB7B1AA2-4524-43BF-907F-1E4ED2858DA1}" srcOrd="0" destOrd="0" presId="urn:microsoft.com/office/officeart/2005/8/layout/orgChart1"/>
    <dgm:cxn modelId="{77442D5E-3938-4A8B-9E59-19D22902F085}" type="presOf" srcId="{C47C84D7-5D99-4A3A-A7FB-626F0B9CF8B0}" destId="{1DD2A417-C50C-42CD-9B31-32D83E23F657}" srcOrd="1" destOrd="0" presId="urn:microsoft.com/office/officeart/2005/8/layout/orgChart1"/>
    <dgm:cxn modelId="{7164255F-873B-40B4-A1B8-8C2FCD98FCAC}" srcId="{13B72011-FE5A-400F-A1BB-BB698E7C0F9E}" destId="{BEBC5FD9-5702-4D5B-9D29-3E16849EDF81}" srcOrd="0" destOrd="0" parTransId="{14105417-6009-4E39-822F-CBBF40056711}" sibTransId="{3008149F-3AE7-45B2-8103-0CF6B9C281D4}"/>
    <dgm:cxn modelId="{F1F2FD61-7BE7-4582-9B37-52B45D19A175}" type="presOf" srcId="{9B528539-04B5-4406-818A-C22EEFB4BD6C}" destId="{E019E8F5-6D75-4EBC-802B-43D548656A38}" srcOrd="1" destOrd="0" presId="urn:microsoft.com/office/officeart/2005/8/layout/orgChart1"/>
    <dgm:cxn modelId="{C5846E43-E9E2-43EF-90F1-0A4CCD5A6E9F}" type="presOf" srcId="{9B528539-04B5-4406-818A-C22EEFB4BD6C}" destId="{6AB4A04A-2A27-41A7-B76B-39F6C1E5A173}" srcOrd="0" destOrd="0" presId="urn:microsoft.com/office/officeart/2005/8/layout/orgChart1"/>
    <dgm:cxn modelId="{35329B43-0E47-4394-ABD2-A26232AFA93F}" type="presOf" srcId="{E10A2373-53FF-47E4-93CB-D239928AD741}" destId="{2B1E98DB-EF5C-428C-A26D-84C618CB50D8}" srcOrd="1" destOrd="0" presId="urn:microsoft.com/office/officeart/2005/8/layout/orgChart1"/>
    <dgm:cxn modelId="{0CB8B249-9E48-491A-AF2F-F9DE9E714123}" type="presOf" srcId="{0DBDE7CC-6869-4039-A80A-138F691DFE07}" destId="{7C9DF0FC-B79F-42CD-8DBD-3F9E54137655}" srcOrd="0" destOrd="0" presId="urn:microsoft.com/office/officeart/2005/8/layout/orgChart1"/>
    <dgm:cxn modelId="{7EE30A6B-10E8-4F37-BBF0-B81016002A88}" type="presOf" srcId="{6EE99CE3-D8FD-4C25-892F-362C56AC6F44}" destId="{9C6029ED-1777-4358-A76E-5E7F7C17B258}" srcOrd="0" destOrd="0" presId="urn:microsoft.com/office/officeart/2005/8/layout/orgChart1"/>
    <dgm:cxn modelId="{F5C5EF4C-902D-4522-8737-50B57430D65F}" srcId="{9B528539-04B5-4406-818A-C22EEFB4BD6C}" destId="{13B72011-FE5A-400F-A1BB-BB698E7C0F9E}" srcOrd="1" destOrd="0" parTransId="{CE0A6FDE-9BEB-4C45-A006-AB95A893E059}" sibTransId="{63D8F65A-2738-408C-9C76-8D9767039562}"/>
    <dgm:cxn modelId="{203B864E-C49B-4CC8-A264-36248ED77090}" type="presOf" srcId="{13B72011-FE5A-400F-A1BB-BB698E7C0F9E}" destId="{38C9E0E3-B937-47DE-A54A-C88C77F56D6F}" srcOrd="1" destOrd="0" presId="urn:microsoft.com/office/officeart/2005/8/layout/orgChart1"/>
    <dgm:cxn modelId="{D3320070-3FD7-46BB-8961-5A9359D49BE0}" srcId="{C953D1CA-75D9-412D-83A3-1C63A3F7CC7F}" destId="{B00500BA-3486-40C7-815A-A8E344236FA0}" srcOrd="0" destOrd="0" parTransId="{31DF3A93-D223-4BC8-84BA-B27B3F424579}" sibTransId="{499A1851-90F6-47AE-A6CD-9C0549B62CCF}"/>
    <dgm:cxn modelId="{51511C75-C5B4-4342-97B6-276A2455BDAA}" type="presOf" srcId="{C47C84D7-5D99-4A3A-A7FB-626F0B9CF8B0}" destId="{BEFE83FF-FC8F-4BD7-87F8-791B5296CC31}" srcOrd="0" destOrd="0" presId="urn:microsoft.com/office/officeart/2005/8/layout/orgChart1"/>
    <dgm:cxn modelId="{1A6B4155-90A6-46D4-A6DF-D04EE08B0811}" srcId="{A6F9DB0E-C41A-4C25-BCF2-51EF123FAF38}" destId="{C953D1CA-75D9-412D-83A3-1C63A3F7CC7F}" srcOrd="0" destOrd="0" parTransId="{32BEE06C-6E78-4445-88A8-7B2F377D50B1}" sibTransId="{A4BA1479-317A-46AE-9406-30D23EC7FE74}"/>
    <dgm:cxn modelId="{85503C77-E521-45BE-8956-8312023941FA}" type="presOf" srcId="{13B72011-FE5A-400F-A1BB-BB698E7C0F9E}" destId="{61A6355F-9C77-4E02-935C-9A269C2D2621}" srcOrd="0" destOrd="0" presId="urn:microsoft.com/office/officeart/2005/8/layout/orgChart1"/>
    <dgm:cxn modelId="{331A5677-B344-4ECD-8F69-FB463A48EA5D}" type="presOf" srcId="{C953D1CA-75D9-412D-83A3-1C63A3F7CC7F}" destId="{BB1EA416-E25D-49FA-BE87-3164FB74876D}" srcOrd="1" destOrd="0" presId="urn:microsoft.com/office/officeart/2005/8/layout/orgChart1"/>
    <dgm:cxn modelId="{171CC058-9FFF-4E4F-B5F9-23AB6557CB71}" type="presOf" srcId="{BEBC5FD9-5702-4D5B-9D29-3E16849EDF81}" destId="{37CBE491-EAA7-45D4-9268-386543BC811E}" srcOrd="0" destOrd="0" presId="urn:microsoft.com/office/officeart/2005/8/layout/orgChart1"/>
    <dgm:cxn modelId="{7260E27C-69D1-4B77-8BD0-5500017DC2D1}" type="presOf" srcId="{19760D0B-CE96-405E-902B-4A7311B07018}" destId="{3B28BA63-657D-4EED-B940-5D42D0404DD6}" srcOrd="0" destOrd="0" presId="urn:microsoft.com/office/officeart/2005/8/layout/orgChart1"/>
    <dgm:cxn modelId="{14D1E27C-F50D-4331-9E0B-183AEA8EA461}" type="presOf" srcId="{19760D0B-CE96-405E-902B-4A7311B07018}" destId="{99973897-96EB-40D4-A446-162609590F45}" srcOrd="1" destOrd="0" presId="urn:microsoft.com/office/officeart/2005/8/layout/orgChart1"/>
    <dgm:cxn modelId="{2A31257E-3B8B-4404-A941-9373895F786D}" srcId="{9B528539-04B5-4406-818A-C22EEFB4BD6C}" destId="{24DC6507-286F-4F3A-8C7C-DA74F5A0B36D}" srcOrd="0" destOrd="0" parTransId="{4F09AAFF-52EB-47BE-8B64-4A415EB1E05F}" sibTransId="{4F55A4F1-D08E-4EE8-8DEB-04A6286FD4B5}"/>
    <dgm:cxn modelId="{EDDD1F87-18D1-47BE-AE10-8DB108ECE8E4}" srcId="{A98DAEAC-254B-4557-B21D-42255BF0F66F}" destId="{AF702023-6C9F-4571-A34B-3DFCF03FD91B}" srcOrd="0" destOrd="0" parTransId="{040EB0D0-885A-47C2-AF5D-EDFB72AB755A}" sibTransId="{AB7179A2-2891-42E5-98D7-1A0154A8C85B}"/>
    <dgm:cxn modelId="{7CEEA797-4673-49C5-B976-AD2239F79C44}" type="presOf" srcId="{A98DAEAC-254B-4557-B21D-42255BF0F66F}" destId="{F0DAB7FF-C0BC-4201-BE41-EBC8674A1053}" srcOrd="0" destOrd="0" presId="urn:microsoft.com/office/officeart/2005/8/layout/orgChart1"/>
    <dgm:cxn modelId="{E39A73A7-3FAD-4263-8BC4-D25730A7C1EF}" type="presOf" srcId="{AF702023-6C9F-4571-A34B-3DFCF03FD91B}" destId="{0704C558-ED5F-46C3-8DB6-AD2BFB6A3767}" srcOrd="0" destOrd="0" presId="urn:microsoft.com/office/officeart/2005/8/layout/orgChart1"/>
    <dgm:cxn modelId="{621D1CA8-B5A2-4C47-B8A6-E8AB240D2F2F}" type="presOf" srcId="{31DF3A93-D223-4BC8-84BA-B27B3F424579}" destId="{DEFF7F9D-F06B-4ADC-A0D6-3786DEB910E6}" srcOrd="0" destOrd="0" presId="urn:microsoft.com/office/officeart/2005/8/layout/orgChart1"/>
    <dgm:cxn modelId="{CCD553A8-CB09-4966-B3A5-7A125222F61C}" srcId="{B00500BA-3486-40C7-815A-A8E344236FA0}" destId="{A98DAEAC-254B-4557-B21D-42255BF0F66F}" srcOrd="1" destOrd="0" parTransId="{23216C00-9E13-4470-8C42-47D8C40FEADB}" sibTransId="{65771C0B-770C-4A8E-84E5-D076D93FB7AC}"/>
    <dgm:cxn modelId="{13A7ABB0-7E4E-40D1-B881-131A54C044F6}" type="presOf" srcId="{B00500BA-3486-40C7-815A-A8E344236FA0}" destId="{57B4AFD3-A9E1-4492-87F7-8144708FC114}" srcOrd="1" destOrd="0" presId="urn:microsoft.com/office/officeart/2005/8/layout/orgChart1"/>
    <dgm:cxn modelId="{F1BAA7B2-F002-4190-9F69-A2D1EC2C61C8}" type="presOf" srcId="{A98DAEAC-254B-4557-B21D-42255BF0F66F}" destId="{B06B785E-847F-41DF-99AD-28DBE8E99F15}" srcOrd="1" destOrd="0" presId="urn:microsoft.com/office/officeart/2005/8/layout/orgChart1"/>
    <dgm:cxn modelId="{E31DFBB2-0BFE-467B-873E-A0C5E460FC14}" srcId="{B00500BA-3486-40C7-815A-A8E344236FA0}" destId="{E2A88B15-BAF4-4974-B5FA-6392664D73DD}" srcOrd="0" destOrd="0" parTransId="{46ABFCFD-981A-4591-B864-DF7BCA155960}" sibTransId="{6DA08476-D291-46D1-8B93-EBF648C760B5}"/>
    <dgm:cxn modelId="{8009C6B3-FEAB-429D-BE1C-028067AFF72E}" type="presOf" srcId="{4F09AAFF-52EB-47BE-8B64-4A415EB1E05F}" destId="{C029D9A5-089B-4919-8335-74930CCE94A6}" srcOrd="0" destOrd="0" presId="urn:microsoft.com/office/officeart/2005/8/layout/orgChart1"/>
    <dgm:cxn modelId="{3F6B75C4-D63A-40A6-A303-52F7E25C0D0F}" type="presOf" srcId="{86443BDB-E4E4-429A-95F5-C3647D25942F}" destId="{91F6AACD-DEAE-4DC4-8462-459F234B6269}" srcOrd="0" destOrd="0" presId="urn:microsoft.com/office/officeart/2005/8/layout/orgChart1"/>
    <dgm:cxn modelId="{BA9C0CC5-D512-4517-A2E3-BE742C8CF1AF}" type="presOf" srcId="{24DC6507-286F-4F3A-8C7C-DA74F5A0B36D}" destId="{9DF8C7D4-5F40-4EA8-A358-9CF97549FA16}" srcOrd="0" destOrd="0" presId="urn:microsoft.com/office/officeart/2005/8/layout/orgChart1"/>
    <dgm:cxn modelId="{EF26C8C5-D047-46D7-8C93-2E715AFF2B74}" type="presOf" srcId="{BEBC5FD9-5702-4D5B-9D29-3E16849EDF81}" destId="{5F39F170-FE3B-405C-8966-7C48555FB18F}" srcOrd="1" destOrd="0" presId="urn:microsoft.com/office/officeart/2005/8/layout/orgChart1"/>
    <dgm:cxn modelId="{D37151CF-DF09-4D76-91C0-364AD39462A2}" type="presOf" srcId="{24DC6507-286F-4F3A-8C7C-DA74F5A0B36D}" destId="{6A1AE5F4-8579-468F-8271-D6C47CB5ABDB}" srcOrd="1" destOrd="0" presId="urn:microsoft.com/office/officeart/2005/8/layout/orgChart1"/>
    <dgm:cxn modelId="{582B19D0-CF9E-4E2B-99BC-FCA37D18270B}" type="presOf" srcId="{C953D1CA-75D9-412D-83A3-1C63A3F7CC7F}" destId="{27D8A518-A530-4F30-AF73-827F63739978}" srcOrd="0" destOrd="0" presId="urn:microsoft.com/office/officeart/2005/8/layout/orgChart1"/>
    <dgm:cxn modelId="{D2A367DF-2852-412D-8A98-4B773DD203D4}" type="presOf" srcId="{E2A88B15-BAF4-4974-B5FA-6392664D73DD}" destId="{89DB2A39-A1A0-4FFB-8DC6-8B74027B7DD4}" srcOrd="1" destOrd="0" presId="urn:microsoft.com/office/officeart/2005/8/layout/orgChart1"/>
    <dgm:cxn modelId="{DDE1FDE0-1097-464B-A009-5ABD9F74AB02}" type="presOf" srcId="{AF702023-6C9F-4571-A34B-3DFCF03FD91B}" destId="{D2FC373F-B095-4314-80C3-0A76FBA24C82}" srcOrd="1" destOrd="0" presId="urn:microsoft.com/office/officeart/2005/8/layout/orgChart1"/>
    <dgm:cxn modelId="{EF9FD2EB-76CC-4FF8-97DC-5376F87BB7CF}" srcId="{C953D1CA-75D9-412D-83A3-1C63A3F7CC7F}" destId="{9B528539-04B5-4406-818A-C22EEFB4BD6C}" srcOrd="1" destOrd="0" parTransId="{6EE99CE3-D8FD-4C25-892F-362C56AC6F44}" sibTransId="{36885C1D-38E3-4100-A3B7-68AD06F7C1D6}"/>
    <dgm:cxn modelId="{A89557F8-D13D-427E-B331-EDC673BDA92B}" type="presOf" srcId="{23216C00-9E13-4470-8C42-47D8C40FEADB}" destId="{32716C3A-37AE-4D10-BC47-FDF5C105FE5E}" srcOrd="0" destOrd="0" presId="urn:microsoft.com/office/officeart/2005/8/layout/orgChart1"/>
    <dgm:cxn modelId="{518AF5FF-449D-4E85-806E-25A052012F7D}" srcId="{E2A88B15-BAF4-4974-B5FA-6392664D73DD}" destId="{19760D0B-CE96-405E-902B-4A7311B07018}" srcOrd="0" destOrd="0" parTransId="{86443BDB-E4E4-429A-95F5-C3647D25942F}" sibTransId="{382D30CE-C717-48DC-817E-14EF3AC0D94D}"/>
    <dgm:cxn modelId="{E82A5166-31D0-49FE-A52B-7A263DD12E7B}" type="presParOf" srcId="{C850367E-7070-4F82-81E0-9841E9148ECA}" destId="{4B282375-69E6-4A7F-B8FF-5A2BEF037DF3}" srcOrd="0" destOrd="0" presId="urn:microsoft.com/office/officeart/2005/8/layout/orgChart1"/>
    <dgm:cxn modelId="{19D27D0D-BA03-4309-8AC5-F20712502CBE}" type="presParOf" srcId="{4B282375-69E6-4A7F-B8FF-5A2BEF037DF3}" destId="{55B50009-F4CE-4604-B186-6D7D5E73219B}" srcOrd="0" destOrd="0" presId="urn:microsoft.com/office/officeart/2005/8/layout/orgChart1"/>
    <dgm:cxn modelId="{2ADC5983-302A-4853-9845-70571B1A941E}" type="presParOf" srcId="{55B50009-F4CE-4604-B186-6D7D5E73219B}" destId="{27D8A518-A530-4F30-AF73-827F63739978}" srcOrd="0" destOrd="0" presId="urn:microsoft.com/office/officeart/2005/8/layout/orgChart1"/>
    <dgm:cxn modelId="{31840805-5A6A-462A-B5D6-46DCBDFD33E0}" type="presParOf" srcId="{55B50009-F4CE-4604-B186-6D7D5E73219B}" destId="{BB1EA416-E25D-49FA-BE87-3164FB74876D}" srcOrd="1" destOrd="0" presId="urn:microsoft.com/office/officeart/2005/8/layout/orgChart1"/>
    <dgm:cxn modelId="{28868017-657B-4884-91AE-DB5E252ACD70}" type="presParOf" srcId="{4B282375-69E6-4A7F-B8FF-5A2BEF037DF3}" destId="{443E4A55-465C-43A1-95FF-1C6C1C06404E}" srcOrd="1" destOrd="0" presId="urn:microsoft.com/office/officeart/2005/8/layout/orgChart1"/>
    <dgm:cxn modelId="{CBAED271-BB79-4EF4-BECA-3EBEAE80FF63}" type="presParOf" srcId="{443E4A55-465C-43A1-95FF-1C6C1C06404E}" destId="{DEFF7F9D-F06B-4ADC-A0D6-3786DEB910E6}" srcOrd="0" destOrd="0" presId="urn:microsoft.com/office/officeart/2005/8/layout/orgChart1"/>
    <dgm:cxn modelId="{C6DC217F-FA16-48C3-9B32-FC1D1A3AB3F7}" type="presParOf" srcId="{443E4A55-465C-43A1-95FF-1C6C1C06404E}" destId="{854EE5CE-6003-40D9-B7E1-410D0F8AB877}" srcOrd="1" destOrd="0" presId="urn:microsoft.com/office/officeart/2005/8/layout/orgChart1"/>
    <dgm:cxn modelId="{2D5EA741-A85C-4679-A8D2-7F7EB4F6258B}" type="presParOf" srcId="{854EE5CE-6003-40D9-B7E1-410D0F8AB877}" destId="{8EA96F30-3976-403F-8765-B2802B409F84}" srcOrd="0" destOrd="0" presId="urn:microsoft.com/office/officeart/2005/8/layout/orgChart1"/>
    <dgm:cxn modelId="{94BDBA53-E63E-4E04-AE7E-8DBC112B23A7}" type="presParOf" srcId="{8EA96F30-3976-403F-8765-B2802B409F84}" destId="{CE6AE580-9CC1-4B29-B516-42FC107D240B}" srcOrd="0" destOrd="0" presId="urn:microsoft.com/office/officeart/2005/8/layout/orgChart1"/>
    <dgm:cxn modelId="{F2428E38-8528-4574-BA80-DEB576A06BE3}" type="presParOf" srcId="{8EA96F30-3976-403F-8765-B2802B409F84}" destId="{57B4AFD3-A9E1-4492-87F7-8144708FC114}" srcOrd="1" destOrd="0" presId="urn:microsoft.com/office/officeart/2005/8/layout/orgChart1"/>
    <dgm:cxn modelId="{B4F21F65-CC9D-49AE-A8AC-F8C6EE87B165}" type="presParOf" srcId="{854EE5CE-6003-40D9-B7E1-410D0F8AB877}" destId="{32C2F641-0B30-408A-86D5-41B0F1DDBA65}" srcOrd="1" destOrd="0" presId="urn:microsoft.com/office/officeart/2005/8/layout/orgChart1"/>
    <dgm:cxn modelId="{5DE240BA-B395-4B97-A52A-91D5B97E3C41}" type="presParOf" srcId="{854EE5CE-6003-40D9-B7E1-410D0F8AB877}" destId="{1E955AA5-A307-48EC-828F-0C78FB4E191E}" srcOrd="2" destOrd="0" presId="urn:microsoft.com/office/officeart/2005/8/layout/orgChart1"/>
    <dgm:cxn modelId="{5A952566-E6BC-459E-98B1-8F895269DD64}" type="presParOf" srcId="{1E955AA5-A307-48EC-828F-0C78FB4E191E}" destId="{8F258B51-A904-4E55-867B-DB790E881FD4}" srcOrd="0" destOrd="0" presId="urn:microsoft.com/office/officeart/2005/8/layout/orgChart1"/>
    <dgm:cxn modelId="{3E697DFD-FB1B-48EA-A808-27A9C868C808}" type="presParOf" srcId="{1E955AA5-A307-48EC-828F-0C78FB4E191E}" destId="{FD4637DE-3EFA-44FD-A710-F264BAFA560A}" srcOrd="1" destOrd="0" presId="urn:microsoft.com/office/officeart/2005/8/layout/orgChart1"/>
    <dgm:cxn modelId="{7D2D289F-E8A6-46B0-8926-7AB1EFDAF495}" type="presParOf" srcId="{FD4637DE-3EFA-44FD-A710-F264BAFA560A}" destId="{E79836D0-DA2A-461B-B0B2-B78BFE37BE2D}" srcOrd="0" destOrd="0" presId="urn:microsoft.com/office/officeart/2005/8/layout/orgChart1"/>
    <dgm:cxn modelId="{538338C8-EA50-434A-B665-02796BBFFFE9}" type="presParOf" srcId="{E79836D0-DA2A-461B-B0B2-B78BFE37BE2D}" destId="{EB7B1AA2-4524-43BF-907F-1E4ED2858DA1}" srcOrd="0" destOrd="0" presId="urn:microsoft.com/office/officeart/2005/8/layout/orgChart1"/>
    <dgm:cxn modelId="{312480C8-FE52-4424-B7D8-4382CAED77A4}" type="presParOf" srcId="{E79836D0-DA2A-461B-B0B2-B78BFE37BE2D}" destId="{89DB2A39-A1A0-4FFB-8DC6-8B74027B7DD4}" srcOrd="1" destOrd="0" presId="urn:microsoft.com/office/officeart/2005/8/layout/orgChart1"/>
    <dgm:cxn modelId="{5EE770D3-C720-4111-868D-028A2B1AC61B}" type="presParOf" srcId="{FD4637DE-3EFA-44FD-A710-F264BAFA560A}" destId="{9707031B-C39B-4AC3-BFDD-B380C46FE8E4}" srcOrd="1" destOrd="0" presId="urn:microsoft.com/office/officeart/2005/8/layout/orgChart1"/>
    <dgm:cxn modelId="{4980C04F-215A-4C34-A4BA-76135A328988}" type="presParOf" srcId="{9707031B-C39B-4AC3-BFDD-B380C46FE8E4}" destId="{91F6AACD-DEAE-4DC4-8462-459F234B6269}" srcOrd="0" destOrd="0" presId="urn:microsoft.com/office/officeart/2005/8/layout/orgChart1"/>
    <dgm:cxn modelId="{EABB6EBC-A5B1-4A47-86DE-400A58576F9C}" type="presParOf" srcId="{9707031B-C39B-4AC3-BFDD-B380C46FE8E4}" destId="{9D11333D-3F74-4EC9-B572-01DFA8E94928}" srcOrd="1" destOrd="0" presId="urn:microsoft.com/office/officeart/2005/8/layout/orgChart1"/>
    <dgm:cxn modelId="{1F99D83D-F991-4221-B22C-4606E32511D7}" type="presParOf" srcId="{9D11333D-3F74-4EC9-B572-01DFA8E94928}" destId="{604C3DBF-83E1-4941-AAC8-FB1FC6D96638}" srcOrd="0" destOrd="0" presId="urn:microsoft.com/office/officeart/2005/8/layout/orgChart1"/>
    <dgm:cxn modelId="{90F48A84-0D80-45F4-A799-7503C6DA1174}" type="presParOf" srcId="{604C3DBF-83E1-4941-AAC8-FB1FC6D96638}" destId="{3B28BA63-657D-4EED-B940-5D42D0404DD6}" srcOrd="0" destOrd="0" presId="urn:microsoft.com/office/officeart/2005/8/layout/orgChart1"/>
    <dgm:cxn modelId="{1DCB510F-D81D-4F7D-BED8-1B4C806C66D2}" type="presParOf" srcId="{604C3DBF-83E1-4941-AAC8-FB1FC6D96638}" destId="{99973897-96EB-40D4-A446-162609590F45}" srcOrd="1" destOrd="0" presId="urn:microsoft.com/office/officeart/2005/8/layout/orgChart1"/>
    <dgm:cxn modelId="{EED893A3-0481-487C-A13A-41B6AF55D705}" type="presParOf" srcId="{9D11333D-3F74-4EC9-B572-01DFA8E94928}" destId="{DE5B55B9-0494-4B31-B380-97E3CDDEFB90}" srcOrd="1" destOrd="0" presId="urn:microsoft.com/office/officeart/2005/8/layout/orgChart1"/>
    <dgm:cxn modelId="{11EAECA1-19E3-4E18-8FB3-A41ACF8F9C5B}" type="presParOf" srcId="{9D11333D-3F74-4EC9-B572-01DFA8E94928}" destId="{B3E7F117-B591-42D7-A9EA-1CE62C260384}" srcOrd="2" destOrd="0" presId="urn:microsoft.com/office/officeart/2005/8/layout/orgChart1"/>
    <dgm:cxn modelId="{8598112F-E17F-4A29-B4BE-DD64D5F5FE9E}" type="presParOf" srcId="{FD4637DE-3EFA-44FD-A710-F264BAFA560A}" destId="{5E5466D7-33F3-4137-9C44-1ED5C8FDE7F2}" srcOrd="2" destOrd="0" presId="urn:microsoft.com/office/officeart/2005/8/layout/orgChart1"/>
    <dgm:cxn modelId="{2326AE30-CB13-4491-A128-3C70B5904DDC}" type="presParOf" srcId="{1E955AA5-A307-48EC-828F-0C78FB4E191E}" destId="{32716C3A-37AE-4D10-BC47-FDF5C105FE5E}" srcOrd="2" destOrd="0" presId="urn:microsoft.com/office/officeart/2005/8/layout/orgChart1"/>
    <dgm:cxn modelId="{8F89AD13-809F-48C7-99B6-5A4320CF39AA}" type="presParOf" srcId="{1E955AA5-A307-48EC-828F-0C78FB4E191E}" destId="{9DC5E44E-B65A-4CCE-A28C-489313581A75}" srcOrd="3" destOrd="0" presId="urn:microsoft.com/office/officeart/2005/8/layout/orgChart1"/>
    <dgm:cxn modelId="{275F4005-312F-4504-ACC5-38312E25EEE0}" type="presParOf" srcId="{9DC5E44E-B65A-4CCE-A28C-489313581A75}" destId="{DD47174A-8F07-4471-B38D-4C86822F3926}" srcOrd="0" destOrd="0" presId="urn:microsoft.com/office/officeart/2005/8/layout/orgChart1"/>
    <dgm:cxn modelId="{EC471604-70B4-4E32-9CA9-2D0745C975AD}" type="presParOf" srcId="{DD47174A-8F07-4471-B38D-4C86822F3926}" destId="{F0DAB7FF-C0BC-4201-BE41-EBC8674A1053}" srcOrd="0" destOrd="0" presId="urn:microsoft.com/office/officeart/2005/8/layout/orgChart1"/>
    <dgm:cxn modelId="{4C240E02-59BD-4FA7-80D8-2E9C7F3E775A}" type="presParOf" srcId="{DD47174A-8F07-4471-B38D-4C86822F3926}" destId="{B06B785E-847F-41DF-99AD-28DBE8E99F15}" srcOrd="1" destOrd="0" presId="urn:microsoft.com/office/officeart/2005/8/layout/orgChart1"/>
    <dgm:cxn modelId="{5951D931-CFAA-4492-9577-3D0DA1C4C973}" type="presParOf" srcId="{9DC5E44E-B65A-4CCE-A28C-489313581A75}" destId="{52132069-AC81-42DB-A227-5596D30637C6}" srcOrd="1" destOrd="0" presId="urn:microsoft.com/office/officeart/2005/8/layout/orgChart1"/>
    <dgm:cxn modelId="{1BA757FE-02B1-4698-B76C-F07320A03B02}" type="presParOf" srcId="{9DC5E44E-B65A-4CCE-A28C-489313581A75}" destId="{A3FECDE3-0D81-45CF-AAC1-921F3A3559E2}" srcOrd="2" destOrd="0" presId="urn:microsoft.com/office/officeart/2005/8/layout/orgChart1"/>
    <dgm:cxn modelId="{63630170-7442-4211-9CBD-2ED0417F6D8F}" type="presParOf" srcId="{A3FECDE3-0D81-45CF-AAC1-921F3A3559E2}" destId="{2BAF4006-370A-40E6-A9A2-640ABEBEE751}" srcOrd="0" destOrd="0" presId="urn:microsoft.com/office/officeart/2005/8/layout/orgChart1"/>
    <dgm:cxn modelId="{E66617AC-0A94-479A-9116-6A1C3061C341}" type="presParOf" srcId="{A3FECDE3-0D81-45CF-AAC1-921F3A3559E2}" destId="{3FCC90CF-186D-475D-B060-D4548CF0D94D}" srcOrd="1" destOrd="0" presId="urn:microsoft.com/office/officeart/2005/8/layout/orgChart1"/>
    <dgm:cxn modelId="{32562B35-E1D9-4D33-A6DD-FF0519C4D656}" type="presParOf" srcId="{3FCC90CF-186D-475D-B060-D4548CF0D94D}" destId="{75911BF3-87B2-4B13-AA1E-7A635F07C6ED}" srcOrd="0" destOrd="0" presId="urn:microsoft.com/office/officeart/2005/8/layout/orgChart1"/>
    <dgm:cxn modelId="{AEFF14D4-33A0-4BEE-A2E4-013F9176ACA7}" type="presParOf" srcId="{75911BF3-87B2-4B13-AA1E-7A635F07C6ED}" destId="{0704C558-ED5F-46C3-8DB6-AD2BFB6A3767}" srcOrd="0" destOrd="0" presId="urn:microsoft.com/office/officeart/2005/8/layout/orgChart1"/>
    <dgm:cxn modelId="{BE96D242-EFBB-448A-921D-FCF94D43D84A}" type="presParOf" srcId="{75911BF3-87B2-4B13-AA1E-7A635F07C6ED}" destId="{D2FC373F-B095-4314-80C3-0A76FBA24C82}" srcOrd="1" destOrd="0" presId="urn:microsoft.com/office/officeart/2005/8/layout/orgChart1"/>
    <dgm:cxn modelId="{CA90E1B7-AB73-446F-B8DA-537AAC74DD58}" type="presParOf" srcId="{3FCC90CF-186D-475D-B060-D4548CF0D94D}" destId="{C7F89A9B-58EE-4391-AE8B-68DBF6AB4289}" srcOrd="1" destOrd="0" presId="urn:microsoft.com/office/officeart/2005/8/layout/orgChart1"/>
    <dgm:cxn modelId="{FD00D690-51B2-4CB7-AE02-53BBEC918DA9}" type="presParOf" srcId="{3FCC90CF-186D-475D-B060-D4548CF0D94D}" destId="{811A23C3-B60D-45B6-935C-CBDA2B0C7A16}" srcOrd="2" destOrd="0" presId="urn:microsoft.com/office/officeart/2005/8/layout/orgChart1"/>
    <dgm:cxn modelId="{F5E781AB-D789-4C2C-9138-8DFB41EEB3A1}" type="presParOf" srcId="{443E4A55-465C-43A1-95FF-1C6C1C06404E}" destId="{9C6029ED-1777-4358-A76E-5E7F7C17B258}" srcOrd="2" destOrd="0" presId="urn:microsoft.com/office/officeart/2005/8/layout/orgChart1"/>
    <dgm:cxn modelId="{596D9E71-110E-4DA2-8B03-9839134E82C7}" type="presParOf" srcId="{443E4A55-465C-43A1-95FF-1C6C1C06404E}" destId="{8EAC20B0-3836-4040-8805-290254901623}" srcOrd="3" destOrd="0" presId="urn:microsoft.com/office/officeart/2005/8/layout/orgChart1"/>
    <dgm:cxn modelId="{52C0052A-050B-4874-81A1-3B806A371F8F}" type="presParOf" srcId="{8EAC20B0-3836-4040-8805-290254901623}" destId="{0AE5FC66-FEA0-4552-BADB-FDD00A9E890E}" srcOrd="0" destOrd="0" presId="urn:microsoft.com/office/officeart/2005/8/layout/orgChart1"/>
    <dgm:cxn modelId="{A10083B0-951C-4570-BC3D-A6B827B2A00A}" type="presParOf" srcId="{0AE5FC66-FEA0-4552-BADB-FDD00A9E890E}" destId="{6AB4A04A-2A27-41A7-B76B-39F6C1E5A173}" srcOrd="0" destOrd="0" presId="urn:microsoft.com/office/officeart/2005/8/layout/orgChart1"/>
    <dgm:cxn modelId="{C0AA5292-4F6B-40DA-B632-6D2D112D2815}" type="presParOf" srcId="{0AE5FC66-FEA0-4552-BADB-FDD00A9E890E}" destId="{E019E8F5-6D75-4EBC-802B-43D548656A38}" srcOrd="1" destOrd="0" presId="urn:microsoft.com/office/officeart/2005/8/layout/orgChart1"/>
    <dgm:cxn modelId="{EB6DAEEF-27B7-462A-AB7F-5AAA23788F23}" type="presParOf" srcId="{8EAC20B0-3836-4040-8805-290254901623}" destId="{A3F90DC6-4CA3-4764-9CEC-B855D5B4F83D}" srcOrd="1" destOrd="0" presId="urn:microsoft.com/office/officeart/2005/8/layout/orgChart1"/>
    <dgm:cxn modelId="{3C380EEA-1E36-43F1-9A27-6FACC2CDF897}" type="presParOf" srcId="{8EAC20B0-3836-4040-8805-290254901623}" destId="{75B8805D-DE27-45E3-8272-D6272F9677D6}" srcOrd="2" destOrd="0" presId="urn:microsoft.com/office/officeart/2005/8/layout/orgChart1"/>
    <dgm:cxn modelId="{B7299292-14F0-406E-8FF1-E24701E59C44}" type="presParOf" srcId="{75B8805D-DE27-45E3-8272-D6272F9677D6}" destId="{C029D9A5-089B-4919-8335-74930CCE94A6}" srcOrd="0" destOrd="0" presId="urn:microsoft.com/office/officeart/2005/8/layout/orgChart1"/>
    <dgm:cxn modelId="{64B31D72-B166-47FC-8CBC-2D489BAD1AB1}" type="presParOf" srcId="{75B8805D-DE27-45E3-8272-D6272F9677D6}" destId="{14FA8426-14E5-4936-B6D8-62FCC1DAC1B7}" srcOrd="1" destOrd="0" presId="urn:microsoft.com/office/officeart/2005/8/layout/orgChart1"/>
    <dgm:cxn modelId="{8A4659B4-6C44-44C4-BFBC-C0C19E8BCDA3}" type="presParOf" srcId="{14FA8426-14E5-4936-B6D8-62FCC1DAC1B7}" destId="{81E26FEA-8390-4A50-BEFA-38D45BE7ADB1}" srcOrd="0" destOrd="0" presId="urn:microsoft.com/office/officeart/2005/8/layout/orgChart1"/>
    <dgm:cxn modelId="{8F85924E-8EB5-4893-947B-CD43A6803A4B}" type="presParOf" srcId="{81E26FEA-8390-4A50-BEFA-38D45BE7ADB1}" destId="{9DF8C7D4-5F40-4EA8-A358-9CF97549FA16}" srcOrd="0" destOrd="0" presId="urn:microsoft.com/office/officeart/2005/8/layout/orgChart1"/>
    <dgm:cxn modelId="{02BF0F72-30D1-4EEE-89FB-0B73F30B3EFF}" type="presParOf" srcId="{81E26FEA-8390-4A50-BEFA-38D45BE7ADB1}" destId="{6A1AE5F4-8579-468F-8271-D6C47CB5ABDB}" srcOrd="1" destOrd="0" presId="urn:microsoft.com/office/officeart/2005/8/layout/orgChart1"/>
    <dgm:cxn modelId="{1E9D3C7B-5657-46DB-85B6-857E9D737C49}" type="presParOf" srcId="{14FA8426-14E5-4936-B6D8-62FCC1DAC1B7}" destId="{F2C3E684-E078-4CDA-95E2-47331EC110FC}" srcOrd="1" destOrd="0" presId="urn:microsoft.com/office/officeart/2005/8/layout/orgChart1"/>
    <dgm:cxn modelId="{8056D55E-23A9-4381-B5BD-43D4CFD62439}" type="presParOf" srcId="{14FA8426-14E5-4936-B6D8-62FCC1DAC1B7}" destId="{C8B912DC-0E43-45D8-927C-CB0DA1CDD70F}" srcOrd="2" destOrd="0" presId="urn:microsoft.com/office/officeart/2005/8/layout/orgChart1"/>
    <dgm:cxn modelId="{EF3FDE3F-9565-485C-8C12-8A98CFA9A31A}" type="presParOf" srcId="{C8B912DC-0E43-45D8-927C-CB0DA1CDD70F}" destId="{7C9DF0FC-B79F-42CD-8DBD-3F9E54137655}" srcOrd="0" destOrd="0" presId="urn:microsoft.com/office/officeart/2005/8/layout/orgChart1"/>
    <dgm:cxn modelId="{43DFB2AB-7DB8-4B84-A1A6-F5858E56279D}" type="presParOf" srcId="{C8B912DC-0E43-45D8-927C-CB0DA1CDD70F}" destId="{B31A5907-25F4-40B1-9D16-D5BC7D82DCF6}" srcOrd="1" destOrd="0" presId="urn:microsoft.com/office/officeart/2005/8/layout/orgChart1"/>
    <dgm:cxn modelId="{38AE1890-58E1-4B3B-903C-580E195A57EA}" type="presParOf" srcId="{B31A5907-25F4-40B1-9D16-D5BC7D82DCF6}" destId="{B4AD105B-960F-4B01-BBC1-DB47976EBEB2}" srcOrd="0" destOrd="0" presId="urn:microsoft.com/office/officeart/2005/8/layout/orgChart1"/>
    <dgm:cxn modelId="{8969F83C-DFA6-456B-8C49-293990AD603F}" type="presParOf" srcId="{B4AD105B-960F-4B01-BBC1-DB47976EBEB2}" destId="{BEFE83FF-FC8F-4BD7-87F8-791B5296CC31}" srcOrd="0" destOrd="0" presId="urn:microsoft.com/office/officeart/2005/8/layout/orgChart1"/>
    <dgm:cxn modelId="{FB839408-F93B-434D-93E5-1A89B5242088}" type="presParOf" srcId="{B4AD105B-960F-4B01-BBC1-DB47976EBEB2}" destId="{1DD2A417-C50C-42CD-9B31-32D83E23F657}" srcOrd="1" destOrd="0" presId="urn:microsoft.com/office/officeart/2005/8/layout/orgChart1"/>
    <dgm:cxn modelId="{8307FE65-B557-4627-BC5D-892C0870EB7A}" type="presParOf" srcId="{B31A5907-25F4-40B1-9D16-D5BC7D82DCF6}" destId="{3F2D6477-7645-4550-BA00-0BCFE61553DE}" srcOrd="1" destOrd="0" presId="urn:microsoft.com/office/officeart/2005/8/layout/orgChart1"/>
    <dgm:cxn modelId="{C9C1DD70-F262-4FED-8030-84C68A44A410}" type="presParOf" srcId="{B31A5907-25F4-40B1-9D16-D5BC7D82DCF6}" destId="{B83133D0-AA55-4123-A0AF-5DE45268F67F}" srcOrd="2" destOrd="0" presId="urn:microsoft.com/office/officeart/2005/8/layout/orgChart1"/>
    <dgm:cxn modelId="{A8631D71-342E-4285-B73F-DD467646052F}" type="presParOf" srcId="{C8B912DC-0E43-45D8-927C-CB0DA1CDD70F}" destId="{9794669A-5884-4A37-91C6-7416E3278438}" srcOrd="2" destOrd="0" presId="urn:microsoft.com/office/officeart/2005/8/layout/orgChart1"/>
    <dgm:cxn modelId="{1E898AE1-7C95-4AD5-95CB-490B0E4CC534}" type="presParOf" srcId="{C8B912DC-0E43-45D8-927C-CB0DA1CDD70F}" destId="{A9FC70BC-CCBE-44C3-8DC7-9A071A02F386}" srcOrd="3" destOrd="0" presId="urn:microsoft.com/office/officeart/2005/8/layout/orgChart1"/>
    <dgm:cxn modelId="{FDB2A620-BDC7-4BBF-A259-6352F16EF247}" type="presParOf" srcId="{A9FC70BC-CCBE-44C3-8DC7-9A071A02F386}" destId="{25622EE8-C175-4B0D-9A89-00325EE276ED}" srcOrd="0" destOrd="0" presId="urn:microsoft.com/office/officeart/2005/8/layout/orgChart1"/>
    <dgm:cxn modelId="{9A3B6C92-4949-4475-BFEC-251750CD41F0}" type="presParOf" srcId="{25622EE8-C175-4B0D-9A89-00325EE276ED}" destId="{789959E0-B8C7-44F1-A501-5DD738357D7B}" srcOrd="0" destOrd="0" presId="urn:microsoft.com/office/officeart/2005/8/layout/orgChart1"/>
    <dgm:cxn modelId="{DFBF1B21-BEAF-40DC-AE08-72526C6C3DE8}" type="presParOf" srcId="{25622EE8-C175-4B0D-9A89-00325EE276ED}" destId="{2B1E98DB-EF5C-428C-A26D-84C618CB50D8}" srcOrd="1" destOrd="0" presId="urn:microsoft.com/office/officeart/2005/8/layout/orgChart1"/>
    <dgm:cxn modelId="{102A877B-F04B-416B-8D44-60605C1370EE}" type="presParOf" srcId="{A9FC70BC-CCBE-44C3-8DC7-9A071A02F386}" destId="{AD630FB1-3A5A-4FB9-9CFD-327C5D35E3BB}" srcOrd="1" destOrd="0" presId="urn:microsoft.com/office/officeart/2005/8/layout/orgChart1"/>
    <dgm:cxn modelId="{2F7EA1FE-9518-4833-98F3-0D114AE5DC44}" type="presParOf" srcId="{A9FC70BC-CCBE-44C3-8DC7-9A071A02F386}" destId="{D053780A-8DAC-4459-9827-3205A26A9A76}" srcOrd="2" destOrd="0" presId="urn:microsoft.com/office/officeart/2005/8/layout/orgChart1"/>
    <dgm:cxn modelId="{4410E0A3-A886-4A5C-8E2A-CE648CD71760}" type="presParOf" srcId="{75B8805D-DE27-45E3-8272-D6272F9677D6}" destId="{4DAD4AC5-CEC2-475E-A254-3E010A74839E}" srcOrd="2" destOrd="0" presId="urn:microsoft.com/office/officeart/2005/8/layout/orgChart1"/>
    <dgm:cxn modelId="{6C5413E6-96DD-4AC2-8C1A-51AA3CF36DF1}" type="presParOf" srcId="{75B8805D-DE27-45E3-8272-D6272F9677D6}" destId="{DA260CBF-3BC2-4A7D-A175-DA58A7A3485C}" srcOrd="3" destOrd="0" presId="urn:microsoft.com/office/officeart/2005/8/layout/orgChart1"/>
    <dgm:cxn modelId="{FC6EE0CF-0540-42D6-A5A4-ABDF32B31E6B}" type="presParOf" srcId="{DA260CBF-3BC2-4A7D-A175-DA58A7A3485C}" destId="{328E3B13-C59A-4309-B8CD-67D932D1479B}" srcOrd="0" destOrd="0" presId="urn:microsoft.com/office/officeart/2005/8/layout/orgChart1"/>
    <dgm:cxn modelId="{F2816FFC-1267-4825-BDC3-16B9BFF4B024}" type="presParOf" srcId="{328E3B13-C59A-4309-B8CD-67D932D1479B}" destId="{61A6355F-9C77-4E02-935C-9A269C2D2621}" srcOrd="0" destOrd="0" presId="urn:microsoft.com/office/officeart/2005/8/layout/orgChart1"/>
    <dgm:cxn modelId="{36827930-AAA0-4DE1-A6C2-0E2C41377EF5}" type="presParOf" srcId="{328E3B13-C59A-4309-B8CD-67D932D1479B}" destId="{38C9E0E3-B937-47DE-A54A-C88C77F56D6F}" srcOrd="1" destOrd="0" presId="urn:microsoft.com/office/officeart/2005/8/layout/orgChart1"/>
    <dgm:cxn modelId="{2D6BF070-99AA-4188-8A40-A24D2BA43694}" type="presParOf" srcId="{DA260CBF-3BC2-4A7D-A175-DA58A7A3485C}" destId="{FAFF6A61-32B0-463A-9682-1CB141B90459}" srcOrd="1" destOrd="0" presId="urn:microsoft.com/office/officeart/2005/8/layout/orgChart1"/>
    <dgm:cxn modelId="{D3687C42-1F04-43DA-8807-74E44704EF7E}" type="presParOf" srcId="{DA260CBF-3BC2-4A7D-A175-DA58A7A3485C}" destId="{DB6F8B9C-A09E-40A8-95B3-45904B9BF8EF}" srcOrd="2" destOrd="0" presId="urn:microsoft.com/office/officeart/2005/8/layout/orgChart1"/>
    <dgm:cxn modelId="{72360599-FF03-4E3A-B9FB-DD5A41DB8B7C}" type="presParOf" srcId="{DB6F8B9C-A09E-40A8-95B3-45904B9BF8EF}" destId="{C74F42DD-336E-45E7-ACEF-E8FF5FB4CB71}" srcOrd="0" destOrd="0" presId="urn:microsoft.com/office/officeart/2005/8/layout/orgChart1"/>
    <dgm:cxn modelId="{DC9C5285-8A87-44C1-B370-44B7F73DA6EE}" type="presParOf" srcId="{DB6F8B9C-A09E-40A8-95B3-45904B9BF8EF}" destId="{94190956-C41F-44ED-BB76-60A4727AF890}" srcOrd="1" destOrd="0" presId="urn:microsoft.com/office/officeart/2005/8/layout/orgChart1"/>
    <dgm:cxn modelId="{AD8128C3-FE7F-4921-97C0-D0D67BD28839}" type="presParOf" srcId="{94190956-C41F-44ED-BB76-60A4727AF890}" destId="{0DB76BD8-07A5-4297-997B-1BF6498E9708}" srcOrd="0" destOrd="0" presId="urn:microsoft.com/office/officeart/2005/8/layout/orgChart1"/>
    <dgm:cxn modelId="{861B5A30-BD5A-42E2-AC3D-A894ED0798AC}" type="presParOf" srcId="{0DB76BD8-07A5-4297-997B-1BF6498E9708}" destId="{37CBE491-EAA7-45D4-9268-386543BC811E}" srcOrd="0" destOrd="0" presId="urn:microsoft.com/office/officeart/2005/8/layout/orgChart1"/>
    <dgm:cxn modelId="{ADCA968A-A1E7-4555-A65D-6DAD47A8BF5A}" type="presParOf" srcId="{0DB76BD8-07A5-4297-997B-1BF6498E9708}" destId="{5F39F170-FE3B-405C-8966-7C48555FB18F}" srcOrd="1" destOrd="0" presId="urn:microsoft.com/office/officeart/2005/8/layout/orgChart1"/>
    <dgm:cxn modelId="{04E8B85D-3C78-4734-9EED-87F0961E3769}" type="presParOf" srcId="{94190956-C41F-44ED-BB76-60A4727AF890}" destId="{ABB09C39-37F4-4B72-9F54-7E23E23B2299}" srcOrd="1" destOrd="0" presId="urn:microsoft.com/office/officeart/2005/8/layout/orgChart1"/>
    <dgm:cxn modelId="{8C1301E3-640D-4EC2-9E0F-0065AFE1CC3C}" type="presParOf" srcId="{94190956-C41F-44ED-BB76-60A4727AF890}" destId="{5E5973FA-A3C8-4529-ACFB-40252F885AF8}" srcOrd="2" destOrd="0" presId="urn:microsoft.com/office/officeart/2005/8/layout/orgChart1"/>
    <dgm:cxn modelId="{7EAA6CB8-60D7-4390-BCAB-31100B625E1C}" type="presParOf" srcId="{4B282375-69E6-4A7F-B8FF-5A2BEF037DF3}" destId="{4929A818-54FB-4485-B5A5-2BF61648C1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6F9DB0E-C41A-4C25-BCF2-51EF123FAF38}" type="doc">
      <dgm:prSet loTypeId="urn:microsoft.com/office/officeart/2005/8/layout/orgChart1" loCatId="hierarchy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IN"/>
        </a:p>
      </dgm:t>
    </dgm:pt>
    <dgm:pt modelId="{C953D1CA-75D9-412D-83A3-1C63A3F7CC7F}">
      <dgm:prSet phldrT="[Text]" phldr="0"/>
      <dgm:spPr/>
      <dgm:t>
        <a:bodyPr/>
        <a:lstStyle/>
        <a:p>
          <a:r>
            <a:rPr lang="en-US" b="1" dirty="0"/>
            <a:t>ITC</a:t>
          </a:r>
        </a:p>
        <a:p>
          <a:r>
            <a:rPr lang="en-IN" b="1" dirty="0"/>
            <a:t>(Table 8A)</a:t>
          </a:r>
        </a:p>
      </dgm:t>
    </dgm:pt>
    <dgm:pt modelId="{32BEE06C-6E78-4445-88A8-7B2F377D50B1}" type="parTrans" cxnId="{1A6B4155-90A6-46D4-A6DF-D04EE08B0811}">
      <dgm:prSet/>
      <dgm:spPr/>
      <dgm:t>
        <a:bodyPr/>
        <a:lstStyle/>
        <a:p>
          <a:endParaRPr lang="en-IN"/>
        </a:p>
      </dgm:t>
    </dgm:pt>
    <dgm:pt modelId="{A4BA1479-317A-46AE-9406-30D23EC7FE74}" type="sibTrans" cxnId="{1A6B4155-90A6-46D4-A6DF-D04EE08B0811}">
      <dgm:prSet/>
      <dgm:spPr/>
      <dgm:t>
        <a:bodyPr/>
        <a:lstStyle/>
        <a:p>
          <a:endParaRPr lang="en-IN"/>
        </a:p>
      </dgm:t>
    </dgm:pt>
    <dgm:pt modelId="{B00500BA-3486-40C7-815A-A8E344236FA0}">
      <dgm:prSet phldrT="[Text]" phldr="0"/>
      <dgm:spPr/>
      <dgm:t>
        <a:bodyPr/>
        <a:lstStyle/>
        <a:p>
          <a:r>
            <a:rPr lang="en-IN" b="1" dirty="0"/>
            <a:t>1</a:t>
          </a:r>
          <a:r>
            <a:rPr lang="en-IN" b="1" baseline="30000" dirty="0"/>
            <a:t>st</a:t>
          </a:r>
          <a:r>
            <a:rPr lang="en-IN" b="1" dirty="0"/>
            <a:t> </a:t>
          </a:r>
          <a:r>
            <a:rPr lang="en-IN" b="1" dirty="0">
              <a:sym typeface="Wingdings" panose="05000000000000000000" pitchFamily="2" charset="2"/>
            </a:rPr>
            <a:t> </a:t>
          </a:r>
          <a:r>
            <a:rPr lang="en-IN" b="1" dirty="0"/>
            <a:t>GSTR-3B</a:t>
          </a:r>
        </a:p>
        <a:p>
          <a:r>
            <a:rPr lang="en-IN" b="1" dirty="0"/>
            <a:t>FY 25-26</a:t>
          </a:r>
        </a:p>
      </dgm:t>
    </dgm:pt>
    <dgm:pt modelId="{31DF3A93-D223-4BC8-84BA-B27B3F424579}" type="parTrans" cxnId="{D3320070-3FD7-46BB-8961-5A9359D49BE0}">
      <dgm:prSet/>
      <dgm:spPr/>
      <dgm:t>
        <a:bodyPr/>
        <a:lstStyle/>
        <a:p>
          <a:endParaRPr lang="en-IN"/>
        </a:p>
      </dgm:t>
    </dgm:pt>
    <dgm:pt modelId="{499A1851-90F6-47AE-A6CD-9C0549B62CCF}" type="sibTrans" cxnId="{D3320070-3FD7-46BB-8961-5A9359D49BE0}">
      <dgm:prSet/>
      <dgm:spPr/>
      <dgm:t>
        <a:bodyPr/>
        <a:lstStyle/>
        <a:p>
          <a:endParaRPr lang="en-IN"/>
        </a:p>
      </dgm:t>
    </dgm:pt>
    <dgm:pt modelId="{9B528539-04B5-4406-818A-C22EEFB4BD6C}">
      <dgm:prSet phldrT="[Text]" phldr="0"/>
      <dgm:spPr/>
      <dgm:t>
        <a:bodyPr/>
        <a:lstStyle/>
        <a:p>
          <a:r>
            <a:rPr lang="en-IN" b="1" dirty="0"/>
            <a:t>2</a:t>
          </a:r>
          <a:r>
            <a:rPr lang="en-IN" b="1" baseline="30000" dirty="0"/>
            <a:t>nd</a:t>
          </a:r>
          <a:r>
            <a:rPr lang="en-IN" b="1" dirty="0">
              <a:sym typeface="Wingdings" panose="05000000000000000000" pitchFamily="2" charset="2"/>
            </a:rPr>
            <a:t> </a:t>
          </a:r>
          <a:r>
            <a:rPr lang="en-IN" b="1" dirty="0"/>
            <a:t>GSTR-3B</a:t>
          </a:r>
        </a:p>
        <a:p>
          <a:r>
            <a:rPr lang="en-IN" b="1" dirty="0"/>
            <a:t>FY 25-26</a:t>
          </a:r>
        </a:p>
      </dgm:t>
    </dgm:pt>
    <dgm:pt modelId="{6EE99CE3-D8FD-4C25-892F-362C56AC6F44}" type="parTrans" cxnId="{EF9FD2EB-76CC-4FF8-97DC-5376F87BB7CF}">
      <dgm:prSet/>
      <dgm:spPr/>
      <dgm:t>
        <a:bodyPr/>
        <a:lstStyle/>
        <a:p>
          <a:endParaRPr lang="en-IN"/>
        </a:p>
      </dgm:t>
    </dgm:pt>
    <dgm:pt modelId="{36885C1D-38E3-4100-A3B7-68AD06F7C1D6}" type="sibTrans" cxnId="{EF9FD2EB-76CC-4FF8-97DC-5376F87BB7CF}">
      <dgm:prSet/>
      <dgm:spPr/>
      <dgm:t>
        <a:bodyPr/>
        <a:lstStyle/>
        <a:p>
          <a:endParaRPr lang="en-IN"/>
        </a:p>
      </dgm:t>
    </dgm:pt>
    <dgm:pt modelId="{E2A88B15-BAF4-4974-B5FA-6392664D73DD}" type="asst">
      <dgm:prSet/>
      <dgm:spPr/>
      <dgm:t>
        <a:bodyPr/>
        <a:lstStyle/>
        <a:p>
          <a:r>
            <a:rPr lang="en-US" b="1" dirty="0"/>
            <a:t>Availed</a:t>
          </a:r>
        </a:p>
        <a:p>
          <a:r>
            <a:rPr lang="en-US" b="1" dirty="0"/>
            <a:t>4A(5) </a:t>
          </a:r>
          <a:endParaRPr lang="en-IN" b="1" dirty="0"/>
        </a:p>
      </dgm:t>
    </dgm:pt>
    <dgm:pt modelId="{46ABFCFD-981A-4591-B864-DF7BCA155960}" type="parTrans" cxnId="{E31DFBB2-0BFE-467B-873E-A0C5E460FC14}">
      <dgm:prSet/>
      <dgm:spPr/>
      <dgm:t>
        <a:bodyPr/>
        <a:lstStyle/>
        <a:p>
          <a:endParaRPr lang="en-IN"/>
        </a:p>
      </dgm:t>
    </dgm:pt>
    <dgm:pt modelId="{6DA08476-D291-46D1-8B93-EBF648C760B5}" type="sibTrans" cxnId="{E31DFBB2-0BFE-467B-873E-A0C5E460FC14}">
      <dgm:prSet/>
      <dgm:spPr/>
      <dgm:t>
        <a:bodyPr/>
        <a:lstStyle/>
        <a:p>
          <a:endParaRPr lang="en-IN"/>
        </a:p>
      </dgm:t>
    </dgm:pt>
    <dgm:pt modelId="{A98DAEAC-254B-4557-B21D-42255BF0F66F}" type="asst">
      <dgm:prSet/>
      <dgm:spPr/>
      <dgm:t>
        <a:bodyPr/>
        <a:lstStyle/>
        <a:p>
          <a:r>
            <a:rPr lang="en-US" b="1" dirty="0"/>
            <a:t>Reversed</a:t>
          </a:r>
        </a:p>
        <a:p>
          <a:r>
            <a:rPr lang="en-US" b="1" dirty="0"/>
            <a:t>4B(2) </a:t>
          </a:r>
          <a:endParaRPr lang="en-IN" b="1" dirty="0"/>
        </a:p>
      </dgm:t>
    </dgm:pt>
    <dgm:pt modelId="{23216C00-9E13-4470-8C42-47D8C40FEADB}" type="parTrans" cxnId="{CCD553A8-CB09-4966-B3A5-7A125222F61C}">
      <dgm:prSet/>
      <dgm:spPr/>
      <dgm:t>
        <a:bodyPr/>
        <a:lstStyle/>
        <a:p>
          <a:endParaRPr lang="en-IN"/>
        </a:p>
      </dgm:t>
    </dgm:pt>
    <dgm:pt modelId="{65771C0B-770C-4A8E-84E5-D076D93FB7AC}" type="sibTrans" cxnId="{CCD553A8-CB09-4966-B3A5-7A125222F61C}">
      <dgm:prSet/>
      <dgm:spPr/>
      <dgm:t>
        <a:bodyPr/>
        <a:lstStyle/>
        <a:p>
          <a:endParaRPr lang="en-IN"/>
        </a:p>
      </dgm:t>
    </dgm:pt>
    <dgm:pt modelId="{24DC6507-286F-4F3A-8C7C-DA74F5A0B36D}" type="asst">
      <dgm:prSet/>
      <dgm:spPr/>
      <dgm:t>
        <a:bodyPr/>
        <a:lstStyle/>
        <a:p>
          <a:r>
            <a:rPr lang="en-US" b="1" dirty="0"/>
            <a:t>Availed</a:t>
          </a:r>
        </a:p>
        <a:p>
          <a:r>
            <a:rPr lang="en-US" b="1" dirty="0"/>
            <a:t>4A(5) </a:t>
          </a:r>
          <a:endParaRPr lang="en-IN" b="1" dirty="0"/>
        </a:p>
      </dgm:t>
    </dgm:pt>
    <dgm:pt modelId="{4F09AAFF-52EB-47BE-8B64-4A415EB1E05F}" type="parTrans" cxnId="{2A31257E-3B8B-4404-A941-9373895F786D}">
      <dgm:prSet/>
      <dgm:spPr/>
      <dgm:t>
        <a:bodyPr/>
        <a:lstStyle/>
        <a:p>
          <a:endParaRPr lang="en-IN"/>
        </a:p>
      </dgm:t>
    </dgm:pt>
    <dgm:pt modelId="{4F55A4F1-D08E-4EE8-8DEB-04A6286FD4B5}" type="sibTrans" cxnId="{2A31257E-3B8B-4404-A941-9373895F786D}">
      <dgm:prSet/>
      <dgm:spPr/>
      <dgm:t>
        <a:bodyPr/>
        <a:lstStyle/>
        <a:p>
          <a:endParaRPr lang="en-IN"/>
        </a:p>
      </dgm:t>
    </dgm:pt>
    <dgm:pt modelId="{13B72011-FE5A-400F-A1BB-BB698E7C0F9E}" type="asst">
      <dgm:prSet/>
      <dgm:spPr/>
      <dgm:t>
        <a:bodyPr/>
        <a:lstStyle/>
        <a:p>
          <a:r>
            <a:rPr lang="en-US" b="1" dirty="0"/>
            <a:t>Reversed</a:t>
          </a:r>
        </a:p>
        <a:p>
          <a:r>
            <a:rPr lang="en-US" b="1" dirty="0"/>
            <a:t>4B(1) </a:t>
          </a:r>
          <a:endParaRPr lang="en-IN" b="1" dirty="0"/>
        </a:p>
      </dgm:t>
    </dgm:pt>
    <dgm:pt modelId="{CE0A6FDE-9BEB-4C45-A006-AB95A893E059}" type="parTrans" cxnId="{F5C5EF4C-902D-4522-8737-50B57430D65F}">
      <dgm:prSet/>
      <dgm:spPr/>
      <dgm:t>
        <a:bodyPr/>
        <a:lstStyle/>
        <a:p>
          <a:endParaRPr lang="en-IN"/>
        </a:p>
      </dgm:t>
    </dgm:pt>
    <dgm:pt modelId="{63D8F65A-2738-408C-9C76-8D9767039562}" type="sibTrans" cxnId="{F5C5EF4C-902D-4522-8737-50B57430D65F}">
      <dgm:prSet/>
      <dgm:spPr/>
      <dgm:t>
        <a:bodyPr/>
        <a:lstStyle/>
        <a:p>
          <a:endParaRPr lang="en-IN"/>
        </a:p>
      </dgm:t>
    </dgm:pt>
    <dgm:pt modelId="{19760D0B-CE96-405E-902B-4A7311B07018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IN" b="1" dirty="0"/>
            <a:t>T- 6A1</a:t>
          </a:r>
          <a:endParaRPr lang="en-US" b="1" dirty="0"/>
        </a:p>
        <a:p>
          <a:r>
            <a:rPr lang="en-US" b="1" dirty="0"/>
            <a:t>(NFY GSTR-9)</a:t>
          </a:r>
        </a:p>
      </dgm:t>
    </dgm:pt>
    <dgm:pt modelId="{86443BDB-E4E4-429A-95F5-C3647D25942F}" type="parTrans" cxnId="{518AF5FF-449D-4E85-806E-25A052012F7D}">
      <dgm:prSet/>
      <dgm:spPr/>
      <dgm:t>
        <a:bodyPr/>
        <a:lstStyle/>
        <a:p>
          <a:endParaRPr lang="en-IN"/>
        </a:p>
      </dgm:t>
    </dgm:pt>
    <dgm:pt modelId="{382D30CE-C717-48DC-817E-14EF3AC0D94D}" type="sibTrans" cxnId="{518AF5FF-449D-4E85-806E-25A052012F7D}">
      <dgm:prSet/>
      <dgm:spPr/>
      <dgm:t>
        <a:bodyPr/>
        <a:lstStyle/>
        <a:p>
          <a:endParaRPr lang="en-IN"/>
        </a:p>
      </dgm:t>
    </dgm:pt>
    <dgm:pt modelId="{AF702023-6C9F-4571-A34B-3DFCF03FD91B}" type="asst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b="1" dirty="0"/>
            <a:t>No</a:t>
          </a:r>
        </a:p>
        <a:p>
          <a:r>
            <a:rPr lang="en-US" b="1" dirty="0"/>
            <a:t>Disclosure</a:t>
          </a:r>
          <a:endParaRPr lang="en-IN" b="1" dirty="0"/>
        </a:p>
      </dgm:t>
    </dgm:pt>
    <dgm:pt modelId="{040EB0D0-885A-47C2-AF5D-EDFB72AB755A}" type="parTrans" cxnId="{EDDD1F87-18D1-47BE-AE10-8DB108ECE8E4}">
      <dgm:prSet/>
      <dgm:spPr/>
      <dgm:t>
        <a:bodyPr/>
        <a:lstStyle/>
        <a:p>
          <a:endParaRPr lang="en-IN"/>
        </a:p>
      </dgm:t>
    </dgm:pt>
    <dgm:pt modelId="{AB7179A2-2891-42E5-98D7-1A0154A8C85B}" type="sibTrans" cxnId="{EDDD1F87-18D1-47BE-AE10-8DB108ECE8E4}">
      <dgm:prSet/>
      <dgm:spPr/>
      <dgm:t>
        <a:bodyPr/>
        <a:lstStyle/>
        <a:p>
          <a:endParaRPr lang="en-IN"/>
        </a:p>
      </dgm:t>
    </dgm:pt>
    <dgm:pt modelId="{C47C84D7-5D99-4A3A-A7FB-626F0B9CF8B0}" type="asst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b="1" dirty="0"/>
            <a:t>No</a:t>
          </a:r>
        </a:p>
        <a:p>
          <a:r>
            <a:rPr lang="en-US" b="1" dirty="0"/>
            <a:t>Disclosure</a:t>
          </a:r>
          <a:endParaRPr lang="en-IN" b="1" dirty="0"/>
        </a:p>
      </dgm:t>
    </dgm:pt>
    <dgm:pt modelId="{0DBDE7CC-6869-4039-A80A-138F691DFE07}" type="parTrans" cxnId="{79F65C00-1D80-45A4-A61F-92458A29E17F}">
      <dgm:prSet/>
      <dgm:spPr/>
      <dgm:t>
        <a:bodyPr/>
        <a:lstStyle/>
        <a:p>
          <a:endParaRPr lang="en-IN"/>
        </a:p>
      </dgm:t>
    </dgm:pt>
    <dgm:pt modelId="{7BE5EBB2-20FE-41D3-8A39-931C6316248F}" type="sibTrans" cxnId="{79F65C00-1D80-45A4-A61F-92458A29E17F}">
      <dgm:prSet/>
      <dgm:spPr/>
      <dgm:t>
        <a:bodyPr/>
        <a:lstStyle/>
        <a:p>
          <a:endParaRPr lang="en-IN"/>
        </a:p>
      </dgm:t>
    </dgm:pt>
    <dgm:pt modelId="{BEBC5FD9-5702-4D5B-9D29-3E16849EDF81}" type="asst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b="1" dirty="0"/>
            <a:t>No</a:t>
          </a:r>
        </a:p>
        <a:p>
          <a:r>
            <a:rPr lang="en-US" b="1" dirty="0"/>
            <a:t>Disclosure</a:t>
          </a:r>
          <a:endParaRPr lang="en-IN" b="1" dirty="0"/>
        </a:p>
      </dgm:t>
    </dgm:pt>
    <dgm:pt modelId="{14105417-6009-4E39-822F-CBBF40056711}" type="parTrans" cxnId="{7164255F-873B-40B4-A1B8-8C2FCD98FCAC}">
      <dgm:prSet/>
      <dgm:spPr/>
      <dgm:t>
        <a:bodyPr/>
        <a:lstStyle/>
        <a:p>
          <a:endParaRPr lang="en-IN"/>
        </a:p>
      </dgm:t>
    </dgm:pt>
    <dgm:pt modelId="{3008149F-3AE7-45B2-8103-0CF6B9C281D4}" type="sibTrans" cxnId="{7164255F-873B-40B4-A1B8-8C2FCD98FCAC}">
      <dgm:prSet/>
      <dgm:spPr/>
      <dgm:t>
        <a:bodyPr/>
        <a:lstStyle/>
        <a:p>
          <a:endParaRPr lang="en-IN"/>
        </a:p>
      </dgm:t>
    </dgm:pt>
    <dgm:pt modelId="{79142C20-74D6-46E0-BECE-0F492D02A79A}" type="asst">
      <dgm:prSet/>
      <dgm:spPr>
        <a:solidFill>
          <a:srgbClr val="FFC000"/>
        </a:solidFill>
      </dgm:spPr>
      <dgm:t>
        <a:bodyPr/>
        <a:lstStyle/>
        <a:p>
          <a:r>
            <a:rPr lang="en-IN" b="1" dirty="0"/>
            <a:t>T- 8C</a:t>
          </a:r>
        </a:p>
        <a:p>
          <a:r>
            <a:rPr lang="en-IN" b="1" dirty="0"/>
            <a:t>(CFY GSTR-9)</a:t>
          </a:r>
        </a:p>
      </dgm:t>
    </dgm:pt>
    <dgm:pt modelId="{7FC56E0C-9359-487E-B493-60C515B81066}" type="parTrans" cxnId="{4F4F7CC3-B178-48F8-8DCC-BC0A92AD5032}">
      <dgm:prSet/>
      <dgm:spPr/>
      <dgm:t>
        <a:bodyPr/>
        <a:lstStyle/>
        <a:p>
          <a:endParaRPr lang="en-IN"/>
        </a:p>
      </dgm:t>
    </dgm:pt>
    <dgm:pt modelId="{82D0475C-AD9D-4E66-84D3-0B24CF922758}" type="sibTrans" cxnId="{4F4F7CC3-B178-48F8-8DCC-BC0A92AD5032}">
      <dgm:prSet/>
      <dgm:spPr/>
      <dgm:t>
        <a:bodyPr/>
        <a:lstStyle/>
        <a:p>
          <a:endParaRPr lang="en-IN"/>
        </a:p>
      </dgm:t>
    </dgm:pt>
    <dgm:pt modelId="{0A86A358-B988-4040-9877-40559889EA72}" type="asst">
      <dgm:prSet/>
      <dgm:spPr>
        <a:solidFill>
          <a:srgbClr val="FFC000"/>
        </a:solidFill>
      </dgm:spPr>
      <dgm:t>
        <a:bodyPr/>
        <a:lstStyle/>
        <a:p>
          <a:r>
            <a:rPr lang="en-IN" b="1" dirty="0"/>
            <a:t>T- 13</a:t>
          </a:r>
          <a:endParaRPr lang="en-US" b="1" dirty="0"/>
        </a:p>
        <a:p>
          <a:r>
            <a:rPr lang="en-US" b="1" dirty="0"/>
            <a:t>(CFY GSTR-9)</a:t>
          </a:r>
        </a:p>
        <a:p>
          <a:r>
            <a:rPr lang="en-US" b="1" dirty="0"/>
            <a:t>(A/c in BOA 24-25)</a:t>
          </a:r>
          <a:endParaRPr lang="en-IN" dirty="0"/>
        </a:p>
      </dgm:t>
    </dgm:pt>
    <dgm:pt modelId="{1A5464E2-FA44-4332-A6B3-FDB2F0B279CD}" type="parTrans" cxnId="{4F7D9E8A-377E-4F7D-802F-38421E856567}">
      <dgm:prSet/>
      <dgm:spPr/>
      <dgm:t>
        <a:bodyPr/>
        <a:lstStyle/>
        <a:p>
          <a:endParaRPr lang="en-IN"/>
        </a:p>
      </dgm:t>
    </dgm:pt>
    <dgm:pt modelId="{59BBD263-4C73-47F7-A4B4-D608EB56C4CF}" type="sibTrans" cxnId="{4F7D9E8A-377E-4F7D-802F-38421E856567}">
      <dgm:prSet/>
      <dgm:spPr/>
      <dgm:t>
        <a:bodyPr/>
        <a:lstStyle/>
        <a:p>
          <a:endParaRPr lang="en-IN"/>
        </a:p>
      </dgm:t>
    </dgm:pt>
    <dgm:pt modelId="{C850367E-7070-4F82-81E0-9841E9148ECA}" type="pres">
      <dgm:prSet presAssocID="{A6F9DB0E-C41A-4C25-BCF2-51EF123FAF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B282375-69E6-4A7F-B8FF-5A2BEF037DF3}" type="pres">
      <dgm:prSet presAssocID="{C953D1CA-75D9-412D-83A3-1C63A3F7CC7F}" presName="hierRoot1" presStyleCnt="0">
        <dgm:presLayoutVars>
          <dgm:hierBranch val="init"/>
        </dgm:presLayoutVars>
      </dgm:prSet>
      <dgm:spPr/>
    </dgm:pt>
    <dgm:pt modelId="{55B50009-F4CE-4604-B186-6D7D5E73219B}" type="pres">
      <dgm:prSet presAssocID="{C953D1CA-75D9-412D-83A3-1C63A3F7CC7F}" presName="rootComposite1" presStyleCnt="0"/>
      <dgm:spPr/>
    </dgm:pt>
    <dgm:pt modelId="{27D8A518-A530-4F30-AF73-827F63739978}" type="pres">
      <dgm:prSet presAssocID="{C953D1CA-75D9-412D-83A3-1C63A3F7CC7F}" presName="rootText1" presStyleLbl="node0" presStyleIdx="0" presStyleCnt="1">
        <dgm:presLayoutVars>
          <dgm:chPref val="3"/>
        </dgm:presLayoutVars>
      </dgm:prSet>
      <dgm:spPr/>
    </dgm:pt>
    <dgm:pt modelId="{BB1EA416-E25D-49FA-BE87-3164FB74876D}" type="pres">
      <dgm:prSet presAssocID="{C953D1CA-75D9-412D-83A3-1C63A3F7CC7F}" presName="rootConnector1" presStyleLbl="node1" presStyleIdx="0" presStyleCnt="0"/>
      <dgm:spPr/>
    </dgm:pt>
    <dgm:pt modelId="{443E4A55-465C-43A1-95FF-1C6C1C06404E}" type="pres">
      <dgm:prSet presAssocID="{C953D1CA-75D9-412D-83A3-1C63A3F7CC7F}" presName="hierChild2" presStyleCnt="0"/>
      <dgm:spPr/>
    </dgm:pt>
    <dgm:pt modelId="{DEFF7F9D-F06B-4ADC-A0D6-3786DEB910E6}" type="pres">
      <dgm:prSet presAssocID="{31DF3A93-D223-4BC8-84BA-B27B3F424579}" presName="Name37" presStyleLbl="parChTrans1D2" presStyleIdx="0" presStyleCnt="2"/>
      <dgm:spPr/>
    </dgm:pt>
    <dgm:pt modelId="{854EE5CE-6003-40D9-B7E1-410D0F8AB877}" type="pres">
      <dgm:prSet presAssocID="{B00500BA-3486-40C7-815A-A8E344236FA0}" presName="hierRoot2" presStyleCnt="0">
        <dgm:presLayoutVars>
          <dgm:hierBranch val="init"/>
        </dgm:presLayoutVars>
      </dgm:prSet>
      <dgm:spPr/>
    </dgm:pt>
    <dgm:pt modelId="{8EA96F30-3976-403F-8765-B2802B409F84}" type="pres">
      <dgm:prSet presAssocID="{B00500BA-3486-40C7-815A-A8E344236FA0}" presName="rootComposite" presStyleCnt="0"/>
      <dgm:spPr/>
    </dgm:pt>
    <dgm:pt modelId="{CE6AE580-9CC1-4B29-B516-42FC107D240B}" type="pres">
      <dgm:prSet presAssocID="{B00500BA-3486-40C7-815A-A8E344236FA0}" presName="rootText" presStyleLbl="node2" presStyleIdx="0" presStyleCnt="2">
        <dgm:presLayoutVars>
          <dgm:chPref val="3"/>
        </dgm:presLayoutVars>
      </dgm:prSet>
      <dgm:spPr/>
    </dgm:pt>
    <dgm:pt modelId="{57B4AFD3-A9E1-4492-87F7-8144708FC114}" type="pres">
      <dgm:prSet presAssocID="{B00500BA-3486-40C7-815A-A8E344236FA0}" presName="rootConnector" presStyleLbl="node2" presStyleIdx="0" presStyleCnt="2"/>
      <dgm:spPr/>
    </dgm:pt>
    <dgm:pt modelId="{32C2F641-0B30-408A-86D5-41B0F1DDBA65}" type="pres">
      <dgm:prSet presAssocID="{B00500BA-3486-40C7-815A-A8E344236FA0}" presName="hierChild4" presStyleCnt="0"/>
      <dgm:spPr/>
    </dgm:pt>
    <dgm:pt modelId="{1E955AA5-A307-48EC-828F-0C78FB4E191E}" type="pres">
      <dgm:prSet presAssocID="{B00500BA-3486-40C7-815A-A8E344236FA0}" presName="hierChild5" presStyleCnt="0"/>
      <dgm:spPr/>
    </dgm:pt>
    <dgm:pt modelId="{8F258B51-A904-4E55-867B-DB790E881FD4}" type="pres">
      <dgm:prSet presAssocID="{46ABFCFD-981A-4591-B864-DF7BCA155960}" presName="Name111" presStyleLbl="parChTrans1D3" presStyleIdx="0" presStyleCnt="4"/>
      <dgm:spPr/>
    </dgm:pt>
    <dgm:pt modelId="{FD4637DE-3EFA-44FD-A710-F264BAFA560A}" type="pres">
      <dgm:prSet presAssocID="{E2A88B15-BAF4-4974-B5FA-6392664D73DD}" presName="hierRoot3" presStyleCnt="0">
        <dgm:presLayoutVars>
          <dgm:hierBranch val="init"/>
        </dgm:presLayoutVars>
      </dgm:prSet>
      <dgm:spPr/>
    </dgm:pt>
    <dgm:pt modelId="{E79836D0-DA2A-461B-B0B2-B78BFE37BE2D}" type="pres">
      <dgm:prSet presAssocID="{E2A88B15-BAF4-4974-B5FA-6392664D73DD}" presName="rootComposite3" presStyleCnt="0"/>
      <dgm:spPr/>
    </dgm:pt>
    <dgm:pt modelId="{EB7B1AA2-4524-43BF-907F-1E4ED2858DA1}" type="pres">
      <dgm:prSet presAssocID="{E2A88B15-BAF4-4974-B5FA-6392664D73DD}" presName="rootText3" presStyleLbl="asst2" presStyleIdx="0" presStyleCnt="9">
        <dgm:presLayoutVars>
          <dgm:chPref val="3"/>
        </dgm:presLayoutVars>
      </dgm:prSet>
      <dgm:spPr/>
    </dgm:pt>
    <dgm:pt modelId="{89DB2A39-A1A0-4FFB-8DC6-8B74027B7DD4}" type="pres">
      <dgm:prSet presAssocID="{E2A88B15-BAF4-4974-B5FA-6392664D73DD}" presName="rootConnector3" presStyleLbl="asst2" presStyleIdx="0" presStyleCnt="9"/>
      <dgm:spPr/>
    </dgm:pt>
    <dgm:pt modelId="{9707031B-C39B-4AC3-BFDD-B380C46FE8E4}" type="pres">
      <dgm:prSet presAssocID="{E2A88B15-BAF4-4974-B5FA-6392664D73DD}" presName="hierChild6" presStyleCnt="0"/>
      <dgm:spPr/>
    </dgm:pt>
    <dgm:pt modelId="{91F6AACD-DEAE-4DC4-8462-459F234B6269}" type="pres">
      <dgm:prSet presAssocID="{86443BDB-E4E4-429A-95F5-C3647D25942F}" presName="Name37" presStyleLbl="parChTrans1D4" presStyleIdx="0" presStyleCnt="6"/>
      <dgm:spPr/>
    </dgm:pt>
    <dgm:pt modelId="{9D11333D-3F74-4EC9-B572-01DFA8E94928}" type="pres">
      <dgm:prSet presAssocID="{19760D0B-CE96-405E-902B-4A7311B07018}" presName="hierRoot2" presStyleCnt="0">
        <dgm:presLayoutVars>
          <dgm:hierBranch val="init"/>
        </dgm:presLayoutVars>
      </dgm:prSet>
      <dgm:spPr/>
    </dgm:pt>
    <dgm:pt modelId="{604C3DBF-83E1-4941-AAC8-FB1FC6D96638}" type="pres">
      <dgm:prSet presAssocID="{19760D0B-CE96-405E-902B-4A7311B07018}" presName="rootComposite" presStyleCnt="0"/>
      <dgm:spPr/>
    </dgm:pt>
    <dgm:pt modelId="{3B28BA63-657D-4EED-B940-5D42D0404DD6}" type="pres">
      <dgm:prSet presAssocID="{19760D0B-CE96-405E-902B-4A7311B07018}" presName="rootText" presStyleLbl="node4" presStyleIdx="0" presStyleCnt="1">
        <dgm:presLayoutVars>
          <dgm:chPref val="3"/>
        </dgm:presLayoutVars>
      </dgm:prSet>
      <dgm:spPr/>
    </dgm:pt>
    <dgm:pt modelId="{99973897-96EB-40D4-A446-162609590F45}" type="pres">
      <dgm:prSet presAssocID="{19760D0B-CE96-405E-902B-4A7311B07018}" presName="rootConnector" presStyleLbl="node4" presStyleIdx="0" presStyleCnt="1"/>
      <dgm:spPr/>
    </dgm:pt>
    <dgm:pt modelId="{DE5B55B9-0494-4B31-B380-97E3CDDEFB90}" type="pres">
      <dgm:prSet presAssocID="{19760D0B-CE96-405E-902B-4A7311B07018}" presName="hierChild4" presStyleCnt="0"/>
      <dgm:spPr/>
    </dgm:pt>
    <dgm:pt modelId="{B3E7F117-B591-42D7-A9EA-1CE62C260384}" type="pres">
      <dgm:prSet presAssocID="{19760D0B-CE96-405E-902B-4A7311B07018}" presName="hierChild5" presStyleCnt="0"/>
      <dgm:spPr/>
    </dgm:pt>
    <dgm:pt modelId="{5E5466D7-33F3-4137-9C44-1ED5C8FDE7F2}" type="pres">
      <dgm:prSet presAssocID="{E2A88B15-BAF4-4974-B5FA-6392664D73DD}" presName="hierChild7" presStyleCnt="0"/>
      <dgm:spPr/>
    </dgm:pt>
    <dgm:pt modelId="{9A0A0A71-A813-41B5-B6CF-901EB19662D5}" type="pres">
      <dgm:prSet presAssocID="{7FC56E0C-9359-487E-B493-60C515B81066}" presName="Name111" presStyleLbl="parChTrans1D4" presStyleIdx="1" presStyleCnt="6"/>
      <dgm:spPr/>
    </dgm:pt>
    <dgm:pt modelId="{8610748E-E3B3-4D08-B1AF-0A1E595BFD0D}" type="pres">
      <dgm:prSet presAssocID="{79142C20-74D6-46E0-BECE-0F492D02A79A}" presName="hierRoot3" presStyleCnt="0">
        <dgm:presLayoutVars>
          <dgm:hierBranch val="init"/>
        </dgm:presLayoutVars>
      </dgm:prSet>
      <dgm:spPr/>
    </dgm:pt>
    <dgm:pt modelId="{F14E525E-0474-49DF-883D-ABDD43BD9B58}" type="pres">
      <dgm:prSet presAssocID="{79142C20-74D6-46E0-BECE-0F492D02A79A}" presName="rootComposite3" presStyleCnt="0"/>
      <dgm:spPr/>
    </dgm:pt>
    <dgm:pt modelId="{D70DDF62-CF95-4E9F-A6F2-43A69972FBA3}" type="pres">
      <dgm:prSet presAssocID="{79142C20-74D6-46E0-BECE-0F492D02A79A}" presName="rootText3" presStyleLbl="asst2" presStyleIdx="1" presStyleCnt="9">
        <dgm:presLayoutVars>
          <dgm:chPref val="3"/>
        </dgm:presLayoutVars>
      </dgm:prSet>
      <dgm:spPr/>
    </dgm:pt>
    <dgm:pt modelId="{1A0E4F6B-449A-48FA-9A44-1882B34A0DB1}" type="pres">
      <dgm:prSet presAssocID="{79142C20-74D6-46E0-BECE-0F492D02A79A}" presName="rootConnector3" presStyleLbl="asst2" presStyleIdx="1" presStyleCnt="9"/>
      <dgm:spPr/>
    </dgm:pt>
    <dgm:pt modelId="{7A422027-999C-457E-A633-8A8C4A2E2579}" type="pres">
      <dgm:prSet presAssocID="{79142C20-74D6-46E0-BECE-0F492D02A79A}" presName="hierChild6" presStyleCnt="0"/>
      <dgm:spPr/>
    </dgm:pt>
    <dgm:pt modelId="{D90C2FA9-907F-4014-AFC5-5C426CF68A90}" type="pres">
      <dgm:prSet presAssocID="{79142C20-74D6-46E0-BECE-0F492D02A79A}" presName="hierChild7" presStyleCnt="0"/>
      <dgm:spPr/>
    </dgm:pt>
    <dgm:pt modelId="{5250F3B0-13FE-479D-AFF6-6B588FC593A9}" type="pres">
      <dgm:prSet presAssocID="{1A5464E2-FA44-4332-A6B3-FDB2F0B279CD}" presName="Name111" presStyleLbl="parChTrans1D4" presStyleIdx="2" presStyleCnt="6"/>
      <dgm:spPr/>
    </dgm:pt>
    <dgm:pt modelId="{4E109D60-11E2-4923-833F-8BCFB163FD77}" type="pres">
      <dgm:prSet presAssocID="{0A86A358-B988-4040-9877-40559889EA72}" presName="hierRoot3" presStyleCnt="0">
        <dgm:presLayoutVars>
          <dgm:hierBranch val="init"/>
        </dgm:presLayoutVars>
      </dgm:prSet>
      <dgm:spPr/>
    </dgm:pt>
    <dgm:pt modelId="{D18B868F-0B79-41B9-B637-D4F01FAD9667}" type="pres">
      <dgm:prSet presAssocID="{0A86A358-B988-4040-9877-40559889EA72}" presName="rootComposite3" presStyleCnt="0"/>
      <dgm:spPr/>
    </dgm:pt>
    <dgm:pt modelId="{FC988F3E-3C4A-4E9A-B4A7-4E0A6EE2ABA4}" type="pres">
      <dgm:prSet presAssocID="{0A86A358-B988-4040-9877-40559889EA72}" presName="rootText3" presStyleLbl="asst2" presStyleIdx="2" presStyleCnt="9">
        <dgm:presLayoutVars>
          <dgm:chPref val="3"/>
        </dgm:presLayoutVars>
      </dgm:prSet>
      <dgm:spPr/>
    </dgm:pt>
    <dgm:pt modelId="{02A379B5-80AF-49E4-A95E-4745CE305E58}" type="pres">
      <dgm:prSet presAssocID="{0A86A358-B988-4040-9877-40559889EA72}" presName="rootConnector3" presStyleLbl="asst2" presStyleIdx="2" presStyleCnt="9"/>
      <dgm:spPr/>
    </dgm:pt>
    <dgm:pt modelId="{E0A8DED7-9C27-4F0F-AF9F-A893A9EA77F0}" type="pres">
      <dgm:prSet presAssocID="{0A86A358-B988-4040-9877-40559889EA72}" presName="hierChild6" presStyleCnt="0"/>
      <dgm:spPr/>
    </dgm:pt>
    <dgm:pt modelId="{5FAF8BA1-8C21-42B3-A410-92E874B5B7F8}" type="pres">
      <dgm:prSet presAssocID="{0A86A358-B988-4040-9877-40559889EA72}" presName="hierChild7" presStyleCnt="0"/>
      <dgm:spPr/>
    </dgm:pt>
    <dgm:pt modelId="{32716C3A-37AE-4D10-BC47-FDF5C105FE5E}" type="pres">
      <dgm:prSet presAssocID="{23216C00-9E13-4470-8C42-47D8C40FEADB}" presName="Name111" presStyleLbl="parChTrans1D3" presStyleIdx="1" presStyleCnt="4"/>
      <dgm:spPr/>
    </dgm:pt>
    <dgm:pt modelId="{9DC5E44E-B65A-4CCE-A28C-489313581A75}" type="pres">
      <dgm:prSet presAssocID="{A98DAEAC-254B-4557-B21D-42255BF0F66F}" presName="hierRoot3" presStyleCnt="0">
        <dgm:presLayoutVars>
          <dgm:hierBranch val="init"/>
        </dgm:presLayoutVars>
      </dgm:prSet>
      <dgm:spPr/>
    </dgm:pt>
    <dgm:pt modelId="{DD47174A-8F07-4471-B38D-4C86822F3926}" type="pres">
      <dgm:prSet presAssocID="{A98DAEAC-254B-4557-B21D-42255BF0F66F}" presName="rootComposite3" presStyleCnt="0"/>
      <dgm:spPr/>
    </dgm:pt>
    <dgm:pt modelId="{F0DAB7FF-C0BC-4201-BE41-EBC8674A1053}" type="pres">
      <dgm:prSet presAssocID="{A98DAEAC-254B-4557-B21D-42255BF0F66F}" presName="rootText3" presStyleLbl="asst2" presStyleIdx="3" presStyleCnt="9">
        <dgm:presLayoutVars>
          <dgm:chPref val="3"/>
        </dgm:presLayoutVars>
      </dgm:prSet>
      <dgm:spPr/>
    </dgm:pt>
    <dgm:pt modelId="{B06B785E-847F-41DF-99AD-28DBE8E99F15}" type="pres">
      <dgm:prSet presAssocID="{A98DAEAC-254B-4557-B21D-42255BF0F66F}" presName="rootConnector3" presStyleLbl="asst2" presStyleIdx="3" presStyleCnt="9"/>
      <dgm:spPr/>
    </dgm:pt>
    <dgm:pt modelId="{52132069-AC81-42DB-A227-5596D30637C6}" type="pres">
      <dgm:prSet presAssocID="{A98DAEAC-254B-4557-B21D-42255BF0F66F}" presName="hierChild6" presStyleCnt="0"/>
      <dgm:spPr/>
    </dgm:pt>
    <dgm:pt modelId="{A3FECDE3-0D81-45CF-AAC1-921F3A3559E2}" type="pres">
      <dgm:prSet presAssocID="{A98DAEAC-254B-4557-B21D-42255BF0F66F}" presName="hierChild7" presStyleCnt="0"/>
      <dgm:spPr/>
    </dgm:pt>
    <dgm:pt modelId="{2BAF4006-370A-40E6-A9A2-640ABEBEE751}" type="pres">
      <dgm:prSet presAssocID="{040EB0D0-885A-47C2-AF5D-EDFB72AB755A}" presName="Name111" presStyleLbl="parChTrans1D4" presStyleIdx="3" presStyleCnt="6"/>
      <dgm:spPr/>
    </dgm:pt>
    <dgm:pt modelId="{3FCC90CF-186D-475D-B060-D4548CF0D94D}" type="pres">
      <dgm:prSet presAssocID="{AF702023-6C9F-4571-A34B-3DFCF03FD91B}" presName="hierRoot3" presStyleCnt="0">
        <dgm:presLayoutVars>
          <dgm:hierBranch val="init"/>
        </dgm:presLayoutVars>
      </dgm:prSet>
      <dgm:spPr/>
    </dgm:pt>
    <dgm:pt modelId="{75911BF3-87B2-4B13-AA1E-7A635F07C6ED}" type="pres">
      <dgm:prSet presAssocID="{AF702023-6C9F-4571-A34B-3DFCF03FD91B}" presName="rootComposite3" presStyleCnt="0"/>
      <dgm:spPr/>
    </dgm:pt>
    <dgm:pt modelId="{0704C558-ED5F-46C3-8DB6-AD2BFB6A3767}" type="pres">
      <dgm:prSet presAssocID="{AF702023-6C9F-4571-A34B-3DFCF03FD91B}" presName="rootText3" presStyleLbl="asst2" presStyleIdx="4" presStyleCnt="9">
        <dgm:presLayoutVars>
          <dgm:chPref val="3"/>
        </dgm:presLayoutVars>
      </dgm:prSet>
      <dgm:spPr/>
    </dgm:pt>
    <dgm:pt modelId="{D2FC373F-B095-4314-80C3-0A76FBA24C82}" type="pres">
      <dgm:prSet presAssocID="{AF702023-6C9F-4571-A34B-3DFCF03FD91B}" presName="rootConnector3" presStyleLbl="asst2" presStyleIdx="4" presStyleCnt="9"/>
      <dgm:spPr/>
    </dgm:pt>
    <dgm:pt modelId="{C7F89A9B-58EE-4391-AE8B-68DBF6AB4289}" type="pres">
      <dgm:prSet presAssocID="{AF702023-6C9F-4571-A34B-3DFCF03FD91B}" presName="hierChild6" presStyleCnt="0"/>
      <dgm:spPr/>
    </dgm:pt>
    <dgm:pt modelId="{811A23C3-B60D-45B6-935C-CBDA2B0C7A16}" type="pres">
      <dgm:prSet presAssocID="{AF702023-6C9F-4571-A34B-3DFCF03FD91B}" presName="hierChild7" presStyleCnt="0"/>
      <dgm:spPr/>
    </dgm:pt>
    <dgm:pt modelId="{9C6029ED-1777-4358-A76E-5E7F7C17B258}" type="pres">
      <dgm:prSet presAssocID="{6EE99CE3-D8FD-4C25-892F-362C56AC6F44}" presName="Name37" presStyleLbl="parChTrans1D2" presStyleIdx="1" presStyleCnt="2"/>
      <dgm:spPr/>
    </dgm:pt>
    <dgm:pt modelId="{8EAC20B0-3836-4040-8805-290254901623}" type="pres">
      <dgm:prSet presAssocID="{9B528539-04B5-4406-818A-C22EEFB4BD6C}" presName="hierRoot2" presStyleCnt="0">
        <dgm:presLayoutVars>
          <dgm:hierBranch val="init"/>
        </dgm:presLayoutVars>
      </dgm:prSet>
      <dgm:spPr/>
    </dgm:pt>
    <dgm:pt modelId="{0AE5FC66-FEA0-4552-BADB-FDD00A9E890E}" type="pres">
      <dgm:prSet presAssocID="{9B528539-04B5-4406-818A-C22EEFB4BD6C}" presName="rootComposite" presStyleCnt="0"/>
      <dgm:spPr/>
    </dgm:pt>
    <dgm:pt modelId="{6AB4A04A-2A27-41A7-B76B-39F6C1E5A173}" type="pres">
      <dgm:prSet presAssocID="{9B528539-04B5-4406-818A-C22EEFB4BD6C}" presName="rootText" presStyleLbl="node2" presStyleIdx="1" presStyleCnt="2">
        <dgm:presLayoutVars>
          <dgm:chPref val="3"/>
        </dgm:presLayoutVars>
      </dgm:prSet>
      <dgm:spPr/>
    </dgm:pt>
    <dgm:pt modelId="{E019E8F5-6D75-4EBC-802B-43D548656A38}" type="pres">
      <dgm:prSet presAssocID="{9B528539-04B5-4406-818A-C22EEFB4BD6C}" presName="rootConnector" presStyleLbl="node2" presStyleIdx="1" presStyleCnt="2"/>
      <dgm:spPr/>
    </dgm:pt>
    <dgm:pt modelId="{A3F90DC6-4CA3-4764-9CEC-B855D5B4F83D}" type="pres">
      <dgm:prSet presAssocID="{9B528539-04B5-4406-818A-C22EEFB4BD6C}" presName="hierChild4" presStyleCnt="0"/>
      <dgm:spPr/>
    </dgm:pt>
    <dgm:pt modelId="{75B8805D-DE27-45E3-8272-D6272F9677D6}" type="pres">
      <dgm:prSet presAssocID="{9B528539-04B5-4406-818A-C22EEFB4BD6C}" presName="hierChild5" presStyleCnt="0"/>
      <dgm:spPr/>
    </dgm:pt>
    <dgm:pt modelId="{C029D9A5-089B-4919-8335-74930CCE94A6}" type="pres">
      <dgm:prSet presAssocID="{4F09AAFF-52EB-47BE-8B64-4A415EB1E05F}" presName="Name111" presStyleLbl="parChTrans1D3" presStyleIdx="2" presStyleCnt="4"/>
      <dgm:spPr/>
    </dgm:pt>
    <dgm:pt modelId="{14FA8426-14E5-4936-B6D8-62FCC1DAC1B7}" type="pres">
      <dgm:prSet presAssocID="{24DC6507-286F-4F3A-8C7C-DA74F5A0B36D}" presName="hierRoot3" presStyleCnt="0">
        <dgm:presLayoutVars>
          <dgm:hierBranch val="init"/>
        </dgm:presLayoutVars>
      </dgm:prSet>
      <dgm:spPr/>
    </dgm:pt>
    <dgm:pt modelId="{81E26FEA-8390-4A50-BEFA-38D45BE7ADB1}" type="pres">
      <dgm:prSet presAssocID="{24DC6507-286F-4F3A-8C7C-DA74F5A0B36D}" presName="rootComposite3" presStyleCnt="0"/>
      <dgm:spPr/>
    </dgm:pt>
    <dgm:pt modelId="{9DF8C7D4-5F40-4EA8-A358-9CF97549FA16}" type="pres">
      <dgm:prSet presAssocID="{24DC6507-286F-4F3A-8C7C-DA74F5A0B36D}" presName="rootText3" presStyleLbl="asst2" presStyleIdx="5" presStyleCnt="9">
        <dgm:presLayoutVars>
          <dgm:chPref val="3"/>
        </dgm:presLayoutVars>
      </dgm:prSet>
      <dgm:spPr/>
    </dgm:pt>
    <dgm:pt modelId="{6A1AE5F4-8579-468F-8271-D6C47CB5ABDB}" type="pres">
      <dgm:prSet presAssocID="{24DC6507-286F-4F3A-8C7C-DA74F5A0B36D}" presName="rootConnector3" presStyleLbl="asst2" presStyleIdx="5" presStyleCnt="9"/>
      <dgm:spPr/>
    </dgm:pt>
    <dgm:pt modelId="{F2C3E684-E078-4CDA-95E2-47331EC110FC}" type="pres">
      <dgm:prSet presAssocID="{24DC6507-286F-4F3A-8C7C-DA74F5A0B36D}" presName="hierChild6" presStyleCnt="0"/>
      <dgm:spPr/>
    </dgm:pt>
    <dgm:pt modelId="{C8B912DC-0E43-45D8-927C-CB0DA1CDD70F}" type="pres">
      <dgm:prSet presAssocID="{24DC6507-286F-4F3A-8C7C-DA74F5A0B36D}" presName="hierChild7" presStyleCnt="0"/>
      <dgm:spPr/>
    </dgm:pt>
    <dgm:pt modelId="{7C9DF0FC-B79F-42CD-8DBD-3F9E54137655}" type="pres">
      <dgm:prSet presAssocID="{0DBDE7CC-6869-4039-A80A-138F691DFE07}" presName="Name111" presStyleLbl="parChTrans1D4" presStyleIdx="4" presStyleCnt="6"/>
      <dgm:spPr/>
    </dgm:pt>
    <dgm:pt modelId="{B31A5907-25F4-40B1-9D16-D5BC7D82DCF6}" type="pres">
      <dgm:prSet presAssocID="{C47C84D7-5D99-4A3A-A7FB-626F0B9CF8B0}" presName="hierRoot3" presStyleCnt="0">
        <dgm:presLayoutVars>
          <dgm:hierBranch val="init"/>
        </dgm:presLayoutVars>
      </dgm:prSet>
      <dgm:spPr/>
    </dgm:pt>
    <dgm:pt modelId="{B4AD105B-960F-4B01-BBC1-DB47976EBEB2}" type="pres">
      <dgm:prSet presAssocID="{C47C84D7-5D99-4A3A-A7FB-626F0B9CF8B0}" presName="rootComposite3" presStyleCnt="0"/>
      <dgm:spPr/>
    </dgm:pt>
    <dgm:pt modelId="{BEFE83FF-FC8F-4BD7-87F8-791B5296CC31}" type="pres">
      <dgm:prSet presAssocID="{C47C84D7-5D99-4A3A-A7FB-626F0B9CF8B0}" presName="rootText3" presStyleLbl="asst2" presStyleIdx="6" presStyleCnt="9">
        <dgm:presLayoutVars>
          <dgm:chPref val="3"/>
        </dgm:presLayoutVars>
      </dgm:prSet>
      <dgm:spPr/>
    </dgm:pt>
    <dgm:pt modelId="{1DD2A417-C50C-42CD-9B31-32D83E23F657}" type="pres">
      <dgm:prSet presAssocID="{C47C84D7-5D99-4A3A-A7FB-626F0B9CF8B0}" presName="rootConnector3" presStyleLbl="asst2" presStyleIdx="6" presStyleCnt="9"/>
      <dgm:spPr/>
    </dgm:pt>
    <dgm:pt modelId="{3F2D6477-7645-4550-BA00-0BCFE61553DE}" type="pres">
      <dgm:prSet presAssocID="{C47C84D7-5D99-4A3A-A7FB-626F0B9CF8B0}" presName="hierChild6" presStyleCnt="0"/>
      <dgm:spPr/>
    </dgm:pt>
    <dgm:pt modelId="{B83133D0-AA55-4123-A0AF-5DE45268F67F}" type="pres">
      <dgm:prSet presAssocID="{C47C84D7-5D99-4A3A-A7FB-626F0B9CF8B0}" presName="hierChild7" presStyleCnt="0"/>
      <dgm:spPr/>
    </dgm:pt>
    <dgm:pt modelId="{4DAD4AC5-CEC2-475E-A254-3E010A74839E}" type="pres">
      <dgm:prSet presAssocID="{CE0A6FDE-9BEB-4C45-A006-AB95A893E059}" presName="Name111" presStyleLbl="parChTrans1D3" presStyleIdx="3" presStyleCnt="4"/>
      <dgm:spPr/>
    </dgm:pt>
    <dgm:pt modelId="{DA260CBF-3BC2-4A7D-A175-DA58A7A3485C}" type="pres">
      <dgm:prSet presAssocID="{13B72011-FE5A-400F-A1BB-BB698E7C0F9E}" presName="hierRoot3" presStyleCnt="0">
        <dgm:presLayoutVars>
          <dgm:hierBranch val="init"/>
        </dgm:presLayoutVars>
      </dgm:prSet>
      <dgm:spPr/>
    </dgm:pt>
    <dgm:pt modelId="{328E3B13-C59A-4309-B8CD-67D932D1479B}" type="pres">
      <dgm:prSet presAssocID="{13B72011-FE5A-400F-A1BB-BB698E7C0F9E}" presName="rootComposite3" presStyleCnt="0"/>
      <dgm:spPr/>
    </dgm:pt>
    <dgm:pt modelId="{61A6355F-9C77-4E02-935C-9A269C2D2621}" type="pres">
      <dgm:prSet presAssocID="{13B72011-FE5A-400F-A1BB-BB698E7C0F9E}" presName="rootText3" presStyleLbl="asst2" presStyleIdx="7" presStyleCnt="9">
        <dgm:presLayoutVars>
          <dgm:chPref val="3"/>
        </dgm:presLayoutVars>
      </dgm:prSet>
      <dgm:spPr/>
    </dgm:pt>
    <dgm:pt modelId="{38C9E0E3-B937-47DE-A54A-C88C77F56D6F}" type="pres">
      <dgm:prSet presAssocID="{13B72011-FE5A-400F-A1BB-BB698E7C0F9E}" presName="rootConnector3" presStyleLbl="asst2" presStyleIdx="7" presStyleCnt="9"/>
      <dgm:spPr/>
    </dgm:pt>
    <dgm:pt modelId="{FAFF6A61-32B0-463A-9682-1CB141B90459}" type="pres">
      <dgm:prSet presAssocID="{13B72011-FE5A-400F-A1BB-BB698E7C0F9E}" presName="hierChild6" presStyleCnt="0"/>
      <dgm:spPr/>
    </dgm:pt>
    <dgm:pt modelId="{DB6F8B9C-A09E-40A8-95B3-45904B9BF8EF}" type="pres">
      <dgm:prSet presAssocID="{13B72011-FE5A-400F-A1BB-BB698E7C0F9E}" presName="hierChild7" presStyleCnt="0"/>
      <dgm:spPr/>
    </dgm:pt>
    <dgm:pt modelId="{C74F42DD-336E-45E7-ACEF-E8FF5FB4CB71}" type="pres">
      <dgm:prSet presAssocID="{14105417-6009-4E39-822F-CBBF40056711}" presName="Name111" presStyleLbl="parChTrans1D4" presStyleIdx="5" presStyleCnt="6"/>
      <dgm:spPr/>
    </dgm:pt>
    <dgm:pt modelId="{94190956-C41F-44ED-BB76-60A4727AF890}" type="pres">
      <dgm:prSet presAssocID="{BEBC5FD9-5702-4D5B-9D29-3E16849EDF81}" presName="hierRoot3" presStyleCnt="0">
        <dgm:presLayoutVars>
          <dgm:hierBranch val="init"/>
        </dgm:presLayoutVars>
      </dgm:prSet>
      <dgm:spPr/>
    </dgm:pt>
    <dgm:pt modelId="{0DB76BD8-07A5-4297-997B-1BF6498E9708}" type="pres">
      <dgm:prSet presAssocID="{BEBC5FD9-5702-4D5B-9D29-3E16849EDF81}" presName="rootComposite3" presStyleCnt="0"/>
      <dgm:spPr/>
    </dgm:pt>
    <dgm:pt modelId="{37CBE491-EAA7-45D4-9268-386543BC811E}" type="pres">
      <dgm:prSet presAssocID="{BEBC5FD9-5702-4D5B-9D29-3E16849EDF81}" presName="rootText3" presStyleLbl="asst2" presStyleIdx="8" presStyleCnt="9">
        <dgm:presLayoutVars>
          <dgm:chPref val="3"/>
        </dgm:presLayoutVars>
      </dgm:prSet>
      <dgm:spPr/>
    </dgm:pt>
    <dgm:pt modelId="{5F39F170-FE3B-405C-8966-7C48555FB18F}" type="pres">
      <dgm:prSet presAssocID="{BEBC5FD9-5702-4D5B-9D29-3E16849EDF81}" presName="rootConnector3" presStyleLbl="asst2" presStyleIdx="8" presStyleCnt="9"/>
      <dgm:spPr/>
    </dgm:pt>
    <dgm:pt modelId="{ABB09C39-37F4-4B72-9F54-7E23E23B2299}" type="pres">
      <dgm:prSet presAssocID="{BEBC5FD9-5702-4D5B-9D29-3E16849EDF81}" presName="hierChild6" presStyleCnt="0"/>
      <dgm:spPr/>
    </dgm:pt>
    <dgm:pt modelId="{5E5973FA-A3C8-4529-ACFB-40252F885AF8}" type="pres">
      <dgm:prSet presAssocID="{BEBC5FD9-5702-4D5B-9D29-3E16849EDF81}" presName="hierChild7" presStyleCnt="0"/>
      <dgm:spPr/>
    </dgm:pt>
    <dgm:pt modelId="{4929A818-54FB-4485-B5A5-2BF61648C1F3}" type="pres">
      <dgm:prSet presAssocID="{C953D1CA-75D9-412D-83A3-1C63A3F7CC7F}" presName="hierChild3" presStyleCnt="0"/>
      <dgm:spPr/>
    </dgm:pt>
  </dgm:ptLst>
  <dgm:cxnLst>
    <dgm:cxn modelId="{79F65C00-1D80-45A4-A61F-92458A29E17F}" srcId="{24DC6507-286F-4F3A-8C7C-DA74F5A0B36D}" destId="{C47C84D7-5D99-4A3A-A7FB-626F0B9CF8B0}" srcOrd="0" destOrd="0" parTransId="{0DBDE7CC-6869-4039-A80A-138F691DFE07}" sibTransId="{7BE5EBB2-20FE-41D3-8A39-931C6316248F}"/>
    <dgm:cxn modelId="{CEAC5809-D81A-4FE5-9775-00705C539300}" type="presOf" srcId="{0A86A358-B988-4040-9877-40559889EA72}" destId="{02A379B5-80AF-49E4-A95E-4745CE305E58}" srcOrd="1" destOrd="0" presId="urn:microsoft.com/office/officeart/2005/8/layout/orgChart1"/>
    <dgm:cxn modelId="{666E730D-710A-4D83-8B57-46867B5AAF48}" type="presOf" srcId="{B00500BA-3486-40C7-815A-A8E344236FA0}" destId="{CE6AE580-9CC1-4B29-B516-42FC107D240B}" srcOrd="0" destOrd="0" presId="urn:microsoft.com/office/officeart/2005/8/layout/orgChart1"/>
    <dgm:cxn modelId="{49D3C621-369A-4648-A55D-D0A25E8B9E2F}" type="presOf" srcId="{CE0A6FDE-9BEB-4C45-A006-AB95A893E059}" destId="{4DAD4AC5-CEC2-475E-A254-3E010A74839E}" srcOrd="0" destOrd="0" presId="urn:microsoft.com/office/officeart/2005/8/layout/orgChart1"/>
    <dgm:cxn modelId="{B98C1A23-581D-4B37-B306-4905C14F686B}" type="presOf" srcId="{040EB0D0-885A-47C2-AF5D-EDFB72AB755A}" destId="{2BAF4006-370A-40E6-A9A2-640ABEBEE751}" srcOrd="0" destOrd="0" presId="urn:microsoft.com/office/officeart/2005/8/layout/orgChart1"/>
    <dgm:cxn modelId="{4D755525-751E-43D7-A06E-8D4AB73C40CD}" type="presOf" srcId="{79142C20-74D6-46E0-BECE-0F492D02A79A}" destId="{D70DDF62-CF95-4E9F-A6F2-43A69972FBA3}" srcOrd="0" destOrd="0" presId="urn:microsoft.com/office/officeart/2005/8/layout/orgChart1"/>
    <dgm:cxn modelId="{FCD99F28-402E-4F05-B026-D4E5A1AEF5BC}" type="presOf" srcId="{14105417-6009-4E39-822F-CBBF40056711}" destId="{C74F42DD-336E-45E7-ACEF-E8FF5FB4CB71}" srcOrd="0" destOrd="0" presId="urn:microsoft.com/office/officeart/2005/8/layout/orgChart1"/>
    <dgm:cxn modelId="{95FC4E2C-CEC3-4824-9DAB-7611079375A8}" type="presOf" srcId="{A6F9DB0E-C41A-4C25-BCF2-51EF123FAF38}" destId="{C850367E-7070-4F82-81E0-9841E9148ECA}" srcOrd="0" destOrd="0" presId="urn:microsoft.com/office/officeart/2005/8/layout/orgChart1"/>
    <dgm:cxn modelId="{DE1F593C-4FD9-4CBD-B170-97BC540AB9B1}" type="presOf" srcId="{46ABFCFD-981A-4591-B864-DF7BCA155960}" destId="{8F258B51-A904-4E55-867B-DB790E881FD4}" srcOrd="0" destOrd="0" presId="urn:microsoft.com/office/officeart/2005/8/layout/orgChart1"/>
    <dgm:cxn modelId="{4DF1735D-234E-4761-B1FF-55F865A5C50D}" type="presOf" srcId="{7FC56E0C-9359-487E-B493-60C515B81066}" destId="{9A0A0A71-A813-41B5-B6CF-901EB19662D5}" srcOrd="0" destOrd="0" presId="urn:microsoft.com/office/officeart/2005/8/layout/orgChart1"/>
    <dgm:cxn modelId="{7B61D95D-451A-4BE4-BF68-7A59A75AEFF9}" type="presOf" srcId="{E2A88B15-BAF4-4974-B5FA-6392664D73DD}" destId="{EB7B1AA2-4524-43BF-907F-1E4ED2858DA1}" srcOrd="0" destOrd="0" presId="urn:microsoft.com/office/officeart/2005/8/layout/orgChart1"/>
    <dgm:cxn modelId="{77442D5E-3938-4A8B-9E59-19D22902F085}" type="presOf" srcId="{C47C84D7-5D99-4A3A-A7FB-626F0B9CF8B0}" destId="{1DD2A417-C50C-42CD-9B31-32D83E23F657}" srcOrd="1" destOrd="0" presId="urn:microsoft.com/office/officeart/2005/8/layout/orgChart1"/>
    <dgm:cxn modelId="{7164255F-873B-40B4-A1B8-8C2FCD98FCAC}" srcId="{13B72011-FE5A-400F-A1BB-BB698E7C0F9E}" destId="{BEBC5FD9-5702-4D5B-9D29-3E16849EDF81}" srcOrd="0" destOrd="0" parTransId="{14105417-6009-4E39-822F-CBBF40056711}" sibTransId="{3008149F-3AE7-45B2-8103-0CF6B9C281D4}"/>
    <dgm:cxn modelId="{F1F2FD61-7BE7-4582-9B37-52B45D19A175}" type="presOf" srcId="{9B528539-04B5-4406-818A-C22EEFB4BD6C}" destId="{E019E8F5-6D75-4EBC-802B-43D548656A38}" srcOrd="1" destOrd="0" presId="urn:microsoft.com/office/officeart/2005/8/layout/orgChart1"/>
    <dgm:cxn modelId="{9601F962-CE0F-4A73-ABAB-8F2C4661BB1E}" type="presOf" srcId="{1A5464E2-FA44-4332-A6B3-FDB2F0B279CD}" destId="{5250F3B0-13FE-479D-AFF6-6B588FC593A9}" srcOrd="0" destOrd="0" presId="urn:microsoft.com/office/officeart/2005/8/layout/orgChart1"/>
    <dgm:cxn modelId="{C5846E43-E9E2-43EF-90F1-0A4CCD5A6E9F}" type="presOf" srcId="{9B528539-04B5-4406-818A-C22EEFB4BD6C}" destId="{6AB4A04A-2A27-41A7-B76B-39F6C1E5A173}" srcOrd="0" destOrd="0" presId="urn:microsoft.com/office/officeart/2005/8/layout/orgChart1"/>
    <dgm:cxn modelId="{0CB8B249-9E48-491A-AF2F-F9DE9E714123}" type="presOf" srcId="{0DBDE7CC-6869-4039-A80A-138F691DFE07}" destId="{7C9DF0FC-B79F-42CD-8DBD-3F9E54137655}" srcOrd="0" destOrd="0" presId="urn:microsoft.com/office/officeart/2005/8/layout/orgChart1"/>
    <dgm:cxn modelId="{7EE30A6B-10E8-4F37-BBF0-B81016002A88}" type="presOf" srcId="{6EE99CE3-D8FD-4C25-892F-362C56AC6F44}" destId="{9C6029ED-1777-4358-A76E-5E7F7C17B258}" srcOrd="0" destOrd="0" presId="urn:microsoft.com/office/officeart/2005/8/layout/orgChart1"/>
    <dgm:cxn modelId="{F5C5EF4C-902D-4522-8737-50B57430D65F}" srcId="{9B528539-04B5-4406-818A-C22EEFB4BD6C}" destId="{13B72011-FE5A-400F-A1BB-BB698E7C0F9E}" srcOrd="1" destOrd="0" parTransId="{CE0A6FDE-9BEB-4C45-A006-AB95A893E059}" sibTransId="{63D8F65A-2738-408C-9C76-8D9767039562}"/>
    <dgm:cxn modelId="{203B864E-C49B-4CC8-A264-36248ED77090}" type="presOf" srcId="{13B72011-FE5A-400F-A1BB-BB698E7C0F9E}" destId="{38C9E0E3-B937-47DE-A54A-C88C77F56D6F}" srcOrd="1" destOrd="0" presId="urn:microsoft.com/office/officeart/2005/8/layout/orgChart1"/>
    <dgm:cxn modelId="{D3320070-3FD7-46BB-8961-5A9359D49BE0}" srcId="{C953D1CA-75D9-412D-83A3-1C63A3F7CC7F}" destId="{B00500BA-3486-40C7-815A-A8E344236FA0}" srcOrd="0" destOrd="0" parTransId="{31DF3A93-D223-4BC8-84BA-B27B3F424579}" sibTransId="{499A1851-90F6-47AE-A6CD-9C0549B62CCF}"/>
    <dgm:cxn modelId="{51511C75-C5B4-4342-97B6-276A2455BDAA}" type="presOf" srcId="{C47C84D7-5D99-4A3A-A7FB-626F0B9CF8B0}" destId="{BEFE83FF-FC8F-4BD7-87F8-791B5296CC31}" srcOrd="0" destOrd="0" presId="urn:microsoft.com/office/officeart/2005/8/layout/orgChart1"/>
    <dgm:cxn modelId="{1A6B4155-90A6-46D4-A6DF-D04EE08B0811}" srcId="{A6F9DB0E-C41A-4C25-BCF2-51EF123FAF38}" destId="{C953D1CA-75D9-412D-83A3-1C63A3F7CC7F}" srcOrd="0" destOrd="0" parTransId="{32BEE06C-6E78-4445-88A8-7B2F377D50B1}" sibTransId="{A4BA1479-317A-46AE-9406-30D23EC7FE74}"/>
    <dgm:cxn modelId="{85503C77-E521-45BE-8956-8312023941FA}" type="presOf" srcId="{13B72011-FE5A-400F-A1BB-BB698E7C0F9E}" destId="{61A6355F-9C77-4E02-935C-9A269C2D2621}" srcOrd="0" destOrd="0" presId="urn:microsoft.com/office/officeart/2005/8/layout/orgChart1"/>
    <dgm:cxn modelId="{331A5677-B344-4ECD-8F69-FB463A48EA5D}" type="presOf" srcId="{C953D1CA-75D9-412D-83A3-1C63A3F7CC7F}" destId="{BB1EA416-E25D-49FA-BE87-3164FB74876D}" srcOrd="1" destOrd="0" presId="urn:microsoft.com/office/officeart/2005/8/layout/orgChart1"/>
    <dgm:cxn modelId="{171CC058-9FFF-4E4F-B5F9-23AB6557CB71}" type="presOf" srcId="{BEBC5FD9-5702-4D5B-9D29-3E16849EDF81}" destId="{37CBE491-EAA7-45D4-9268-386543BC811E}" srcOrd="0" destOrd="0" presId="urn:microsoft.com/office/officeart/2005/8/layout/orgChart1"/>
    <dgm:cxn modelId="{7260E27C-69D1-4B77-8BD0-5500017DC2D1}" type="presOf" srcId="{19760D0B-CE96-405E-902B-4A7311B07018}" destId="{3B28BA63-657D-4EED-B940-5D42D0404DD6}" srcOrd="0" destOrd="0" presId="urn:microsoft.com/office/officeart/2005/8/layout/orgChart1"/>
    <dgm:cxn modelId="{14D1E27C-F50D-4331-9E0B-183AEA8EA461}" type="presOf" srcId="{19760D0B-CE96-405E-902B-4A7311B07018}" destId="{99973897-96EB-40D4-A446-162609590F45}" srcOrd="1" destOrd="0" presId="urn:microsoft.com/office/officeart/2005/8/layout/orgChart1"/>
    <dgm:cxn modelId="{2A31257E-3B8B-4404-A941-9373895F786D}" srcId="{9B528539-04B5-4406-818A-C22EEFB4BD6C}" destId="{24DC6507-286F-4F3A-8C7C-DA74F5A0B36D}" srcOrd="0" destOrd="0" parTransId="{4F09AAFF-52EB-47BE-8B64-4A415EB1E05F}" sibTransId="{4F55A4F1-D08E-4EE8-8DEB-04A6286FD4B5}"/>
    <dgm:cxn modelId="{EDDD1F87-18D1-47BE-AE10-8DB108ECE8E4}" srcId="{A98DAEAC-254B-4557-B21D-42255BF0F66F}" destId="{AF702023-6C9F-4571-A34B-3DFCF03FD91B}" srcOrd="0" destOrd="0" parTransId="{040EB0D0-885A-47C2-AF5D-EDFB72AB755A}" sibTransId="{AB7179A2-2891-42E5-98D7-1A0154A8C85B}"/>
    <dgm:cxn modelId="{501EA487-7D71-431F-8BB9-ACA6B451D04A}" type="presOf" srcId="{0A86A358-B988-4040-9877-40559889EA72}" destId="{FC988F3E-3C4A-4E9A-B4A7-4E0A6EE2ABA4}" srcOrd="0" destOrd="0" presId="urn:microsoft.com/office/officeart/2005/8/layout/orgChart1"/>
    <dgm:cxn modelId="{4F7D9E8A-377E-4F7D-802F-38421E856567}" srcId="{E2A88B15-BAF4-4974-B5FA-6392664D73DD}" destId="{0A86A358-B988-4040-9877-40559889EA72}" srcOrd="2" destOrd="0" parTransId="{1A5464E2-FA44-4332-A6B3-FDB2F0B279CD}" sibTransId="{59BBD263-4C73-47F7-A4B4-D608EB56C4CF}"/>
    <dgm:cxn modelId="{7CEEA797-4673-49C5-B976-AD2239F79C44}" type="presOf" srcId="{A98DAEAC-254B-4557-B21D-42255BF0F66F}" destId="{F0DAB7FF-C0BC-4201-BE41-EBC8674A1053}" srcOrd="0" destOrd="0" presId="urn:microsoft.com/office/officeart/2005/8/layout/orgChart1"/>
    <dgm:cxn modelId="{E39A73A7-3FAD-4263-8BC4-D25730A7C1EF}" type="presOf" srcId="{AF702023-6C9F-4571-A34B-3DFCF03FD91B}" destId="{0704C558-ED5F-46C3-8DB6-AD2BFB6A3767}" srcOrd="0" destOrd="0" presId="urn:microsoft.com/office/officeart/2005/8/layout/orgChart1"/>
    <dgm:cxn modelId="{621D1CA8-B5A2-4C47-B8A6-E8AB240D2F2F}" type="presOf" srcId="{31DF3A93-D223-4BC8-84BA-B27B3F424579}" destId="{DEFF7F9D-F06B-4ADC-A0D6-3786DEB910E6}" srcOrd="0" destOrd="0" presId="urn:microsoft.com/office/officeart/2005/8/layout/orgChart1"/>
    <dgm:cxn modelId="{CCD553A8-CB09-4966-B3A5-7A125222F61C}" srcId="{B00500BA-3486-40C7-815A-A8E344236FA0}" destId="{A98DAEAC-254B-4557-B21D-42255BF0F66F}" srcOrd="1" destOrd="0" parTransId="{23216C00-9E13-4470-8C42-47D8C40FEADB}" sibTransId="{65771C0B-770C-4A8E-84E5-D076D93FB7AC}"/>
    <dgm:cxn modelId="{13A7ABB0-7E4E-40D1-B881-131A54C044F6}" type="presOf" srcId="{B00500BA-3486-40C7-815A-A8E344236FA0}" destId="{57B4AFD3-A9E1-4492-87F7-8144708FC114}" srcOrd="1" destOrd="0" presId="urn:microsoft.com/office/officeart/2005/8/layout/orgChart1"/>
    <dgm:cxn modelId="{F1BAA7B2-F002-4190-9F69-A2D1EC2C61C8}" type="presOf" srcId="{A98DAEAC-254B-4557-B21D-42255BF0F66F}" destId="{B06B785E-847F-41DF-99AD-28DBE8E99F15}" srcOrd="1" destOrd="0" presId="urn:microsoft.com/office/officeart/2005/8/layout/orgChart1"/>
    <dgm:cxn modelId="{E31DFBB2-0BFE-467B-873E-A0C5E460FC14}" srcId="{B00500BA-3486-40C7-815A-A8E344236FA0}" destId="{E2A88B15-BAF4-4974-B5FA-6392664D73DD}" srcOrd="0" destOrd="0" parTransId="{46ABFCFD-981A-4591-B864-DF7BCA155960}" sibTransId="{6DA08476-D291-46D1-8B93-EBF648C760B5}"/>
    <dgm:cxn modelId="{8009C6B3-FEAB-429D-BE1C-028067AFF72E}" type="presOf" srcId="{4F09AAFF-52EB-47BE-8B64-4A415EB1E05F}" destId="{C029D9A5-089B-4919-8335-74930CCE94A6}" srcOrd="0" destOrd="0" presId="urn:microsoft.com/office/officeart/2005/8/layout/orgChart1"/>
    <dgm:cxn modelId="{81FFA6B8-0209-4DCC-B746-97E1FBFD98D1}" type="presOf" srcId="{79142C20-74D6-46E0-BECE-0F492D02A79A}" destId="{1A0E4F6B-449A-48FA-9A44-1882B34A0DB1}" srcOrd="1" destOrd="0" presId="urn:microsoft.com/office/officeart/2005/8/layout/orgChart1"/>
    <dgm:cxn modelId="{4F4F7CC3-B178-48F8-8DCC-BC0A92AD5032}" srcId="{E2A88B15-BAF4-4974-B5FA-6392664D73DD}" destId="{79142C20-74D6-46E0-BECE-0F492D02A79A}" srcOrd="1" destOrd="0" parTransId="{7FC56E0C-9359-487E-B493-60C515B81066}" sibTransId="{82D0475C-AD9D-4E66-84D3-0B24CF922758}"/>
    <dgm:cxn modelId="{3F6B75C4-D63A-40A6-A303-52F7E25C0D0F}" type="presOf" srcId="{86443BDB-E4E4-429A-95F5-C3647D25942F}" destId="{91F6AACD-DEAE-4DC4-8462-459F234B6269}" srcOrd="0" destOrd="0" presId="urn:microsoft.com/office/officeart/2005/8/layout/orgChart1"/>
    <dgm:cxn modelId="{BA9C0CC5-D512-4517-A2E3-BE742C8CF1AF}" type="presOf" srcId="{24DC6507-286F-4F3A-8C7C-DA74F5A0B36D}" destId="{9DF8C7D4-5F40-4EA8-A358-9CF97549FA16}" srcOrd="0" destOrd="0" presId="urn:microsoft.com/office/officeart/2005/8/layout/orgChart1"/>
    <dgm:cxn modelId="{EF26C8C5-D047-46D7-8C93-2E715AFF2B74}" type="presOf" srcId="{BEBC5FD9-5702-4D5B-9D29-3E16849EDF81}" destId="{5F39F170-FE3B-405C-8966-7C48555FB18F}" srcOrd="1" destOrd="0" presId="urn:microsoft.com/office/officeart/2005/8/layout/orgChart1"/>
    <dgm:cxn modelId="{D37151CF-DF09-4D76-91C0-364AD39462A2}" type="presOf" srcId="{24DC6507-286F-4F3A-8C7C-DA74F5A0B36D}" destId="{6A1AE5F4-8579-468F-8271-D6C47CB5ABDB}" srcOrd="1" destOrd="0" presId="urn:microsoft.com/office/officeart/2005/8/layout/orgChart1"/>
    <dgm:cxn modelId="{582B19D0-CF9E-4E2B-99BC-FCA37D18270B}" type="presOf" srcId="{C953D1CA-75D9-412D-83A3-1C63A3F7CC7F}" destId="{27D8A518-A530-4F30-AF73-827F63739978}" srcOrd="0" destOrd="0" presId="urn:microsoft.com/office/officeart/2005/8/layout/orgChart1"/>
    <dgm:cxn modelId="{D2A367DF-2852-412D-8A98-4B773DD203D4}" type="presOf" srcId="{E2A88B15-BAF4-4974-B5FA-6392664D73DD}" destId="{89DB2A39-A1A0-4FFB-8DC6-8B74027B7DD4}" srcOrd="1" destOrd="0" presId="urn:microsoft.com/office/officeart/2005/8/layout/orgChart1"/>
    <dgm:cxn modelId="{DDE1FDE0-1097-464B-A009-5ABD9F74AB02}" type="presOf" srcId="{AF702023-6C9F-4571-A34B-3DFCF03FD91B}" destId="{D2FC373F-B095-4314-80C3-0A76FBA24C82}" srcOrd="1" destOrd="0" presId="urn:microsoft.com/office/officeart/2005/8/layout/orgChart1"/>
    <dgm:cxn modelId="{EF9FD2EB-76CC-4FF8-97DC-5376F87BB7CF}" srcId="{C953D1CA-75D9-412D-83A3-1C63A3F7CC7F}" destId="{9B528539-04B5-4406-818A-C22EEFB4BD6C}" srcOrd="1" destOrd="0" parTransId="{6EE99CE3-D8FD-4C25-892F-362C56AC6F44}" sibTransId="{36885C1D-38E3-4100-A3B7-68AD06F7C1D6}"/>
    <dgm:cxn modelId="{A89557F8-D13D-427E-B331-EDC673BDA92B}" type="presOf" srcId="{23216C00-9E13-4470-8C42-47D8C40FEADB}" destId="{32716C3A-37AE-4D10-BC47-FDF5C105FE5E}" srcOrd="0" destOrd="0" presId="urn:microsoft.com/office/officeart/2005/8/layout/orgChart1"/>
    <dgm:cxn modelId="{518AF5FF-449D-4E85-806E-25A052012F7D}" srcId="{E2A88B15-BAF4-4974-B5FA-6392664D73DD}" destId="{19760D0B-CE96-405E-902B-4A7311B07018}" srcOrd="0" destOrd="0" parTransId="{86443BDB-E4E4-429A-95F5-C3647D25942F}" sibTransId="{382D30CE-C717-48DC-817E-14EF3AC0D94D}"/>
    <dgm:cxn modelId="{E82A5166-31D0-49FE-A52B-7A263DD12E7B}" type="presParOf" srcId="{C850367E-7070-4F82-81E0-9841E9148ECA}" destId="{4B282375-69E6-4A7F-B8FF-5A2BEF037DF3}" srcOrd="0" destOrd="0" presId="urn:microsoft.com/office/officeart/2005/8/layout/orgChart1"/>
    <dgm:cxn modelId="{19D27D0D-BA03-4309-8AC5-F20712502CBE}" type="presParOf" srcId="{4B282375-69E6-4A7F-B8FF-5A2BEF037DF3}" destId="{55B50009-F4CE-4604-B186-6D7D5E73219B}" srcOrd="0" destOrd="0" presId="urn:microsoft.com/office/officeart/2005/8/layout/orgChart1"/>
    <dgm:cxn modelId="{2ADC5983-302A-4853-9845-70571B1A941E}" type="presParOf" srcId="{55B50009-F4CE-4604-B186-6D7D5E73219B}" destId="{27D8A518-A530-4F30-AF73-827F63739978}" srcOrd="0" destOrd="0" presId="urn:microsoft.com/office/officeart/2005/8/layout/orgChart1"/>
    <dgm:cxn modelId="{31840805-5A6A-462A-B5D6-46DCBDFD33E0}" type="presParOf" srcId="{55B50009-F4CE-4604-B186-6D7D5E73219B}" destId="{BB1EA416-E25D-49FA-BE87-3164FB74876D}" srcOrd="1" destOrd="0" presId="urn:microsoft.com/office/officeart/2005/8/layout/orgChart1"/>
    <dgm:cxn modelId="{28868017-657B-4884-91AE-DB5E252ACD70}" type="presParOf" srcId="{4B282375-69E6-4A7F-B8FF-5A2BEF037DF3}" destId="{443E4A55-465C-43A1-95FF-1C6C1C06404E}" srcOrd="1" destOrd="0" presId="urn:microsoft.com/office/officeart/2005/8/layout/orgChart1"/>
    <dgm:cxn modelId="{CBAED271-BB79-4EF4-BECA-3EBEAE80FF63}" type="presParOf" srcId="{443E4A55-465C-43A1-95FF-1C6C1C06404E}" destId="{DEFF7F9D-F06B-4ADC-A0D6-3786DEB910E6}" srcOrd="0" destOrd="0" presId="urn:microsoft.com/office/officeart/2005/8/layout/orgChart1"/>
    <dgm:cxn modelId="{C6DC217F-FA16-48C3-9B32-FC1D1A3AB3F7}" type="presParOf" srcId="{443E4A55-465C-43A1-95FF-1C6C1C06404E}" destId="{854EE5CE-6003-40D9-B7E1-410D0F8AB877}" srcOrd="1" destOrd="0" presId="urn:microsoft.com/office/officeart/2005/8/layout/orgChart1"/>
    <dgm:cxn modelId="{2D5EA741-A85C-4679-A8D2-7F7EB4F6258B}" type="presParOf" srcId="{854EE5CE-6003-40D9-B7E1-410D0F8AB877}" destId="{8EA96F30-3976-403F-8765-B2802B409F84}" srcOrd="0" destOrd="0" presId="urn:microsoft.com/office/officeart/2005/8/layout/orgChart1"/>
    <dgm:cxn modelId="{94BDBA53-E63E-4E04-AE7E-8DBC112B23A7}" type="presParOf" srcId="{8EA96F30-3976-403F-8765-B2802B409F84}" destId="{CE6AE580-9CC1-4B29-B516-42FC107D240B}" srcOrd="0" destOrd="0" presId="urn:microsoft.com/office/officeart/2005/8/layout/orgChart1"/>
    <dgm:cxn modelId="{F2428E38-8528-4574-BA80-DEB576A06BE3}" type="presParOf" srcId="{8EA96F30-3976-403F-8765-B2802B409F84}" destId="{57B4AFD3-A9E1-4492-87F7-8144708FC114}" srcOrd="1" destOrd="0" presId="urn:microsoft.com/office/officeart/2005/8/layout/orgChart1"/>
    <dgm:cxn modelId="{B4F21F65-CC9D-49AE-A8AC-F8C6EE87B165}" type="presParOf" srcId="{854EE5CE-6003-40D9-B7E1-410D0F8AB877}" destId="{32C2F641-0B30-408A-86D5-41B0F1DDBA65}" srcOrd="1" destOrd="0" presId="urn:microsoft.com/office/officeart/2005/8/layout/orgChart1"/>
    <dgm:cxn modelId="{5DE240BA-B395-4B97-A52A-91D5B97E3C41}" type="presParOf" srcId="{854EE5CE-6003-40D9-B7E1-410D0F8AB877}" destId="{1E955AA5-A307-48EC-828F-0C78FB4E191E}" srcOrd="2" destOrd="0" presId="urn:microsoft.com/office/officeart/2005/8/layout/orgChart1"/>
    <dgm:cxn modelId="{5A952566-E6BC-459E-98B1-8F895269DD64}" type="presParOf" srcId="{1E955AA5-A307-48EC-828F-0C78FB4E191E}" destId="{8F258B51-A904-4E55-867B-DB790E881FD4}" srcOrd="0" destOrd="0" presId="urn:microsoft.com/office/officeart/2005/8/layout/orgChart1"/>
    <dgm:cxn modelId="{3E697DFD-FB1B-48EA-A808-27A9C868C808}" type="presParOf" srcId="{1E955AA5-A307-48EC-828F-0C78FB4E191E}" destId="{FD4637DE-3EFA-44FD-A710-F264BAFA560A}" srcOrd="1" destOrd="0" presId="urn:microsoft.com/office/officeart/2005/8/layout/orgChart1"/>
    <dgm:cxn modelId="{7D2D289F-E8A6-46B0-8926-7AB1EFDAF495}" type="presParOf" srcId="{FD4637DE-3EFA-44FD-A710-F264BAFA560A}" destId="{E79836D0-DA2A-461B-B0B2-B78BFE37BE2D}" srcOrd="0" destOrd="0" presId="urn:microsoft.com/office/officeart/2005/8/layout/orgChart1"/>
    <dgm:cxn modelId="{538338C8-EA50-434A-B665-02796BBFFFE9}" type="presParOf" srcId="{E79836D0-DA2A-461B-B0B2-B78BFE37BE2D}" destId="{EB7B1AA2-4524-43BF-907F-1E4ED2858DA1}" srcOrd="0" destOrd="0" presId="urn:microsoft.com/office/officeart/2005/8/layout/orgChart1"/>
    <dgm:cxn modelId="{312480C8-FE52-4424-B7D8-4382CAED77A4}" type="presParOf" srcId="{E79836D0-DA2A-461B-B0B2-B78BFE37BE2D}" destId="{89DB2A39-A1A0-4FFB-8DC6-8B74027B7DD4}" srcOrd="1" destOrd="0" presId="urn:microsoft.com/office/officeart/2005/8/layout/orgChart1"/>
    <dgm:cxn modelId="{5EE770D3-C720-4111-868D-028A2B1AC61B}" type="presParOf" srcId="{FD4637DE-3EFA-44FD-A710-F264BAFA560A}" destId="{9707031B-C39B-4AC3-BFDD-B380C46FE8E4}" srcOrd="1" destOrd="0" presId="urn:microsoft.com/office/officeart/2005/8/layout/orgChart1"/>
    <dgm:cxn modelId="{4980C04F-215A-4C34-A4BA-76135A328988}" type="presParOf" srcId="{9707031B-C39B-4AC3-BFDD-B380C46FE8E4}" destId="{91F6AACD-DEAE-4DC4-8462-459F234B6269}" srcOrd="0" destOrd="0" presId="urn:microsoft.com/office/officeart/2005/8/layout/orgChart1"/>
    <dgm:cxn modelId="{EABB6EBC-A5B1-4A47-86DE-400A58576F9C}" type="presParOf" srcId="{9707031B-C39B-4AC3-BFDD-B380C46FE8E4}" destId="{9D11333D-3F74-4EC9-B572-01DFA8E94928}" srcOrd="1" destOrd="0" presId="urn:microsoft.com/office/officeart/2005/8/layout/orgChart1"/>
    <dgm:cxn modelId="{1F99D83D-F991-4221-B22C-4606E32511D7}" type="presParOf" srcId="{9D11333D-3F74-4EC9-B572-01DFA8E94928}" destId="{604C3DBF-83E1-4941-AAC8-FB1FC6D96638}" srcOrd="0" destOrd="0" presId="urn:microsoft.com/office/officeart/2005/8/layout/orgChart1"/>
    <dgm:cxn modelId="{90F48A84-0D80-45F4-A799-7503C6DA1174}" type="presParOf" srcId="{604C3DBF-83E1-4941-AAC8-FB1FC6D96638}" destId="{3B28BA63-657D-4EED-B940-5D42D0404DD6}" srcOrd="0" destOrd="0" presId="urn:microsoft.com/office/officeart/2005/8/layout/orgChart1"/>
    <dgm:cxn modelId="{1DCB510F-D81D-4F7D-BED8-1B4C806C66D2}" type="presParOf" srcId="{604C3DBF-83E1-4941-AAC8-FB1FC6D96638}" destId="{99973897-96EB-40D4-A446-162609590F45}" srcOrd="1" destOrd="0" presId="urn:microsoft.com/office/officeart/2005/8/layout/orgChart1"/>
    <dgm:cxn modelId="{EED893A3-0481-487C-A13A-41B6AF55D705}" type="presParOf" srcId="{9D11333D-3F74-4EC9-B572-01DFA8E94928}" destId="{DE5B55B9-0494-4B31-B380-97E3CDDEFB90}" srcOrd="1" destOrd="0" presId="urn:microsoft.com/office/officeart/2005/8/layout/orgChart1"/>
    <dgm:cxn modelId="{11EAECA1-19E3-4E18-8FB3-A41ACF8F9C5B}" type="presParOf" srcId="{9D11333D-3F74-4EC9-B572-01DFA8E94928}" destId="{B3E7F117-B591-42D7-A9EA-1CE62C260384}" srcOrd="2" destOrd="0" presId="urn:microsoft.com/office/officeart/2005/8/layout/orgChart1"/>
    <dgm:cxn modelId="{8598112F-E17F-4A29-B4BE-DD64D5F5FE9E}" type="presParOf" srcId="{FD4637DE-3EFA-44FD-A710-F264BAFA560A}" destId="{5E5466D7-33F3-4137-9C44-1ED5C8FDE7F2}" srcOrd="2" destOrd="0" presId="urn:microsoft.com/office/officeart/2005/8/layout/orgChart1"/>
    <dgm:cxn modelId="{08A84D36-DB37-4770-BECE-CC89E38A685A}" type="presParOf" srcId="{5E5466D7-33F3-4137-9C44-1ED5C8FDE7F2}" destId="{9A0A0A71-A813-41B5-B6CF-901EB19662D5}" srcOrd="0" destOrd="0" presId="urn:microsoft.com/office/officeart/2005/8/layout/orgChart1"/>
    <dgm:cxn modelId="{1F40BA5D-3CA3-41DF-A10C-E3E12D1ACBF7}" type="presParOf" srcId="{5E5466D7-33F3-4137-9C44-1ED5C8FDE7F2}" destId="{8610748E-E3B3-4D08-B1AF-0A1E595BFD0D}" srcOrd="1" destOrd="0" presId="urn:microsoft.com/office/officeart/2005/8/layout/orgChart1"/>
    <dgm:cxn modelId="{32A90973-A3FE-4349-9975-F25047A173E9}" type="presParOf" srcId="{8610748E-E3B3-4D08-B1AF-0A1E595BFD0D}" destId="{F14E525E-0474-49DF-883D-ABDD43BD9B58}" srcOrd="0" destOrd="0" presId="urn:microsoft.com/office/officeart/2005/8/layout/orgChart1"/>
    <dgm:cxn modelId="{DC615082-73B5-4D23-B5FC-58228D396DFF}" type="presParOf" srcId="{F14E525E-0474-49DF-883D-ABDD43BD9B58}" destId="{D70DDF62-CF95-4E9F-A6F2-43A69972FBA3}" srcOrd="0" destOrd="0" presId="urn:microsoft.com/office/officeart/2005/8/layout/orgChart1"/>
    <dgm:cxn modelId="{53AC2023-E79C-4D4F-8176-8427DC6B99C7}" type="presParOf" srcId="{F14E525E-0474-49DF-883D-ABDD43BD9B58}" destId="{1A0E4F6B-449A-48FA-9A44-1882B34A0DB1}" srcOrd="1" destOrd="0" presId="urn:microsoft.com/office/officeart/2005/8/layout/orgChart1"/>
    <dgm:cxn modelId="{57A02E5A-FBE6-4318-B0A8-71527405A632}" type="presParOf" srcId="{8610748E-E3B3-4D08-B1AF-0A1E595BFD0D}" destId="{7A422027-999C-457E-A633-8A8C4A2E2579}" srcOrd="1" destOrd="0" presId="urn:microsoft.com/office/officeart/2005/8/layout/orgChart1"/>
    <dgm:cxn modelId="{14558CF9-FDC1-43B8-8FC5-5179ECE03E40}" type="presParOf" srcId="{8610748E-E3B3-4D08-B1AF-0A1E595BFD0D}" destId="{D90C2FA9-907F-4014-AFC5-5C426CF68A90}" srcOrd="2" destOrd="0" presId="urn:microsoft.com/office/officeart/2005/8/layout/orgChart1"/>
    <dgm:cxn modelId="{40B82D99-818A-4AFD-B7D4-E073A12D9280}" type="presParOf" srcId="{5E5466D7-33F3-4137-9C44-1ED5C8FDE7F2}" destId="{5250F3B0-13FE-479D-AFF6-6B588FC593A9}" srcOrd="2" destOrd="0" presId="urn:microsoft.com/office/officeart/2005/8/layout/orgChart1"/>
    <dgm:cxn modelId="{F49ECA3E-E200-453A-A43A-B935A5B89A30}" type="presParOf" srcId="{5E5466D7-33F3-4137-9C44-1ED5C8FDE7F2}" destId="{4E109D60-11E2-4923-833F-8BCFB163FD77}" srcOrd="3" destOrd="0" presId="urn:microsoft.com/office/officeart/2005/8/layout/orgChart1"/>
    <dgm:cxn modelId="{F0C35172-D44B-45C6-87F2-8CC1E858868E}" type="presParOf" srcId="{4E109D60-11E2-4923-833F-8BCFB163FD77}" destId="{D18B868F-0B79-41B9-B637-D4F01FAD9667}" srcOrd="0" destOrd="0" presId="urn:microsoft.com/office/officeart/2005/8/layout/orgChart1"/>
    <dgm:cxn modelId="{8E4C9318-44B5-4283-BB10-FC033FA66B18}" type="presParOf" srcId="{D18B868F-0B79-41B9-B637-D4F01FAD9667}" destId="{FC988F3E-3C4A-4E9A-B4A7-4E0A6EE2ABA4}" srcOrd="0" destOrd="0" presId="urn:microsoft.com/office/officeart/2005/8/layout/orgChart1"/>
    <dgm:cxn modelId="{DB43C012-6E14-4D47-8459-76B05FCD9DD7}" type="presParOf" srcId="{D18B868F-0B79-41B9-B637-D4F01FAD9667}" destId="{02A379B5-80AF-49E4-A95E-4745CE305E58}" srcOrd="1" destOrd="0" presId="urn:microsoft.com/office/officeart/2005/8/layout/orgChart1"/>
    <dgm:cxn modelId="{13D5AF46-DCF5-43F3-A807-8456A97C3681}" type="presParOf" srcId="{4E109D60-11E2-4923-833F-8BCFB163FD77}" destId="{E0A8DED7-9C27-4F0F-AF9F-A893A9EA77F0}" srcOrd="1" destOrd="0" presId="urn:microsoft.com/office/officeart/2005/8/layout/orgChart1"/>
    <dgm:cxn modelId="{EB1E37A3-45F6-419E-9E84-772A02F64BBF}" type="presParOf" srcId="{4E109D60-11E2-4923-833F-8BCFB163FD77}" destId="{5FAF8BA1-8C21-42B3-A410-92E874B5B7F8}" srcOrd="2" destOrd="0" presId="urn:microsoft.com/office/officeart/2005/8/layout/orgChart1"/>
    <dgm:cxn modelId="{2326AE30-CB13-4491-A128-3C70B5904DDC}" type="presParOf" srcId="{1E955AA5-A307-48EC-828F-0C78FB4E191E}" destId="{32716C3A-37AE-4D10-BC47-FDF5C105FE5E}" srcOrd="2" destOrd="0" presId="urn:microsoft.com/office/officeart/2005/8/layout/orgChart1"/>
    <dgm:cxn modelId="{8F89AD13-809F-48C7-99B6-5A4320CF39AA}" type="presParOf" srcId="{1E955AA5-A307-48EC-828F-0C78FB4E191E}" destId="{9DC5E44E-B65A-4CCE-A28C-489313581A75}" srcOrd="3" destOrd="0" presId="urn:microsoft.com/office/officeart/2005/8/layout/orgChart1"/>
    <dgm:cxn modelId="{275F4005-312F-4504-ACC5-38312E25EEE0}" type="presParOf" srcId="{9DC5E44E-B65A-4CCE-A28C-489313581A75}" destId="{DD47174A-8F07-4471-B38D-4C86822F3926}" srcOrd="0" destOrd="0" presId="urn:microsoft.com/office/officeart/2005/8/layout/orgChart1"/>
    <dgm:cxn modelId="{EC471604-70B4-4E32-9CA9-2D0745C975AD}" type="presParOf" srcId="{DD47174A-8F07-4471-B38D-4C86822F3926}" destId="{F0DAB7FF-C0BC-4201-BE41-EBC8674A1053}" srcOrd="0" destOrd="0" presId="urn:microsoft.com/office/officeart/2005/8/layout/orgChart1"/>
    <dgm:cxn modelId="{4C240E02-59BD-4FA7-80D8-2E9C7F3E775A}" type="presParOf" srcId="{DD47174A-8F07-4471-B38D-4C86822F3926}" destId="{B06B785E-847F-41DF-99AD-28DBE8E99F15}" srcOrd="1" destOrd="0" presId="urn:microsoft.com/office/officeart/2005/8/layout/orgChart1"/>
    <dgm:cxn modelId="{5951D931-CFAA-4492-9577-3D0DA1C4C973}" type="presParOf" srcId="{9DC5E44E-B65A-4CCE-A28C-489313581A75}" destId="{52132069-AC81-42DB-A227-5596D30637C6}" srcOrd="1" destOrd="0" presId="urn:microsoft.com/office/officeart/2005/8/layout/orgChart1"/>
    <dgm:cxn modelId="{1BA757FE-02B1-4698-B76C-F07320A03B02}" type="presParOf" srcId="{9DC5E44E-B65A-4CCE-A28C-489313581A75}" destId="{A3FECDE3-0D81-45CF-AAC1-921F3A3559E2}" srcOrd="2" destOrd="0" presId="urn:microsoft.com/office/officeart/2005/8/layout/orgChart1"/>
    <dgm:cxn modelId="{63630170-7442-4211-9CBD-2ED0417F6D8F}" type="presParOf" srcId="{A3FECDE3-0D81-45CF-AAC1-921F3A3559E2}" destId="{2BAF4006-370A-40E6-A9A2-640ABEBEE751}" srcOrd="0" destOrd="0" presId="urn:microsoft.com/office/officeart/2005/8/layout/orgChart1"/>
    <dgm:cxn modelId="{E66617AC-0A94-479A-9116-6A1C3061C341}" type="presParOf" srcId="{A3FECDE3-0D81-45CF-AAC1-921F3A3559E2}" destId="{3FCC90CF-186D-475D-B060-D4548CF0D94D}" srcOrd="1" destOrd="0" presId="urn:microsoft.com/office/officeart/2005/8/layout/orgChart1"/>
    <dgm:cxn modelId="{32562B35-E1D9-4D33-A6DD-FF0519C4D656}" type="presParOf" srcId="{3FCC90CF-186D-475D-B060-D4548CF0D94D}" destId="{75911BF3-87B2-4B13-AA1E-7A635F07C6ED}" srcOrd="0" destOrd="0" presId="urn:microsoft.com/office/officeart/2005/8/layout/orgChart1"/>
    <dgm:cxn modelId="{AEFF14D4-33A0-4BEE-A2E4-013F9176ACA7}" type="presParOf" srcId="{75911BF3-87B2-4B13-AA1E-7A635F07C6ED}" destId="{0704C558-ED5F-46C3-8DB6-AD2BFB6A3767}" srcOrd="0" destOrd="0" presId="urn:microsoft.com/office/officeart/2005/8/layout/orgChart1"/>
    <dgm:cxn modelId="{BE96D242-EFBB-448A-921D-FCF94D43D84A}" type="presParOf" srcId="{75911BF3-87B2-4B13-AA1E-7A635F07C6ED}" destId="{D2FC373F-B095-4314-80C3-0A76FBA24C82}" srcOrd="1" destOrd="0" presId="urn:microsoft.com/office/officeart/2005/8/layout/orgChart1"/>
    <dgm:cxn modelId="{CA90E1B7-AB73-446F-B8DA-537AAC74DD58}" type="presParOf" srcId="{3FCC90CF-186D-475D-B060-D4548CF0D94D}" destId="{C7F89A9B-58EE-4391-AE8B-68DBF6AB4289}" srcOrd="1" destOrd="0" presId="urn:microsoft.com/office/officeart/2005/8/layout/orgChart1"/>
    <dgm:cxn modelId="{FD00D690-51B2-4CB7-AE02-53BBEC918DA9}" type="presParOf" srcId="{3FCC90CF-186D-475D-B060-D4548CF0D94D}" destId="{811A23C3-B60D-45B6-935C-CBDA2B0C7A16}" srcOrd="2" destOrd="0" presId="urn:microsoft.com/office/officeart/2005/8/layout/orgChart1"/>
    <dgm:cxn modelId="{F5E781AB-D789-4C2C-9138-8DFB41EEB3A1}" type="presParOf" srcId="{443E4A55-465C-43A1-95FF-1C6C1C06404E}" destId="{9C6029ED-1777-4358-A76E-5E7F7C17B258}" srcOrd="2" destOrd="0" presId="urn:microsoft.com/office/officeart/2005/8/layout/orgChart1"/>
    <dgm:cxn modelId="{596D9E71-110E-4DA2-8B03-9839134E82C7}" type="presParOf" srcId="{443E4A55-465C-43A1-95FF-1C6C1C06404E}" destId="{8EAC20B0-3836-4040-8805-290254901623}" srcOrd="3" destOrd="0" presId="urn:microsoft.com/office/officeart/2005/8/layout/orgChart1"/>
    <dgm:cxn modelId="{52C0052A-050B-4874-81A1-3B806A371F8F}" type="presParOf" srcId="{8EAC20B0-3836-4040-8805-290254901623}" destId="{0AE5FC66-FEA0-4552-BADB-FDD00A9E890E}" srcOrd="0" destOrd="0" presId="urn:microsoft.com/office/officeart/2005/8/layout/orgChart1"/>
    <dgm:cxn modelId="{A10083B0-951C-4570-BC3D-A6B827B2A00A}" type="presParOf" srcId="{0AE5FC66-FEA0-4552-BADB-FDD00A9E890E}" destId="{6AB4A04A-2A27-41A7-B76B-39F6C1E5A173}" srcOrd="0" destOrd="0" presId="urn:microsoft.com/office/officeart/2005/8/layout/orgChart1"/>
    <dgm:cxn modelId="{C0AA5292-4F6B-40DA-B632-6D2D112D2815}" type="presParOf" srcId="{0AE5FC66-FEA0-4552-BADB-FDD00A9E890E}" destId="{E019E8F5-6D75-4EBC-802B-43D548656A38}" srcOrd="1" destOrd="0" presId="urn:microsoft.com/office/officeart/2005/8/layout/orgChart1"/>
    <dgm:cxn modelId="{EB6DAEEF-27B7-462A-AB7F-5AAA23788F23}" type="presParOf" srcId="{8EAC20B0-3836-4040-8805-290254901623}" destId="{A3F90DC6-4CA3-4764-9CEC-B855D5B4F83D}" srcOrd="1" destOrd="0" presId="urn:microsoft.com/office/officeart/2005/8/layout/orgChart1"/>
    <dgm:cxn modelId="{3C380EEA-1E36-43F1-9A27-6FACC2CDF897}" type="presParOf" srcId="{8EAC20B0-3836-4040-8805-290254901623}" destId="{75B8805D-DE27-45E3-8272-D6272F9677D6}" srcOrd="2" destOrd="0" presId="urn:microsoft.com/office/officeart/2005/8/layout/orgChart1"/>
    <dgm:cxn modelId="{B7299292-14F0-406E-8FF1-E24701E59C44}" type="presParOf" srcId="{75B8805D-DE27-45E3-8272-D6272F9677D6}" destId="{C029D9A5-089B-4919-8335-74930CCE94A6}" srcOrd="0" destOrd="0" presId="urn:microsoft.com/office/officeart/2005/8/layout/orgChart1"/>
    <dgm:cxn modelId="{64B31D72-B166-47FC-8CBC-2D489BAD1AB1}" type="presParOf" srcId="{75B8805D-DE27-45E3-8272-D6272F9677D6}" destId="{14FA8426-14E5-4936-B6D8-62FCC1DAC1B7}" srcOrd="1" destOrd="0" presId="urn:microsoft.com/office/officeart/2005/8/layout/orgChart1"/>
    <dgm:cxn modelId="{8A4659B4-6C44-44C4-BFBC-C0C19E8BCDA3}" type="presParOf" srcId="{14FA8426-14E5-4936-B6D8-62FCC1DAC1B7}" destId="{81E26FEA-8390-4A50-BEFA-38D45BE7ADB1}" srcOrd="0" destOrd="0" presId="urn:microsoft.com/office/officeart/2005/8/layout/orgChart1"/>
    <dgm:cxn modelId="{8F85924E-8EB5-4893-947B-CD43A6803A4B}" type="presParOf" srcId="{81E26FEA-8390-4A50-BEFA-38D45BE7ADB1}" destId="{9DF8C7D4-5F40-4EA8-A358-9CF97549FA16}" srcOrd="0" destOrd="0" presId="urn:microsoft.com/office/officeart/2005/8/layout/orgChart1"/>
    <dgm:cxn modelId="{02BF0F72-30D1-4EEE-89FB-0B73F30B3EFF}" type="presParOf" srcId="{81E26FEA-8390-4A50-BEFA-38D45BE7ADB1}" destId="{6A1AE5F4-8579-468F-8271-D6C47CB5ABDB}" srcOrd="1" destOrd="0" presId="urn:microsoft.com/office/officeart/2005/8/layout/orgChart1"/>
    <dgm:cxn modelId="{1E9D3C7B-5657-46DB-85B6-857E9D737C49}" type="presParOf" srcId="{14FA8426-14E5-4936-B6D8-62FCC1DAC1B7}" destId="{F2C3E684-E078-4CDA-95E2-47331EC110FC}" srcOrd="1" destOrd="0" presId="urn:microsoft.com/office/officeart/2005/8/layout/orgChart1"/>
    <dgm:cxn modelId="{8056D55E-23A9-4381-B5BD-43D4CFD62439}" type="presParOf" srcId="{14FA8426-14E5-4936-B6D8-62FCC1DAC1B7}" destId="{C8B912DC-0E43-45D8-927C-CB0DA1CDD70F}" srcOrd="2" destOrd="0" presId="urn:microsoft.com/office/officeart/2005/8/layout/orgChart1"/>
    <dgm:cxn modelId="{EF3FDE3F-9565-485C-8C12-8A98CFA9A31A}" type="presParOf" srcId="{C8B912DC-0E43-45D8-927C-CB0DA1CDD70F}" destId="{7C9DF0FC-B79F-42CD-8DBD-3F9E54137655}" srcOrd="0" destOrd="0" presId="urn:microsoft.com/office/officeart/2005/8/layout/orgChart1"/>
    <dgm:cxn modelId="{43DFB2AB-7DB8-4B84-A1A6-F5858E56279D}" type="presParOf" srcId="{C8B912DC-0E43-45D8-927C-CB0DA1CDD70F}" destId="{B31A5907-25F4-40B1-9D16-D5BC7D82DCF6}" srcOrd="1" destOrd="0" presId="urn:microsoft.com/office/officeart/2005/8/layout/orgChart1"/>
    <dgm:cxn modelId="{38AE1890-58E1-4B3B-903C-580E195A57EA}" type="presParOf" srcId="{B31A5907-25F4-40B1-9D16-D5BC7D82DCF6}" destId="{B4AD105B-960F-4B01-BBC1-DB47976EBEB2}" srcOrd="0" destOrd="0" presId="urn:microsoft.com/office/officeart/2005/8/layout/orgChart1"/>
    <dgm:cxn modelId="{8969F83C-DFA6-456B-8C49-293990AD603F}" type="presParOf" srcId="{B4AD105B-960F-4B01-BBC1-DB47976EBEB2}" destId="{BEFE83FF-FC8F-4BD7-87F8-791B5296CC31}" srcOrd="0" destOrd="0" presId="urn:microsoft.com/office/officeart/2005/8/layout/orgChart1"/>
    <dgm:cxn modelId="{FB839408-F93B-434D-93E5-1A89B5242088}" type="presParOf" srcId="{B4AD105B-960F-4B01-BBC1-DB47976EBEB2}" destId="{1DD2A417-C50C-42CD-9B31-32D83E23F657}" srcOrd="1" destOrd="0" presId="urn:microsoft.com/office/officeart/2005/8/layout/orgChart1"/>
    <dgm:cxn modelId="{8307FE65-B557-4627-BC5D-892C0870EB7A}" type="presParOf" srcId="{B31A5907-25F4-40B1-9D16-D5BC7D82DCF6}" destId="{3F2D6477-7645-4550-BA00-0BCFE61553DE}" srcOrd="1" destOrd="0" presId="urn:microsoft.com/office/officeart/2005/8/layout/orgChart1"/>
    <dgm:cxn modelId="{C9C1DD70-F262-4FED-8030-84C68A44A410}" type="presParOf" srcId="{B31A5907-25F4-40B1-9D16-D5BC7D82DCF6}" destId="{B83133D0-AA55-4123-A0AF-5DE45268F67F}" srcOrd="2" destOrd="0" presId="urn:microsoft.com/office/officeart/2005/8/layout/orgChart1"/>
    <dgm:cxn modelId="{4410E0A3-A886-4A5C-8E2A-CE648CD71760}" type="presParOf" srcId="{75B8805D-DE27-45E3-8272-D6272F9677D6}" destId="{4DAD4AC5-CEC2-475E-A254-3E010A74839E}" srcOrd="2" destOrd="0" presId="urn:microsoft.com/office/officeart/2005/8/layout/orgChart1"/>
    <dgm:cxn modelId="{6C5413E6-96DD-4AC2-8C1A-51AA3CF36DF1}" type="presParOf" srcId="{75B8805D-DE27-45E3-8272-D6272F9677D6}" destId="{DA260CBF-3BC2-4A7D-A175-DA58A7A3485C}" srcOrd="3" destOrd="0" presId="urn:microsoft.com/office/officeart/2005/8/layout/orgChart1"/>
    <dgm:cxn modelId="{FC6EE0CF-0540-42D6-A5A4-ABDF32B31E6B}" type="presParOf" srcId="{DA260CBF-3BC2-4A7D-A175-DA58A7A3485C}" destId="{328E3B13-C59A-4309-B8CD-67D932D1479B}" srcOrd="0" destOrd="0" presId="urn:microsoft.com/office/officeart/2005/8/layout/orgChart1"/>
    <dgm:cxn modelId="{F2816FFC-1267-4825-BDC3-16B9BFF4B024}" type="presParOf" srcId="{328E3B13-C59A-4309-B8CD-67D932D1479B}" destId="{61A6355F-9C77-4E02-935C-9A269C2D2621}" srcOrd="0" destOrd="0" presId="urn:microsoft.com/office/officeart/2005/8/layout/orgChart1"/>
    <dgm:cxn modelId="{36827930-AAA0-4DE1-A6C2-0E2C41377EF5}" type="presParOf" srcId="{328E3B13-C59A-4309-B8CD-67D932D1479B}" destId="{38C9E0E3-B937-47DE-A54A-C88C77F56D6F}" srcOrd="1" destOrd="0" presId="urn:microsoft.com/office/officeart/2005/8/layout/orgChart1"/>
    <dgm:cxn modelId="{2D6BF070-99AA-4188-8A40-A24D2BA43694}" type="presParOf" srcId="{DA260CBF-3BC2-4A7D-A175-DA58A7A3485C}" destId="{FAFF6A61-32B0-463A-9682-1CB141B90459}" srcOrd="1" destOrd="0" presId="urn:microsoft.com/office/officeart/2005/8/layout/orgChart1"/>
    <dgm:cxn modelId="{D3687C42-1F04-43DA-8807-74E44704EF7E}" type="presParOf" srcId="{DA260CBF-3BC2-4A7D-A175-DA58A7A3485C}" destId="{DB6F8B9C-A09E-40A8-95B3-45904B9BF8EF}" srcOrd="2" destOrd="0" presId="urn:microsoft.com/office/officeart/2005/8/layout/orgChart1"/>
    <dgm:cxn modelId="{72360599-FF03-4E3A-B9FB-DD5A41DB8B7C}" type="presParOf" srcId="{DB6F8B9C-A09E-40A8-95B3-45904B9BF8EF}" destId="{C74F42DD-336E-45E7-ACEF-E8FF5FB4CB71}" srcOrd="0" destOrd="0" presId="urn:microsoft.com/office/officeart/2005/8/layout/orgChart1"/>
    <dgm:cxn modelId="{DC9C5285-8A87-44C1-B370-44B7F73DA6EE}" type="presParOf" srcId="{DB6F8B9C-A09E-40A8-95B3-45904B9BF8EF}" destId="{94190956-C41F-44ED-BB76-60A4727AF890}" srcOrd="1" destOrd="0" presId="urn:microsoft.com/office/officeart/2005/8/layout/orgChart1"/>
    <dgm:cxn modelId="{AD8128C3-FE7F-4921-97C0-D0D67BD28839}" type="presParOf" srcId="{94190956-C41F-44ED-BB76-60A4727AF890}" destId="{0DB76BD8-07A5-4297-997B-1BF6498E9708}" srcOrd="0" destOrd="0" presId="urn:microsoft.com/office/officeart/2005/8/layout/orgChart1"/>
    <dgm:cxn modelId="{861B5A30-BD5A-42E2-AC3D-A894ED0798AC}" type="presParOf" srcId="{0DB76BD8-07A5-4297-997B-1BF6498E9708}" destId="{37CBE491-EAA7-45D4-9268-386543BC811E}" srcOrd="0" destOrd="0" presId="urn:microsoft.com/office/officeart/2005/8/layout/orgChart1"/>
    <dgm:cxn modelId="{ADCA968A-A1E7-4555-A65D-6DAD47A8BF5A}" type="presParOf" srcId="{0DB76BD8-07A5-4297-997B-1BF6498E9708}" destId="{5F39F170-FE3B-405C-8966-7C48555FB18F}" srcOrd="1" destOrd="0" presId="urn:microsoft.com/office/officeart/2005/8/layout/orgChart1"/>
    <dgm:cxn modelId="{04E8B85D-3C78-4734-9EED-87F0961E3769}" type="presParOf" srcId="{94190956-C41F-44ED-BB76-60A4727AF890}" destId="{ABB09C39-37F4-4B72-9F54-7E23E23B2299}" srcOrd="1" destOrd="0" presId="urn:microsoft.com/office/officeart/2005/8/layout/orgChart1"/>
    <dgm:cxn modelId="{8C1301E3-640D-4EC2-9E0F-0065AFE1CC3C}" type="presParOf" srcId="{94190956-C41F-44ED-BB76-60A4727AF890}" destId="{5E5973FA-A3C8-4529-ACFB-40252F885AF8}" srcOrd="2" destOrd="0" presId="urn:microsoft.com/office/officeart/2005/8/layout/orgChart1"/>
    <dgm:cxn modelId="{7EAA6CB8-60D7-4390-BCAB-31100B625E1C}" type="presParOf" srcId="{4B282375-69E6-4A7F-B8FF-5A2BEF037DF3}" destId="{4929A818-54FB-4485-B5A5-2BF61648C1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3CA04-90AC-4709-BF15-13DC8FC4BFC6}">
      <dsp:nvSpPr>
        <dsp:cNvPr id="0" name=""/>
        <dsp:cNvSpPr/>
      </dsp:nvSpPr>
      <dsp:spPr>
        <a:xfrm>
          <a:off x="4917395" y="2194865"/>
          <a:ext cx="1440989" cy="1453600"/>
        </a:xfrm>
        <a:prstGeom prst="ellipse">
          <a:avLst/>
        </a:prstGeom>
        <a:solidFill>
          <a:schemeClr val="bg1"/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solidFill>
                <a:schemeClr val="tx1"/>
              </a:solidFill>
            </a:rPr>
            <a:t>Agenda</a:t>
          </a:r>
        </a:p>
      </dsp:txBody>
      <dsp:txXfrm>
        <a:off x="5128423" y="2407740"/>
        <a:ext cx="1018933" cy="1027850"/>
      </dsp:txXfrm>
    </dsp:sp>
    <dsp:sp modelId="{DA1145CF-E63D-4318-9D74-C94FB03B845C}">
      <dsp:nvSpPr>
        <dsp:cNvPr id="0" name=""/>
        <dsp:cNvSpPr/>
      </dsp:nvSpPr>
      <dsp:spPr>
        <a:xfrm rot="16200000">
          <a:off x="5503600" y="1687952"/>
          <a:ext cx="268579" cy="5222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>
            <a:solidFill>
              <a:schemeClr val="tx1"/>
            </a:solidFill>
          </a:endParaRPr>
        </a:p>
      </dsp:txBody>
      <dsp:txXfrm>
        <a:off x="5543887" y="1832694"/>
        <a:ext cx="188005" cy="313365"/>
      </dsp:txXfrm>
    </dsp:sp>
    <dsp:sp modelId="{161BC91C-C906-4737-9B99-4FC4C2586B5D}">
      <dsp:nvSpPr>
        <dsp:cNvPr id="0" name=""/>
        <dsp:cNvSpPr/>
      </dsp:nvSpPr>
      <dsp:spPr>
        <a:xfrm>
          <a:off x="4730474" y="-145428"/>
          <a:ext cx="1814831" cy="1833540"/>
        </a:xfrm>
        <a:prstGeom prst="ellipse">
          <a:avLst/>
        </a:prstGeom>
        <a:solidFill>
          <a:schemeClr val="bg1"/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chemeClr val="tx1"/>
              </a:solidFill>
            </a:rPr>
            <a:t>Intro</a:t>
          </a:r>
          <a:endParaRPr lang="en-IN" sz="2500" b="1" kern="1200" dirty="0">
            <a:solidFill>
              <a:schemeClr val="tx1"/>
            </a:solidFill>
          </a:endParaRPr>
        </a:p>
      </dsp:txBody>
      <dsp:txXfrm>
        <a:off x="4996250" y="123088"/>
        <a:ext cx="1283279" cy="1296508"/>
      </dsp:txXfrm>
    </dsp:sp>
    <dsp:sp modelId="{687513BF-82FC-407E-94E8-6F4A1BB63BFC}">
      <dsp:nvSpPr>
        <dsp:cNvPr id="0" name=""/>
        <dsp:cNvSpPr/>
      </dsp:nvSpPr>
      <dsp:spPr>
        <a:xfrm>
          <a:off x="6473315" y="2660527"/>
          <a:ext cx="276879" cy="5222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>
            <a:solidFill>
              <a:schemeClr val="tx1"/>
            </a:solidFill>
          </a:endParaRPr>
        </a:p>
      </dsp:txBody>
      <dsp:txXfrm>
        <a:off x="6473315" y="2764982"/>
        <a:ext cx="193815" cy="313365"/>
      </dsp:txXfrm>
    </dsp:sp>
    <dsp:sp modelId="{B9156DB3-19B7-4EEA-99B2-8150C62F9097}">
      <dsp:nvSpPr>
        <dsp:cNvPr id="0" name=""/>
        <dsp:cNvSpPr/>
      </dsp:nvSpPr>
      <dsp:spPr>
        <a:xfrm>
          <a:off x="6880798" y="2004895"/>
          <a:ext cx="1814831" cy="1833540"/>
        </a:xfrm>
        <a:prstGeom prst="ellipse">
          <a:avLst/>
        </a:prstGeom>
        <a:solidFill>
          <a:schemeClr val="bg1"/>
        </a:solidFill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chemeClr val="tx1"/>
              </a:solidFill>
            </a:rPr>
            <a:t>Snaps</a:t>
          </a:r>
          <a:endParaRPr lang="en-IN" sz="2500" b="1" kern="1200" dirty="0">
            <a:solidFill>
              <a:schemeClr val="tx1"/>
            </a:solidFill>
          </a:endParaRPr>
        </a:p>
      </dsp:txBody>
      <dsp:txXfrm>
        <a:off x="7146574" y="2273411"/>
        <a:ext cx="1283279" cy="1296508"/>
      </dsp:txXfrm>
    </dsp:sp>
    <dsp:sp modelId="{7C180470-CB56-40E3-AA6E-37C4168C3E0C}">
      <dsp:nvSpPr>
        <dsp:cNvPr id="0" name=""/>
        <dsp:cNvSpPr/>
      </dsp:nvSpPr>
      <dsp:spPr>
        <a:xfrm rot="5400000">
          <a:off x="5503600" y="3633103"/>
          <a:ext cx="268579" cy="5222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>
            <a:solidFill>
              <a:schemeClr val="tx1"/>
            </a:solidFill>
          </a:endParaRPr>
        </a:p>
      </dsp:txBody>
      <dsp:txXfrm>
        <a:off x="5543887" y="3697271"/>
        <a:ext cx="188005" cy="313365"/>
      </dsp:txXfrm>
    </dsp:sp>
    <dsp:sp modelId="{10806D95-13E7-454E-BA0A-39CC110AED47}">
      <dsp:nvSpPr>
        <dsp:cNvPr id="0" name=""/>
        <dsp:cNvSpPr/>
      </dsp:nvSpPr>
      <dsp:spPr>
        <a:xfrm>
          <a:off x="4730474" y="4155219"/>
          <a:ext cx="1814831" cy="1833540"/>
        </a:xfrm>
        <a:prstGeom prst="ellipse">
          <a:avLst/>
        </a:prstGeom>
        <a:solidFill>
          <a:schemeClr val="bg1"/>
        </a:solidFill>
        <a:ln w="1905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chemeClr val="tx1"/>
              </a:solidFill>
            </a:rPr>
            <a:t>Work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chemeClr val="tx1"/>
              </a:solidFill>
            </a:rPr>
            <a:t>shop</a:t>
          </a:r>
          <a:endParaRPr lang="en-IN" sz="2500" b="1" kern="1200" dirty="0">
            <a:solidFill>
              <a:schemeClr val="tx1"/>
            </a:solidFill>
          </a:endParaRPr>
        </a:p>
      </dsp:txBody>
      <dsp:txXfrm>
        <a:off x="4996250" y="4423735"/>
        <a:ext cx="1283279" cy="1296508"/>
      </dsp:txXfrm>
    </dsp:sp>
    <dsp:sp modelId="{AFEF02DA-D593-47C0-BAE2-1AF4CC6DF904}">
      <dsp:nvSpPr>
        <dsp:cNvPr id="0" name=""/>
        <dsp:cNvSpPr/>
      </dsp:nvSpPr>
      <dsp:spPr>
        <a:xfrm rot="10800000">
          <a:off x="4525584" y="2660527"/>
          <a:ext cx="276879" cy="5222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>
            <a:solidFill>
              <a:schemeClr val="tx1"/>
            </a:solidFill>
          </a:endParaRPr>
        </a:p>
      </dsp:txBody>
      <dsp:txXfrm rot="10800000">
        <a:off x="4608648" y="2764982"/>
        <a:ext cx="193815" cy="313365"/>
      </dsp:txXfrm>
    </dsp:sp>
    <dsp:sp modelId="{04ABE8C6-4EED-4A9C-B43D-8E336569E16B}">
      <dsp:nvSpPr>
        <dsp:cNvPr id="0" name=""/>
        <dsp:cNvSpPr/>
      </dsp:nvSpPr>
      <dsp:spPr>
        <a:xfrm>
          <a:off x="2580150" y="2004895"/>
          <a:ext cx="1814831" cy="1833540"/>
        </a:xfrm>
        <a:prstGeom prst="ellipse">
          <a:avLst/>
        </a:prstGeom>
        <a:solidFill>
          <a:schemeClr val="bg1"/>
        </a:solidFill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chemeClr val="tx1"/>
              </a:solidFill>
            </a:rPr>
            <a:t>Q &amp; A</a:t>
          </a:r>
          <a:endParaRPr lang="en-IN" sz="2500" b="1" kern="1200" dirty="0">
            <a:solidFill>
              <a:schemeClr val="tx1"/>
            </a:solidFill>
          </a:endParaRPr>
        </a:p>
      </dsp:txBody>
      <dsp:txXfrm>
        <a:off x="2845926" y="2273411"/>
        <a:ext cx="1283279" cy="12965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3013F9-080D-40ED-8895-22D9572D3542}">
      <dsp:nvSpPr>
        <dsp:cNvPr id="0" name=""/>
        <dsp:cNvSpPr/>
      </dsp:nvSpPr>
      <dsp:spPr>
        <a:xfrm>
          <a:off x="3476570" y="2438400"/>
          <a:ext cx="2980266" cy="2980266"/>
        </a:xfrm>
        <a:prstGeom prst="gear9">
          <a:avLst/>
        </a:prstGeom>
        <a:solidFill>
          <a:schemeClr val="bg1"/>
        </a:solidFill>
        <a:ln w="190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900" kern="1200">
              <a:solidFill>
                <a:sysClr val="windowText" lastClr="000000"/>
              </a:solidFill>
            </a:rPr>
            <a:t>Books of Accounts</a:t>
          </a:r>
          <a:endParaRPr lang="en-IN" sz="2900" kern="1200" dirty="0">
            <a:solidFill>
              <a:sysClr val="windowText" lastClr="000000"/>
            </a:solidFill>
          </a:endParaRPr>
        </a:p>
      </dsp:txBody>
      <dsp:txXfrm>
        <a:off x="4075736" y="3136513"/>
        <a:ext cx="1781934" cy="1531918"/>
      </dsp:txXfrm>
    </dsp:sp>
    <dsp:sp modelId="{49E336CC-0C53-4331-9E40-2E9D1D0D6D47}">
      <dsp:nvSpPr>
        <dsp:cNvPr id="0" name=""/>
        <dsp:cNvSpPr/>
      </dsp:nvSpPr>
      <dsp:spPr>
        <a:xfrm>
          <a:off x="1742596" y="1733973"/>
          <a:ext cx="2167466" cy="2167466"/>
        </a:xfrm>
        <a:prstGeom prst="gear6">
          <a:avLst/>
        </a:prstGeom>
        <a:solidFill>
          <a:schemeClr val="bg1"/>
        </a:solidFill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900" kern="1200">
              <a:solidFill>
                <a:sysClr val="windowText" lastClr="000000"/>
              </a:solidFill>
            </a:rPr>
            <a:t>GSTR-01</a:t>
          </a:r>
          <a:endParaRPr lang="en-IN" sz="2900" kern="1200" dirty="0">
            <a:solidFill>
              <a:sysClr val="windowText" lastClr="000000"/>
            </a:solidFill>
          </a:endParaRPr>
        </a:p>
      </dsp:txBody>
      <dsp:txXfrm>
        <a:off x="2288262" y="2282937"/>
        <a:ext cx="1076134" cy="1069538"/>
      </dsp:txXfrm>
    </dsp:sp>
    <dsp:sp modelId="{D9BE3896-2DA0-46AE-BE3E-543F2339F2C6}">
      <dsp:nvSpPr>
        <dsp:cNvPr id="0" name=""/>
        <dsp:cNvSpPr/>
      </dsp:nvSpPr>
      <dsp:spPr>
        <a:xfrm rot="20700000">
          <a:off x="2956599" y="238642"/>
          <a:ext cx="2123675" cy="2123675"/>
        </a:xfrm>
        <a:prstGeom prst="gear6">
          <a:avLst/>
        </a:prstGeom>
        <a:solidFill>
          <a:schemeClr val="bg1"/>
        </a:solidFill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900" kern="1200" dirty="0">
              <a:solidFill>
                <a:sysClr val="windowText" lastClr="000000"/>
              </a:solidFill>
            </a:rPr>
            <a:t>GSTR-3B</a:t>
          </a:r>
        </a:p>
      </dsp:txBody>
      <dsp:txXfrm rot="-20700000">
        <a:off x="3422383" y="704426"/>
        <a:ext cx="1192106" cy="1192106"/>
      </dsp:txXfrm>
    </dsp:sp>
    <dsp:sp modelId="{A2328BC7-D3FD-4AF7-9248-33B722DD12AC}">
      <dsp:nvSpPr>
        <dsp:cNvPr id="0" name=""/>
        <dsp:cNvSpPr/>
      </dsp:nvSpPr>
      <dsp:spPr>
        <a:xfrm>
          <a:off x="3261080" y="1980864"/>
          <a:ext cx="3814741" cy="3814741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71D769-DFDA-4A5D-AFF9-05C64A4697BA}">
      <dsp:nvSpPr>
        <dsp:cNvPr id="0" name=""/>
        <dsp:cNvSpPr/>
      </dsp:nvSpPr>
      <dsp:spPr>
        <a:xfrm>
          <a:off x="1358742" y="1249140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A2C8DC-6C9A-4D9F-84C9-D61C764B9D89}">
      <dsp:nvSpPr>
        <dsp:cNvPr id="0" name=""/>
        <dsp:cNvSpPr/>
      </dsp:nvSpPr>
      <dsp:spPr>
        <a:xfrm>
          <a:off x="2465371" y="-231776"/>
          <a:ext cx="2988394" cy="29883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60AC4-E128-4E29-A063-CBD5DD94956C}">
      <dsp:nvSpPr>
        <dsp:cNvPr id="0" name=""/>
        <dsp:cNvSpPr/>
      </dsp:nvSpPr>
      <dsp:spPr>
        <a:xfrm>
          <a:off x="5867399" y="981589"/>
          <a:ext cx="5031955" cy="349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662"/>
              </a:lnTo>
              <a:lnTo>
                <a:pt x="5031955" y="174662"/>
              </a:lnTo>
              <a:lnTo>
                <a:pt x="5031955" y="34932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FF051E-04C3-4963-AB82-2B4F7252BC8A}">
      <dsp:nvSpPr>
        <dsp:cNvPr id="0" name=""/>
        <dsp:cNvSpPr/>
      </dsp:nvSpPr>
      <dsp:spPr>
        <a:xfrm>
          <a:off x="5867399" y="981589"/>
          <a:ext cx="3019173" cy="349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662"/>
              </a:lnTo>
              <a:lnTo>
                <a:pt x="3019173" y="174662"/>
              </a:lnTo>
              <a:lnTo>
                <a:pt x="3019173" y="34932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0E6241-32DA-4417-BB91-CC6774E7E25E}">
      <dsp:nvSpPr>
        <dsp:cNvPr id="0" name=""/>
        <dsp:cNvSpPr/>
      </dsp:nvSpPr>
      <dsp:spPr>
        <a:xfrm>
          <a:off x="5867399" y="981589"/>
          <a:ext cx="1006391" cy="349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662"/>
              </a:lnTo>
              <a:lnTo>
                <a:pt x="1006391" y="174662"/>
              </a:lnTo>
              <a:lnTo>
                <a:pt x="1006391" y="34932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663CD3-17B9-4AB4-8F77-43599CA12EA1}">
      <dsp:nvSpPr>
        <dsp:cNvPr id="0" name=""/>
        <dsp:cNvSpPr/>
      </dsp:nvSpPr>
      <dsp:spPr>
        <a:xfrm>
          <a:off x="4861008" y="981589"/>
          <a:ext cx="1006391" cy="349325"/>
        </a:xfrm>
        <a:custGeom>
          <a:avLst/>
          <a:gdLst/>
          <a:ahLst/>
          <a:cxnLst/>
          <a:rect l="0" t="0" r="0" b="0"/>
          <a:pathLst>
            <a:path>
              <a:moveTo>
                <a:pt x="1006391" y="0"/>
              </a:moveTo>
              <a:lnTo>
                <a:pt x="1006391" y="174662"/>
              </a:lnTo>
              <a:lnTo>
                <a:pt x="0" y="174662"/>
              </a:lnTo>
              <a:lnTo>
                <a:pt x="0" y="34932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AD3F84-B084-42F9-B269-4A093B9EA9DD}">
      <dsp:nvSpPr>
        <dsp:cNvPr id="0" name=""/>
        <dsp:cNvSpPr/>
      </dsp:nvSpPr>
      <dsp:spPr>
        <a:xfrm>
          <a:off x="2848226" y="981589"/>
          <a:ext cx="3019173" cy="349325"/>
        </a:xfrm>
        <a:custGeom>
          <a:avLst/>
          <a:gdLst/>
          <a:ahLst/>
          <a:cxnLst/>
          <a:rect l="0" t="0" r="0" b="0"/>
          <a:pathLst>
            <a:path>
              <a:moveTo>
                <a:pt x="3019173" y="0"/>
              </a:moveTo>
              <a:lnTo>
                <a:pt x="3019173" y="174662"/>
              </a:lnTo>
              <a:lnTo>
                <a:pt x="0" y="174662"/>
              </a:lnTo>
              <a:lnTo>
                <a:pt x="0" y="34932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94F37-3841-4EE8-B582-718F65815041}">
      <dsp:nvSpPr>
        <dsp:cNvPr id="0" name=""/>
        <dsp:cNvSpPr/>
      </dsp:nvSpPr>
      <dsp:spPr>
        <a:xfrm>
          <a:off x="835443" y="981589"/>
          <a:ext cx="5031955" cy="349325"/>
        </a:xfrm>
        <a:custGeom>
          <a:avLst/>
          <a:gdLst/>
          <a:ahLst/>
          <a:cxnLst/>
          <a:rect l="0" t="0" r="0" b="0"/>
          <a:pathLst>
            <a:path>
              <a:moveTo>
                <a:pt x="5031955" y="0"/>
              </a:moveTo>
              <a:lnTo>
                <a:pt x="5031955" y="174662"/>
              </a:lnTo>
              <a:lnTo>
                <a:pt x="0" y="174662"/>
              </a:lnTo>
              <a:lnTo>
                <a:pt x="0" y="34932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D84393-A0D1-46B5-B628-FC5F521C8F06}">
      <dsp:nvSpPr>
        <dsp:cNvPr id="0" name=""/>
        <dsp:cNvSpPr/>
      </dsp:nvSpPr>
      <dsp:spPr>
        <a:xfrm>
          <a:off x="5035671" y="149861"/>
          <a:ext cx="1663456" cy="8317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GSTR-9</a:t>
          </a:r>
        </a:p>
      </dsp:txBody>
      <dsp:txXfrm>
        <a:off x="5035671" y="149861"/>
        <a:ext cx="1663456" cy="831728"/>
      </dsp:txXfrm>
    </dsp:sp>
    <dsp:sp modelId="{1E21C3BC-2F57-4AC8-A85A-66BBA16E43A1}">
      <dsp:nvSpPr>
        <dsp:cNvPr id="0" name=""/>
        <dsp:cNvSpPr/>
      </dsp:nvSpPr>
      <dsp:spPr>
        <a:xfrm>
          <a:off x="3715" y="1330915"/>
          <a:ext cx="1663456" cy="8317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Basic Details</a:t>
          </a:r>
        </a:p>
      </dsp:txBody>
      <dsp:txXfrm>
        <a:off x="3715" y="1330915"/>
        <a:ext cx="1663456" cy="831728"/>
      </dsp:txXfrm>
    </dsp:sp>
    <dsp:sp modelId="{256325B3-28F9-4545-819F-E5ABD1D27B5A}">
      <dsp:nvSpPr>
        <dsp:cNvPr id="0" name=""/>
        <dsp:cNvSpPr/>
      </dsp:nvSpPr>
      <dsp:spPr>
        <a:xfrm>
          <a:off x="2016497" y="1330915"/>
          <a:ext cx="1663456" cy="8317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Outward supplies &amp; RCM</a:t>
          </a:r>
        </a:p>
      </dsp:txBody>
      <dsp:txXfrm>
        <a:off x="2016497" y="1330915"/>
        <a:ext cx="1663456" cy="831728"/>
      </dsp:txXfrm>
    </dsp:sp>
    <dsp:sp modelId="{99DCDA77-6539-4E19-A1F2-E7CCED6A34AE}">
      <dsp:nvSpPr>
        <dsp:cNvPr id="0" name=""/>
        <dsp:cNvSpPr/>
      </dsp:nvSpPr>
      <dsp:spPr>
        <a:xfrm>
          <a:off x="4029280" y="1330915"/>
          <a:ext cx="1663456" cy="8317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ITC</a:t>
          </a:r>
        </a:p>
      </dsp:txBody>
      <dsp:txXfrm>
        <a:off x="4029280" y="1330915"/>
        <a:ext cx="1663456" cy="831728"/>
      </dsp:txXfrm>
    </dsp:sp>
    <dsp:sp modelId="{F7E03092-26F5-4B86-98B4-A489586C0030}">
      <dsp:nvSpPr>
        <dsp:cNvPr id="0" name=""/>
        <dsp:cNvSpPr/>
      </dsp:nvSpPr>
      <dsp:spPr>
        <a:xfrm>
          <a:off x="6042062" y="1330915"/>
          <a:ext cx="1663456" cy="8317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Taxes Paid</a:t>
          </a:r>
        </a:p>
      </dsp:txBody>
      <dsp:txXfrm>
        <a:off x="6042062" y="1330915"/>
        <a:ext cx="1663456" cy="831728"/>
      </dsp:txXfrm>
    </dsp:sp>
    <dsp:sp modelId="{004ABC6C-CB08-4565-B9E2-E7F3C3BB9133}">
      <dsp:nvSpPr>
        <dsp:cNvPr id="0" name=""/>
        <dsp:cNvSpPr/>
      </dsp:nvSpPr>
      <dsp:spPr>
        <a:xfrm>
          <a:off x="8054844" y="1330915"/>
          <a:ext cx="1663456" cy="8317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Reported in NFY</a:t>
          </a:r>
        </a:p>
      </dsp:txBody>
      <dsp:txXfrm>
        <a:off x="8054844" y="1330915"/>
        <a:ext cx="1663456" cy="831728"/>
      </dsp:txXfrm>
    </dsp:sp>
    <dsp:sp modelId="{457F7876-CD7D-4F89-97EE-C26B4A86AC42}">
      <dsp:nvSpPr>
        <dsp:cNvPr id="0" name=""/>
        <dsp:cNvSpPr/>
      </dsp:nvSpPr>
      <dsp:spPr>
        <a:xfrm>
          <a:off x="10067627" y="1330915"/>
          <a:ext cx="1663456" cy="8317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Other Information</a:t>
          </a:r>
        </a:p>
      </dsp:txBody>
      <dsp:txXfrm>
        <a:off x="10067627" y="1330915"/>
        <a:ext cx="1663456" cy="8317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60AC4-E128-4E29-A063-CBD5DD94956C}">
      <dsp:nvSpPr>
        <dsp:cNvPr id="0" name=""/>
        <dsp:cNvSpPr/>
      </dsp:nvSpPr>
      <dsp:spPr>
        <a:xfrm>
          <a:off x="5867399" y="955831"/>
          <a:ext cx="4619216" cy="400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420"/>
              </a:lnTo>
              <a:lnTo>
                <a:pt x="4619216" y="200420"/>
              </a:lnTo>
              <a:lnTo>
                <a:pt x="4619216" y="40084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FF051E-04C3-4963-AB82-2B4F7252BC8A}">
      <dsp:nvSpPr>
        <dsp:cNvPr id="0" name=""/>
        <dsp:cNvSpPr/>
      </dsp:nvSpPr>
      <dsp:spPr>
        <a:xfrm>
          <a:off x="5867399" y="955831"/>
          <a:ext cx="2309608" cy="400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420"/>
              </a:lnTo>
              <a:lnTo>
                <a:pt x="2309608" y="200420"/>
              </a:lnTo>
              <a:lnTo>
                <a:pt x="2309608" y="40084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0E6241-32DA-4417-BB91-CC6774E7E25E}">
      <dsp:nvSpPr>
        <dsp:cNvPr id="0" name=""/>
        <dsp:cNvSpPr/>
      </dsp:nvSpPr>
      <dsp:spPr>
        <a:xfrm>
          <a:off x="5821679" y="955831"/>
          <a:ext cx="91440" cy="3646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464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AD3F84-B084-42F9-B269-4A093B9EA9DD}">
      <dsp:nvSpPr>
        <dsp:cNvPr id="0" name=""/>
        <dsp:cNvSpPr/>
      </dsp:nvSpPr>
      <dsp:spPr>
        <a:xfrm>
          <a:off x="3557791" y="955831"/>
          <a:ext cx="2309608" cy="400841"/>
        </a:xfrm>
        <a:custGeom>
          <a:avLst/>
          <a:gdLst/>
          <a:ahLst/>
          <a:cxnLst/>
          <a:rect l="0" t="0" r="0" b="0"/>
          <a:pathLst>
            <a:path>
              <a:moveTo>
                <a:pt x="2309608" y="0"/>
              </a:moveTo>
              <a:lnTo>
                <a:pt x="2309608" y="200420"/>
              </a:lnTo>
              <a:lnTo>
                <a:pt x="0" y="200420"/>
              </a:lnTo>
              <a:lnTo>
                <a:pt x="0" y="40084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94F37-3841-4EE8-B582-718F65815041}">
      <dsp:nvSpPr>
        <dsp:cNvPr id="0" name=""/>
        <dsp:cNvSpPr/>
      </dsp:nvSpPr>
      <dsp:spPr>
        <a:xfrm>
          <a:off x="1248183" y="955831"/>
          <a:ext cx="4619216" cy="400841"/>
        </a:xfrm>
        <a:custGeom>
          <a:avLst/>
          <a:gdLst/>
          <a:ahLst/>
          <a:cxnLst/>
          <a:rect l="0" t="0" r="0" b="0"/>
          <a:pathLst>
            <a:path>
              <a:moveTo>
                <a:pt x="4619216" y="0"/>
              </a:moveTo>
              <a:lnTo>
                <a:pt x="4619216" y="200420"/>
              </a:lnTo>
              <a:lnTo>
                <a:pt x="0" y="200420"/>
              </a:lnTo>
              <a:lnTo>
                <a:pt x="0" y="40084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D84393-A0D1-46B5-B628-FC5F521C8F06}">
      <dsp:nvSpPr>
        <dsp:cNvPr id="0" name=""/>
        <dsp:cNvSpPr/>
      </dsp:nvSpPr>
      <dsp:spPr>
        <a:xfrm>
          <a:off x="4913015" y="1448"/>
          <a:ext cx="1908767" cy="9543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GSTR-9C</a:t>
          </a:r>
        </a:p>
      </dsp:txBody>
      <dsp:txXfrm>
        <a:off x="4913015" y="1448"/>
        <a:ext cx="1908767" cy="954383"/>
      </dsp:txXfrm>
    </dsp:sp>
    <dsp:sp modelId="{1E21C3BC-2F57-4AC8-A85A-66BBA16E43A1}">
      <dsp:nvSpPr>
        <dsp:cNvPr id="0" name=""/>
        <dsp:cNvSpPr/>
      </dsp:nvSpPr>
      <dsp:spPr>
        <a:xfrm>
          <a:off x="293799" y="1356673"/>
          <a:ext cx="1908767" cy="9543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Basic Details</a:t>
          </a:r>
        </a:p>
      </dsp:txBody>
      <dsp:txXfrm>
        <a:off x="293799" y="1356673"/>
        <a:ext cx="1908767" cy="954383"/>
      </dsp:txXfrm>
    </dsp:sp>
    <dsp:sp modelId="{256325B3-28F9-4545-819F-E5ABD1D27B5A}">
      <dsp:nvSpPr>
        <dsp:cNvPr id="0" name=""/>
        <dsp:cNvSpPr/>
      </dsp:nvSpPr>
      <dsp:spPr>
        <a:xfrm>
          <a:off x="2603407" y="1356673"/>
          <a:ext cx="1908767" cy="9543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Turnover</a:t>
          </a:r>
        </a:p>
      </dsp:txBody>
      <dsp:txXfrm>
        <a:off x="2603407" y="1356673"/>
        <a:ext cx="1908767" cy="954383"/>
      </dsp:txXfrm>
    </dsp:sp>
    <dsp:sp modelId="{F7E03092-26F5-4B86-98B4-A489586C0030}">
      <dsp:nvSpPr>
        <dsp:cNvPr id="0" name=""/>
        <dsp:cNvSpPr/>
      </dsp:nvSpPr>
      <dsp:spPr>
        <a:xfrm>
          <a:off x="4913015" y="1320473"/>
          <a:ext cx="1908767" cy="9543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Taxes Paid</a:t>
          </a:r>
        </a:p>
      </dsp:txBody>
      <dsp:txXfrm>
        <a:off x="4913015" y="1320473"/>
        <a:ext cx="1908767" cy="954383"/>
      </dsp:txXfrm>
    </dsp:sp>
    <dsp:sp modelId="{004ABC6C-CB08-4565-B9E2-E7F3C3BB9133}">
      <dsp:nvSpPr>
        <dsp:cNvPr id="0" name=""/>
        <dsp:cNvSpPr/>
      </dsp:nvSpPr>
      <dsp:spPr>
        <a:xfrm>
          <a:off x="7222624" y="1356673"/>
          <a:ext cx="1908767" cy="9543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ITC</a:t>
          </a:r>
          <a:endParaRPr lang="en-IN" sz="2500" kern="1200" dirty="0"/>
        </a:p>
      </dsp:txBody>
      <dsp:txXfrm>
        <a:off x="7222624" y="1356673"/>
        <a:ext cx="1908767" cy="954383"/>
      </dsp:txXfrm>
    </dsp:sp>
    <dsp:sp modelId="{457F7876-CD7D-4F89-97EE-C26B4A86AC42}">
      <dsp:nvSpPr>
        <dsp:cNvPr id="0" name=""/>
        <dsp:cNvSpPr/>
      </dsp:nvSpPr>
      <dsp:spPr>
        <a:xfrm>
          <a:off x="9532232" y="1356673"/>
          <a:ext cx="1908767" cy="9543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Addl. Liability</a:t>
          </a:r>
          <a:endParaRPr lang="en-IN" sz="2500" kern="1200" dirty="0"/>
        </a:p>
      </dsp:txBody>
      <dsp:txXfrm>
        <a:off x="9532232" y="1356673"/>
        <a:ext cx="1908767" cy="9543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63C67-36C5-4DDB-882A-9D273467711A}">
      <dsp:nvSpPr>
        <dsp:cNvPr id="0" name=""/>
        <dsp:cNvSpPr/>
      </dsp:nvSpPr>
      <dsp:spPr>
        <a:xfrm>
          <a:off x="11026307" y="3109312"/>
          <a:ext cx="122207" cy="535385"/>
        </a:xfrm>
        <a:custGeom>
          <a:avLst/>
          <a:gdLst/>
          <a:ahLst/>
          <a:cxnLst/>
          <a:rect l="0" t="0" r="0" b="0"/>
          <a:pathLst>
            <a:path>
              <a:moveTo>
                <a:pt x="122207" y="0"/>
              </a:moveTo>
              <a:lnTo>
                <a:pt x="122207" y="535385"/>
              </a:lnTo>
              <a:lnTo>
                <a:pt x="0" y="535385"/>
              </a:lnTo>
            </a:path>
          </a:pathLst>
        </a:custGeom>
        <a:noFill/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573B5-CA3B-45C0-860B-94BC8259FC20}">
      <dsp:nvSpPr>
        <dsp:cNvPr id="0" name=""/>
        <dsp:cNvSpPr/>
      </dsp:nvSpPr>
      <dsp:spPr>
        <a:xfrm>
          <a:off x="9740217" y="2282956"/>
          <a:ext cx="826356" cy="535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5385"/>
              </a:lnTo>
              <a:lnTo>
                <a:pt x="826356" y="535385"/>
              </a:lnTo>
            </a:path>
          </a:pathLst>
        </a:custGeom>
        <a:noFill/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DC0448-5F68-44A3-9BD2-490A0E8A643E}">
      <dsp:nvSpPr>
        <dsp:cNvPr id="0" name=""/>
        <dsp:cNvSpPr/>
      </dsp:nvSpPr>
      <dsp:spPr>
        <a:xfrm>
          <a:off x="8913860" y="3935668"/>
          <a:ext cx="122207" cy="535385"/>
        </a:xfrm>
        <a:custGeom>
          <a:avLst/>
          <a:gdLst/>
          <a:ahLst/>
          <a:cxnLst/>
          <a:rect l="0" t="0" r="0" b="0"/>
          <a:pathLst>
            <a:path>
              <a:moveTo>
                <a:pt x="122207" y="0"/>
              </a:moveTo>
              <a:lnTo>
                <a:pt x="122207" y="535385"/>
              </a:lnTo>
              <a:lnTo>
                <a:pt x="0" y="535385"/>
              </a:lnTo>
            </a:path>
          </a:pathLst>
        </a:custGeom>
        <a:noFill/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CF3ABF-4EE2-42BE-8B1D-B8157060E6FE}">
      <dsp:nvSpPr>
        <dsp:cNvPr id="0" name=""/>
        <dsp:cNvSpPr/>
      </dsp:nvSpPr>
      <dsp:spPr>
        <a:xfrm>
          <a:off x="7627770" y="3109312"/>
          <a:ext cx="826356" cy="535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5385"/>
              </a:lnTo>
              <a:lnTo>
                <a:pt x="826356" y="535385"/>
              </a:lnTo>
            </a:path>
          </a:pathLst>
        </a:custGeom>
        <a:noFill/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5F50F0-FB45-4A70-9DDF-1875780EFCE5}">
      <dsp:nvSpPr>
        <dsp:cNvPr id="0" name=""/>
        <dsp:cNvSpPr/>
      </dsp:nvSpPr>
      <dsp:spPr>
        <a:xfrm>
          <a:off x="6801414" y="3935668"/>
          <a:ext cx="122207" cy="535385"/>
        </a:xfrm>
        <a:custGeom>
          <a:avLst/>
          <a:gdLst/>
          <a:ahLst/>
          <a:cxnLst/>
          <a:rect l="0" t="0" r="0" b="0"/>
          <a:pathLst>
            <a:path>
              <a:moveTo>
                <a:pt x="122207" y="0"/>
              </a:moveTo>
              <a:lnTo>
                <a:pt x="122207" y="535385"/>
              </a:lnTo>
              <a:lnTo>
                <a:pt x="0" y="535385"/>
              </a:lnTo>
            </a:path>
          </a:pathLst>
        </a:custGeom>
        <a:noFill/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0B7C91-B0B5-4431-A2FC-67059B6E1F76}">
      <dsp:nvSpPr>
        <dsp:cNvPr id="0" name=""/>
        <dsp:cNvSpPr/>
      </dsp:nvSpPr>
      <dsp:spPr>
        <a:xfrm>
          <a:off x="7505563" y="3109312"/>
          <a:ext cx="122207" cy="535385"/>
        </a:xfrm>
        <a:custGeom>
          <a:avLst/>
          <a:gdLst/>
          <a:ahLst/>
          <a:cxnLst/>
          <a:rect l="0" t="0" r="0" b="0"/>
          <a:pathLst>
            <a:path>
              <a:moveTo>
                <a:pt x="122207" y="0"/>
              </a:moveTo>
              <a:lnTo>
                <a:pt x="122207" y="535385"/>
              </a:lnTo>
              <a:lnTo>
                <a:pt x="0" y="535385"/>
              </a:lnTo>
            </a:path>
          </a:pathLst>
        </a:custGeom>
        <a:noFill/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DE07D-106A-4668-BE6E-62211B6048D7}">
      <dsp:nvSpPr>
        <dsp:cNvPr id="0" name=""/>
        <dsp:cNvSpPr/>
      </dsp:nvSpPr>
      <dsp:spPr>
        <a:xfrm>
          <a:off x="8209712" y="2282956"/>
          <a:ext cx="1530505" cy="535385"/>
        </a:xfrm>
        <a:custGeom>
          <a:avLst/>
          <a:gdLst/>
          <a:ahLst/>
          <a:cxnLst/>
          <a:rect l="0" t="0" r="0" b="0"/>
          <a:pathLst>
            <a:path>
              <a:moveTo>
                <a:pt x="1530505" y="0"/>
              </a:moveTo>
              <a:lnTo>
                <a:pt x="1530505" y="535385"/>
              </a:lnTo>
              <a:lnTo>
                <a:pt x="0" y="535385"/>
              </a:lnTo>
            </a:path>
          </a:pathLst>
        </a:custGeom>
        <a:noFill/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6029ED-1777-4358-A76E-5E7F7C17B258}">
      <dsp:nvSpPr>
        <dsp:cNvPr id="0" name=""/>
        <dsp:cNvSpPr/>
      </dsp:nvSpPr>
      <dsp:spPr>
        <a:xfrm>
          <a:off x="6923622" y="1456599"/>
          <a:ext cx="2816595" cy="244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207"/>
              </a:lnTo>
              <a:lnTo>
                <a:pt x="2816595" y="122207"/>
              </a:lnTo>
              <a:lnTo>
                <a:pt x="2816595" y="244415"/>
              </a:lnTo>
            </a:path>
          </a:pathLst>
        </a:custGeom>
        <a:noFill/>
        <a:ln w="1905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B163AF-4F51-4209-B290-37825A1C9408}">
      <dsp:nvSpPr>
        <dsp:cNvPr id="0" name=""/>
        <dsp:cNvSpPr/>
      </dsp:nvSpPr>
      <dsp:spPr>
        <a:xfrm>
          <a:off x="5393116" y="3109312"/>
          <a:ext cx="122207" cy="702853"/>
        </a:xfrm>
        <a:custGeom>
          <a:avLst/>
          <a:gdLst/>
          <a:ahLst/>
          <a:cxnLst/>
          <a:rect l="0" t="0" r="0" b="0"/>
          <a:pathLst>
            <a:path>
              <a:moveTo>
                <a:pt x="122207" y="0"/>
              </a:moveTo>
              <a:lnTo>
                <a:pt x="122207" y="702853"/>
              </a:lnTo>
              <a:lnTo>
                <a:pt x="0" y="702853"/>
              </a:lnTo>
            </a:path>
          </a:pathLst>
        </a:custGeom>
        <a:noFill/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A8FFEC-1E3E-4201-8219-91BE889BB79D}">
      <dsp:nvSpPr>
        <dsp:cNvPr id="0" name=""/>
        <dsp:cNvSpPr/>
      </dsp:nvSpPr>
      <dsp:spPr>
        <a:xfrm>
          <a:off x="4107027" y="2282956"/>
          <a:ext cx="826356" cy="535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5385"/>
              </a:lnTo>
              <a:lnTo>
                <a:pt x="826356" y="535385"/>
              </a:lnTo>
            </a:path>
          </a:pathLst>
        </a:custGeom>
        <a:noFill/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53571-7FDD-41BC-8246-8C1ACD721DCE}">
      <dsp:nvSpPr>
        <dsp:cNvPr id="0" name=""/>
        <dsp:cNvSpPr/>
      </dsp:nvSpPr>
      <dsp:spPr>
        <a:xfrm>
          <a:off x="3280670" y="3935668"/>
          <a:ext cx="122207" cy="535385"/>
        </a:xfrm>
        <a:custGeom>
          <a:avLst/>
          <a:gdLst/>
          <a:ahLst/>
          <a:cxnLst/>
          <a:rect l="0" t="0" r="0" b="0"/>
          <a:pathLst>
            <a:path>
              <a:moveTo>
                <a:pt x="122207" y="0"/>
              </a:moveTo>
              <a:lnTo>
                <a:pt x="122207" y="535385"/>
              </a:lnTo>
              <a:lnTo>
                <a:pt x="0" y="535385"/>
              </a:lnTo>
            </a:path>
          </a:pathLst>
        </a:custGeom>
        <a:noFill/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CAE098-6B25-4402-94F3-0ED9EE49B75B}">
      <dsp:nvSpPr>
        <dsp:cNvPr id="0" name=""/>
        <dsp:cNvSpPr/>
      </dsp:nvSpPr>
      <dsp:spPr>
        <a:xfrm>
          <a:off x="1994580" y="3109312"/>
          <a:ext cx="826356" cy="535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5385"/>
              </a:lnTo>
              <a:lnTo>
                <a:pt x="826356" y="535385"/>
              </a:lnTo>
            </a:path>
          </a:pathLst>
        </a:custGeom>
        <a:noFill/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1DE03-6229-4C59-B326-D6484620D0B8}">
      <dsp:nvSpPr>
        <dsp:cNvPr id="0" name=""/>
        <dsp:cNvSpPr/>
      </dsp:nvSpPr>
      <dsp:spPr>
        <a:xfrm>
          <a:off x="1168224" y="3935668"/>
          <a:ext cx="122207" cy="535385"/>
        </a:xfrm>
        <a:custGeom>
          <a:avLst/>
          <a:gdLst/>
          <a:ahLst/>
          <a:cxnLst/>
          <a:rect l="0" t="0" r="0" b="0"/>
          <a:pathLst>
            <a:path>
              <a:moveTo>
                <a:pt x="122207" y="0"/>
              </a:moveTo>
              <a:lnTo>
                <a:pt x="122207" y="535385"/>
              </a:lnTo>
              <a:lnTo>
                <a:pt x="0" y="535385"/>
              </a:lnTo>
            </a:path>
          </a:pathLst>
        </a:custGeom>
        <a:noFill/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EF4CBF-8471-4524-8BA0-5B885BAEE213}">
      <dsp:nvSpPr>
        <dsp:cNvPr id="0" name=""/>
        <dsp:cNvSpPr/>
      </dsp:nvSpPr>
      <dsp:spPr>
        <a:xfrm>
          <a:off x="1872373" y="3109312"/>
          <a:ext cx="122207" cy="535385"/>
        </a:xfrm>
        <a:custGeom>
          <a:avLst/>
          <a:gdLst/>
          <a:ahLst/>
          <a:cxnLst/>
          <a:rect l="0" t="0" r="0" b="0"/>
          <a:pathLst>
            <a:path>
              <a:moveTo>
                <a:pt x="122207" y="0"/>
              </a:moveTo>
              <a:lnTo>
                <a:pt x="122207" y="535385"/>
              </a:lnTo>
              <a:lnTo>
                <a:pt x="0" y="535385"/>
              </a:lnTo>
            </a:path>
          </a:pathLst>
        </a:custGeom>
        <a:noFill/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F6D295-1B20-426A-8254-BE72FCFC5D62}">
      <dsp:nvSpPr>
        <dsp:cNvPr id="0" name=""/>
        <dsp:cNvSpPr/>
      </dsp:nvSpPr>
      <dsp:spPr>
        <a:xfrm>
          <a:off x="2576521" y="2282956"/>
          <a:ext cx="1530505" cy="535385"/>
        </a:xfrm>
        <a:custGeom>
          <a:avLst/>
          <a:gdLst/>
          <a:ahLst/>
          <a:cxnLst/>
          <a:rect l="0" t="0" r="0" b="0"/>
          <a:pathLst>
            <a:path>
              <a:moveTo>
                <a:pt x="1530505" y="0"/>
              </a:moveTo>
              <a:lnTo>
                <a:pt x="1530505" y="535385"/>
              </a:lnTo>
              <a:lnTo>
                <a:pt x="0" y="535385"/>
              </a:lnTo>
            </a:path>
          </a:pathLst>
        </a:custGeom>
        <a:noFill/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FF7F9D-F06B-4ADC-A0D6-3786DEB910E6}">
      <dsp:nvSpPr>
        <dsp:cNvPr id="0" name=""/>
        <dsp:cNvSpPr/>
      </dsp:nvSpPr>
      <dsp:spPr>
        <a:xfrm>
          <a:off x="4107027" y="1456599"/>
          <a:ext cx="2816595" cy="244415"/>
        </a:xfrm>
        <a:custGeom>
          <a:avLst/>
          <a:gdLst/>
          <a:ahLst/>
          <a:cxnLst/>
          <a:rect l="0" t="0" r="0" b="0"/>
          <a:pathLst>
            <a:path>
              <a:moveTo>
                <a:pt x="2816595" y="0"/>
              </a:moveTo>
              <a:lnTo>
                <a:pt x="2816595" y="122207"/>
              </a:lnTo>
              <a:lnTo>
                <a:pt x="0" y="122207"/>
              </a:lnTo>
              <a:lnTo>
                <a:pt x="0" y="244415"/>
              </a:lnTo>
            </a:path>
          </a:pathLst>
        </a:custGeom>
        <a:noFill/>
        <a:ln w="1905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D8A518-A530-4F30-AF73-827F63739978}">
      <dsp:nvSpPr>
        <dsp:cNvPr id="0" name=""/>
        <dsp:cNvSpPr/>
      </dsp:nvSpPr>
      <dsp:spPr>
        <a:xfrm>
          <a:off x="6341681" y="874658"/>
          <a:ext cx="1163882" cy="5819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Outward supplies</a:t>
          </a:r>
          <a:endParaRPr lang="en-IN" sz="1200" b="1" kern="1200" dirty="0"/>
        </a:p>
      </dsp:txBody>
      <dsp:txXfrm>
        <a:off x="6341681" y="874658"/>
        <a:ext cx="1163882" cy="581941"/>
      </dsp:txXfrm>
    </dsp:sp>
    <dsp:sp modelId="{CE6AE580-9CC1-4B29-B516-42FC107D240B}">
      <dsp:nvSpPr>
        <dsp:cNvPr id="0" name=""/>
        <dsp:cNvSpPr/>
      </dsp:nvSpPr>
      <dsp:spPr>
        <a:xfrm>
          <a:off x="3525085" y="1701015"/>
          <a:ext cx="1163882" cy="5819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Tax Impacting</a:t>
          </a:r>
          <a:endParaRPr lang="en-IN" sz="1200" b="1" kern="1200" dirty="0"/>
        </a:p>
      </dsp:txBody>
      <dsp:txXfrm>
        <a:off x="3525085" y="1701015"/>
        <a:ext cx="1163882" cy="581941"/>
      </dsp:txXfrm>
    </dsp:sp>
    <dsp:sp modelId="{F1516FF0-4A2B-4852-97C7-1CA832A05B78}">
      <dsp:nvSpPr>
        <dsp:cNvPr id="0" name=""/>
        <dsp:cNvSpPr/>
      </dsp:nvSpPr>
      <dsp:spPr>
        <a:xfrm>
          <a:off x="1412639" y="2527371"/>
          <a:ext cx="1163882" cy="5819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Disclosed</a:t>
          </a:r>
        </a:p>
      </dsp:txBody>
      <dsp:txXfrm>
        <a:off x="1412639" y="2527371"/>
        <a:ext cx="1163882" cy="581941"/>
      </dsp:txXfrm>
    </dsp:sp>
    <dsp:sp modelId="{D4F0E1A8-5805-4E74-8640-ADED8BB66C1A}">
      <dsp:nvSpPr>
        <dsp:cNvPr id="0" name=""/>
        <dsp:cNvSpPr/>
      </dsp:nvSpPr>
      <dsp:spPr>
        <a:xfrm>
          <a:off x="708490" y="3353727"/>
          <a:ext cx="1163882" cy="581941"/>
        </a:xfrm>
        <a:prstGeom prst="rect">
          <a:avLst/>
        </a:prstGeom>
        <a:solidFill>
          <a:schemeClr val="bg1"/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2024-25</a:t>
          </a:r>
        </a:p>
      </dsp:txBody>
      <dsp:txXfrm>
        <a:off x="708490" y="3353727"/>
        <a:ext cx="1163882" cy="581941"/>
      </dsp:txXfrm>
    </dsp:sp>
    <dsp:sp modelId="{49A67B36-2DEC-491F-BE5B-29AB14F70B34}">
      <dsp:nvSpPr>
        <dsp:cNvPr id="0" name=""/>
        <dsp:cNvSpPr/>
      </dsp:nvSpPr>
      <dsp:spPr>
        <a:xfrm>
          <a:off x="4342" y="4180084"/>
          <a:ext cx="1163882" cy="581941"/>
        </a:xfrm>
        <a:prstGeom prst="rect">
          <a:avLst/>
        </a:prstGeom>
        <a:solidFill>
          <a:srgbClr val="FFC000"/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kern="1200" dirty="0"/>
            <a:t>CFY G9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kern="1200" dirty="0"/>
            <a:t>(T4 + T9)</a:t>
          </a:r>
          <a:endParaRPr lang="en-IN" sz="1200" kern="1200" dirty="0"/>
        </a:p>
      </dsp:txBody>
      <dsp:txXfrm>
        <a:off x="4342" y="4180084"/>
        <a:ext cx="1163882" cy="581941"/>
      </dsp:txXfrm>
    </dsp:sp>
    <dsp:sp modelId="{7EF7D749-0880-48EF-9265-086CA96D8229}">
      <dsp:nvSpPr>
        <dsp:cNvPr id="0" name=""/>
        <dsp:cNvSpPr/>
      </dsp:nvSpPr>
      <dsp:spPr>
        <a:xfrm>
          <a:off x="2820937" y="3353727"/>
          <a:ext cx="1163882" cy="581941"/>
        </a:xfrm>
        <a:prstGeom prst="rect">
          <a:avLst/>
        </a:prstGeom>
        <a:solidFill>
          <a:schemeClr val="bg1"/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2025-26</a:t>
          </a:r>
        </a:p>
      </dsp:txBody>
      <dsp:txXfrm>
        <a:off x="2820937" y="3353727"/>
        <a:ext cx="1163882" cy="581941"/>
      </dsp:txXfrm>
    </dsp:sp>
    <dsp:sp modelId="{96B9FC29-C011-423B-8C29-C6E7B4422EDD}">
      <dsp:nvSpPr>
        <dsp:cNvPr id="0" name=""/>
        <dsp:cNvSpPr/>
      </dsp:nvSpPr>
      <dsp:spPr>
        <a:xfrm>
          <a:off x="2116788" y="4180084"/>
          <a:ext cx="1163882" cy="581941"/>
        </a:xfrm>
        <a:prstGeom prst="rect">
          <a:avLst/>
        </a:prstGeom>
        <a:solidFill>
          <a:srgbClr val="FFC000"/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kern="1200" dirty="0"/>
            <a:t>CFY  G9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kern="1200" dirty="0"/>
            <a:t>(T 10/11 + T14)</a:t>
          </a:r>
          <a:endParaRPr lang="en-IN" sz="1200" kern="1200" dirty="0"/>
        </a:p>
      </dsp:txBody>
      <dsp:txXfrm>
        <a:off x="2116788" y="4180084"/>
        <a:ext cx="1163882" cy="581941"/>
      </dsp:txXfrm>
    </dsp:sp>
    <dsp:sp modelId="{3236A149-F4B5-40D1-BAD9-B806EB7DCA3A}">
      <dsp:nvSpPr>
        <dsp:cNvPr id="0" name=""/>
        <dsp:cNvSpPr/>
      </dsp:nvSpPr>
      <dsp:spPr>
        <a:xfrm>
          <a:off x="4933383" y="2527371"/>
          <a:ext cx="1163882" cy="5819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ND</a:t>
          </a:r>
          <a:endParaRPr lang="en-IN" sz="1200" b="1" kern="1200" dirty="0"/>
        </a:p>
      </dsp:txBody>
      <dsp:txXfrm>
        <a:off x="4933383" y="2527371"/>
        <a:ext cx="1163882" cy="581941"/>
      </dsp:txXfrm>
    </dsp:sp>
    <dsp:sp modelId="{08508D4F-DCB6-4976-A4E1-14DF3FAF7387}">
      <dsp:nvSpPr>
        <dsp:cNvPr id="0" name=""/>
        <dsp:cNvSpPr/>
      </dsp:nvSpPr>
      <dsp:spPr>
        <a:xfrm>
          <a:off x="4229234" y="3353727"/>
          <a:ext cx="1163882" cy="916877"/>
        </a:xfrm>
        <a:prstGeom prst="rect">
          <a:avLst/>
        </a:prstGeom>
        <a:solidFill>
          <a:srgbClr val="FFC000"/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CFY G9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T4 + T9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kern="1200" dirty="0"/>
            <a:t>&amp;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kern="1200" dirty="0"/>
            <a:t>DRC-03</a:t>
          </a:r>
        </a:p>
      </dsp:txBody>
      <dsp:txXfrm>
        <a:off x="4229234" y="3353727"/>
        <a:ext cx="1163882" cy="916877"/>
      </dsp:txXfrm>
    </dsp:sp>
    <dsp:sp modelId="{6AB4A04A-2A27-41A7-B76B-39F6C1E5A173}">
      <dsp:nvSpPr>
        <dsp:cNvPr id="0" name=""/>
        <dsp:cNvSpPr/>
      </dsp:nvSpPr>
      <dsp:spPr>
        <a:xfrm>
          <a:off x="9158276" y="1701015"/>
          <a:ext cx="1163882" cy="5819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Non-Tax Impacting</a:t>
          </a:r>
          <a:endParaRPr lang="en-IN" sz="1200" b="1" kern="1200" dirty="0"/>
        </a:p>
      </dsp:txBody>
      <dsp:txXfrm>
        <a:off x="9158276" y="1701015"/>
        <a:ext cx="1163882" cy="581941"/>
      </dsp:txXfrm>
    </dsp:sp>
    <dsp:sp modelId="{D3969F62-1309-4E50-BBC4-3DA109562FA5}">
      <dsp:nvSpPr>
        <dsp:cNvPr id="0" name=""/>
        <dsp:cNvSpPr/>
      </dsp:nvSpPr>
      <dsp:spPr>
        <a:xfrm>
          <a:off x="7045829" y="2527371"/>
          <a:ext cx="1163882" cy="5819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Disclosed</a:t>
          </a:r>
        </a:p>
      </dsp:txBody>
      <dsp:txXfrm>
        <a:off x="7045829" y="2527371"/>
        <a:ext cx="1163882" cy="581941"/>
      </dsp:txXfrm>
    </dsp:sp>
    <dsp:sp modelId="{CDD16056-3675-45C9-836D-63D9DA4E437D}">
      <dsp:nvSpPr>
        <dsp:cNvPr id="0" name=""/>
        <dsp:cNvSpPr/>
      </dsp:nvSpPr>
      <dsp:spPr>
        <a:xfrm>
          <a:off x="6341681" y="3353727"/>
          <a:ext cx="1163882" cy="581941"/>
        </a:xfrm>
        <a:prstGeom prst="rect">
          <a:avLst/>
        </a:prstGeom>
        <a:solidFill>
          <a:schemeClr val="bg1"/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2024-25</a:t>
          </a:r>
        </a:p>
      </dsp:txBody>
      <dsp:txXfrm>
        <a:off x="6341681" y="3353727"/>
        <a:ext cx="1163882" cy="581941"/>
      </dsp:txXfrm>
    </dsp:sp>
    <dsp:sp modelId="{47F640B6-B0BE-40EE-8DA4-E801E0195393}">
      <dsp:nvSpPr>
        <dsp:cNvPr id="0" name=""/>
        <dsp:cNvSpPr/>
      </dsp:nvSpPr>
      <dsp:spPr>
        <a:xfrm>
          <a:off x="5637532" y="4180084"/>
          <a:ext cx="1163882" cy="581941"/>
        </a:xfrm>
        <a:prstGeom prst="rect">
          <a:avLst/>
        </a:prstGeom>
        <a:solidFill>
          <a:srgbClr val="FFC000"/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kern="1200" dirty="0"/>
            <a:t>CFY G9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(T5)</a:t>
          </a:r>
          <a:endParaRPr lang="en-IN" sz="1200" kern="1200" dirty="0"/>
        </a:p>
      </dsp:txBody>
      <dsp:txXfrm>
        <a:off x="5637532" y="4180084"/>
        <a:ext cx="1163882" cy="581941"/>
      </dsp:txXfrm>
    </dsp:sp>
    <dsp:sp modelId="{522A7554-1919-46AB-B938-E6928A72FC23}">
      <dsp:nvSpPr>
        <dsp:cNvPr id="0" name=""/>
        <dsp:cNvSpPr/>
      </dsp:nvSpPr>
      <dsp:spPr>
        <a:xfrm>
          <a:off x="8454127" y="3353727"/>
          <a:ext cx="1163882" cy="581941"/>
        </a:xfrm>
        <a:prstGeom prst="rect">
          <a:avLst/>
        </a:prstGeom>
        <a:solidFill>
          <a:schemeClr val="bg1"/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2025-26</a:t>
          </a:r>
        </a:p>
      </dsp:txBody>
      <dsp:txXfrm>
        <a:off x="8454127" y="3353727"/>
        <a:ext cx="1163882" cy="581941"/>
      </dsp:txXfrm>
    </dsp:sp>
    <dsp:sp modelId="{019531F3-922E-40C7-8B3D-3F31CB40BF99}">
      <dsp:nvSpPr>
        <dsp:cNvPr id="0" name=""/>
        <dsp:cNvSpPr/>
      </dsp:nvSpPr>
      <dsp:spPr>
        <a:xfrm>
          <a:off x="7749978" y="4180084"/>
          <a:ext cx="1163882" cy="581941"/>
        </a:xfrm>
        <a:prstGeom prst="rect">
          <a:avLst/>
        </a:prstGeom>
        <a:solidFill>
          <a:srgbClr val="FFC000"/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kern="1200" dirty="0"/>
            <a:t>CFY G9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kern="1200" dirty="0"/>
            <a:t>(T 10/11)</a:t>
          </a:r>
          <a:endParaRPr lang="en-IN" sz="1200" kern="1200" dirty="0"/>
        </a:p>
      </dsp:txBody>
      <dsp:txXfrm>
        <a:off x="7749978" y="4180084"/>
        <a:ext cx="1163882" cy="581941"/>
      </dsp:txXfrm>
    </dsp:sp>
    <dsp:sp modelId="{FCE92165-FDEA-48EB-A5DD-F10A956193DB}">
      <dsp:nvSpPr>
        <dsp:cNvPr id="0" name=""/>
        <dsp:cNvSpPr/>
      </dsp:nvSpPr>
      <dsp:spPr>
        <a:xfrm>
          <a:off x="10566573" y="2527371"/>
          <a:ext cx="1163882" cy="5819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ND</a:t>
          </a:r>
          <a:endParaRPr lang="en-IN" sz="1200" b="1" kern="1200" dirty="0"/>
        </a:p>
      </dsp:txBody>
      <dsp:txXfrm>
        <a:off x="10566573" y="2527371"/>
        <a:ext cx="1163882" cy="581941"/>
      </dsp:txXfrm>
    </dsp:sp>
    <dsp:sp modelId="{25CD30EE-CDC9-457F-9D1B-2E3B1D145FF5}">
      <dsp:nvSpPr>
        <dsp:cNvPr id="0" name=""/>
        <dsp:cNvSpPr/>
      </dsp:nvSpPr>
      <dsp:spPr>
        <a:xfrm>
          <a:off x="9862424" y="3353727"/>
          <a:ext cx="1163882" cy="581941"/>
        </a:xfrm>
        <a:prstGeom prst="rect">
          <a:avLst/>
        </a:prstGeom>
        <a:solidFill>
          <a:srgbClr val="FFC000"/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kern="1200" dirty="0"/>
            <a:t>CFY G9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(T5)</a:t>
          </a:r>
          <a:endParaRPr lang="en-IN" sz="1200" b="1" kern="1200" dirty="0"/>
        </a:p>
      </dsp:txBody>
      <dsp:txXfrm>
        <a:off x="9862424" y="3353727"/>
        <a:ext cx="1163882" cy="5819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F42DD-336E-45E7-ACEF-E8FF5FB4CB71}">
      <dsp:nvSpPr>
        <dsp:cNvPr id="0" name=""/>
        <dsp:cNvSpPr/>
      </dsp:nvSpPr>
      <dsp:spPr>
        <a:xfrm>
          <a:off x="10637095" y="3911397"/>
          <a:ext cx="189703" cy="831083"/>
        </a:xfrm>
        <a:custGeom>
          <a:avLst/>
          <a:gdLst/>
          <a:ahLst/>
          <a:cxnLst/>
          <a:rect l="0" t="0" r="0" b="0"/>
          <a:pathLst>
            <a:path>
              <a:moveTo>
                <a:pt x="189703" y="0"/>
              </a:moveTo>
              <a:lnTo>
                <a:pt x="189703" y="831083"/>
              </a:lnTo>
              <a:lnTo>
                <a:pt x="0" y="831083"/>
              </a:lnTo>
            </a:path>
          </a:pathLst>
        </a:custGeom>
        <a:noFill/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D4AC5-CEC2-475E-A254-3E010A74839E}">
      <dsp:nvSpPr>
        <dsp:cNvPr id="0" name=""/>
        <dsp:cNvSpPr/>
      </dsp:nvSpPr>
      <dsp:spPr>
        <a:xfrm>
          <a:off x="8640688" y="2628638"/>
          <a:ext cx="1282759" cy="831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1083"/>
              </a:lnTo>
              <a:lnTo>
                <a:pt x="1282759" y="831083"/>
              </a:lnTo>
            </a:path>
          </a:pathLst>
        </a:custGeom>
        <a:noFill/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9DF0FC-B79F-42CD-8DBD-3F9E54137655}">
      <dsp:nvSpPr>
        <dsp:cNvPr id="0" name=""/>
        <dsp:cNvSpPr/>
      </dsp:nvSpPr>
      <dsp:spPr>
        <a:xfrm>
          <a:off x="7357929" y="3911397"/>
          <a:ext cx="189703" cy="831083"/>
        </a:xfrm>
        <a:custGeom>
          <a:avLst/>
          <a:gdLst/>
          <a:ahLst/>
          <a:cxnLst/>
          <a:rect l="0" t="0" r="0" b="0"/>
          <a:pathLst>
            <a:path>
              <a:moveTo>
                <a:pt x="189703" y="0"/>
              </a:moveTo>
              <a:lnTo>
                <a:pt x="189703" y="831083"/>
              </a:lnTo>
              <a:lnTo>
                <a:pt x="0" y="831083"/>
              </a:lnTo>
            </a:path>
          </a:pathLst>
        </a:custGeom>
        <a:noFill/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29D9A5-089B-4919-8335-74930CCE94A6}">
      <dsp:nvSpPr>
        <dsp:cNvPr id="0" name=""/>
        <dsp:cNvSpPr/>
      </dsp:nvSpPr>
      <dsp:spPr>
        <a:xfrm>
          <a:off x="8450984" y="2628638"/>
          <a:ext cx="189703" cy="831083"/>
        </a:xfrm>
        <a:custGeom>
          <a:avLst/>
          <a:gdLst/>
          <a:ahLst/>
          <a:cxnLst/>
          <a:rect l="0" t="0" r="0" b="0"/>
          <a:pathLst>
            <a:path>
              <a:moveTo>
                <a:pt x="189703" y="0"/>
              </a:moveTo>
              <a:lnTo>
                <a:pt x="189703" y="831083"/>
              </a:lnTo>
              <a:lnTo>
                <a:pt x="0" y="831083"/>
              </a:lnTo>
            </a:path>
          </a:pathLst>
        </a:custGeom>
        <a:noFill/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6029ED-1777-4358-A76E-5E7F7C17B258}">
      <dsp:nvSpPr>
        <dsp:cNvPr id="0" name=""/>
        <dsp:cNvSpPr/>
      </dsp:nvSpPr>
      <dsp:spPr>
        <a:xfrm>
          <a:off x="5908049" y="1345878"/>
          <a:ext cx="2732638" cy="379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703"/>
              </a:lnTo>
              <a:lnTo>
                <a:pt x="2732638" y="189703"/>
              </a:lnTo>
              <a:lnTo>
                <a:pt x="2732638" y="379407"/>
              </a:lnTo>
            </a:path>
          </a:pathLst>
        </a:custGeom>
        <a:noFill/>
        <a:ln w="1905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AF4006-370A-40E6-A9A2-640ABEBEE751}">
      <dsp:nvSpPr>
        <dsp:cNvPr id="0" name=""/>
        <dsp:cNvSpPr/>
      </dsp:nvSpPr>
      <dsp:spPr>
        <a:xfrm>
          <a:off x="5171818" y="3911397"/>
          <a:ext cx="189703" cy="831083"/>
        </a:xfrm>
        <a:custGeom>
          <a:avLst/>
          <a:gdLst/>
          <a:ahLst/>
          <a:cxnLst/>
          <a:rect l="0" t="0" r="0" b="0"/>
          <a:pathLst>
            <a:path>
              <a:moveTo>
                <a:pt x="189703" y="0"/>
              </a:moveTo>
              <a:lnTo>
                <a:pt x="189703" y="831083"/>
              </a:lnTo>
              <a:lnTo>
                <a:pt x="0" y="831083"/>
              </a:lnTo>
            </a:path>
          </a:pathLst>
        </a:custGeom>
        <a:noFill/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716C3A-37AE-4D10-BC47-FDF5C105FE5E}">
      <dsp:nvSpPr>
        <dsp:cNvPr id="0" name=""/>
        <dsp:cNvSpPr/>
      </dsp:nvSpPr>
      <dsp:spPr>
        <a:xfrm>
          <a:off x="3175410" y="2628638"/>
          <a:ext cx="1282759" cy="831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1083"/>
              </a:lnTo>
              <a:lnTo>
                <a:pt x="1282759" y="831083"/>
              </a:lnTo>
            </a:path>
          </a:pathLst>
        </a:custGeom>
        <a:noFill/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F6AACD-DEAE-4DC4-8462-459F234B6269}">
      <dsp:nvSpPr>
        <dsp:cNvPr id="0" name=""/>
        <dsp:cNvSpPr/>
      </dsp:nvSpPr>
      <dsp:spPr>
        <a:xfrm>
          <a:off x="907998" y="3911397"/>
          <a:ext cx="271005" cy="831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1083"/>
              </a:lnTo>
              <a:lnTo>
                <a:pt x="271005" y="831083"/>
              </a:lnTo>
            </a:path>
          </a:pathLst>
        </a:custGeom>
        <a:noFill/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258B51-A904-4E55-867B-DB790E881FD4}">
      <dsp:nvSpPr>
        <dsp:cNvPr id="0" name=""/>
        <dsp:cNvSpPr/>
      </dsp:nvSpPr>
      <dsp:spPr>
        <a:xfrm>
          <a:off x="1811349" y="2628638"/>
          <a:ext cx="1364061" cy="831083"/>
        </a:xfrm>
        <a:custGeom>
          <a:avLst/>
          <a:gdLst/>
          <a:ahLst/>
          <a:cxnLst/>
          <a:rect l="0" t="0" r="0" b="0"/>
          <a:pathLst>
            <a:path>
              <a:moveTo>
                <a:pt x="1364061" y="0"/>
              </a:moveTo>
              <a:lnTo>
                <a:pt x="1364061" y="831083"/>
              </a:lnTo>
              <a:lnTo>
                <a:pt x="0" y="831083"/>
              </a:lnTo>
            </a:path>
          </a:pathLst>
        </a:custGeom>
        <a:noFill/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FF7F9D-F06B-4ADC-A0D6-3786DEB910E6}">
      <dsp:nvSpPr>
        <dsp:cNvPr id="0" name=""/>
        <dsp:cNvSpPr/>
      </dsp:nvSpPr>
      <dsp:spPr>
        <a:xfrm>
          <a:off x="3175410" y="1345878"/>
          <a:ext cx="2732638" cy="379407"/>
        </a:xfrm>
        <a:custGeom>
          <a:avLst/>
          <a:gdLst/>
          <a:ahLst/>
          <a:cxnLst/>
          <a:rect l="0" t="0" r="0" b="0"/>
          <a:pathLst>
            <a:path>
              <a:moveTo>
                <a:pt x="2732638" y="0"/>
              </a:moveTo>
              <a:lnTo>
                <a:pt x="2732638" y="189703"/>
              </a:lnTo>
              <a:lnTo>
                <a:pt x="0" y="189703"/>
              </a:lnTo>
              <a:lnTo>
                <a:pt x="0" y="379407"/>
              </a:lnTo>
            </a:path>
          </a:pathLst>
        </a:custGeom>
        <a:noFill/>
        <a:ln w="1905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D8A518-A530-4F30-AF73-827F63739978}">
      <dsp:nvSpPr>
        <dsp:cNvPr id="0" name=""/>
        <dsp:cNvSpPr/>
      </dsp:nvSpPr>
      <dsp:spPr>
        <a:xfrm>
          <a:off x="5004698" y="442527"/>
          <a:ext cx="1806703" cy="9033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ITC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kern="1200" dirty="0"/>
            <a:t>Table 8A (24-25)</a:t>
          </a:r>
        </a:p>
      </dsp:txBody>
      <dsp:txXfrm>
        <a:off x="5004698" y="442527"/>
        <a:ext cx="1806703" cy="903351"/>
      </dsp:txXfrm>
    </dsp:sp>
    <dsp:sp modelId="{CE6AE580-9CC1-4B29-B516-42FC107D240B}">
      <dsp:nvSpPr>
        <dsp:cNvPr id="0" name=""/>
        <dsp:cNvSpPr/>
      </dsp:nvSpPr>
      <dsp:spPr>
        <a:xfrm>
          <a:off x="2272059" y="1725286"/>
          <a:ext cx="1806703" cy="9033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kern="1200" dirty="0"/>
            <a:t>1</a:t>
          </a:r>
          <a:r>
            <a:rPr lang="en-IN" sz="1900" b="1" kern="1200" baseline="30000" dirty="0"/>
            <a:t>st</a:t>
          </a:r>
          <a:r>
            <a:rPr lang="en-IN" sz="1900" b="1" kern="1200" dirty="0"/>
            <a:t> </a:t>
          </a:r>
          <a:r>
            <a:rPr lang="en-IN" sz="1900" b="1" kern="1200" dirty="0">
              <a:sym typeface="Wingdings" panose="05000000000000000000" pitchFamily="2" charset="2"/>
            </a:rPr>
            <a:t> </a:t>
          </a:r>
          <a:r>
            <a:rPr lang="en-IN" sz="1900" b="1" kern="1200" dirty="0"/>
            <a:t>GSTR-3B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kern="1200" dirty="0"/>
            <a:t>FY 24-25</a:t>
          </a:r>
        </a:p>
      </dsp:txBody>
      <dsp:txXfrm>
        <a:off x="2272059" y="1725286"/>
        <a:ext cx="1806703" cy="903351"/>
      </dsp:txXfrm>
    </dsp:sp>
    <dsp:sp modelId="{EB7B1AA2-4524-43BF-907F-1E4ED2858DA1}">
      <dsp:nvSpPr>
        <dsp:cNvPr id="0" name=""/>
        <dsp:cNvSpPr/>
      </dsp:nvSpPr>
      <dsp:spPr>
        <a:xfrm>
          <a:off x="4646" y="3008045"/>
          <a:ext cx="1806703" cy="9033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Availed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4A(5) </a:t>
          </a:r>
          <a:endParaRPr lang="en-IN" sz="1900" b="1" kern="1200" dirty="0"/>
        </a:p>
      </dsp:txBody>
      <dsp:txXfrm>
        <a:off x="4646" y="3008045"/>
        <a:ext cx="1806703" cy="903351"/>
      </dsp:txXfrm>
    </dsp:sp>
    <dsp:sp modelId="{3B28BA63-657D-4EED-B940-5D42D0404DD6}">
      <dsp:nvSpPr>
        <dsp:cNvPr id="0" name=""/>
        <dsp:cNvSpPr/>
      </dsp:nvSpPr>
      <dsp:spPr>
        <a:xfrm>
          <a:off x="1179003" y="4290805"/>
          <a:ext cx="1806703" cy="903351"/>
        </a:xfrm>
        <a:prstGeom prst="rect">
          <a:avLst/>
        </a:prstGeom>
        <a:solidFill>
          <a:srgbClr val="FFC000"/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kern="1200" dirty="0"/>
            <a:t>T- 6B</a:t>
          </a:r>
          <a:endParaRPr lang="en-US" sz="1900" b="1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(CFY G9)</a:t>
          </a:r>
        </a:p>
      </dsp:txBody>
      <dsp:txXfrm>
        <a:off x="1179003" y="4290805"/>
        <a:ext cx="1806703" cy="903351"/>
      </dsp:txXfrm>
    </dsp:sp>
    <dsp:sp modelId="{F0DAB7FF-C0BC-4201-BE41-EBC8674A1053}">
      <dsp:nvSpPr>
        <dsp:cNvPr id="0" name=""/>
        <dsp:cNvSpPr/>
      </dsp:nvSpPr>
      <dsp:spPr>
        <a:xfrm>
          <a:off x="4458170" y="3008045"/>
          <a:ext cx="1806703" cy="9033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Reversed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4B(2) </a:t>
          </a:r>
          <a:endParaRPr lang="en-IN" sz="1900" b="1" kern="1200" dirty="0"/>
        </a:p>
      </dsp:txBody>
      <dsp:txXfrm>
        <a:off x="4458170" y="3008045"/>
        <a:ext cx="1806703" cy="903351"/>
      </dsp:txXfrm>
    </dsp:sp>
    <dsp:sp modelId="{0704C558-ED5F-46C3-8DB6-AD2BFB6A3767}">
      <dsp:nvSpPr>
        <dsp:cNvPr id="0" name=""/>
        <dsp:cNvSpPr/>
      </dsp:nvSpPr>
      <dsp:spPr>
        <a:xfrm>
          <a:off x="3365114" y="4290805"/>
          <a:ext cx="1806703" cy="903351"/>
        </a:xfrm>
        <a:prstGeom prst="rect">
          <a:avLst/>
        </a:prstGeom>
        <a:solidFill>
          <a:srgbClr val="FFC000"/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kern="1200" dirty="0"/>
            <a:t>T- 7H</a:t>
          </a:r>
          <a:endParaRPr lang="en-US" sz="1900" b="1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(CFY G9)</a:t>
          </a:r>
          <a:endParaRPr lang="en-IN" sz="1900" b="1" kern="1200" dirty="0"/>
        </a:p>
      </dsp:txBody>
      <dsp:txXfrm>
        <a:off x="3365114" y="4290805"/>
        <a:ext cx="1806703" cy="903351"/>
      </dsp:txXfrm>
    </dsp:sp>
    <dsp:sp modelId="{6AB4A04A-2A27-41A7-B76B-39F6C1E5A173}">
      <dsp:nvSpPr>
        <dsp:cNvPr id="0" name=""/>
        <dsp:cNvSpPr/>
      </dsp:nvSpPr>
      <dsp:spPr>
        <a:xfrm>
          <a:off x="7737336" y="1725286"/>
          <a:ext cx="1806703" cy="9033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kern="1200" dirty="0"/>
            <a:t>2</a:t>
          </a:r>
          <a:r>
            <a:rPr lang="en-IN" sz="1900" b="1" kern="1200" baseline="30000" dirty="0"/>
            <a:t>nd</a:t>
          </a:r>
          <a:r>
            <a:rPr lang="en-IN" sz="1900" b="1" kern="1200" dirty="0">
              <a:sym typeface="Wingdings" panose="05000000000000000000" pitchFamily="2" charset="2"/>
            </a:rPr>
            <a:t> </a:t>
          </a:r>
          <a:r>
            <a:rPr lang="en-IN" sz="1900" b="1" kern="1200" dirty="0"/>
            <a:t>GSTR-3B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kern="1200" dirty="0"/>
            <a:t>FY 24-25</a:t>
          </a:r>
        </a:p>
      </dsp:txBody>
      <dsp:txXfrm>
        <a:off x="7737336" y="1725286"/>
        <a:ext cx="1806703" cy="903351"/>
      </dsp:txXfrm>
    </dsp:sp>
    <dsp:sp modelId="{9DF8C7D4-5F40-4EA8-A358-9CF97549FA16}">
      <dsp:nvSpPr>
        <dsp:cNvPr id="0" name=""/>
        <dsp:cNvSpPr/>
      </dsp:nvSpPr>
      <dsp:spPr>
        <a:xfrm>
          <a:off x="6644281" y="3008045"/>
          <a:ext cx="1806703" cy="9033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Availed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4A(5) </a:t>
          </a:r>
          <a:endParaRPr lang="en-IN" sz="1900" b="1" kern="1200" dirty="0"/>
        </a:p>
      </dsp:txBody>
      <dsp:txXfrm>
        <a:off x="6644281" y="3008045"/>
        <a:ext cx="1806703" cy="903351"/>
      </dsp:txXfrm>
    </dsp:sp>
    <dsp:sp modelId="{BEFE83FF-FC8F-4BD7-87F8-791B5296CC31}">
      <dsp:nvSpPr>
        <dsp:cNvPr id="0" name=""/>
        <dsp:cNvSpPr/>
      </dsp:nvSpPr>
      <dsp:spPr>
        <a:xfrm>
          <a:off x="5551225" y="4290805"/>
          <a:ext cx="1806703" cy="903351"/>
        </a:xfrm>
        <a:prstGeom prst="rect">
          <a:avLst/>
        </a:prstGeom>
        <a:solidFill>
          <a:srgbClr val="FFC000"/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kern="1200" dirty="0"/>
            <a:t>T- 6H</a:t>
          </a:r>
          <a:endParaRPr lang="en-US" sz="1900" b="1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(CFY G9)</a:t>
          </a:r>
          <a:endParaRPr lang="en-IN" sz="1900" b="1" kern="1200" dirty="0"/>
        </a:p>
      </dsp:txBody>
      <dsp:txXfrm>
        <a:off x="5551225" y="4290805"/>
        <a:ext cx="1806703" cy="903351"/>
      </dsp:txXfrm>
    </dsp:sp>
    <dsp:sp modelId="{61A6355F-9C77-4E02-935C-9A269C2D2621}">
      <dsp:nvSpPr>
        <dsp:cNvPr id="0" name=""/>
        <dsp:cNvSpPr/>
      </dsp:nvSpPr>
      <dsp:spPr>
        <a:xfrm>
          <a:off x="9923448" y="3008045"/>
          <a:ext cx="1806703" cy="9033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Reversed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4B(1) </a:t>
          </a:r>
          <a:endParaRPr lang="en-IN" sz="1900" b="1" kern="1200" dirty="0"/>
        </a:p>
      </dsp:txBody>
      <dsp:txXfrm>
        <a:off x="9923448" y="3008045"/>
        <a:ext cx="1806703" cy="903351"/>
      </dsp:txXfrm>
    </dsp:sp>
    <dsp:sp modelId="{37CBE491-EAA7-45D4-9268-386543BC811E}">
      <dsp:nvSpPr>
        <dsp:cNvPr id="0" name=""/>
        <dsp:cNvSpPr/>
      </dsp:nvSpPr>
      <dsp:spPr>
        <a:xfrm>
          <a:off x="8830392" y="4290805"/>
          <a:ext cx="1806703" cy="903351"/>
        </a:xfrm>
        <a:prstGeom prst="rect">
          <a:avLst/>
        </a:prstGeom>
        <a:solidFill>
          <a:srgbClr val="FFC000"/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kern="1200" dirty="0"/>
            <a:t>T- 7</a:t>
          </a:r>
          <a:endParaRPr lang="en-US" sz="1900" b="1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(CFY G9)</a:t>
          </a:r>
          <a:endParaRPr lang="en-IN" sz="1900" b="1" kern="1200" dirty="0"/>
        </a:p>
      </dsp:txBody>
      <dsp:txXfrm>
        <a:off x="8830392" y="4290805"/>
        <a:ext cx="1806703" cy="9033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F42DD-336E-45E7-ACEF-E8FF5FB4CB71}">
      <dsp:nvSpPr>
        <dsp:cNvPr id="0" name=""/>
        <dsp:cNvSpPr/>
      </dsp:nvSpPr>
      <dsp:spPr>
        <a:xfrm>
          <a:off x="10730506" y="3818233"/>
          <a:ext cx="173534" cy="760247"/>
        </a:xfrm>
        <a:custGeom>
          <a:avLst/>
          <a:gdLst/>
          <a:ahLst/>
          <a:cxnLst/>
          <a:rect l="0" t="0" r="0" b="0"/>
          <a:pathLst>
            <a:path>
              <a:moveTo>
                <a:pt x="173534" y="0"/>
              </a:moveTo>
              <a:lnTo>
                <a:pt x="173534" y="760247"/>
              </a:lnTo>
              <a:lnTo>
                <a:pt x="0" y="760247"/>
              </a:lnTo>
            </a:path>
          </a:pathLst>
        </a:custGeom>
        <a:noFill/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D4AC5-CEC2-475E-A254-3E010A74839E}">
      <dsp:nvSpPr>
        <dsp:cNvPr id="0" name=""/>
        <dsp:cNvSpPr/>
      </dsp:nvSpPr>
      <dsp:spPr>
        <a:xfrm>
          <a:off x="8904258" y="2644807"/>
          <a:ext cx="1173426" cy="760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0247"/>
              </a:lnTo>
              <a:lnTo>
                <a:pt x="1173426" y="760247"/>
              </a:lnTo>
            </a:path>
          </a:pathLst>
        </a:custGeom>
        <a:noFill/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94669A-5884-4A37-91C6-7416E3278438}">
      <dsp:nvSpPr>
        <dsp:cNvPr id="0" name=""/>
        <dsp:cNvSpPr/>
      </dsp:nvSpPr>
      <dsp:spPr>
        <a:xfrm>
          <a:off x="6904476" y="3818233"/>
          <a:ext cx="173534" cy="760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0247"/>
              </a:lnTo>
              <a:lnTo>
                <a:pt x="173534" y="760247"/>
              </a:lnTo>
            </a:path>
          </a:pathLst>
        </a:custGeom>
        <a:noFill/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9DF0FC-B79F-42CD-8DBD-3F9E54137655}">
      <dsp:nvSpPr>
        <dsp:cNvPr id="0" name=""/>
        <dsp:cNvSpPr/>
      </dsp:nvSpPr>
      <dsp:spPr>
        <a:xfrm>
          <a:off x="6730941" y="3818233"/>
          <a:ext cx="173534" cy="760247"/>
        </a:xfrm>
        <a:custGeom>
          <a:avLst/>
          <a:gdLst/>
          <a:ahLst/>
          <a:cxnLst/>
          <a:rect l="0" t="0" r="0" b="0"/>
          <a:pathLst>
            <a:path>
              <a:moveTo>
                <a:pt x="173534" y="0"/>
              </a:moveTo>
              <a:lnTo>
                <a:pt x="173534" y="760247"/>
              </a:lnTo>
              <a:lnTo>
                <a:pt x="0" y="760247"/>
              </a:lnTo>
            </a:path>
          </a:pathLst>
        </a:custGeom>
        <a:noFill/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29D9A5-089B-4919-8335-74930CCE94A6}">
      <dsp:nvSpPr>
        <dsp:cNvPr id="0" name=""/>
        <dsp:cNvSpPr/>
      </dsp:nvSpPr>
      <dsp:spPr>
        <a:xfrm>
          <a:off x="7730832" y="2644807"/>
          <a:ext cx="1173426" cy="760247"/>
        </a:xfrm>
        <a:custGeom>
          <a:avLst/>
          <a:gdLst/>
          <a:ahLst/>
          <a:cxnLst/>
          <a:rect l="0" t="0" r="0" b="0"/>
          <a:pathLst>
            <a:path>
              <a:moveTo>
                <a:pt x="1173426" y="0"/>
              </a:moveTo>
              <a:lnTo>
                <a:pt x="1173426" y="760247"/>
              </a:lnTo>
              <a:lnTo>
                <a:pt x="0" y="760247"/>
              </a:lnTo>
            </a:path>
          </a:pathLst>
        </a:custGeom>
        <a:noFill/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6029ED-1777-4358-A76E-5E7F7C17B258}">
      <dsp:nvSpPr>
        <dsp:cNvPr id="0" name=""/>
        <dsp:cNvSpPr/>
      </dsp:nvSpPr>
      <dsp:spPr>
        <a:xfrm>
          <a:off x="5904585" y="1471381"/>
          <a:ext cx="2999673" cy="347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534"/>
              </a:lnTo>
              <a:lnTo>
                <a:pt x="2999673" y="173534"/>
              </a:lnTo>
              <a:lnTo>
                <a:pt x="2999673" y="347069"/>
              </a:lnTo>
            </a:path>
          </a:pathLst>
        </a:custGeom>
        <a:noFill/>
        <a:ln w="1905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AF4006-370A-40E6-A9A2-640ABEBEE751}">
      <dsp:nvSpPr>
        <dsp:cNvPr id="0" name=""/>
        <dsp:cNvSpPr/>
      </dsp:nvSpPr>
      <dsp:spPr>
        <a:xfrm>
          <a:off x="4731158" y="3818233"/>
          <a:ext cx="173534" cy="760247"/>
        </a:xfrm>
        <a:custGeom>
          <a:avLst/>
          <a:gdLst/>
          <a:ahLst/>
          <a:cxnLst/>
          <a:rect l="0" t="0" r="0" b="0"/>
          <a:pathLst>
            <a:path>
              <a:moveTo>
                <a:pt x="173534" y="0"/>
              </a:moveTo>
              <a:lnTo>
                <a:pt x="173534" y="760247"/>
              </a:lnTo>
              <a:lnTo>
                <a:pt x="0" y="760247"/>
              </a:lnTo>
            </a:path>
          </a:pathLst>
        </a:custGeom>
        <a:noFill/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716C3A-37AE-4D10-BC47-FDF5C105FE5E}">
      <dsp:nvSpPr>
        <dsp:cNvPr id="0" name=""/>
        <dsp:cNvSpPr/>
      </dsp:nvSpPr>
      <dsp:spPr>
        <a:xfrm>
          <a:off x="2904911" y="2644807"/>
          <a:ext cx="1173426" cy="760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0247"/>
              </a:lnTo>
              <a:lnTo>
                <a:pt x="1173426" y="760247"/>
              </a:lnTo>
            </a:path>
          </a:pathLst>
        </a:custGeom>
        <a:noFill/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F6AACD-DEAE-4DC4-8462-459F234B6269}">
      <dsp:nvSpPr>
        <dsp:cNvPr id="0" name=""/>
        <dsp:cNvSpPr/>
      </dsp:nvSpPr>
      <dsp:spPr>
        <a:xfrm>
          <a:off x="830756" y="3818233"/>
          <a:ext cx="247906" cy="760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0247"/>
              </a:lnTo>
              <a:lnTo>
                <a:pt x="247906" y="760247"/>
              </a:lnTo>
            </a:path>
          </a:pathLst>
        </a:custGeom>
        <a:noFill/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258B51-A904-4E55-867B-DB790E881FD4}">
      <dsp:nvSpPr>
        <dsp:cNvPr id="0" name=""/>
        <dsp:cNvSpPr/>
      </dsp:nvSpPr>
      <dsp:spPr>
        <a:xfrm>
          <a:off x="1657113" y="2644807"/>
          <a:ext cx="1247798" cy="760247"/>
        </a:xfrm>
        <a:custGeom>
          <a:avLst/>
          <a:gdLst/>
          <a:ahLst/>
          <a:cxnLst/>
          <a:rect l="0" t="0" r="0" b="0"/>
          <a:pathLst>
            <a:path>
              <a:moveTo>
                <a:pt x="1247798" y="0"/>
              </a:moveTo>
              <a:lnTo>
                <a:pt x="1247798" y="760247"/>
              </a:lnTo>
              <a:lnTo>
                <a:pt x="0" y="760247"/>
              </a:lnTo>
            </a:path>
          </a:pathLst>
        </a:custGeom>
        <a:noFill/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FF7F9D-F06B-4ADC-A0D6-3786DEB910E6}">
      <dsp:nvSpPr>
        <dsp:cNvPr id="0" name=""/>
        <dsp:cNvSpPr/>
      </dsp:nvSpPr>
      <dsp:spPr>
        <a:xfrm>
          <a:off x="2904911" y="1471381"/>
          <a:ext cx="2999673" cy="347069"/>
        </a:xfrm>
        <a:custGeom>
          <a:avLst/>
          <a:gdLst/>
          <a:ahLst/>
          <a:cxnLst/>
          <a:rect l="0" t="0" r="0" b="0"/>
          <a:pathLst>
            <a:path>
              <a:moveTo>
                <a:pt x="2999673" y="0"/>
              </a:moveTo>
              <a:lnTo>
                <a:pt x="2999673" y="173534"/>
              </a:lnTo>
              <a:lnTo>
                <a:pt x="0" y="173534"/>
              </a:lnTo>
              <a:lnTo>
                <a:pt x="0" y="347069"/>
              </a:lnTo>
            </a:path>
          </a:pathLst>
        </a:custGeom>
        <a:noFill/>
        <a:ln w="1905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D8A518-A530-4F30-AF73-827F63739978}">
      <dsp:nvSpPr>
        <dsp:cNvPr id="0" name=""/>
        <dsp:cNvSpPr/>
      </dsp:nvSpPr>
      <dsp:spPr>
        <a:xfrm>
          <a:off x="5078228" y="645024"/>
          <a:ext cx="1652712" cy="8263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ITC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1" kern="1200" dirty="0"/>
            <a:t>Table 8A (24-25)</a:t>
          </a:r>
        </a:p>
      </dsp:txBody>
      <dsp:txXfrm>
        <a:off x="5078228" y="645024"/>
        <a:ext cx="1652712" cy="826356"/>
      </dsp:txXfrm>
    </dsp:sp>
    <dsp:sp modelId="{CE6AE580-9CC1-4B29-B516-42FC107D240B}">
      <dsp:nvSpPr>
        <dsp:cNvPr id="0" name=""/>
        <dsp:cNvSpPr/>
      </dsp:nvSpPr>
      <dsp:spPr>
        <a:xfrm>
          <a:off x="2078554" y="1818450"/>
          <a:ext cx="1652712" cy="8263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1" kern="1200" dirty="0"/>
            <a:t>1</a:t>
          </a:r>
          <a:r>
            <a:rPr lang="en-IN" sz="1500" b="1" kern="1200" baseline="30000" dirty="0"/>
            <a:t>st</a:t>
          </a:r>
          <a:r>
            <a:rPr lang="en-IN" sz="1500" b="1" kern="1200" dirty="0"/>
            <a:t> </a:t>
          </a:r>
          <a:r>
            <a:rPr lang="en-IN" sz="1500" b="1" kern="1200" dirty="0">
              <a:sym typeface="Wingdings" panose="05000000000000000000" pitchFamily="2" charset="2"/>
            </a:rPr>
            <a:t> </a:t>
          </a:r>
          <a:r>
            <a:rPr lang="en-IN" sz="1500" b="1" kern="1200" dirty="0"/>
            <a:t>GSTR-3B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1" kern="1200" dirty="0"/>
            <a:t>FY 24-25</a:t>
          </a:r>
        </a:p>
      </dsp:txBody>
      <dsp:txXfrm>
        <a:off x="2078554" y="1818450"/>
        <a:ext cx="1652712" cy="826356"/>
      </dsp:txXfrm>
    </dsp:sp>
    <dsp:sp modelId="{EB7B1AA2-4524-43BF-907F-1E4ED2858DA1}">
      <dsp:nvSpPr>
        <dsp:cNvPr id="0" name=""/>
        <dsp:cNvSpPr/>
      </dsp:nvSpPr>
      <dsp:spPr>
        <a:xfrm>
          <a:off x="4400" y="2991876"/>
          <a:ext cx="1652712" cy="8263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Availed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4A(5) </a:t>
          </a:r>
          <a:endParaRPr lang="en-IN" sz="1500" b="1" kern="1200" dirty="0"/>
        </a:p>
      </dsp:txBody>
      <dsp:txXfrm>
        <a:off x="4400" y="2991876"/>
        <a:ext cx="1652712" cy="826356"/>
      </dsp:txXfrm>
    </dsp:sp>
    <dsp:sp modelId="{3B28BA63-657D-4EED-B940-5D42D0404DD6}">
      <dsp:nvSpPr>
        <dsp:cNvPr id="0" name=""/>
        <dsp:cNvSpPr/>
      </dsp:nvSpPr>
      <dsp:spPr>
        <a:xfrm>
          <a:off x="1078663" y="4165302"/>
          <a:ext cx="1652712" cy="826356"/>
        </a:xfrm>
        <a:prstGeom prst="rect">
          <a:avLst/>
        </a:prstGeom>
        <a:solidFill>
          <a:srgbClr val="FFC000"/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1" kern="1200" dirty="0"/>
            <a:t>T- 6B</a:t>
          </a:r>
          <a:endParaRPr lang="en-US" sz="1500" b="1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(CFY GSTR-9 )</a:t>
          </a:r>
        </a:p>
      </dsp:txBody>
      <dsp:txXfrm>
        <a:off x="1078663" y="4165302"/>
        <a:ext cx="1652712" cy="826356"/>
      </dsp:txXfrm>
    </dsp:sp>
    <dsp:sp modelId="{F0DAB7FF-C0BC-4201-BE41-EBC8674A1053}">
      <dsp:nvSpPr>
        <dsp:cNvPr id="0" name=""/>
        <dsp:cNvSpPr/>
      </dsp:nvSpPr>
      <dsp:spPr>
        <a:xfrm>
          <a:off x="4078337" y="2991876"/>
          <a:ext cx="1652712" cy="8263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Reversed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4B(2) </a:t>
          </a:r>
          <a:endParaRPr lang="en-IN" sz="1500" b="1" kern="1200" dirty="0"/>
        </a:p>
      </dsp:txBody>
      <dsp:txXfrm>
        <a:off x="4078337" y="2991876"/>
        <a:ext cx="1652712" cy="826356"/>
      </dsp:txXfrm>
    </dsp:sp>
    <dsp:sp modelId="{0704C558-ED5F-46C3-8DB6-AD2BFB6A3767}">
      <dsp:nvSpPr>
        <dsp:cNvPr id="0" name=""/>
        <dsp:cNvSpPr/>
      </dsp:nvSpPr>
      <dsp:spPr>
        <a:xfrm>
          <a:off x="3078446" y="4165302"/>
          <a:ext cx="1652712" cy="826356"/>
        </a:xfrm>
        <a:prstGeom prst="rect">
          <a:avLst/>
        </a:prstGeom>
        <a:solidFill>
          <a:srgbClr val="FFC000"/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1" kern="1200" dirty="0"/>
            <a:t>T- 7H</a:t>
          </a:r>
          <a:endParaRPr lang="en-US" sz="1500" b="1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(CFY GSTR-9)</a:t>
          </a:r>
          <a:endParaRPr lang="en-IN" sz="1500" b="1" kern="1200" dirty="0"/>
        </a:p>
      </dsp:txBody>
      <dsp:txXfrm>
        <a:off x="3078446" y="4165302"/>
        <a:ext cx="1652712" cy="826356"/>
      </dsp:txXfrm>
    </dsp:sp>
    <dsp:sp modelId="{6AB4A04A-2A27-41A7-B76B-39F6C1E5A173}">
      <dsp:nvSpPr>
        <dsp:cNvPr id="0" name=""/>
        <dsp:cNvSpPr/>
      </dsp:nvSpPr>
      <dsp:spPr>
        <a:xfrm>
          <a:off x="8077902" y="1818450"/>
          <a:ext cx="1652712" cy="8263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1" kern="1200" dirty="0"/>
            <a:t>2</a:t>
          </a:r>
          <a:r>
            <a:rPr lang="en-IN" sz="1500" b="1" kern="1200" baseline="30000" dirty="0"/>
            <a:t>nd</a:t>
          </a:r>
          <a:r>
            <a:rPr lang="en-IN" sz="1500" b="1" kern="1200" dirty="0">
              <a:sym typeface="Wingdings" panose="05000000000000000000" pitchFamily="2" charset="2"/>
            </a:rPr>
            <a:t> </a:t>
          </a:r>
          <a:r>
            <a:rPr lang="en-IN" sz="1500" b="1" kern="1200" dirty="0"/>
            <a:t>GSTR-3B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1" kern="1200" dirty="0"/>
            <a:t>FY 25-26</a:t>
          </a:r>
        </a:p>
      </dsp:txBody>
      <dsp:txXfrm>
        <a:off x="8077902" y="1818450"/>
        <a:ext cx="1652712" cy="826356"/>
      </dsp:txXfrm>
    </dsp:sp>
    <dsp:sp modelId="{9DF8C7D4-5F40-4EA8-A358-9CF97549FA16}">
      <dsp:nvSpPr>
        <dsp:cNvPr id="0" name=""/>
        <dsp:cNvSpPr/>
      </dsp:nvSpPr>
      <dsp:spPr>
        <a:xfrm>
          <a:off x="6078119" y="2991876"/>
          <a:ext cx="1652712" cy="8263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Availed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4A(5) </a:t>
          </a:r>
          <a:endParaRPr lang="en-IN" sz="1500" b="1" kern="1200" dirty="0"/>
        </a:p>
      </dsp:txBody>
      <dsp:txXfrm>
        <a:off x="6078119" y="2991876"/>
        <a:ext cx="1652712" cy="826356"/>
      </dsp:txXfrm>
    </dsp:sp>
    <dsp:sp modelId="{BEFE83FF-FC8F-4BD7-87F8-791B5296CC31}">
      <dsp:nvSpPr>
        <dsp:cNvPr id="0" name=""/>
        <dsp:cNvSpPr/>
      </dsp:nvSpPr>
      <dsp:spPr>
        <a:xfrm>
          <a:off x="5078228" y="4165302"/>
          <a:ext cx="1652712" cy="826356"/>
        </a:xfrm>
        <a:prstGeom prst="rect">
          <a:avLst/>
        </a:prstGeom>
        <a:solidFill>
          <a:srgbClr val="FFC000"/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1" kern="1200" dirty="0"/>
            <a:t>T- 13</a:t>
          </a:r>
          <a:endParaRPr lang="en-US" sz="1500" b="1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(CFY GSTR-9)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(A/c in BOA 24-25)</a:t>
          </a:r>
        </a:p>
      </dsp:txBody>
      <dsp:txXfrm>
        <a:off x="5078228" y="4165302"/>
        <a:ext cx="1652712" cy="826356"/>
      </dsp:txXfrm>
    </dsp:sp>
    <dsp:sp modelId="{789959E0-B8C7-44F1-A501-5DD738357D7B}">
      <dsp:nvSpPr>
        <dsp:cNvPr id="0" name=""/>
        <dsp:cNvSpPr/>
      </dsp:nvSpPr>
      <dsp:spPr>
        <a:xfrm>
          <a:off x="7078011" y="4165302"/>
          <a:ext cx="1652712" cy="826356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1" kern="1200" dirty="0"/>
            <a:t>T- 6A1</a:t>
          </a:r>
          <a:endParaRPr lang="en-US" sz="1500" b="1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(NFY GSTR-9)</a:t>
          </a:r>
          <a:endParaRPr lang="en-IN" sz="1500" kern="1200" dirty="0"/>
        </a:p>
      </dsp:txBody>
      <dsp:txXfrm>
        <a:off x="7078011" y="4165302"/>
        <a:ext cx="1652712" cy="826356"/>
      </dsp:txXfrm>
    </dsp:sp>
    <dsp:sp modelId="{61A6355F-9C77-4E02-935C-9A269C2D2621}">
      <dsp:nvSpPr>
        <dsp:cNvPr id="0" name=""/>
        <dsp:cNvSpPr/>
      </dsp:nvSpPr>
      <dsp:spPr>
        <a:xfrm>
          <a:off x="10077684" y="2991876"/>
          <a:ext cx="1652712" cy="8263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Reversed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4B(1) </a:t>
          </a:r>
          <a:endParaRPr lang="en-IN" sz="1500" b="1" kern="1200" dirty="0"/>
        </a:p>
      </dsp:txBody>
      <dsp:txXfrm>
        <a:off x="10077684" y="2991876"/>
        <a:ext cx="1652712" cy="826356"/>
      </dsp:txXfrm>
    </dsp:sp>
    <dsp:sp modelId="{37CBE491-EAA7-45D4-9268-386543BC811E}">
      <dsp:nvSpPr>
        <dsp:cNvPr id="0" name=""/>
        <dsp:cNvSpPr/>
      </dsp:nvSpPr>
      <dsp:spPr>
        <a:xfrm>
          <a:off x="9077793" y="4165302"/>
          <a:ext cx="1652712" cy="826356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No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Disclosure</a:t>
          </a:r>
          <a:endParaRPr lang="en-IN" sz="1500" b="1" kern="1200" dirty="0"/>
        </a:p>
      </dsp:txBody>
      <dsp:txXfrm>
        <a:off x="9077793" y="4165302"/>
        <a:ext cx="1652712" cy="8263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F42DD-336E-45E7-ACEF-E8FF5FB4CB71}">
      <dsp:nvSpPr>
        <dsp:cNvPr id="0" name=""/>
        <dsp:cNvSpPr/>
      </dsp:nvSpPr>
      <dsp:spPr>
        <a:xfrm>
          <a:off x="10730506" y="3231520"/>
          <a:ext cx="173534" cy="760247"/>
        </a:xfrm>
        <a:custGeom>
          <a:avLst/>
          <a:gdLst/>
          <a:ahLst/>
          <a:cxnLst/>
          <a:rect l="0" t="0" r="0" b="0"/>
          <a:pathLst>
            <a:path>
              <a:moveTo>
                <a:pt x="173534" y="0"/>
              </a:moveTo>
              <a:lnTo>
                <a:pt x="173534" y="760247"/>
              </a:lnTo>
              <a:lnTo>
                <a:pt x="0" y="760247"/>
              </a:lnTo>
            </a:path>
          </a:pathLst>
        </a:custGeom>
        <a:noFill/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D4AC5-CEC2-475E-A254-3E010A74839E}">
      <dsp:nvSpPr>
        <dsp:cNvPr id="0" name=""/>
        <dsp:cNvSpPr/>
      </dsp:nvSpPr>
      <dsp:spPr>
        <a:xfrm>
          <a:off x="8904258" y="2058094"/>
          <a:ext cx="1173426" cy="760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0247"/>
              </a:lnTo>
              <a:lnTo>
                <a:pt x="1173426" y="760247"/>
              </a:lnTo>
            </a:path>
          </a:pathLst>
        </a:custGeom>
        <a:noFill/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9DF0FC-B79F-42CD-8DBD-3F9E54137655}">
      <dsp:nvSpPr>
        <dsp:cNvPr id="0" name=""/>
        <dsp:cNvSpPr/>
      </dsp:nvSpPr>
      <dsp:spPr>
        <a:xfrm>
          <a:off x="7730832" y="3231520"/>
          <a:ext cx="173534" cy="760247"/>
        </a:xfrm>
        <a:custGeom>
          <a:avLst/>
          <a:gdLst/>
          <a:ahLst/>
          <a:cxnLst/>
          <a:rect l="0" t="0" r="0" b="0"/>
          <a:pathLst>
            <a:path>
              <a:moveTo>
                <a:pt x="173534" y="0"/>
              </a:moveTo>
              <a:lnTo>
                <a:pt x="173534" y="760247"/>
              </a:lnTo>
              <a:lnTo>
                <a:pt x="0" y="760247"/>
              </a:lnTo>
            </a:path>
          </a:pathLst>
        </a:custGeom>
        <a:noFill/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29D9A5-089B-4919-8335-74930CCE94A6}">
      <dsp:nvSpPr>
        <dsp:cNvPr id="0" name=""/>
        <dsp:cNvSpPr/>
      </dsp:nvSpPr>
      <dsp:spPr>
        <a:xfrm>
          <a:off x="8730723" y="2058094"/>
          <a:ext cx="173534" cy="760247"/>
        </a:xfrm>
        <a:custGeom>
          <a:avLst/>
          <a:gdLst/>
          <a:ahLst/>
          <a:cxnLst/>
          <a:rect l="0" t="0" r="0" b="0"/>
          <a:pathLst>
            <a:path>
              <a:moveTo>
                <a:pt x="173534" y="0"/>
              </a:moveTo>
              <a:lnTo>
                <a:pt x="173534" y="760247"/>
              </a:lnTo>
              <a:lnTo>
                <a:pt x="0" y="760247"/>
              </a:lnTo>
            </a:path>
          </a:pathLst>
        </a:custGeom>
        <a:noFill/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6029ED-1777-4358-A76E-5E7F7C17B258}">
      <dsp:nvSpPr>
        <dsp:cNvPr id="0" name=""/>
        <dsp:cNvSpPr/>
      </dsp:nvSpPr>
      <dsp:spPr>
        <a:xfrm>
          <a:off x="6404530" y="884668"/>
          <a:ext cx="2499728" cy="347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534"/>
              </a:lnTo>
              <a:lnTo>
                <a:pt x="2499728" y="173534"/>
              </a:lnTo>
              <a:lnTo>
                <a:pt x="2499728" y="347069"/>
              </a:lnTo>
            </a:path>
          </a:pathLst>
        </a:custGeom>
        <a:noFill/>
        <a:ln w="1905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AF4006-370A-40E6-A9A2-640ABEBEE751}">
      <dsp:nvSpPr>
        <dsp:cNvPr id="0" name=""/>
        <dsp:cNvSpPr/>
      </dsp:nvSpPr>
      <dsp:spPr>
        <a:xfrm>
          <a:off x="5731050" y="3231520"/>
          <a:ext cx="173534" cy="760247"/>
        </a:xfrm>
        <a:custGeom>
          <a:avLst/>
          <a:gdLst/>
          <a:ahLst/>
          <a:cxnLst/>
          <a:rect l="0" t="0" r="0" b="0"/>
          <a:pathLst>
            <a:path>
              <a:moveTo>
                <a:pt x="173534" y="0"/>
              </a:moveTo>
              <a:lnTo>
                <a:pt x="173534" y="760247"/>
              </a:lnTo>
              <a:lnTo>
                <a:pt x="0" y="760247"/>
              </a:lnTo>
            </a:path>
          </a:pathLst>
        </a:custGeom>
        <a:noFill/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716C3A-37AE-4D10-BC47-FDF5C105FE5E}">
      <dsp:nvSpPr>
        <dsp:cNvPr id="0" name=""/>
        <dsp:cNvSpPr/>
      </dsp:nvSpPr>
      <dsp:spPr>
        <a:xfrm>
          <a:off x="3904802" y="2058094"/>
          <a:ext cx="1173426" cy="760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0247"/>
              </a:lnTo>
              <a:lnTo>
                <a:pt x="1173426" y="760247"/>
              </a:lnTo>
            </a:path>
          </a:pathLst>
        </a:custGeom>
        <a:noFill/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50F3B0-13FE-479D-AFF6-6B588FC593A9}">
      <dsp:nvSpPr>
        <dsp:cNvPr id="0" name=""/>
        <dsp:cNvSpPr/>
      </dsp:nvSpPr>
      <dsp:spPr>
        <a:xfrm>
          <a:off x="1830648" y="3231520"/>
          <a:ext cx="173534" cy="760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0247"/>
              </a:lnTo>
              <a:lnTo>
                <a:pt x="173534" y="760247"/>
              </a:lnTo>
            </a:path>
          </a:pathLst>
        </a:custGeom>
        <a:noFill/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A0A71-A813-41B5-B6CF-901EB19662D5}">
      <dsp:nvSpPr>
        <dsp:cNvPr id="0" name=""/>
        <dsp:cNvSpPr/>
      </dsp:nvSpPr>
      <dsp:spPr>
        <a:xfrm>
          <a:off x="1657113" y="3231520"/>
          <a:ext cx="173534" cy="760247"/>
        </a:xfrm>
        <a:custGeom>
          <a:avLst/>
          <a:gdLst/>
          <a:ahLst/>
          <a:cxnLst/>
          <a:rect l="0" t="0" r="0" b="0"/>
          <a:pathLst>
            <a:path>
              <a:moveTo>
                <a:pt x="173534" y="0"/>
              </a:moveTo>
              <a:lnTo>
                <a:pt x="173534" y="760247"/>
              </a:lnTo>
              <a:lnTo>
                <a:pt x="0" y="760247"/>
              </a:lnTo>
            </a:path>
          </a:pathLst>
        </a:custGeom>
        <a:noFill/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F6AACD-DEAE-4DC4-8462-459F234B6269}">
      <dsp:nvSpPr>
        <dsp:cNvPr id="0" name=""/>
        <dsp:cNvSpPr/>
      </dsp:nvSpPr>
      <dsp:spPr>
        <a:xfrm>
          <a:off x="1830648" y="3231520"/>
          <a:ext cx="247906" cy="1933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3673"/>
              </a:lnTo>
              <a:lnTo>
                <a:pt x="247906" y="1933673"/>
              </a:lnTo>
            </a:path>
          </a:pathLst>
        </a:custGeom>
        <a:noFill/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258B51-A904-4E55-867B-DB790E881FD4}">
      <dsp:nvSpPr>
        <dsp:cNvPr id="0" name=""/>
        <dsp:cNvSpPr/>
      </dsp:nvSpPr>
      <dsp:spPr>
        <a:xfrm>
          <a:off x="2657004" y="2058094"/>
          <a:ext cx="1247798" cy="760247"/>
        </a:xfrm>
        <a:custGeom>
          <a:avLst/>
          <a:gdLst/>
          <a:ahLst/>
          <a:cxnLst/>
          <a:rect l="0" t="0" r="0" b="0"/>
          <a:pathLst>
            <a:path>
              <a:moveTo>
                <a:pt x="1247798" y="0"/>
              </a:moveTo>
              <a:lnTo>
                <a:pt x="1247798" y="760247"/>
              </a:lnTo>
              <a:lnTo>
                <a:pt x="0" y="760247"/>
              </a:lnTo>
            </a:path>
          </a:pathLst>
        </a:custGeom>
        <a:noFill/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FF7F9D-F06B-4ADC-A0D6-3786DEB910E6}">
      <dsp:nvSpPr>
        <dsp:cNvPr id="0" name=""/>
        <dsp:cNvSpPr/>
      </dsp:nvSpPr>
      <dsp:spPr>
        <a:xfrm>
          <a:off x="3904802" y="884668"/>
          <a:ext cx="2499728" cy="347069"/>
        </a:xfrm>
        <a:custGeom>
          <a:avLst/>
          <a:gdLst/>
          <a:ahLst/>
          <a:cxnLst/>
          <a:rect l="0" t="0" r="0" b="0"/>
          <a:pathLst>
            <a:path>
              <a:moveTo>
                <a:pt x="2499728" y="0"/>
              </a:moveTo>
              <a:lnTo>
                <a:pt x="2499728" y="173534"/>
              </a:lnTo>
              <a:lnTo>
                <a:pt x="0" y="173534"/>
              </a:lnTo>
              <a:lnTo>
                <a:pt x="0" y="347069"/>
              </a:lnTo>
            </a:path>
          </a:pathLst>
        </a:custGeom>
        <a:noFill/>
        <a:ln w="1905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D8A518-A530-4F30-AF73-827F63739978}">
      <dsp:nvSpPr>
        <dsp:cNvPr id="0" name=""/>
        <dsp:cNvSpPr/>
      </dsp:nvSpPr>
      <dsp:spPr>
        <a:xfrm>
          <a:off x="5578174" y="58311"/>
          <a:ext cx="1652712" cy="8263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ITC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1" kern="1200" dirty="0"/>
            <a:t>(Table 8A)</a:t>
          </a:r>
        </a:p>
      </dsp:txBody>
      <dsp:txXfrm>
        <a:off x="5578174" y="58311"/>
        <a:ext cx="1652712" cy="826356"/>
      </dsp:txXfrm>
    </dsp:sp>
    <dsp:sp modelId="{CE6AE580-9CC1-4B29-B516-42FC107D240B}">
      <dsp:nvSpPr>
        <dsp:cNvPr id="0" name=""/>
        <dsp:cNvSpPr/>
      </dsp:nvSpPr>
      <dsp:spPr>
        <a:xfrm>
          <a:off x="3078446" y="1231737"/>
          <a:ext cx="1652712" cy="8263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1" kern="1200" dirty="0"/>
            <a:t>1</a:t>
          </a:r>
          <a:r>
            <a:rPr lang="en-IN" sz="1500" b="1" kern="1200" baseline="30000" dirty="0"/>
            <a:t>st</a:t>
          </a:r>
          <a:r>
            <a:rPr lang="en-IN" sz="1500" b="1" kern="1200" dirty="0"/>
            <a:t> </a:t>
          </a:r>
          <a:r>
            <a:rPr lang="en-IN" sz="1500" b="1" kern="1200" dirty="0">
              <a:sym typeface="Wingdings" panose="05000000000000000000" pitchFamily="2" charset="2"/>
            </a:rPr>
            <a:t> </a:t>
          </a:r>
          <a:r>
            <a:rPr lang="en-IN" sz="1500" b="1" kern="1200" dirty="0"/>
            <a:t>GSTR-3B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1" kern="1200" dirty="0"/>
            <a:t>FY 25-26</a:t>
          </a:r>
        </a:p>
      </dsp:txBody>
      <dsp:txXfrm>
        <a:off x="3078446" y="1231737"/>
        <a:ext cx="1652712" cy="826356"/>
      </dsp:txXfrm>
    </dsp:sp>
    <dsp:sp modelId="{EB7B1AA2-4524-43BF-907F-1E4ED2858DA1}">
      <dsp:nvSpPr>
        <dsp:cNvPr id="0" name=""/>
        <dsp:cNvSpPr/>
      </dsp:nvSpPr>
      <dsp:spPr>
        <a:xfrm>
          <a:off x="1004291" y="2405163"/>
          <a:ext cx="1652712" cy="8263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Availed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4A(5) </a:t>
          </a:r>
          <a:endParaRPr lang="en-IN" sz="1500" b="1" kern="1200" dirty="0"/>
        </a:p>
      </dsp:txBody>
      <dsp:txXfrm>
        <a:off x="1004291" y="2405163"/>
        <a:ext cx="1652712" cy="826356"/>
      </dsp:txXfrm>
    </dsp:sp>
    <dsp:sp modelId="{3B28BA63-657D-4EED-B940-5D42D0404DD6}">
      <dsp:nvSpPr>
        <dsp:cNvPr id="0" name=""/>
        <dsp:cNvSpPr/>
      </dsp:nvSpPr>
      <dsp:spPr>
        <a:xfrm>
          <a:off x="2078554" y="4752015"/>
          <a:ext cx="1652712" cy="826356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1" kern="1200" dirty="0"/>
            <a:t>T- 6A1</a:t>
          </a:r>
          <a:endParaRPr lang="en-US" sz="1500" b="1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(NFY GSTR-9)</a:t>
          </a:r>
        </a:p>
      </dsp:txBody>
      <dsp:txXfrm>
        <a:off x="2078554" y="4752015"/>
        <a:ext cx="1652712" cy="826356"/>
      </dsp:txXfrm>
    </dsp:sp>
    <dsp:sp modelId="{D70DDF62-CF95-4E9F-A6F2-43A69972FBA3}">
      <dsp:nvSpPr>
        <dsp:cNvPr id="0" name=""/>
        <dsp:cNvSpPr/>
      </dsp:nvSpPr>
      <dsp:spPr>
        <a:xfrm>
          <a:off x="4400" y="3578589"/>
          <a:ext cx="1652712" cy="826356"/>
        </a:xfrm>
        <a:prstGeom prst="rect">
          <a:avLst/>
        </a:prstGeom>
        <a:solidFill>
          <a:srgbClr val="FFC000"/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1" kern="1200" dirty="0"/>
            <a:t>T- 8C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1" kern="1200" dirty="0"/>
            <a:t>(CFY GSTR-9)</a:t>
          </a:r>
        </a:p>
      </dsp:txBody>
      <dsp:txXfrm>
        <a:off x="4400" y="3578589"/>
        <a:ext cx="1652712" cy="826356"/>
      </dsp:txXfrm>
    </dsp:sp>
    <dsp:sp modelId="{FC988F3E-3C4A-4E9A-B4A7-4E0A6EE2ABA4}">
      <dsp:nvSpPr>
        <dsp:cNvPr id="0" name=""/>
        <dsp:cNvSpPr/>
      </dsp:nvSpPr>
      <dsp:spPr>
        <a:xfrm>
          <a:off x="2004182" y="3578589"/>
          <a:ext cx="1652712" cy="826356"/>
        </a:xfrm>
        <a:prstGeom prst="rect">
          <a:avLst/>
        </a:prstGeom>
        <a:solidFill>
          <a:srgbClr val="FFC000"/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1" kern="1200" dirty="0"/>
            <a:t>T- 13</a:t>
          </a:r>
          <a:endParaRPr lang="en-US" sz="1500" b="1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(CFY GSTR-9)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(A/c in BOA 24-25)</a:t>
          </a:r>
          <a:endParaRPr lang="en-IN" sz="1500" kern="1200" dirty="0"/>
        </a:p>
      </dsp:txBody>
      <dsp:txXfrm>
        <a:off x="2004182" y="3578589"/>
        <a:ext cx="1652712" cy="826356"/>
      </dsp:txXfrm>
    </dsp:sp>
    <dsp:sp modelId="{F0DAB7FF-C0BC-4201-BE41-EBC8674A1053}">
      <dsp:nvSpPr>
        <dsp:cNvPr id="0" name=""/>
        <dsp:cNvSpPr/>
      </dsp:nvSpPr>
      <dsp:spPr>
        <a:xfrm>
          <a:off x="5078228" y="2405163"/>
          <a:ext cx="1652712" cy="8263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Reversed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4B(2) </a:t>
          </a:r>
          <a:endParaRPr lang="en-IN" sz="1500" b="1" kern="1200" dirty="0"/>
        </a:p>
      </dsp:txBody>
      <dsp:txXfrm>
        <a:off x="5078228" y="2405163"/>
        <a:ext cx="1652712" cy="826356"/>
      </dsp:txXfrm>
    </dsp:sp>
    <dsp:sp modelId="{0704C558-ED5F-46C3-8DB6-AD2BFB6A3767}">
      <dsp:nvSpPr>
        <dsp:cNvPr id="0" name=""/>
        <dsp:cNvSpPr/>
      </dsp:nvSpPr>
      <dsp:spPr>
        <a:xfrm>
          <a:off x="4078337" y="3578589"/>
          <a:ext cx="1652712" cy="826356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No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Disclosure</a:t>
          </a:r>
          <a:endParaRPr lang="en-IN" sz="1500" b="1" kern="1200" dirty="0"/>
        </a:p>
      </dsp:txBody>
      <dsp:txXfrm>
        <a:off x="4078337" y="3578589"/>
        <a:ext cx="1652712" cy="826356"/>
      </dsp:txXfrm>
    </dsp:sp>
    <dsp:sp modelId="{6AB4A04A-2A27-41A7-B76B-39F6C1E5A173}">
      <dsp:nvSpPr>
        <dsp:cNvPr id="0" name=""/>
        <dsp:cNvSpPr/>
      </dsp:nvSpPr>
      <dsp:spPr>
        <a:xfrm>
          <a:off x="8077902" y="1231737"/>
          <a:ext cx="1652712" cy="8263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1" kern="1200" dirty="0"/>
            <a:t>2</a:t>
          </a:r>
          <a:r>
            <a:rPr lang="en-IN" sz="1500" b="1" kern="1200" baseline="30000" dirty="0"/>
            <a:t>nd</a:t>
          </a:r>
          <a:r>
            <a:rPr lang="en-IN" sz="1500" b="1" kern="1200" dirty="0">
              <a:sym typeface="Wingdings" panose="05000000000000000000" pitchFamily="2" charset="2"/>
            </a:rPr>
            <a:t> </a:t>
          </a:r>
          <a:r>
            <a:rPr lang="en-IN" sz="1500" b="1" kern="1200" dirty="0"/>
            <a:t>GSTR-3B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1" kern="1200" dirty="0"/>
            <a:t>FY 25-26</a:t>
          </a:r>
        </a:p>
      </dsp:txBody>
      <dsp:txXfrm>
        <a:off x="8077902" y="1231737"/>
        <a:ext cx="1652712" cy="826356"/>
      </dsp:txXfrm>
    </dsp:sp>
    <dsp:sp modelId="{9DF8C7D4-5F40-4EA8-A358-9CF97549FA16}">
      <dsp:nvSpPr>
        <dsp:cNvPr id="0" name=""/>
        <dsp:cNvSpPr/>
      </dsp:nvSpPr>
      <dsp:spPr>
        <a:xfrm>
          <a:off x="7078011" y="2405163"/>
          <a:ext cx="1652712" cy="8263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Availed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4A(5) </a:t>
          </a:r>
          <a:endParaRPr lang="en-IN" sz="1500" b="1" kern="1200" dirty="0"/>
        </a:p>
      </dsp:txBody>
      <dsp:txXfrm>
        <a:off x="7078011" y="2405163"/>
        <a:ext cx="1652712" cy="826356"/>
      </dsp:txXfrm>
    </dsp:sp>
    <dsp:sp modelId="{BEFE83FF-FC8F-4BD7-87F8-791B5296CC31}">
      <dsp:nvSpPr>
        <dsp:cNvPr id="0" name=""/>
        <dsp:cNvSpPr/>
      </dsp:nvSpPr>
      <dsp:spPr>
        <a:xfrm>
          <a:off x="6078119" y="3578589"/>
          <a:ext cx="1652712" cy="826356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No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Disclosure</a:t>
          </a:r>
          <a:endParaRPr lang="en-IN" sz="1500" b="1" kern="1200" dirty="0"/>
        </a:p>
      </dsp:txBody>
      <dsp:txXfrm>
        <a:off x="6078119" y="3578589"/>
        <a:ext cx="1652712" cy="826356"/>
      </dsp:txXfrm>
    </dsp:sp>
    <dsp:sp modelId="{61A6355F-9C77-4E02-935C-9A269C2D2621}">
      <dsp:nvSpPr>
        <dsp:cNvPr id="0" name=""/>
        <dsp:cNvSpPr/>
      </dsp:nvSpPr>
      <dsp:spPr>
        <a:xfrm>
          <a:off x="10077684" y="2405163"/>
          <a:ext cx="1652712" cy="8263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Reversed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4B(1) </a:t>
          </a:r>
          <a:endParaRPr lang="en-IN" sz="1500" b="1" kern="1200" dirty="0"/>
        </a:p>
      </dsp:txBody>
      <dsp:txXfrm>
        <a:off x="10077684" y="2405163"/>
        <a:ext cx="1652712" cy="826356"/>
      </dsp:txXfrm>
    </dsp:sp>
    <dsp:sp modelId="{37CBE491-EAA7-45D4-9268-386543BC811E}">
      <dsp:nvSpPr>
        <dsp:cNvPr id="0" name=""/>
        <dsp:cNvSpPr/>
      </dsp:nvSpPr>
      <dsp:spPr>
        <a:xfrm>
          <a:off x="9077793" y="3578589"/>
          <a:ext cx="1652712" cy="826356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No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Disclosure</a:t>
          </a:r>
          <a:endParaRPr lang="en-IN" sz="1500" b="1" kern="1200" dirty="0"/>
        </a:p>
      </dsp:txBody>
      <dsp:txXfrm>
        <a:off x="9077793" y="3578589"/>
        <a:ext cx="1652712" cy="826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45933-9832-4876-9605-5E732199FC6A}" type="datetimeFigureOut">
              <a:rPr lang="en-IN" smtClean="0"/>
              <a:t>22-11-2025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6A442-3910-43AC-9C7B-8FB3158C9E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5082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Greetings</a:t>
            </a:r>
          </a:p>
          <a:p>
            <a:pPr marL="171450" indent="-171450">
              <a:buFontTx/>
              <a:buChar char="-"/>
            </a:pPr>
            <a:r>
              <a:rPr lang="en-US" dirty="0"/>
              <a:t>How many of them filed returns from 2017</a:t>
            </a:r>
          </a:p>
          <a:p>
            <a:pPr marL="171450" indent="-171450">
              <a:buFontTx/>
              <a:buChar char="-"/>
            </a:pPr>
            <a:r>
              <a:rPr lang="en-US" dirty="0"/>
              <a:t>How many of them filed for last 2 years</a:t>
            </a:r>
          </a:p>
          <a:p>
            <a:pPr marL="171450" indent="-171450">
              <a:buFontTx/>
              <a:buChar char="-"/>
            </a:pPr>
            <a:r>
              <a:rPr lang="en-US" dirty="0"/>
              <a:t>How many of them filed more than 100 GSTR-9 in Total</a:t>
            </a:r>
          </a:p>
          <a:p>
            <a:pPr marL="171450" indent="-171450">
              <a:buFontTx/>
              <a:buChar char="-"/>
            </a:pPr>
            <a:r>
              <a:rPr lang="en-US" dirty="0"/>
              <a:t>What is your overall feed back or understanding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D4E1C-1290-4DC2-8A66-62FBB61E866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98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Intro – what is AR, how its diff from GSTR3B, Applicability &amp; Relevant dates</a:t>
            </a:r>
          </a:p>
          <a:p>
            <a:r>
              <a:rPr lang="en-IN" dirty="0"/>
              <a:t>Analysis – Snapshot &amp; table-wise , mandatory fields</a:t>
            </a:r>
          </a:p>
          <a:p>
            <a:r>
              <a:rPr lang="en-IN" dirty="0"/>
              <a:t>Work shop – Scenario based workshop</a:t>
            </a:r>
          </a:p>
          <a:p>
            <a:r>
              <a:rPr lang="en-IN" dirty="0"/>
              <a:t>P &amp; D – Source of </a:t>
            </a:r>
            <a:r>
              <a:rPr lang="en-IN" dirty="0" err="1"/>
              <a:t>infor</a:t>
            </a:r>
            <a:r>
              <a:rPr lang="en-IN" dirty="0"/>
              <a:t>, check list,  key aspects to cover</a:t>
            </a:r>
          </a:p>
          <a:p>
            <a:r>
              <a:rPr lang="en-IN" dirty="0"/>
              <a:t>Q &amp; A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6A442-3910-43AC-9C7B-8FB3158C9E67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2633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6A442-3910-43AC-9C7B-8FB3158C9E67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0494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6A442-3910-43AC-9C7B-8FB3158C9E67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8494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2982F-240C-64C8-04CF-898D7958D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0E51C9-8002-1A62-C9C4-BA1303C16D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2AC6C6-6DA1-F9EB-6255-A3CC9C05E5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812CD-16F5-3287-FD8F-02C290B77D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6A442-3910-43AC-9C7B-8FB3158C9E67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5150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6A442-3910-43AC-9C7B-8FB3158C9E67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4182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26D0C-EE57-FFAF-50AA-63C51AD4B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78CB8E-5CC3-6350-1948-F9471FAC70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C512F7-4BA0-FE04-4702-E5158289F3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7EE2C-B4A6-32D9-3CDC-D231FEC3A7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6A442-3910-43AC-9C7B-8FB3158C9E67}" type="slidenum">
              <a:rPr lang="en-IN" smtClean="0"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3530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3DD61-FAC7-5FAA-48CA-D83BA2DB9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245A5-BCBE-2DDF-A097-1DE7D4025D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9CAB1-A548-707B-E7BC-74B6AE9E6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1A7AE-29AB-4644-82E4-986BD67454DD}" type="datetime1">
              <a:rPr lang="en-IN" smtClean="0"/>
              <a:t>22-11-2025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3F84C-4829-9C48-3B86-BE07AE20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EDB9A-8179-80CC-F1DF-D3EA9346C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EFF8-43B5-4FE9-82E5-77321F2C46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7621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2AEE1-F2DB-E09E-87A7-CC8541679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8577C0-C181-0152-1642-C9860F1FF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E4F7F-BC97-9850-257B-6042606F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4CB0-81FA-4F02-AA68-D101B35E64DA}" type="datetime1">
              <a:rPr lang="en-IN" smtClean="0"/>
              <a:t>22-11-2025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6E810-AD1F-92BC-B027-7A02EA936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F195C-5F5D-7740-4D0A-E055DA63C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EFF8-43B5-4FE9-82E5-77321F2C46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2924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AE7472-5680-938E-5A7B-E497E5452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1BB7B2-6C1A-3369-6813-FFBE33EF2E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D9D19-C5B0-3C8E-9D11-F8638B5ED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3456-4569-4782-896B-51423DCA8BF0}" type="datetime1">
              <a:rPr lang="en-IN" smtClean="0"/>
              <a:t>22-11-2025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3C4B4-FE9E-8F6C-2298-BAAF4EB35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81DE5-5669-0877-2C1D-5D11DB859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EFF8-43B5-4FE9-82E5-77321F2C46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9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0DBDF-2634-1813-7960-CEB5BF7D0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E47AD-5C77-4738-5783-57D1A2017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A84B4-3D13-222C-C9B1-E74E390E8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6C8F-9994-4438-9F7C-8BFE0D53324F}" type="datetime1">
              <a:rPr lang="en-IN" smtClean="0"/>
              <a:t>22-11-2025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19C6D-EDDE-2CF3-C8D8-32058F3C0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56D34-263D-B63E-CD6D-2AD9A36DD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EFF8-43B5-4FE9-82E5-77321F2C46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0137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110C0-655F-14D2-30EC-21A2A003B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03B69-411D-1791-AE98-5F4CD4A55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00208-DEC1-92E5-267C-7C02703EF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9C1A-5033-44F0-82D3-C82BCE29BEA7}" type="datetime1">
              <a:rPr lang="en-IN" smtClean="0"/>
              <a:t>22-11-2025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44095-81E3-AE50-EB12-0B040B03B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39F12-430E-B4D9-EE1D-3A227E75A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EFF8-43B5-4FE9-82E5-77321F2C46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7248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7CAEB-C857-5AF3-9ED1-4B9FFAB84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87219-7333-11B9-05D2-FF75734EFD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0896F8-6FE3-F4ED-EDB6-2B3B863EFA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237953-A3DC-5016-9FAD-15F6EE690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8A49-DFC8-439F-80EF-06A1DE8FE919}" type="datetime1">
              <a:rPr lang="en-IN" smtClean="0"/>
              <a:t>22-11-2025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8953F2-D5BE-6349-135C-7957747C5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83240D-1D60-B101-386B-6C466D21D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EFF8-43B5-4FE9-82E5-77321F2C46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749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17CB3-85F4-64F7-2028-2FEE35E70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1EC8C-2F14-6F57-3D1D-A268EC5EE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39D5D3-A1A7-1276-EF3E-09FA6B47F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7A42E4-B297-8B98-03D6-878046A1EF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B943A7-41ED-E70B-A80B-935579DEAA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DA4D34-D246-1D5D-74F6-9770AAD88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7337-89DC-4C15-A3EF-2637441109E8}" type="datetime1">
              <a:rPr lang="en-IN" smtClean="0"/>
              <a:t>22-11-2025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F07D5E-6AF5-703D-3F13-B8562E16C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0BE298-C1CD-5B87-A49F-8A0002597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EFF8-43B5-4FE9-82E5-77321F2C46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3721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AD8F5-50D1-4FC0-F66B-6089263B1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18B4F3-C6EB-1CE6-C7D3-C6E7B3CDA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4782-1945-47ED-B751-F162CA38024B}" type="datetime1">
              <a:rPr lang="en-IN" smtClean="0"/>
              <a:t>22-11-2025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36DF91-32F9-1780-D2BE-C4D098517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4C179C-937C-C716-ECA4-EABC09CE9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EFF8-43B5-4FE9-82E5-77321F2C46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2802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A9DE88-67FF-46C7-E117-CA9380EE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3B68C-9B26-43ED-BBC1-3D949C396399}" type="datetime1">
              <a:rPr lang="en-IN" smtClean="0"/>
              <a:t>22-11-2025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8E20B-A810-460A-AFD1-BB41058B6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D59F6C-4C73-832F-4528-B9B81860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EFF8-43B5-4FE9-82E5-77321F2C46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0635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F5753-04DD-05B9-9423-086052850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D19AE-59C1-BE15-62B2-3E263848D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96AD04-7831-76FC-3773-9219FF612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0FACEB-6C7B-F5C6-95FF-DA867A5FF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E5A3-8CE2-421A-96E2-78892E2B608C}" type="datetime1">
              <a:rPr lang="en-IN" smtClean="0"/>
              <a:t>22-11-2025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E7BE96-B279-8C1E-D8C7-F46A40AEA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B4F240-408B-C2FC-C329-B6CF4DBA7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EFF8-43B5-4FE9-82E5-77321F2C46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0848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EDD68-8949-3DDE-CD5D-FCED9F016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2D32CA-75FA-920B-0D76-2E4D9DD812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CFAE9B-1DF0-2F5C-1601-908A92469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8BAC0A-3DC9-D75B-E75E-EF8D1768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9402-10B5-46E6-9704-02E0F748B833}" type="datetime1">
              <a:rPr lang="en-IN" smtClean="0"/>
              <a:t>22-11-2025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C7AA14-7CBB-759C-05AD-7456C760F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C8B84C-1A00-7F6F-04D0-B9FB9BF62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EFF8-43B5-4FE9-82E5-77321F2C46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282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AD44E0-C4C4-C0B5-06BA-17BFF26E1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FBF351-8FF3-B760-9FFF-DA772AED7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8592E-3A78-242C-F3E5-8C1DDEB33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8B42B6-DAA1-4CA4-8913-5356E1F67701}" type="datetime1">
              <a:rPr lang="en-IN" smtClean="0"/>
              <a:t>22-11-2025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65BE6-3BA8-9DD3-D006-D142682605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F2FAC-45A3-6F03-5C0B-7AF5EB16E4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1FEFF8-43B5-4FE9-82E5-77321F2C46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0254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58717" y="6351984"/>
            <a:ext cx="2743200" cy="365125"/>
          </a:xfrm>
        </p:spPr>
        <p:txBody>
          <a:bodyPr/>
          <a:lstStyle/>
          <a:p>
            <a:fld id="{79047979-DD9B-4FAA-9ADE-ED444024A99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Circular Arrow 6"/>
          <p:cNvSpPr/>
          <p:nvPr/>
        </p:nvSpPr>
        <p:spPr>
          <a:xfrm>
            <a:off x="8272938" y="0"/>
            <a:ext cx="3026835" cy="2793192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solidFill>
            <a:srgbClr val="FF7C8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" name="Shape 7"/>
          <p:cNvSpPr/>
          <p:nvPr/>
        </p:nvSpPr>
        <p:spPr>
          <a:xfrm>
            <a:off x="7548533" y="1634866"/>
            <a:ext cx="3026835" cy="2793192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9" name="Block Arc 8"/>
          <p:cNvSpPr/>
          <p:nvPr/>
        </p:nvSpPr>
        <p:spPr>
          <a:xfrm>
            <a:off x="8547900" y="3453976"/>
            <a:ext cx="2600520" cy="2400381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2" name="Rectangle 1"/>
          <p:cNvSpPr/>
          <p:nvPr/>
        </p:nvSpPr>
        <p:spPr>
          <a:xfrm>
            <a:off x="8145354" y="2715991"/>
            <a:ext cx="1918730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dirty="0"/>
              <a:t>Reconcile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04719" y="1034880"/>
            <a:ext cx="1486882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dirty="0"/>
              <a:t>Review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04719" y="4337678"/>
            <a:ext cx="142769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500" dirty="0"/>
              <a:t>Rectify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7991" y="2215854"/>
            <a:ext cx="62892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accent5"/>
                </a:solidFill>
              </a:rPr>
              <a:t>GST Annual Returns</a:t>
            </a:r>
          </a:p>
          <a:p>
            <a:pPr algn="ctr"/>
            <a:r>
              <a:rPr lang="en-US" sz="5000" b="1" dirty="0">
                <a:solidFill>
                  <a:schemeClr val="accent5"/>
                </a:solidFill>
              </a:rPr>
              <a:t>(GSTR-9 &amp; 9C)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CB215D-11BF-A4A4-1212-3CC62925E5EC}"/>
              </a:ext>
            </a:extLst>
          </p:cNvPr>
          <p:cNvSpPr txBox="1"/>
          <p:nvPr/>
        </p:nvSpPr>
        <p:spPr>
          <a:xfrm>
            <a:off x="627322" y="6203815"/>
            <a:ext cx="1093735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CA Raghavender Kuncharapu | Partner | </a:t>
            </a:r>
            <a:r>
              <a:rPr lang="en-US" sz="2200" dirty="0">
                <a:solidFill>
                  <a:srgbClr val="FF0000"/>
                </a:solidFill>
              </a:rPr>
              <a:t>GPHK &amp; ASSOCIATES </a:t>
            </a:r>
            <a:r>
              <a:rPr lang="en-US" sz="2200" dirty="0"/>
              <a:t>|Chartered Accountants</a:t>
            </a:r>
          </a:p>
        </p:txBody>
      </p:sp>
    </p:spTree>
    <p:extLst>
      <p:ext uri="{BB962C8B-B14F-4D97-AF65-F5344CB8AC3E}">
        <p14:creationId xmlns:p14="http://schemas.microsoft.com/office/powerpoint/2010/main" val="283333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49029-D3B8-6529-B2B5-D1B53E9A2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E1FEFF8-43B5-4FE9-82E5-77321F2C46CF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77F350B-F5B2-7C8A-75E2-40F8299D4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18" y="741680"/>
            <a:ext cx="10794124" cy="561882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162AE03-2235-B231-2C52-9DBB156A1E81}"/>
              </a:ext>
            </a:extLst>
          </p:cNvPr>
          <p:cNvSpPr txBox="1"/>
          <p:nvPr/>
        </p:nvSpPr>
        <p:spPr>
          <a:xfrm>
            <a:off x="6569863" y="1694934"/>
            <a:ext cx="2533497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Net of DN/CN &amp; </a:t>
            </a:r>
            <a:r>
              <a:rPr lang="en-IN" dirty="0" err="1"/>
              <a:t>Amnd</a:t>
            </a:r>
            <a:r>
              <a:rPr lang="en-I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2448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7D89A1-EB97-0E22-8285-CBC673C64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7C4C6-7D41-434E-805E-0A56EE00B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E1FEFF8-43B5-4FE9-82E5-77321F2C46CF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75EFD5-95CD-82EE-8D18-B705E785D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29" y="721360"/>
            <a:ext cx="10794124" cy="5639146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C20B26A4-7128-64DA-B129-6E542F1C5B8F}"/>
              </a:ext>
            </a:extLst>
          </p:cNvPr>
          <p:cNvSpPr/>
          <p:nvPr/>
        </p:nvSpPr>
        <p:spPr>
          <a:xfrm>
            <a:off x="6248400" y="4043680"/>
            <a:ext cx="233680" cy="1422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32736A-91AC-7CE3-FFFC-EF6C75A9D948}"/>
              </a:ext>
            </a:extLst>
          </p:cNvPr>
          <p:cNvSpPr txBox="1"/>
          <p:nvPr/>
        </p:nvSpPr>
        <p:spPr>
          <a:xfrm>
            <a:off x="6712103" y="4570214"/>
            <a:ext cx="1111097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Optional</a:t>
            </a:r>
          </a:p>
        </p:txBody>
      </p:sp>
    </p:spTree>
    <p:extLst>
      <p:ext uri="{BB962C8B-B14F-4D97-AF65-F5344CB8AC3E}">
        <p14:creationId xmlns:p14="http://schemas.microsoft.com/office/powerpoint/2010/main" val="3965936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20CCF-8900-C409-CF88-F7F2AE093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3E6AA-F70A-FE5D-2936-C484983C3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E1FEFF8-43B5-4FE9-82E5-77321F2C46CF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06C5CB-F4CC-9729-321C-DBAAE45AB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28" y="725214"/>
            <a:ext cx="10783613" cy="56311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782434-67EE-F36B-BE94-7C842E5E8D47}"/>
              </a:ext>
            </a:extLst>
          </p:cNvPr>
          <p:cNvSpPr txBox="1"/>
          <p:nvPr/>
        </p:nvSpPr>
        <p:spPr>
          <a:xfrm>
            <a:off x="6096000" y="1715254"/>
            <a:ext cx="511048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Newly Inserted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62905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82D9D6-4A89-2BD3-F628-C9874B124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5989CB-C4D9-0C99-474A-C51015DF1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E1FEFF8-43B5-4FE9-82E5-77321F2C46CF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6DF827-4E28-2C1F-9BA3-5745FA71F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17" y="714703"/>
            <a:ext cx="10804635" cy="5400797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5056D9-CDB3-94A3-49F5-7A16A8ADC89E}"/>
              </a:ext>
            </a:extLst>
          </p:cNvPr>
          <p:cNvSpPr txBox="1"/>
          <p:nvPr/>
        </p:nvSpPr>
        <p:spPr>
          <a:xfrm>
            <a:off x="5157623" y="2335014"/>
            <a:ext cx="5886297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Newly Inserted</a:t>
            </a:r>
          </a:p>
          <a:p>
            <a:pPr algn="ctr"/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9464D4-A3CF-7C04-60AC-FD19B66C7583}"/>
              </a:ext>
            </a:extLst>
          </p:cNvPr>
          <p:cNvSpPr txBox="1"/>
          <p:nvPr/>
        </p:nvSpPr>
        <p:spPr>
          <a:xfrm>
            <a:off x="4958977" y="5007094"/>
            <a:ext cx="6267823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More tabs can be added</a:t>
            </a:r>
            <a:r>
              <a:rPr lang="en-IN" dirty="0">
                <a:sym typeface="Wingdings" panose="05000000000000000000" pitchFamily="2" charset="2"/>
              </a:rPr>
              <a:t> Suggest to give bifurcation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39779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DE42F9-DDA4-C0D0-EEBF-154D1993D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43331-70A3-A5B9-58F7-6AA296DE9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E1FEFF8-43B5-4FE9-82E5-77321F2C46CF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FBD2F4-E79D-80BC-5947-4D95E7082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48" y="725214"/>
            <a:ext cx="10762593" cy="5390287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1E056E-66C9-92A8-310C-9E91CF97F3D6}"/>
              </a:ext>
            </a:extLst>
          </p:cNvPr>
          <p:cNvSpPr txBox="1"/>
          <p:nvPr/>
        </p:nvSpPr>
        <p:spPr>
          <a:xfrm>
            <a:off x="4827247" y="4976614"/>
            <a:ext cx="6492394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Newly Inserted</a:t>
            </a:r>
          </a:p>
        </p:txBody>
      </p:sp>
    </p:spTree>
    <p:extLst>
      <p:ext uri="{BB962C8B-B14F-4D97-AF65-F5344CB8AC3E}">
        <p14:creationId xmlns:p14="http://schemas.microsoft.com/office/powerpoint/2010/main" val="1368568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FE956F-ACB0-EB2E-4C97-D6DB0DF96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83E73-D3D3-EBC6-6A6A-1498F2D92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E1FEFF8-43B5-4FE9-82E5-77321F2C46CF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65B2E2-F50F-52FF-01E0-F6442C18A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08" y="1024655"/>
            <a:ext cx="11603420" cy="4167456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473453-3B47-A8FC-B7DA-EE50C2B9DBAA}"/>
              </a:ext>
            </a:extLst>
          </p:cNvPr>
          <p:cNvSpPr txBox="1"/>
          <p:nvPr/>
        </p:nvSpPr>
        <p:spPr>
          <a:xfrm>
            <a:off x="9853295" y="2275744"/>
            <a:ext cx="2084705" cy="203132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pPr algn="ctr"/>
            <a:r>
              <a:rPr lang="en-IN" dirty="0"/>
              <a:t>Newly Inserted</a:t>
            </a:r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40982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855440-C5F2-8532-409C-7A16F91E6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BE73F0-591A-6195-3C05-D4AC6BD20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E1FEFF8-43B5-4FE9-82E5-77321F2C46CF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547020-1870-23A2-C242-B6376EAB7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28" y="1255883"/>
            <a:ext cx="10604938" cy="3126931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19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8537E-C2B1-535A-DB06-AF5221CEA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056F98E-540C-2DB9-5A33-CB483E7662C6}"/>
              </a:ext>
            </a:extLst>
          </p:cNvPr>
          <p:cNvSpPr/>
          <p:nvPr/>
        </p:nvSpPr>
        <p:spPr>
          <a:xfrm>
            <a:off x="172720" y="222359"/>
            <a:ext cx="11734799" cy="499001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IN" sz="3000" dirty="0">
                <a:ln>
                  <a:solidFill>
                    <a:schemeClr val="tx1"/>
                  </a:solidFill>
                </a:ln>
              </a:rPr>
              <a:t>Snapshot of GSTR9C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23822B-457E-DEB3-CEF4-2716A2EDA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EFF8-43B5-4FE9-82E5-77321F2C46CF}" type="slidenum">
              <a:rPr lang="en-IN" smtClean="0"/>
              <a:t>17</a:t>
            </a:fld>
            <a:endParaRPr lang="en-IN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DF27C3E-2C69-A678-C5DD-D6614BE09D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3516213"/>
              </p:ext>
            </p:extLst>
          </p:nvPr>
        </p:nvGraphicFramePr>
        <p:xfrm>
          <a:off x="172720" y="786808"/>
          <a:ext cx="11734799" cy="2312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8A8F1F-FF0C-2242-CE82-376B72E0BA1B}"/>
              </a:ext>
            </a:extLst>
          </p:cNvPr>
          <p:cNvSpPr/>
          <p:nvPr/>
        </p:nvSpPr>
        <p:spPr>
          <a:xfrm>
            <a:off x="566243" y="3559773"/>
            <a:ext cx="1645447" cy="9209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ysClr val="windowText" lastClr="000000"/>
                </a:solidFill>
              </a:rPr>
              <a:t>T1 to T4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FE7A816-4BCB-A6AC-337A-EE09E4D76CAF}"/>
              </a:ext>
            </a:extLst>
          </p:cNvPr>
          <p:cNvSpPr/>
          <p:nvPr/>
        </p:nvSpPr>
        <p:spPr>
          <a:xfrm>
            <a:off x="1705214" y="4705816"/>
            <a:ext cx="4001429" cy="18442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IN" b="1" dirty="0">
                <a:solidFill>
                  <a:sysClr val="windowText" lastClr="000000"/>
                </a:solidFill>
              </a:rPr>
              <a:t>T5 &amp; T6    :</a:t>
            </a:r>
            <a:r>
              <a:rPr lang="en-IN" dirty="0">
                <a:solidFill>
                  <a:sysClr val="windowText" lastClr="000000"/>
                </a:solidFill>
              </a:rPr>
              <a:t> </a:t>
            </a:r>
            <a:r>
              <a:rPr lang="en-IN" dirty="0" err="1">
                <a:solidFill>
                  <a:sysClr val="windowText" lastClr="000000"/>
                </a:solidFill>
              </a:rPr>
              <a:t>Reco</a:t>
            </a:r>
            <a:r>
              <a:rPr lang="en-IN" dirty="0">
                <a:solidFill>
                  <a:sysClr val="windowText" lastClr="000000"/>
                </a:solidFill>
              </a:rPr>
              <a:t>. of Gross Turnover</a:t>
            </a:r>
          </a:p>
          <a:p>
            <a:r>
              <a:rPr lang="en-IN" b="1" dirty="0">
                <a:solidFill>
                  <a:sysClr val="windowText" lastClr="000000"/>
                </a:solidFill>
              </a:rPr>
              <a:t>T7 &amp; T8    :</a:t>
            </a:r>
            <a:r>
              <a:rPr lang="en-IN" dirty="0">
                <a:solidFill>
                  <a:sysClr val="windowText" lastClr="000000"/>
                </a:solidFill>
              </a:rPr>
              <a:t> </a:t>
            </a:r>
            <a:r>
              <a:rPr lang="en-IN" dirty="0" err="1">
                <a:solidFill>
                  <a:sysClr val="windowText" lastClr="000000"/>
                </a:solidFill>
              </a:rPr>
              <a:t>Reco</a:t>
            </a:r>
            <a:r>
              <a:rPr lang="en-IN" dirty="0">
                <a:solidFill>
                  <a:sysClr val="windowText" lastClr="000000"/>
                </a:solidFill>
              </a:rPr>
              <a:t>. Taxable Turnover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4F0700B-06C8-3797-EF57-BA9A99783FBD}"/>
              </a:ext>
            </a:extLst>
          </p:cNvPr>
          <p:cNvCxnSpPr>
            <a:cxnSpLocks/>
          </p:cNvCxnSpPr>
          <p:nvPr/>
        </p:nvCxnSpPr>
        <p:spPr>
          <a:xfrm>
            <a:off x="1411775" y="3052869"/>
            <a:ext cx="1" cy="5069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E26B9B9-9A50-47C1-10E9-05BF0D7BE911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3705929" y="3075982"/>
            <a:ext cx="0" cy="16298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D0CF949-B5F0-E1B4-BBFB-926E107856D9}"/>
              </a:ext>
            </a:extLst>
          </p:cNvPr>
          <p:cNvSpPr/>
          <p:nvPr/>
        </p:nvSpPr>
        <p:spPr>
          <a:xfrm>
            <a:off x="4125956" y="3559773"/>
            <a:ext cx="3455534" cy="9209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IN" b="1" dirty="0">
                <a:solidFill>
                  <a:sysClr val="windowText" lastClr="000000"/>
                </a:solidFill>
              </a:rPr>
              <a:t>T9 &amp; T10	:</a:t>
            </a:r>
            <a:r>
              <a:rPr lang="en-IN" dirty="0">
                <a:solidFill>
                  <a:sysClr val="windowText" lastClr="000000"/>
                </a:solidFill>
              </a:rPr>
              <a:t> Rate wise </a:t>
            </a:r>
            <a:r>
              <a:rPr lang="en-IN" dirty="0" err="1">
                <a:solidFill>
                  <a:sysClr val="windowText" lastClr="000000"/>
                </a:solidFill>
              </a:rPr>
              <a:t>reco</a:t>
            </a:r>
            <a:r>
              <a:rPr lang="en-IN" dirty="0">
                <a:solidFill>
                  <a:sysClr val="windowText" lastClr="000000"/>
                </a:solidFill>
              </a:rPr>
              <a:t>.</a:t>
            </a:r>
          </a:p>
          <a:p>
            <a:r>
              <a:rPr lang="en-IN" b="1" dirty="0">
                <a:solidFill>
                  <a:sysClr val="windowText" lastClr="000000"/>
                </a:solidFill>
              </a:rPr>
              <a:t>T11          	: </a:t>
            </a:r>
            <a:r>
              <a:rPr lang="en-IN" dirty="0">
                <a:solidFill>
                  <a:sysClr val="windowText" lastClr="000000"/>
                </a:solidFill>
              </a:rPr>
              <a:t>Addl. Amount</a:t>
            </a:r>
          </a:p>
          <a:p>
            <a:r>
              <a:rPr lang="en-IN" dirty="0">
                <a:solidFill>
                  <a:sysClr val="windowText" lastClr="000000"/>
                </a:solidFill>
              </a:rPr>
              <a:t>	   payable but not paid</a:t>
            </a:r>
            <a:endParaRPr lang="en-IN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CA96823-899E-06E4-8AE9-9CC8EA887DFC}"/>
              </a:ext>
            </a:extLst>
          </p:cNvPr>
          <p:cNvSpPr/>
          <p:nvPr/>
        </p:nvSpPr>
        <p:spPr>
          <a:xfrm>
            <a:off x="6396153" y="4694664"/>
            <a:ext cx="4001429" cy="17939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IN" b="1" dirty="0">
                <a:solidFill>
                  <a:sysClr val="windowText" lastClr="000000"/>
                </a:solidFill>
              </a:rPr>
              <a:t>T12 &amp; T13    :</a:t>
            </a:r>
            <a:r>
              <a:rPr lang="en-IN" dirty="0">
                <a:solidFill>
                  <a:sysClr val="windowText" lastClr="000000"/>
                </a:solidFill>
              </a:rPr>
              <a:t> </a:t>
            </a:r>
            <a:r>
              <a:rPr lang="en-IN" dirty="0" err="1">
                <a:solidFill>
                  <a:sysClr val="windowText" lastClr="000000"/>
                </a:solidFill>
              </a:rPr>
              <a:t>Reco</a:t>
            </a:r>
            <a:r>
              <a:rPr lang="en-IN" dirty="0">
                <a:solidFill>
                  <a:sysClr val="windowText" lastClr="000000"/>
                </a:solidFill>
              </a:rPr>
              <a:t>. of ITC (Gross)</a:t>
            </a:r>
          </a:p>
          <a:p>
            <a:r>
              <a:rPr lang="en-IN" b="1" dirty="0">
                <a:solidFill>
                  <a:sysClr val="windowText" lastClr="000000"/>
                </a:solidFill>
              </a:rPr>
              <a:t>T14 &amp; T15    :</a:t>
            </a:r>
            <a:r>
              <a:rPr lang="en-IN" dirty="0">
                <a:solidFill>
                  <a:sysClr val="windowText" lastClr="000000"/>
                </a:solidFill>
              </a:rPr>
              <a:t> </a:t>
            </a:r>
            <a:r>
              <a:rPr lang="en-IN" dirty="0" err="1">
                <a:solidFill>
                  <a:sysClr val="windowText" lastClr="000000"/>
                </a:solidFill>
              </a:rPr>
              <a:t>Reco</a:t>
            </a:r>
            <a:r>
              <a:rPr lang="en-IN" dirty="0">
                <a:solidFill>
                  <a:sysClr val="windowText" lastClr="000000"/>
                </a:solidFill>
              </a:rPr>
              <a:t>. of ITC (Exp. Wise)</a:t>
            </a:r>
          </a:p>
          <a:p>
            <a:r>
              <a:rPr lang="en-IN" b="1" dirty="0">
                <a:solidFill>
                  <a:sysClr val="windowText" lastClr="000000"/>
                </a:solidFill>
              </a:rPr>
              <a:t>T16	      : </a:t>
            </a:r>
            <a:r>
              <a:rPr lang="en-IN" dirty="0">
                <a:solidFill>
                  <a:sysClr val="windowText" lastClr="000000"/>
                </a:solidFill>
              </a:rPr>
              <a:t>Liability unreconciled</a:t>
            </a:r>
          </a:p>
          <a:p>
            <a:r>
              <a:rPr lang="en-IN" dirty="0">
                <a:solidFill>
                  <a:sysClr val="windowText" lastClr="000000"/>
                </a:solidFill>
              </a:rPr>
              <a:t>                            difference</a:t>
            </a:r>
            <a:r>
              <a:rPr lang="en-IN" b="1" dirty="0">
                <a:solidFill>
                  <a:sysClr val="windowText" lastClr="000000"/>
                </a:solidFill>
              </a:rPr>
              <a:t>	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DE669DD-9935-62FB-71F1-CEA4E10D446C}"/>
              </a:ext>
            </a:extLst>
          </p:cNvPr>
          <p:cNvCxnSpPr>
            <a:cxnSpLocks/>
          </p:cNvCxnSpPr>
          <p:nvPr/>
        </p:nvCxnSpPr>
        <p:spPr>
          <a:xfrm>
            <a:off x="6040119" y="3044775"/>
            <a:ext cx="1" cy="5069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45A3C4C-E2EF-9AD8-BF51-1217690CFFC1}"/>
              </a:ext>
            </a:extLst>
          </p:cNvPr>
          <p:cNvCxnSpPr>
            <a:cxnSpLocks/>
          </p:cNvCxnSpPr>
          <p:nvPr/>
        </p:nvCxnSpPr>
        <p:spPr>
          <a:xfrm>
            <a:off x="8396868" y="3044775"/>
            <a:ext cx="0" cy="16498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1B12ED8-93F1-A217-E83F-9F6DC124DB75}"/>
              </a:ext>
            </a:extLst>
          </p:cNvPr>
          <p:cNvSpPr/>
          <p:nvPr/>
        </p:nvSpPr>
        <p:spPr>
          <a:xfrm>
            <a:off x="9982200" y="3430440"/>
            <a:ext cx="1645447" cy="9209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ysClr val="windowText" lastClr="000000"/>
                </a:solidFill>
              </a:rPr>
              <a:t>Addl. Liability due to Non-Reconciliation</a:t>
            </a:r>
            <a:endParaRPr lang="en-IN" sz="1500" dirty="0">
              <a:solidFill>
                <a:sysClr val="windowText" lastClr="000000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7C57203-6D9F-FAA1-5283-DDEC6FC38A8A}"/>
              </a:ext>
            </a:extLst>
          </p:cNvPr>
          <p:cNvCxnSpPr>
            <a:cxnSpLocks/>
          </p:cNvCxnSpPr>
          <p:nvPr/>
        </p:nvCxnSpPr>
        <p:spPr>
          <a:xfrm>
            <a:off x="10668463" y="3087134"/>
            <a:ext cx="0" cy="3404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471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5883BF-60DF-BDCB-4F2B-662C109D6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3D5763-9819-1DFB-6A34-FE63D995E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E1FEFF8-43B5-4FE9-82E5-77321F2C46CF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4396AF-4427-5319-943D-4C9A58007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86" y="512759"/>
            <a:ext cx="11204027" cy="5323079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63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F23019-5073-0ECC-67A5-C173EDD70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5A443-9316-9BC0-28F3-AE6242F3F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E1FEFF8-43B5-4FE9-82E5-77321F2C46CF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EEBE50-B3D9-881E-95CC-A2394FB22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25213"/>
            <a:ext cx="10905066" cy="503445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46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3AFC9-51AC-58C3-202F-925C6C320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D79CA2B-807E-5C59-73F4-5718C22E2A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3999819"/>
              </p:ext>
            </p:extLst>
          </p:nvPr>
        </p:nvGraphicFramePr>
        <p:xfrm>
          <a:off x="458110" y="272989"/>
          <a:ext cx="11275780" cy="5843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3B8E66-5C03-6EFD-B5FD-AC6EE62E1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EFF8-43B5-4FE9-82E5-77321F2C46CF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575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63CA04-90AC-4709-BF15-13DC8FC4B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1145CF-E63D-4318-9D74-C94FB03B84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1BC91C-C906-4737-9B99-4FC4C2586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7513BF-82FC-407E-94E8-6F4A1BB63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156DB3-19B7-4EEA-99B2-8150C62F9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180470-CB56-40E3-AA6E-37C4168C3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806D95-13E7-454E-BA0A-39CC110AE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EF02DA-D593-47C0-BAE2-1AF4CC6DF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ABE8C6-4EED-4A9C-B43D-8E336569E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7B7998-125C-81C5-6020-E7E889EE9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E53D8F-E3F9-A18E-716B-EC0B704A7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E1FEFF8-43B5-4FE9-82E5-77321F2C46CF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document&#10;&#10;AI-generated content may be incorrect.">
            <a:extLst>
              <a:ext uri="{FF2B5EF4-FFF2-40B4-BE49-F238E27FC236}">
                <a16:creationId xmlns:a16="http://schemas.microsoft.com/office/drawing/2014/main" id="{36C28086-9FAE-A37C-F992-5AC5E82CC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024" y="643467"/>
            <a:ext cx="10037952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0532F8-D9EC-1232-2295-96B21EB9A3DE}"/>
              </a:ext>
            </a:extLst>
          </p:cNvPr>
          <p:cNvSpPr txBox="1"/>
          <p:nvPr/>
        </p:nvSpPr>
        <p:spPr>
          <a:xfrm>
            <a:off x="5939943" y="4041894"/>
            <a:ext cx="5073497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Newly Inserted</a:t>
            </a:r>
          </a:p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26929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BC3D2E-6A66-234C-676F-479B4837E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7805CB-D377-57A3-32D8-407F06362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E1FEFF8-43B5-4FE9-82E5-77321F2C46CF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DF76C7-91C9-408F-2FDB-584A43EF7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93379"/>
            <a:ext cx="10560561" cy="4351283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2C4F01F-92EB-B8E0-39F0-61F762E6DC50}"/>
              </a:ext>
            </a:extLst>
          </p:cNvPr>
          <p:cNvSpPr/>
          <p:nvPr/>
        </p:nvSpPr>
        <p:spPr>
          <a:xfrm>
            <a:off x="8815026" y="4293845"/>
            <a:ext cx="2580640" cy="98171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Amendment impact</a:t>
            </a:r>
          </a:p>
        </p:txBody>
      </p:sp>
    </p:spTree>
    <p:extLst>
      <p:ext uri="{BB962C8B-B14F-4D97-AF65-F5344CB8AC3E}">
        <p14:creationId xmlns:p14="http://schemas.microsoft.com/office/powerpoint/2010/main" val="1941548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6BFB2-A4CE-30A0-440D-A3DA50099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F1E8A89-DE7F-FA59-85A4-6315BBFD7B22}"/>
              </a:ext>
            </a:extLst>
          </p:cNvPr>
          <p:cNvSpPr/>
          <p:nvPr/>
        </p:nvSpPr>
        <p:spPr>
          <a:xfrm>
            <a:off x="172720" y="222359"/>
            <a:ext cx="11734799" cy="499001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IN" sz="3000" dirty="0">
                <a:ln>
                  <a:solidFill>
                    <a:schemeClr val="tx1"/>
                  </a:solidFill>
                </a:ln>
              </a:rPr>
              <a:t>Workshop- Outward supplies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6B27F7-0538-47A3-282B-217A16707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EFF8-43B5-4FE9-82E5-77321F2C46CF}" type="slidenum">
              <a:rPr lang="en-IN" smtClean="0"/>
              <a:t>22</a:t>
            </a:fld>
            <a:endParaRPr lang="en-IN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EED3BF2-811A-F0AF-9B4B-E21A555017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0879031"/>
              </p:ext>
            </p:extLst>
          </p:nvPr>
        </p:nvGraphicFramePr>
        <p:xfrm>
          <a:off x="172720" y="719666"/>
          <a:ext cx="11734798" cy="5636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92E607E-A35E-4F70-3CB9-8ADE6BB743E6}"/>
              </a:ext>
            </a:extLst>
          </p:cNvPr>
          <p:cNvSpPr txBox="1"/>
          <p:nvPr/>
        </p:nvSpPr>
        <p:spPr>
          <a:xfrm>
            <a:off x="172719" y="843280"/>
            <a:ext cx="2631440" cy="1477328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N" i="1" dirty="0">
                <a:sym typeface="Wingdings" panose="05000000000000000000" pitchFamily="2" charset="2"/>
              </a:rPr>
              <a:t>CFY- Current year</a:t>
            </a:r>
          </a:p>
          <a:p>
            <a:r>
              <a:rPr lang="en-IN" i="1" dirty="0">
                <a:sym typeface="Wingdings" panose="05000000000000000000" pitchFamily="2" charset="2"/>
              </a:rPr>
              <a:t>NFY- Next Year</a:t>
            </a:r>
          </a:p>
          <a:p>
            <a:r>
              <a:rPr lang="en-IN" i="1" dirty="0">
                <a:sym typeface="Wingdings" panose="05000000000000000000" pitchFamily="2" charset="2"/>
              </a:rPr>
              <a:t>G9  - GSTR-9</a:t>
            </a:r>
          </a:p>
          <a:p>
            <a:r>
              <a:rPr lang="en-IN" i="1" dirty="0">
                <a:sym typeface="Wingdings" panose="05000000000000000000" pitchFamily="2" charset="2"/>
              </a:rPr>
              <a:t>3B   - GSTR3B</a:t>
            </a:r>
          </a:p>
          <a:p>
            <a:r>
              <a:rPr lang="en-IN" i="1" dirty="0">
                <a:sym typeface="Wingdings" panose="05000000000000000000" pitchFamily="2" charset="2"/>
              </a:rPr>
              <a:t>BOA- Books of accounts</a:t>
            </a:r>
          </a:p>
        </p:txBody>
      </p:sp>
    </p:spTree>
    <p:extLst>
      <p:ext uri="{BB962C8B-B14F-4D97-AF65-F5344CB8AC3E}">
        <p14:creationId xmlns:p14="http://schemas.microsoft.com/office/powerpoint/2010/main" val="3197697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17C0C-DAD1-79E8-7AB1-B5A6BEAD5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4CB0FB-E2A1-AF92-3FA4-E084C07C9029}"/>
              </a:ext>
            </a:extLst>
          </p:cNvPr>
          <p:cNvSpPr/>
          <p:nvPr/>
        </p:nvSpPr>
        <p:spPr>
          <a:xfrm>
            <a:off x="172720" y="222359"/>
            <a:ext cx="11734799" cy="499001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IN" sz="3000" dirty="0">
                <a:ln>
                  <a:solidFill>
                    <a:schemeClr val="tx1"/>
                  </a:solidFill>
                </a:ln>
              </a:rPr>
              <a:t>Workshop- ITC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98AC56-E1B1-8C8F-B76C-9AA37A2F6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EFF8-43B5-4FE9-82E5-77321F2C46CF}" type="slidenum">
              <a:rPr lang="en-IN" smtClean="0"/>
              <a:t>23</a:t>
            </a:fld>
            <a:endParaRPr lang="en-IN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F72C43C-39D7-5868-480F-FE934B213F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4231753"/>
              </p:ext>
            </p:extLst>
          </p:nvPr>
        </p:nvGraphicFramePr>
        <p:xfrm>
          <a:off x="172720" y="719666"/>
          <a:ext cx="11734798" cy="5636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8998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C23CF-B770-0171-E8DC-49088223F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43E7E4-E25B-E5EE-20D6-175FEF8AF55E}"/>
              </a:ext>
            </a:extLst>
          </p:cNvPr>
          <p:cNvSpPr/>
          <p:nvPr/>
        </p:nvSpPr>
        <p:spPr>
          <a:xfrm>
            <a:off x="172720" y="222359"/>
            <a:ext cx="11734799" cy="499001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IN" sz="3000" dirty="0">
                <a:ln>
                  <a:solidFill>
                    <a:schemeClr val="tx1"/>
                  </a:solidFill>
                </a:ln>
              </a:rPr>
              <a:t>Workshop- ITC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9ADB98-611E-817C-7A73-77D0C4749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EFF8-43B5-4FE9-82E5-77321F2C46CF}" type="slidenum">
              <a:rPr lang="en-IN" smtClean="0"/>
              <a:t>24</a:t>
            </a:fld>
            <a:endParaRPr lang="en-IN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53D29A4-7027-D9A0-B8A4-8BFA43F443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8534092"/>
              </p:ext>
            </p:extLst>
          </p:nvPr>
        </p:nvGraphicFramePr>
        <p:xfrm>
          <a:off x="172720" y="719666"/>
          <a:ext cx="11734798" cy="5636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56780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D30B9-1ADE-FB89-1685-6CEEC83D1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714C4D6-1FB4-9C35-6977-A09A457F9B97}"/>
              </a:ext>
            </a:extLst>
          </p:cNvPr>
          <p:cNvSpPr/>
          <p:nvPr/>
        </p:nvSpPr>
        <p:spPr>
          <a:xfrm>
            <a:off x="172720" y="222359"/>
            <a:ext cx="11734799" cy="499001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IN" sz="3000" dirty="0">
                <a:ln>
                  <a:solidFill>
                    <a:schemeClr val="tx1"/>
                  </a:solidFill>
                </a:ln>
              </a:rPr>
              <a:t>Workshop- ITC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6C63A5-93A8-9516-848C-9E1AA2DE7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EFF8-43B5-4FE9-82E5-77321F2C46CF}" type="slidenum">
              <a:rPr lang="en-IN" smtClean="0"/>
              <a:t>25</a:t>
            </a:fld>
            <a:endParaRPr lang="en-IN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7B52449-AB51-7D0E-4CA0-4BCE9D65FC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9817383"/>
              </p:ext>
            </p:extLst>
          </p:nvPr>
        </p:nvGraphicFramePr>
        <p:xfrm>
          <a:off x="172720" y="719666"/>
          <a:ext cx="11734798" cy="5636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2056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8F207-123D-10BA-7A5F-BD24F17F4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7857F9-1F3F-6EC7-948B-61AC540C804C}"/>
              </a:ext>
            </a:extLst>
          </p:cNvPr>
          <p:cNvSpPr/>
          <p:nvPr/>
        </p:nvSpPr>
        <p:spPr>
          <a:xfrm>
            <a:off x="172720" y="222359"/>
            <a:ext cx="11734799" cy="499001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IN" sz="3000" dirty="0">
                <a:ln>
                  <a:solidFill>
                    <a:schemeClr val="tx1"/>
                  </a:solidFill>
                </a:ln>
              </a:rPr>
              <a:t>Planning &amp; Documentation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DCEE987-DFC5-EC8C-FD60-799E89AB2828}"/>
              </a:ext>
            </a:extLst>
          </p:cNvPr>
          <p:cNvSpPr/>
          <p:nvPr/>
        </p:nvSpPr>
        <p:spPr>
          <a:xfrm>
            <a:off x="172721" y="1182028"/>
            <a:ext cx="3027680" cy="13269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500" b="1" dirty="0">
                <a:solidFill>
                  <a:schemeClr val="tx1"/>
                </a:solidFill>
              </a:rPr>
              <a:t>Sources of information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1E5EF94-7C7F-B56F-03C5-2BBBAFFCD205}"/>
              </a:ext>
            </a:extLst>
          </p:cNvPr>
          <p:cNvSpPr/>
          <p:nvPr/>
        </p:nvSpPr>
        <p:spPr>
          <a:xfrm>
            <a:off x="172720" y="2700078"/>
            <a:ext cx="3027680" cy="174504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500" b="1" dirty="0">
                <a:solidFill>
                  <a:schemeClr val="tx1"/>
                </a:solidFill>
              </a:rPr>
              <a:t>Relevant Provisions of the law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2AC5294-B585-9740-B126-4B20DF0963A3}"/>
              </a:ext>
            </a:extLst>
          </p:cNvPr>
          <p:cNvSpPr/>
          <p:nvPr/>
        </p:nvSpPr>
        <p:spPr>
          <a:xfrm>
            <a:off x="4148254" y="1213703"/>
            <a:ext cx="7473051" cy="124260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</a:rPr>
              <a:t>AFS (Audited Financial Statements)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</a:rPr>
              <a:t>GST portal reports (Cons. GSTR1, GSTR3B, Table 8A, Comparison tables)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41F3D2D-6C96-697F-7F7C-7D7996A86DD0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3200401" y="1845526"/>
            <a:ext cx="94785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A12FD02-1402-E045-9027-418BA752CF72}"/>
              </a:ext>
            </a:extLst>
          </p:cNvPr>
          <p:cNvCxnSpPr>
            <a:cxnSpLocks/>
            <a:stCxn id="3" idx="3"/>
            <a:endCxn id="23" idx="1"/>
          </p:cNvCxnSpPr>
          <p:nvPr/>
        </p:nvCxnSpPr>
        <p:spPr>
          <a:xfrm>
            <a:off x="3200400" y="3572600"/>
            <a:ext cx="94785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E9880B-F524-55CC-C8F7-BABEE7CF7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EFF8-43B5-4FE9-82E5-77321F2C46CF}" type="slidenum">
              <a:rPr lang="en-IN" smtClean="0"/>
              <a:t>26</a:t>
            </a:fld>
            <a:endParaRPr lang="en-IN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2D4C7F9-6301-8699-22DF-2653C1113FE4}"/>
              </a:ext>
            </a:extLst>
          </p:cNvPr>
          <p:cNvSpPr/>
          <p:nvPr/>
        </p:nvSpPr>
        <p:spPr>
          <a:xfrm>
            <a:off x="4148253" y="2700079"/>
            <a:ext cx="7473051" cy="174504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</a:rPr>
              <a:t>Industry specific provisions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</a:rPr>
              <a:t>Circulars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</a:rPr>
              <a:t>Press releases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</a:rPr>
              <a:t>Recent amendments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</a:rPr>
              <a:t>Case laws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A0554A9-5643-5AFB-67E8-D240A2E264E6}"/>
              </a:ext>
            </a:extLst>
          </p:cNvPr>
          <p:cNvSpPr/>
          <p:nvPr/>
        </p:nvSpPr>
        <p:spPr>
          <a:xfrm>
            <a:off x="172720" y="4736962"/>
            <a:ext cx="3027680" cy="174504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500" b="1" dirty="0">
                <a:solidFill>
                  <a:schemeClr val="tx1"/>
                </a:solidFill>
              </a:rPr>
              <a:t>Workings files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0CE9163-9F94-6DA3-D468-03698F65DC73}"/>
              </a:ext>
            </a:extLst>
          </p:cNvPr>
          <p:cNvSpPr/>
          <p:nvPr/>
        </p:nvSpPr>
        <p:spPr>
          <a:xfrm>
            <a:off x="4148252" y="4736963"/>
            <a:ext cx="7473051" cy="174504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</a:rPr>
              <a:t>Check 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</a:rPr>
              <a:t>Each field of GSTR-9 &amp; GSTR-9C linked to supporting workings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</a:rPr>
              <a:t>Screenshot of errors faced if any during filling or filing of GST 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0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9F4D049-ED20-8EF2-8B80-C4D103E60550}"/>
              </a:ext>
            </a:extLst>
          </p:cNvPr>
          <p:cNvCxnSpPr>
            <a:cxnSpLocks/>
            <a:stCxn id="29" idx="3"/>
            <a:endCxn id="30" idx="1"/>
          </p:cNvCxnSpPr>
          <p:nvPr/>
        </p:nvCxnSpPr>
        <p:spPr>
          <a:xfrm>
            <a:off x="3200400" y="5609484"/>
            <a:ext cx="94785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3710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0400" y="4343155"/>
            <a:ext cx="2718340" cy="1325563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1386" y="5668718"/>
            <a:ext cx="120006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CA Raghavender Kuncharapu | Partner | </a:t>
            </a:r>
            <a:r>
              <a:rPr lang="en-US" sz="2500" dirty="0">
                <a:solidFill>
                  <a:srgbClr val="FF0000"/>
                </a:solidFill>
              </a:rPr>
              <a:t>GPHK &amp; ASSOCIATES </a:t>
            </a:r>
            <a:r>
              <a:rPr lang="en-US" sz="2500" dirty="0"/>
              <a:t>|Chartered Accountants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7979-DD9B-4FAA-9ADE-ED444024A992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121" y="2153157"/>
            <a:ext cx="3412538" cy="197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45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79720-39F7-E9BF-411D-DCF0EC9A4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B48823-DB19-1A0B-3C11-07AAD9C5DBF1}"/>
              </a:ext>
            </a:extLst>
          </p:cNvPr>
          <p:cNvSpPr/>
          <p:nvPr/>
        </p:nvSpPr>
        <p:spPr>
          <a:xfrm>
            <a:off x="172720" y="222359"/>
            <a:ext cx="11734799" cy="499001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IN" sz="3000" dirty="0">
                <a:ln>
                  <a:solidFill>
                    <a:schemeClr val="tx1"/>
                  </a:solidFill>
                </a:ln>
              </a:rPr>
              <a:t>Introduction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0450155-C562-9431-ED53-D5E4362492C6}"/>
              </a:ext>
            </a:extLst>
          </p:cNvPr>
          <p:cNvSpPr/>
          <p:nvPr/>
        </p:nvSpPr>
        <p:spPr>
          <a:xfrm>
            <a:off x="172721" y="1182029"/>
            <a:ext cx="3027680" cy="8028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500" b="1" dirty="0">
                <a:solidFill>
                  <a:schemeClr val="tx1"/>
                </a:solidFill>
              </a:rPr>
              <a:t>Annual return</a:t>
            </a:r>
          </a:p>
          <a:p>
            <a:pPr algn="ctr"/>
            <a:r>
              <a:rPr lang="en-IN" sz="2500" b="1" dirty="0">
                <a:solidFill>
                  <a:schemeClr val="tx1"/>
                </a:solidFill>
              </a:rPr>
              <a:t>(GSTR-09)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618748E-036A-C71B-C2AA-F8422546D789}"/>
              </a:ext>
            </a:extLst>
          </p:cNvPr>
          <p:cNvSpPr/>
          <p:nvPr/>
        </p:nvSpPr>
        <p:spPr>
          <a:xfrm>
            <a:off x="172721" y="2423283"/>
            <a:ext cx="3027680" cy="122316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500" b="1" dirty="0">
                <a:solidFill>
                  <a:schemeClr val="tx1"/>
                </a:solidFill>
              </a:rPr>
              <a:t>Reconciliation statement</a:t>
            </a:r>
          </a:p>
          <a:p>
            <a:pPr algn="ctr"/>
            <a:r>
              <a:rPr lang="en-IN" sz="2500" b="1" dirty="0">
                <a:solidFill>
                  <a:schemeClr val="tx1"/>
                </a:solidFill>
              </a:rPr>
              <a:t>(GSTR-9C)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EDF965-C4A4-1D76-7F9B-FD7E3067968E}"/>
              </a:ext>
            </a:extLst>
          </p:cNvPr>
          <p:cNvSpPr/>
          <p:nvPr/>
        </p:nvSpPr>
        <p:spPr>
          <a:xfrm>
            <a:off x="4427034" y="1156004"/>
            <a:ext cx="7473051" cy="80288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</a:rPr>
              <a:t>A Return for the Financial year (Sec 44 of CGST Act)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B8B55DE-AB54-C4BA-98AE-E6DD081A4EF5}"/>
              </a:ext>
            </a:extLst>
          </p:cNvPr>
          <p:cNvSpPr/>
          <p:nvPr/>
        </p:nvSpPr>
        <p:spPr>
          <a:xfrm>
            <a:off x="4427034" y="2423283"/>
            <a:ext cx="6460274" cy="122316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</a:rPr>
              <a:t>Statement reconciling GSTR-9 with </a:t>
            </a:r>
            <a:r>
              <a:rPr lang="en-IN" sz="2000" u="sng" dirty="0">
                <a:solidFill>
                  <a:schemeClr val="tx1"/>
                </a:solidFill>
                <a:highlight>
                  <a:srgbClr val="FFFF00"/>
                </a:highlight>
              </a:rPr>
              <a:t>Audited</a:t>
            </a:r>
            <a:r>
              <a:rPr lang="en-IN" sz="2000" dirty="0">
                <a:solidFill>
                  <a:schemeClr val="tx1"/>
                </a:solidFill>
              </a:rPr>
              <a:t> Financial statements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CB717C-62B5-376E-B669-C82A5EBFEAEC}"/>
              </a:ext>
            </a:extLst>
          </p:cNvPr>
          <p:cNvSpPr/>
          <p:nvPr/>
        </p:nvSpPr>
        <p:spPr>
          <a:xfrm>
            <a:off x="172721" y="3872941"/>
            <a:ext cx="3035114" cy="122316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500" b="1" dirty="0">
                <a:solidFill>
                  <a:schemeClr val="tx1"/>
                </a:solidFill>
              </a:rPr>
              <a:t>Ideally</a:t>
            </a:r>
            <a:endParaRPr lang="en-IN" sz="2500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50B467F-7DE9-41FC-5B27-4C7DB83F8BED}"/>
              </a:ext>
            </a:extLst>
          </p:cNvPr>
          <p:cNvSpPr/>
          <p:nvPr/>
        </p:nvSpPr>
        <p:spPr>
          <a:xfrm>
            <a:off x="172720" y="5240824"/>
            <a:ext cx="3027680" cy="122316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500" b="1" dirty="0">
                <a:solidFill>
                  <a:schemeClr val="tx1"/>
                </a:solidFill>
              </a:rPr>
              <a:t>GSTR-9</a:t>
            </a:r>
          </a:p>
          <a:p>
            <a:pPr algn="ctr"/>
            <a:r>
              <a:rPr lang="en-IN" sz="2500" b="1" dirty="0">
                <a:solidFill>
                  <a:schemeClr val="tx1"/>
                </a:solidFill>
              </a:rPr>
              <a:t>(vs)</a:t>
            </a:r>
          </a:p>
          <a:p>
            <a:pPr algn="ctr"/>
            <a:r>
              <a:rPr lang="en-IN" sz="2500" b="1" dirty="0">
                <a:solidFill>
                  <a:schemeClr val="tx1"/>
                </a:solidFill>
              </a:rPr>
              <a:t> GSTR-3B &amp; GSTR-1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B0E5BAE-9D17-2F25-C823-2228D64E3FE9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3200400" y="1557448"/>
            <a:ext cx="1226634" cy="37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9F7E7C1-012A-038B-AAC6-AF838E2DDB29}"/>
              </a:ext>
            </a:extLst>
          </p:cNvPr>
          <p:cNvCxnSpPr>
            <a:cxnSpLocks/>
          </p:cNvCxnSpPr>
          <p:nvPr/>
        </p:nvCxnSpPr>
        <p:spPr>
          <a:xfrm>
            <a:off x="3207834" y="3007112"/>
            <a:ext cx="12192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B5EA8A7-5E20-B621-4AF6-2D6A06E6917F}"/>
              </a:ext>
            </a:extLst>
          </p:cNvPr>
          <p:cNvSpPr/>
          <p:nvPr/>
        </p:nvSpPr>
        <p:spPr>
          <a:xfrm>
            <a:off x="4434467" y="3876656"/>
            <a:ext cx="6460274" cy="122316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</a:rPr>
              <a:t>		[GSTR-3B &amp; GSTR-1]</a:t>
            </a:r>
          </a:p>
          <a:p>
            <a:r>
              <a:rPr lang="en-IN" sz="2000" dirty="0">
                <a:solidFill>
                  <a:schemeClr val="tx1"/>
                </a:solidFill>
              </a:rPr>
              <a:t>GSTR-9         = 		   (+)</a:t>
            </a:r>
          </a:p>
          <a:p>
            <a:r>
              <a:rPr lang="en-IN" sz="2000" dirty="0">
                <a:solidFill>
                  <a:schemeClr val="tx1"/>
                </a:solidFill>
              </a:rPr>
              <a:t>		[Additional disclosures]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681ABCA-2C76-51CA-C690-DC745C11D67A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3215267" y="4482536"/>
            <a:ext cx="1219200" cy="57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AA9537C-7336-B37E-4874-270DCAB9A630}"/>
              </a:ext>
            </a:extLst>
          </p:cNvPr>
          <p:cNvSpPr/>
          <p:nvPr/>
        </p:nvSpPr>
        <p:spPr>
          <a:xfrm>
            <a:off x="4427034" y="5240824"/>
            <a:ext cx="6460274" cy="122316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</a:rPr>
              <a:t>A Standalone 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</a:rPr>
              <a:t>No Entry into ECL &amp; 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</a:rPr>
              <a:t>No Entry into GSTR-2B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0321A37-1F30-76E9-9849-4A2A493205F9}"/>
              </a:ext>
            </a:extLst>
          </p:cNvPr>
          <p:cNvCxnSpPr>
            <a:cxnSpLocks/>
          </p:cNvCxnSpPr>
          <p:nvPr/>
        </p:nvCxnSpPr>
        <p:spPr>
          <a:xfrm>
            <a:off x="3215267" y="5846703"/>
            <a:ext cx="1219200" cy="57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F33D5F-4669-7A5F-34D8-C8FE88AF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EFF8-43B5-4FE9-82E5-77321F2C46CF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2776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CE16A-D396-58A8-753A-32898D4F4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395698-B4AC-4305-034C-32EAA038656E}"/>
              </a:ext>
            </a:extLst>
          </p:cNvPr>
          <p:cNvSpPr/>
          <p:nvPr/>
        </p:nvSpPr>
        <p:spPr>
          <a:xfrm>
            <a:off x="172720" y="222359"/>
            <a:ext cx="11734799" cy="499001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IN" sz="3000" dirty="0">
                <a:ln>
                  <a:solidFill>
                    <a:schemeClr val="tx1"/>
                  </a:solidFill>
                </a:ln>
              </a:rPr>
              <a:t>Introduction - Applicability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6FDCBA5-229F-E4E9-72AB-0FC2A55C16C6}"/>
              </a:ext>
            </a:extLst>
          </p:cNvPr>
          <p:cNvSpPr/>
          <p:nvPr/>
        </p:nvSpPr>
        <p:spPr>
          <a:xfrm>
            <a:off x="284488" y="1943675"/>
            <a:ext cx="3233854" cy="80846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500" b="1" dirty="0">
                <a:solidFill>
                  <a:schemeClr val="tx1"/>
                </a:solidFill>
              </a:rPr>
              <a:t>Exclusions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A9AF6B5-2BE7-9A44-66E5-A52AE9582907}"/>
              </a:ext>
            </a:extLst>
          </p:cNvPr>
          <p:cNvSpPr/>
          <p:nvPr/>
        </p:nvSpPr>
        <p:spPr>
          <a:xfrm>
            <a:off x="4423196" y="773553"/>
            <a:ext cx="3233854" cy="80846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500" b="1" dirty="0">
                <a:solidFill>
                  <a:schemeClr val="tx1"/>
                </a:solidFill>
              </a:rPr>
              <a:t>Applicability</a:t>
            </a:r>
          </a:p>
          <a:p>
            <a:pPr algn="ctr"/>
            <a:r>
              <a:rPr lang="en-IN" sz="2500" b="1" dirty="0">
                <a:solidFill>
                  <a:schemeClr val="tx1"/>
                </a:solidFill>
              </a:rPr>
              <a:t>GSTR-9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98D836D-A2D6-0AB0-0BD7-C1C700329FF2}"/>
              </a:ext>
            </a:extLst>
          </p:cNvPr>
          <p:cNvSpPr/>
          <p:nvPr/>
        </p:nvSpPr>
        <p:spPr>
          <a:xfrm>
            <a:off x="8550504" y="1943675"/>
            <a:ext cx="3357015" cy="80846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500" b="1" dirty="0">
                <a:solidFill>
                  <a:schemeClr val="tx1"/>
                </a:solidFill>
              </a:rPr>
              <a:t>Exemptions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77C40A3-E32E-84CC-271E-EF156B60CFD4}"/>
              </a:ext>
            </a:extLst>
          </p:cNvPr>
          <p:cNvSpPr/>
          <p:nvPr/>
        </p:nvSpPr>
        <p:spPr>
          <a:xfrm>
            <a:off x="4423196" y="1943675"/>
            <a:ext cx="3233854" cy="80288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Registered person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357526B-830D-51F4-2F93-C4388EBAF5A8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7657050" y="2345119"/>
            <a:ext cx="838197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4027C15-8C9A-3941-8A4A-6A4AEFF85BD5}"/>
              </a:ext>
            </a:extLst>
          </p:cNvPr>
          <p:cNvCxnSpPr>
            <a:cxnSpLocks/>
          </p:cNvCxnSpPr>
          <p:nvPr/>
        </p:nvCxnSpPr>
        <p:spPr>
          <a:xfrm flipH="1">
            <a:off x="3541263" y="2342331"/>
            <a:ext cx="870533" cy="27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D544585-D581-D287-2611-E3F328DD8368}"/>
              </a:ext>
            </a:extLst>
          </p:cNvPr>
          <p:cNvSpPr/>
          <p:nvPr/>
        </p:nvSpPr>
        <p:spPr>
          <a:xfrm>
            <a:off x="284488" y="2819046"/>
            <a:ext cx="3233854" cy="330574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</a:rPr>
              <a:t>ISD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</a:rPr>
              <a:t>TDS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</a:rPr>
              <a:t>TCS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</a:rPr>
              <a:t>CTP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</a:rPr>
              <a:t>NRTP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</a:rPr>
              <a:t>CG Dept/SG Dept/LA subject to audit by C &amp; AG or auditor appointed as per law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AD911D8-28AB-C129-F079-221AA6AF3DE8}"/>
              </a:ext>
            </a:extLst>
          </p:cNvPr>
          <p:cNvSpPr/>
          <p:nvPr/>
        </p:nvSpPr>
        <p:spPr>
          <a:xfrm>
            <a:off x="8550505" y="2819046"/>
            <a:ext cx="3357014" cy="330574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</a:rPr>
              <a:t>Registered person Aggregate turnover up to Rs. 2 Crores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</a:rPr>
              <a:t>ATO – Turnover to be computed at PAN level, not GSTIN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</a:rPr>
              <a:t>If ATO &gt; Rs. 2 Crores, then GSTAR to be filed even for Nil turnover GSTIN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DAC7ED7-DDFF-5D8F-E5D3-DA5999875549}"/>
              </a:ext>
            </a:extLst>
          </p:cNvPr>
          <p:cNvSpPr/>
          <p:nvPr/>
        </p:nvSpPr>
        <p:spPr>
          <a:xfrm>
            <a:off x="5014086" y="3953107"/>
            <a:ext cx="2040673" cy="146638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500" b="1" dirty="0">
                <a:solidFill>
                  <a:schemeClr val="tx1"/>
                </a:solidFill>
              </a:rPr>
              <a:t>GSTR-9C</a:t>
            </a:r>
          </a:p>
          <a:p>
            <a:pPr algn="ctr"/>
            <a:r>
              <a:rPr lang="en-IN" sz="2500" dirty="0">
                <a:solidFill>
                  <a:schemeClr val="tx1"/>
                </a:solidFill>
              </a:rPr>
              <a:t>ATO &gt; Rs. 5 Crores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E8C420E-ACC0-7C1C-2088-BD8EA6942A0A}"/>
              </a:ext>
            </a:extLst>
          </p:cNvPr>
          <p:cNvCxnSpPr>
            <a:cxnSpLocks/>
            <a:stCxn id="11" idx="2"/>
            <a:endCxn id="13" idx="0"/>
          </p:cNvCxnSpPr>
          <p:nvPr/>
        </p:nvCxnSpPr>
        <p:spPr>
          <a:xfrm>
            <a:off x="6040123" y="1582018"/>
            <a:ext cx="0" cy="3616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A23F1A3-7679-F87D-BF2A-EB7A576D2689}"/>
              </a:ext>
            </a:extLst>
          </p:cNvPr>
          <p:cNvCxnSpPr>
            <a:cxnSpLocks/>
            <a:stCxn id="13" idx="2"/>
            <a:endCxn id="31" idx="0"/>
          </p:cNvCxnSpPr>
          <p:nvPr/>
        </p:nvCxnSpPr>
        <p:spPr>
          <a:xfrm flipH="1">
            <a:off x="6034423" y="2746563"/>
            <a:ext cx="5700" cy="12065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1F5AFF-C2A4-54B2-DA48-8C5AE6D68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EFF8-43B5-4FE9-82E5-77321F2C46CF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3341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ADD9E-8C7C-C149-3247-BDFE776A5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A3F0F2-873C-D3BC-ACCF-75966E2C5AC8}"/>
              </a:ext>
            </a:extLst>
          </p:cNvPr>
          <p:cNvSpPr/>
          <p:nvPr/>
        </p:nvSpPr>
        <p:spPr>
          <a:xfrm>
            <a:off x="172720" y="222359"/>
            <a:ext cx="11734799" cy="499001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IN" sz="3000" dirty="0">
                <a:ln>
                  <a:solidFill>
                    <a:schemeClr val="tx1"/>
                  </a:solidFill>
                </a:ln>
              </a:rPr>
              <a:t>Introduction – Relevant Dates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0BBEE51-CF3F-1C3E-89B4-B4864E91FC15}"/>
              </a:ext>
            </a:extLst>
          </p:cNvPr>
          <p:cNvSpPr/>
          <p:nvPr/>
        </p:nvSpPr>
        <p:spPr>
          <a:xfrm>
            <a:off x="4408199" y="3621704"/>
            <a:ext cx="3233854" cy="462407"/>
          </a:xfrm>
          <a:prstGeom prst="roundRect">
            <a:avLst/>
          </a:prstGeom>
          <a:solidFill>
            <a:schemeClr val="bg1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500" b="1" dirty="0">
                <a:solidFill>
                  <a:schemeClr val="tx1"/>
                </a:solidFill>
              </a:rPr>
              <a:t>Due Date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EA16420-3847-F496-C66F-52C61B5E5C06}"/>
              </a:ext>
            </a:extLst>
          </p:cNvPr>
          <p:cNvSpPr/>
          <p:nvPr/>
        </p:nvSpPr>
        <p:spPr>
          <a:xfrm>
            <a:off x="172720" y="2593029"/>
            <a:ext cx="3233854" cy="4624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500" b="1" dirty="0">
                <a:solidFill>
                  <a:schemeClr val="tx1"/>
                </a:solidFill>
              </a:rPr>
              <a:t>Practical Date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2ABCDAC-1822-55B9-2BD2-7BB319FE980E}"/>
              </a:ext>
            </a:extLst>
          </p:cNvPr>
          <p:cNvSpPr/>
          <p:nvPr/>
        </p:nvSpPr>
        <p:spPr>
          <a:xfrm>
            <a:off x="8673664" y="4753734"/>
            <a:ext cx="3233854" cy="462407"/>
          </a:xfrm>
          <a:prstGeom prst="roundRect">
            <a:avLst/>
          </a:prstGeom>
          <a:solidFill>
            <a:srgbClr val="FF0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500" b="1" dirty="0">
                <a:solidFill>
                  <a:schemeClr val="tx1"/>
                </a:solidFill>
              </a:rPr>
              <a:t>Last Date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59C2C0A-0E7E-4A12-E1AC-3D9ACFA6FD7E}"/>
              </a:ext>
            </a:extLst>
          </p:cNvPr>
          <p:cNvSpPr/>
          <p:nvPr/>
        </p:nvSpPr>
        <p:spPr>
          <a:xfrm>
            <a:off x="4408199" y="4190072"/>
            <a:ext cx="3233854" cy="46240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</a:rPr>
              <a:t>31</a:t>
            </a:r>
            <a:r>
              <a:rPr lang="en-IN" sz="2000" b="1" baseline="30000" dirty="0">
                <a:solidFill>
                  <a:schemeClr val="tx1"/>
                </a:solidFill>
              </a:rPr>
              <a:t>st</a:t>
            </a:r>
            <a:r>
              <a:rPr lang="en-IN" sz="2000" b="1" dirty="0">
                <a:solidFill>
                  <a:schemeClr val="tx1"/>
                </a:solidFill>
              </a:rPr>
              <a:t> Dec, 2025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2F21EBB-AE75-2546-7487-545413688290}"/>
              </a:ext>
            </a:extLst>
          </p:cNvPr>
          <p:cNvSpPr/>
          <p:nvPr/>
        </p:nvSpPr>
        <p:spPr>
          <a:xfrm>
            <a:off x="172720" y="3131420"/>
            <a:ext cx="3233854" cy="46240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</a:rPr>
              <a:t>11</a:t>
            </a:r>
            <a:r>
              <a:rPr lang="en-IN" sz="2000" b="1" baseline="30000" dirty="0">
                <a:solidFill>
                  <a:schemeClr val="tx1"/>
                </a:solidFill>
              </a:rPr>
              <a:t>th</a:t>
            </a:r>
            <a:r>
              <a:rPr lang="en-IN" sz="2000" b="1" dirty="0">
                <a:solidFill>
                  <a:schemeClr val="tx1"/>
                </a:solidFill>
              </a:rPr>
              <a:t> Nov, 2025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9CD1BAF-E4B9-9C8E-60ED-4B286A5431A7}"/>
              </a:ext>
            </a:extLst>
          </p:cNvPr>
          <p:cNvSpPr/>
          <p:nvPr/>
        </p:nvSpPr>
        <p:spPr>
          <a:xfrm>
            <a:off x="8673664" y="5303460"/>
            <a:ext cx="3233854" cy="46240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</a:rPr>
              <a:t>31</a:t>
            </a:r>
            <a:r>
              <a:rPr lang="en-IN" sz="2000" b="1" baseline="30000" dirty="0">
                <a:solidFill>
                  <a:schemeClr val="tx1"/>
                </a:solidFill>
              </a:rPr>
              <a:t>st</a:t>
            </a:r>
            <a:r>
              <a:rPr lang="en-IN" sz="2000" b="1" dirty="0">
                <a:solidFill>
                  <a:schemeClr val="tx1"/>
                </a:solidFill>
              </a:rPr>
              <a:t> Dec, 2028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6F2A762-4A98-3C73-9B64-7AD42EFCBF26}"/>
              </a:ext>
            </a:extLst>
          </p:cNvPr>
          <p:cNvSpPr/>
          <p:nvPr/>
        </p:nvSpPr>
        <p:spPr>
          <a:xfrm>
            <a:off x="172720" y="1064598"/>
            <a:ext cx="11734798" cy="808465"/>
          </a:xfrm>
          <a:prstGeom prst="roundRect">
            <a:avLst/>
          </a:prstGeom>
          <a:solidFill>
            <a:schemeClr val="bg1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500" b="1" dirty="0">
                <a:solidFill>
                  <a:schemeClr val="tx1"/>
                </a:solidFill>
              </a:rPr>
              <a:t>FY 24-25</a:t>
            </a:r>
          </a:p>
          <a:p>
            <a:pPr algn="ctr"/>
            <a:r>
              <a:rPr lang="en-IN" sz="2500" dirty="0">
                <a:solidFill>
                  <a:schemeClr val="tx1"/>
                </a:solidFill>
              </a:rPr>
              <a:t>31</a:t>
            </a:r>
            <a:r>
              <a:rPr lang="en-IN" sz="2500" baseline="30000" dirty="0">
                <a:solidFill>
                  <a:schemeClr val="tx1"/>
                </a:solidFill>
              </a:rPr>
              <a:t>st</a:t>
            </a:r>
            <a:r>
              <a:rPr lang="en-IN" sz="2500" dirty="0">
                <a:solidFill>
                  <a:schemeClr val="tx1"/>
                </a:solidFill>
              </a:rPr>
              <a:t> March, 2025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32807A9-6564-F2CA-E32A-7174A8F3F909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1789647" y="1873063"/>
            <a:ext cx="0" cy="7199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DD4565E-A276-7C28-763A-938BBBC5A2FD}"/>
              </a:ext>
            </a:extLst>
          </p:cNvPr>
          <p:cNvCxnSpPr>
            <a:cxnSpLocks/>
            <a:stCxn id="11" idx="2"/>
            <a:endCxn id="2" idx="0"/>
          </p:cNvCxnSpPr>
          <p:nvPr/>
        </p:nvCxnSpPr>
        <p:spPr>
          <a:xfrm flipH="1">
            <a:off x="6025126" y="1873063"/>
            <a:ext cx="14993" cy="17486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C879465-9787-DF8E-2F4A-132237498E57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10290591" y="1873063"/>
            <a:ext cx="0" cy="28806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BF5BB-4C60-051B-17CF-3D162FA03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EFF8-43B5-4FE9-82E5-77321F2C46CF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3166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9971B-DA5A-2949-6F11-170D30FB2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A0DCBD7-CB0E-A22A-E460-5D18E1DB0C37}"/>
              </a:ext>
            </a:extLst>
          </p:cNvPr>
          <p:cNvSpPr/>
          <p:nvPr/>
        </p:nvSpPr>
        <p:spPr>
          <a:xfrm>
            <a:off x="172720" y="222359"/>
            <a:ext cx="11734799" cy="499001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3000" dirty="0">
                <a:ln>
                  <a:solidFill>
                    <a:schemeClr val="tx1"/>
                  </a:solidFill>
                </a:ln>
              </a:rPr>
              <a:t>Sources of Information</a:t>
            </a:r>
            <a:endParaRPr lang="en-IN" sz="30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6CBF3A-56EC-EB74-33DC-841E23741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EFF8-43B5-4FE9-82E5-77321F2C46CF}" type="slidenum">
              <a:rPr lang="en-IN" smtClean="0"/>
              <a:t>6</a:t>
            </a:fld>
            <a:endParaRPr lang="en-IN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F9B957E-15B4-B56B-92D6-A7011F2BD2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4671154"/>
              </p:ext>
            </p:extLst>
          </p:nvPr>
        </p:nvGraphicFramePr>
        <p:xfrm>
          <a:off x="4412511" y="937683"/>
          <a:ext cx="749500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22D346B-3B79-A7BA-6301-F63F308848EF}"/>
              </a:ext>
            </a:extLst>
          </p:cNvPr>
          <p:cNvSpPr/>
          <p:nvPr/>
        </p:nvSpPr>
        <p:spPr>
          <a:xfrm>
            <a:off x="284482" y="2695402"/>
            <a:ext cx="3987209" cy="19032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3000" b="1" dirty="0"/>
              <a:t>Sources of information for filling GSTR-9 ?</a:t>
            </a:r>
          </a:p>
        </p:txBody>
      </p:sp>
    </p:spTree>
    <p:extLst>
      <p:ext uri="{BB962C8B-B14F-4D97-AF65-F5344CB8AC3E}">
        <p14:creationId xmlns:p14="http://schemas.microsoft.com/office/powerpoint/2010/main" val="244578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3013F9-080D-40ED-8895-22D9572D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328BC7-D3FD-4AF7-9248-33B722DD1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E336CC-0C53-4331-9E40-2E9D1D0D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71D769-DFDA-4A5D-AFF9-05C64A4697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BE3896-2DA0-46AE-BE3E-543F2339F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A2C8DC-6C9A-4D9F-84C9-D61C764B9D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9326F-992A-5ADE-164F-896FED183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42EEDA-3DEC-DAB9-7376-30D541CD1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EFF8-43B5-4FE9-82E5-77321F2C46CF}" type="slidenum">
              <a:rPr lang="en-IN" smtClean="0"/>
              <a:t>7</a:t>
            </a:fld>
            <a:endParaRPr lang="en-IN" dirty="0"/>
          </a:p>
        </p:txBody>
      </p:sp>
      <p:pic>
        <p:nvPicPr>
          <p:cNvPr id="6" name="Picture 5" descr="A horse drawn carriage with horses running&#10;&#10;Description automatically generated">
            <a:extLst>
              <a:ext uri="{FF2B5EF4-FFF2-40B4-BE49-F238E27FC236}">
                <a16:creationId xmlns:a16="http://schemas.microsoft.com/office/drawing/2014/main" id="{DDAFB920-4304-D686-5EF0-647C4C665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9" y="1689604"/>
            <a:ext cx="3600429" cy="3083117"/>
          </a:xfrm>
          <a:prstGeom prst="rect">
            <a:avLst/>
          </a:prstGeom>
        </p:spPr>
      </p:pic>
      <p:pic>
        <p:nvPicPr>
          <p:cNvPr id="9" name="Picture 8" descr="A group of horses pulling a carriage">
            <a:extLst>
              <a:ext uri="{FF2B5EF4-FFF2-40B4-BE49-F238E27FC236}">
                <a16:creationId xmlns:a16="http://schemas.microsoft.com/office/drawing/2014/main" id="{B43D6F6A-37B4-79F8-43D5-A3C78593C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927" y="1689604"/>
            <a:ext cx="3746513" cy="30831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755170-6713-A50B-CE37-BE6A1AE190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055" y="1689604"/>
            <a:ext cx="4134464" cy="30831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7C1510-EF2D-BE07-8D1A-2392308E762D}"/>
              </a:ext>
            </a:extLst>
          </p:cNvPr>
          <p:cNvSpPr txBox="1"/>
          <p:nvPr/>
        </p:nvSpPr>
        <p:spPr>
          <a:xfrm>
            <a:off x="172718" y="4983730"/>
            <a:ext cx="360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GSTR3B = </a:t>
            </a:r>
            <a:r>
              <a:rPr lang="en-IN" b="1" dirty="0">
                <a:sym typeface="Wingdings" panose="05000000000000000000" pitchFamily="2" charset="2"/>
              </a:rPr>
              <a:t> BOA  = GSTR1</a:t>
            </a:r>
            <a:endParaRPr lang="en-IN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D4B134-BC13-F345-BE99-B7341D00690D}"/>
              </a:ext>
            </a:extLst>
          </p:cNvPr>
          <p:cNvSpPr txBox="1"/>
          <p:nvPr/>
        </p:nvSpPr>
        <p:spPr>
          <a:xfrm>
            <a:off x="3902927" y="4983730"/>
            <a:ext cx="360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GSTR3B &lt;-- </a:t>
            </a:r>
            <a:r>
              <a:rPr lang="en-IN" b="1" dirty="0">
                <a:sym typeface="Wingdings" panose="05000000000000000000" pitchFamily="2" charset="2"/>
              </a:rPr>
              <a:t> BOA  --&gt; GSTR1</a:t>
            </a:r>
            <a:endParaRPr lang="en-IN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BFBEE6-68B8-B9ED-01D4-D2F6DF423537}"/>
              </a:ext>
            </a:extLst>
          </p:cNvPr>
          <p:cNvSpPr txBox="1"/>
          <p:nvPr/>
        </p:nvSpPr>
        <p:spPr>
          <a:xfrm>
            <a:off x="8040072" y="4983730"/>
            <a:ext cx="360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GSTR3B            </a:t>
            </a:r>
            <a:r>
              <a:rPr lang="en-IN" b="1" dirty="0">
                <a:sym typeface="Wingdings" panose="05000000000000000000" pitchFamily="2" charset="2"/>
              </a:rPr>
              <a:t>    BOA         GSTR1</a:t>
            </a:r>
            <a:endParaRPr lang="en-IN" b="1" dirty="0"/>
          </a:p>
        </p:txBody>
      </p:sp>
      <p:sp>
        <p:nvSpPr>
          <p:cNvPr id="10" name="Not Equal 9">
            <a:extLst>
              <a:ext uri="{FF2B5EF4-FFF2-40B4-BE49-F238E27FC236}">
                <a16:creationId xmlns:a16="http://schemas.microsoft.com/office/drawing/2014/main" id="{C504B0EB-A3AA-2A20-0FE8-C7E7CE005D6F}"/>
              </a:ext>
            </a:extLst>
          </p:cNvPr>
          <p:cNvSpPr/>
          <p:nvPr/>
        </p:nvSpPr>
        <p:spPr>
          <a:xfrm>
            <a:off x="9345377" y="5057078"/>
            <a:ext cx="400789" cy="256478"/>
          </a:xfrm>
          <a:prstGeom prst="mathNotEqual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1" name="Not Equal 10">
            <a:extLst>
              <a:ext uri="{FF2B5EF4-FFF2-40B4-BE49-F238E27FC236}">
                <a16:creationId xmlns:a16="http://schemas.microsoft.com/office/drawing/2014/main" id="{0DDCACA3-D305-5574-2EA0-CC7CA2BEADCC}"/>
              </a:ext>
            </a:extLst>
          </p:cNvPr>
          <p:cNvSpPr/>
          <p:nvPr/>
        </p:nvSpPr>
        <p:spPr>
          <a:xfrm>
            <a:off x="10282882" y="5017889"/>
            <a:ext cx="400789" cy="256478"/>
          </a:xfrm>
          <a:prstGeom prst="mathNotEqual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337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65B53-2D63-EED9-856F-9E30BFBEB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3CFB9-31CB-67B2-E5B9-F9BBB6DC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E1FEFF8-43B5-4FE9-82E5-77321F2C46CF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EB0245E-2352-930F-3555-9143B9516AD9}"/>
              </a:ext>
            </a:extLst>
          </p:cNvPr>
          <p:cNvSpPr/>
          <p:nvPr/>
        </p:nvSpPr>
        <p:spPr>
          <a:xfrm>
            <a:off x="444163" y="2426275"/>
            <a:ext cx="1486484" cy="161036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ysClr val="windowText" lastClr="000000"/>
                </a:solidFill>
              </a:rPr>
              <a:t>Exempt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2BA3DA1-E0F5-3505-64A1-3E2D42AB0BF0}"/>
              </a:ext>
            </a:extLst>
          </p:cNvPr>
          <p:cNvSpPr/>
          <p:nvPr/>
        </p:nvSpPr>
        <p:spPr>
          <a:xfrm>
            <a:off x="4855352" y="4608913"/>
            <a:ext cx="1869440" cy="186944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ysClr val="windowText" lastClr="000000"/>
                </a:solidFill>
              </a:rPr>
              <a:t>Export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15D76F-5393-B46A-FC69-74B24C857A20}"/>
              </a:ext>
            </a:extLst>
          </p:cNvPr>
          <p:cNvSpPr/>
          <p:nvPr/>
        </p:nvSpPr>
        <p:spPr>
          <a:xfrm>
            <a:off x="2626379" y="3747817"/>
            <a:ext cx="1429178" cy="1214868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ysClr val="windowText" lastClr="000000"/>
                </a:solidFill>
              </a:rPr>
              <a:t>Taxable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1F44C7E-CA83-4AF3-B590-09C7F86D2553}"/>
              </a:ext>
            </a:extLst>
          </p:cNvPr>
          <p:cNvSpPr/>
          <p:nvPr/>
        </p:nvSpPr>
        <p:spPr>
          <a:xfrm rot="19843910">
            <a:off x="288840" y="4828377"/>
            <a:ext cx="1869440" cy="1869440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ysClr val="windowText" lastClr="000000"/>
                </a:solidFill>
              </a:rPr>
              <a:t>B2C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7BE248F-D495-0714-F94F-CD35A16E5866}"/>
              </a:ext>
            </a:extLst>
          </p:cNvPr>
          <p:cNvSpPr/>
          <p:nvPr/>
        </p:nvSpPr>
        <p:spPr>
          <a:xfrm>
            <a:off x="8602008" y="238352"/>
            <a:ext cx="1869440" cy="1869440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ysClr val="windowText" lastClr="000000"/>
                </a:solidFill>
              </a:rPr>
              <a:t>Nil rated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EE894A6-5E9E-B905-D65D-1CFD8B01BB93}"/>
              </a:ext>
            </a:extLst>
          </p:cNvPr>
          <p:cNvSpPr/>
          <p:nvPr/>
        </p:nvSpPr>
        <p:spPr>
          <a:xfrm rot="2420557">
            <a:off x="294661" y="369081"/>
            <a:ext cx="1793240" cy="1320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ysClr val="windowText" lastClr="000000"/>
                </a:solidFill>
              </a:rPr>
              <a:t>B2B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E307EDF-4D96-49F1-39E4-07F9DD146AA6}"/>
              </a:ext>
            </a:extLst>
          </p:cNvPr>
          <p:cNvSpPr/>
          <p:nvPr/>
        </p:nvSpPr>
        <p:spPr>
          <a:xfrm rot="928764">
            <a:off x="4536372" y="2641621"/>
            <a:ext cx="1793240" cy="1320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ysClr val="windowText" lastClr="000000"/>
                </a:solidFill>
              </a:rPr>
              <a:t>RCM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60F8AD9-CCA4-3304-BCF1-52579299F280}"/>
              </a:ext>
            </a:extLst>
          </p:cNvPr>
          <p:cNvSpPr/>
          <p:nvPr/>
        </p:nvSpPr>
        <p:spPr>
          <a:xfrm rot="20110128">
            <a:off x="9137340" y="2262506"/>
            <a:ext cx="1880741" cy="199523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ysClr val="windowText" lastClr="000000"/>
                </a:solidFill>
              </a:rPr>
              <a:t>Eligible</a:t>
            </a:r>
          </a:p>
          <a:p>
            <a:pPr algn="ctr"/>
            <a:r>
              <a:rPr lang="en-IN" b="1" dirty="0">
                <a:solidFill>
                  <a:sysClr val="windowText" lastClr="000000"/>
                </a:solidFill>
              </a:rPr>
              <a:t> ITC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5492B90-36C9-20BA-2DC1-A5F5AEC56F1D}"/>
              </a:ext>
            </a:extLst>
          </p:cNvPr>
          <p:cNvSpPr/>
          <p:nvPr/>
        </p:nvSpPr>
        <p:spPr>
          <a:xfrm rot="20110128">
            <a:off x="3508924" y="276626"/>
            <a:ext cx="1880741" cy="199523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ysClr val="windowText" lastClr="000000"/>
                </a:solidFill>
              </a:rPr>
              <a:t>GSTR2B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988C15B-CE91-CF7C-457A-0CA3E465D826}"/>
              </a:ext>
            </a:extLst>
          </p:cNvPr>
          <p:cNvSpPr/>
          <p:nvPr/>
        </p:nvSpPr>
        <p:spPr>
          <a:xfrm rot="2001395">
            <a:off x="7597862" y="4763986"/>
            <a:ext cx="1468057" cy="1582396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ysClr val="windowText" lastClr="000000"/>
                </a:solidFill>
              </a:rPr>
              <a:t>Table 8A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15394D0-1CAE-D65F-B1FC-D2EE2AFEE41E}"/>
              </a:ext>
            </a:extLst>
          </p:cNvPr>
          <p:cNvSpPr/>
          <p:nvPr/>
        </p:nvSpPr>
        <p:spPr>
          <a:xfrm>
            <a:off x="6284808" y="481030"/>
            <a:ext cx="1869440" cy="186944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ysClr val="windowText" lastClr="000000"/>
                </a:solidFill>
              </a:rPr>
              <a:t>Ineligible ITC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E52501C-431F-D139-A3D3-2F8D77FD8B6A}"/>
              </a:ext>
            </a:extLst>
          </p:cNvPr>
          <p:cNvSpPr/>
          <p:nvPr/>
        </p:nvSpPr>
        <p:spPr>
          <a:xfrm>
            <a:off x="2692364" y="5392805"/>
            <a:ext cx="1793240" cy="13208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ysClr val="windowText" lastClr="000000"/>
                </a:solidFill>
              </a:rPr>
              <a:t>Temporary Reversal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CB804EF-84FF-01F0-B5B8-93FC6B38F81A}"/>
              </a:ext>
            </a:extLst>
          </p:cNvPr>
          <p:cNvSpPr/>
          <p:nvPr/>
        </p:nvSpPr>
        <p:spPr>
          <a:xfrm>
            <a:off x="9828501" y="4730900"/>
            <a:ext cx="1793240" cy="13208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ysClr val="windowText" lastClr="000000"/>
                </a:solidFill>
              </a:rPr>
              <a:t>Permanent Reversal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4C71802-4FE7-6A88-7B8B-CC580AE23CF0}"/>
              </a:ext>
            </a:extLst>
          </p:cNvPr>
          <p:cNvSpPr/>
          <p:nvPr/>
        </p:nvSpPr>
        <p:spPr>
          <a:xfrm rot="3272610">
            <a:off x="7206040" y="2561976"/>
            <a:ext cx="708286" cy="1599045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ysClr val="windowText" lastClr="000000"/>
                </a:solidFill>
              </a:rPr>
              <a:t>CFY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114A369-6D38-7748-26DF-611B99CF19EA}"/>
              </a:ext>
            </a:extLst>
          </p:cNvPr>
          <p:cNvSpPr/>
          <p:nvPr/>
        </p:nvSpPr>
        <p:spPr>
          <a:xfrm rot="20110128">
            <a:off x="2189847" y="2046995"/>
            <a:ext cx="708286" cy="1599045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ysClr val="windowText" lastClr="000000"/>
                </a:solidFill>
              </a:rPr>
              <a:t>NFY</a:t>
            </a:r>
          </a:p>
        </p:txBody>
      </p:sp>
    </p:spTree>
    <p:extLst>
      <p:ext uri="{BB962C8B-B14F-4D97-AF65-F5344CB8AC3E}">
        <p14:creationId xmlns:p14="http://schemas.microsoft.com/office/powerpoint/2010/main" val="127743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0C502-5F22-A895-5A75-656F774CB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5896D46-565C-FE64-E297-94C394E4512A}"/>
              </a:ext>
            </a:extLst>
          </p:cNvPr>
          <p:cNvSpPr/>
          <p:nvPr/>
        </p:nvSpPr>
        <p:spPr>
          <a:xfrm>
            <a:off x="172720" y="222359"/>
            <a:ext cx="11734799" cy="499001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IN" sz="3000" dirty="0">
                <a:ln>
                  <a:solidFill>
                    <a:schemeClr val="tx1"/>
                  </a:solidFill>
                </a:ln>
              </a:rPr>
              <a:t>Snapshot of GSTR9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E200AD-7994-92C3-31CC-983D11B7D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EFF8-43B5-4FE9-82E5-77321F2C46CF}" type="slidenum">
              <a:rPr lang="en-IN" smtClean="0"/>
              <a:t>9</a:t>
            </a:fld>
            <a:endParaRPr lang="en-IN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E20E341-E584-594E-64BB-BCDC1823D4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8912658"/>
              </p:ext>
            </p:extLst>
          </p:nvPr>
        </p:nvGraphicFramePr>
        <p:xfrm>
          <a:off x="172720" y="786808"/>
          <a:ext cx="11734799" cy="2312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AE3AE80-128D-56FF-FC0A-7E03AC08D0BA}"/>
              </a:ext>
            </a:extLst>
          </p:cNvPr>
          <p:cNvSpPr/>
          <p:nvPr/>
        </p:nvSpPr>
        <p:spPr>
          <a:xfrm>
            <a:off x="172718" y="3099314"/>
            <a:ext cx="1645447" cy="9516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ysClr val="windowText" lastClr="000000"/>
                </a:solidFill>
              </a:rPr>
              <a:t>T1 to T3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C27369-5E6B-C133-A5FC-4C94DC73DA78}"/>
              </a:ext>
            </a:extLst>
          </p:cNvPr>
          <p:cNvSpPr/>
          <p:nvPr/>
        </p:nvSpPr>
        <p:spPr>
          <a:xfrm>
            <a:off x="172718" y="5075370"/>
            <a:ext cx="3591206" cy="11516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IN" b="1" dirty="0">
                <a:solidFill>
                  <a:sysClr val="windowText" lastClr="000000"/>
                </a:solidFill>
              </a:rPr>
              <a:t>T4:</a:t>
            </a:r>
            <a:r>
              <a:rPr lang="en-IN" dirty="0">
                <a:solidFill>
                  <a:sysClr val="windowText" lastClr="000000"/>
                </a:solidFill>
              </a:rPr>
              <a:t> Outward sup. (Tax impacting)</a:t>
            </a:r>
          </a:p>
          <a:p>
            <a:r>
              <a:rPr lang="en-IN" b="1" dirty="0">
                <a:solidFill>
                  <a:sysClr val="windowText" lastClr="000000"/>
                </a:solidFill>
              </a:rPr>
              <a:t>T4:</a:t>
            </a:r>
            <a:r>
              <a:rPr lang="en-IN" dirty="0">
                <a:solidFill>
                  <a:sysClr val="windowText" lastClr="000000"/>
                </a:solidFill>
              </a:rPr>
              <a:t> Reverse charge inwards</a:t>
            </a:r>
          </a:p>
          <a:p>
            <a:r>
              <a:rPr lang="en-IN" b="1" dirty="0">
                <a:solidFill>
                  <a:sysClr val="windowText" lastClr="000000"/>
                </a:solidFill>
              </a:rPr>
              <a:t>T5:</a:t>
            </a:r>
            <a:r>
              <a:rPr lang="en-IN" dirty="0">
                <a:solidFill>
                  <a:sysClr val="windowText" lastClr="000000"/>
                </a:solidFill>
              </a:rPr>
              <a:t> Outward sup. (Non Tax)</a:t>
            </a:r>
          </a:p>
          <a:p>
            <a:endParaRPr lang="en-IN" dirty="0"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>
              <a:solidFill>
                <a:sysClr val="windowText" lastClr="000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B1A6571-0FB1-92CE-1BB3-ED835F5F5F90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995441" y="2592410"/>
            <a:ext cx="1" cy="5069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BC611E8-755F-7D41-1FE2-6D6871573148}"/>
              </a:ext>
            </a:extLst>
          </p:cNvPr>
          <p:cNvCxnSpPr/>
          <p:nvPr/>
        </p:nvCxnSpPr>
        <p:spPr>
          <a:xfrm>
            <a:off x="2434856" y="2753757"/>
            <a:ext cx="0" cy="23215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7C35047-FD45-E47C-38A0-BDC6521F8EE2}"/>
              </a:ext>
            </a:extLst>
          </p:cNvPr>
          <p:cNvSpPr/>
          <p:nvPr/>
        </p:nvSpPr>
        <p:spPr>
          <a:xfrm>
            <a:off x="3257579" y="3099314"/>
            <a:ext cx="3215524" cy="13450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IN" b="1" dirty="0">
                <a:solidFill>
                  <a:sysClr val="windowText" lastClr="000000"/>
                </a:solidFill>
              </a:rPr>
              <a:t>T6:</a:t>
            </a:r>
            <a:r>
              <a:rPr lang="en-IN" dirty="0">
                <a:solidFill>
                  <a:sysClr val="windowText" lastClr="000000"/>
                </a:solidFill>
              </a:rPr>
              <a:t> Availed during the year</a:t>
            </a:r>
          </a:p>
          <a:p>
            <a:r>
              <a:rPr lang="en-IN" b="1" dirty="0">
                <a:solidFill>
                  <a:sysClr val="windowText" lastClr="000000"/>
                </a:solidFill>
              </a:rPr>
              <a:t>T7:</a:t>
            </a:r>
            <a:r>
              <a:rPr lang="en-IN" dirty="0">
                <a:solidFill>
                  <a:sysClr val="windowText" lastClr="000000"/>
                </a:solidFill>
              </a:rPr>
              <a:t> Reversed &amp; Ineligible ITC</a:t>
            </a:r>
          </a:p>
          <a:p>
            <a:r>
              <a:rPr lang="en-IN" b="1" dirty="0">
                <a:solidFill>
                  <a:sysClr val="windowText" lastClr="000000"/>
                </a:solidFill>
              </a:rPr>
              <a:t>T8:</a:t>
            </a:r>
            <a:r>
              <a:rPr lang="en-IN" dirty="0">
                <a:solidFill>
                  <a:sysClr val="windowText" lastClr="000000"/>
                </a:solidFill>
              </a:rPr>
              <a:t> Reflected vs Claimed vs</a:t>
            </a:r>
          </a:p>
          <a:p>
            <a:r>
              <a:rPr lang="en-IN" dirty="0">
                <a:solidFill>
                  <a:sysClr val="windowText" lastClr="000000"/>
                </a:solidFill>
              </a:rPr>
              <a:t>        Lapsed</a:t>
            </a:r>
          </a:p>
          <a:p>
            <a:endParaRPr lang="en-IN" dirty="0"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>
              <a:solidFill>
                <a:sysClr val="windowText" lastClr="000000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077165C-A3CF-345D-F883-738EDB87DF86}"/>
              </a:ext>
            </a:extLst>
          </p:cNvPr>
          <p:cNvCxnSpPr>
            <a:cxnSpLocks/>
          </p:cNvCxnSpPr>
          <p:nvPr/>
        </p:nvCxnSpPr>
        <p:spPr>
          <a:xfrm>
            <a:off x="5028724" y="2753757"/>
            <a:ext cx="0" cy="345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EF3E98A-D1B0-9F84-EC2E-64BD49DEB5A4}"/>
              </a:ext>
            </a:extLst>
          </p:cNvPr>
          <p:cNvSpPr/>
          <p:nvPr/>
        </p:nvSpPr>
        <p:spPr>
          <a:xfrm>
            <a:off x="3969843" y="5078244"/>
            <a:ext cx="2983729" cy="11516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ysClr val="windowText" lastClr="000000"/>
                </a:solidFill>
              </a:rPr>
              <a:t>T9:</a:t>
            </a:r>
            <a:r>
              <a:rPr lang="en-IN" dirty="0">
                <a:solidFill>
                  <a:sysClr val="windowText" lastClr="000000"/>
                </a:solidFill>
              </a:rPr>
              <a:t> Tax, Interest, penalty &amp; Late fee</a:t>
            </a:r>
          </a:p>
          <a:p>
            <a:pPr algn="ctr"/>
            <a:r>
              <a:rPr lang="en-IN" dirty="0">
                <a:solidFill>
                  <a:sysClr val="windowText" lastClr="000000"/>
                </a:solidFill>
              </a:rPr>
              <a:t>[Payable &amp; Paid &amp; Difference]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2CB4715-ACE3-4C66-B5E0-5478E121F87B}"/>
              </a:ext>
            </a:extLst>
          </p:cNvPr>
          <p:cNvCxnSpPr/>
          <p:nvPr/>
        </p:nvCxnSpPr>
        <p:spPr>
          <a:xfrm>
            <a:off x="6574465" y="2753757"/>
            <a:ext cx="0" cy="23215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0FEAA79-A514-642D-1075-B9D86A2019EE}"/>
              </a:ext>
            </a:extLst>
          </p:cNvPr>
          <p:cNvSpPr/>
          <p:nvPr/>
        </p:nvSpPr>
        <p:spPr>
          <a:xfrm>
            <a:off x="7484373" y="3099314"/>
            <a:ext cx="2861106" cy="14939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IN" b="1" dirty="0">
                <a:solidFill>
                  <a:sysClr val="windowText" lastClr="000000"/>
                </a:solidFill>
              </a:rPr>
              <a:t>T10 &amp; T11:</a:t>
            </a:r>
            <a:r>
              <a:rPr lang="en-IN" dirty="0">
                <a:solidFill>
                  <a:sysClr val="windowText" lastClr="000000"/>
                </a:solidFill>
              </a:rPr>
              <a:t> Supplies </a:t>
            </a:r>
          </a:p>
          <a:p>
            <a:r>
              <a:rPr lang="en-IN" b="1" dirty="0">
                <a:solidFill>
                  <a:sysClr val="windowText" lastClr="000000"/>
                </a:solidFill>
              </a:rPr>
              <a:t>T14:</a:t>
            </a:r>
            <a:r>
              <a:rPr lang="en-IN" dirty="0">
                <a:solidFill>
                  <a:sysClr val="windowText" lastClr="000000"/>
                </a:solidFill>
              </a:rPr>
              <a:t> Diff. payable &amp; paid </a:t>
            </a:r>
            <a:endParaRPr lang="en-IN" b="1" dirty="0">
              <a:solidFill>
                <a:sysClr val="windowText" lastClr="000000"/>
              </a:solidFill>
            </a:endParaRPr>
          </a:p>
          <a:p>
            <a:endParaRPr lang="en-IN" dirty="0">
              <a:solidFill>
                <a:sysClr val="windowText" lastClr="000000"/>
              </a:solidFill>
            </a:endParaRPr>
          </a:p>
          <a:p>
            <a:r>
              <a:rPr lang="en-IN" b="1" dirty="0">
                <a:solidFill>
                  <a:sysClr val="windowText" lastClr="000000"/>
                </a:solidFill>
              </a:rPr>
              <a:t>T12&amp; T13: </a:t>
            </a:r>
            <a:r>
              <a:rPr lang="en-IN" dirty="0">
                <a:solidFill>
                  <a:sysClr val="windowText" lastClr="000000"/>
                </a:solidFill>
              </a:rPr>
              <a:t>ITC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D9A6F91-37BC-161D-E046-F715C30B7ADE}"/>
              </a:ext>
            </a:extLst>
          </p:cNvPr>
          <p:cNvCxnSpPr>
            <a:cxnSpLocks/>
          </p:cNvCxnSpPr>
          <p:nvPr/>
        </p:nvCxnSpPr>
        <p:spPr>
          <a:xfrm>
            <a:off x="9072640" y="2741266"/>
            <a:ext cx="0" cy="3580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Arrow: Up 32">
            <a:extLst>
              <a:ext uri="{FF2B5EF4-FFF2-40B4-BE49-F238E27FC236}">
                <a16:creationId xmlns:a16="http://schemas.microsoft.com/office/drawing/2014/main" id="{97814266-E100-B246-B9D5-8B6C3A456417}"/>
              </a:ext>
            </a:extLst>
          </p:cNvPr>
          <p:cNvSpPr/>
          <p:nvPr/>
        </p:nvSpPr>
        <p:spPr>
          <a:xfrm>
            <a:off x="9629078" y="3204964"/>
            <a:ext cx="303262" cy="276373"/>
          </a:xfrm>
          <a:prstGeom prst="up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C293FEB6-E190-C3C7-CDF7-A110C01C44C2}"/>
              </a:ext>
            </a:extLst>
          </p:cNvPr>
          <p:cNvSpPr/>
          <p:nvPr/>
        </p:nvSpPr>
        <p:spPr>
          <a:xfrm>
            <a:off x="10002222" y="3255364"/>
            <a:ext cx="273374" cy="23387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3CDA16E2-4D19-85BA-DADC-BA64510FD4C3}"/>
              </a:ext>
            </a:extLst>
          </p:cNvPr>
          <p:cNvSpPr/>
          <p:nvPr/>
        </p:nvSpPr>
        <p:spPr>
          <a:xfrm>
            <a:off x="9116123" y="4082555"/>
            <a:ext cx="273374" cy="23387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Arrow: Up 35">
            <a:extLst>
              <a:ext uri="{FF2B5EF4-FFF2-40B4-BE49-F238E27FC236}">
                <a16:creationId xmlns:a16="http://schemas.microsoft.com/office/drawing/2014/main" id="{1E59DDCE-0FA7-8E69-1FF9-385B7E6CB931}"/>
              </a:ext>
            </a:extLst>
          </p:cNvPr>
          <p:cNvSpPr/>
          <p:nvPr/>
        </p:nvSpPr>
        <p:spPr>
          <a:xfrm>
            <a:off x="9464040" y="4035580"/>
            <a:ext cx="273374" cy="233870"/>
          </a:xfrm>
          <a:prstGeom prst="up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34E0F84-D956-98F4-7B40-0FB4E0BC9A43}"/>
              </a:ext>
            </a:extLst>
          </p:cNvPr>
          <p:cNvSpPr/>
          <p:nvPr/>
        </p:nvSpPr>
        <p:spPr>
          <a:xfrm>
            <a:off x="7159492" y="4698915"/>
            <a:ext cx="4939172" cy="17882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IN" b="1" dirty="0">
                <a:solidFill>
                  <a:sysClr val="windowText" lastClr="000000"/>
                </a:solidFill>
              </a:rPr>
              <a:t>T15: </a:t>
            </a:r>
            <a:r>
              <a:rPr lang="en-IN" dirty="0">
                <a:solidFill>
                  <a:sysClr val="windowText" lastClr="000000"/>
                </a:solidFill>
              </a:rPr>
              <a:t>Demands &amp; Refund</a:t>
            </a:r>
          </a:p>
          <a:p>
            <a:r>
              <a:rPr lang="en-IN" b="1" dirty="0">
                <a:solidFill>
                  <a:sysClr val="windowText" lastClr="000000"/>
                </a:solidFill>
              </a:rPr>
              <a:t>T16:</a:t>
            </a:r>
            <a:r>
              <a:rPr lang="en-IN" dirty="0">
                <a:solidFill>
                  <a:sysClr val="windowText" lastClr="000000"/>
                </a:solidFill>
              </a:rPr>
              <a:t> Inward from Comp. RP, Deemed supply…</a:t>
            </a:r>
          </a:p>
          <a:p>
            <a:r>
              <a:rPr lang="en-IN" b="1" dirty="0">
                <a:solidFill>
                  <a:sysClr val="windowText" lastClr="000000"/>
                </a:solidFill>
              </a:rPr>
              <a:t>T17:</a:t>
            </a:r>
            <a:r>
              <a:rPr lang="en-IN" dirty="0">
                <a:solidFill>
                  <a:sysClr val="windowText" lastClr="000000"/>
                </a:solidFill>
              </a:rPr>
              <a:t> HSN outward</a:t>
            </a:r>
          </a:p>
          <a:p>
            <a:r>
              <a:rPr lang="en-IN" b="1" dirty="0">
                <a:solidFill>
                  <a:sysClr val="windowText" lastClr="000000"/>
                </a:solidFill>
              </a:rPr>
              <a:t>T18:</a:t>
            </a:r>
            <a:r>
              <a:rPr lang="en-IN" dirty="0">
                <a:solidFill>
                  <a:sysClr val="windowText" lastClr="000000"/>
                </a:solidFill>
              </a:rPr>
              <a:t> HSN Inward</a:t>
            </a:r>
          </a:p>
          <a:p>
            <a:r>
              <a:rPr lang="en-IN" b="1" dirty="0">
                <a:solidFill>
                  <a:sysClr val="windowText" lastClr="000000"/>
                </a:solidFill>
              </a:rPr>
              <a:t>T19:</a:t>
            </a:r>
            <a:r>
              <a:rPr lang="en-IN" dirty="0">
                <a:solidFill>
                  <a:sysClr val="windowText" lastClr="000000"/>
                </a:solidFill>
              </a:rPr>
              <a:t> Late fee payable &amp; paid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24D7A7D-1EFF-EA09-2284-DE5C71269272}"/>
              </a:ext>
            </a:extLst>
          </p:cNvPr>
          <p:cNvCxnSpPr>
            <a:cxnSpLocks/>
          </p:cNvCxnSpPr>
          <p:nvPr/>
        </p:nvCxnSpPr>
        <p:spPr>
          <a:xfrm>
            <a:off x="11075582" y="2927052"/>
            <a:ext cx="0" cy="17718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694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993</Words>
  <Application>Microsoft Office PowerPoint</Application>
  <PresentationFormat>Widescreen</PresentationFormat>
  <Paragraphs>309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Aptos</vt:lpstr>
      <vt:lpstr>Aptos Display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Raghavender Kuncharapu</dc:creator>
  <cp:lastModifiedBy>Raghavender Kuncharapu</cp:lastModifiedBy>
  <cp:revision>7</cp:revision>
  <dcterms:created xsi:type="dcterms:W3CDTF">2024-12-02T13:08:38Z</dcterms:created>
  <dcterms:modified xsi:type="dcterms:W3CDTF">2025-11-22T10:09:45Z</dcterms:modified>
</cp:coreProperties>
</file>