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2" r:id="rId1"/>
  </p:sldMasterIdLst>
  <p:notesMasterIdLst>
    <p:notesMasterId r:id="rId70"/>
  </p:notesMasterIdLst>
  <p:handoutMasterIdLst>
    <p:handoutMasterId r:id="rId71"/>
  </p:handoutMasterIdLst>
  <p:sldIdLst>
    <p:sldId id="316" r:id="rId2"/>
    <p:sldId id="4441" r:id="rId3"/>
    <p:sldId id="4432" r:id="rId4"/>
    <p:sldId id="4433" r:id="rId5"/>
    <p:sldId id="4435" r:id="rId6"/>
    <p:sldId id="396" r:id="rId7"/>
    <p:sldId id="395" r:id="rId8"/>
    <p:sldId id="4436" r:id="rId9"/>
    <p:sldId id="4426" r:id="rId10"/>
    <p:sldId id="4427" r:id="rId11"/>
    <p:sldId id="4428" r:id="rId12"/>
    <p:sldId id="4429" r:id="rId13"/>
    <p:sldId id="4437" r:id="rId14"/>
    <p:sldId id="394" r:id="rId15"/>
    <p:sldId id="422" r:id="rId16"/>
    <p:sldId id="397" r:id="rId17"/>
    <p:sldId id="398" r:id="rId18"/>
    <p:sldId id="4431" r:id="rId19"/>
    <p:sldId id="399" r:id="rId20"/>
    <p:sldId id="402" r:id="rId21"/>
    <p:sldId id="416" r:id="rId22"/>
    <p:sldId id="4439" r:id="rId23"/>
    <p:sldId id="286" r:id="rId24"/>
    <p:sldId id="287" r:id="rId25"/>
    <p:sldId id="289" r:id="rId26"/>
    <p:sldId id="288" r:id="rId27"/>
    <p:sldId id="864" r:id="rId28"/>
    <p:sldId id="291" r:id="rId29"/>
    <p:sldId id="292" r:id="rId30"/>
    <p:sldId id="865" r:id="rId31"/>
    <p:sldId id="293" r:id="rId32"/>
    <p:sldId id="294" r:id="rId33"/>
    <p:sldId id="4430" r:id="rId34"/>
    <p:sldId id="4387" r:id="rId35"/>
    <p:sldId id="4391" r:id="rId36"/>
    <p:sldId id="961" r:id="rId37"/>
    <p:sldId id="978" r:id="rId38"/>
    <p:sldId id="4390" r:id="rId39"/>
    <p:sldId id="4421" r:id="rId40"/>
    <p:sldId id="4422" r:id="rId41"/>
    <p:sldId id="4438" r:id="rId42"/>
    <p:sldId id="4413" r:id="rId43"/>
    <p:sldId id="4409" r:id="rId44"/>
    <p:sldId id="4412" r:id="rId45"/>
    <p:sldId id="4410" r:id="rId46"/>
    <p:sldId id="4411" r:id="rId47"/>
    <p:sldId id="4420" r:id="rId48"/>
    <p:sldId id="4393" r:id="rId49"/>
    <p:sldId id="4394" r:id="rId50"/>
    <p:sldId id="4415" r:id="rId51"/>
    <p:sldId id="4395" r:id="rId52"/>
    <p:sldId id="977" r:id="rId53"/>
    <p:sldId id="4323" r:id="rId54"/>
    <p:sldId id="4416" r:id="rId55"/>
    <p:sldId id="980" r:id="rId56"/>
    <p:sldId id="4397" r:id="rId57"/>
    <p:sldId id="4398" r:id="rId58"/>
    <p:sldId id="4401" r:id="rId59"/>
    <p:sldId id="4321" r:id="rId60"/>
    <p:sldId id="987" r:id="rId61"/>
    <p:sldId id="990" r:id="rId62"/>
    <p:sldId id="985" r:id="rId63"/>
    <p:sldId id="986" r:id="rId64"/>
    <p:sldId id="983" r:id="rId65"/>
    <p:sldId id="981" r:id="rId66"/>
    <p:sldId id="971" r:id="rId67"/>
    <p:sldId id="988" r:id="rId68"/>
    <p:sldId id="4442"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5996"/>
    <a:srgbClr val="80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407C03-3FB9-441A-A7BA-A82211E04E72}" v="29" dt="2025-12-21T00:55:30.7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86861" autoAdjust="0"/>
  </p:normalViewPr>
  <p:slideViewPr>
    <p:cSldViewPr snapToGrid="0">
      <p:cViewPr varScale="1">
        <p:scale>
          <a:sx n="60" d="100"/>
          <a:sy n="60" d="100"/>
        </p:scale>
        <p:origin x="112"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jesh Kumar T R" userId="3ed6134ad341c519" providerId="LiveId" clId="{E53E826F-DAD5-4439-B09B-4C45C50FEBE0}"/>
    <pc:docChg chg="undo custSel addSld delSld modSld sldOrd modMainMaster">
      <pc:chgData name="Rajesh Kumar T R" userId="3ed6134ad341c519" providerId="LiveId" clId="{E53E826F-DAD5-4439-B09B-4C45C50FEBE0}" dt="2025-12-21T00:55:43.781" v="1479" actId="1038"/>
      <pc:docMkLst>
        <pc:docMk/>
      </pc:docMkLst>
      <pc:sldChg chg="modSp add mod">
        <pc:chgData name="Rajesh Kumar T R" userId="3ed6134ad341c519" providerId="LiveId" clId="{E53E826F-DAD5-4439-B09B-4C45C50FEBE0}" dt="2025-12-21T00:53:54.212" v="1422" actId="27636"/>
        <pc:sldMkLst>
          <pc:docMk/>
          <pc:sldMk cId="3777743171" sldId="286"/>
        </pc:sldMkLst>
        <pc:spChg chg="mod">
          <ac:chgData name="Rajesh Kumar T R" userId="3ed6134ad341c519" providerId="LiveId" clId="{E53E826F-DAD5-4439-B09B-4C45C50FEBE0}" dt="2025-12-21T00:53:53.844" v="1420"/>
          <ac:spMkLst>
            <pc:docMk/>
            <pc:sldMk cId="3777743171" sldId="286"/>
            <ac:spMk id="2" creationId="{1999C136-A2B7-A283-CFE0-71B868ABE1E5}"/>
          </ac:spMkLst>
        </pc:spChg>
        <pc:spChg chg="mod">
          <ac:chgData name="Rajesh Kumar T R" userId="3ed6134ad341c519" providerId="LiveId" clId="{E53E826F-DAD5-4439-B09B-4C45C50FEBE0}" dt="2025-12-21T00:53:53.844" v="1420"/>
          <ac:spMkLst>
            <pc:docMk/>
            <pc:sldMk cId="3777743171" sldId="286"/>
            <ac:spMk id="3" creationId="{0745E1AF-3B06-5F7B-93B1-5083C80FF7C5}"/>
          </ac:spMkLst>
        </pc:spChg>
        <pc:spChg chg="mod">
          <ac:chgData name="Rajesh Kumar T R" userId="3ed6134ad341c519" providerId="LiveId" clId="{E53E826F-DAD5-4439-B09B-4C45C50FEBE0}" dt="2025-12-21T00:53:53.844" v="1420"/>
          <ac:spMkLst>
            <pc:docMk/>
            <pc:sldMk cId="3777743171" sldId="286"/>
            <ac:spMk id="4" creationId="{967A89BA-8431-A200-3585-DB8008406629}"/>
          </ac:spMkLst>
        </pc:spChg>
        <pc:spChg chg="mod">
          <ac:chgData name="Rajesh Kumar T R" userId="3ed6134ad341c519" providerId="LiveId" clId="{E53E826F-DAD5-4439-B09B-4C45C50FEBE0}" dt="2025-12-21T00:53:54.212" v="1422" actId="27636"/>
          <ac:spMkLst>
            <pc:docMk/>
            <pc:sldMk cId="3777743171" sldId="286"/>
            <ac:spMk id="10" creationId="{C3A53D0F-D8DA-8644-0B07-588E2327AAC9}"/>
          </ac:spMkLst>
        </pc:spChg>
      </pc:sldChg>
      <pc:sldChg chg="modSp add mod">
        <pc:chgData name="Rajesh Kumar T R" userId="3ed6134ad341c519" providerId="LiveId" clId="{E53E826F-DAD5-4439-B09B-4C45C50FEBE0}" dt="2025-12-21T00:53:54.213" v="1423" actId="27636"/>
        <pc:sldMkLst>
          <pc:docMk/>
          <pc:sldMk cId="3264608499" sldId="287"/>
        </pc:sldMkLst>
        <pc:spChg chg="mod">
          <ac:chgData name="Rajesh Kumar T R" userId="3ed6134ad341c519" providerId="LiveId" clId="{E53E826F-DAD5-4439-B09B-4C45C50FEBE0}" dt="2025-12-21T00:53:54.213" v="1423" actId="27636"/>
          <ac:spMkLst>
            <pc:docMk/>
            <pc:sldMk cId="3264608499" sldId="287"/>
            <ac:spMk id="2" creationId="{584CE626-A737-ADB1-7F43-32F2C5571E29}"/>
          </ac:spMkLst>
        </pc:spChg>
        <pc:spChg chg="mod">
          <ac:chgData name="Rajesh Kumar T R" userId="3ed6134ad341c519" providerId="LiveId" clId="{E53E826F-DAD5-4439-B09B-4C45C50FEBE0}" dt="2025-12-21T00:53:53.844" v="1420"/>
          <ac:spMkLst>
            <pc:docMk/>
            <pc:sldMk cId="3264608499" sldId="287"/>
            <ac:spMk id="3" creationId="{7F22320A-952E-F804-DA1C-5C99D8DC2ECF}"/>
          </ac:spMkLst>
        </pc:spChg>
        <pc:spChg chg="mod">
          <ac:chgData name="Rajesh Kumar T R" userId="3ed6134ad341c519" providerId="LiveId" clId="{E53E826F-DAD5-4439-B09B-4C45C50FEBE0}" dt="2025-12-21T00:53:53.844" v="1420"/>
          <ac:spMkLst>
            <pc:docMk/>
            <pc:sldMk cId="3264608499" sldId="287"/>
            <ac:spMk id="5" creationId="{CBF51140-4197-C07D-6209-11C7298A7F9B}"/>
          </ac:spMkLst>
        </pc:spChg>
        <pc:spChg chg="mod">
          <ac:chgData name="Rajesh Kumar T R" userId="3ed6134ad341c519" providerId="LiveId" clId="{E53E826F-DAD5-4439-B09B-4C45C50FEBE0}" dt="2025-12-21T00:53:53.844" v="1420"/>
          <ac:spMkLst>
            <pc:docMk/>
            <pc:sldMk cId="3264608499" sldId="287"/>
            <ac:spMk id="6" creationId="{7940532F-566E-325C-A28A-4CB8C2065EF5}"/>
          </ac:spMkLst>
        </pc:spChg>
      </pc:sldChg>
      <pc:sldChg chg="modSp add mod">
        <pc:chgData name="Rajesh Kumar T R" userId="3ed6134ad341c519" providerId="LiveId" clId="{E53E826F-DAD5-4439-B09B-4C45C50FEBE0}" dt="2025-12-21T00:53:54.229" v="1425" actId="27636"/>
        <pc:sldMkLst>
          <pc:docMk/>
          <pc:sldMk cId="462218483" sldId="288"/>
        </pc:sldMkLst>
        <pc:spChg chg="mod">
          <ac:chgData name="Rajesh Kumar T R" userId="3ed6134ad341c519" providerId="LiveId" clId="{E53E826F-DAD5-4439-B09B-4C45C50FEBE0}" dt="2025-12-21T00:53:54.229" v="1425" actId="27636"/>
          <ac:spMkLst>
            <pc:docMk/>
            <pc:sldMk cId="462218483" sldId="288"/>
            <ac:spMk id="2" creationId="{6450C938-B6F3-DAB5-8578-9FDEB66FDD55}"/>
          </ac:spMkLst>
        </pc:spChg>
        <pc:spChg chg="mod">
          <ac:chgData name="Rajesh Kumar T R" userId="3ed6134ad341c519" providerId="LiveId" clId="{E53E826F-DAD5-4439-B09B-4C45C50FEBE0}" dt="2025-12-21T00:53:53.844" v="1420"/>
          <ac:spMkLst>
            <pc:docMk/>
            <pc:sldMk cId="462218483" sldId="288"/>
            <ac:spMk id="3" creationId="{DA13F578-5093-387D-5A09-92C13489ABCC}"/>
          </ac:spMkLst>
        </pc:spChg>
        <pc:spChg chg="mod">
          <ac:chgData name="Rajesh Kumar T R" userId="3ed6134ad341c519" providerId="LiveId" clId="{E53E826F-DAD5-4439-B09B-4C45C50FEBE0}" dt="2025-12-21T00:53:53.844" v="1420"/>
          <ac:spMkLst>
            <pc:docMk/>
            <pc:sldMk cId="462218483" sldId="288"/>
            <ac:spMk id="5" creationId="{5E9188BF-15F3-199D-7B48-8D1FD8A2AC75}"/>
          </ac:spMkLst>
        </pc:spChg>
        <pc:spChg chg="mod">
          <ac:chgData name="Rajesh Kumar T R" userId="3ed6134ad341c519" providerId="LiveId" clId="{E53E826F-DAD5-4439-B09B-4C45C50FEBE0}" dt="2025-12-21T00:53:53.844" v="1420"/>
          <ac:spMkLst>
            <pc:docMk/>
            <pc:sldMk cId="462218483" sldId="288"/>
            <ac:spMk id="6" creationId="{0E3E0A30-086F-5DD2-1FB5-4B49045B9624}"/>
          </ac:spMkLst>
        </pc:spChg>
      </pc:sldChg>
      <pc:sldChg chg="modSp add mod">
        <pc:chgData name="Rajesh Kumar T R" userId="3ed6134ad341c519" providerId="LiveId" clId="{E53E826F-DAD5-4439-B09B-4C45C50FEBE0}" dt="2025-12-21T00:53:54.224" v="1424" actId="27636"/>
        <pc:sldMkLst>
          <pc:docMk/>
          <pc:sldMk cId="1847846302" sldId="289"/>
        </pc:sldMkLst>
        <pc:spChg chg="mod">
          <ac:chgData name="Rajesh Kumar T R" userId="3ed6134ad341c519" providerId="LiveId" clId="{E53E826F-DAD5-4439-B09B-4C45C50FEBE0}" dt="2025-12-21T00:53:54.224" v="1424" actId="27636"/>
          <ac:spMkLst>
            <pc:docMk/>
            <pc:sldMk cId="1847846302" sldId="289"/>
            <ac:spMk id="2" creationId="{0748F746-FFE7-A009-FD75-6DF2528DB19E}"/>
          </ac:spMkLst>
        </pc:spChg>
        <pc:spChg chg="mod">
          <ac:chgData name="Rajesh Kumar T R" userId="3ed6134ad341c519" providerId="LiveId" clId="{E53E826F-DAD5-4439-B09B-4C45C50FEBE0}" dt="2025-12-21T00:53:53.844" v="1420"/>
          <ac:spMkLst>
            <pc:docMk/>
            <pc:sldMk cId="1847846302" sldId="289"/>
            <ac:spMk id="3" creationId="{CD846C7E-3A8B-5BC4-E2D7-6140DB011779}"/>
          </ac:spMkLst>
        </pc:spChg>
        <pc:spChg chg="mod">
          <ac:chgData name="Rajesh Kumar T R" userId="3ed6134ad341c519" providerId="LiveId" clId="{E53E826F-DAD5-4439-B09B-4C45C50FEBE0}" dt="2025-12-21T00:53:53.844" v="1420"/>
          <ac:spMkLst>
            <pc:docMk/>
            <pc:sldMk cId="1847846302" sldId="289"/>
            <ac:spMk id="5" creationId="{FCEC116D-D0EF-64D2-936F-DF692C844268}"/>
          </ac:spMkLst>
        </pc:spChg>
        <pc:spChg chg="mod">
          <ac:chgData name="Rajesh Kumar T R" userId="3ed6134ad341c519" providerId="LiveId" clId="{E53E826F-DAD5-4439-B09B-4C45C50FEBE0}" dt="2025-12-21T00:53:53.844" v="1420"/>
          <ac:spMkLst>
            <pc:docMk/>
            <pc:sldMk cId="1847846302" sldId="289"/>
            <ac:spMk id="6" creationId="{8490767A-8715-DF45-BBE8-65961DB5BC44}"/>
          </ac:spMkLst>
        </pc:spChg>
      </pc:sldChg>
      <pc:sldChg chg="modSp add">
        <pc:chgData name="Rajesh Kumar T R" userId="3ed6134ad341c519" providerId="LiveId" clId="{E53E826F-DAD5-4439-B09B-4C45C50FEBE0}" dt="2025-12-21T00:53:53.844" v="1420"/>
        <pc:sldMkLst>
          <pc:docMk/>
          <pc:sldMk cId="3634285566" sldId="291"/>
        </pc:sldMkLst>
        <pc:spChg chg="mod">
          <ac:chgData name="Rajesh Kumar T R" userId="3ed6134ad341c519" providerId="LiveId" clId="{E53E826F-DAD5-4439-B09B-4C45C50FEBE0}" dt="2025-12-21T00:53:53.844" v="1420"/>
          <ac:spMkLst>
            <pc:docMk/>
            <pc:sldMk cId="3634285566" sldId="291"/>
            <ac:spMk id="3" creationId="{A5AC587B-F60F-9B67-031B-A2BBF6D5E385}"/>
          </ac:spMkLst>
        </pc:spChg>
        <pc:spChg chg="mod">
          <ac:chgData name="Rajesh Kumar T R" userId="3ed6134ad341c519" providerId="LiveId" clId="{E53E826F-DAD5-4439-B09B-4C45C50FEBE0}" dt="2025-12-21T00:53:53.844" v="1420"/>
          <ac:spMkLst>
            <pc:docMk/>
            <pc:sldMk cId="3634285566" sldId="291"/>
            <ac:spMk id="5" creationId="{F431A4E0-F70D-9713-23AE-B85AF4FBFD99}"/>
          </ac:spMkLst>
        </pc:spChg>
        <pc:spChg chg="mod">
          <ac:chgData name="Rajesh Kumar T R" userId="3ed6134ad341c519" providerId="LiveId" clId="{E53E826F-DAD5-4439-B09B-4C45C50FEBE0}" dt="2025-12-21T00:53:53.844" v="1420"/>
          <ac:spMkLst>
            <pc:docMk/>
            <pc:sldMk cId="3634285566" sldId="291"/>
            <ac:spMk id="6" creationId="{F96A43A5-CB03-48BB-5C31-D002375C4A3A}"/>
          </ac:spMkLst>
        </pc:spChg>
      </pc:sldChg>
      <pc:sldChg chg="modSp add mod">
        <pc:chgData name="Rajesh Kumar T R" userId="3ed6134ad341c519" providerId="LiveId" clId="{E53E826F-DAD5-4439-B09B-4C45C50FEBE0}" dt="2025-12-21T00:53:54.241" v="1426" actId="27636"/>
        <pc:sldMkLst>
          <pc:docMk/>
          <pc:sldMk cId="4037802302" sldId="292"/>
        </pc:sldMkLst>
        <pc:spChg chg="mod">
          <ac:chgData name="Rajesh Kumar T R" userId="3ed6134ad341c519" providerId="LiveId" clId="{E53E826F-DAD5-4439-B09B-4C45C50FEBE0}" dt="2025-12-21T00:53:54.241" v="1426" actId="27636"/>
          <ac:spMkLst>
            <pc:docMk/>
            <pc:sldMk cId="4037802302" sldId="292"/>
            <ac:spMk id="2" creationId="{EB0E7129-224E-490E-5BB2-F4FC044A26CA}"/>
          </ac:spMkLst>
        </pc:spChg>
        <pc:spChg chg="mod">
          <ac:chgData name="Rajesh Kumar T R" userId="3ed6134ad341c519" providerId="LiveId" clId="{E53E826F-DAD5-4439-B09B-4C45C50FEBE0}" dt="2025-12-21T00:53:53.844" v="1420"/>
          <ac:spMkLst>
            <pc:docMk/>
            <pc:sldMk cId="4037802302" sldId="292"/>
            <ac:spMk id="3" creationId="{70A60B8C-04D3-029A-5E0C-9502D99BE815}"/>
          </ac:spMkLst>
        </pc:spChg>
        <pc:spChg chg="mod">
          <ac:chgData name="Rajesh Kumar T R" userId="3ed6134ad341c519" providerId="LiveId" clId="{E53E826F-DAD5-4439-B09B-4C45C50FEBE0}" dt="2025-12-21T00:53:53.844" v="1420"/>
          <ac:spMkLst>
            <pc:docMk/>
            <pc:sldMk cId="4037802302" sldId="292"/>
            <ac:spMk id="5" creationId="{717746A9-9FA9-3863-9F92-B9999646D054}"/>
          </ac:spMkLst>
        </pc:spChg>
        <pc:spChg chg="mod">
          <ac:chgData name="Rajesh Kumar T R" userId="3ed6134ad341c519" providerId="LiveId" clId="{E53E826F-DAD5-4439-B09B-4C45C50FEBE0}" dt="2025-12-21T00:53:53.844" v="1420"/>
          <ac:spMkLst>
            <pc:docMk/>
            <pc:sldMk cId="4037802302" sldId="292"/>
            <ac:spMk id="6" creationId="{F9F19617-4C9A-1FD1-353D-49288B5B4258}"/>
          </ac:spMkLst>
        </pc:spChg>
      </pc:sldChg>
      <pc:sldChg chg="modSp add mod">
        <pc:chgData name="Rajesh Kumar T R" userId="3ed6134ad341c519" providerId="LiveId" clId="{E53E826F-DAD5-4439-B09B-4C45C50FEBE0}" dt="2025-12-21T00:53:54.249" v="1427" actId="27636"/>
        <pc:sldMkLst>
          <pc:docMk/>
          <pc:sldMk cId="2264626663" sldId="293"/>
        </pc:sldMkLst>
        <pc:spChg chg="mod">
          <ac:chgData name="Rajesh Kumar T R" userId="3ed6134ad341c519" providerId="LiveId" clId="{E53E826F-DAD5-4439-B09B-4C45C50FEBE0}" dt="2025-12-21T00:53:53.844" v="1420"/>
          <ac:spMkLst>
            <pc:docMk/>
            <pc:sldMk cId="2264626663" sldId="293"/>
            <ac:spMk id="2" creationId="{2576BE22-ED7C-878D-D0EE-5984001FEB63}"/>
          </ac:spMkLst>
        </pc:spChg>
        <pc:spChg chg="mod">
          <ac:chgData name="Rajesh Kumar T R" userId="3ed6134ad341c519" providerId="LiveId" clId="{E53E826F-DAD5-4439-B09B-4C45C50FEBE0}" dt="2025-12-21T00:53:53.844" v="1420"/>
          <ac:spMkLst>
            <pc:docMk/>
            <pc:sldMk cId="2264626663" sldId="293"/>
            <ac:spMk id="3" creationId="{ADD9E708-366D-48BF-1FDB-4A944557F019}"/>
          </ac:spMkLst>
        </pc:spChg>
        <pc:spChg chg="mod">
          <ac:chgData name="Rajesh Kumar T R" userId="3ed6134ad341c519" providerId="LiveId" clId="{E53E826F-DAD5-4439-B09B-4C45C50FEBE0}" dt="2025-12-21T00:53:54.249" v="1427" actId="27636"/>
          <ac:spMkLst>
            <pc:docMk/>
            <pc:sldMk cId="2264626663" sldId="293"/>
            <ac:spMk id="4" creationId="{FAB2D5E1-C68C-DE8B-F478-4CDC33B41805}"/>
          </ac:spMkLst>
        </pc:spChg>
        <pc:spChg chg="mod">
          <ac:chgData name="Rajesh Kumar T R" userId="3ed6134ad341c519" providerId="LiveId" clId="{E53E826F-DAD5-4439-B09B-4C45C50FEBE0}" dt="2025-12-21T00:53:53.844" v="1420"/>
          <ac:spMkLst>
            <pc:docMk/>
            <pc:sldMk cId="2264626663" sldId="293"/>
            <ac:spMk id="5" creationId="{211DCD91-F43B-716B-B1AD-1E6CE4F655E5}"/>
          </ac:spMkLst>
        </pc:spChg>
      </pc:sldChg>
      <pc:sldChg chg="modSp add mod">
        <pc:chgData name="Rajesh Kumar T R" userId="3ed6134ad341c519" providerId="LiveId" clId="{E53E826F-DAD5-4439-B09B-4C45C50FEBE0}" dt="2025-12-21T00:53:54.256" v="1428" actId="27636"/>
        <pc:sldMkLst>
          <pc:docMk/>
          <pc:sldMk cId="3969576916" sldId="294"/>
        </pc:sldMkLst>
        <pc:spChg chg="mod">
          <ac:chgData name="Rajesh Kumar T R" userId="3ed6134ad341c519" providerId="LiveId" clId="{E53E826F-DAD5-4439-B09B-4C45C50FEBE0}" dt="2025-12-21T00:53:53.844" v="1420"/>
          <ac:spMkLst>
            <pc:docMk/>
            <pc:sldMk cId="3969576916" sldId="294"/>
            <ac:spMk id="2" creationId="{F152C674-7341-D2D7-B84C-BDF68B9C5847}"/>
          </ac:spMkLst>
        </pc:spChg>
        <pc:spChg chg="mod">
          <ac:chgData name="Rajesh Kumar T R" userId="3ed6134ad341c519" providerId="LiveId" clId="{E53E826F-DAD5-4439-B09B-4C45C50FEBE0}" dt="2025-12-21T00:53:53.844" v="1420"/>
          <ac:spMkLst>
            <pc:docMk/>
            <pc:sldMk cId="3969576916" sldId="294"/>
            <ac:spMk id="3" creationId="{CE7DA281-128D-00A2-233D-B484F1739405}"/>
          </ac:spMkLst>
        </pc:spChg>
        <pc:spChg chg="mod">
          <ac:chgData name="Rajesh Kumar T R" userId="3ed6134ad341c519" providerId="LiveId" clId="{E53E826F-DAD5-4439-B09B-4C45C50FEBE0}" dt="2025-12-21T00:53:54.256" v="1428" actId="27636"/>
          <ac:spMkLst>
            <pc:docMk/>
            <pc:sldMk cId="3969576916" sldId="294"/>
            <ac:spMk id="4" creationId="{1A767690-2D51-F8E6-E38A-FA9305EE54DD}"/>
          </ac:spMkLst>
        </pc:spChg>
        <pc:spChg chg="mod">
          <ac:chgData name="Rajesh Kumar T R" userId="3ed6134ad341c519" providerId="LiveId" clId="{E53E826F-DAD5-4439-B09B-4C45C50FEBE0}" dt="2025-12-21T00:53:53.844" v="1420"/>
          <ac:spMkLst>
            <pc:docMk/>
            <pc:sldMk cId="3969576916" sldId="294"/>
            <ac:spMk id="5" creationId="{754C7B4D-A882-AB65-1076-23EA7A029A26}"/>
          </ac:spMkLst>
        </pc:spChg>
      </pc:sldChg>
      <pc:sldChg chg="modSp del">
        <pc:chgData name="Rajesh Kumar T R" userId="3ed6134ad341c519" providerId="LiveId" clId="{E53E826F-DAD5-4439-B09B-4C45C50FEBE0}" dt="2025-12-21T00:55:37.480" v="1463" actId="47"/>
        <pc:sldMkLst>
          <pc:docMk/>
          <pc:sldMk cId="4076074148" sldId="315"/>
        </pc:sldMkLst>
        <pc:spChg chg="mod">
          <ac:chgData name="Rajesh Kumar T R" userId="3ed6134ad341c519" providerId="LiveId" clId="{E53E826F-DAD5-4439-B09B-4C45C50FEBE0}" dt="2025-12-21T00:53:53.844" v="1420"/>
          <ac:spMkLst>
            <pc:docMk/>
            <pc:sldMk cId="4076074148" sldId="315"/>
            <ac:spMk id="2" creationId="{00000000-0000-0000-0000-000000000000}"/>
          </ac:spMkLst>
        </pc:spChg>
        <pc:spChg chg="mod">
          <ac:chgData name="Rajesh Kumar T R" userId="3ed6134ad341c519" providerId="LiveId" clId="{E53E826F-DAD5-4439-B09B-4C45C50FEBE0}" dt="2025-12-21T00:53:53.844" v="1420"/>
          <ac:spMkLst>
            <pc:docMk/>
            <pc:sldMk cId="4076074148" sldId="315"/>
            <ac:spMk id="3" creationId="{DE3AC230-638D-81CC-8955-907CE0FB6D8C}"/>
          </ac:spMkLst>
        </pc:spChg>
        <pc:spChg chg="mod">
          <ac:chgData name="Rajesh Kumar T R" userId="3ed6134ad341c519" providerId="LiveId" clId="{E53E826F-DAD5-4439-B09B-4C45C50FEBE0}" dt="2025-12-21T00:53:53.844" v="1420"/>
          <ac:spMkLst>
            <pc:docMk/>
            <pc:sldMk cId="4076074148" sldId="315"/>
            <ac:spMk id="6" creationId="{F4BA9E75-61DA-DED5-D167-B3EADA6A0171}"/>
          </ac:spMkLst>
        </pc:spChg>
      </pc:sldChg>
      <pc:sldChg chg="modSp mod">
        <pc:chgData name="Rajesh Kumar T R" userId="3ed6134ad341c519" providerId="LiveId" clId="{E53E826F-DAD5-4439-B09B-4C45C50FEBE0}" dt="2025-12-21T00:53:53.844" v="1420"/>
        <pc:sldMkLst>
          <pc:docMk/>
          <pc:sldMk cId="3115967960" sldId="316"/>
        </pc:sldMkLst>
        <pc:spChg chg="mod">
          <ac:chgData name="Rajesh Kumar T R" userId="3ed6134ad341c519" providerId="LiveId" clId="{E53E826F-DAD5-4439-B09B-4C45C50FEBE0}" dt="2025-12-19T01:41:11.393" v="74" actId="6549"/>
          <ac:spMkLst>
            <pc:docMk/>
            <pc:sldMk cId="3115967960" sldId="316"/>
            <ac:spMk id="2" creationId="{1833625C-9428-C7F0-E010-0FBBC86249B0}"/>
          </ac:spMkLst>
        </pc:spChg>
        <pc:spChg chg="mod">
          <ac:chgData name="Rajesh Kumar T R" userId="3ed6134ad341c519" providerId="LiveId" clId="{E53E826F-DAD5-4439-B09B-4C45C50FEBE0}" dt="2025-12-19T01:41:21.652" v="93" actId="6549"/>
          <ac:spMkLst>
            <pc:docMk/>
            <pc:sldMk cId="3115967960" sldId="316"/>
            <ac:spMk id="3" creationId="{534208E5-3E01-AFC0-654D-5C7879C446F0}"/>
          </ac:spMkLst>
        </pc:spChg>
        <pc:spChg chg="mod">
          <ac:chgData name="Rajesh Kumar T R" userId="3ed6134ad341c519" providerId="LiveId" clId="{E53E826F-DAD5-4439-B09B-4C45C50FEBE0}" dt="2025-12-21T00:53:53.844" v="1420"/>
          <ac:spMkLst>
            <pc:docMk/>
            <pc:sldMk cId="3115967960" sldId="316"/>
            <ac:spMk id="5" creationId="{4F07292B-EDB4-4997-7BB9-1A1D16BC0FAF}"/>
          </ac:spMkLst>
        </pc:spChg>
        <pc:spChg chg="mod">
          <ac:chgData name="Rajesh Kumar T R" userId="3ed6134ad341c519" providerId="LiveId" clId="{E53E826F-DAD5-4439-B09B-4C45C50FEBE0}" dt="2025-12-21T00:53:53.844" v="1420"/>
          <ac:spMkLst>
            <pc:docMk/>
            <pc:sldMk cId="3115967960" sldId="316"/>
            <ac:spMk id="6" creationId="{458830D9-A9AB-FB5E-F52C-6EB29D08BD19}"/>
          </ac:spMkLst>
        </pc:spChg>
        <pc:spChg chg="mod">
          <ac:chgData name="Rajesh Kumar T R" userId="3ed6134ad341c519" providerId="LiveId" clId="{E53E826F-DAD5-4439-B09B-4C45C50FEBE0}" dt="2025-12-21T00:53:53.844" v="1420"/>
          <ac:spMkLst>
            <pc:docMk/>
            <pc:sldMk cId="3115967960" sldId="316"/>
            <ac:spMk id="7" creationId="{962E2473-526B-37E0-791E-05032084EB12}"/>
          </ac:spMkLst>
        </pc:spChg>
      </pc:sldChg>
      <pc:sldChg chg="modSp mod">
        <pc:chgData name="Rajesh Kumar T R" userId="3ed6134ad341c519" providerId="LiveId" clId="{E53E826F-DAD5-4439-B09B-4C45C50FEBE0}" dt="2025-12-21T00:53:54.996" v="1453" actId="27636"/>
        <pc:sldMkLst>
          <pc:docMk/>
          <pc:sldMk cId="1512262515" sldId="394"/>
        </pc:sldMkLst>
        <pc:spChg chg="mod">
          <ac:chgData name="Rajesh Kumar T R" userId="3ed6134ad341c519" providerId="LiveId" clId="{E53E826F-DAD5-4439-B09B-4C45C50FEBE0}" dt="2025-12-21T00:53:53.844" v="1420"/>
          <ac:spMkLst>
            <pc:docMk/>
            <pc:sldMk cId="1512262515" sldId="394"/>
            <ac:spMk id="2" creationId="{00000000-0000-0000-0000-000000000000}"/>
          </ac:spMkLst>
        </pc:spChg>
        <pc:spChg chg="mod">
          <ac:chgData name="Rajesh Kumar T R" userId="3ed6134ad341c519" providerId="LiveId" clId="{E53E826F-DAD5-4439-B09B-4C45C50FEBE0}" dt="2025-12-21T00:53:54.996" v="1453" actId="27636"/>
          <ac:spMkLst>
            <pc:docMk/>
            <pc:sldMk cId="1512262515" sldId="394"/>
            <ac:spMk id="3" creationId="{00000000-0000-0000-0000-000000000000}"/>
          </ac:spMkLst>
        </pc:spChg>
        <pc:spChg chg="mod">
          <ac:chgData name="Rajesh Kumar T R" userId="3ed6134ad341c519" providerId="LiveId" clId="{E53E826F-DAD5-4439-B09B-4C45C50FEBE0}" dt="2025-12-21T00:53:53.844" v="1420"/>
          <ac:spMkLst>
            <pc:docMk/>
            <pc:sldMk cId="1512262515" sldId="394"/>
            <ac:spMk id="4" creationId="{00000000-0000-0000-0000-000000000000}"/>
          </ac:spMkLst>
        </pc:spChg>
        <pc:spChg chg="mod">
          <ac:chgData name="Rajesh Kumar T R" userId="3ed6134ad341c519" providerId="LiveId" clId="{E53E826F-DAD5-4439-B09B-4C45C50FEBE0}" dt="2025-12-21T00:53:53.844" v="1420"/>
          <ac:spMkLst>
            <pc:docMk/>
            <pc:sldMk cId="1512262515" sldId="394"/>
            <ac:spMk id="5" creationId="{B8B94F8F-2D45-DEE1-1660-6DC001F98A56}"/>
          </ac:spMkLst>
        </pc:spChg>
        <pc:spChg chg="mod">
          <ac:chgData name="Rajesh Kumar T R" userId="3ed6134ad341c519" providerId="LiveId" clId="{E53E826F-DAD5-4439-B09B-4C45C50FEBE0}" dt="2025-12-21T00:53:53.844" v="1420"/>
          <ac:spMkLst>
            <pc:docMk/>
            <pc:sldMk cId="1512262515" sldId="394"/>
            <ac:spMk id="6" creationId="{F25772F1-9AD2-BC10-2A7E-D30204891CE7}"/>
          </ac:spMkLst>
        </pc:spChg>
      </pc:sldChg>
      <pc:sldChg chg="modSp mod ord">
        <pc:chgData name="Rajesh Kumar T R" userId="3ed6134ad341c519" providerId="LiveId" clId="{E53E826F-DAD5-4439-B09B-4C45C50FEBE0}" dt="2025-12-21T00:53:54.863" v="1448" actId="27636"/>
        <pc:sldMkLst>
          <pc:docMk/>
          <pc:sldMk cId="3785020731" sldId="395"/>
        </pc:sldMkLst>
        <pc:spChg chg="mod">
          <ac:chgData name="Rajesh Kumar T R" userId="3ed6134ad341c519" providerId="LiveId" clId="{E53E826F-DAD5-4439-B09B-4C45C50FEBE0}" dt="2025-12-21T00:53:53.844" v="1420"/>
          <ac:spMkLst>
            <pc:docMk/>
            <pc:sldMk cId="3785020731" sldId="395"/>
            <ac:spMk id="2" creationId="{00000000-0000-0000-0000-000000000000}"/>
          </ac:spMkLst>
        </pc:spChg>
        <pc:spChg chg="mod">
          <ac:chgData name="Rajesh Kumar T R" userId="3ed6134ad341c519" providerId="LiveId" clId="{E53E826F-DAD5-4439-B09B-4C45C50FEBE0}" dt="2025-12-21T00:53:53.844" v="1420"/>
          <ac:spMkLst>
            <pc:docMk/>
            <pc:sldMk cId="3785020731" sldId="395"/>
            <ac:spMk id="3" creationId="{CF3886A6-E1D2-478E-7B97-EFE178088760}"/>
          </ac:spMkLst>
        </pc:spChg>
        <pc:spChg chg="mod">
          <ac:chgData name="Rajesh Kumar T R" userId="3ed6134ad341c519" providerId="LiveId" clId="{E53E826F-DAD5-4439-B09B-4C45C50FEBE0}" dt="2025-12-21T00:53:53.844" v="1420"/>
          <ac:spMkLst>
            <pc:docMk/>
            <pc:sldMk cId="3785020731" sldId="395"/>
            <ac:spMk id="4" creationId="{DF548A8D-39EB-714C-0593-7BB635326794}"/>
          </ac:spMkLst>
        </pc:spChg>
        <pc:spChg chg="mod">
          <ac:chgData name="Rajesh Kumar T R" userId="3ed6134ad341c519" providerId="LiveId" clId="{E53E826F-DAD5-4439-B09B-4C45C50FEBE0}" dt="2025-12-21T00:53:54.863" v="1448" actId="27636"/>
          <ac:spMkLst>
            <pc:docMk/>
            <pc:sldMk cId="3785020731" sldId="395"/>
            <ac:spMk id="6" creationId="{00000000-0000-0000-0000-000000000000}"/>
          </ac:spMkLst>
        </pc:spChg>
      </pc:sldChg>
      <pc:sldChg chg="modSp mod ord">
        <pc:chgData name="Rajesh Kumar T R" userId="3ed6134ad341c519" providerId="LiveId" clId="{E53E826F-DAD5-4439-B09B-4C45C50FEBE0}" dt="2025-12-21T00:53:54.853" v="1447" actId="27636"/>
        <pc:sldMkLst>
          <pc:docMk/>
          <pc:sldMk cId="3405307933" sldId="396"/>
        </pc:sldMkLst>
        <pc:spChg chg="mod">
          <ac:chgData name="Rajesh Kumar T R" userId="3ed6134ad341c519" providerId="LiveId" clId="{E53E826F-DAD5-4439-B09B-4C45C50FEBE0}" dt="2025-12-21T00:53:53.844" v="1420"/>
          <ac:spMkLst>
            <pc:docMk/>
            <pc:sldMk cId="3405307933" sldId="396"/>
            <ac:spMk id="2" creationId="{00000000-0000-0000-0000-000000000000}"/>
          </ac:spMkLst>
        </pc:spChg>
        <pc:spChg chg="mod">
          <ac:chgData name="Rajesh Kumar T R" userId="3ed6134ad341c519" providerId="LiveId" clId="{E53E826F-DAD5-4439-B09B-4C45C50FEBE0}" dt="2025-12-21T00:53:53.844" v="1420"/>
          <ac:spMkLst>
            <pc:docMk/>
            <pc:sldMk cId="3405307933" sldId="396"/>
            <ac:spMk id="3" creationId="{76B796A4-0A32-698F-4647-CD24AD2940CD}"/>
          </ac:spMkLst>
        </pc:spChg>
        <pc:spChg chg="mod">
          <ac:chgData name="Rajesh Kumar T R" userId="3ed6134ad341c519" providerId="LiveId" clId="{E53E826F-DAD5-4439-B09B-4C45C50FEBE0}" dt="2025-12-21T00:53:53.844" v="1420"/>
          <ac:spMkLst>
            <pc:docMk/>
            <pc:sldMk cId="3405307933" sldId="396"/>
            <ac:spMk id="4" creationId="{72E397BF-0194-E969-4478-D0596DCE43F6}"/>
          </ac:spMkLst>
        </pc:spChg>
        <pc:spChg chg="mod">
          <ac:chgData name="Rajesh Kumar T R" userId="3ed6134ad341c519" providerId="LiveId" clId="{E53E826F-DAD5-4439-B09B-4C45C50FEBE0}" dt="2025-12-21T00:53:54.853" v="1447" actId="27636"/>
          <ac:spMkLst>
            <pc:docMk/>
            <pc:sldMk cId="3405307933" sldId="396"/>
            <ac:spMk id="6" creationId="{00000000-0000-0000-0000-000000000000}"/>
          </ac:spMkLst>
        </pc:spChg>
      </pc:sldChg>
      <pc:sldChg chg="modSp mod">
        <pc:chgData name="Rajesh Kumar T R" userId="3ed6134ad341c519" providerId="LiveId" clId="{E53E826F-DAD5-4439-B09B-4C45C50FEBE0}" dt="2025-12-21T00:53:55.059" v="1456" actId="27636"/>
        <pc:sldMkLst>
          <pc:docMk/>
          <pc:sldMk cId="123936235" sldId="397"/>
        </pc:sldMkLst>
        <pc:spChg chg="mod">
          <ac:chgData name="Rajesh Kumar T R" userId="3ed6134ad341c519" providerId="LiveId" clId="{E53E826F-DAD5-4439-B09B-4C45C50FEBE0}" dt="2025-12-21T00:53:53.844" v="1420"/>
          <ac:spMkLst>
            <pc:docMk/>
            <pc:sldMk cId="123936235" sldId="397"/>
            <ac:spMk id="2" creationId="{6A72AC5B-853C-1D02-97E0-CEA51627FD22}"/>
          </ac:spMkLst>
        </pc:spChg>
        <pc:spChg chg="mod">
          <ac:chgData name="Rajesh Kumar T R" userId="3ed6134ad341c519" providerId="LiveId" clId="{E53E826F-DAD5-4439-B09B-4C45C50FEBE0}" dt="2025-12-21T00:53:53.844" v="1420"/>
          <ac:spMkLst>
            <pc:docMk/>
            <pc:sldMk cId="123936235" sldId="397"/>
            <ac:spMk id="3" creationId="{00000000-0000-0000-0000-000000000000}"/>
          </ac:spMkLst>
        </pc:spChg>
        <pc:spChg chg="mod">
          <ac:chgData name="Rajesh Kumar T R" userId="3ed6134ad341c519" providerId="LiveId" clId="{E53E826F-DAD5-4439-B09B-4C45C50FEBE0}" dt="2025-12-21T00:53:53.844" v="1420"/>
          <ac:spMkLst>
            <pc:docMk/>
            <pc:sldMk cId="123936235" sldId="397"/>
            <ac:spMk id="4" creationId="{00000000-0000-0000-0000-000000000000}"/>
          </ac:spMkLst>
        </pc:spChg>
        <pc:spChg chg="mod">
          <ac:chgData name="Rajesh Kumar T R" userId="3ed6134ad341c519" providerId="LiveId" clId="{E53E826F-DAD5-4439-B09B-4C45C50FEBE0}" dt="2025-12-21T00:53:55.059" v="1456" actId="27636"/>
          <ac:spMkLst>
            <pc:docMk/>
            <pc:sldMk cId="123936235" sldId="397"/>
            <ac:spMk id="5" creationId="{00000000-0000-0000-0000-000000000000}"/>
          </ac:spMkLst>
        </pc:spChg>
        <pc:spChg chg="mod">
          <ac:chgData name="Rajesh Kumar T R" userId="3ed6134ad341c519" providerId="LiveId" clId="{E53E826F-DAD5-4439-B09B-4C45C50FEBE0}" dt="2025-12-21T00:53:53.844" v="1420"/>
          <ac:spMkLst>
            <pc:docMk/>
            <pc:sldMk cId="123936235" sldId="397"/>
            <ac:spMk id="6" creationId="{74975D9E-DF05-3C6D-ECD6-0FFFC138553C}"/>
          </ac:spMkLst>
        </pc:spChg>
      </pc:sldChg>
      <pc:sldChg chg="modSp setBg">
        <pc:chgData name="Rajesh Kumar T R" userId="3ed6134ad341c519" providerId="LiveId" clId="{E53E826F-DAD5-4439-B09B-4C45C50FEBE0}" dt="2025-12-21T00:53:53.844" v="1420"/>
        <pc:sldMkLst>
          <pc:docMk/>
          <pc:sldMk cId="300718089" sldId="398"/>
        </pc:sldMkLst>
        <pc:spChg chg="mod">
          <ac:chgData name="Rajesh Kumar T R" userId="3ed6134ad341c519" providerId="LiveId" clId="{E53E826F-DAD5-4439-B09B-4C45C50FEBE0}" dt="2025-12-21T00:53:53.844" v="1420"/>
          <ac:spMkLst>
            <pc:docMk/>
            <pc:sldMk cId="300718089" sldId="398"/>
            <ac:spMk id="2" creationId="{00000000-0000-0000-0000-000000000000}"/>
          </ac:spMkLst>
        </pc:spChg>
        <pc:spChg chg="mod">
          <ac:chgData name="Rajesh Kumar T R" userId="3ed6134ad341c519" providerId="LiveId" clId="{E53E826F-DAD5-4439-B09B-4C45C50FEBE0}" dt="2025-12-21T00:53:53.844" v="1420"/>
          <ac:spMkLst>
            <pc:docMk/>
            <pc:sldMk cId="300718089" sldId="398"/>
            <ac:spMk id="3" creationId="{00000000-0000-0000-0000-000000000000}"/>
          </ac:spMkLst>
        </pc:spChg>
        <pc:spChg chg="mod">
          <ac:chgData name="Rajesh Kumar T R" userId="3ed6134ad341c519" providerId="LiveId" clId="{E53E826F-DAD5-4439-B09B-4C45C50FEBE0}" dt="2025-12-21T00:53:53.844" v="1420"/>
          <ac:spMkLst>
            <pc:docMk/>
            <pc:sldMk cId="300718089" sldId="398"/>
            <ac:spMk id="4" creationId="{00000000-0000-0000-0000-000000000000}"/>
          </ac:spMkLst>
        </pc:spChg>
        <pc:spChg chg="mod">
          <ac:chgData name="Rajesh Kumar T R" userId="3ed6134ad341c519" providerId="LiveId" clId="{E53E826F-DAD5-4439-B09B-4C45C50FEBE0}" dt="2025-12-21T00:53:53.844" v="1420"/>
          <ac:spMkLst>
            <pc:docMk/>
            <pc:sldMk cId="300718089" sldId="398"/>
            <ac:spMk id="5" creationId="{9593F86C-4B45-A73F-3E1F-7F3F256614AE}"/>
          </ac:spMkLst>
        </pc:spChg>
        <pc:spChg chg="mod">
          <ac:chgData name="Rajesh Kumar T R" userId="3ed6134ad341c519" providerId="LiveId" clId="{E53E826F-DAD5-4439-B09B-4C45C50FEBE0}" dt="2025-12-21T00:53:53.844" v="1420"/>
          <ac:spMkLst>
            <pc:docMk/>
            <pc:sldMk cId="300718089" sldId="398"/>
            <ac:spMk id="6" creationId="{C2895358-0BE9-5E8C-F35B-BFB15D0011F4}"/>
          </ac:spMkLst>
        </pc:spChg>
      </pc:sldChg>
      <pc:sldChg chg="modSp mod">
        <pc:chgData name="Rajesh Kumar T R" userId="3ed6134ad341c519" providerId="LiveId" clId="{E53E826F-DAD5-4439-B09B-4C45C50FEBE0}" dt="2025-12-21T00:53:55.100" v="1457" actId="27636"/>
        <pc:sldMkLst>
          <pc:docMk/>
          <pc:sldMk cId="2622008832" sldId="399"/>
        </pc:sldMkLst>
        <pc:spChg chg="mod">
          <ac:chgData name="Rajesh Kumar T R" userId="3ed6134ad341c519" providerId="LiveId" clId="{E53E826F-DAD5-4439-B09B-4C45C50FEBE0}" dt="2025-12-21T00:53:53.844" v="1420"/>
          <ac:spMkLst>
            <pc:docMk/>
            <pc:sldMk cId="2622008832" sldId="399"/>
            <ac:spMk id="2" creationId="{7E89051A-6DBD-2D2C-87EB-E589C40741C4}"/>
          </ac:spMkLst>
        </pc:spChg>
        <pc:spChg chg="mod">
          <ac:chgData name="Rajesh Kumar T R" userId="3ed6134ad341c519" providerId="LiveId" clId="{E53E826F-DAD5-4439-B09B-4C45C50FEBE0}" dt="2025-12-21T00:53:53.844" v="1420"/>
          <ac:spMkLst>
            <pc:docMk/>
            <pc:sldMk cId="2622008832" sldId="399"/>
            <ac:spMk id="3" creationId="{00000000-0000-0000-0000-000000000000}"/>
          </ac:spMkLst>
        </pc:spChg>
        <pc:spChg chg="mod">
          <ac:chgData name="Rajesh Kumar T R" userId="3ed6134ad341c519" providerId="LiveId" clId="{E53E826F-DAD5-4439-B09B-4C45C50FEBE0}" dt="2025-12-21T00:53:53.844" v="1420"/>
          <ac:spMkLst>
            <pc:docMk/>
            <pc:sldMk cId="2622008832" sldId="399"/>
            <ac:spMk id="4" creationId="{00000000-0000-0000-0000-000000000000}"/>
          </ac:spMkLst>
        </pc:spChg>
        <pc:spChg chg="mod">
          <ac:chgData name="Rajesh Kumar T R" userId="3ed6134ad341c519" providerId="LiveId" clId="{E53E826F-DAD5-4439-B09B-4C45C50FEBE0}" dt="2025-12-21T00:53:55.100" v="1457" actId="27636"/>
          <ac:spMkLst>
            <pc:docMk/>
            <pc:sldMk cId="2622008832" sldId="399"/>
            <ac:spMk id="5" creationId="{00000000-0000-0000-0000-000000000000}"/>
          </ac:spMkLst>
        </pc:spChg>
        <pc:spChg chg="mod">
          <ac:chgData name="Rajesh Kumar T R" userId="3ed6134ad341c519" providerId="LiveId" clId="{E53E826F-DAD5-4439-B09B-4C45C50FEBE0}" dt="2025-12-21T00:53:53.844" v="1420"/>
          <ac:spMkLst>
            <pc:docMk/>
            <pc:sldMk cId="2622008832" sldId="399"/>
            <ac:spMk id="6" creationId="{1E63D2F1-76F0-B3BE-8321-91E56C46DBBD}"/>
          </ac:spMkLst>
        </pc:spChg>
      </pc:sldChg>
      <pc:sldChg chg="modSp">
        <pc:chgData name="Rajesh Kumar T R" userId="3ed6134ad341c519" providerId="LiveId" clId="{E53E826F-DAD5-4439-B09B-4C45C50FEBE0}" dt="2025-12-21T00:53:53.844" v="1420"/>
        <pc:sldMkLst>
          <pc:docMk/>
          <pc:sldMk cId="2481365679" sldId="402"/>
        </pc:sldMkLst>
        <pc:spChg chg="mod">
          <ac:chgData name="Rajesh Kumar T R" userId="3ed6134ad341c519" providerId="LiveId" clId="{E53E826F-DAD5-4439-B09B-4C45C50FEBE0}" dt="2025-12-21T00:53:53.844" v="1420"/>
          <ac:spMkLst>
            <pc:docMk/>
            <pc:sldMk cId="2481365679" sldId="402"/>
            <ac:spMk id="2" creationId="{00000000-0000-0000-0000-000000000000}"/>
          </ac:spMkLst>
        </pc:spChg>
        <pc:spChg chg="mod">
          <ac:chgData name="Rajesh Kumar T R" userId="3ed6134ad341c519" providerId="LiveId" clId="{E53E826F-DAD5-4439-B09B-4C45C50FEBE0}" dt="2025-12-21T00:53:53.844" v="1420"/>
          <ac:spMkLst>
            <pc:docMk/>
            <pc:sldMk cId="2481365679" sldId="402"/>
            <ac:spMk id="3" creationId="{00000000-0000-0000-0000-000000000000}"/>
          </ac:spMkLst>
        </pc:spChg>
        <pc:spChg chg="mod">
          <ac:chgData name="Rajesh Kumar T R" userId="3ed6134ad341c519" providerId="LiveId" clId="{E53E826F-DAD5-4439-B09B-4C45C50FEBE0}" dt="2025-12-21T00:53:53.844" v="1420"/>
          <ac:spMkLst>
            <pc:docMk/>
            <pc:sldMk cId="2481365679" sldId="402"/>
            <ac:spMk id="4" creationId="{00000000-0000-0000-0000-000000000000}"/>
          </ac:spMkLst>
        </pc:spChg>
        <pc:spChg chg="mod">
          <ac:chgData name="Rajesh Kumar T R" userId="3ed6134ad341c519" providerId="LiveId" clId="{E53E826F-DAD5-4439-B09B-4C45C50FEBE0}" dt="2025-12-21T00:53:53.844" v="1420"/>
          <ac:spMkLst>
            <pc:docMk/>
            <pc:sldMk cId="2481365679" sldId="402"/>
            <ac:spMk id="5" creationId="{72FBC176-3552-FFAA-1202-93ABA148E13F}"/>
          </ac:spMkLst>
        </pc:spChg>
        <pc:spChg chg="mod">
          <ac:chgData name="Rajesh Kumar T R" userId="3ed6134ad341c519" providerId="LiveId" clId="{E53E826F-DAD5-4439-B09B-4C45C50FEBE0}" dt="2025-12-21T00:53:53.844" v="1420"/>
          <ac:spMkLst>
            <pc:docMk/>
            <pc:sldMk cId="2481365679" sldId="402"/>
            <ac:spMk id="6" creationId="{D8FC3E4C-19E5-270E-D04E-B157ACB3D283}"/>
          </ac:spMkLst>
        </pc:spChg>
      </pc:sldChg>
      <pc:sldChg chg="modSp">
        <pc:chgData name="Rajesh Kumar T R" userId="3ed6134ad341c519" providerId="LiveId" clId="{E53E826F-DAD5-4439-B09B-4C45C50FEBE0}" dt="2025-12-21T00:53:53.844" v="1420"/>
        <pc:sldMkLst>
          <pc:docMk/>
          <pc:sldMk cId="758964454" sldId="416"/>
        </pc:sldMkLst>
        <pc:spChg chg="mod">
          <ac:chgData name="Rajesh Kumar T R" userId="3ed6134ad341c519" providerId="LiveId" clId="{E53E826F-DAD5-4439-B09B-4C45C50FEBE0}" dt="2025-12-21T00:53:53.844" v="1420"/>
          <ac:spMkLst>
            <pc:docMk/>
            <pc:sldMk cId="758964454" sldId="416"/>
            <ac:spMk id="2" creationId="{00000000-0000-0000-0000-000000000000}"/>
          </ac:spMkLst>
        </pc:spChg>
        <pc:spChg chg="mod">
          <ac:chgData name="Rajesh Kumar T R" userId="3ed6134ad341c519" providerId="LiveId" clId="{E53E826F-DAD5-4439-B09B-4C45C50FEBE0}" dt="2025-12-21T00:53:53.844" v="1420"/>
          <ac:spMkLst>
            <pc:docMk/>
            <pc:sldMk cId="758964454" sldId="416"/>
            <ac:spMk id="3" creationId="{00000000-0000-0000-0000-000000000000}"/>
          </ac:spMkLst>
        </pc:spChg>
        <pc:spChg chg="mod">
          <ac:chgData name="Rajesh Kumar T R" userId="3ed6134ad341c519" providerId="LiveId" clId="{E53E826F-DAD5-4439-B09B-4C45C50FEBE0}" dt="2025-12-21T00:53:53.844" v="1420"/>
          <ac:spMkLst>
            <pc:docMk/>
            <pc:sldMk cId="758964454" sldId="416"/>
            <ac:spMk id="4" creationId="{00000000-0000-0000-0000-000000000000}"/>
          </ac:spMkLst>
        </pc:spChg>
        <pc:spChg chg="mod">
          <ac:chgData name="Rajesh Kumar T R" userId="3ed6134ad341c519" providerId="LiveId" clId="{E53E826F-DAD5-4439-B09B-4C45C50FEBE0}" dt="2025-12-21T00:53:53.844" v="1420"/>
          <ac:spMkLst>
            <pc:docMk/>
            <pc:sldMk cId="758964454" sldId="416"/>
            <ac:spMk id="5" creationId="{517123DD-3080-09FF-6BE8-159AB8EDA4A6}"/>
          </ac:spMkLst>
        </pc:spChg>
        <pc:spChg chg="mod">
          <ac:chgData name="Rajesh Kumar T R" userId="3ed6134ad341c519" providerId="LiveId" clId="{E53E826F-DAD5-4439-B09B-4C45C50FEBE0}" dt="2025-12-21T00:53:53.844" v="1420"/>
          <ac:spMkLst>
            <pc:docMk/>
            <pc:sldMk cId="758964454" sldId="416"/>
            <ac:spMk id="6" creationId="{FA0B392F-ADB7-F4A4-7EA4-1EC6371BC19D}"/>
          </ac:spMkLst>
        </pc:spChg>
      </pc:sldChg>
      <pc:sldChg chg="modSp mod">
        <pc:chgData name="Rajesh Kumar T R" userId="3ed6134ad341c519" providerId="LiveId" clId="{E53E826F-DAD5-4439-B09B-4C45C50FEBE0}" dt="2025-12-21T00:53:55.019" v="1455" actId="27636"/>
        <pc:sldMkLst>
          <pc:docMk/>
          <pc:sldMk cId="2064488328" sldId="422"/>
        </pc:sldMkLst>
        <pc:spChg chg="mod">
          <ac:chgData name="Rajesh Kumar T R" userId="3ed6134ad341c519" providerId="LiveId" clId="{E53E826F-DAD5-4439-B09B-4C45C50FEBE0}" dt="2025-12-21T00:53:55.019" v="1455" actId="27636"/>
          <ac:spMkLst>
            <pc:docMk/>
            <pc:sldMk cId="2064488328" sldId="422"/>
            <ac:spMk id="2" creationId="{00000000-0000-0000-0000-000000000000}"/>
          </ac:spMkLst>
        </pc:spChg>
        <pc:spChg chg="mod">
          <ac:chgData name="Rajesh Kumar T R" userId="3ed6134ad341c519" providerId="LiveId" clId="{E53E826F-DAD5-4439-B09B-4C45C50FEBE0}" dt="2025-12-21T00:53:55.015" v="1454" actId="27636"/>
          <ac:spMkLst>
            <pc:docMk/>
            <pc:sldMk cId="2064488328" sldId="422"/>
            <ac:spMk id="3" creationId="{00000000-0000-0000-0000-000000000000}"/>
          </ac:spMkLst>
        </pc:spChg>
        <pc:spChg chg="mod">
          <ac:chgData name="Rajesh Kumar T R" userId="3ed6134ad341c519" providerId="LiveId" clId="{E53E826F-DAD5-4439-B09B-4C45C50FEBE0}" dt="2025-12-21T00:53:53.844" v="1420"/>
          <ac:spMkLst>
            <pc:docMk/>
            <pc:sldMk cId="2064488328" sldId="422"/>
            <ac:spMk id="4" creationId="{C32E137C-25B0-3392-8D83-342B01C63CFC}"/>
          </ac:spMkLst>
        </pc:spChg>
        <pc:spChg chg="mod">
          <ac:chgData name="Rajesh Kumar T R" userId="3ed6134ad341c519" providerId="LiveId" clId="{E53E826F-DAD5-4439-B09B-4C45C50FEBE0}" dt="2025-12-21T00:53:53.844" v="1420"/>
          <ac:spMkLst>
            <pc:docMk/>
            <pc:sldMk cId="2064488328" sldId="422"/>
            <ac:spMk id="5" creationId="{F0FE731C-77D3-C793-9E9D-202CBC47AF0F}"/>
          </ac:spMkLst>
        </pc:spChg>
        <pc:spChg chg="mod">
          <ac:chgData name="Rajesh Kumar T R" userId="3ed6134ad341c519" providerId="LiveId" clId="{E53E826F-DAD5-4439-B09B-4C45C50FEBE0}" dt="2025-12-21T00:53:53.844" v="1420"/>
          <ac:spMkLst>
            <pc:docMk/>
            <pc:sldMk cId="2064488328" sldId="422"/>
            <ac:spMk id="6" creationId="{00000000-0000-0000-0000-000000000000}"/>
          </ac:spMkLst>
        </pc:spChg>
      </pc:sldChg>
      <pc:sldChg chg="modSp add">
        <pc:chgData name="Rajesh Kumar T R" userId="3ed6134ad341c519" providerId="LiveId" clId="{E53E826F-DAD5-4439-B09B-4C45C50FEBE0}" dt="2025-12-21T00:53:53.844" v="1420"/>
        <pc:sldMkLst>
          <pc:docMk/>
          <pc:sldMk cId="899810271" sldId="864"/>
        </pc:sldMkLst>
        <pc:spChg chg="mod">
          <ac:chgData name="Rajesh Kumar T R" userId="3ed6134ad341c519" providerId="LiveId" clId="{E53E826F-DAD5-4439-B09B-4C45C50FEBE0}" dt="2025-12-21T00:53:53.844" v="1420"/>
          <ac:spMkLst>
            <pc:docMk/>
            <pc:sldMk cId="899810271" sldId="864"/>
            <ac:spMk id="2" creationId="{F3AC8F46-7AFC-BE13-4B7C-036FB3F864BF}"/>
          </ac:spMkLst>
        </pc:spChg>
        <pc:spChg chg="mod">
          <ac:chgData name="Rajesh Kumar T R" userId="3ed6134ad341c519" providerId="LiveId" clId="{E53E826F-DAD5-4439-B09B-4C45C50FEBE0}" dt="2025-12-21T00:53:53.844" v="1420"/>
          <ac:spMkLst>
            <pc:docMk/>
            <pc:sldMk cId="899810271" sldId="864"/>
            <ac:spMk id="3" creationId="{88250D4B-F529-ECAD-7C33-B5EC7E160242}"/>
          </ac:spMkLst>
        </pc:spChg>
        <pc:spChg chg="mod">
          <ac:chgData name="Rajesh Kumar T R" userId="3ed6134ad341c519" providerId="LiveId" clId="{E53E826F-DAD5-4439-B09B-4C45C50FEBE0}" dt="2025-12-21T00:53:53.844" v="1420"/>
          <ac:spMkLst>
            <pc:docMk/>
            <pc:sldMk cId="899810271" sldId="864"/>
            <ac:spMk id="4" creationId="{947AD27A-B8C3-51A0-BEF1-7BB1B34A80BC}"/>
          </ac:spMkLst>
        </pc:spChg>
        <pc:spChg chg="mod">
          <ac:chgData name="Rajesh Kumar T R" userId="3ed6134ad341c519" providerId="LiveId" clId="{E53E826F-DAD5-4439-B09B-4C45C50FEBE0}" dt="2025-12-21T00:53:53.844" v="1420"/>
          <ac:spMkLst>
            <pc:docMk/>
            <pc:sldMk cId="899810271" sldId="864"/>
            <ac:spMk id="5" creationId="{3BEEADB8-9AEF-D792-80F0-BF29842FFC1E}"/>
          </ac:spMkLst>
        </pc:spChg>
        <pc:spChg chg="mod">
          <ac:chgData name="Rajesh Kumar T R" userId="3ed6134ad341c519" providerId="LiveId" clId="{E53E826F-DAD5-4439-B09B-4C45C50FEBE0}" dt="2025-12-21T00:53:53.844" v="1420"/>
          <ac:spMkLst>
            <pc:docMk/>
            <pc:sldMk cId="899810271" sldId="864"/>
            <ac:spMk id="7" creationId="{2DFBF6E8-A64C-591F-688B-2C961E7B1262}"/>
          </ac:spMkLst>
        </pc:spChg>
      </pc:sldChg>
      <pc:sldChg chg="modSp add">
        <pc:chgData name="Rajesh Kumar T R" userId="3ed6134ad341c519" providerId="LiveId" clId="{E53E826F-DAD5-4439-B09B-4C45C50FEBE0}" dt="2025-12-21T00:53:53.844" v="1420"/>
        <pc:sldMkLst>
          <pc:docMk/>
          <pc:sldMk cId="1406515233" sldId="865"/>
        </pc:sldMkLst>
        <pc:spChg chg="mod">
          <ac:chgData name="Rajesh Kumar T R" userId="3ed6134ad341c519" providerId="LiveId" clId="{E53E826F-DAD5-4439-B09B-4C45C50FEBE0}" dt="2025-12-21T00:53:53.844" v="1420"/>
          <ac:spMkLst>
            <pc:docMk/>
            <pc:sldMk cId="1406515233" sldId="865"/>
            <ac:spMk id="2" creationId="{DF732405-C400-B523-8EFA-1E3999BA91CE}"/>
          </ac:spMkLst>
        </pc:spChg>
        <pc:spChg chg="mod">
          <ac:chgData name="Rajesh Kumar T R" userId="3ed6134ad341c519" providerId="LiveId" clId="{E53E826F-DAD5-4439-B09B-4C45C50FEBE0}" dt="2025-12-21T00:53:53.844" v="1420"/>
          <ac:spMkLst>
            <pc:docMk/>
            <pc:sldMk cId="1406515233" sldId="865"/>
            <ac:spMk id="3" creationId="{E9216B09-6F9B-824F-41DC-1A3727A0F120}"/>
          </ac:spMkLst>
        </pc:spChg>
        <pc:spChg chg="mod">
          <ac:chgData name="Rajesh Kumar T R" userId="3ed6134ad341c519" providerId="LiveId" clId="{E53E826F-DAD5-4439-B09B-4C45C50FEBE0}" dt="2025-12-21T00:53:53.844" v="1420"/>
          <ac:spMkLst>
            <pc:docMk/>
            <pc:sldMk cId="1406515233" sldId="865"/>
            <ac:spMk id="4" creationId="{BF5FE24C-E004-ED9E-860F-860F1E1F1DCC}"/>
          </ac:spMkLst>
        </pc:spChg>
        <pc:spChg chg="mod">
          <ac:chgData name="Rajesh Kumar T R" userId="3ed6134ad341c519" providerId="LiveId" clId="{E53E826F-DAD5-4439-B09B-4C45C50FEBE0}" dt="2025-12-21T00:53:53.844" v="1420"/>
          <ac:spMkLst>
            <pc:docMk/>
            <pc:sldMk cId="1406515233" sldId="865"/>
            <ac:spMk id="5" creationId="{E1F3EB36-379D-8610-0939-DE3F3C15270D}"/>
          </ac:spMkLst>
        </pc:spChg>
        <pc:spChg chg="mod">
          <ac:chgData name="Rajesh Kumar T R" userId="3ed6134ad341c519" providerId="LiveId" clId="{E53E826F-DAD5-4439-B09B-4C45C50FEBE0}" dt="2025-12-21T00:53:53.844" v="1420"/>
          <ac:spMkLst>
            <pc:docMk/>
            <pc:sldMk cId="1406515233" sldId="865"/>
            <ac:spMk id="7" creationId="{218150A6-091A-83B2-6B13-C339DFEC5079}"/>
          </ac:spMkLst>
        </pc:spChg>
      </pc:sldChg>
      <pc:sldChg chg="modSp">
        <pc:chgData name="Rajesh Kumar T R" userId="3ed6134ad341c519" providerId="LiveId" clId="{E53E826F-DAD5-4439-B09B-4C45C50FEBE0}" dt="2025-12-21T00:53:53.844" v="1420"/>
        <pc:sldMkLst>
          <pc:docMk/>
          <pc:sldMk cId="1360426897" sldId="961"/>
        </pc:sldMkLst>
        <pc:spChg chg="mod">
          <ac:chgData name="Rajesh Kumar T R" userId="3ed6134ad341c519" providerId="LiveId" clId="{E53E826F-DAD5-4439-B09B-4C45C50FEBE0}" dt="2025-12-21T00:53:53.844" v="1420"/>
          <ac:spMkLst>
            <pc:docMk/>
            <pc:sldMk cId="1360426897" sldId="961"/>
            <ac:spMk id="3" creationId="{F1917C2B-2336-485B-AE30-7AEFC7135318}"/>
          </ac:spMkLst>
        </pc:spChg>
        <pc:spChg chg="mod">
          <ac:chgData name="Rajesh Kumar T R" userId="3ed6134ad341c519" providerId="LiveId" clId="{E53E826F-DAD5-4439-B09B-4C45C50FEBE0}" dt="2025-12-21T00:53:53.844" v="1420"/>
          <ac:spMkLst>
            <pc:docMk/>
            <pc:sldMk cId="1360426897" sldId="961"/>
            <ac:spMk id="4" creationId="{04ABF947-8243-0929-DA36-B71E1DD2D9D2}"/>
          </ac:spMkLst>
        </pc:spChg>
        <pc:spChg chg="mod">
          <ac:chgData name="Rajesh Kumar T R" userId="3ed6134ad341c519" providerId="LiveId" clId="{E53E826F-DAD5-4439-B09B-4C45C50FEBE0}" dt="2025-12-21T00:53:53.844" v="1420"/>
          <ac:spMkLst>
            <pc:docMk/>
            <pc:sldMk cId="1360426897" sldId="961"/>
            <ac:spMk id="7" creationId="{768385DF-6970-74AB-028C-345932B04265}"/>
          </ac:spMkLst>
        </pc:spChg>
      </pc:sldChg>
      <pc:sldChg chg="del">
        <pc:chgData name="Rajesh Kumar T R" userId="3ed6134ad341c519" providerId="LiveId" clId="{E53E826F-DAD5-4439-B09B-4C45C50FEBE0}" dt="2025-12-21T00:42:07.756" v="1079" actId="47"/>
        <pc:sldMkLst>
          <pc:docMk/>
          <pc:sldMk cId="834471686" sldId="965"/>
        </pc:sldMkLst>
      </pc:sldChg>
      <pc:sldChg chg="del">
        <pc:chgData name="Rajesh Kumar T R" userId="3ed6134ad341c519" providerId="LiveId" clId="{E53E826F-DAD5-4439-B09B-4C45C50FEBE0}" dt="2025-12-21T00:41:12.558" v="1078" actId="47"/>
        <pc:sldMkLst>
          <pc:docMk/>
          <pc:sldMk cId="464685512" sldId="969"/>
        </pc:sldMkLst>
      </pc:sldChg>
      <pc:sldChg chg="modSp mod">
        <pc:chgData name="Rajesh Kumar T R" userId="3ed6134ad341c519" providerId="LiveId" clId="{E53E826F-DAD5-4439-B09B-4C45C50FEBE0}" dt="2025-12-21T00:53:54.764" v="1443" actId="27636"/>
        <pc:sldMkLst>
          <pc:docMk/>
          <pc:sldMk cId="688917104" sldId="971"/>
        </pc:sldMkLst>
        <pc:spChg chg="mod">
          <ac:chgData name="Rajesh Kumar T R" userId="3ed6134ad341c519" providerId="LiveId" clId="{E53E826F-DAD5-4439-B09B-4C45C50FEBE0}" dt="2025-12-21T00:53:53.844" v="1420"/>
          <ac:spMkLst>
            <pc:docMk/>
            <pc:sldMk cId="688917104" sldId="971"/>
            <ac:spMk id="2" creationId="{8A2C9791-29E0-176C-94B8-8197CA8CDE41}"/>
          </ac:spMkLst>
        </pc:spChg>
        <pc:spChg chg="mod">
          <ac:chgData name="Rajesh Kumar T R" userId="3ed6134ad341c519" providerId="LiveId" clId="{E53E826F-DAD5-4439-B09B-4C45C50FEBE0}" dt="2025-12-21T00:53:54.764" v="1443" actId="27636"/>
          <ac:spMkLst>
            <pc:docMk/>
            <pc:sldMk cId="688917104" sldId="971"/>
            <ac:spMk id="3" creationId="{5F9A0AF5-6A7B-C797-F72F-5708F4171C9E}"/>
          </ac:spMkLst>
        </pc:spChg>
        <pc:spChg chg="mod">
          <ac:chgData name="Rajesh Kumar T R" userId="3ed6134ad341c519" providerId="LiveId" clId="{E53E826F-DAD5-4439-B09B-4C45C50FEBE0}" dt="2025-12-21T00:53:53.844" v="1420"/>
          <ac:spMkLst>
            <pc:docMk/>
            <pc:sldMk cId="688917104" sldId="971"/>
            <ac:spMk id="4" creationId="{12A929F7-58B9-1300-4D3A-99C48C24C942}"/>
          </ac:spMkLst>
        </pc:spChg>
        <pc:spChg chg="mod">
          <ac:chgData name="Rajesh Kumar T R" userId="3ed6134ad341c519" providerId="LiveId" clId="{E53E826F-DAD5-4439-B09B-4C45C50FEBE0}" dt="2025-12-21T00:53:53.844" v="1420"/>
          <ac:spMkLst>
            <pc:docMk/>
            <pc:sldMk cId="688917104" sldId="971"/>
            <ac:spMk id="5" creationId="{FADC9098-E7A8-4EF9-849F-C472528CFF21}"/>
          </ac:spMkLst>
        </pc:spChg>
        <pc:spChg chg="mod">
          <ac:chgData name="Rajesh Kumar T R" userId="3ed6134ad341c519" providerId="LiveId" clId="{E53E826F-DAD5-4439-B09B-4C45C50FEBE0}" dt="2025-12-21T00:53:53.844" v="1420"/>
          <ac:spMkLst>
            <pc:docMk/>
            <pc:sldMk cId="688917104" sldId="971"/>
            <ac:spMk id="6" creationId="{8837A475-2810-D7A2-D76A-0D23DD3426D7}"/>
          </ac:spMkLst>
        </pc:spChg>
      </pc:sldChg>
      <pc:sldChg chg="modSp">
        <pc:chgData name="Rajesh Kumar T R" userId="3ed6134ad341c519" providerId="LiveId" clId="{E53E826F-DAD5-4439-B09B-4C45C50FEBE0}" dt="2025-12-21T00:53:53.844" v="1420"/>
        <pc:sldMkLst>
          <pc:docMk/>
          <pc:sldMk cId="1995058868" sldId="977"/>
        </pc:sldMkLst>
        <pc:spChg chg="mod">
          <ac:chgData name="Rajesh Kumar T R" userId="3ed6134ad341c519" providerId="LiveId" clId="{E53E826F-DAD5-4439-B09B-4C45C50FEBE0}" dt="2025-12-21T00:53:53.844" v="1420"/>
          <ac:spMkLst>
            <pc:docMk/>
            <pc:sldMk cId="1995058868" sldId="977"/>
            <ac:spMk id="3" creationId="{264A0ECF-512F-6433-D6B0-F8E7A62453B1}"/>
          </ac:spMkLst>
        </pc:spChg>
        <pc:spChg chg="mod">
          <ac:chgData name="Rajesh Kumar T R" userId="3ed6134ad341c519" providerId="LiveId" clId="{E53E826F-DAD5-4439-B09B-4C45C50FEBE0}" dt="2025-12-21T00:53:53.844" v="1420"/>
          <ac:spMkLst>
            <pc:docMk/>
            <pc:sldMk cId="1995058868" sldId="977"/>
            <ac:spMk id="4" creationId="{85D01FA8-8371-EB29-9C94-0C6C1D1DC153}"/>
          </ac:spMkLst>
        </pc:spChg>
        <pc:spChg chg="mod">
          <ac:chgData name="Rajesh Kumar T R" userId="3ed6134ad341c519" providerId="LiveId" clId="{E53E826F-DAD5-4439-B09B-4C45C50FEBE0}" dt="2025-12-21T00:53:53.844" v="1420"/>
          <ac:spMkLst>
            <pc:docMk/>
            <pc:sldMk cId="1995058868" sldId="977"/>
            <ac:spMk id="7" creationId="{4614B673-3A1C-54C9-ECA7-B2E6B46FB8BA}"/>
          </ac:spMkLst>
        </pc:spChg>
      </pc:sldChg>
      <pc:sldChg chg="modSp mod">
        <pc:chgData name="Rajesh Kumar T R" userId="3ed6134ad341c519" providerId="LiveId" clId="{E53E826F-DAD5-4439-B09B-4C45C50FEBE0}" dt="2025-12-21T00:53:54.265" v="1429" actId="27636"/>
        <pc:sldMkLst>
          <pc:docMk/>
          <pc:sldMk cId="805340662" sldId="978"/>
        </pc:sldMkLst>
        <pc:spChg chg="mod">
          <ac:chgData name="Rajesh Kumar T R" userId="3ed6134ad341c519" providerId="LiveId" clId="{E53E826F-DAD5-4439-B09B-4C45C50FEBE0}" dt="2025-12-21T00:53:53.844" v="1420"/>
          <ac:spMkLst>
            <pc:docMk/>
            <pc:sldMk cId="805340662" sldId="978"/>
            <ac:spMk id="3" creationId="{BF8E265B-5EFB-B9BB-757E-B84CEA7EAEA6}"/>
          </ac:spMkLst>
        </pc:spChg>
        <pc:spChg chg="mod">
          <ac:chgData name="Rajesh Kumar T R" userId="3ed6134ad341c519" providerId="LiveId" clId="{E53E826F-DAD5-4439-B09B-4C45C50FEBE0}" dt="2025-12-21T00:53:53.844" v="1420"/>
          <ac:spMkLst>
            <pc:docMk/>
            <pc:sldMk cId="805340662" sldId="978"/>
            <ac:spMk id="4" creationId="{D68E2D4D-04D4-23E2-8ADE-1CC9CC617C2F}"/>
          </ac:spMkLst>
        </pc:spChg>
        <pc:spChg chg="mod">
          <ac:chgData name="Rajesh Kumar T R" userId="3ed6134ad341c519" providerId="LiveId" clId="{E53E826F-DAD5-4439-B09B-4C45C50FEBE0}" dt="2025-12-21T00:53:53.844" v="1420"/>
          <ac:spMkLst>
            <pc:docMk/>
            <pc:sldMk cId="805340662" sldId="978"/>
            <ac:spMk id="5" creationId="{227AF27E-24F8-F127-92FB-5B2B3482CCD6}"/>
          </ac:spMkLst>
        </pc:spChg>
        <pc:spChg chg="mod">
          <ac:chgData name="Rajesh Kumar T R" userId="3ed6134ad341c519" providerId="LiveId" clId="{E53E826F-DAD5-4439-B09B-4C45C50FEBE0}" dt="2025-12-21T00:53:54.265" v="1429" actId="27636"/>
          <ac:spMkLst>
            <pc:docMk/>
            <pc:sldMk cId="805340662" sldId="978"/>
            <ac:spMk id="8" creationId="{A265B767-0289-BB36-9BB7-8F011371D376}"/>
          </ac:spMkLst>
        </pc:spChg>
      </pc:sldChg>
      <pc:sldChg chg="modSp mod">
        <pc:chgData name="Rajesh Kumar T R" userId="3ed6134ad341c519" providerId="LiveId" clId="{E53E826F-DAD5-4439-B09B-4C45C50FEBE0}" dt="2025-12-21T00:53:54.528" v="1435" actId="27636"/>
        <pc:sldMkLst>
          <pc:docMk/>
          <pc:sldMk cId="2922882809" sldId="980"/>
        </pc:sldMkLst>
        <pc:spChg chg="mod">
          <ac:chgData name="Rajesh Kumar T R" userId="3ed6134ad341c519" providerId="LiveId" clId="{E53E826F-DAD5-4439-B09B-4C45C50FEBE0}" dt="2025-12-21T00:53:53.844" v="1420"/>
          <ac:spMkLst>
            <pc:docMk/>
            <pc:sldMk cId="2922882809" sldId="980"/>
            <ac:spMk id="2" creationId="{2A3A725F-B77A-A4E7-1848-0C4348FC206D}"/>
          </ac:spMkLst>
        </pc:spChg>
        <pc:spChg chg="mod">
          <ac:chgData name="Rajesh Kumar T R" userId="3ed6134ad341c519" providerId="LiveId" clId="{E53E826F-DAD5-4439-B09B-4C45C50FEBE0}" dt="2025-12-21T00:53:54.528" v="1435" actId="27636"/>
          <ac:spMkLst>
            <pc:docMk/>
            <pc:sldMk cId="2922882809" sldId="980"/>
            <ac:spMk id="3" creationId="{4B869EE7-36D6-FDFF-4236-0D0D939C8042}"/>
          </ac:spMkLst>
        </pc:spChg>
        <pc:spChg chg="mod">
          <ac:chgData name="Rajesh Kumar T R" userId="3ed6134ad341c519" providerId="LiveId" clId="{E53E826F-DAD5-4439-B09B-4C45C50FEBE0}" dt="2025-12-21T00:53:53.844" v="1420"/>
          <ac:spMkLst>
            <pc:docMk/>
            <pc:sldMk cId="2922882809" sldId="980"/>
            <ac:spMk id="4" creationId="{6A4C5134-AEF1-50BE-BE19-6E8051CEF2DA}"/>
          </ac:spMkLst>
        </pc:spChg>
        <pc:spChg chg="mod">
          <ac:chgData name="Rajesh Kumar T R" userId="3ed6134ad341c519" providerId="LiveId" clId="{E53E826F-DAD5-4439-B09B-4C45C50FEBE0}" dt="2025-12-21T00:53:53.844" v="1420"/>
          <ac:spMkLst>
            <pc:docMk/>
            <pc:sldMk cId="2922882809" sldId="980"/>
            <ac:spMk id="5" creationId="{85F0EBB4-ADD8-385D-3DF5-12865F1C8822}"/>
          </ac:spMkLst>
        </pc:spChg>
        <pc:spChg chg="mod">
          <ac:chgData name="Rajesh Kumar T R" userId="3ed6134ad341c519" providerId="LiveId" clId="{E53E826F-DAD5-4439-B09B-4C45C50FEBE0}" dt="2025-12-21T00:53:53.844" v="1420"/>
          <ac:spMkLst>
            <pc:docMk/>
            <pc:sldMk cId="2922882809" sldId="980"/>
            <ac:spMk id="6" creationId="{0C1C74A2-04FD-3FCA-CCD1-84D024B6CB3F}"/>
          </ac:spMkLst>
        </pc:spChg>
      </pc:sldChg>
      <pc:sldChg chg="modSp">
        <pc:chgData name="Rajesh Kumar T R" userId="3ed6134ad341c519" providerId="LiveId" clId="{E53E826F-DAD5-4439-B09B-4C45C50FEBE0}" dt="2025-12-21T00:53:53.844" v="1420"/>
        <pc:sldMkLst>
          <pc:docMk/>
          <pc:sldMk cId="1992188217" sldId="981"/>
        </pc:sldMkLst>
        <pc:spChg chg="mod">
          <ac:chgData name="Rajesh Kumar T R" userId="3ed6134ad341c519" providerId="LiveId" clId="{E53E826F-DAD5-4439-B09B-4C45C50FEBE0}" dt="2025-12-21T00:53:53.844" v="1420"/>
          <ac:spMkLst>
            <pc:docMk/>
            <pc:sldMk cId="1992188217" sldId="981"/>
            <ac:spMk id="2" creationId="{3B4C1109-0020-603D-E571-8CC6231142BF}"/>
          </ac:spMkLst>
        </pc:spChg>
        <pc:spChg chg="mod">
          <ac:chgData name="Rajesh Kumar T R" userId="3ed6134ad341c519" providerId="LiveId" clId="{E53E826F-DAD5-4439-B09B-4C45C50FEBE0}" dt="2025-12-21T00:53:53.844" v="1420"/>
          <ac:spMkLst>
            <pc:docMk/>
            <pc:sldMk cId="1992188217" sldId="981"/>
            <ac:spMk id="3" creationId="{168DCF16-3946-F893-7443-A7F307F20112}"/>
          </ac:spMkLst>
        </pc:spChg>
        <pc:spChg chg="mod">
          <ac:chgData name="Rajesh Kumar T R" userId="3ed6134ad341c519" providerId="LiveId" clId="{E53E826F-DAD5-4439-B09B-4C45C50FEBE0}" dt="2025-12-21T00:53:53.844" v="1420"/>
          <ac:spMkLst>
            <pc:docMk/>
            <pc:sldMk cId="1992188217" sldId="981"/>
            <ac:spMk id="4" creationId="{967F66D4-C5D6-B420-3AC9-34520F7245CD}"/>
          </ac:spMkLst>
        </pc:spChg>
        <pc:spChg chg="mod">
          <ac:chgData name="Rajesh Kumar T R" userId="3ed6134ad341c519" providerId="LiveId" clId="{E53E826F-DAD5-4439-B09B-4C45C50FEBE0}" dt="2025-12-21T00:53:53.844" v="1420"/>
          <ac:spMkLst>
            <pc:docMk/>
            <pc:sldMk cId="1992188217" sldId="981"/>
            <ac:spMk id="6" creationId="{96BF4D26-42CC-A0BB-1DD8-5C731F17B68F}"/>
          </ac:spMkLst>
        </pc:spChg>
        <pc:graphicFrameChg chg="mod">
          <ac:chgData name="Rajesh Kumar T R" userId="3ed6134ad341c519" providerId="LiveId" clId="{E53E826F-DAD5-4439-B09B-4C45C50FEBE0}" dt="2025-12-21T00:53:53.844" v="1420"/>
          <ac:graphicFrameMkLst>
            <pc:docMk/>
            <pc:sldMk cId="1992188217" sldId="981"/>
            <ac:graphicFrameMk id="5" creationId="{939B7959-6BC9-D1D0-9A42-4395B0FEBAB4}"/>
          </ac:graphicFrameMkLst>
        </pc:graphicFrameChg>
      </pc:sldChg>
      <pc:sldChg chg="modSp mod">
        <pc:chgData name="Rajesh Kumar T R" userId="3ed6134ad341c519" providerId="LiveId" clId="{E53E826F-DAD5-4439-B09B-4C45C50FEBE0}" dt="2025-12-21T00:53:54.736" v="1442" actId="27636"/>
        <pc:sldMkLst>
          <pc:docMk/>
          <pc:sldMk cId="3814772021" sldId="983"/>
        </pc:sldMkLst>
        <pc:spChg chg="mod">
          <ac:chgData name="Rajesh Kumar T R" userId="3ed6134ad341c519" providerId="LiveId" clId="{E53E826F-DAD5-4439-B09B-4C45C50FEBE0}" dt="2025-12-21T00:53:53.844" v="1420"/>
          <ac:spMkLst>
            <pc:docMk/>
            <pc:sldMk cId="3814772021" sldId="983"/>
            <ac:spMk id="2" creationId="{B9F60ACD-091F-AF8C-CED9-A550E7574C0E}"/>
          </ac:spMkLst>
        </pc:spChg>
        <pc:spChg chg="mod">
          <ac:chgData name="Rajesh Kumar T R" userId="3ed6134ad341c519" providerId="LiveId" clId="{E53E826F-DAD5-4439-B09B-4C45C50FEBE0}" dt="2025-12-21T00:53:54.736" v="1442" actId="27636"/>
          <ac:spMkLst>
            <pc:docMk/>
            <pc:sldMk cId="3814772021" sldId="983"/>
            <ac:spMk id="3" creationId="{87D7BED6-9C63-B1FF-073E-D2E336A3396A}"/>
          </ac:spMkLst>
        </pc:spChg>
        <pc:spChg chg="mod">
          <ac:chgData name="Rajesh Kumar T R" userId="3ed6134ad341c519" providerId="LiveId" clId="{E53E826F-DAD5-4439-B09B-4C45C50FEBE0}" dt="2025-12-21T00:53:53.844" v="1420"/>
          <ac:spMkLst>
            <pc:docMk/>
            <pc:sldMk cId="3814772021" sldId="983"/>
            <ac:spMk id="4" creationId="{83FA9A32-EBAE-CF9C-5C8D-3EBA34D3D1B4}"/>
          </ac:spMkLst>
        </pc:spChg>
        <pc:spChg chg="mod">
          <ac:chgData name="Rajesh Kumar T R" userId="3ed6134ad341c519" providerId="LiveId" clId="{E53E826F-DAD5-4439-B09B-4C45C50FEBE0}" dt="2025-12-21T00:53:53.844" v="1420"/>
          <ac:spMkLst>
            <pc:docMk/>
            <pc:sldMk cId="3814772021" sldId="983"/>
            <ac:spMk id="5" creationId="{4ABB0961-7CA9-314B-261A-1974A8672D42}"/>
          </ac:spMkLst>
        </pc:spChg>
        <pc:spChg chg="mod">
          <ac:chgData name="Rajesh Kumar T R" userId="3ed6134ad341c519" providerId="LiveId" clId="{E53E826F-DAD5-4439-B09B-4C45C50FEBE0}" dt="2025-12-21T00:53:53.844" v="1420"/>
          <ac:spMkLst>
            <pc:docMk/>
            <pc:sldMk cId="3814772021" sldId="983"/>
            <ac:spMk id="6" creationId="{8C66AE0E-33E9-A801-1A2E-B7360A5E541E}"/>
          </ac:spMkLst>
        </pc:spChg>
      </pc:sldChg>
      <pc:sldChg chg="modSp mod">
        <pc:chgData name="Rajesh Kumar T R" userId="3ed6134ad341c519" providerId="LiveId" clId="{E53E826F-DAD5-4439-B09B-4C45C50FEBE0}" dt="2025-12-21T00:53:54.677" v="1440" actId="27636"/>
        <pc:sldMkLst>
          <pc:docMk/>
          <pc:sldMk cId="3298460316" sldId="985"/>
        </pc:sldMkLst>
        <pc:spChg chg="mod">
          <ac:chgData name="Rajesh Kumar T R" userId="3ed6134ad341c519" providerId="LiveId" clId="{E53E826F-DAD5-4439-B09B-4C45C50FEBE0}" dt="2025-12-21T00:53:53.844" v="1420"/>
          <ac:spMkLst>
            <pc:docMk/>
            <pc:sldMk cId="3298460316" sldId="985"/>
            <ac:spMk id="2" creationId="{2F934682-1471-E09A-C489-AF79ADB3134B}"/>
          </ac:spMkLst>
        </pc:spChg>
        <pc:spChg chg="mod">
          <ac:chgData name="Rajesh Kumar T R" userId="3ed6134ad341c519" providerId="LiveId" clId="{E53E826F-DAD5-4439-B09B-4C45C50FEBE0}" dt="2025-12-21T00:53:54.677" v="1440" actId="27636"/>
          <ac:spMkLst>
            <pc:docMk/>
            <pc:sldMk cId="3298460316" sldId="985"/>
            <ac:spMk id="3" creationId="{DAA1F3E8-FF26-1B5B-B754-B598A196E4EE}"/>
          </ac:spMkLst>
        </pc:spChg>
        <pc:spChg chg="mod">
          <ac:chgData name="Rajesh Kumar T R" userId="3ed6134ad341c519" providerId="LiveId" clId="{E53E826F-DAD5-4439-B09B-4C45C50FEBE0}" dt="2025-12-21T00:53:53.844" v="1420"/>
          <ac:spMkLst>
            <pc:docMk/>
            <pc:sldMk cId="3298460316" sldId="985"/>
            <ac:spMk id="4" creationId="{08A28CC6-F28D-D9ED-E1B8-AFDCD343D739}"/>
          </ac:spMkLst>
        </pc:spChg>
        <pc:spChg chg="mod">
          <ac:chgData name="Rajesh Kumar T R" userId="3ed6134ad341c519" providerId="LiveId" clId="{E53E826F-DAD5-4439-B09B-4C45C50FEBE0}" dt="2025-12-21T00:53:53.844" v="1420"/>
          <ac:spMkLst>
            <pc:docMk/>
            <pc:sldMk cId="3298460316" sldId="985"/>
            <ac:spMk id="5" creationId="{5A338506-32AB-A351-6010-07182B0CA7E0}"/>
          </ac:spMkLst>
        </pc:spChg>
        <pc:spChg chg="mod">
          <ac:chgData name="Rajesh Kumar T R" userId="3ed6134ad341c519" providerId="LiveId" clId="{E53E826F-DAD5-4439-B09B-4C45C50FEBE0}" dt="2025-12-21T00:53:53.844" v="1420"/>
          <ac:spMkLst>
            <pc:docMk/>
            <pc:sldMk cId="3298460316" sldId="985"/>
            <ac:spMk id="6" creationId="{F3475915-18D8-BFC4-1B3F-215CB0796964}"/>
          </ac:spMkLst>
        </pc:spChg>
      </pc:sldChg>
      <pc:sldChg chg="modSp mod">
        <pc:chgData name="Rajesh Kumar T R" userId="3ed6134ad341c519" providerId="LiveId" clId="{E53E826F-DAD5-4439-B09B-4C45C50FEBE0}" dt="2025-12-21T00:53:54.707" v="1441" actId="27636"/>
        <pc:sldMkLst>
          <pc:docMk/>
          <pc:sldMk cId="557707533" sldId="986"/>
        </pc:sldMkLst>
        <pc:spChg chg="mod">
          <ac:chgData name="Rajesh Kumar T R" userId="3ed6134ad341c519" providerId="LiveId" clId="{E53E826F-DAD5-4439-B09B-4C45C50FEBE0}" dt="2025-12-21T00:53:53.844" v="1420"/>
          <ac:spMkLst>
            <pc:docMk/>
            <pc:sldMk cId="557707533" sldId="986"/>
            <ac:spMk id="2" creationId="{6788E15F-3595-098E-A76F-8F1CB05F578C}"/>
          </ac:spMkLst>
        </pc:spChg>
        <pc:spChg chg="mod">
          <ac:chgData name="Rajesh Kumar T R" userId="3ed6134ad341c519" providerId="LiveId" clId="{E53E826F-DAD5-4439-B09B-4C45C50FEBE0}" dt="2025-12-21T00:53:54.707" v="1441" actId="27636"/>
          <ac:spMkLst>
            <pc:docMk/>
            <pc:sldMk cId="557707533" sldId="986"/>
            <ac:spMk id="3" creationId="{CE780ADA-68E9-A383-9B00-94E2102BA469}"/>
          </ac:spMkLst>
        </pc:spChg>
        <pc:spChg chg="mod">
          <ac:chgData name="Rajesh Kumar T R" userId="3ed6134ad341c519" providerId="LiveId" clId="{E53E826F-DAD5-4439-B09B-4C45C50FEBE0}" dt="2025-12-21T00:53:53.844" v="1420"/>
          <ac:spMkLst>
            <pc:docMk/>
            <pc:sldMk cId="557707533" sldId="986"/>
            <ac:spMk id="4" creationId="{F79CE862-3994-BBEA-9E76-5BCFA316A10E}"/>
          </ac:spMkLst>
        </pc:spChg>
        <pc:spChg chg="mod">
          <ac:chgData name="Rajesh Kumar T R" userId="3ed6134ad341c519" providerId="LiveId" clId="{E53E826F-DAD5-4439-B09B-4C45C50FEBE0}" dt="2025-12-21T00:53:53.844" v="1420"/>
          <ac:spMkLst>
            <pc:docMk/>
            <pc:sldMk cId="557707533" sldId="986"/>
            <ac:spMk id="5" creationId="{C6B94D1D-539C-A17D-CFA8-AD596414585A}"/>
          </ac:spMkLst>
        </pc:spChg>
        <pc:spChg chg="mod">
          <ac:chgData name="Rajesh Kumar T R" userId="3ed6134ad341c519" providerId="LiveId" clId="{E53E826F-DAD5-4439-B09B-4C45C50FEBE0}" dt="2025-12-21T00:53:53.844" v="1420"/>
          <ac:spMkLst>
            <pc:docMk/>
            <pc:sldMk cId="557707533" sldId="986"/>
            <ac:spMk id="6" creationId="{1231AEED-7545-A790-095B-44BEA012866D}"/>
          </ac:spMkLst>
        </pc:spChg>
      </pc:sldChg>
      <pc:sldChg chg="modSp mod setBg">
        <pc:chgData name="Rajesh Kumar T R" userId="3ed6134ad341c519" providerId="LiveId" clId="{E53E826F-DAD5-4439-B09B-4C45C50FEBE0}" dt="2025-12-21T00:53:54.637" v="1438" actId="27636"/>
        <pc:sldMkLst>
          <pc:docMk/>
          <pc:sldMk cId="356942614" sldId="987"/>
        </pc:sldMkLst>
        <pc:spChg chg="mod">
          <ac:chgData name="Rajesh Kumar T R" userId="3ed6134ad341c519" providerId="LiveId" clId="{E53E826F-DAD5-4439-B09B-4C45C50FEBE0}" dt="2025-12-21T00:53:54.637" v="1438" actId="27636"/>
          <ac:spMkLst>
            <pc:docMk/>
            <pc:sldMk cId="356942614" sldId="987"/>
            <ac:spMk id="3" creationId="{420DD625-F824-D79B-DEF3-9772C7BBC30F}"/>
          </ac:spMkLst>
        </pc:spChg>
        <pc:spChg chg="mod">
          <ac:chgData name="Rajesh Kumar T R" userId="3ed6134ad341c519" providerId="LiveId" clId="{E53E826F-DAD5-4439-B09B-4C45C50FEBE0}" dt="2025-12-21T00:53:53.844" v="1420"/>
          <ac:spMkLst>
            <pc:docMk/>
            <pc:sldMk cId="356942614" sldId="987"/>
            <ac:spMk id="5" creationId="{A118608C-1948-2360-06E7-195776DCE0E1}"/>
          </ac:spMkLst>
        </pc:spChg>
        <pc:spChg chg="mod">
          <ac:chgData name="Rajesh Kumar T R" userId="3ed6134ad341c519" providerId="LiveId" clId="{E53E826F-DAD5-4439-B09B-4C45C50FEBE0}" dt="2025-12-21T00:53:53.844" v="1420"/>
          <ac:spMkLst>
            <pc:docMk/>
            <pc:sldMk cId="356942614" sldId="987"/>
            <ac:spMk id="6" creationId="{632F2B86-EFF6-4646-EB93-C256DA18012D}"/>
          </ac:spMkLst>
        </pc:spChg>
      </pc:sldChg>
      <pc:sldChg chg="modSp mod">
        <pc:chgData name="Rajesh Kumar T R" userId="3ed6134ad341c519" providerId="LiveId" clId="{E53E826F-DAD5-4439-B09B-4C45C50FEBE0}" dt="2025-12-21T00:53:54.777" v="1444" actId="27636"/>
        <pc:sldMkLst>
          <pc:docMk/>
          <pc:sldMk cId="2609962496" sldId="988"/>
        </pc:sldMkLst>
        <pc:spChg chg="mod">
          <ac:chgData name="Rajesh Kumar T R" userId="3ed6134ad341c519" providerId="LiveId" clId="{E53E826F-DAD5-4439-B09B-4C45C50FEBE0}" dt="2025-12-21T00:53:53.844" v="1420"/>
          <ac:spMkLst>
            <pc:docMk/>
            <pc:sldMk cId="2609962496" sldId="988"/>
            <ac:spMk id="2" creationId="{F727EC03-15B6-B07B-25B8-005CA8B3149E}"/>
          </ac:spMkLst>
        </pc:spChg>
        <pc:spChg chg="mod">
          <ac:chgData name="Rajesh Kumar T R" userId="3ed6134ad341c519" providerId="LiveId" clId="{E53E826F-DAD5-4439-B09B-4C45C50FEBE0}" dt="2025-12-21T00:53:54.777" v="1444" actId="27636"/>
          <ac:spMkLst>
            <pc:docMk/>
            <pc:sldMk cId="2609962496" sldId="988"/>
            <ac:spMk id="3" creationId="{B5D41D22-1D5E-F7EB-6F21-7C30FF45266B}"/>
          </ac:spMkLst>
        </pc:spChg>
        <pc:spChg chg="mod">
          <ac:chgData name="Rajesh Kumar T R" userId="3ed6134ad341c519" providerId="LiveId" clId="{E53E826F-DAD5-4439-B09B-4C45C50FEBE0}" dt="2025-12-21T00:53:53.844" v="1420"/>
          <ac:spMkLst>
            <pc:docMk/>
            <pc:sldMk cId="2609962496" sldId="988"/>
            <ac:spMk id="4" creationId="{C086AF01-A54A-588E-FEA2-BC6124BEAAF1}"/>
          </ac:spMkLst>
        </pc:spChg>
        <pc:spChg chg="mod">
          <ac:chgData name="Rajesh Kumar T R" userId="3ed6134ad341c519" providerId="LiveId" clId="{E53E826F-DAD5-4439-B09B-4C45C50FEBE0}" dt="2025-12-21T00:53:53.844" v="1420"/>
          <ac:spMkLst>
            <pc:docMk/>
            <pc:sldMk cId="2609962496" sldId="988"/>
            <ac:spMk id="5" creationId="{9C992020-B229-0B42-7DC1-07261402A62B}"/>
          </ac:spMkLst>
        </pc:spChg>
        <pc:spChg chg="mod">
          <ac:chgData name="Rajesh Kumar T R" userId="3ed6134ad341c519" providerId="LiveId" clId="{E53E826F-DAD5-4439-B09B-4C45C50FEBE0}" dt="2025-12-21T00:53:53.844" v="1420"/>
          <ac:spMkLst>
            <pc:docMk/>
            <pc:sldMk cId="2609962496" sldId="988"/>
            <ac:spMk id="6" creationId="{E756AF36-3230-E450-7C4B-5D4215ECB576}"/>
          </ac:spMkLst>
        </pc:spChg>
      </pc:sldChg>
      <pc:sldChg chg="del">
        <pc:chgData name="Rajesh Kumar T R" userId="3ed6134ad341c519" providerId="LiveId" clId="{E53E826F-DAD5-4439-B09B-4C45C50FEBE0}" dt="2025-12-21T00:41:12.558" v="1078" actId="47"/>
        <pc:sldMkLst>
          <pc:docMk/>
          <pc:sldMk cId="2271709250" sldId="989"/>
        </pc:sldMkLst>
      </pc:sldChg>
      <pc:sldChg chg="modSp mod">
        <pc:chgData name="Rajesh Kumar T R" userId="3ed6134ad341c519" providerId="LiveId" clId="{E53E826F-DAD5-4439-B09B-4C45C50FEBE0}" dt="2025-12-21T00:53:54.651" v="1439" actId="27636"/>
        <pc:sldMkLst>
          <pc:docMk/>
          <pc:sldMk cId="1645581888" sldId="990"/>
        </pc:sldMkLst>
        <pc:spChg chg="mod">
          <ac:chgData name="Rajesh Kumar T R" userId="3ed6134ad341c519" providerId="LiveId" clId="{E53E826F-DAD5-4439-B09B-4C45C50FEBE0}" dt="2025-12-21T00:53:53.844" v="1420"/>
          <ac:spMkLst>
            <pc:docMk/>
            <pc:sldMk cId="1645581888" sldId="990"/>
            <ac:spMk id="2" creationId="{2050048C-E105-D740-5814-6B5355D53C27}"/>
          </ac:spMkLst>
        </pc:spChg>
        <pc:spChg chg="mod">
          <ac:chgData name="Rajesh Kumar T R" userId="3ed6134ad341c519" providerId="LiveId" clId="{E53E826F-DAD5-4439-B09B-4C45C50FEBE0}" dt="2025-12-21T00:53:54.651" v="1439" actId="27636"/>
          <ac:spMkLst>
            <pc:docMk/>
            <pc:sldMk cId="1645581888" sldId="990"/>
            <ac:spMk id="3" creationId="{0F5EEC5E-72A5-5CA8-24BC-B5E2B3CF8588}"/>
          </ac:spMkLst>
        </pc:spChg>
        <pc:spChg chg="mod">
          <ac:chgData name="Rajesh Kumar T R" userId="3ed6134ad341c519" providerId="LiveId" clId="{E53E826F-DAD5-4439-B09B-4C45C50FEBE0}" dt="2025-12-21T00:53:53.844" v="1420"/>
          <ac:spMkLst>
            <pc:docMk/>
            <pc:sldMk cId="1645581888" sldId="990"/>
            <ac:spMk id="4" creationId="{227EB677-786A-8C68-D537-07DD34485EB8}"/>
          </ac:spMkLst>
        </pc:spChg>
        <pc:spChg chg="mod">
          <ac:chgData name="Rajesh Kumar T R" userId="3ed6134ad341c519" providerId="LiveId" clId="{E53E826F-DAD5-4439-B09B-4C45C50FEBE0}" dt="2025-12-21T00:53:53.844" v="1420"/>
          <ac:spMkLst>
            <pc:docMk/>
            <pc:sldMk cId="1645581888" sldId="990"/>
            <ac:spMk id="5" creationId="{F70504DB-F898-2C6C-DC84-533CD2C8583F}"/>
          </ac:spMkLst>
        </pc:spChg>
        <pc:spChg chg="mod">
          <ac:chgData name="Rajesh Kumar T R" userId="3ed6134ad341c519" providerId="LiveId" clId="{E53E826F-DAD5-4439-B09B-4C45C50FEBE0}" dt="2025-12-21T00:53:53.844" v="1420"/>
          <ac:spMkLst>
            <pc:docMk/>
            <pc:sldMk cId="1645581888" sldId="990"/>
            <ac:spMk id="6" creationId="{283EABA1-E239-08E7-73E3-36068BB1EF49}"/>
          </ac:spMkLst>
        </pc:spChg>
      </pc:sldChg>
      <pc:sldChg chg="del">
        <pc:chgData name="Rajesh Kumar T R" userId="3ed6134ad341c519" providerId="LiveId" clId="{E53E826F-DAD5-4439-B09B-4C45C50FEBE0}" dt="2025-12-21T00:38:31.548" v="1075" actId="47"/>
        <pc:sldMkLst>
          <pc:docMk/>
          <pc:sldMk cId="2391352850" sldId="4319"/>
        </pc:sldMkLst>
      </pc:sldChg>
      <pc:sldChg chg="del">
        <pc:chgData name="Rajesh Kumar T R" userId="3ed6134ad341c519" providerId="LiveId" clId="{E53E826F-DAD5-4439-B09B-4C45C50FEBE0}" dt="2025-12-21T00:38:34.503" v="1076" actId="47"/>
        <pc:sldMkLst>
          <pc:docMk/>
          <pc:sldMk cId="4138342350" sldId="4320"/>
        </pc:sldMkLst>
      </pc:sldChg>
      <pc:sldChg chg="modSp">
        <pc:chgData name="Rajesh Kumar T R" userId="3ed6134ad341c519" providerId="LiveId" clId="{E53E826F-DAD5-4439-B09B-4C45C50FEBE0}" dt="2025-12-21T00:53:53.844" v="1420"/>
        <pc:sldMkLst>
          <pc:docMk/>
          <pc:sldMk cId="1225030636" sldId="4321"/>
        </pc:sldMkLst>
        <pc:spChg chg="mod">
          <ac:chgData name="Rajesh Kumar T R" userId="3ed6134ad341c519" providerId="LiveId" clId="{E53E826F-DAD5-4439-B09B-4C45C50FEBE0}" dt="2025-12-21T00:53:53.844" v="1420"/>
          <ac:spMkLst>
            <pc:docMk/>
            <pc:sldMk cId="1225030636" sldId="4321"/>
            <ac:spMk id="2" creationId="{DA2CA537-ACBD-8E52-60F9-DA4DA4EAE02C}"/>
          </ac:spMkLst>
        </pc:spChg>
        <pc:spChg chg="mod">
          <ac:chgData name="Rajesh Kumar T R" userId="3ed6134ad341c519" providerId="LiveId" clId="{E53E826F-DAD5-4439-B09B-4C45C50FEBE0}" dt="2025-12-21T00:53:53.844" v="1420"/>
          <ac:spMkLst>
            <pc:docMk/>
            <pc:sldMk cId="1225030636" sldId="4321"/>
            <ac:spMk id="3" creationId="{8AA938D2-AA17-1714-ED3F-FD168C21770D}"/>
          </ac:spMkLst>
        </pc:spChg>
        <pc:spChg chg="mod">
          <ac:chgData name="Rajesh Kumar T R" userId="3ed6134ad341c519" providerId="LiveId" clId="{E53E826F-DAD5-4439-B09B-4C45C50FEBE0}" dt="2025-12-21T00:53:53.844" v="1420"/>
          <ac:spMkLst>
            <pc:docMk/>
            <pc:sldMk cId="1225030636" sldId="4321"/>
            <ac:spMk id="4" creationId="{EA6A48BA-479D-78E0-1B0D-36B2FF709273}"/>
          </ac:spMkLst>
        </pc:spChg>
        <pc:spChg chg="mod">
          <ac:chgData name="Rajesh Kumar T R" userId="3ed6134ad341c519" providerId="LiveId" clId="{E53E826F-DAD5-4439-B09B-4C45C50FEBE0}" dt="2025-12-21T00:53:53.844" v="1420"/>
          <ac:spMkLst>
            <pc:docMk/>
            <pc:sldMk cId="1225030636" sldId="4321"/>
            <ac:spMk id="5" creationId="{E0E101EA-43A0-C6D1-B455-1E21E3DE7D14}"/>
          </ac:spMkLst>
        </pc:spChg>
        <pc:spChg chg="mod">
          <ac:chgData name="Rajesh Kumar T R" userId="3ed6134ad341c519" providerId="LiveId" clId="{E53E826F-DAD5-4439-B09B-4C45C50FEBE0}" dt="2025-12-21T00:53:53.844" v="1420"/>
          <ac:spMkLst>
            <pc:docMk/>
            <pc:sldMk cId="1225030636" sldId="4321"/>
            <ac:spMk id="6" creationId="{4C1B5449-531A-C882-05D2-14F81354D736}"/>
          </ac:spMkLst>
        </pc:spChg>
      </pc:sldChg>
      <pc:sldChg chg="del">
        <pc:chgData name="Rajesh Kumar T R" userId="3ed6134ad341c519" providerId="LiveId" clId="{E53E826F-DAD5-4439-B09B-4C45C50FEBE0}" dt="2025-12-21T00:41:12.558" v="1078" actId="47"/>
        <pc:sldMkLst>
          <pc:docMk/>
          <pc:sldMk cId="3611066914" sldId="4322"/>
        </pc:sldMkLst>
      </pc:sldChg>
      <pc:sldChg chg="modSp">
        <pc:chgData name="Rajesh Kumar T R" userId="3ed6134ad341c519" providerId="LiveId" clId="{E53E826F-DAD5-4439-B09B-4C45C50FEBE0}" dt="2025-12-21T00:53:53.844" v="1420"/>
        <pc:sldMkLst>
          <pc:docMk/>
          <pc:sldMk cId="151723945" sldId="4323"/>
        </pc:sldMkLst>
        <pc:spChg chg="mod">
          <ac:chgData name="Rajesh Kumar T R" userId="3ed6134ad341c519" providerId="LiveId" clId="{E53E826F-DAD5-4439-B09B-4C45C50FEBE0}" dt="2025-12-21T00:53:53.844" v="1420"/>
          <ac:spMkLst>
            <pc:docMk/>
            <pc:sldMk cId="151723945" sldId="4323"/>
            <ac:spMk id="4" creationId="{ED297E47-7BA3-00F1-9FFD-C5969FEA4B2E}"/>
          </ac:spMkLst>
        </pc:spChg>
        <pc:spChg chg="mod">
          <ac:chgData name="Rajesh Kumar T R" userId="3ed6134ad341c519" providerId="LiveId" clId="{E53E826F-DAD5-4439-B09B-4C45C50FEBE0}" dt="2025-12-21T00:53:53.844" v="1420"/>
          <ac:spMkLst>
            <pc:docMk/>
            <pc:sldMk cId="151723945" sldId="4323"/>
            <ac:spMk id="6" creationId="{A9FAAA33-2FD8-1209-1ADB-059B24C09BFA}"/>
          </ac:spMkLst>
        </pc:spChg>
        <pc:spChg chg="mod">
          <ac:chgData name="Rajesh Kumar T R" userId="3ed6134ad341c519" providerId="LiveId" clId="{E53E826F-DAD5-4439-B09B-4C45C50FEBE0}" dt="2025-12-21T00:53:53.844" v="1420"/>
          <ac:spMkLst>
            <pc:docMk/>
            <pc:sldMk cId="151723945" sldId="4323"/>
            <ac:spMk id="7" creationId="{6B369B58-A3AC-8A3E-48CC-1BAB305B4BBD}"/>
          </ac:spMkLst>
        </pc:spChg>
      </pc:sldChg>
      <pc:sldChg chg="modSp">
        <pc:chgData name="Rajesh Kumar T R" userId="3ed6134ad341c519" providerId="LiveId" clId="{E53E826F-DAD5-4439-B09B-4C45C50FEBE0}" dt="2025-12-21T00:53:53.844" v="1420"/>
        <pc:sldMkLst>
          <pc:docMk/>
          <pc:sldMk cId="1129368663" sldId="4387"/>
        </pc:sldMkLst>
        <pc:spChg chg="mod">
          <ac:chgData name="Rajesh Kumar T R" userId="3ed6134ad341c519" providerId="LiveId" clId="{E53E826F-DAD5-4439-B09B-4C45C50FEBE0}" dt="2025-12-21T00:53:53.844" v="1420"/>
          <ac:spMkLst>
            <pc:docMk/>
            <pc:sldMk cId="1129368663" sldId="4387"/>
            <ac:spMk id="2" creationId="{C66FAB8C-78C5-A9FD-958F-A10832942A29}"/>
          </ac:spMkLst>
        </pc:spChg>
        <pc:spChg chg="mod">
          <ac:chgData name="Rajesh Kumar T R" userId="3ed6134ad341c519" providerId="LiveId" clId="{E53E826F-DAD5-4439-B09B-4C45C50FEBE0}" dt="2025-12-21T00:53:53.844" v="1420"/>
          <ac:spMkLst>
            <pc:docMk/>
            <pc:sldMk cId="1129368663" sldId="4387"/>
            <ac:spMk id="3" creationId="{83E5AE89-40AF-8FE8-CE4A-18EF2EB30662}"/>
          </ac:spMkLst>
        </pc:spChg>
        <pc:spChg chg="mod">
          <ac:chgData name="Rajesh Kumar T R" userId="3ed6134ad341c519" providerId="LiveId" clId="{E53E826F-DAD5-4439-B09B-4C45C50FEBE0}" dt="2025-12-21T00:53:53.844" v="1420"/>
          <ac:spMkLst>
            <pc:docMk/>
            <pc:sldMk cId="1129368663" sldId="4387"/>
            <ac:spMk id="5" creationId="{0CCC31B7-B609-CB63-77C5-5E10464DDCF0}"/>
          </ac:spMkLst>
        </pc:spChg>
        <pc:spChg chg="mod">
          <ac:chgData name="Rajesh Kumar T R" userId="3ed6134ad341c519" providerId="LiveId" clId="{E53E826F-DAD5-4439-B09B-4C45C50FEBE0}" dt="2025-12-21T00:53:53.844" v="1420"/>
          <ac:spMkLst>
            <pc:docMk/>
            <pc:sldMk cId="1129368663" sldId="4387"/>
            <ac:spMk id="6" creationId="{2A3246F2-33DF-F126-5668-1A575556F173}"/>
          </ac:spMkLst>
        </pc:spChg>
      </pc:sldChg>
      <pc:sldChg chg="modSp">
        <pc:chgData name="Rajesh Kumar T R" userId="3ed6134ad341c519" providerId="LiveId" clId="{E53E826F-DAD5-4439-B09B-4C45C50FEBE0}" dt="2025-12-21T00:53:53.844" v="1420"/>
        <pc:sldMkLst>
          <pc:docMk/>
          <pc:sldMk cId="1500058846" sldId="4390"/>
        </pc:sldMkLst>
        <pc:spChg chg="mod">
          <ac:chgData name="Rajesh Kumar T R" userId="3ed6134ad341c519" providerId="LiveId" clId="{E53E826F-DAD5-4439-B09B-4C45C50FEBE0}" dt="2025-12-21T00:53:53.844" v="1420"/>
          <ac:spMkLst>
            <pc:docMk/>
            <pc:sldMk cId="1500058846" sldId="4390"/>
            <ac:spMk id="2" creationId="{D379612C-05AA-A61E-5903-A32F4C4130AD}"/>
          </ac:spMkLst>
        </pc:spChg>
        <pc:spChg chg="mod">
          <ac:chgData name="Rajesh Kumar T R" userId="3ed6134ad341c519" providerId="LiveId" clId="{E53E826F-DAD5-4439-B09B-4C45C50FEBE0}" dt="2025-12-21T00:53:53.844" v="1420"/>
          <ac:spMkLst>
            <pc:docMk/>
            <pc:sldMk cId="1500058846" sldId="4390"/>
            <ac:spMk id="4" creationId="{FF0C0114-F4CF-11E0-C652-2D7A39BB3635}"/>
          </ac:spMkLst>
        </pc:spChg>
        <pc:spChg chg="mod">
          <ac:chgData name="Rajesh Kumar T R" userId="3ed6134ad341c519" providerId="LiveId" clId="{E53E826F-DAD5-4439-B09B-4C45C50FEBE0}" dt="2025-12-21T00:53:53.844" v="1420"/>
          <ac:spMkLst>
            <pc:docMk/>
            <pc:sldMk cId="1500058846" sldId="4390"/>
            <ac:spMk id="9" creationId="{C0A8C946-F269-3159-4A35-09F9E5F8BD16}"/>
          </ac:spMkLst>
        </pc:spChg>
        <pc:spChg chg="mod">
          <ac:chgData name="Rajesh Kumar T R" userId="3ed6134ad341c519" providerId="LiveId" clId="{E53E826F-DAD5-4439-B09B-4C45C50FEBE0}" dt="2025-12-21T00:53:53.844" v="1420"/>
          <ac:spMkLst>
            <pc:docMk/>
            <pc:sldMk cId="1500058846" sldId="4390"/>
            <ac:spMk id="10" creationId="{CAB3B4C9-E01E-915A-195B-CCEE792A52A8}"/>
          </ac:spMkLst>
        </pc:spChg>
      </pc:sldChg>
      <pc:sldChg chg="modSp">
        <pc:chgData name="Rajesh Kumar T R" userId="3ed6134ad341c519" providerId="LiveId" clId="{E53E826F-DAD5-4439-B09B-4C45C50FEBE0}" dt="2025-12-21T00:53:53.844" v="1420"/>
        <pc:sldMkLst>
          <pc:docMk/>
          <pc:sldMk cId="3586630702" sldId="4391"/>
        </pc:sldMkLst>
        <pc:spChg chg="mod">
          <ac:chgData name="Rajesh Kumar T R" userId="3ed6134ad341c519" providerId="LiveId" clId="{E53E826F-DAD5-4439-B09B-4C45C50FEBE0}" dt="2025-12-21T00:53:53.844" v="1420"/>
          <ac:spMkLst>
            <pc:docMk/>
            <pc:sldMk cId="3586630702" sldId="4391"/>
            <ac:spMk id="2" creationId="{B57CF21E-B100-C734-1CDE-85A2F7F7B9A9}"/>
          </ac:spMkLst>
        </pc:spChg>
        <pc:spChg chg="mod">
          <ac:chgData name="Rajesh Kumar T R" userId="3ed6134ad341c519" providerId="LiveId" clId="{E53E826F-DAD5-4439-B09B-4C45C50FEBE0}" dt="2025-12-21T00:53:53.844" v="1420"/>
          <ac:spMkLst>
            <pc:docMk/>
            <pc:sldMk cId="3586630702" sldId="4391"/>
            <ac:spMk id="3" creationId="{D80E1AA8-7A2C-3A13-4718-BCC4C304B1BB}"/>
          </ac:spMkLst>
        </pc:spChg>
        <pc:spChg chg="mod">
          <ac:chgData name="Rajesh Kumar T R" userId="3ed6134ad341c519" providerId="LiveId" clId="{E53E826F-DAD5-4439-B09B-4C45C50FEBE0}" dt="2025-12-21T00:53:53.844" v="1420"/>
          <ac:spMkLst>
            <pc:docMk/>
            <pc:sldMk cId="3586630702" sldId="4391"/>
            <ac:spMk id="5" creationId="{CFE8CC61-D613-DD2A-70D1-EC04BA27E6B6}"/>
          </ac:spMkLst>
        </pc:spChg>
        <pc:spChg chg="mod">
          <ac:chgData name="Rajesh Kumar T R" userId="3ed6134ad341c519" providerId="LiveId" clId="{E53E826F-DAD5-4439-B09B-4C45C50FEBE0}" dt="2025-12-21T00:53:53.844" v="1420"/>
          <ac:spMkLst>
            <pc:docMk/>
            <pc:sldMk cId="3586630702" sldId="4391"/>
            <ac:spMk id="6" creationId="{B298ABE8-78E4-990C-618D-28FF7C6947DD}"/>
          </ac:spMkLst>
        </pc:spChg>
      </pc:sldChg>
      <pc:sldChg chg="modSp mod">
        <pc:chgData name="Rajesh Kumar T R" userId="3ed6134ad341c519" providerId="LiveId" clId="{E53E826F-DAD5-4439-B09B-4C45C50FEBE0}" dt="2025-12-21T00:53:54.437" v="1433" actId="27636"/>
        <pc:sldMkLst>
          <pc:docMk/>
          <pc:sldMk cId="2804537253" sldId="4393"/>
        </pc:sldMkLst>
        <pc:spChg chg="mod">
          <ac:chgData name="Rajesh Kumar T R" userId="3ed6134ad341c519" providerId="LiveId" clId="{E53E826F-DAD5-4439-B09B-4C45C50FEBE0}" dt="2025-12-21T00:53:53.844" v="1420"/>
          <ac:spMkLst>
            <pc:docMk/>
            <pc:sldMk cId="2804537253" sldId="4393"/>
            <ac:spMk id="2" creationId="{D41EBD4E-B80F-4A47-FD6D-8EAAA1BEDABF}"/>
          </ac:spMkLst>
        </pc:spChg>
        <pc:spChg chg="mod">
          <ac:chgData name="Rajesh Kumar T R" userId="3ed6134ad341c519" providerId="LiveId" clId="{E53E826F-DAD5-4439-B09B-4C45C50FEBE0}" dt="2025-12-21T00:53:54.437" v="1433" actId="27636"/>
          <ac:spMkLst>
            <pc:docMk/>
            <pc:sldMk cId="2804537253" sldId="4393"/>
            <ac:spMk id="3" creationId="{F454C645-032D-5A7F-FEE0-CEEE1B71BCA6}"/>
          </ac:spMkLst>
        </pc:spChg>
        <pc:spChg chg="mod">
          <ac:chgData name="Rajesh Kumar T R" userId="3ed6134ad341c519" providerId="LiveId" clId="{E53E826F-DAD5-4439-B09B-4C45C50FEBE0}" dt="2025-12-21T00:53:53.844" v="1420"/>
          <ac:spMkLst>
            <pc:docMk/>
            <pc:sldMk cId="2804537253" sldId="4393"/>
            <ac:spMk id="4" creationId="{039BC92D-0394-98E3-17A1-62A39A6A43CE}"/>
          </ac:spMkLst>
        </pc:spChg>
        <pc:spChg chg="mod">
          <ac:chgData name="Rajesh Kumar T R" userId="3ed6134ad341c519" providerId="LiveId" clId="{E53E826F-DAD5-4439-B09B-4C45C50FEBE0}" dt="2025-12-21T00:53:53.844" v="1420"/>
          <ac:spMkLst>
            <pc:docMk/>
            <pc:sldMk cId="2804537253" sldId="4393"/>
            <ac:spMk id="5" creationId="{2F7F17E5-D60B-F44F-45B6-9C158CF30F4C}"/>
          </ac:spMkLst>
        </pc:spChg>
        <pc:spChg chg="mod">
          <ac:chgData name="Rajesh Kumar T R" userId="3ed6134ad341c519" providerId="LiveId" clId="{E53E826F-DAD5-4439-B09B-4C45C50FEBE0}" dt="2025-12-21T00:53:53.844" v="1420"/>
          <ac:spMkLst>
            <pc:docMk/>
            <pc:sldMk cId="2804537253" sldId="4393"/>
            <ac:spMk id="6" creationId="{A6830186-D42E-4D84-FB9C-9FABAB9D4860}"/>
          </ac:spMkLst>
        </pc:spChg>
      </pc:sldChg>
      <pc:sldChg chg="modSp mod">
        <pc:chgData name="Rajesh Kumar T R" userId="3ed6134ad341c519" providerId="LiveId" clId="{E53E826F-DAD5-4439-B09B-4C45C50FEBE0}" dt="2025-12-21T00:53:54.486" v="1434" actId="27636"/>
        <pc:sldMkLst>
          <pc:docMk/>
          <pc:sldMk cId="3991780920" sldId="4394"/>
        </pc:sldMkLst>
        <pc:spChg chg="mod">
          <ac:chgData name="Rajesh Kumar T R" userId="3ed6134ad341c519" providerId="LiveId" clId="{E53E826F-DAD5-4439-B09B-4C45C50FEBE0}" dt="2025-12-21T00:53:53.844" v="1420"/>
          <ac:spMkLst>
            <pc:docMk/>
            <pc:sldMk cId="3991780920" sldId="4394"/>
            <ac:spMk id="2" creationId="{B7D781C1-B8FA-23E8-2CB7-E21B2857E30E}"/>
          </ac:spMkLst>
        </pc:spChg>
        <pc:spChg chg="mod">
          <ac:chgData name="Rajesh Kumar T R" userId="3ed6134ad341c519" providerId="LiveId" clId="{E53E826F-DAD5-4439-B09B-4C45C50FEBE0}" dt="2025-12-21T00:53:54.486" v="1434" actId="27636"/>
          <ac:spMkLst>
            <pc:docMk/>
            <pc:sldMk cId="3991780920" sldId="4394"/>
            <ac:spMk id="3" creationId="{F6C51083-FFFA-3F9C-2C21-C17CA8018BBD}"/>
          </ac:spMkLst>
        </pc:spChg>
        <pc:spChg chg="mod">
          <ac:chgData name="Rajesh Kumar T R" userId="3ed6134ad341c519" providerId="LiveId" clId="{E53E826F-DAD5-4439-B09B-4C45C50FEBE0}" dt="2025-12-21T00:53:53.844" v="1420"/>
          <ac:spMkLst>
            <pc:docMk/>
            <pc:sldMk cId="3991780920" sldId="4394"/>
            <ac:spMk id="4" creationId="{7E93128B-DEDD-DE60-B511-917287FC128B}"/>
          </ac:spMkLst>
        </pc:spChg>
        <pc:spChg chg="mod">
          <ac:chgData name="Rajesh Kumar T R" userId="3ed6134ad341c519" providerId="LiveId" clId="{E53E826F-DAD5-4439-B09B-4C45C50FEBE0}" dt="2025-12-21T00:53:53.844" v="1420"/>
          <ac:spMkLst>
            <pc:docMk/>
            <pc:sldMk cId="3991780920" sldId="4394"/>
            <ac:spMk id="5" creationId="{828C7237-8C7C-E09F-F55C-3389D726FAF7}"/>
          </ac:spMkLst>
        </pc:spChg>
        <pc:spChg chg="mod">
          <ac:chgData name="Rajesh Kumar T R" userId="3ed6134ad341c519" providerId="LiveId" clId="{E53E826F-DAD5-4439-B09B-4C45C50FEBE0}" dt="2025-12-21T00:53:53.844" v="1420"/>
          <ac:spMkLst>
            <pc:docMk/>
            <pc:sldMk cId="3991780920" sldId="4394"/>
            <ac:spMk id="6" creationId="{6DBDCEF7-BA00-93C4-7FC6-2286BBF7DE4A}"/>
          </ac:spMkLst>
        </pc:spChg>
      </pc:sldChg>
      <pc:sldChg chg="modSp mod">
        <pc:chgData name="Rajesh Kumar T R" userId="3ed6134ad341c519" providerId="LiveId" clId="{E53E826F-DAD5-4439-B09B-4C45C50FEBE0}" dt="2025-12-21T00:53:53.844" v="1420"/>
        <pc:sldMkLst>
          <pc:docMk/>
          <pc:sldMk cId="2595725162" sldId="4395"/>
        </pc:sldMkLst>
        <pc:spChg chg="mod">
          <ac:chgData name="Rajesh Kumar T R" userId="3ed6134ad341c519" providerId="LiveId" clId="{E53E826F-DAD5-4439-B09B-4C45C50FEBE0}" dt="2025-12-21T00:48:31.925" v="1241" actId="27636"/>
          <ac:spMkLst>
            <pc:docMk/>
            <pc:sldMk cId="2595725162" sldId="4395"/>
            <ac:spMk id="2" creationId="{CAE1893D-9CB0-CD0E-6A2D-5B7176B5F55D}"/>
          </ac:spMkLst>
        </pc:spChg>
        <pc:spChg chg="mod">
          <ac:chgData name="Rajesh Kumar T R" userId="3ed6134ad341c519" providerId="LiveId" clId="{E53E826F-DAD5-4439-B09B-4C45C50FEBE0}" dt="2025-12-21T00:53:53.844" v="1420"/>
          <ac:spMkLst>
            <pc:docMk/>
            <pc:sldMk cId="2595725162" sldId="4395"/>
            <ac:spMk id="3" creationId="{C23B8B4A-A59B-876B-D2DD-12925ABA1EBE}"/>
          </ac:spMkLst>
        </pc:spChg>
        <pc:spChg chg="mod">
          <ac:chgData name="Rajesh Kumar T R" userId="3ed6134ad341c519" providerId="LiveId" clId="{E53E826F-DAD5-4439-B09B-4C45C50FEBE0}" dt="2025-12-21T00:53:53.844" v="1420"/>
          <ac:spMkLst>
            <pc:docMk/>
            <pc:sldMk cId="2595725162" sldId="4395"/>
            <ac:spMk id="7" creationId="{86F588FD-EB8D-5F28-9FDA-E63419AB41A6}"/>
          </ac:spMkLst>
        </pc:spChg>
        <pc:spChg chg="mod">
          <ac:chgData name="Rajesh Kumar T R" userId="3ed6134ad341c519" providerId="LiveId" clId="{E53E826F-DAD5-4439-B09B-4C45C50FEBE0}" dt="2025-12-21T00:53:53.844" v="1420"/>
          <ac:spMkLst>
            <pc:docMk/>
            <pc:sldMk cId="2595725162" sldId="4395"/>
            <ac:spMk id="8" creationId="{9E0534DF-552E-649A-9F29-A62E88955358}"/>
          </ac:spMkLst>
        </pc:spChg>
      </pc:sldChg>
      <pc:sldChg chg="modSp mod">
        <pc:chgData name="Rajesh Kumar T R" userId="3ed6134ad341c519" providerId="LiveId" clId="{E53E826F-DAD5-4439-B09B-4C45C50FEBE0}" dt="2025-12-21T00:53:54.576" v="1436" actId="27636"/>
        <pc:sldMkLst>
          <pc:docMk/>
          <pc:sldMk cId="1615297847" sldId="4397"/>
        </pc:sldMkLst>
        <pc:spChg chg="mod">
          <ac:chgData name="Rajesh Kumar T R" userId="3ed6134ad341c519" providerId="LiveId" clId="{E53E826F-DAD5-4439-B09B-4C45C50FEBE0}" dt="2025-12-21T00:53:53.844" v="1420"/>
          <ac:spMkLst>
            <pc:docMk/>
            <pc:sldMk cId="1615297847" sldId="4397"/>
            <ac:spMk id="2" creationId="{F67EB493-AFE5-13D8-5859-561506BF22C4}"/>
          </ac:spMkLst>
        </pc:spChg>
        <pc:spChg chg="mod">
          <ac:chgData name="Rajesh Kumar T R" userId="3ed6134ad341c519" providerId="LiveId" clId="{E53E826F-DAD5-4439-B09B-4C45C50FEBE0}" dt="2025-12-21T00:53:54.576" v="1436" actId="27636"/>
          <ac:spMkLst>
            <pc:docMk/>
            <pc:sldMk cId="1615297847" sldId="4397"/>
            <ac:spMk id="3" creationId="{60F79F1D-3299-674C-F39C-202E2EA04FC1}"/>
          </ac:spMkLst>
        </pc:spChg>
        <pc:spChg chg="mod">
          <ac:chgData name="Rajesh Kumar T R" userId="3ed6134ad341c519" providerId="LiveId" clId="{E53E826F-DAD5-4439-B09B-4C45C50FEBE0}" dt="2025-12-21T00:53:53.844" v="1420"/>
          <ac:spMkLst>
            <pc:docMk/>
            <pc:sldMk cId="1615297847" sldId="4397"/>
            <ac:spMk id="4" creationId="{5261E772-E803-2C74-7CE8-911E70693D09}"/>
          </ac:spMkLst>
        </pc:spChg>
        <pc:spChg chg="mod">
          <ac:chgData name="Rajesh Kumar T R" userId="3ed6134ad341c519" providerId="LiveId" clId="{E53E826F-DAD5-4439-B09B-4C45C50FEBE0}" dt="2025-12-21T00:53:53.844" v="1420"/>
          <ac:spMkLst>
            <pc:docMk/>
            <pc:sldMk cId="1615297847" sldId="4397"/>
            <ac:spMk id="5" creationId="{F5BA432C-929B-B7B7-67EE-61FE4B172B92}"/>
          </ac:spMkLst>
        </pc:spChg>
        <pc:spChg chg="mod">
          <ac:chgData name="Rajesh Kumar T R" userId="3ed6134ad341c519" providerId="LiveId" clId="{E53E826F-DAD5-4439-B09B-4C45C50FEBE0}" dt="2025-12-21T00:53:53.844" v="1420"/>
          <ac:spMkLst>
            <pc:docMk/>
            <pc:sldMk cId="1615297847" sldId="4397"/>
            <ac:spMk id="6" creationId="{5FD278BB-575F-7E56-20C7-7A302067E99F}"/>
          </ac:spMkLst>
        </pc:spChg>
      </pc:sldChg>
      <pc:sldChg chg="modSp">
        <pc:chgData name="Rajesh Kumar T R" userId="3ed6134ad341c519" providerId="LiveId" clId="{E53E826F-DAD5-4439-B09B-4C45C50FEBE0}" dt="2025-12-21T00:53:53.844" v="1420"/>
        <pc:sldMkLst>
          <pc:docMk/>
          <pc:sldMk cId="2334317480" sldId="4398"/>
        </pc:sldMkLst>
        <pc:spChg chg="mod">
          <ac:chgData name="Rajesh Kumar T R" userId="3ed6134ad341c519" providerId="LiveId" clId="{E53E826F-DAD5-4439-B09B-4C45C50FEBE0}" dt="2025-12-21T00:53:53.844" v="1420"/>
          <ac:spMkLst>
            <pc:docMk/>
            <pc:sldMk cId="2334317480" sldId="4398"/>
            <ac:spMk id="2" creationId="{F0F8E478-2BDF-4B6A-11CE-5E979CFB3BD2}"/>
          </ac:spMkLst>
        </pc:spChg>
        <pc:spChg chg="mod">
          <ac:chgData name="Rajesh Kumar T R" userId="3ed6134ad341c519" providerId="LiveId" clId="{E53E826F-DAD5-4439-B09B-4C45C50FEBE0}" dt="2025-12-21T00:53:53.844" v="1420"/>
          <ac:spMkLst>
            <pc:docMk/>
            <pc:sldMk cId="2334317480" sldId="4398"/>
            <ac:spMk id="3" creationId="{E3BCB7FF-53F6-D682-C93C-BC32153B1F2D}"/>
          </ac:spMkLst>
        </pc:spChg>
        <pc:spChg chg="mod">
          <ac:chgData name="Rajesh Kumar T R" userId="3ed6134ad341c519" providerId="LiveId" clId="{E53E826F-DAD5-4439-B09B-4C45C50FEBE0}" dt="2025-12-21T00:53:53.844" v="1420"/>
          <ac:spMkLst>
            <pc:docMk/>
            <pc:sldMk cId="2334317480" sldId="4398"/>
            <ac:spMk id="4" creationId="{34FF1A60-3FE0-39AA-6CD2-08F65594EE94}"/>
          </ac:spMkLst>
        </pc:spChg>
        <pc:spChg chg="mod">
          <ac:chgData name="Rajesh Kumar T R" userId="3ed6134ad341c519" providerId="LiveId" clId="{E53E826F-DAD5-4439-B09B-4C45C50FEBE0}" dt="2025-12-21T00:53:53.844" v="1420"/>
          <ac:spMkLst>
            <pc:docMk/>
            <pc:sldMk cId="2334317480" sldId="4398"/>
            <ac:spMk id="5" creationId="{22813551-1E57-8B45-7FF5-7B8CAAF4981F}"/>
          </ac:spMkLst>
        </pc:spChg>
        <pc:spChg chg="mod">
          <ac:chgData name="Rajesh Kumar T R" userId="3ed6134ad341c519" providerId="LiveId" clId="{E53E826F-DAD5-4439-B09B-4C45C50FEBE0}" dt="2025-12-21T00:53:53.844" v="1420"/>
          <ac:spMkLst>
            <pc:docMk/>
            <pc:sldMk cId="2334317480" sldId="4398"/>
            <ac:spMk id="6" creationId="{1A13470D-C734-B241-DA59-D5366234F89C}"/>
          </ac:spMkLst>
        </pc:spChg>
      </pc:sldChg>
      <pc:sldChg chg="modSp mod">
        <pc:chgData name="Rajesh Kumar T R" userId="3ed6134ad341c519" providerId="LiveId" clId="{E53E826F-DAD5-4439-B09B-4C45C50FEBE0}" dt="2025-12-21T00:53:54.595" v="1437" actId="27636"/>
        <pc:sldMkLst>
          <pc:docMk/>
          <pc:sldMk cId="140683531" sldId="4401"/>
        </pc:sldMkLst>
        <pc:spChg chg="mod">
          <ac:chgData name="Rajesh Kumar T R" userId="3ed6134ad341c519" providerId="LiveId" clId="{E53E826F-DAD5-4439-B09B-4C45C50FEBE0}" dt="2025-12-21T00:53:53.844" v="1420"/>
          <ac:spMkLst>
            <pc:docMk/>
            <pc:sldMk cId="140683531" sldId="4401"/>
            <ac:spMk id="2" creationId="{81A9CFBF-79B8-AFD2-2BBF-F33D4B74002E}"/>
          </ac:spMkLst>
        </pc:spChg>
        <pc:spChg chg="mod">
          <ac:chgData name="Rajesh Kumar T R" userId="3ed6134ad341c519" providerId="LiveId" clId="{E53E826F-DAD5-4439-B09B-4C45C50FEBE0}" dt="2025-12-21T00:53:54.595" v="1437" actId="27636"/>
          <ac:spMkLst>
            <pc:docMk/>
            <pc:sldMk cId="140683531" sldId="4401"/>
            <ac:spMk id="3" creationId="{31DE43BD-6336-A118-6B25-831BAFCF9FC2}"/>
          </ac:spMkLst>
        </pc:spChg>
        <pc:spChg chg="mod">
          <ac:chgData name="Rajesh Kumar T R" userId="3ed6134ad341c519" providerId="LiveId" clId="{E53E826F-DAD5-4439-B09B-4C45C50FEBE0}" dt="2025-12-21T00:53:53.844" v="1420"/>
          <ac:spMkLst>
            <pc:docMk/>
            <pc:sldMk cId="140683531" sldId="4401"/>
            <ac:spMk id="4" creationId="{707C15B3-66DB-F2BC-6CD0-EB9ADF42445E}"/>
          </ac:spMkLst>
        </pc:spChg>
        <pc:spChg chg="mod">
          <ac:chgData name="Rajesh Kumar T R" userId="3ed6134ad341c519" providerId="LiveId" clId="{E53E826F-DAD5-4439-B09B-4C45C50FEBE0}" dt="2025-12-21T00:53:53.844" v="1420"/>
          <ac:spMkLst>
            <pc:docMk/>
            <pc:sldMk cId="140683531" sldId="4401"/>
            <ac:spMk id="5" creationId="{4A8097CC-C964-6562-0BB9-24D2639FADED}"/>
          </ac:spMkLst>
        </pc:spChg>
        <pc:spChg chg="mod">
          <ac:chgData name="Rajesh Kumar T R" userId="3ed6134ad341c519" providerId="LiveId" clId="{E53E826F-DAD5-4439-B09B-4C45C50FEBE0}" dt="2025-12-21T00:53:53.844" v="1420"/>
          <ac:spMkLst>
            <pc:docMk/>
            <pc:sldMk cId="140683531" sldId="4401"/>
            <ac:spMk id="6" creationId="{861692F1-2F6C-0F45-B0E2-C111A81AD076}"/>
          </ac:spMkLst>
        </pc:spChg>
      </pc:sldChg>
      <pc:sldChg chg="del">
        <pc:chgData name="Rajesh Kumar T R" userId="3ed6134ad341c519" providerId="LiveId" clId="{E53E826F-DAD5-4439-B09B-4C45C50FEBE0}" dt="2025-12-21T00:39:14.539" v="1077" actId="47"/>
        <pc:sldMkLst>
          <pc:docMk/>
          <pc:sldMk cId="360451706" sldId="4402"/>
        </pc:sldMkLst>
      </pc:sldChg>
      <pc:sldChg chg="del">
        <pc:chgData name="Rajesh Kumar T R" userId="3ed6134ad341c519" providerId="LiveId" clId="{E53E826F-DAD5-4439-B09B-4C45C50FEBE0}" dt="2025-12-21T00:37:00.909" v="1054" actId="47"/>
        <pc:sldMkLst>
          <pc:docMk/>
          <pc:sldMk cId="3600004338" sldId="4403"/>
        </pc:sldMkLst>
      </pc:sldChg>
      <pc:sldChg chg="del">
        <pc:chgData name="Rajesh Kumar T R" userId="3ed6134ad341c519" providerId="LiveId" clId="{E53E826F-DAD5-4439-B09B-4C45C50FEBE0}" dt="2025-12-21T00:39:14.539" v="1077" actId="47"/>
        <pc:sldMkLst>
          <pc:docMk/>
          <pc:sldMk cId="2557206097" sldId="4404"/>
        </pc:sldMkLst>
      </pc:sldChg>
      <pc:sldChg chg="modSp del mod">
        <pc:chgData name="Rajesh Kumar T R" userId="3ed6134ad341c519" providerId="LiveId" clId="{E53E826F-DAD5-4439-B09B-4C45C50FEBE0}" dt="2025-12-21T00:38:03.157" v="1074" actId="47"/>
        <pc:sldMkLst>
          <pc:docMk/>
          <pc:sldMk cId="2991177095" sldId="4405"/>
        </pc:sldMkLst>
        <pc:spChg chg="mod">
          <ac:chgData name="Rajesh Kumar T R" userId="3ed6134ad341c519" providerId="LiveId" clId="{E53E826F-DAD5-4439-B09B-4C45C50FEBE0}" dt="2025-12-21T00:37:55.721" v="1073" actId="6549"/>
          <ac:spMkLst>
            <pc:docMk/>
            <pc:sldMk cId="2991177095" sldId="4405"/>
            <ac:spMk id="2" creationId="{99ABCDBB-1D91-45BC-9CA3-825AAB8D1002}"/>
          </ac:spMkLst>
        </pc:spChg>
      </pc:sldChg>
      <pc:sldChg chg="del">
        <pc:chgData name="Rajesh Kumar T R" userId="3ed6134ad341c519" providerId="LiveId" clId="{E53E826F-DAD5-4439-B09B-4C45C50FEBE0}" dt="2025-12-21T00:39:14.539" v="1077" actId="47"/>
        <pc:sldMkLst>
          <pc:docMk/>
          <pc:sldMk cId="146299534" sldId="4406"/>
        </pc:sldMkLst>
      </pc:sldChg>
      <pc:sldChg chg="modSp">
        <pc:chgData name="Rajesh Kumar T R" userId="3ed6134ad341c519" providerId="LiveId" clId="{E53E826F-DAD5-4439-B09B-4C45C50FEBE0}" dt="2025-12-21T00:53:53.844" v="1420"/>
        <pc:sldMkLst>
          <pc:docMk/>
          <pc:sldMk cId="929065943" sldId="4409"/>
        </pc:sldMkLst>
        <pc:spChg chg="mod">
          <ac:chgData name="Rajesh Kumar T R" userId="3ed6134ad341c519" providerId="LiveId" clId="{E53E826F-DAD5-4439-B09B-4C45C50FEBE0}" dt="2025-12-21T00:53:53.844" v="1420"/>
          <ac:spMkLst>
            <pc:docMk/>
            <pc:sldMk cId="929065943" sldId="4409"/>
            <ac:spMk id="4" creationId="{3C49BBD5-93B7-5D76-FEBF-72746A447A97}"/>
          </ac:spMkLst>
        </pc:spChg>
        <pc:spChg chg="mod">
          <ac:chgData name="Rajesh Kumar T R" userId="3ed6134ad341c519" providerId="LiveId" clId="{E53E826F-DAD5-4439-B09B-4C45C50FEBE0}" dt="2025-12-21T00:53:53.844" v="1420"/>
          <ac:spMkLst>
            <pc:docMk/>
            <pc:sldMk cId="929065943" sldId="4409"/>
            <ac:spMk id="5" creationId="{AAB607F9-1D7F-6479-B840-D6D2AA84CFD3}"/>
          </ac:spMkLst>
        </pc:spChg>
        <pc:spChg chg="mod">
          <ac:chgData name="Rajesh Kumar T R" userId="3ed6134ad341c519" providerId="LiveId" clId="{E53E826F-DAD5-4439-B09B-4C45C50FEBE0}" dt="2025-12-21T00:53:53.844" v="1420"/>
          <ac:spMkLst>
            <pc:docMk/>
            <pc:sldMk cId="929065943" sldId="4409"/>
            <ac:spMk id="6" creationId="{C6A358FD-C5FA-013E-C98D-876EC2E06AE1}"/>
          </ac:spMkLst>
        </pc:spChg>
      </pc:sldChg>
      <pc:sldChg chg="modSp">
        <pc:chgData name="Rajesh Kumar T R" userId="3ed6134ad341c519" providerId="LiveId" clId="{E53E826F-DAD5-4439-B09B-4C45C50FEBE0}" dt="2025-12-21T00:53:53.844" v="1420"/>
        <pc:sldMkLst>
          <pc:docMk/>
          <pc:sldMk cId="136221334" sldId="4410"/>
        </pc:sldMkLst>
        <pc:spChg chg="mod">
          <ac:chgData name="Rajesh Kumar T R" userId="3ed6134ad341c519" providerId="LiveId" clId="{E53E826F-DAD5-4439-B09B-4C45C50FEBE0}" dt="2025-12-21T00:53:53.844" v="1420"/>
          <ac:spMkLst>
            <pc:docMk/>
            <pc:sldMk cId="136221334" sldId="4410"/>
            <ac:spMk id="2" creationId="{B7CE7107-B4AA-9EA5-6A7E-58EC40909812}"/>
          </ac:spMkLst>
        </pc:spChg>
        <pc:spChg chg="mod">
          <ac:chgData name="Rajesh Kumar T R" userId="3ed6134ad341c519" providerId="LiveId" clId="{E53E826F-DAD5-4439-B09B-4C45C50FEBE0}" dt="2025-12-21T00:53:53.844" v="1420"/>
          <ac:spMkLst>
            <pc:docMk/>
            <pc:sldMk cId="136221334" sldId="4410"/>
            <ac:spMk id="3" creationId="{D8A83492-8448-3299-A713-91E29CA85D08}"/>
          </ac:spMkLst>
        </pc:spChg>
        <pc:spChg chg="mod">
          <ac:chgData name="Rajesh Kumar T R" userId="3ed6134ad341c519" providerId="LiveId" clId="{E53E826F-DAD5-4439-B09B-4C45C50FEBE0}" dt="2025-12-21T00:53:53.844" v="1420"/>
          <ac:spMkLst>
            <pc:docMk/>
            <pc:sldMk cId="136221334" sldId="4410"/>
            <ac:spMk id="4" creationId="{6C184158-C577-8F94-4D91-9183E586D517}"/>
          </ac:spMkLst>
        </pc:spChg>
        <pc:spChg chg="mod">
          <ac:chgData name="Rajesh Kumar T R" userId="3ed6134ad341c519" providerId="LiveId" clId="{E53E826F-DAD5-4439-B09B-4C45C50FEBE0}" dt="2025-12-21T00:53:53.844" v="1420"/>
          <ac:spMkLst>
            <pc:docMk/>
            <pc:sldMk cId="136221334" sldId="4410"/>
            <ac:spMk id="5" creationId="{130D82C2-3192-453A-2CF4-CF02116D1908}"/>
          </ac:spMkLst>
        </pc:spChg>
        <pc:spChg chg="mod">
          <ac:chgData name="Rajesh Kumar T R" userId="3ed6134ad341c519" providerId="LiveId" clId="{E53E826F-DAD5-4439-B09B-4C45C50FEBE0}" dt="2025-12-21T00:53:53.844" v="1420"/>
          <ac:spMkLst>
            <pc:docMk/>
            <pc:sldMk cId="136221334" sldId="4410"/>
            <ac:spMk id="6" creationId="{EEF688A5-1900-437D-26D5-377A74DD3476}"/>
          </ac:spMkLst>
        </pc:spChg>
      </pc:sldChg>
      <pc:sldChg chg="modSp mod">
        <pc:chgData name="Rajesh Kumar T R" userId="3ed6134ad341c519" providerId="LiveId" clId="{E53E826F-DAD5-4439-B09B-4C45C50FEBE0}" dt="2025-12-21T00:53:54.333" v="1431" actId="27636"/>
        <pc:sldMkLst>
          <pc:docMk/>
          <pc:sldMk cId="1950383330" sldId="4411"/>
        </pc:sldMkLst>
        <pc:spChg chg="mod">
          <ac:chgData name="Rajesh Kumar T R" userId="3ed6134ad341c519" providerId="LiveId" clId="{E53E826F-DAD5-4439-B09B-4C45C50FEBE0}" dt="2025-12-21T00:53:53.844" v="1420"/>
          <ac:spMkLst>
            <pc:docMk/>
            <pc:sldMk cId="1950383330" sldId="4411"/>
            <ac:spMk id="2" creationId="{79CCE669-8516-44FE-E937-988061ACC448}"/>
          </ac:spMkLst>
        </pc:spChg>
        <pc:spChg chg="mod">
          <ac:chgData name="Rajesh Kumar T R" userId="3ed6134ad341c519" providerId="LiveId" clId="{E53E826F-DAD5-4439-B09B-4C45C50FEBE0}" dt="2025-12-21T00:53:54.333" v="1431" actId="27636"/>
          <ac:spMkLst>
            <pc:docMk/>
            <pc:sldMk cId="1950383330" sldId="4411"/>
            <ac:spMk id="3" creationId="{E72F9EFE-5895-2DF9-CDB1-235B37F5A25C}"/>
          </ac:spMkLst>
        </pc:spChg>
        <pc:spChg chg="mod">
          <ac:chgData name="Rajesh Kumar T R" userId="3ed6134ad341c519" providerId="LiveId" clId="{E53E826F-DAD5-4439-B09B-4C45C50FEBE0}" dt="2025-12-21T00:53:53.844" v="1420"/>
          <ac:spMkLst>
            <pc:docMk/>
            <pc:sldMk cId="1950383330" sldId="4411"/>
            <ac:spMk id="4" creationId="{435DF974-F2DA-A389-6DBD-F80C4421A342}"/>
          </ac:spMkLst>
        </pc:spChg>
        <pc:spChg chg="mod">
          <ac:chgData name="Rajesh Kumar T R" userId="3ed6134ad341c519" providerId="LiveId" clId="{E53E826F-DAD5-4439-B09B-4C45C50FEBE0}" dt="2025-12-21T00:53:53.844" v="1420"/>
          <ac:spMkLst>
            <pc:docMk/>
            <pc:sldMk cId="1950383330" sldId="4411"/>
            <ac:spMk id="5" creationId="{1A8D9E50-96DD-C52E-93A2-23E9581190C2}"/>
          </ac:spMkLst>
        </pc:spChg>
        <pc:spChg chg="mod">
          <ac:chgData name="Rajesh Kumar T R" userId="3ed6134ad341c519" providerId="LiveId" clId="{E53E826F-DAD5-4439-B09B-4C45C50FEBE0}" dt="2025-12-21T00:53:53.844" v="1420"/>
          <ac:spMkLst>
            <pc:docMk/>
            <pc:sldMk cId="1950383330" sldId="4411"/>
            <ac:spMk id="6" creationId="{69FAE794-A7FB-A8FB-BDF7-51FAC94368FA}"/>
          </ac:spMkLst>
        </pc:spChg>
      </pc:sldChg>
      <pc:sldChg chg="modSp">
        <pc:chgData name="Rajesh Kumar T R" userId="3ed6134ad341c519" providerId="LiveId" clId="{E53E826F-DAD5-4439-B09B-4C45C50FEBE0}" dt="2025-12-21T00:53:53.844" v="1420"/>
        <pc:sldMkLst>
          <pc:docMk/>
          <pc:sldMk cId="408902484" sldId="4412"/>
        </pc:sldMkLst>
        <pc:spChg chg="mod">
          <ac:chgData name="Rajesh Kumar T R" userId="3ed6134ad341c519" providerId="LiveId" clId="{E53E826F-DAD5-4439-B09B-4C45C50FEBE0}" dt="2025-12-21T00:53:53.844" v="1420"/>
          <ac:spMkLst>
            <pc:docMk/>
            <pc:sldMk cId="408902484" sldId="4412"/>
            <ac:spMk id="5" creationId="{9452200E-7B69-C351-B11B-D63F40D3B02B}"/>
          </ac:spMkLst>
        </pc:spChg>
        <pc:spChg chg="mod">
          <ac:chgData name="Rajesh Kumar T R" userId="3ed6134ad341c519" providerId="LiveId" clId="{E53E826F-DAD5-4439-B09B-4C45C50FEBE0}" dt="2025-12-21T00:53:53.844" v="1420"/>
          <ac:spMkLst>
            <pc:docMk/>
            <pc:sldMk cId="408902484" sldId="4412"/>
            <ac:spMk id="6" creationId="{A0DCE821-C66C-DB38-9A8C-9D0FCB146C88}"/>
          </ac:spMkLst>
        </pc:spChg>
        <pc:spChg chg="mod">
          <ac:chgData name="Rajesh Kumar T R" userId="3ed6134ad341c519" providerId="LiveId" clId="{E53E826F-DAD5-4439-B09B-4C45C50FEBE0}" dt="2025-12-21T00:53:53.844" v="1420"/>
          <ac:spMkLst>
            <pc:docMk/>
            <pc:sldMk cId="408902484" sldId="4412"/>
            <ac:spMk id="7" creationId="{6DE24572-ABF5-2C27-94F2-D34C45FBA381}"/>
          </ac:spMkLst>
        </pc:spChg>
      </pc:sldChg>
      <pc:sldChg chg="modSp mod">
        <pc:chgData name="Rajesh Kumar T R" userId="3ed6134ad341c519" providerId="LiveId" clId="{E53E826F-DAD5-4439-B09B-4C45C50FEBE0}" dt="2025-12-21T00:53:54.299" v="1430" actId="27636"/>
        <pc:sldMkLst>
          <pc:docMk/>
          <pc:sldMk cId="2641335514" sldId="4413"/>
        </pc:sldMkLst>
        <pc:spChg chg="mod">
          <ac:chgData name="Rajesh Kumar T R" userId="3ed6134ad341c519" providerId="LiveId" clId="{E53E826F-DAD5-4439-B09B-4C45C50FEBE0}" dt="2025-12-21T00:53:54.299" v="1430" actId="27636"/>
          <ac:spMkLst>
            <pc:docMk/>
            <pc:sldMk cId="2641335514" sldId="4413"/>
            <ac:spMk id="3" creationId="{834CE51B-8D1B-0112-E677-AD00A8211E27}"/>
          </ac:spMkLst>
        </pc:spChg>
        <pc:spChg chg="mod">
          <ac:chgData name="Rajesh Kumar T R" userId="3ed6134ad341c519" providerId="LiveId" clId="{E53E826F-DAD5-4439-B09B-4C45C50FEBE0}" dt="2025-12-21T00:53:53.844" v="1420"/>
          <ac:spMkLst>
            <pc:docMk/>
            <pc:sldMk cId="2641335514" sldId="4413"/>
            <ac:spMk id="4" creationId="{F70F1418-7125-A661-9BA0-8F561751325B}"/>
          </ac:spMkLst>
        </pc:spChg>
        <pc:spChg chg="mod">
          <ac:chgData name="Rajesh Kumar T R" userId="3ed6134ad341c519" providerId="LiveId" clId="{E53E826F-DAD5-4439-B09B-4C45C50FEBE0}" dt="2025-12-21T00:53:53.844" v="1420"/>
          <ac:spMkLst>
            <pc:docMk/>
            <pc:sldMk cId="2641335514" sldId="4413"/>
            <ac:spMk id="5" creationId="{1BD6565F-CACB-F989-81FC-6C6B64892E4F}"/>
          </ac:spMkLst>
        </pc:spChg>
        <pc:spChg chg="mod">
          <ac:chgData name="Rajesh Kumar T R" userId="3ed6134ad341c519" providerId="LiveId" clId="{E53E826F-DAD5-4439-B09B-4C45C50FEBE0}" dt="2025-12-21T00:53:53.844" v="1420"/>
          <ac:spMkLst>
            <pc:docMk/>
            <pc:sldMk cId="2641335514" sldId="4413"/>
            <ac:spMk id="6" creationId="{75099BF6-61CE-387A-076A-750903010B45}"/>
          </ac:spMkLst>
        </pc:spChg>
      </pc:sldChg>
      <pc:sldChg chg="modSp">
        <pc:chgData name="Rajesh Kumar T R" userId="3ed6134ad341c519" providerId="LiveId" clId="{E53E826F-DAD5-4439-B09B-4C45C50FEBE0}" dt="2025-12-21T00:53:53.844" v="1420"/>
        <pc:sldMkLst>
          <pc:docMk/>
          <pc:sldMk cId="1890801882" sldId="4415"/>
        </pc:sldMkLst>
        <pc:spChg chg="mod">
          <ac:chgData name="Rajesh Kumar T R" userId="3ed6134ad341c519" providerId="LiveId" clId="{E53E826F-DAD5-4439-B09B-4C45C50FEBE0}" dt="2025-12-21T00:53:53.844" v="1420"/>
          <ac:spMkLst>
            <pc:docMk/>
            <pc:sldMk cId="1890801882" sldId="4415"/>
            <ac:spMk id="2" creationId="{EADAC673-CE65-8B24-DD6B-295441C148C5}"/>
          </ac:spMkLst>
        </pc:spChg>
        <pc:spChg chg="mod">
          <ac:chgData name="Rajesh Kumar T R" userId="3ed6134ad341c519" providerId="LiveId" clId="{E53E826F-DAD5-4439-B09B-4C45C50FEBE0}" dt="2025-12-21T00:53:53.844" v="1420"/>
          <ac:spMkLst>
            <pc:docMk/>
            <pc:sldMk cId="1890801882" sldId="4415"/>
            <ac:spMk id="3" creationId="{3BF4899F-B902-863C-7D84-70EF693B030B}"/>
          </ac:spMkLst>
        </pc:spChg>
        <pc:spChg chg="mod">
          <ac:chgData name="Rajesh Kumar T R" userId="3ed6134ad341c519" providerId="LiveId" clId="{E53E826F-DAD5-4439-B09B-4C45C50FEBE0}" dt="2025-12-21T00:53:53.844" v="1420"/>
          <ac:spMkLst>
            <pc:docMk/>
            <pc:sldMk cId="1890801882" sldId="4415"/>
            <ac:spMk id="4" creationId="{21C224FE-41F0-9526-52BC-009E79CCD8F2}"/>
          </ac:spMkLst>
        </pc:spChg>
        <pc:spChg chg="mod">
          <ac:chgData name="Rajesh Kumar T R" userId="3ed6134ad341c519" providerId="LiveId" clId="{E53E826F-DAD5-4439-B09B-4C45C50FEBE0}" dt="2025-12-21T00:53:53.844" v="1420"/>
          <ac:spMkLst>
            <pc:docMk/>
            <pc:sldMk cId="1890801882" sldId="4415"/>
            <ac:spMk id="5" creationId="{40A54440-CDB1-9B9E-591C-55C82E439375}"/>
          </ac:spMkLst>
        </pc:spChg>
        <pc:spChg chg="mod">
          <ac:chgData name="Rajesh Kumar T R" userId="3ed6134ad341c519" providerId="LiveId" clId="{E53E826F-DAD5-4439-B09B-4C45C50FEBE0}" dt="2025-12-21T00:53:53.844" v="1420"/>
          <ac:spMkLst>
            <pc:docMk/>
            <pc:sldMk cId="1890801882" sldId="4415"/>
            <ac:spMk id="6" creationId="{4BE945C5-7E47-B4C8-F548-396C1C63237C}"/>
          </ac:spMkLst>
        </pc:spChg>
      </pc:sldChg>
      <pc:sldChg chg="modSp">
        <pc:chgData name="Rajesh Kumar T R" userId="3ed6134ad341c519" providerId="LiveId" clId="{E53E826F-DAD5-4439-B09B-4C45C50FEBE0}" dt="2025-12-21T00:53:53.844" v="1420"/>
        <pc:sldMkLst>
          <pc:docMk/>
          <pc:sldMk cId="4116424508" sldId="4416"/>
        </pc:sldMkLst>
        <pc:spChg chg="mod">
          <ac:chgData name="Rajesh Kumar T R" userId="3ed6134ad341c519" providerId="LiveId" clId="{E53E826F-DAD5-4439-B09B-4C45C50FEBE0}" dt="2025-12-21T00:53:53.844" v="1420"/>
          <ac:spMkLst>
            <pc:docMk/>
            <pc:sldMk cId="4116424508" sldId="4416"/>
            <ac:spMk id="2" creationId="{1947E709-6643-6186-0E2F-A7BD639E30D0}"/>
          </ac:spMkLst>
        </pc:spChg>
        <pc:spChg chg="mod">
          <ac:chgData name="Rajesh Kumar T R" userId="3ed6134ad341c519" providerId="LiveId" clId="{E53E826F-DAD5-4439-B09B-4C45C50FEBE0}" dt="2025-12-21T00:53:53.844" v="1420"/>
          <ac:spMkLst>
            <pc:docMk/>
            <pc:sldMk cId="4116424508" sldId="4416"/>
            <ac:spMk id="3" creationId="{A6FC396B-5279-4AC0-4C0F-FC7054E53BD9}"/>
          </ac:spMkLst>
        </pc:spChg>
        <pc:spChg chg="mod">
          <ac:chgData name="Rajesh Kumar T R" userId="3ed6134ad341c519" providerId="LiveId" clId="{E53E826F-DAD5-4439-B09B-4C45C50FEBE0}" dt="2025-12-21T00:53:53.844" v="1420"/>
          <ac:spMkLst>
            <pc:docMk/>
            <pc:sldMk cId="4116424508" sldId="4416"/>
            <ac:spMk id="4" creationId="{C5B1E37E-E4C4-01F6-2FEA-3222DA0ECF40}"/>
          </ac:spMkLst>
        </pc:spChg>
        <pc:spChg chg="mod">
          <ac:chgData name="Rajesh Kumar T R" userId="3ed6134ad341c519" providerId="LiveId" clId="{E53E826F-DAD5-4439-B09B-4C45C50FEBE0}" dt="2025-12-21T00:53:53.844" v="1420"/>
          <ac:spMkLst>
            <pc:docMk/>
            <pc:sldMk cId="4116424508" sldId="4416"/>
            <ac:spMk id="5" creationId="{3ACC5B2B-88F5-EC3D-241B-6752587D310E}"/>
          </ac:spMkLst>
        </pc:spChg>
        <pc:spChg chg="mod">
          <ac:chgData name="Rajesh Kumar T R" userId="3ed6134ad341c519" providerId="LiveId" clId="{E53E826F-DAD5-4439-B09B-4C45C50FEBE0}" dt="2025-12-21T00:53:53.844" v="1420"/>
          <ac:spMkLst>
            <pc:docMk/>
            <pc:sldMk cId="4116424508" sldId="4416"/>
            <ac:spMk id="6" creationId="{97CFB08E-2560-7D44-A4F2-EBD9CBFD206A}"/>
          </ac:spMkLst>
        </pc:spChg>
      </pc:sldChg>
      <pc:sldChg chg="del">
        <pc:chgData name="Rajesh Kumar T R" userId="3ed6134ad341c519" providerId="LiveId" clId="{E53E826F-DAD5-4439-B09B-4C45C50FEBE0}" dt="2025-12-21T00:39:14.539" v="1077" actId="47"/>
        <pc:sldMkLst>
          <pc:docMk/>
          <pc:sldMk cId="1300105539" sldId="4417"/>
        </pc:sldMkLst>
      </pc:sldChg>
      <pc:sldChg chg="modSp mod">
        <pc:chgData name="Rajesh Kumar T R" userId="3ed6134ad341c519" providerId="LiveId" clId="{E53E826F-DAD5-4439-B09B-4C45C50FEBE0}" dt="2025-12-21T00:53:54.406" v="1432" actId="27636"/>
        <pc:sldMkLst>
          <pc:docMk/>
          <pc:sldMk cId="2287915925" sldId="4420"/>
        </pc:sldMkLst>
        <pc:spChg chg="mod">
          <ac:chgData name="Rajesh Kumar T R" userId="3ed6134ad341c519" providerId="LiveId" clId="{E53E826F-DAD5-4439-B09B-4C45C50FEBE0}" dt="2025-12-21T00:53:53.844" v="1420"/>
          <ac:spMkLst>
            <pc:docMk/>
            <pc:sldMk cId="2287915925" sldId="4420"/>
            <ac:spMk id="2" creationId="{E68E0719-D7A8-6D66-CE8D-7C4DF0D35996}"/>
          </ac:spMkLst>
        </pc:spChg>
        <pc:spChg chg="mod">
          <ac:chgData name="Rajesh Kumar T R" userId="3ed6134ad341c519" providerId="LiveId" clId="{E53E826F-DAD5-4439-B09B-4C45C50FEBE0}" dt="2025-12-21T00:53:54.406" v="1432" actId="27636"/>
          <ac:spMkLst>
            <pc:docMk/>
            <pc:sldMk cId="2287915925" sldId="4420"/>
            <ac:spMk id="3" creationId="{3A0C2EDD-E0AA-2AF5-9DE1-33D0E1B26382}"/>
          </ac:spMkLst>
        </pc:spChg>
        <pc:spChg chg="mod">
          <ac:chgData name="Rajesh Kumar T R" userId="3ed6134ad341c519" providerId="LiveId" clId="{E53E826F-DAD5-4439-B09B-4C45C50FEBE0}" dt="2025-12-21T00:53:53.844" v="1420"/>
          <ac:spMkLst>
            <pc:docMk/>
            <pc:sldMk cId="2287915925" sldId="4420"/>
            <ac:spMk id="4" creationId="{7EE3EC6A-4838-C2E4-C935-E9FBBA7FF048}"/>
          </ac:spMkLst>
        </pc:spChg>
        <pc:spChg chg="mod">
          <ac:chgData name="Rajesh Kumar T R" userId="3ed6134ad341c519" providerId="LiveId" clId="{E53E826F-DAD5-4439-B09B-4C45C50FEBE0}" dt="2025-12-21T00:53:53.844" v="1420"/>
          <ac:spMkLst>
            <pc:docMk/>
            <pc:sldMk cId="2287915925" sldId="4420"/>
            <ac:spMk id="5" creationId="{2D6DD096-C6EC-211F-F55D-1AA0D816996F}"/>
          </ac:spMkLst>
        </pc:spChg>
        <pc:spChg chg="mod">
          <ac:chgData name="Rajesh Kumar T R" userId="3ed6134ad341c519" providerId="LiveId" clId="{E53E826F-DAD5-4439-B09B-4C45C50FEBE0}" dt="2025-12-21T00:53:53.844" v="1420"/>
          <ac:spMkLst>
            <pc:docMk/>
            <pc:sldMk cId="2287915925" sldId="4420"/>
            <ac:spMk id="6" creationId="{D5E98587-715B-9281-D15A-BF604825C585}"/>
          </ac:spMkLst>
        </pc:spChg>
      </pc:sldChg>
      <pc:sldChg chg="modSp">
        <pc:chgData name="Rajesh Kumar T R" userId="3ed6134ad341c519" providerId="LiveId" clId="{E53E826F-DAD5-4439-B09B-4C45C50FEBE0}" dt="2025-12-21T00:53:53.844" v="1420"/>
        <pc:sldMkLst>
          <pc:docMk/>
          <pc:sldMk cId="2487015064" sldId="4421"/>
        </pc:sldMkLst>
        <pc:spChg chg="mod">
          <ac:chgData name="Rajesh Kumar T R" userId="3ed6134ad341c519" providerId="LiveId" clId="{E53E826F-DAD5-4439-B09B-4C45C50FEBE0}" dt="2025-12-21T00:53:53.844" v="1420"/>
          <ac:spMkLst>
            <pc:docMk/>
            <pc:sldMk cId="2487015064" sldId="4421"/>
            <ac:spMk id="3" creationId="{E631CB88-C292-8762-3C7B-6B6B66085A93}"/>
          </ac:spMkLst>
        </pc:spChg>
        <pc:spChg chg="mod">
          <ac:chgData name="Rajesh Kumar T R" userId="3ed6134ad341c519" providerId="LiveId" clId="{E53E826F-DAD5-4439-B09B-4C45C50FEBE0}" dt="2025-12-21T00:53:53.844" v="1420"/>
          <ac:spMkLst>
            <pc:docMk/>
            <pc:sldMk cId="2487015064" sldId="4421"/>
            <ac:spMk id="6" creationId="{4C167B1A-162B-8DD8-B586-A072F91D2A8A}"/>
          </ac:spMkLst>
        </pc:spChg>
      </pc:sldChg>
      <pc:sldChg chg="modSp">
        <pc:chgData name="Rajesh Kumar T R" userId="3ed6134ad341c519" providerId="LiveId" clId="{E53E826F-DAD5-4439-B09B-4C45C50FEBE0}" dt="2025-12-21T00:53:53.844" v="1420"/>
        <pc:sldMkLst>
          <pc:docMk/>
          <pc:sldMk cId="1588183152" sldId="4422"/>
        </pc:sldMkLst>
        <pc:spChg chg="mod">
          <ac:chgData name="Rajesh Kumar T R" userId="3ed6134ad341c519" providerId="LiveId" clId="{E53E826F-DAD5-4439-B09B-4C45C50FEBE0}" dt="2025-12-21T00:53:53.844" v="1420"/>
          <ac:spMkLst>
            <pc:docMk/>
            <pc:sldMk cId="1588183152" sldId="4422"/>
            <ac:spMk id="3" creationId="{74D9C263-A967-481C-FB18-CF52AC2BD9D1}"/>
          </ac:spMkLst>
        </pc:spChg>
        <pc:spChg chg="mod">
          <ac:chgData name="Rajesh Kumar T R" userId="3ed6134ad341c519" providerId="LiveId" clId="{E53E826F-DAD5-4439-B09B-4C45C50FEBE0}" dt="2025-12-21T00:53:53.844" v="1420"/>
          <ac:spMkLst>
            <pc:docMk/>
            <pc:sldMk cId="1588183152" sldId="4422"/>
            <ac:spMk id="6" creationId="{5C5CA450-21A2-6638-637C-9F53DC374563}"/>
          </ac:spMkLst>
        </pc:spChg>
      </pc:sldChg>
      <pc:sldChg chg="del">
        <pc:chgData name="Rajesh Kumar T R" userId="3ed6134ad341c519" providerId="LiveId" clId="{E53E826F-DAD5-4439-B09B-4C45C50FEBE0}" dt="2025-12-21T00:42:07.756" v="1079" actId="47"/>
        <pc:sldMkLst>
          <pc:docMk/>
          <pc:sldMk cId="3545343968" sldId="4423"/>
        </pc:sldMkLst>
      </pc:sldChg>
      <pc:sldChg chg="del">
        <pc:chgData name="Rajesh Kumar T R" userId="3ed6134ad341c519" providerId="LiveId" clId="{E53E826F-DAD5-4439-B09B-4C45C50FEBE0}" dt="2025-12-21T00:42:07.756" v="1079" actId="47"/>
        <pc:sldMkLst>
          <pc:docMk/>
          <pc:sldMk cId="2221568226" sldId="4424"/>
        </pc:sldMkLst>
      </pc:sldChg>
      <pc:sldChg chg="modSp mod">
        <pc:chgData name="Rajesh Kumar T R" userId="3ed6134ad341c519" providerId="LiveId" clId="{E53E826F-DAD5-4439-B09B-4C45C50FEBE0}" dt="2025-12-21T00:53:54.894" v="1449" actId="27636"/>
        <pc:sldMkLst>
          <pc:docMk/>
          <pc:sldMk cId="765148071" sldId="4426"/>
        </pc:sldMkLst>
        <pc:spChg chg="mod">
          <ac:chgData name="Rajesh Kumar T R" userId="3ed6134ad341c519" providerId="LiveId" clId="{E53E826F-DAD5-4439-B09B-4C45C50FEBE0}" dt="2025-12-21T00:53:53.844" v="1420"/>
          <ac:spMkLst>
            <pc:docMk/>
            <pc:sldMk cId="765148071" sldId="4426"/>
            <ac:spMk id="2" creationId="{BE3915E4-B3E9-0647-3FD5-8099A06CD543}"/>
          </ac:spMkLst>
        </pc:spChg>
        <pc:spChg chg="mod">
          <ac:chgData name="Rajesh Kumar T R" userId="3ed6134ad341c519" providerId="LiveId" clId="{E53E826F-DAD5-4439-B09B-4C45C50FEBE0}" dt="2025-12-21T00:53:54.894" v="1449" actId="27636"/>
          <ac:spMkLst>
            <pc:docMk/>
            <pc:sldMk cId="765148071" sldId="4426"/>
            <ac:spMk id="3" creationId="{A16433A2-3773-93BF-BA4B-4AFB445B1BDA}"/>
          </ac:spMkLst>
        </pc:spChg>
        <pc:spChg chg="mod">
          <ac:chgData name="Rajesh Kumar T R" userId="3ed6134ad341c519" providerId="LiveId" clId="{E53E826F-DAD5-4439-B09B-4C45C50FEBE0}" dt="2025-12-21T00:53:53.844" v="1420"/>
          <ac:spMkLst>
            <pc:docMk/>
            <pc:sldMk cId="765148071" sldId="4426"/>
            <ac:spMk id="4" creationId="{133AA7BA-ADF3-5E71-52F0-F92113AF2682}"/>
          </ac:spMkLst>
        </pc:spChg>
        <pc:spChg chg="mod">
          <ac:chgData name="Rajesh Kumar T R" userId="3ed6134ad341c519" providerId="LiveId" clId="{E53E826F-DAD5-4439-B09B-4C45C50FEBE0}" dt="2025-12-21T00:53:53.844" v="1420"/>
          <ac:spMkLst>
            <pc:docMk/>
            <pc:sldMk cId="765148071" sldId="4426"/>
            <ac:spMk id="5" creationId="{2A13D62F-EE4F-B634-D6A5-54CB3A156764}"/>
          </ac:spMkLst>
        </pc:spChg>
        <pc:spChg chg="mod">
          <ac:chgData name="Rajesh Kumar T R" userId="3ed6134ad341c519" providerId="LiveId" clId="{E53E826F-DAD5-4439-B09B-4C45C50FEBE0}" dt="2025-12-21T00:53:53.844" v="1420"/>
          <ac:spMkLst>
            <pc:docMk/>
            <pc:sldMk cId="765148071" sldId="4426"/>
            <ac:spMk id="6" creationId="{8757902B-4017-BFB5-23CF-F54A2B530819}"/>
          </ac:spMkLst>
        </pc:spChg>
      </pc:sldChg>
      <pc:sldChg chg="modSp mod">
        <pc:chgData name="Rajesh Kumar T R" userId="3ed6134ad341c519" providerId="LiveId" clId="{E53E826F-DAD5-4439-B09B-4C45C50FEBE0}" dt="2025-12-21T00:53:54.904" v="1450" actId="27636"/>
        <pc:sldMkLst>
          <pc:docMk/>
          <pc:sldMk cId="2996468653" sldId="4427"/>
        </pc:sldMkLst>
        <pc:spChg chg="mod">
          <ac:chgData name="Rajesh Kumar T R" userId="3ed6134ad341c519" providerId="LiveId" clId="{E53E826F-DAD5-4439-B09B-4C45C50FEBE0}" dt="2025-12-21T00:53:54.904" v="1450" actId="27636"/>
          <ac:spMkLst>
            <pc:docMk/>
            <pc:sldMk cId="2996468653" sldId="4427"/>
            <ac:spMk id="2" creationId="{56718BB2-B84C-8F33-94E2-50ADD6FDC274}"/>
          </ac:spMkLst>
        </pc:spChg>
        <pc:spChg chg="mod">
          <ac:chgData name="Rajesh Kumar T R" userId="3ed6134ad341c519" providerId="LiveId" clId="{E53E826F-DAD5-4439-B09B-4C45C50FEBE0}" dt="2025-12-21T00:53:53.844" v="1420"/>
          <ac:spMkLst>
            <pc:docMk/>
            <pc:sldMk cId="2996468653" sldId="4427"/>
            <ac:spMk id="3" creationId="{479D9F36-DDAE-134F-45B2-E2902CAF5057}"/>
          </ac:spMkLst>
        </pc:spChg>
        <pc:spChg chg="mod">
          <ac:chgData name="Rajesh Kumar T R" userId="3ed6134ad341c519" providerId="LiveId" clId="{E53E826F-DAD5-4439-B09B-4C45C50FEBE0}" dt="2025-12-21T00:53:53.844" v="1420"/>
          <ac:spMkLst>
            <pc:docMk/>
            <pc:sldMk cId="2996468653" sldId="4427"/>
            <ac:spMk id="4" creationId="{6330351E-92FB-8F99-7AED-E9EDCC840914}"/>
          </ac:spMkLst>
        </pc:spChg>
        <pc:spChg chg="mod">
          <ac:chgData name="Rajesh Kumar T R" userId="3ed6134ad341c519" providerId="LiveId" clId="{E53E826F-DAD5-4439-B09B-4C45C50FEBE0}" dt="2025-12-21T00:53:53.844" v="1420"/>
          <ac:spMkLst>
            <pc:docMk/>
            <pc:sldMk cId="2996468653" sldId="4427"/>
            <ac:spMk id="5" creationId="{3CE957D5-3955-834C-209F-432657E6F7F8}"/>
          </ac:spMkLst>
        </pc:spChg>
        <pc:spChg chg="mod">
          <ac:chgData name="Rajesh Kumar T R" userId="3ed6134ad341c519" providerId="LiveId" clId="{E53E826F-DAD5-4439-B09B-4C45C50FEBE0}" dt="2025-12-21T00:53:53.844" v="1420"/>
          <ac:spMkLst>
            <pc:docMk/>
            <pc:sldMk cId="2996468653" sldId="4427"/>
            <ac:spMk id="6" creationId="{E6DEB7C2-CE78-08EE-0FA7-5B741F18F43D}"/>
          </ac:spMkLst>
        </pc:spChg>
      </pc:sldChg>
      <pc:sldChg chg="modSp mod">
        <pc:chgData name="Rajesh Kumar T R" userId="3ed6134ad341c519" providerId="LiveId" clId="{E53E826F-DAD5-4439-B09B-4C45C50FEBE0}" dt="2025-12-21T00:53:54.935" v="1451" actId="27636"/>
        <pc:sldMkLst>
          <pc:docMk/>
          <pc:sldMk cId="4263498542" sldId="4428"/>
        </pc:sldMkLst>
        <pc:spChg chg="mod">
          <ac:chgData name="Rajesh Kumar T R" userId="3ed6134ad341c519" providerId="LiveId" clId="{E53E826F-DAD5-4439-B09B-4C45C50FEBE0}" dt="2025-12-21T00:53:53.844" v="1420"/>
          <ac:spMkLst>
            <pc:docMk/>
            <pc:sldMk cId="4263498542" sldId="4428"/>
            <ac:spMk id="2" creationId="{8B340C15-0852-5E7C-0B4B-B69F95D9BA41}"/>
          </ac:spMkLst>
        </pc:spChg>
        <pc:spChg chg="mod">
          <ac:chgData name="Rajesh Kumar T R" userId="3ed6134ad341c519" providerId="LiveId" clId="{E53E826F-DAD5-4439-B09B-4C45C50FEBE0}" dt="2025-12-21T00:53:54.935" v="1451" actId="27636"/>
          <ac:spMkLst>
            <pc:docMk/>
            <pc:sldMk cId="4263498542" sldId="4428"/>
            <ac:spMk id="3" creationId="{B2368C5C-2C1F-E9E2-DDFA-6123BF9D651A}"/>
          </ac:spMkLst>
        </pc:spChg>
        <pc:spChg chg="mod">
          <ac:chgData name="Rajesh Kumar T R" userId="3ed6134ad341c519" providerId="LiveId" clId="{E53E826F-DAD5-4439-B09B-4C45C50FEBE0}" dt="2025-12-21T00:53:53.844" v="1420"/>
          <ac:spMkLst>
            <pc:docMk/>
            <pc:sldMk cId="4263498542" sldId="4428"/>
            <ac:spMk id="4" creationId="{DEC523E5-4D3B-56C5-CFBA-EC190CBA49FB}"/>
          </ac:spMkLst>
        </pc:spChg>
        <pc:spChg chg="mod">
          <ac:chgData name="Rajesh Kumar T R" userId="3ed6134ad341c519" providerId="LiveId" clId="{E53E826F-DAD5-4439-B09B-4C45C50FEBE0}" dt="2025-12-21T00:53:53.844" v="1420"/>
          <ac:spMkLst>
            <pc:docMk/>
            <pc:sldMk cId="4263498542" sldId="4428"/>
            <ac:spMk id="5" creationId="{8B80EF69-E6C9-A41E-7661-6FB191D780BC}"/>
          </ac:spMkLst>
        </pc:spChg>
        <pc:spChg chg="mod">
          <ac:chgData name="Rajesh Kumar T R" userId="3ed6134ad341c519" providerId="LiveId" clId="{E53E826F-DAD5-4439-B09B-4C45C50FEBE0}" dt="2025-12-21T00:53:53.844" v="1420"/>
          <ac:spMkLst>
            <pc:docMk/>
            <pc:sldMk cId="4263498542" sldId="4428"/>
            <ac:spMk id="6" creationId="{9A80B168-014B-98EE-600F-3C47C4540B70}"/>
          </ac:spMkLst>
        </pc:spChg>
      </pc:sldChg>
      <pc:sldChg chg="modSp mod">
        <pc:chgData name="Rajesh Kumar T R" userId="3ed6134ad341c519" providerId="LiveId" clId="{E53E826F-DAD5-4439-B09B-4C45C50FEBE0}" dt="2025-12-21T00:53:54.949" v="1452" actId="27636"/>
        <pc:sldMkLst>
          <pc:docMk/>
          <pc:sldMk cId="3916997396" sldId="4429"/>
        </pc:sldMkLst>
        <pc:spChg chg="mod">
          <ac:chgData name="Rajesh Kumar T R" userId="3ed6134ad341c519" providerId="LiveId" clId="{E53E826F-DAD5-4439-B09B-4C45C50FEBE0}" dt="2025-12-21T00:53:54.949" v="1452" actId="27636"/>
          <ac:spMkLst>
            <pc:docMk/>
            <pc:sldMk cId="3916997396" sldId="4429"/>
            <ac:spMk id="2" creationId="{023230F0-B58B-1CF6-4E96-4139F8EC7AB9}"/>
          </ac:spMkLst>
        </pc:spChg>
        <pc:spChg chg="mod">
          <ac:chgData name="Rajesh Kumar T R" userId="3ed6134ad341c519" providerId="LiveId" clId="{E53E826F-DAD5-4439-B09B-4C45C50FEBE0}" dt="2025-12-21T00:53:53.844" v="1420"/>
          <ac:spMkLst>
            <pc:docMk/>
            <pc:sldMk cId="3916997396" sldId="4429"/>
            <ac:spMk id="3" creationId="{FBD0E797-1051-8514-9849-608B63F1BC57}"/>
          </ac:spMkLst>
        </pc:spChg>
        <pc:spChg chg="mod">
          <ac:chgData name="Rajesh Kumar T R" userId="3ed6134ad341c519" providerId="LiveId" clId="{E53E826F-DAD5-4439-B09B-4C45C50FEBE0}" dt="2025-12-21T00:53:53.844" v="1420"/>
          <ac:spMkLst>
            <pc:docMk/>
            <pc:sldMk cId="3916997396" sldId="4429"/>
            <ac:spMk id="4" creationId="{3CD53B3D-A224-F09A-57BB-05CCF8E8F5CD}"/>
          </ac:spMkLst>
        </pc:spChg>
        <pc:spChg chg="mod">
          <ac:chgData name="Rajesh Kumar T R" userId="3ed6134ad341c519" providerId="LiveId" clId="{E53E826F-DAD5-4439-B09B-4C45C50FEBE0}" dt="2025-12-21T00:53:53.844" v="1420"/>
          <ac:spMkLst>
            <pc:docMk/>
            <pc:sldMk cId="3916997396" sldId="4429"/>
            <ac:spMk id="5" creationId="{C4AF750B-0FAA-7DAD-E370-07D3FCD9427D}"/>
          </ac:spMkLst>
        </pc:spChg>
        <pc:spChg chg="mod">
          <ac:chgData name="Rajesh Kumar T R" userId="3ed6134ad341c519" providerId="LiveId" clId="{E53E826F-DAD5-4439-B09B-4C45C50FEBE0}" dt="2025-12-21T00:53:53.844" v="1420"/>
          <ac:spMkLst>
            <pc:docMk/>
            <pc:sldMk cId="3916997396" sldId="4429"/>
            <ac:spMk id="6" creationId="{1C7A2E2E-2EAB-F40B-2F08-074D8653E08D}"/>
          </ac:spMkLst>
        </pc:spChg>
      </pc:sldChg>
      <pc:sldChg chg="modSp">
        <pc:chgData name="Rajesh Kumar T R" userId="3ed6134ad341c519" providerId="LiveId" clId="{E53E826F-DAD5-4439-B09B-4C45C50FEBE0}" dt="2025-12-21T00:53:53.844" v="1420"/>
        <pc:sldMkLst>
          <pc:docMk/>
          <pc:sldMk cId="2025113460" sldId="4430"/>
        </pc:sldMkLst>
        <pc:spChg chg="mod">
          <ac:chgData name="Rajesh Kumar T R" userId="3ed6134ad341c519" providerId="LiveId" clId="{E53E826F-DAD5-4439-B09B-4C45C50FEBE0}" dt="2025-12-21T00:53:53.844" v="1420"/>
          <ac:spMkLst>
            <pc:docMk/>
            <pc:sldMk cId="2025113460" sldId="4430"/>
            <ac:spMk id="2" creationId="{B1867352-FBC3-792F-78A7-0CF5A00658F7}"/>
          </ac:spMkLst>
        </pc:spChg>
        <pc:spChg chg="mod">
          <ac:chgData name="Rajesh Kumar T R" userId="3ed6134ad341c519" providerId="LiveId" clId="{E53E826F-DAD5-4439-B09B-4C45C50FEBE0}" dt="2025-12-21T00:53:53.844" v="1420"/>
          <ac:spMkLst>
            <pc:docMk/>
            <pc:sldMk cId="2025113460" sldId="4430"/>
            <ac:spMk id="3" creationId="{D99CFF57-B66D-D57D-4E8A-34E5BCDC95E5}"/>
          </ac:spMkLst>
        </pc:spChg>
        <pc:spChg chg="mod">
          <ac:chgData name="Rajesh Kumar T R" userId="3ed6134ad341c519" providerId="LiveId" clId="{E53E826F-DAD5-4439-B09B-4C45C50FEBE0}" dt="2025-12-21T00:53:53.844" v="1420"/>
          <ac:spMkLst>
            <pc:docMk/>
            <pc:sldMk cId="2025113460" sldId="4430"/>
            <ac:spMk id="4" creationId="{E7A197FC-13B1-D748-BDF5-3103C5FB4316}"/>
          </ac:spMkLst>
        </pc:spChg>
        <pc:spChg chg="mod">
          <ac:chgData name="Rajesh Kumar T R" userId="3ed6134ad341c519" providerId="LiveId" clId="{E53E826F-DAD5-4439-B09B-4C45C50FEBE0}" dt="2025-12-21T00:53:53.844" v="1420"/>
          <ac:spMkLst>
            <pc:docMk/>
            <pc:sldMk cId="2025113460" sldId="4430"/>
            <ac:spMk id="5" creationId="{DCC34363-BD72-D83C-BAF0-92B8032809DD}"/>
          </ac:spMkLst>
        </pc:spChg>
        <pc:spChg chg="mod">
          <ac:chgData name="Rajesh Kumar T R" userId="3ed6134ad341c519" providerId="LiveId" clId="{E53E826F-DAD5-4439-B09B-4C45C50FEBE0}" dt="2025-12-21T00:53:53.844" v="1420"/>
          <ac:spMkLst>
            <pc:docMk/>
            <pc:sldMk cId="2025113460" sldId="4430"/>
            <ac:spMk id="6" creationId="{59E89AF9-2621-2AA7-9527-2DE02397975E}"/>
          </ac:spMkLst>
        </pc:spChg>
      </pc:sldChg>
      <pc:sldChg chg="modSp">
        <pc:chgData name="Rajesh Kumar T R" userId="3ed6134ad341c519" providerId="LiveId" clId="{E53E826F-DAD5-4439-B09B-4C45C50FEBE0}" dt="2025-12-21T00:53:53.844" v="1420"/>
        <pc:sldMkLst>
          <pc:docMk/>
          <pc:sldMk cId="913511266" sldId="4431"/>
        </pc:sldMkLst>
        <pc:spChg chg="mod">
          <ac:chgData name="Rajesh Kumar T R" userId="3ed6134ad341c519" providerId="LiveId" clId="{E53E826F-DAD5-4439-B09B-4C45C50FEBE0}" dt="2025-12-21T00:53:53.844" v="1420"/>
          <ac:spMkLst>
            <pc:docMk/>
            <pc:sldMk cId="913511266" sldId="4431"/>
            <ac:spMk id="2" creationId="{B1734DA9-04B4-CF4D-5C13-2895218F9A9B}"/>
          </ac:spMkLst>
        </pc:spChg>
        <pc:spChg chg="mod">
          <ac:chgData name="Rajesh Kumar T R" userId="3ed6134ad341c519" providerId="LiveId" clId="{E53E826F-DAD5-4439-B09B-4C45C50FEBE0}" dt="2025-12-21T00:53:53.844" v="1420"/>
          <ac:spMkLst>
            <pc:docMk/>
            <pc:sldMk cId="913511266" sldId="4431"/>
            <ac:spMk id="3" creationId="{3EBDCC62-73CF-63D6-DE5B-20D45180FB21}"/>
          </ac:spMkLst>
        </pc:spChg>
        <pc:spChg chg="mod">
          <ac:chgData name="Rajesh Kumar T R" userId="3ed6134ad341c519" providerId="LiveId" clId="{E53E826F-DAD5-4439-B09B-4C45C50FEBE0}" dt="2025-12-21T00:53:53.844" v="1420"/>
          <ac:spMkLst>
            <pc:docMk/>
            <pc:sldMk cId="913511266" sldId="4431"/>
            <ac:spMk id="4" creationId="{8992455B-6C5A-EE78-E6AA-70A7132D82BA}"/>
          </ac:spMkLst>
        </pc:spChg>
        <pc:spChg chg="mod">
          <ac:chgData name="Rajesh Kumar T R" userId="3ed6134ad341c519" providerId="LiveId" clId="{E53E826F-DAD5-4439-B09B-4C45C50FEBE0}" dt="2025-12-21T00:53:53.844" v="1420"/>
          <ac:spMkLst>
            <pc:docMk/>
            <pc:sldMk cId="913511266" sldId="4431"/>
            <ac:spMk id="5" creationId="{C9A1ACA6-AB9E-AEAC-3F04-1CFD3EEAF634}"/>
          </ac:spMkLst>
        </pc:spChg>
        <pc:spChg chg="mod">
          <ac:chgData name="Rajesh Kumar T R" userId="3ed6134ad341c519" providerId="LiveId" clId="{E53E826F-DAD5-4439-B09B-4C45C50FEBE0}" dt="2025-12-21T00:53:53.844" v="1420"/>
          <ac:spMkLst>
            <pc:docMk/>
            <pc:sldMk cId="913511266" sldId="4431"/>
            <ac:spMk id="6" creationId="{61138E0D-D101-941A-EBE2-51226BEDD053}"/>
          </ac:spMkLst>
        </pc:spChg>
      </pc:sldChg>
      <pc:sldChg chg="modSp mod">
        <pc:chgData name="Rajesh Kumar T R" userId="3ed6134ad341c519" providerId="LiveId" clId="{E53E826F-DAD5-4439-B09B-4C45C50FEBE0}" dt="2025-12-21T00:53:54.803" v="1445" actId="27636"/>
        <pc:sldMkLst>
          <pc:docMk/>
          <pc:sldMk cId="1270179060" sldId="4432"/>
        </pc:sldMkLst>
        <pc:spChg chg="mod">
          <ac:chgData name="Rajesh Kumar T R" userId="3ed6134ad341c519" providerId="LiveId" clId="{E53E826F-DAD5-4439-B09B-4C45C50FEBE0}" dt="2025-12-21T00:53:53.844" v="1420"/>
          <ac:spMkLst>
            <pc:docMk/>
            <pc:sldMk cId="1270179060" sldId="4432"/>
            <ac:spMk id="2" creationId="{FA074FE8-6A1D-D549-8928-A85B4E35AFC9}"/>
          </ac:spMkLst>
        </pc:spChg>
        <pc:spChg chg="mod">
          <ac:chgData name="Rajesh Kumar T R" userId="3ed6134ad341c519" providerId="LiveId" clId="{E53E826F-DAD5-4439-B09B-4C45C50FEBE0}" dt="2025-12-21T00:53:54.803" v="1445" actId="27636"/>
          <ac:spMkLst>
            <pc:docMk/>
            <pc:sldMk cId="1270179060" sldId="4432"/>
            <ac:spMk id="3" creationId="{EF60E331-9977-C8D7-22DE-6F3449326D10}"/>
          </ac:spMkLst>
        </pc:spChg>
        <pc:spChg chg="mod">
          <ac:chgData name="Rajesh Kumar T R" userId="3ed6134ad341c519" providerId="LiveId" clId="{E53E826F-DAD5-4439-B09B-4C45C50FEBE0}" dt="2025-12-21T00:53:53.844" v="1420"/>
          <ac:spMkLst>
            <pc:docMk/>
            <pc:sldMk cId="1270179060" sldId="4432"/>
            <ac:spMk id="4" creationId="{8EF4E17A-73B3-4440-9723-2FDFD4A0465E}"/>
          </ac:spMkLst>
        </pc:spChg>
        <pc:spChg chg="mod">
          <ac:chgData name="Rajesh Kumar T R" userId="3ed6134ad341c519" providerId="LiveId" clId="{E53E826F-DAD5-4439-B09B-4C45C50FEBE0}" dt="2025-12-21T00:53:53.844" v="1420"/>
          <ac:spMkLst>
            <pc:docMk/>
            <pc:sldMk cId="1270179060" sldId="4432"/>
            <ac:spMk id="5" creationId="{48ECDC9E-1CE4-4BD9-828B-2A6B76A3E39C}"/>
          </ac:spMkLst>
        </pc:spChg>
        <pc:spChg chg="mod">
          <ac:chgData name="Rajesh Kumar T R" userId="3ed6134ad341c519" providerId="LiveId" clId="{E53E826F-DAD5-4439-B09B-4C45C50FEBE0}" dt="2025-12-21T00:53:53.844" v="1420"/>
          <ac:spMkLst>
            <pc:docMk/>
            <pc:sldMk cId="1270179060" sldId="4432"/>
            <ac:spMk id="6" creationId="{327E3032-0792-DBA0-3634-5971C77104B3}"/>
          </ac:spMkLst>
        </pc:spChg>
      </pc:sldChg>
      <pc:sldChg chg="modSp mod">
        <pc:chgData name="Rajesh Kumar T R" userId="3ed6134ad341c519" providerId="LiveId" clId="{E53E826F-DAD5-4439-B09B-4C45C50FEBE0}" dt="2025-12-21T00:53:54.837" v="1446" actId="27636"/>
        <pc:sldMkLst>
          <pc:docMk/>
          <pc:sldMk cId="3523690691" sldId="4433"/>
        </pc:sldMkLst>
        <pc:spChg chg="mod">
          <ac:chgData name="Rajesh Kumar T R" userId="3ed6134ad341c519" providerId="LiveId" clId="{E53E826F-DAD5-4439-B09B-4C45C50FEBE0}" dt="2025-12-21T00:53:53.844" v="1420"/>
          <ac:spMkLst>
            <pc:docMk/>
            <pc:sldMk cId="3523690691" sldId="4433"/>
            <ac:spMk id="2" creationId="{64AA4C05-53CA-1EC8-BEC9-FB12AEA8EB7A}"/>
          </ac:spMkLst>
        </pc:spChg>
        <pc:spChg chg="mod">
          <ac:chgData name="Rajesh Kumar T R" userId="3ed6134ad341c519" providerId="LiveId" clId="{E53E826F-DAD5-4439-B09B-4C45C50FEBE0}" dt="2025-12-21T00:53:54.837" v="1446" actId="27636"/>
          <ac:spMkLst>
            <pc:docMk/>
            <pc:sldMk cId="3523690691" sldId="4433"/>
            <ac:spMk id="3" creationId="{57D0894C-9E44-1D26-F960-B329367BDE5E}"/>
          </ac:spMkLst>
        </pc:spChg>
        <pc:spChg chg="mod">
          <ac:chgData name="Rajesh Kumar T R" userId="3ed6134ad341c519" providerId="LiveId" clId="{E53E826F-DAD5-4439-B09B-4C45C50FEBE0}" dt="2025-12-21T00:53:53.844" v="1420"/>
          <ac:spMkLst>
            <pc:docMk/>
            <pc:sldMk cId="3523690691" sldId="4433"/>
            <ac:spMk id="4" creationId="{64AC1565-B6A4-37B7-F32C-55155ABE6E77}"/>
          </ac:spMkLst>
        </pc:spChg>
        <pc:spChg chg="mod">
          <ac:chgData name="Rajesh Kumar T R" userId="3ed6134ad341c519" providerId="LiveId" clId="{E53E826F-DAD5-4439-B09B-4C45C50FEBE0}" dt="2025-12-21T00:53:53.844" v="1420"/>
          <ac:spMkLst>
            <pc:docMk/>
            <pc:sldMk cId="3523690691" sldId="4433"/>
            <ac:spMk id="5" creationId="{5B74374C-C966-7AFD-1418-C1B691DDBE47}"/>
          </ac:spMkLst>
        </pc:spChg>
        <pc:spChg chg="mod">
          <ac:chgData name="Rajesh Kumar T R" userId="3ed6134ad341c519" providerId="LiveId" clId="{E53E826F-DAD5-4439-B09B-4C45C50FEBE0}" dt="2025-12-21T00:53:53.844" v="1420"/>
          <ac:spMkLst>
            <pc:docMk/>
            <pc:sldMk cId="3523690691" sldId="4433"/>
            <ac:spMk id="6" creationId="{414A20AB-67BD-CEC9-35FB-A79AE44FF92A}"/>
          </ac:spMkLst>
        </pc:spChg>
      </pc:sldChg>
      <pc:sldChg chg="modSp">
        <pc:chgData name="Rajesh Kumar T R" userId="3ed6134ad341c519" providerId="LiveId" clId="{E53E826F-DAD5-4439-B09B-4C45C50FEBE0}" dt="2025-12-21T00:53:53.844" v="1420"/>
        <pc:sldMkLst>
          <pc:docMk/>
          <pc:sldMk cId="2960311317" sldId="4435"/>
        </pc:sldMkLst>
        <pc:spChg chg="mod">
          <ac:chgData name="Rajesh Kumar T R" userId="3ed6134ad341c519" providerId="LiveId" clId="{E53E826F-DAD5-4439-B09B-4C45C50FEBE0}" dt="2025-12-21T00:53:53.844" v="1420"/>
          <ac:spMkLst>
            <pc:docMk/>
            <pc:sldMk cId="2960311317" sldId="4435"/>
            <ac:spMk id="2" creationId="{84EA7685-341B-2E15-E445-E623E872D006}"/>
          </ac:spMkLst>
        </pc:spChg>
        <pc:spChg chg="mod">
          <ac:chgData name="Rajesh Kumar T R" userId="3ed6134ad341c519" providerId="LiveId" clId="{E53E826F-DAD5-4439-B09B-4C45C50FEBE0}" dt="2025-12-21T00:53:53.844" v="1420"/>
          <ac:spMkLst>
            <pc:docMk/>
            <pc:sldMk cId="2960311317" sldId="4435"/>
            <ac:spMk id="3" creationId="{6F685A31-C298-5E48-6649-996E41C925DF}"/>
          </ac:spMkLst>
        </pc:spChg>
        <pc:spChg chg="mod">
          <ac:chgData name="Rajesh Kumar T R" userId="3ed6134ad341c519" providerId="LiveId" clId="{E53E826F-DAD5-4439-B09B-4C45C50FEBE0}" dt="2025-12-21T00:53:53.844" v="1420"/>
          <ac:spMkLst>
            <pc:docMk/>
            <pc:sldMk cId="2960311317" sldId="4435"/>
            <ac:spMk id="4" creationId="{80571E03-814F-FE12-3ECC-C8EA6A8B2703}"/>
          </ac:spMkLst>
        </pc:spChg>
        <pc:spChg chg="mod">
          <ac:chgData name="Rajesh Kumar T R" userId="3ed6134ad341c519" providerId="LiveId" clId="{E53E826F-DAD5-4439-B09B-4C45C50FEBE0}" dt="2025-12-21T00:53:53.844" v="1420"/>
          <ac:spMkLst>
            <pc:docMk/>
            <pc:sldMk cId="2960311317" sldId="4435"/>
            <ac:spMk id="5" creationId="{0C0307AC-E080-3130-58A1-92B21218E0DE}"/>
          </ac:spMkLst>
        </pc:spChg>
        <pc:spChg chg="mod">
          <ac:chgData name="Rajesh Kumar T R" userId="3ed6134ad341c519" providerId="LiveId" clId="{E53E826F-DAD5-4439-B09B-4C45C50FEBE0}" dt="2025-12-21T00:53:53.844" v="1420"/>
          <ac:spMkLst>
            <pc:docMk/>
            <pc:sldMk cId="2960311317" sldId="4435"/>
            <ac:spMk id="6" creationId="{543FD974-4D84-7021-3496-4C010A1979BD}"/>
          </ac:spMkLst>
        </pc:spChg>
      </pc:sldChg>
      <pc:sldChg chg="modSp">
        <pc:chgData name="Rajesh Kumar T R" userId="3ed6134ad341c519" providerId="LiveId" clId="{E53E826F-DAD5-4439-B09B-4C45C50FEBE0}" dt="2025-12-21T00:53:53.844" v="1420"/>
        <pc:sldMkLst>
          <pc:docMk/>
          <pc:sldMk cId="2801243499" sldId="4436"/>
        </pc:sldMkLst>
        <pc:spChg chg="mod">
          <ac:chgData name="Rajesh Kumar T R" userId="3ed6134ad341c519" providerId="LiveId" clId="{E53E826F-DAD5-4439-B09B-4C45C50FEBE0}" dt="2025-12-21T00:53:53.844" v="1420"/>
          <ac:spMkLst>
            <pc:docMk/>
            <pc:sldMk cId="2801243499" sldId="4436"/>
            <ac:spMk id="2" creationId="{9A4867FC-E8AA-E457-83A1-14890E7BF42D}"/>
          </ac:spMkLst>
        </pc:spChg>
        <pc:spChg chg="mod">
          <ac:chgData name="Rajesh Kumar T R" userId="3ed6134ad341c519" providerId="LiveId" clId="{E53E826F-DAD5-4439-B09B-4C45C50FEBE0}" dt="2025-12-21T00:53:53.844" v="1420"/>
          <ac:spMkLst>
            <pc:docMk/>
            <pc:sldMk cId="2801243499" sldId="4436"/>
            <ac:spMk id="3" creationId="{DE7DC19A-4F1D-1B20-C544-6C945499939E}"/>
          </ac:spMkLst>
        </pc:spChg>
        <pc:spChg chg="mod">
          <ac:chgData name="Rajesh Kumar T R" userId="3ed6134ad341c519" providerId="LiveId" clId="{E53E826F-DAD5-4439-B09B-4C45C50FEBE0}" dt="2025-12-21T00:53:53.844" v="1420"/>
          <ac:spMkLst>
            <pc:docMk/>
            <pc:sldMk cId="2801243499" sldId="4436"/>
            <ac:spMk id="4" creationId="{69F5403B-6F08-6AF8-48EE-E2698E9EE5B6}"/>
          </ac:spMkLst>
        </pc:spChg>
        <pc:spChg chg="mod">
          <ac:chgData name="Rajesh Kumar T R" userId="3ed6134ad341c519" providerId="LiveId" clId="{E53E826F-DAD5-4439-B09B-4C45C50FEBE0}" dt="2025-12-21T00:53:53.844" v="1420"/>
          <ac:spMkLst>
            <pc:docMk/>
            <pc:sldMk cId="2801243499" sldId="4436"/>
            <ac:spMk id="5" creationId="{F1F2BEFC-749D-AF1B-6EAE-0211043DE453}"/>
          </ac:spMkLst>
        </pc:spChg>
        <pc:spChg chg="mod">
          <ac:chgData name="Rajesh Kumar T R" userId="3ed6134ad341c519" providerId="LiveId" clId="{E53E826F-DAD5-4439-B09B-4C45C50FEBE0}" dt="2025-12-21T00:53:53.844" v="1420"/>
          <ac:spMkLst>
            <pc:docMk/>
            <pc:sldMk cId="2801243499" sldId="4436"/>
            <ac:spMk id="6" creationId="{85AE1D73-4E1F-1A9D-678A-116F98ED76C2}"/>
          </ac:spMkLst>
        </pc:spChg>
      </pc:sldChg>
      <pc:sldChg chg="modSp">
        <pc:chgData name="Rajesh Kumar T R" userId="3ed6134ad341c519" providerId="LiveId" clId="{E53E826F-DAD5-4439-B09B-4C45C50FEBE0}" dt="2025-12-21T00:53:53.844" v="1420"/>
        <pc:sldMkLst>
          <pc:docMk/>
          <pc:sldMk cId="3753740556" sldId="4437"/>
        </pc:sldMkLst>
        <pc:spChg chg="mod">
          <ac:chgData name="Rajesh Kumar T R" userId="3ed6134ad341c519" providerId="LiveId" clId="{E53E826F-DAD5-4439-B09B-4C45C50FEBE0}" dt="2025-12-21T00:53:53.844" v="1420"/>
          <ac:spMkLst>
            <pc:docMk/>
            <pc:sldMk cId="3753740556" sldId="4437"/>
            <ac:spMk id="2" creationId="{4B041E6C-F429-0ACE-62FF-966C6B604AFD}"/>
          </ac:spMkLst>
        </pc:spChg>
        <pc:spChg chg="mod">
          <ac:chgData name="Rajesh Kumar T R" userId="3ed6134ad341c519" providerId="LiveId" clId="{E53E826F-DAD5-4439-B09B-4C45C50FEBE0}" dt="2025-12-21T00:53:53.844" v="1420"/>
          <ac:spMkLst>
            <pc:docMk/>
            <pc:sldMk cId="3753740556" sldId="4437"/>
            <ac:spMk id="3" creationId="{F85E843B-85E6-14E9-FD25-41B07A164B13}"/>
          </ac:spMkLst>
        </pc:spChg>
        <pc:spChg chg="mod">
          <ac:chgData name="Rajesh Kumar T R" userId="3ed6134ad341c519" providerId="LiveId" clId="{E53E826F-DAD5-4439-B09B-4C45C50FEBE0}" dt="2025-12-21T00:53:53.844" v="1420"/>
          <ac:spMkLst>
            <pc:docMk/>
            <pc:sldMk cId="3753740556" sldId="4437"/>
            <ac:spMk id="4" creationId="{77B209FA-4D74-D78F-B6B4-151A97A813FB}"/>
          </ac:spMkLst>
        </pc:spChg>
        <pc:spChg chg="mod">
          <ac:chgData name="Rajesh Kumar T R" userId="3ed6134ad341c519" providerId="LiveId" clId="{E53E826F-DAD5-4439-B09B-4C45C50FEBE0}" dt="2025-12-21T00:53:53.844" v="1420"/>
          <ac:spMkLst>
            <pc:docMk/>
            <pc:sldMk cId="3753740556" sldId="4437"/>
            <ac:spMk id="5" creationId="{718A71A4-1B44-356F-990F-C413592B87E2}"/>
          </ac:spMkLst>
        </pc:spChg>
        <pc:spChg chg="mod">
          <ac:chgData name="Rajesh Kumar T R" userId="3ed6134ad341c519" providerId="LiveId" clId="{E53E826F-DAD5-4439-B09B-4C45C50FEBE0}" dt="2025-12-21T00:53:53.844" v="1420"/>
          <ac:spMkLst>
            <pc:docMk/>
            <pc:sldMk cId="3753740556" sldId="4437"/>
            <ac:spMk id="6" creationId="{E81EAFFE-B6DA-C06F-C704-9A19605C24C3}"/>
          </ac:spMkLst>
        </pc:spChg>
      </pc:sldChg>
      <pc:sldChg chg="modSp">
        <pc:chgData name="Rajesh Kumar T R" userId="3ed6134ad341c519" providerId="LiveId" clId="{E53E826F-DAD5-4439-B09B-4C45C50FEBE0}" dt="2025-12-21T00:53:53.844" v="1420"/>
        <pc:sldMkLst>
          <pc:docMk/>
          <pc:sldMk cId="1734412550" sldId="4438"/>
        </pc:sldMkLst>
        <pc:spChg chg="mod">
          <ac:chgData name="Rajesh Kumar T R" userId="3ed6134ad341c519" providerId="LiveId" clId="{E53E826F-DAD5-4439-B09B-4C45C50FEBE0}" dt="2025-12-21T00:53:53.844" v="1420"/>
          <ac:spMkLst>
            <pc:docMk/>
            <pc:sldMk cId="1734412550" sldId="4438"/>
            <ac:spMk id="2" creationId="{C16D0A6A-9119-D5D7-2EE4-CBB3DCC91AFC}"/>
          </ac:spMkLst>
        </pc:spChg>
        <pc:spChg chg="mod">
          <ac:chgData name="Rajesh Kumar T R" userId="3ed6134ad341c519" providerId="LiveId" clId="{E53E826F-DAD5-4439-B09B-4C45C50FEBE0}" dt="2025-12-21T00:53:53.844" v="1420"/>
          <ac:spMkLst>
            <pc:docMk/>
            <pc:sldMk cId="1734412550" sldId="4438"/>
            <ac:spMk id="3" creationId="{71DF8C76-37E0-A7DE-A488-FEA2F4DDB7F0}"/>
          </ac:spMkLst>
        </pc:spChg>
        <pc:spChg chg="mod">
          <ac:chgData name="Rajesh Kumar T R" userId="3ed6134ad341c519" providerId="LiveId" clId="{E53E826F-DAD5-4439-B09B-4C45C50FEBE0}" dt="2025-12-21T00:53:53.844" v="1420"/>
          <ac:spMkLst>
            <pc:docMk/>
            <pc:sldMk cId="1734412550" sldId="4438"/>
            <ac:spMk id="4" creationId="{F9A951F7-C454-A759-AF8C-BEE1B8D04ECA}"/>
          </ac:spMkLst>
        </pc:spChg>
        <pc:spChg chg="mod">
          <ac:chgData name="Rajesh Kumar T R" userId="3ed6134ad341c519" providerId="LiveId" clId="{E53E826F-DAD5-4439-B09B-4C45C50FEBE0}" dt="2025-12-21T00:53:53.844" v="1420"/>
          <ac:spMkLst>
            <pc:docMk/>
            <pc:sldMk cId="1734412550" sldId="4438"/>
            <ac:spMk id="5" creationId="{F22CC6EA-6EA4-2B53-50F5-A9C8007050B4}"/>
          </ac:spMkLst>
        </pc:spChg>
        <pc:spChg chg="mod">
          <ac:chgData name="Rajesh Kumar T R" userId="3ed6134ad341c519" providerId="LiveId" clId="{E53E826F-DAD5-4439-B09B-4C45C50FEBE0}" dt="2025-12-21T00:53:53.844" v="1420"/>
          <ac:spMkLst>
            <pc:docMk/>
            <pc:sldMk cId="1734412550" sldId="4438"/>
            <ac:spMk id="6" creationId="{719923E3-6AFB-CAFD-4C52-BFA9189F6077}"/>
          </ac:spMkLst>
        </pc:spChg>
      </pc:sldChg>
      <pc:sldChg chg="modSp add mod setBg">
        <pc:chgData name="Rajesh Kumar T R" userId="3ed6134ad341c519" providerId="LiveId" clId="{E53E826F-DAD5-4439-B09B-4C45C50FEBE0}" dt="2025-12-21T00:54:07.066" v="1459"/>
        <pc:sldMkLst>
          <pc:docMk/>
          <pc:sldMk cId="2806280462" sldId="4439"/>
        </pc:sldMkLst>
        <pc:spChg chg="mod">
          <ac:chgData name="Rajesh Kumar T R" userId="3ed6134ad341c519" providerId="LiveId" clId="{E53E826F-DAD5-4439-B09B-4C45C50FEBE0}" dt="2025-12-21T00:53:53.844" v="1420"/>
          <ac:spMkLst>
            <pc:docMk/>
            <pc:sldMk cId="2806280462" sldId="4439"/>
            <ac:spMk id="2" creationId="{BBC26D38-0433-D995-7B13-49F3A3C52E1B}"/>
          </ac:spMkLst>
        </pc:spChg>
        <pc:spChg chg="mod">
          <ac:chgData name="Rajesh Kumar T R" userId="3ed6134ad341c519" providerId="LiveId" clId="{E53E826F-DAD5-4439-B09B-4C45C50FEBE0}" dt="2025-12-21T00:53:54.094" v="1421" actId="27636"/>
          <ac:spMkLst>
            <pc:docMk/>
            <pc:sldMk cId="2806280462" sldId="4439"/>
            <ac:spMk id="3" creationId="{3D6E0C97-5FCB-2C41-B07A-3A5C32A6CCF7}"/>
          </ac:spMkLst>
        </pc:spChg>
        <pc:spChg chg="mod">
          <ac:chgData name="Rajesh Kumar T R" userId="3ed6134ad341c519" providerId="LiveId" clId="{E53E826F-DAD5-4439-B09B-4C45C50FEBE0}" dt="2025-12-21T00:53:53.844" v="1420"/>
          <ac:spMkLst>
            <pc:docMk/>
            <pc:sldMk cId="2806280462" sldId="4439"/>
            <ac:spMk id="4" creationId="{DBE373F9-865B-368D-5905-287420652567}"/>
          </ac:spMkLst>
        </pc:spChg>
        <pc:spChg chg="mod">
          <ac:chgData name="Rajesh Kumar T R" userId="3ed6134ad341c519" providerId="LiveId" clId="{E53E826F-DAD5-4439-B09B-4C45C50FEBE0}" dt="2025-12-21T00:53:53.844" v="1420"/>
          <ac:spMkLst>
            <pc:docMk/>
            <pc:sldMk cId="2806280462" sldId="4439"/>
            <ac:spMk id="5" creationId="{CAD63F6C-A9D1-A554-FAA9-0DF5E17F7EEB}"/>
          </ac:spMkLst>
        </pc:spChg>
        <pc:spChg chg="mod">
          <ac:chgData name="Rajesh Kumar T R" userId="3ed6134ad341c519" providerId="LiveId" clId="{E53E826F-DAD5-4439-B09B-4C45C50FEBE0}" dt="2025-12-21T00:53:53.844" v="1420"/>
          <ac:spMkLst>
            <pc:docMk/>
            <pc:sldMk cId="2806280462" sldId="4439"/>
            <ac:spMk id="6" creationId="{419AD237-1BE3-205C-5277-2C8EDDCF8A46}"/>
          </ac:spMkLst>
        </pc:spChg>
      </pc:sldChg>
      <pc:sldChg chg="modSp new del mod">
        <pc:chgData name="Rajesh Kumar T R" userId="3ed6134ad341c519" providerId="LiveId" clId="{E53E826F-DAD5-4439-B09B-4C45C50FEBE0}" dt="2025-12-21T00:35:06.186" v="1053" actId="47"/>
        <pc:sldMkLst>
          <pc:docMk/>
          <pc:sldMk cId="947368955" sldId="4440"/>
        </pc:sldMkLst>
      </pc:sldChg>
      <pc:sldChg chg="modSp new mod">
        <pc:chgData name="Rajesh Kumar T R" userId="3ed6134ad341c519" providerId="LiveId" clId="{E53E826F-DAD5-4439-B09B-4C45C50FEBE0}" dt="2025-12-21T00:53:53.844" v="1420"/>
        <pc:sldMkLst>
          <pc:docMk/>
          <pc:sldMk cId="1651946778" sldId="4441"/>
        </pc:sldMkLst>
        <pc:spChg chg="mod">
          <ac:chgData name="Rajesh Kumar T R" userId="3ed6134ad341c519" providerId="LiveId" clId="{E53E826F-DAD5-4439-B09B-4C45C50FEBE0}" dt="2025-12-21T00:53:53.844" v="1420"/>
          <ac:spMkLst>
            <pc:docMk/>
            <pc:sldMk cId="1651946778" sldId="4441"/>
            <ac:spMk id="2" creationId="{86B1F788-EC0D-818F-C7AF-F506A6C8218C}"/>
          </ac:spMkLst>
        </pc:spChg>
        <pc:spChg chg="mod">
          <ac:chgData name="Rajesh Kumar T R" userId="3ed6134ad341c519" providerId="LiveId" clId="{E53E826F-DAD5-4439-B09B-4C45C50FEBE0}" dt="2025-12-21T00:53:53.844" v="1420"/>
          <ac:spMkLst>
            <pc:docMk/>
            <pc:sldMk cId="1651946778" sldId="4441"/>
            <ac:spMk id="3" creationId="{728447ED-4FE8-2FCC-6580-2FA66D8ED285}"/>
          </ac:spMkLst>
        </pc:spChg>
        <pc:spChg chg="mod">
          <ac:chgData name="Rajesh Kumar T R" userId="3ed6134ad341c519" providerId="LiveId" clId="{E53E826F-DAD5-4439-B09B-4C45C50FEBE0}" dt="2025-12-21T00:53:53.844" v="1420"/>
          <ac:spMkLst>
            <pc:docMk/>
            <pc:sldMk cId="1651946778" sldId="4441"/>
            <ac:spMk id="4" creationId="{05B64F02-33D3-4536-EEFC-D493B53EBAB2}"/>
          </ac:spMkLst>
        </pc:spChg>
        <pc:spChg chg="mod">
          <ac:chgData name="Rajesh Kumar T R" userId="3ed6134ad341c519" providerId="LiveId" clId="{E53E826F-DAD5-4439-B09B-4C45C50FEBE0}" dt="2025-12-21T00:53:53.844" v="1420"/>
          <ac:spMkLst>
            <pc:docMk/>
            <pc:sldMk cId="1651946778" sldId="4441"/>
            <ac:spMk id="5" creationId="{1E89C73A-8774-0564-0026-A1D75ECAE1FC}"/>
          </ac:spMkLst>
        </pc:spChg>
        <pc:spChg chg="mod">
          <ac:chgData name="Rajesh Kumar T R" userId="3ed6134ad341c519" providerId="LiveId" clId="{E53E826F-DAD5-4439-B09B-4C45C50FEBE0}" dt="2025-12-21T00:53:53.844" v="1420"/>
          <ac:spMkLst>
            <pc:docMk/>
            <pc:sldMk cId="1651946778" sldId="4441"/>
            <ac:spMk id="6" creationId="{D4A826C6-9405-1C9C-557F-871F58BE6CB6}"/>
          </ac:spMkLst>
        </pc:spChg>
      </pc:sldChg>
      <pc:sldChg chg="modSp add mod">
        <pc:chgData name="Rajesh Kumar T R" userId="3ed6134ad341c519" providerId="LiveId" clId="{E53E826F-DAD5-4439-B09B-4C45C50FEBE0}" dt="2025-12-21T00:55:43.781" v="1479" actId="1038"/>
        <pc:sldMkLst>
          <pc:docMk/>
          <pc:sldMk cId="2474186964" sldId="4442"/>
        </pc:sldMkLst>
        <pc:spChg chg="mod">
          <ac:chgData name="Rajesh Kumar T R" userId="3ed6134ad341c519" providerId="LiveId" clId="{E53E826F-DAD5-4439-B09B-4C45C50FEBE0}" dt="2025-12-21T00:55:43.781" v="1479" actId="1038"/>
          <ac:spMkLst>
            <pc:docMk/>
            <pc:sldMk cId="2474186964" sldId="4442"/>
            <ac:spMk id="4" creationId="{00000000-0000-0000-0000-000000000000}"/>
          </ac:spMkLst>
        </pc:spChg>
        <pc:spChg chg="mod">
          <ac:chgData name="Rajesh Kumar T R" userId="3ed6134ad341c519" providerId="LiveId" clId="{E53E826F-DAD5-4439-B09B-4C45C50FEBE0}" dt="2025-12-21T00:55:30.842" v="1462" actId="27636"/>
          <ac:spMkLst>
            <pc:docMk/>
            <pc:sldMk cId="2474186964" sldId="4442"/>
            <ac:spMk id="5" creationId="{00000000-0000-0000-0000-000000000000}"/>
          </ac:spMkLst>
        </pc:spChg>
      </pc:sldChg>
      <pc:sldMasterChg chg="addSp modSldLayout">
        <pc:chgData name="Rajesh Kumar T R" userId="3ed6134ad341c519" providerId="LiveId" clId="{E53E826F-DAD5-4439-B09B-4C45C50FEBE0}" dt="2025-12-21T00:47:36.402" v="1080"/>
        <pc:sldMasterMkLst>
          <pc:docMk/>
          <pc:sldMasterMk cId="1644540112" sldId="2147483720"/>
        </pc:sldMasterMkLst>
        <pc:spChg chg="add">
          <ac:chgData name="Rajesh Kumar T R" userId="3ed6134ad341c519" providerId="LiveId" clId="{E53E826F-DAD5-4439-B09B-4C45C50FEBE0}" dt="2025-12-21T00:47:36.402" v="1080"/>
          <ac:spMkLst>
            <pc:docMk/>
            <pc:sldMasterMk cId="1644540112" sldId="2147483720"/>
            <ac:spMk id="12" creationId="{E898E49C-0A34-70A4-7740-DA3A0E150E3E}"/>
          </ac:spMkLst>
        </pc:spChg>
        <pc:spChg chg="add">
          <ac:chgData name="Rajesh Kumar T R" userId="3ed6134ad341c519" providerId="LiveId" clId="{E53E826F-DAD5-4439-B09B-4C45C50FEBE0}" dt="2025-12-21T00:47:36.402" v="1080"/>
          <ac:spMkLst>
            <pc:docMk/>
            <pc:sldMasterMk cId="1644540112" sldId="2147483720"/>
            <ac:spMk id="13" creationId="{D157F8AF-4B4A-9119-697A-5E479F6D946D}"/>
          </ac:spMkLst>
        </pc:spChg>
        <pc:spChg chg="add">
          <ac:chgData name="Rajesh Kumar T R" userId="3ed6134ad341c519" providerId="LiveId" clId="{E53E826F-DAD5-4439-B09B-4C45C50FEBE0}" dt="2025-12-21T00:47:36.402" v="1080"/>
          <ac:spMkLst>
            <pc:docMk/>
            <pc:sldMasterMk cId="1644540112" sldId="2147483720"/>
            <ac:spMk id="14" creationId="{074BFCD8-C76E-4F05-55C1-5936FECA76FD}"/>
          </ac:spMkLst>
        </pc:spChg>
        <pc:graphicFrameChg chg="add">
          <ac:chgData name="Rajesh Kumar T R" userId="3ed6134ad341c519" providerId="LiveId" clId="{E53E826F-DAD5-4439-B09B-4C45C50FEBE0}" dt="2025-12-21T00:47:36.402" v="1080"/>
          <ac:graphicFrameMkLst>
            <pc:docMk/>
            <pc:sldMasterMk cId="1644540112" sldId="2147483720"/>
            <ac:graphicFrameMk id="9" creationId="{2EE490C0-9DE5-E23E-C310-574634B545F3}"/>
          </ac:graphicFrameMkLst>
        </pc:graphicFrameChg>
        <pc:graphicFrameChg chg="add">
          <ac:chgData name="Rajesh Kumar T R" userId="3ed6134ad341c519" providerId="LiveId" clId="{E53E826F-DAD5-4439-B09B-4C45C50FEBE0}" dt="2025-12-21T00:47:36.402" v="1080"/>
          <ac:graphicFrameMkLst>
            <pc:docMk/>
            <pc:sldMasterMk cId="1644540112" sldId="2147483720"/>
            <ac:graphicFrameMk id="11" creationId="{049E1B66-253F-9BE4-F33F-7C3D7A839B47}"/>
          </ac:graphicFrameMkLst>
        </pc:graphicFrameChg>
        <pc:sldLayoutChg chg="addSp">
          <pc:chgData name="Rajesh Kumar T R" userId="3ed6134ad341c519" providerId="LiveId" clId="{E53E826F-DAD5-4439-B09B-4C45C50FEBE0}" dt="2025-12-21T00:47:36.402" v="1080"/>
          <pc:sldLayoutMkLst>
            <pc:docMk/>
            <pc:sldMasterMk cId="1644540112" sldId="2147483720"/>
            <pc:sldLayoutMk cId="1489542396" sldId="2147483728"/>
          </pc:sldLayoutMkLst>
          <pc:spChg chg="add">
            <ac:chgData name="Rajesh Kumar T R" userId="3ed6134ad341c519" providerId="LiveId" clId="{E53E826F-DAD5-4439-B09B-4C45C50FEBE0}" dt="2025-12-21T00:47:36.402" v="1080"/>
            <ac:spMkLst>
              <pc:docMk/>
              <pc:sldMasterMk cId="1644540112" sldId="2147483720"/>
              <pc:sldLayoutMk cId="1489542396" sldId="2147483728"/>
              <ac:spMk id="8" creationId="{E00B324C-AA38-02D2-A929-A34DCF57E488}"/>
            </ac:spMkLst>
          </pc:spChg>
        </pc:sldLayoutChg>
      </pc:sldMasterChg>
      <pc:sldMasterChg chg="addSp modSldLayout">
        <pc:chgData name="Rajesh Kumar T R" userId="3ed6134ad341c519" providerId="LiveId" clId="{E53E826F-DAD5-4439-B09B-4C45C50FEBE0}" dt="2025-12-21T00:47:42.489" v="1118"/>
        <pc:sldMasterMkLst>
          <pc:docMk/>
          <pc:sldMasterMk cId="683074761" sldId="2147483732"/>
        </pc:sldMasterMkLst>
        <pc:spChg chg="add">
          <ac:chgData name="Rajesh Kumar T R" userId="3ed6134ad341c519" providerId="LiveId" clId="{E53E826F-DAD5-4439-B09B-4C45C50FEBE0}" dt="2025-12-21T00:47:42.489" v="1118"/>
          <ac:spMkLst>
            <pc:docMk/>
            <pc:sldMasterMk cId="683074761" sldId="2147483732"/>
            <ac:spMk id="10" creationId="{E26DF9D4-9014-F021-2D74-5F2AE2A3772F}"/>
          </ac:spMkLst>
        </pc:spChg>
        <pc:spChg chg="add">
          <ac:chgData name="Rajesh Kumar T R" userId="3ed6134ad341c519" providerId="LiveId" clId="{E53E826F-DAD5-4439-B09B-4C45C50FEBE0}" dt="2025-12-21T00:47:42.489" v="1118"/>
          <ac:spMkLst>
            <pc:docMk/>
            <pc:sldMasterMk cId="683074761" sldId="2147483732"/>
            <ac:spMk id="11" creationId="{8796CF55-FFB1-C336-9F40-96B2E4FA948B}"/>
          </ac:spMkLst>
        </pc:spChg>
        <pc:spChg chg="add">
          <ac:chgData name="Rajesh Kumar T R" userId="3ed6134ad341c519" providerId="LiveId" clId="{E53E826F-DAD5-4439-B09B-4C45C50FEBE0}" dt="2025-12-21T00:47:42.489" v="1118"/>
          <ac:spMkLst>
            <pc:docMk/>
            <pc:sldMasterMk cId="683074761" sldId="2147483732"/>
            <ac:spMk id="12" creationId="{E94EE75C-FF19-7AB4-2676-FCB098841A4A}"/>
          </ac:spMkLst>
        </pc:spChg>
        <pc:graphicFrameChg chg="add">
          <ac:chgData name="Rajesh Kumar T R" userId="3ed6134ad341c519" providerId="LiveId" clId="{E53E826F-DAD5-4439-B09B-4C45C50FEBE0}" dt="2025-12-21T00:47:42.489" v="1118"/>
          <ac:graphicFrameMkLst>
            <pc:docMk/>
            <pc:sldMasterMk cId="683074761" sldId="2147483732"/>
            <ac:graphicFrameMk id="8" creationId="{EAF08164-D4A2-6963-6514-9EB8BB53B8FF}"/>
          </ac:graphicFrameMkLst>
        </pc:graphicFrameChg>
        <pc:graphicFrameChg chg="add">
          <ac:chgData name="Rajesh Kumar T R" userId="3ed6134ad341c519" providerId="LiveId" clId="{E53E826F-DAD5-4439-B09B-4C45C50FEBE0}" dt="2025-12-21T00:47:42.489" v="1118"/>
          <ac:graphicFrameMkLst>
            <pc:docMk/>
            <pc:sldMasterMk cId="683074761" sldId="2147483732"/>
            <ac:graphicFrameMk id="9" creationId="{92E39435-DFB9-1EC0-2484-E61594CBC5F1}"/>
          </ac:graphicFrameMkLst>
        </pc:graphicFrameChg>
        <pc:sldLayoutChg chg="addSp">
          <pc:chgData name="Rajesh Kumar T R" userId="3ed6134ad341c519" providerId="LiveId" clId="{E53E826F-DAD5-4439-B09B-4C45C50FEBE0}" dt="2025-12-21T00:47:42.489" v="1118"/>
          <pc:sldLayoutMkLst>
            <pc:docMk/>
            <pc:sldMasterMk cId="683074761" sldId="2147483732"/>
            <pc:sldLayoutMk cId="696779097" sldId="2147483740"/>
          </pc:sldLayoutMkLst>
          <pc:spChg chg="add">
            <ac:chgData name="Rajesh Kumar T R" userId="3ed6134ad341c519" providerId="LiveId" clId="{E53E826F-DAD5-4439-B09B-4C45C50FEBE0}" dt="2025-12-21T00:47:42.489" v="1118"/>
            <ac:spMkLst>
              <pc:docMk/>
              <pc:sldMasterMk cId="683074761" sldId="2147483732"/>
              <pc:sldLayoutMk cId="696779097" sldId="2147483740"/>
              <ac:spMk id="8" creationId="{EF341D85-E5CC-1933-C281-9BBC1C37FB27}"/>
            </ac:spMkLst>
          </pc:spChg>
        </pc:sldLayoutChg>
      </pc:sldMasterChg>
      <pc:sldMasterChg chg="addSp modSldLayout">
        <pc:chgData name="Rajesh Kumar T R" userId="3ed6134ad341c519" providerId="LiveId" clId="{E53E826F-DAD5-4439-B09B-4C45C50FEBE0}" dt="2025-12-21T00:47:55.083" v="1144"/>
        <pc:sldMasterMkLst>
          <pc:docMk/>
          <pc:sldMasterMk cId="1970262662" sldId="2147483749"/>
        </pc:sldMasterMkLst>
        <pc:spChg chg="add">
          <ac:chgData name="Rajesh Kumar T R" userId="3ed6134ad341c519" providerId="LiveId" clId="{E53E826F-DAD5-4439-B09B-4C45C50FEBE0}" dt="2025-12-21T00:47:55.083" v="1144"/>
          <ac:spMkLst>
            <pc:docMk/>
            <pc:sldMasterMk cId="1970262662" sldId="2147483749"/>
            <ac:spMk id="9" creationId="{39785CF6-2911-9571-081D-16D3F72E4BA9}"/>
          </ac:spMkLst>
        </pc:spChg>
        <pc:spChg chg="add">
          <ac:chgData name="Rajesh Kumar T R" userId="3ed6134ad341c519" providerId="LiveId" clId="{E53E826F-DAD5-4439-B09B-4C45C50FEBE0}" dt="2025-12-21T00:47:55.083" v="1144"/>
          <ac:spMkLst>
            <pc:docMk/>
            <pc:sldMasterMk cId="1970262662" sldId="2147483749"/>
            <ac:spMk id="10" creationId="{7F9AEA18-74D3-2D92-8018-D261B65419CF}"/>
          </ac:spMkLst>
        </pc:spChg>
        <pc:spChg chg="add">
          <ac:chgData name="Rajesh Kumar T R" userId="3ed6134ad341c519" providerId="LiveId" clId="{E53E826F-DAD5-4439-B09B-4C45C50FEBE0}" dt="2025-12-21T00:47:55.083" v="1144"/>
          <ac:spMkLst>
            <pc:docMk/>
            <pc:sldMasterMk cId="1970262662" sldId="2147483749"/>
            <ac:spMk id="11" creationId="{9FD5129B-2173-042C-DDA4-DAC26EB3724F}"/>
          </ac:spMkLst>
        </pc:spChg>
        <pc:graphicFrameChg chg="add">
          <ac:chgData name="Rajesh Kumar T R" userId="3ed6134ad341c519" providerId="LiveId" clId="{E53E826F-DAD5-4439-B09B-4C45C50FEBE0}" dt="2025-12-21T00:47:55.083" v="1144"/>
          <ac:graphicFrameMkLst>
            <pc:docMk/>
            <pc:sldMasterMk cId="1970262662" sldId="2147483749"/>
            <ac:graphicFrameMk id="7" creationId="{D06BA373-927F-CBB4-6A13-2D13EBF729E4}"/>
          </ac:graphicFrameMkLst>
        </pc:graphicFrameChg>
        <pc:graphicFrameChg chg="add">
          <ac:chgData name="Rajesh Kumar T R" userId="3ed6134ad341c519" providerId="LiveId" clId="{E53E826F-DAD5-4439-B09B-4C45C50FEBE0}" dt="2025-12-21T00:47:55.083" v="1144"/>
          <ac:graphicFrameMkLst>
            <pc:docMk/>
            <pc:sldMasterMk cId="1970262662" sldId="2147483749"/>
            <ac:graphicFrameMk id="8" creationId="{FA02F040-FD81-52B7-04C0-01373446A4C0}"/>
          </ac:graphicFrameMkLst>
        </pc:graphicFrameChg>
        <pc:sldLayoutChg chg="addSp">
          <pc:chgData name="Rajesh Kumar T R" userId="3ed6134ad341c519" providerId="LiveId" clId="{E53E826F-DAD5-4439-B09B-4C45C50FEBE0}" dt="2025-12-21T00:47:55.083" v="1144"/>
          <pc:sldLayoutMkLst>
            <pc:docMk/>
            <pc:sldMasterMk cId="1970262662" sldId="2147483749"/>
            <pc:sldLayoutMk cId="3006294009" sldId="2147483757"/>
          </pc:sldLayoutMkLst>
          <pc:spChg chg="add">
            <ac:chgData name="Rajesh Kumar T R" userId="3ed6134ad341c519" providerId="LiveId" clId="{E53E826F-DAD5-4439-B09B-4C45C50FEBE0}" dt="2025-12-21T00:47:55.083" v="1144"/>
            <ac:spMkLst>
              <pc:docMk/>
              <pc:sldMasterMk cId="1970262662" sldId="2147483749"/>
              <pc:sldLayoutMk cId="3006294009" sldId="2147483757"/>
              <ac:spMk id="8" creationId="{ECF7D8E7-6E42-4BC7-3386-BFFAAA541062}"/>
            </ac:spMkLst>
          </pc:spChg>
        </pc:sldLayoutChg>
      </pc:sldMasterChg>
      <pc:sldMasterChg chg="addSp modSldLayout">
        <pc:chgData name="Rajesh Kumar T R" userId="3ed6134ad341c519" providerId="LiveId" clId="{E53E826F-DAD5-4439-B09B-4C45C50FEBE0}" dt="2025-12-21T00:48:07.188" v="1174"/>
        <pc:sldMasterMkLst>
          <pc:docMk/>
          <pc:sldMasterMk cId="3407175062" sldId="2147483761"/>
        </pc:sldMasterMkLst>
        <pc:spChg chg="add">
          <ac:chgData name="Rajesh Kumar T R" userId="3ed6134ad341c519" providerId="LiveId" clId="{E53E826F-DAD5-4439-B09B-4C45C50FEBE0}" dt="2025-12-21T00:48:07.188" v="1174"/>
          <ac:spMkLst>
            <pc:docMk/>
            <pc:sldMasterMk cId="3407175062" sldId="2147483761"/>
            <ac:spMk id="36" creationId="{7C02F57F-DA61-E6A9-6ED0-D2219D32A27B}"/>
          </ac:spMkLst>
        </pc:spChg>
        <pc:spChg chg="add">
          <ac:chgData name="Rajesh Kumar T R" userId="3ed6134ad341c519" providerId="LiveId" clId="{E53E826F-DAD5-4439-B09B-4C45C50FEBE0}" dt="2025-12-21T00:48:07.188" v="1174"/>
          <ac:spMkLst>
            <pc:docMk/>
            <pc:sldMasterMk cId="3407175062" sldId="2147483761"/>
            <ac:spMk id="37" creationId="{6B2EABF4-88C6-5429-22CB-27B52974FE77}"/>
          </ac:spMkLst>
        </pc:spChg>
        <pc:spChg chg="add">
          <ac:chgData name="Rajesh Kumar T R" userId="3ed6134ad341c519" providerId="LiveId" clId="{E53E826F-DAD5-4439-B09B-4C45C50FEBE0}" dt="2025-12-21T00:48:07.188" v="1174"/>
          <ac:spMkLst>
            <pc:docMk/>
            <pc:sldMasterMk cId="3407175062" sldId="2147483761"/>
            <ac:spMk id="38" creationId="{8BB1CB51-5F18-B28C-AD89-16871F7BAC25}"/>
          </ac:spMkLst>
        </pc:spChg>
        <pc:graphicFrameChg chg="add">
          <ac:chgData name="Rajesh Kumar T R" userId="3ed6134ad341c519" providerId="LiveId" clId="{E53E826F-DAD5-4439-B09B-4C45C50FEBE0}" dt="2025-12-21T00:48:07.188" v="1174"/>
          <ac:graphicFrameMkLst>
            <pc:docMk/>
            <pc:sldMasterMk cId="3407175062" sldId="2147483761"/>
            <ac:graphicFrameMk id="8" creationId="{73B27075-76BE-A845-0E4A-42B6FABB5CB2}"/>
          </ac:graphicFrameMkLst>
        </pc:graphicFrameChg>
        <pc:graphicFrameChg chg="add">
          <ac:chgData name="Rajesh Kumar T R" userId="3ed6134ad341c519" providerId="LiveId" clId="{E53E826F-DAD5-4439-B09B-4C45C50FEBE0}" dt="2025-12-21T00:48:07.188" v="1174"/>
          <ac:graphicFrameMkLst>
            <pc:docMk/>
            <pc:sldMasterMk cId="3407175062" sldId="2147483761"/>
            <ac:graphicFrameMk id="9" creationId="{F9DBD377-6DB0-D3A7-5E42-1CBACF96BA37}"/>
          </ac:graphicFrameMkLst>
        </pc:graphicFrameChg>
        <pc:sldLayoutChg chg="addSp">
          <pc:chgData name="Rajesh Kumar T R" userId="3ed6134ad341c519" providerId="LiveId" clId="{E53E826F-DAD5-4439-B09B-4C45C50FEBE0}" dt="2025-12-21T00:48:07.188" v="1174"/>
          <pc:sldLayoutMkLst>
            <pc:docMk/>
            <pc:sldMasterMk cId="3407175062" sldId="2147483761"/>
            <pc:sldLayoutMk cId="1747167086" sldId="2147483769"/>
          </pc:sldLayoutMkLst>
          <pc:spChg chg="add">
            <ac:chgData name="Rajesh Kumar T R" userId="3ed6134ad341c519" providerId="LiveId" clId="{E53E826F-DAD5-4439-B09B-4C45C50FEBE0}" dt="2025-12-21T00:48:07.188" v="1174"/>
            <ac:spMkLst>
              <pc:docMk/>
              <pc:sldMasterMk cId="3407175062" sldId="2147483761"/>
              <pc:sldLayoutMk cId="1747167086" sldId="2147483769"/>
              <ac:spMk id="8" creationId="{25668786-31E0-1062-E51A-4385E1429536}"/>
            </ac:spMkLst>
          </pc:spChg>
        </pc:sldLayoutChg>
      </pc:sldMasterChg>
      <pc:sldMasterChg chg="addSp modSldLayout">
        <pc:chgData name="Rajesh Kumar T R" userId="3ed6134ad341c519" providerId="LiveId" clId="{E53E826F-DAD5-4439-B09B-4C45C50FEBE0}" dt="2025-12-21T00:48:18.006" v="1207"/>
        <pc:sldMasterMkLst>
          <pc:docMk/>
          <pc:sldMasterMk cId="619145234" sldId="2147483778"/>
        </pc:sldMasterMkLst>
        <pc:spChg chg="add">
          <ac:chgData name="Rajesh Kumar T R" userId="3ed6134ad341c519" providerId="LiveId" clId="{E53E826F-DAD5-4439-B09B-4C45C50FEBE0}" dt="2025-12-21T00:48:18.006" v="1207"/>
          <ac:spMkLst>
            <pc:docMk/>
            <pc:sldMasterMk cId="619145234" sldId="2147483778"/>
            <ac:spMk id="10" creationId="{765B20A6-467E-865C-6079-3831C8F4E333}"/>
          </ac:spMkLst>
        </pc:spChg>
        <pc:spChg chg="add">
          <ac:chgData name="Rajesh Kumar T R" userId="3ed6134ad341c519" providerId="LiveId" clId="{E53E826F-DAD5-4439-B09B-4C45C50FEBE0}" dt="2025-12-21T00:48:18.006" v="1207"/>
          <ac:spMkLst>
            <pc:docMk/>
            <pc:sldMasterMk cId="619145234" sldId="2147483778"/>
            <ac:spMk id="11" creationId="{3AADF045-B79B-A5A5-603D-DF5ED20C06A7}"/>
          </ac:spMkLst>
        </pc:spChg>
        <pc:spChg chg="add">
          <ac:chgData name="Rajesh Kumar T R" userId="3ed6134ad341c519" providerId="LiveId" clId="{E53E826F-DAD5-4439-B09B-4C45C50FEBE0}" dt="2025-12-21T00:48:18.006" v="1207"/>
          <ac:spMkLst>
            <pc:docMk/>
            <pc:sldMasterMk cId="619145234" sldId="2147483778"/>
            <ac:spMk id="12" creationId="{95495017-F522-0202-30A1-BA0CF5F4A978}"/>
          </ac:spMkLst>
        </pc:spChg>
        <pc:graphicFrameChg chg="add">
          <ac:chgData name="Rajesh Kumar T R" userId="3ed6134ad341c519" providerId="LiveId" clId="{E53E826F-DAD5-4439-B09B-4C45C50FEBE0}" dt="2025-12-21T00:48:18.006" v="1207"/>
          <ac:graphicFrameMkLst>
            <pc:docMk/>
            <pc:sldMasterMk cId="619145234" sldId="2147483778"/>
            <ac:graphicFrameMk id="8" creationId="{5C2128CE-ED83-DB67-831D-64623CE81B82}"/>
          </ac:graphicFrameMkLst>
        </pc:graphicFrameChg>
        <pc:graphicFrameChg chg="add">
          <ac:chgData name="Rajesh Kumar T R" userId="3ed6134ad341c519" providerId="LiveId" clId="{E53E826F-DAD5-4439-B09B-4C45C50FEBE0}" dt="2025-12-21T00:48:18.006" v="1207"/>
          <ac:graphicFrameMkLst>
            <pc:docMk/>
            <pc:sldMasterMk cId="619145234" sldId="2147483778"/>
            <ac:graphicFrameMk id="9" creationId="{774BC1D3-AF45-B8D5-409B-EFF15864BD0A}"/>
          </ac:graphicFrameMkLst>
        </pc:graphicFrameChg>
        <pc:sldLayoutChg chg="addSp">
          <pc:chgData name="Rajesh Kumar T R" userId="3ed6134ad341c519" providerId="LiveId" clId="{E53E826F-DAD5-4439-B09B-4C45C50FEBE0}" dt="2025-12-21T00:48:18.006" v="1207"/>
          <pc:sldLayoutMkLst>
            <pc:docMk/>
            <pc:sldMasterMk cId="619145234" sldId="2147483778"/>
            <pc:sldLayoutMk cId="3249798725" sldId="2147483786"/>
          </pc:sldLayoutMkLst>
          <pc:spChg chg="add">
            <ac:chgData name="Rajesh Kumar T R" userId="3ed6134ad341c519" providerId="LiveId" clId="{E53E826F-DAD5-4439-B09B-4C45C50FEBE0}" dt="2025-12-21T00:48:18.006" v="1207"/>
            <ac:spMkLst>
              <pc:docMk/>
              <pc:sldMasterMk cId="619145234" sldId="2147483778"/>
              <pc:sldLayoutMk cId="3249798725" sldId="2147483786"/>
              <ac:spMk id="8" creationId="{CA4DA5E3-486E-C2AC-2B62-8EBE0CDB519D}"/>
            </ac:spMkLst>
          </pc:spChg>
        </pc:sldLayoutChg>
      </pc:sldMasterChg>
      <pc:sldMasterChg chg="addSp modSldLayout">
        <pc:chgData name="Rajesh Kumar T R" userId="3ed6134ad341c519" providerId="LiveId" clId="{E53E826F-DAD5-4439-B09B-4C45C50FEBE0}" dt="2025-12-21T00:48:25.997" v="1220"/>
        <pc:sldMasterMkLst>
          <pc:docMk/>
          <pc:sldMasterMk cId="1088123316" sldId="2147483795"/>
        </pc:sldMasterMkLst>
        <pc:spChg chg="add">
          <ac:chgData name="Rajesh Kumar T R" userId="3ed6134ad341c519" providerId="LiveId" clId="{E53E826F-DAD5-4439-B09B-4C45C50FEBE0}" dt="2025-12-21T00:48:25.997" v="1220"/>
          <ac:spMkLst>
            <pc:docMk/>
            <pc:sldMasterMk cId="1088123316" sldId="2147483795"/>
            <ac:spMk id="36" creationId="{3E9207B7-040D-FB91-E043-936B48F30187}"/>
          </ac:spMkLst>
        </pc:spChg>
        <pc:spChg chg="add">
          <ac:chgData name="Rajesh Kumar T R" userId="3ed6134ad341c519" providerId="LiveId" clId="{E53E826F-DAD5-4439-B09B-4C45C50FEBE0}" dt="2025-12-21T00:48:25.997" v="1220"/>
          <ac:spMkLst>
            <pc:docMk/>
            <pc:sldMasterMk cId="1088123316" sldId="2147483795"/>
            <ac:spMk id="37" creationId="{62DBA5F7-4594-58C0-A22F-E636AEF5048D}"/>
          </ac:spMkLst>
        </pc:spChg>
        <pc:spChg chg="add">
          <ac:chgData name="Rajesh Kumar T R" userId="3ed6134ad341c519" providerId="LiveId" clId="{E53E826F-DAD5-4439-B09B-4C45C50FEBE0}" dt="2025-12-21T00:48:25.997" v="1220"/>
          <ac:spMkLst>
            <pc:docMk/>
            <pc:sldMasterMk cId="1088123316" sldId="2147483795"/>
            <ac:spMk id="38" creationId="{B9BAEAD2-D444-B63F-A6F2-D63F35CC65DE}"/>
          </ac:spMkLst>
        </pc:spChg>
        <pc:graphicFrameChg chg="add">
          <ac:chgData name="Rajesh Kumar T R" userId="3ed6134ad341c519" providerId="LiveId" clId="{E53E826F-DAD5-4439-B09B-4C45C50FEBE0}" dt="2025-12-21T00:48:25.997" v="1220"/>
          <ac:graphicFrameMkLst>
            <pc:docMk/>
            <pc:sldMasterMk cId="1088123316" sldId="2147483795"/>
            <ac:graphicFrameMk id="8" creationId="{599F0AF7-2E85-3052-EAAC-41614FB2701D}"/>
          </ac:graphicFrameMkLst>
        </pc:graphicFrameChg>
        <pc:graphicFrameChg chg="add">
          <ac:chgData name="Rajesh Kumar T R" userId="3ed6134ad341c519" providerId="LiveId" clId="{E53E826F-DAD5-4439-B09B-4C45C50FEBE0}" dt="2025-12-21T00:48:25.997" v="1220"/>
          <ac:graphicFrameMkLst>
            <pc:docMk/>
            <pc:sldMasterMk cId="1088123316" sldId="2147483795"/>
            <ac:graphicFrameMk id="9" creationId="{808DC931-5947-CEE0-95B5-65373C9E50CF}"/>
          </ac:graphicFrameMkLst>
        </pc:graphicFrameChg>
        <pc:sldLayoutChg chg="addSp">
          <pc:chgData name="Rajesh Kumar T R" userId="3ed6134ad341c519" providerId="LiveId" clId="{E53E826F-DAD5-4439-B09B-4C45C50FEBE0}" dt="2025-12-21T00:48:25.997" v="1220"/>
          <pc:sldLayoutMkLst>
            <pc:docMk/>
            <pc:sldMasterMk cId="1088123316" sldId="2147483795"/>
            <pc:sldLayoutMk cId="2051020968" sldId="2147483803"/>
          </pc:sldLayoutMkLst>
          <pc:spChg chg="add">
            <ac:chgData name="Rajesh Kumar T R" userId="3ed6134ad341c519" providerId="LiveId" clId="{E53E826F-DAD5-4439-B09B-4C45C50FEBE0}" dt="2025-12-21T00:48:25.997" v="1220"/>
            <ac:spMkLst>
              <pc:docMk/>
              <pc:sldMasterMk cId="1088123316" sldId="2147483795"/>
              <pc:sldLayoutMk cId="2051020968" sldId="2147483803"/>
              <ac:spMk id="8" creationId="{6445EC12-6590-959A-657A-4F5C671A8EB0}"/>
            </ac:spMkLst>
          </pc:spChg>
        </pc:sldLayoutChg>
      </pc:sldMasterChg>
      <pc:sldMasterChg chg="addSp delSp modSp mod modSldLayout">
        <pc:chgData name="Rajesh Kumar T R" userId="3ed6134ad341c519" providerId="LiveId" clId="{E53E826F-DAD5-4439-B09B-4C45C50FEBE0}" dt="2025-12-21T00:49:32.486" v="1259"/>
        <pc:sldMasterMkLst>
          <pc:docMk/>
          <pc:sldMasterMk cId="1577730024" sldId="2147483812"/>
        </pc:sldMasterMkLst>
        <pc:spChg chg="add">
          <ac:chgData name="Rajesh Kumar T R" userId="3ed6134ad341c519" providerId="LiveId" clId="{E53E826F-DAD5-4439-B09B-4C45C50FEBE0}" dt="2025-12-21T00:48:31.227" v="1232"/>
          <ac:spMkLst>
            <pc:docMk/>
            <pc:sldMasterMk cId="1577730024" sldId="2147483812"/>
            <ac:spMk id="12" creationId="{9DD8351F-FD89-1600-E168-60EDCA8F379E}"/>
          </ac:spMkLst>
        </pc:spChg>
        <pc:spChg chg="add">
          <ac:chgData name="Rajesh Kumar T R" userId="3ed6134ad341c519" providerId="LiveId" clId="{E53E826F-DAD5-4439-B09B-4C45C50FEBE0}" dt="2025-12-21T00:48:31.227" v="1232"/>
          <ac:spMkLst>
            <pc:docMk/>
            <pc:sldMasterMk cId="1577730024" sldId="2147483812"/>
            <ac:spMk id="13" creationId="{5856EC68-D548-DE70-E276-16410DE7B8A0}"/>
          </ac:spMkLst>
        </pc:spChg>
        <pc:spChg chg="add del mod">
          <ac:chgData name="Rajesh Kumar T R" userId="3ed6134ad341c519" providerId="LiveId" clId="{E53E826F-DAD5-4439-B09B-4C45C50FEBE0}" dt="2025-12-21T00:49:32.486" v="1259"/>
          <ac:spMkLst>
            <pc:docMk/>
            <pc:sldMasterMk cId="1577730024" sldId="2147483812"/>
            <ac:spMk id="14" creationId="{247D50C1-C731-673D-1632-D0850290F864}"/>
          </ac:spMkLst>
        </pc:spChg>
        <pc:graphicFrameChg chg="add">
          <ac:chgData name="Rajesh Kumar T R" userId="3ed6134ad341c519" providerId="LiveId" clId="{E53E826F-DAD5-4439-B09B-4C45C50FEBE0}" dt="2025-12-21T00:48:31.227" v="1232"/>
          <ac:graphicFrameMkLst>
            <pc:docMk/>
            <pc:sldMasterMk cId="1577730024" sldId="2147483812"/>
            <ac:graphicFrameMk id="9" creationId="{0CFB54F6-764F-E2F0-4286-235089CE8F8D}"/>
          </ac:graphicFrameMkLst>
        </pc:graphicFrameChg>
        <pc:graphicFrameChg chg="add">
          <ac:chgData name="Rajesh Kumar T R" userId="3ed6134ad341c519" providerId="LiveId" clId="{E53E826F-DAD5-4439-B09B-4C45C50FEBE0}" dt="2025-12-21T00:48:31.227" v="1232"/>
          <ac:graphicFrameMkLst>
            <pc:docMk/>
            <pc:sldMasterMk cId="1577730024" sldId="2147483812"/>
            <ac:graphicFrameMk id="11" creationId="{FBFF16AD-C622-495B-C354-78C8C944CE6B}"/>
          </ac:graphicFrameMkLst>
        </pc:graphicFrameChg>
        <pc:sldLayoutChg chg="addSp">
          <pc:chgData name="Rajesh Kumar T R" userId="3ed6134ad341c519" providerId="LiveId" clId="{E53E826F-DAD5-4439-B09B-4C45C50FEBE0}" dt="2025-12-21T00:48:31.227" v="1232"/>
          <pc:sldLayoutMkLst>
            <pc:docMk/>
            <pc:sldMasterMk cId="1577730024" sldId="2147483812"/>
            <pc:sldLayoutMk cId="781209185" sldId="2147483820"/>
          </pc:sldLayoutMkLst>
          <pc:spChg chg="add">
            <ac:chgData name="Rajesh Kumar T R" userId="3ed6134ad341c519" providerId="LiveId" clId="{E53E826F-DAD5-4439-B09B-4C45C50FEBE0}" dt="2025-12-21T00:48:31.227" v="1232"/>
            <ac:spMkLst>
              <pc:docMk/>
              <pc:sldMasterMk cId="1577730024" sldId="2147483812"/>
              <pc:sldLayoutMk cId="781209185" sldId="2147483820"/>
              <ac:spMk id="8" creationId="{9A489E16-E266-4678-EB99-E4772C42A991}"/>
            </ac:spMkLst>
          </pc:spChg>
        </pc:sldLayoutChg>
      </pc:sldMasterChg>
      <pc:sldMasterChg chg="addSp modSldLayout">
        <pc:chgData name="Rajesh Kumar T R" userId="3ed6134ad341c519" providerId="LiveId" clId="{E53E826F-DAD5-4439-B09B-4C45C50FEBE0}" dt="2025-12-21T00:49:41.422" v="1260"/>
        <pc:sldMasterMkLst>
          <pc:docMk/>
          <pc:sldMasterMk cId="1686631934" sldId="2147483824"/>
        </pc:sldMasterMkLst>
        <pc:spChg chg="add">
          <ac:chgData name="Rajesh Kumar T R" userId="3ed6134ad341c519" providerId="LiveId" clId="{E53E826F-DAD5-4439-B09B-4C45C50FEBE0}" dt="2025-12-21T00:49:41.422" v="1260"/>
          <ac:spMkLst>
            <pc:docMk/>
            <pc:sldMasterMk cId="1686631934" sldId="2147483824"/>
            <ac:spMk id="9" creationId="{BD90509E-0178-4F8B-535D-7BC4A19FABF4}"/>
          </ac:spMkLst>
        </pc:spChg>
        <pc:spChg chg="add">
          <ac:chgData name="Rajesh Kumar T R" userId="3ed6134ad341c519" providerId="LiveId" clId="{E53E826F-DAD5-4439-B09B-4C45C50FEBE0}" dt="2025-12-21T00:49:41.422" v="1260"/>
          <ac:spMkLst>
            <pc:docMk/>
            <pc:sldMasterMk cId="1686631934" sldId="2147483824"/>
            <ac:spMk id="10" creationId="{41FC43DD-4CB7-483B-7217-CEA527FA2C4C}"/>
          </ac:spMkLst>
        </pc:spChg>
        <pc:graphicFrameChg chg="add">
          <ac:chgData name="Rajesh Kumar T R" userId="3ed6134ad341c519" providerId="LiveId" clId="{E53E826F-DAD5-4439-B09B-4C45C50FEBE0}" dt="2025-12-21T00:49:41.422" v="1260"/>
          <ac:graphicFrameMkLst>
            <pc:docMk/>
            <pc:sldMasterMk cId="1686631934" sldId="2147483824"/>
            <ac:graphicFrameMk id="7" creationId="{E343A117-6159-1EE9-10FD-89C1F9F85924}"/>
          </ac:graphicFrameMkLst>
        </pc:graphicFrameChg>
        <pc:graphicFrameChg chg="add">
          <ac:chgData name="Rajesh Kumar T R" userId="3ed6134ad341c519" providerId="LiveId" clId="{E53E826F-DAD5-4439-B09B-4C45C50FEBE0}" dt="2025-12-21T00:49:41.422" v="1260"/>
          <ac:graphicFrameMkLst>
            <pc:docMk/>
            <pc:sldMasterMk cId="1686631934" sldId="2147483824"/>
            <ac:graphicFrameMk id="8" creationId="{2C1C3D5B-4D13-2746-6F6C-56B1EF131B2C}"/>
          </ac:graphicFrameMkLst>
        </pc:graphicFrameChg>
        <pc:sldLayoutChg chg="addSp">
          <pc:chgData name="Rajesh Kumar T R" userId="3ed6134ad341c519" providerId="LiveId" clId="{E53E826F-DAD5-4439-B09B-4C45C50FEBE0}" dt="2025-12-21T00:49:41.422" v="1260"/>
          <pc:sldLayoutMkLst>
            <pc:docMk/>
            <pc:sldMasterMk cId="1686631934" sldId="2147483824"/>
            <pc:sldLayoutMk cId="2204407535" sldId="2147483832"/>
          </pc:sldLayoutMkLst>
          <pc:spChg chg="add">
            <ac:chgData name="Rajesh Kumar T R" userId="3ed6134ad341c519" providerId="LiveId" clId="{E53E826F-DAD5-4439-B09B-4C45C50FEBE0}" dt="2025-12-21T00:49:41.422" v="1260"/>
            <ac:spMkLst>
              <pc:docMk/>
              <pc:sldMasterMk cId="1686631934" sldId="2147483824"/>
              <pc:sldLayoutMk cId="2204407535" sldId="2147483832"/>
              <ac:spMk id="8" creationId="{0AAD05E5-9C96-835E-E301-E10ACE91FF2A}"/>
            </ac:spMkLst>
          </pc:spChg>
        </pc:sldLayoutChg>
      </pc:sldMasterChg>
      <pc:sldMasterChg chg="addSp delSp modSp mod modSldLayout">
        <pc:chgData name="Rajesh Kumar T R" userId="3ed6134ad341c519" providerId="LiveId" clId="{E53E826F-DAD5-4439-B09B-4C45C50FEBE0}" dt="2025-12-21T00:51:29.425" v="1341"/>
        <pc:sldMasterMkLst>
          <pc:docMk/>
          <pc:sldMasterMk cId="1762184773" sldId="2147483836"/>
        </pc:sldMasterMkLst>
        <pc:spChg chg="add del mod">
          <ac:chgData name="Rajesh Kumar T R" userId="3ed6134ad341c519" providerId="LiveId" clId="{E53E826F-DAD5-4439-B09B-4C45C50FEBE0}" dt="2025-12-21T00:51:29.425" v="1341"/>
          <ac:spMkLst>
            <pc:docMk/>
            <pc:sldMasterMk cId="1762184773" sldId="2147483836"/>
            <ac:spMk id="12" creationId="{32EA6A52-1634-FCBB-1307-6F2A82D561E7}"/>
          </ac:spMkLst>
        </pc:spChg>
        <pc:spChg chg="add">
          <ac:chgData name="Rajesh Kumar T R" userId="3ed6134ad341c519" providerId="LiveId" clId="{E53E826F-DAD5-4439-B09B-4C45C50FEBE0}" dt="2025-12-21T00:50:56.407" v="1300"/>
          <ac:spMkLst>
            <pc:docMk/>
            <pc:sldMasterMk cId="1762184773" sldId="2147483836"/>
            <ac:spMk id="13" creationId="{0ACC5260-DC75-7A51-1FB2-509E9E368AE7}"/>
          </ac:spMkLst>
        </pc:spChg>
        <pc:graphicFrameChg chg="add del">
          <ac:chgData name="Rajesh Kumar T R" userId="3ed6134ad341c519" providerId="LiveId" clId="{E53E826F-DAD5-4439-B09B-4C45C50FEBE0}" dt="2025-12-21T00:51:29.421" v="1339" actId="478"/>
          <ac:graphicFrameMkLst>
            <pc:docMk/>
            <pc:sldMasterMk cId="1762184773" sldId="2147483836"/>
            <ac:graphicFrameMk id="9" creationId="{F4D6698A-E546-F2EB-7826-E8F58091588F}"/>
          </ac:graphicFrameMkLst>
        </pc:graphicFrameChg>
        <pc:graphicFrameChg chg="add">
          <ac:chgData name="Rajesh Kumar T R" userId="3ed6134ad341c519" providerId="LiveId" clId="{E53E826F-DAD5-4439-B09B-4C45C50FEBE0}" dt="2025-12-21T00:50:56.407" v="1300"/>
          <ac:graphicFrameMkLst>
            <pc:docMk/>
            <pc:sldMasterMk cId="1762184773" sldId="2147483836"/>
            <ac:graphicFrameMk id="11" creationId="{28A43B02-46DB-022C-BB11-FBFF10165A35}"/>
          </ac:graphicFrameMkLst>
        </pc:graphicFrameChg>
        <pc:sldLayoutChg chg="addSp">
          <pc:chgData name="Rajesh Kumar T R" userId="3ed6134ad341c519" providerId="LiveId" clId="{E53E826F-DAD5-4439-B09B-4C45C50FEBE0}" dt="2025-12-21T00:50:56.407" v="1300"/>
          <pc:sldLayoutMkLst>
            <pc:docMk/>
            <pc:sldMasterMk cId="1762184773" sldId="2147483836"/>
            <pc:sldLayoutMk cId="309048969" sldId="2147483844"/>
          </pc:sldLayoutMkLst>
          <pc:spChg chg="add">
            <ac:chgData name="Rajesh Kumar T R" userId="3ed6134ad341c519" providerId="LiveId" clId="{E53E826F-DAD5-4439-B09B-4C45C50FEBE0}" dt="2025-12-21T00:50:56.407" v="1300"/>
            <ac:spMkLst>
              <pc:docMk/>
              <pc:sldMasterMk cId="1762184773" sldId="2147483836"/>
              <pc:sldLayoutMk cId="309048969" sldId="2147483844"/>
              <ac:spMk id="8" creationId="{E457FC2F-BC83-D81F-C2B8-4465B66CC64A}"/>
            </ac:spMkLst>
          </pc:spChg>
        </pc:sldLayoutChg>
      </pc:sldMasterChg>
      <pc:sldMasterChg chg="addSp setBg modSldLayout">
        <pc:chgData name="Rajesh Kumar T R" userId="3ed6134ad341c519" providerId="LiveId" clId="{E53E826F-DAD5-4439-B09B-4C45C50FEBE0}" dt="2025-12-21T00:52:24.542" v="1380"/>
        <pc:sldMasterMkLst>
          <pc:docMk/>
          <pc:sldMasterMk cId="479577475" sldId="2147483848"/>
        </pc:sldMasterMkLst>
        <pc:spChg chg="add">
          <ac:chgData name="Rajesh Kumar T R" userId="3ed6134ad341c519" providerId="LiveId" clId="{E53E826F-DAD5-4439-B09B-4C45C50FEBE0}" dt="2025-12-21T00:51:41.222" v="1342"/>
          <ac:spMkLst>
            <pc:docMk/>
            <pc:sldMasterMk cId="479577475" sldId="2147483848"/>
            <ac:spMk id="8" creationId="{38A85CC2-0E0C-DF0E-DE0F-585359E86FD0}"/>
          </ac:spMkLst>
        </pc:spChg>
        <pc:graphicFrameChg chg="add">
          <ac:chgData name="Rajesh Kumar T R" userId="3ed6134ad341c519" providerId="LiveId" clId="{E53E826F-DAD5-4439-B09B-4C45C50FEBE0}" dt="2025-12-21T00:51:41.222" v="1342"/>
          <ac:graphicFrameMkLst>
            <pc:docMk/>
            <pc:sldMasterMk cId="479577475" sldId="2147483848"/>
            <ac:graphicFrameMk id="7" creationId="{77282DDE-7337-41F6-29A0-5C7F2DD51972}"/>
          </ac:graphicFrameMkLst>
        </pc:graphicFrameChg>
        <pc:sldLayoutChg chg="setBg">
          <pc:chgData name="Rajesh Kumar T R" userId="3ed6134ad341c519" providerId="LiveId" clId="{E53E826F-DAD5-4439-B09B-4C45C50FEBE0}" dt="2025-12-21T00:52:24.542" v="1380"/>
          <pc:sldLayoutMkLst>
            <pc:docMk/>
            <pc:sldMasterMk cId="2121625383" sldId="2147483872"/>
            <pc:sldLayoutMk cId="3403246735" sldId="2147483661"/>
          </pc:sldLayoutMkLst>
        </pc:sldLayoutChg>
        <pc:sldLayoutChg chg="setBg">
          <pc:chgData name="Rajesh Kumar T R" userId="3ed6134ad341c519" providerId="LiveId" clId="{E53E826F-DAD5-4439-B09B-4C45C50FEBE0}" dt="2025-12-21T00:52:24.542" v="1380"/>
          <pc:sldLayoutMkLst>
            <pc:docMk/>
            <pc:sldMasterMk cId="479577475" sldId="2147483848"/>
            <pc:sldLayoutMk cId="941231504" sldId="2147483849"/>
          </pc:sldLayoutMkLst>
        </pc:sldLayoutChg>
        <pc:sldLayoutChg chg="setBg">
          <pc:chgData name="Rajesh Kumar T R" userId="3ed6134ad341c519" providerId="LiveId" clId="{E53E826F-DAD5-4439-B09B-4C45C50FEBE0}" dt="2025-12-21T00:52:24.542" v="1380"/>
          <pc:sldLayoutMkLst>
            <pc:docMk/>
            <pc:sldMasterMk cId="479577475" sldId="2147483848"/>
            <pc:sldLayoutMk cId="924118231" sldId="2147483850"/>
          </pc:sldLayoutMkLst>
        </pc:sldLayoutChg>
        <pc:sldLayoutChg chg="setBg">
          <pc:chgData name="Rajesh Kumar T R" userId="3ed6134ad341c519" providerId="LiveId" clId="{E53E826F-DAD5-4439-B09B-4C45C50FEBE0}" dt="2025-12-21T00:52:24.542" v="1380"/>
          <pc:sldLayoutMkLst>
            <pc:docMk/>
            <pc:sldMasterMk cId="479577475" sldId="2147483848"/>
            <pc:sldLayoutMk cId="662767463" sldId="2147483851"/>
          </pc:sldLayoutMkLst>
        </pc:sldLayoutChg>
        <pc:sldLayoutChg chg="setBg">
          <pc:chgData name="Rajesh Kumar T R" userId="3ed6134ad341c519" providerId="LiveId" clId="{E53E826F-DAD5-4439-B09B-4C45C50FEBE0}" dt="2025-12-21T00:52:24.542" v="1380"/>
          <pc:sldLayoutMkLst>
            <pc:docMk/>
            <pc:sldMasterMk cId="479577475" sldId="2147483848"/>
            <pc:sldLayoutMk cId="430250376" sldId="2147483852"/>
          </pc:sldLayoutMkLst>
        </pc:sldLayoutChg>
        <pc:sldLayoutChg chg="setBg">
          <pc:chgData name="Rajesh Kumar T R" userId="3ed6134ad341c519" providerId="LiveId" clId="{E53E826F-DAD5-4439-B09B-4C45C50FEBE0}" dt="2025-12-21T00:52:24.542" v="1380"/>
          <pc:sldLayoutMkLst>
            <pc:docMk/>
            <pc:sldMasterMk cId="479577475" sldId="2147483848"/>
            <pc:sldLayoutMk cId="18778637" sldId="2147483853"/>
          </pc:sldLayoutMkLst>
        </pc:sldLayoutChg>
        <pc:sldLayoutChg chg="setBg">
          <pc:chgData name="Rajesh Kumar T R" userId="3ed6134ad341c519" providerId="LiveId" clId="{E53E826F-DAD5-4439-B09B-4C45C50FEBE0}" dt="2025-12-21T00:52:24.542" v="1380"/>
          <pc:sldLayoutMkLst>
            <pc:docMk/>
            <pc:sldMasterMk cId="479577475" sldId="2147483848"/>
            <pc:sldLayoutMk cId="732498216" sldId="2147483854"/>
          </pc:sldLayoutMkLst>
        </pc:sldLayoutChg>
        <pc:sldLayoutChg chg="setBg">
          <pc:chgData name="Rajesh Kumar T R" userId="3ed6134ad341c519" providerId="LiveId" clId="{E53E826F-DAD5-4439-B09B-4C45C50FEBE0}" dt="2025-12-21T00:52:24.542" v="1380"/>
          <pc:sldLayoutMkLst>
            <pc:docMk/>
            <pc:sldMasterMk cId="479577475" sldId="2147483848"/>
            <pc:sldLayoutMk cId="1593416070" sldId="2147483855"/>
          </pc:sldLayoutMkLst>
        </pc:sldLayoutChg>
        <pc:sldLayoutChg chg="addSp setBg">
          <pc:chgData name="Rajesh Kumar T R" userId="3ed6134ad341c519" providerId="LiveId" clId="{E53E826F-DAD5-4439-B09B-4C45C50FEBE0}" dt="2025-12-21T00:52:24.542" v="1380"/>
          <pc:sldLayoutMkLst>
            <pc:docMk/>
            <pc:sldMasterMk cId="479577475" sldId="2147483848"/>
            <pc:sldLayoutMk cId="2687446018" sldId="2147483856"/>
          </pc:sldLayoutMkLst>
          <pc:spChg chg="add">
            <ac:chgData name="Rajesh Kumar T R" userId="3ed6134ad341c519" providerId="LiveId" clId="{E53E826F-DAD5-4439-B09B-4C45C50FEBE0}" dt="2025-12-21T00:51:41.222" v="1342"/>
            <ac:spMkLst>
              <pc:docMk/>
              <pc:sldMasterMk cId="479577475" sldId="2147483848"/>
              <pc:sldLayoutMk cId="2687446018" sldId="2147483856"/>
              <ac:spMk id="8" creationId="{6BFBD9DF-A2B6-0F3E-0C93-95DC1214219A}"/>
            </ac:spMkLst>
          </pc:spChg>
        </pc:sldLayoutChg>
        <pc:sldLayoutChg chg="setBg">
          <pc:chgData name="Rajesh Kumar T R" userId="3ed6134ad341c519" providerId="LiveId" clId="{E53E826F-DAD5-4439-B09B-4C45C50FEBE0}" dt="2025-12-21T00:52:24.542" v="1380"/>
          <pc:sldLayoutMkLst>
            <pc:docMk/>
            <pc:sldMasterMk cId="479577475" sldId="2147483848"/>
            <pc:sldLayoutMk cId="1427275366" sldId="2147483857"/>
          </pc:sldLayoutMkLst>
        </pc:sldLayoutChg>
        <pc:sldLayoutChg chg="setBg">
          <pc:chgData name="Rajesh Kumar T R" userId="3ed6134ad341c519" providerId="LiveId" clId="{E53E826F-DAD5-4439-B09B-4C45C50FEBE0}" dt="2025-12-21T00:52:24.542" v="1380"/>
          <pc:sldLayoutMkLst>
            <pc:docMk/>
            <pc:sldMasterMk cId="479577475" sldId="2147483848"/>
            <pc:sldLayoutMk cId="610768463" sldId="2147483858"/>
          </pc:sldLayoutMkLst>
        </pc:sldLayoutChg>
        <pc:sldLayoutChg chg="setBg">
          <pc:chgData name="Rajesh Kumar T R" userId="3ed6134ad341c519" providerId="LiveId" clId="{E53E826F-DAD5-4439-B09B-4C45C50FEBE0}" dt="2025-12-21T00:52:24.542" v="1380"/>
          <pc:sldLayoutMkLst>
            <pc:docMk/>
            <pc:sldMasterMk cId="479577475" sldId="2147483848"/>
            <pc:sldLayoutMk cId="2914586675" sldId="2147483859"/>
          </pc:sldLayoutMkLst>
        </pc:sldLayoutChg>
      </pc:sldMasterChg>
      <pc:sldMasterChg chg="addSp delSp mod modSldLayout">
        <pc:chgData name="Rajesh Kumar T R" userId="3ed6134ad341c519" providerId="LiveId" clId="{E53E826F-DAD5-4439-B09B-4C45C50FEBE0}" dt="2025-12-21T00:53:39.548" v="1419" actId="478"/>
        <pc:sldMasterMkLst>
          <pc:docMk/>
          <pc:sldMasterMk cId="1203913262" sldId="2147483860"/>
        </pc:sldMasterMkLst>
        <pc:spChg chg="add">
          <ac:chgData name="Rajesh Kumar T R" userId="3ed6134ad341c519" providerId="LiveId" clId="{E53E826F-DAD5-4439-B09B-4C45C50FEBE0}" dt="2025-12-21T00:53:19.010" v="1381"/>
          <ac:spMkLst>
            <pc:docMk/>
            <pc:sldMasterMk cId="1203913262" sldId="2147483860"/>
            <ac:spMk id="11" creationId="{46FF7F60-69AA-B246-4F15-168B0E3279C7}"/>
          </ac:spMkLst>
        </pc:spChg>
        <pc:graphicFrameChg chg="add del">
          <ac:chgData name="Rajesh Kumar T R" userId="3ed6134ad341c519" providerId="LiveId" clId="{E53E826F-DAD5-4439-B09B-4C45C50FEBE0}" dt="2025-12-21T00:53:39.548" v="1419" actId="478"/>
          <ac:graphicFrameMkLst>
            <pc:docMk/>
            <pc:sldMasterMk cId="1203913262" sldId="2147483860"/>
            <ac:graphicFrameMk id="9" creationId="{51B5280D-86C8-0094-9CA8-E8DACF1FC8C1}"/>
          </ac:graphicFrameMkLst>
        </pc:graphicFrameChg>
        <pc:sldLayoutChg chg="addSp">
          <pc:chgData name="Rajesh Kumar T R" userId="3ed6134ad341c519" providerId="LiveId" clId="{E53E826F-DAD5-4439-B09B-4C45C50FEBE0}" dt="2025-12-21T00:53:19.010" v="1381"/>
          <pc:sldLayoutMkLst>
            <pc:docMk/>
            <pc:sldMasterMk cId="1203913262" sldId="2147483860"/>
            <pc:sldLayoutMk cId="4108773350" sldId="2147483868"/>
          </pc:sldLayoutMkLst>
          <pc:spChg chg="add">
            <ac:chgData name="Rajesh Kumar T R" userId="3ed6134ad341c519" providerId="LiveId" clId="{E53E826F-DAD5-4439-B09B-4C45C50FEBE0}" dt="2025-12-21T00:53:19.010" v="1381"/>
            <ac:spMkLst>
              <pc:docMk/>
              <pc:sldMasterMk cId="1203913262" sldId="2147483860"/>
              <pc:sldLayoutMk cId="4108773350" sldId="2147483868"/>
              <ac:spMk id="8" creationId="{EC5702EA-737A-6480-CF19-DC5BD8FD6096}"/>
            </ac:spMkLst>
          </pc:spChg>
        </pc:sldLayoutChg>
      </pc:sldMasterChg>
      <pc:sldMasterChg chg="addSp setBg modSldLayout">
        <pc:chgData name="Rajesh Kumar T R" userId="3ed6134ad341c519" providerId="LiveId" clId="{E53E826F-DAD5-4439-B09B-4C45C50FEBE0}" dt="2025-12-21T00:54:07.066" v="1459"/>
        <pc:sldMasterMkLst>
          <pc:docMk/>
          <pc:sldMasterMk cId="2121625383" sldId="2147483872"/>
        </pc:sldMasterMkLst>
        <pc:spChg chg="add">
          <ac:chgData name="Rajesh Kumar T R" userId="3ed6134ad341c519" providerId="LiveId" clId="{E53E826F-DAD5-4439-B09B-4C45C50FEBE0}" dt="2025-12-21T00:53:53.844" v="1420"/>
          <ac:spMkLst>
            <pc:docMk/>
            <pc:sldMasterMk cId="2121625383" sldId="2147483872"/>
            <ac:spMk id="7" creationId="{80165FD0-030C-2022-4C98-B8B82ABAB178}"/>
          </ac:spMkLst>
        </pc:spChg>
        <pc:sldLayoutChg chg="setBg">
          <pc:chgData name="Rajesh Kumar T R" userId="3ed6134ad341c519" providerId="LiveId" clId="{E53E826F-DAD5-4439-B09B-4C45C50FEBE0}" dt="2025-12-21T00:54:07.066" v="1459"/>
          <pc:sldLayoutMkLst>
            <pc:docMk/>
            <pc:sldMasterMk cId="2121625383" sldId="2147483872"/>
            <pc:sldLayoutMk cId="3403246735" sldId="2147483661"/>
          </pc:sldLayoutMkLst>
        </pc:sldLayoutChg>
        <pc:sldLayoutChg chg="setBg">
          <pc:chgData name="Rajesh Kumar T R" userId="3ed6134ad341c519" providerId="LiveId" clId="{E53E826F-DAD5-4439-B09B-4C45C50FEBE0}" dt="2025-12-21T00:54:07.066" v="1459"/>
          <pc:sldLayoutMkLst>
            <pc:docMk/>
            <pc:sldMasterMk cId="2121625383" sldId="2147483872"/>
            <pc:sldLayoutMk cId="3658066167" sldId="2147483873"/>
          </pc:sldLayoutMkLst>
        </pc:sldLayoutChg>
        <pc:sldLayoutChg chg="setBg">
          <pc:chgData name="Rajesh Kumar T R" userId="3ed6134ad341c519" providerId="LiveId" clId="{E53E826F-DAD5-4439-B09B-4C45C50FEBE0}" dt="2025-12-21T00:54:07.066" v="1459"/>
          <pc:sldLayoutMkLst>
            <pc:docMk/>
            <pc:sldMasterMk cId="2121625383" sldId="2147483872"/>
            <pc:sldLayoutMk cId="2826275186" sldId="2147483874"/>
          </pc:sldLayoutMkLst>
        </pc:sldLayoutChg>
        <pc:sldLayoutChg chg="setBg">
          <pc:chgData name="Rajesh Kumar T R" userId="3ed6134ad341c519" providerId="LiveId" clId="{E53E826F-DAD5-4439-B09B-4C45C50FEBE0}" dt="2025-12-21T00:54:07.066" v="1459"/>
          <pc:sldLayoutMkLst>
            <pc:docMk/>
            <pc:sldMasterMk cId="2121625383" sldId="2147483872"/>
            <pc:sldLayoutMk cId="2704238752" sldId="2147483875"/>
          </pc:sldLayoutMkLst>
        </pc:sldLayoutChg>
        <pc:sldLayoutChg chg="setBg">
          <pc:chgData name="Rajesh Kumar T R" userId="3ed6134ad341c519" providerId="LiveId" clId="{E53E826F-DAD5-4439-B09B-4C45C50FEBE0}" dt="2025-12-21T00:54:07.066" v="1459"/>
          <pc:sldLayoutMkLst>
            <pc:docMk/>
            <pc:sldMasterMk cId="2121625383" sldId="2147483872"/>
            <pc:sldLayoutMk cId="1553482608" sldId="2147483876"/>
          </pc:sldLayoutMkLst>
        </pc:sldLayoutChg>
        <pc:sldLayoutChg chg="setBg">
          <pc:chgData name="Rajesh Kumar T R" userId="3ed6134ad341c519" providerId="LiveId" clId="{E53E826F-DAD5-4439-B09B-4C45C50FEBE0}" dt="2025-12-21T00:54:07.066" v="1459"/>
          <pc:sldLayoutMkLst>
            <pc:docMk/>
            <pc:sldMasterMk cId="2121625383" sldId="2147483872"/>
            <pc:sldLayoutMk cId="2336351034" sldId="2147483877"/>
          </pc:sldLayoutMkLst>
        </pc:sldLayoutChg>
        <pc:sldLayoutChg chg="setBg">
          <pc:chgData name="Rajesh Kumar T R" userId="3ed6134ad341c519" providerId="LiveId" clId="{E53E826F-DAD5-4439-B09B-4C45C50FEBE0}" dt="2025-12-21T00:54:07.066" v="1459"/>
          <pc:sldLayoutMkLst>
            <pc:docMk/>
            <pc:sldMasterMk cId="2121625383" sldId="2147483872"/>
            <pc:sldLayoutMk cId="1985060905" sldId="2147483878"/>
          </pc:sldLayoutMkLst>
        </pc:sldLayoutChg>
        <pc:sldLayoutChg chg="setBg">
          <pc:chgData name="Rajesh Kumar T R" userId="3ed6134ad341c519" providerId="LiveId" clId="{E53E826F-DAD5-4439-B09B-4C45C50FEBE0}" dt="2025-12-21T00:54:07.066" v="1459"/>
          <pc:sldLayoutMkLst>
            <pc:docMk/>
            <pc:sldMasterMk cId="2121625383" sldId="2147483872"/>
            <pc:sldLayoutMk cId="2982244967" sldId="2147483879"/>
          </pc:sldLayoutMkLst>
        </pc:sldLayoutChg>
        <pc:sldLayoutChg chg="addSp setBg">
          <pc:chgData name="Rajesh Kumar T R" userId="3ed6134ad341c519" providerId="LiveId" clId="{E53E826F-DAD5-4439-B09B-4C45C50FEBE0}" dt="2025-12-21T00:54:07.066" v="1459"/>
          <pc:sldLayoutMkLst>
            <pc:docMk/>
            <pc:sldMasterMk cId="2121625383" sldId="2147483872"/>
            <pc:sldLayoutMk cId="2625115917" sldId="2147483880"/>
          </pc:sldLayoutMkLst>
          <pc:spChg chg="add">
            <ac:chgData name="Rajesh Kumar T R" userId="3ed6134ad341c519" providerId="LiveId" clId="{E53E826F-DAD5-4439-B09B-4C45C50FEBE0}" dt="2025-12-21T00:53:53.844" v="1420"/>
            <ac:spMkLst>
              <pc:docMk/>
              <pc:sldMasterMk cId="2121625383" sldId="2147483872"/>
              <pc:sldLayoutMk cId="2625115917" sldId="2147483880"/>
              <ac:spMk id="8" creationId="{43116A05-DC36-A584-A301-F25590FB8EB9}"/>
            </ac:spMkLst>
          </pc:spChg>
        </pc:sldLayoutChg>
        <pc:sldLayoutChg chg="setBg">
          <pc:chgData name="Rajesh Kumar T R" userId="3ed6134ad341c519" providerId="LiveId" clId="{E53E826F-DAD5-4439-B09B-4C45C50FEBE0}" dt="2025-12-21T00:54:07.066" v="1459"/>
          <pc:sldLayoutMkLst>
            <pc:docMk/>
            <pc:sldMasterMk cId="2121625383" sldId="2147483872"/>
            <pc:sldLayoutMk cId="1240431639" sldId="2147483881"/>
          </pc:sldLayoutMkLst>
        </pc:sldLayoutChg>
        <pc:sldLayoutChg chg="setBg">
          <pc:chgData name="Rajesh Kumar T R" userId="3ed6134ad341c519" providerId="LiveId" clId="{E53E826F-DAD5-4439-B09B-4C45C50FEBE0}" dt="2025-12-21T00:54:07.066" v="1459"/>
          <pc:sldLayoutMkLst>
            <pc:docMk/>
            <pc:sldMasterMk cId="2121625383" sldId="2147483872"/>
            <pc:sldLayoutMk cId="2286915102" sldId="2147483882"/>
          </pc:sldLayoutMkLst>
        </pc:sldLayoutChg>
        <pc:sldLayoutChg chg="setBg">
          <pc:chgData name="Rajesh Kumar T R" userId="3ed6134ad341c519" providerId="LiveId" clId="{E53E826F-DAD5-4439-B09B-4C45C50FEBE0}" dt="2025-12-21T00:54:07.066" v="1459"/>
          <pc:sldLayoutMkLst>
            <pc:docMk/>
            <pc:sldMasterMk cId="2121625383" sldId="2147483872"/>
            <pc:sldLayoutMk cId="921981076" sldId="2147483883"/>
          </pc:sldLayoutMkLst>
        </pc:sldLayoutChg>
      </pc:sldMasterChg>
    </pc:docChg>
  </pc:docChgLst>
</pc:chgInfo>
</file>

<file path=ppt/diagrams/_rels/data4.xml.rels><?xml version="1.0" encoding="UTF-8" standalone="yes"?>
<Relationships xmlns="http://schemas.openxmlformats.org/package/2006/relationships"><Relationship Id="rId1" Type="http://schemas.openxmlformats.org/officeDocument/2006/relationships/image" Target="../media/image1.jp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CF737A-1657-40E3-9062-B2D9F5BC1E3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0D1B3323-6EAC-479E-8143-14189050AE12}">
      <dgm:prSet phldrT="[Text]"/>
      <dgm:spPr/>
      <dgm:t>
        <a:bodyPr/>
        <a:lstStyle/>
        <a:p>
          <a:r>
            <a:rPr lang="en-US" dirty="0"/>
            <a:t>Adjudication</a:t>
          </a:r>
        </a:p>
      </dgm:t>
    </dgm:pt>
    <dgm:pt modelId="{CD3B677A-2D86-4461-9BC1-470B45923C52}" type="parTrans" cxnId="{0A0C0797-05B5-4C00-8135-8161B5678C7E}">
      <dgm:prSet/>
      <dgm:spPr/>
      <dgm:t>
        <a:bodyPr/>
        <a:lstStyle/>
        <a:p>
          <a:endParaRPr lang="en-US"/>
        </a:p>
      </dgm:t>
    </dgm:pt>
    <dgm:pt modelId="{70456020-72D1-4A02-A1EB-D80157DA7836}" type="sibTrans" cxnId="{0A0C0797-05B5-4C00-8135-8161B5678C7E}">
      <dgm:prSet/>
      <dgm:spPr/>
      <dgm:t>
        <a:bodyPr/>
        <a:lstStyle/>
        <a:p>
          <a:endParaRPr lang="en-US"/>
        </a:p>
      </dgm:t>
    </dgm:pt>
    <dgm:pt modelId="{69838574-C094-41E3-84BC-3C1D6DD7C8F7}">
      <dgm:prSet phldrT="[Text]"/>
      <dgm:spPr/>
      <dgm:t>
        <a:bodyPr/>
        <a:lstStyle/>
        <a:p>
          <a:r>
            <a:rPr lang="en-US" dirty="0"/>
            <a:t>By AC or DC or Superintendent</a:t>
          </a:r>
        </a:p>
      </dgm:t>
    </dgm:pt>
    <dgm:pt modelId="{F8D0EF93-6552-4182-ACCB-C163405C71B4}" type="parTrans" cxnId="{95E8C9F5-AABF-4DBA-AB94-04F21479FAF9}">
      <dgm:prSet/>
      <dgm:spPr/>
      <dgm:t>
        <a:bodyPr/>
        <a:lstStyle/>
        <a:p>
          <a:endParaRPr lang="en-US"/>
        </a:p>
      </dgm:t>
    </dgm:pt>
    <dgm:pt modelId="{32A46392-2ED8-4D6C-A23D-2B841E99360C}" type="sibTrans" cxnId="{95E8C9F5-AABF-4DBA-AB94-04F21479FAF9}">
      <dgm:prSet/>
      <dgm:spPr/>
      <dgm:t>
        <a:bodyPr/>
        <a:lstStyle/>
        <a:p>
          <a:endParaRPr lang="en-US"/>
        </a:p>
      </dgm:t>
    </dgm:pt>
    <dgm:pt modelId="{2F5F3974-4D31-4811-9A0F-647702FF9297}">
      <dgm:prSet phldrT="[Text]"/>
      <dgm:spPr/>
      <dgm:t>
        <a:bodyPr/>
        <a:lstStyle/>
        <a:p>
          <a:r>
            <a:rPr lang="en-US" dirty="0"/>
            <a:t>By JC or ADC – No commissioner – Only review u/s 108</a:t>
          </a:r>
        </a:p>
      </dgm:t>
    </dgm:pt>
    <dgm:pt modelId="{58CB4097-8D06-47EE-BACE-AB3AB9BC075F}" type="parTrans" cxnId="{0E03F247-8E64-43EF-B171-14DC9AA88897}">
      <dgm:prSet/>
      <dgm:spPr/>
      <dgm:t>
        <a:bodyPr/>
        <a:lstStyle/>
        <a:p>
          <a:endParaRPr lang="en-US"/>
        </a:p>
      </dgm:t>
    </dgm:pt>
    <dgm:pt modelId="{1F60F116-6E2B-4915-B559-3545D80FE463}" type="sibTrans" cxnId="{0E03F247-8E64-43EF-B171-14DC9AA88897}">
      <dgm:prSet/>
      <dgm:spPr/>
      <dgm:t>
        <a:bodyPr/>
        <a:lstStyle/>
        <a:p>
          <a:endParaRPr lang="en-US"/>
        </a:p>
      </dgm:t>
    </dgm:pt>
    <dgm:pt modelId="{5FE0FB82-C7B7-4505-8E7D-76C9814D9215}">
      <dgm:prSet phldrT="[Text]"/>
      <dgm:spPr/>
      <dgm:t>
        <a:bodyPr/>
        <a:lstStyle/>
        <a:p>
          <a:r>
            <a:rPr lang="en-US" dirty="0"/>
            <a:t>First Appeal</a:t>
          </a:r>
        </a:p>
      </dgm:t>
    </dgm:pt>
    <dgm:pt modelId="{8007C915-BF21-4800-9E5B-5E1ED69983FD}" type="parTrans" cxnId="{D3B7E219-593A-43C2-B010-C8D567A9F642}">
      <dgm:prSet/>
      <dgm:spPr/>
      <dgm:t>
        <a:bodyPr/>
        <a:lstStyle/>
        <a:p>
          <a:endParaRPr lang="en-US"/>
        </a:p>
      </dgm:t>
    </dgm:pt>
    <dgm:pt modelId="{A4E07F96-889B-4BEB-AA41-DA63B707D4A9}" type="sibTrans" cxnId="{D3B7E219-593A-43C2-B010-C8D567A9F642}">
      <dgm:prSet/>
      <dgm:spPr/>
      <dgm:t>
        <a:bodyPr/>
        <a:lstStyle/>
        <a:p>
          <a:endParaRPr lang="en-US"/>
        </a:p>
      </dgm:t>
    </dgm:pt>
    <dgm:pt modelId="{91FA0767-BDB7-451B-8100-E4339A5D0785}">
      <dgm:prSet phldrT="[Text]"/>
      <dgm:spPr/>
      <dgm:t>
        <a:bodyPr/>
        <a:lstStyle/>
        <a:p>
          <a:r>
            <a:rPr lang="en-US" dirty="0"/>
            <a:t>Before ADC (Appeals) – within 3 M / 6 M + 1 M</a:t>
          </a:r>
        </a:p>
      </dgm:t>
    </dgm:pt>
    <dgm:pt modelId="{0F577FAB-7EFA-41B1-B53D-B6D6DD0325BA}" type="parTrans" cxnId="{8C3ACC14-08B9-46B1-BB3F-BD80F2C6D855}">
      <dgm:prSet/>
      <dgm:spPr/>
      <dgm:t>
        <a:bodyPr/>
        <a:lstStyle/>
        <a:p>
          <a:endParaRPr lang="en-US"/>
        </a:p>
      </dgm:t>
    </dgm:pt>
    <dgm:pt modelId="{BC57F168-21B7-41E2-B147-A3E9D2F410A6}" type="sibTrans" cxnId="{8C3ACC14-08B9-46B1-BB3F-BD80F2C6D855}">
      <dgm:prSet/>
      <dgm:spPr/>
      <dgm:t>
        <a:bodyPr/>
        <a:lstStyle/>
        <a:p>
          <a:endParaRPr lang="en-US"/>
        </a:p>
      </dgm:t>
    </dgm:pt>
    <dgm:pt modelId="{7292F1A7-41A0-4364-874F-2A732092EE33}">
      <dgm:prSet phldrT="[Text]"/>
      <dgm:spPr/>
      <dgm:t>
        <a:bodyPr/>
        <a:lstStyle/>
        <a:p>
          <a:r>
            <a:rPr lang="en-US" dirty="0"/>
            <a:t>Before </a:t>
          </a:r>
          <a:r>
            <a:rPr lang="en-US" dirty="0" err="1"/>
            <a:t>Commr</a:t>
          </a:r>
          <a:r>
            <a:rPr lang="en-US" dirty="0"/>
            <a:t> (Appeals)</a:t>
          </a:r>
        </a:p>
      </dgm:t>
    </dgm:pt>
    <dgm:pt modelId="{9D32731F-7EFF-4EF2-B960-AD37916DEFA8}" type="parTrans" cxnId="{E437EB14-3AF1-47E2-AC8A-B3BC02E1494B}">
      <dgm:prSet/>
      <dgm:spPr/>
      <dgm:t>
        <a:bodyPr/>
        <a:lstStyle/>
        <a:p>
          <a:endParaRPr lang="en-US"/>
        </a:p>
      </dgm:t>
    </dgm:pt>
    <dgm:pt modelId="{69A4BCA4-B055-4A69-8D97-D6B5C5A9A15C}" type="sibTrans" cxnId="{E437EB14-3AF1-47E2-AC8A-B3BC02E1494B}">
      <dgm:prSet/>
      <dgm:spPr/>
      <dgm:t>
        <a:bodyPr/>
        <a:lstStyle/>
        <a:p>
          <a:endParaRPr lang="en-US"/>
        </a:p>
      </dgm:t>
    </dgm:pt>
    <dgm:pt modelId="{7ACC6CFC-A92E-4C03-87C8-B4D310D16C12}">
      <dgm:prSet phldrT="[Text]"/>
      <dgm:spPr/>
      <dgm:t>
        <a:bodyPr/>
        <a:lstStyle/>
        <a:p>
          <a:r>
            <a:rPr lang="en-US" dirty="0"/>
            <a:t>Second Appeal</a:t>
          </a:r>
        </a:p>
      </dgm:t>
    </dgm:pt>
    <dgm:pt modelId="{CF68D672-45D5-413A-AC47-2A8588AAAD98}" type="parTrans" cxnId="{2344B316-4227-44C8-963B-DDF9D73B23EA}">
      <dgm:prSet/>
      <dgm:spPr/>
      <dgm:t>
        <a:bodyPr/>
        <a:lstStyle/>
        <a:p>
          <a:endParaRPr lang="en-US"/>
        </a:p>
      </dgm:t>
    </dgm:pt>
    <dgm:pt modelId="{93B7DAAD-703B-4EBC-BD0E-5416F4EBDF72}" type="sibTrans" cxnId="{2344B316-4227-44C8-963B-DDF9D73B23EA}">
      <dgm:prSet/>
      <dgm:spPr/>
      <dgm:t>
        <a:bodyPr/>
        <a:lstStyle/>
        <a:p>
          <a:endParaRPr lang="en-US"/>
        </a:p>
      </dgm:t>
    </dgm:pt>
    <dgm:pt modelId="{7CAF1C97-563E-45EF-8F49-29BEC0B02E2A}">
      <dgm:prSet phldrT="[Text]"/>
      <dgm:spPr/>
      <dgm:t>
        <a:bodyPr/>
        <a:lstStyle/>
        <a:p>
          <a:r>
            <a:rPr lang="en-US" dirty="0"/>
            <a:t>Third Appeal</a:t>
          </a:r>
        </a:p>
      </dgm:t>
    </dgm:pt>
    <dgm:pt modelId="{4128043B-7808-40A5-9B8D-C7703BF62BCB}" type="parTrans" cxnId="{7B1FFCE0-FF07-4E39-9F80-AD4D90C55B7D}">
      <dgm:prSet/>
      <dgm:spPr/>
      <dgm:t>
        <a:bodyPr/>
        <a:lstStyle/>
        <a:p>
          <a:endParaRPr lang="en-US"/>
        </a:p>
      </dgm:t>
    </dgm:pt>
    <dgm:pt modelId="{A89B92ED-BE7C-475A-80EC-E3FD2EFD361F}" type="sibTrans" cxnId="{7B1FFCE0-FF07-4E39-9F80-AD4D90C55B7D}">
      <dgm:prSet/>
      <dgm:spPr/>
      <dgm:t>
        <a:bodyPr/>
        <a:lstStyle/>
        <a:p>
          <a:endParaRPr lang="en-US"/>
        </a:p>
      </dgm:t>
    </dgm:pt>
    <dgm:pt modelId="{5F566A13-2867-4E87-9460-DBD276F7181C}">
      <dgm:prSet phldrT="[Text]"/>
      <dgm:spPr/>
      <dgm:t>
        <a:bodyPr/>
        <a:lstStyle/>
        <a:p>
          <a:r>
            <a:rPr lang="en-US" dirty="0"/>
            <a:t>Appeal to Principal bench of Tribunal against the First Appellate order or Revisionary order of Revisional Authority  - within 3M /6M+ 3M – from date of communication / president enters the office</a:t>
          </a:r>
        </a:p>
      </dgm:t>
    </dgm:pt>
    <dgm:pt modelId="{670B8EE0-AC0D-430E-B761-C7099AEA1075}" type="parTrans" cxnId="{FA0171A3-8EFC-444A-8E8A-CE369FAF267E}">
      <dgm:prSet/>
      <dgm:spPr/>
      <dgm:t>
        <a:bodyPr/>
        <a:lstStyle/>
        <a:p>
          <a:endParaRPr lang="en-US"/>
        </a:p>
      </dgm:t>
    </dgm:pt>
    <dgm:pt modelId="{6981B499-611B-4656-AACB-DA0C33BF1578}" type="sibTrans" cxnId="{FA0171A3-8EFC-444A-8E8A-CE369FAF267E}">
      <dgm:prSet/>
      <dgm:spPr/>
      <dgm:t>
        <a:bodyPr/>
        <a:lstStyle/>
        <a:p>
          <a:endParaRPr lang="en-US"/>
        </a:p>
      </dgm:t>
    </dgm:pt>
    <dgm:pt modelId="{B8A02AFB-8497-4789-8B5C-75A5105A2FB5}">
      <dgm:prSet phldrT="[Text]"/>
      <dgm:spPr/>
      <dgm:t>
        <a:bodyPr/>
        <a:lstStyle/>
        <a:p>
          <a:r>
            <a:rPr lang="en-US" dirty="0"/>
            <a:t>Appeal against the order of Principal bench of Tribunal lies before Supreme Court</a:t>
          </a:r>
        </a:p>
      </dgm:t>
    </dgm:pt>
    <dgm:pt modelId="{AAA53FBD-0A8A-4CD7-9855-BE30BB3217B7}" type="parTrans" cxnId="{26219C3E-F621-4ED0-9B3F-CAC4E1AB63CE}">
      <dgm:prSet/>
      <dgm:spPr/>
      <dgm:t>
        <a:bodyPr/>
        <a:lstStyle/>
        <a:p>
          <a:endParaRPr lang="en-US"/>
        </a:p>
      </dgm:t>
    </dgm:pt>
    <dgm:pt modelId="{946BDC96-2B58-4945-9633-2D0ECCF614B0}" type="sibTrans" cxnId="{26219C3E-F621-4ED0-9B3F-CAC4E1AB63CE}">
      <dgm:prSet/>
      <dgm:spPr/>
      <dgm:t>
        <a:bodyPr/>
        <a:lstStyle/>
        <a:p>
          <a:endParaRPr lang="en-US"/>
        </a:p>
      </dgm:t>
    </dgm:pt>
    <dgm:pt modelId="{0A6D0656-8A60-4A7D-B7E0-8376AAEAA621}">
      <dgm:prSet phldrT="[Text]"/>
      <dgm:spPr/>
      <dgm:t>
        <a:bodyPr/>
        <a:lstStyle/>
        <a:p>
          <a:r>
            <a:rPr lang="en-IN" dirty="0"/>
            <a:t>C.B.I. &amp; C. Order No. 9/2019-C.T., dated 3-12-2019 - </a:t>
          </a:r>
          <a:endParaRPr lang="en-US" dirty="0"/>
        </a:p>
      </dgm:t>
    </dgm:pt>
    <dgm:pt modelId="{4137C7CE-F11B-4153-830A-2610B6E545A4}" type="parTrans" cxnId="{989C5931-6F66-4109-8A22-F7824CE49405}">
      <dgm:prSet/>
      <dgm:spPr/>
    </dgm:pt>
    <dgm:pt modelId="{C381A863-E8CE-4CFD-99B2-B297523D85F3}" type="sibTrans" cxnId="{989C5931-6F66-4109-8A22-F7824CE49405}">
      <dgm:prSet/>
      <dgm:spPr/>
    </dgm:pt>
    <dgm:pt modelId="{6C6E93BE-6424-4AB9-8ABB-E996B1551E71}" type="pres">
      <dgm:prSet presAssocID="{3ECF737A-1657-40E3-9062-B2D9F5BC1E39}" presName="linearFlow" presStyleCnt="0">
        <dgm:presLayoutVars>
          <dgm:dir/>
          <dgm:animLvl val="lvl"/>
          <dgm:resizeHandles val="exact"/>
        </dgm:presLayoutVars>
      </dgm:prSet>
      <dgm:spPr/>
    </dgm:pt>
    <dgm:pt modelId="{0208F5E6-A891-437E-8C42-816D6E0AAEC3}" type="pres">
      <dgm:prSet presAssocID="{0D1B3323-6EAC-479E-8143-14189050AE12}" presName="composite" presStyleCnt="0"/>
      <dgm:spPr/>
    </dgm:pt>
    <dgm:pt modelId="{B58A904F-CF94-4F07-8464-7570CD78688E}" type="pres">
      <dgm:prSet presAssocID="{0D1B3323-6EAC-479E-8143-14189050AE12}" presName="parentText" presStyleLbl="alignNode1" presStyleIdx="0" presStyleCnt="4">
        <dgm:presLayoutVars>
          <dgm:chMax val="1"/>
          <dgm:bulletEnabled val="1"/>
        </dgm:presLayoutVars>
      </dgm:prSet>
      <dgm:spPr/>
    </dgm:pt>
    <dgm:pt modelId="{43B3A080-01B8-42E5-BC6C-84B7DDD472F7}" type="pres">
      <dgm:prSet presAssocID="{0D1B3323-6EAC-479E-8143-14189050AE12}" presName="descendantText" presStyleLbl="alignAcc1" presStyleIdx="0" presStyleCnt="4">
        <dgm:presLayoutVars>
          <dgm:bulletEnabled val="1"/>
        </dgm:presLayoutVars>
      </dgm:prSet>
      <dgm:spPr/>
    </dgm:pt>
    <dgm:pt modelId="{9F99C305-7D62-4F2E-B0DA-951813E4D772}" type="pres">
      <dgm:prSet presAssocID="{70456020-72D1-4A02-A1EB-D80157DA7836}" presName="sp" presStyleCnt="0"/>
      <dgm:spPr/>
    </dgm:pt>
    <dgm:pt modelId="{8C5D0D42-DADF-4DA6-AD70-5F3B6DD0DDD2}" type="pres">
      <dgm:prSet presAssocID="{5FE0FB82-C7B7-4505-8E7D-76C9814D9215}" presName="composite" presStyleCnt="0"/>
      <dgm:spPr/>
    </dgm:pt>
    <dgm:pt modelId="{5E53A728-663C-45E4-AEC7-FC443BFF426F}" type="pres">
      <dgm:prSet presAssocID="{5FE0FB82-C7B7-4505-8E7D-76C9814D9215}" presName="parentText" presStyleLbl="alignNode1" presStyleIdx="1" presStyleCnt="4">
        <dgm:presLayoutVars>
          <dgm:chMax val="1"/>
          <dgm:bulletEnabled val="1"/>
        </dgm:presLayoutVars>
      </dgm:prSet>
      <dgm:spPr/>
    </dgm:pt>
    <dgm:pt modelId="{CDDF77BD-60FA-4F0E-B25D-1051F7401279}" type="pres">
      <dgm:prSet presAssocID="{5FE0FB82-C7B7-4505-8E7D-76C9814D9215}" presName="descendantText" presStyleLbl="alignAcc1" presStyleIdx="1" presStyleCnt="4">
        <dgm:presLayoutVars>
          <dgm:bulletEnabled val="1"/>
        </dgm:presLayoutVars>
      </dgm:prSet>
      <dgm:spPr/>
    </dgm:pt>
    <dgm:pt modelId="{CE54777B-24C3-407E-AC8A-CC6211FE8AF0}" type="pres">
      <dgm:prSet presAssocID="{A4E07F96-889B-4BEB-AA41-DA63B707D4A9}" presName="sp" presStyleCnt="0"/>
      <dgm:spPr/>
    </dgm:pt>
    <dgm:pt modelId="{D6ADCD2E-AC03-4FD8-B9FB-C5BB3CD4DE0B}" type="pres">
      <dgm:prSet presAssocID="{7ACC6CFC-A92E-4C03-87C8-B4D310D16C12}" presName="composite" presStyleCnt="0"/>
      <dgm:spPr/>
    </dgm:pt>
    <dgm:pt modelId="{8EF8FD4D-DA53-4AC5-A132-A566D92FE030}" type="pres">
      <dgm:prSet presAssocID="{7ACC6CFC-A92E-4C03-87C8-B4D310D16C12}" presName="parentText" presStyleLbl="alignNode1" presStyleIdx="2" presStyleCnt="4">
        <dgm:presLayoutVars>
          <dgm:chMax val="1"/>
          <dgm:bulletEnabled val="1"/>
        </dgm:presLayoutVars>
      </dgm:prSet>
      <dgm:spPr/>
    </dgm:pt>
    <dgm:pt modelId="{4D6AA03E-AEBB-4439-ADDF-F62D69F99597}" type="pres">
      <dgm:prSet presAssocID="{7ACC6CFC-A92E-4C03-87C8-B4D310D16C12}" presName="descendantText" presStyleLbl="alignAcc1" presStyleIdx="2" presStyleCnt="4">
        <dgm:presLayoutVars>
          <dgm:bulletEnabled val="1"/>
        </dgm:presLayoutVars>
      </dgm:prSet>
      <dgm:spPr/>
    </dgm:pt>
    <dgm:pt modelId="{E7F31AD8-2B16-4379-BE2A-9BB565531A7E}" type="pres">
      <dgm:prSet presAssocID="{93B7DAAD-703B-4EBC-BD0E-5416F4EBDF72}" presName="sp" presStyleCnt="0"/>
      <dgm:spPr/>
    </dgm:pt>
    <dgm:pt modelId="{DA759CC7-80DF-4070-87DF-E7131C9AE716}" type="pres">
      <dgm:prSet presAssocID="{7CAF1C97-563E-45EF-8F49-29BEC0B02E2A}" presName="composite" presStyleCnt="0"/>
      <dgm:spPr/>
    </dgm:pt>
    <dgm:pt modelId="{DFB4AB5E-60ED-4079-BAE5-3EB6C9C75B58}" type="pres">
      <dgm:prSet presAssocID="{7CAF1C97-563E-45EF-8F49-29BEC0B02E2A}" presName="parentText" presStyleLbl="alignNode1" presStyleIdx="3" presStyleCnt="4">
        <dgm:presLayoutVars>
          <dgm:chMax val="1"/>
          <dgm:bulletEnabled val="1"/>
        </dgm:presLayoutVars>
      </dgm:prSet>
      <dgm:spPr/>
    </dgm:pt>
    <dgm:pt modelId="{DADE218C-4826-4F4F-A024-8BB9ED9B60BD}" type="pres">
      <dgm:prSet presAssocID="{7CAF1C97-563E-45EF-8F49-29BEC0B02E2A}" presName="descendantText" presStyleLbl="alignAcc1" presStyleIdx="3" presStyleCnt="4">
        <dgm:presLayoutVars>
          <dgm:bulletEnabled val="1"/>
        </dgm:presLayoutVars>
      </dgm:prSet>
      <dgm:spPr/>
    </dgm:pt>
  </dgm:ptLst>
  <dgm:cxnLst>
    <dgm:cxn modelId="{B67D1000-250A-4EF3-8158-08219143D6B8}" type="presOf" srcId="{2F5F3974-4D31-4811-9A0F-647702FF9297}" destId="{43B3A080-01B8-42E5-BC6C-84B7DDD472F7}" srcOrd="0" destOrd="1" presId="urn:microsoft.com/office/officeart/2005/8/layout/chevron2"/>
    <dgm:cxn modelId="{8C3ACC14-08B9-46B1-BB3F-BD80F2C6D855}" srcId="{5FE0FB82-C7B7-4505-8E7D-76C9814D9215}" destId="{91FA0767-BDB7-451B-8100-E4339A5D0785}" srcOrd="0" destOrd="0" parTransId="{0F577FAB-7EFA-41B1-B53D-B6D6DD0325BA}" sibTransId="{BC57F168-21B7-41E2-B147-A3E9D2F410A6}"/>
    <dgm:cxn modelId="{E437EB14-3AF1-47E2-AC8A-B3BC02E1494B}" srcId="{5FE0FB82-C7B7-4505-8E7D-76C9814D9215}" destId="{7292F1A7-41A0-4364-874F-2A732092EE33}" srcOrd="1" destOrd="0" parTransId="{9D32731F-7EFF-4EF2-B960-AD37916DEFA8}" sibTransId="{69A4BCA4-B055-4A69-8D97-D6B5C5A9A15C}"/>
    <dgm:cxn modelId="{2344B316-4227-44C8-963B-DDF9D73B23EA}" srcId="{3ECF737A-1657-40E3-9062-B2D9F5BC1E39}" destId="{7ACC6CFC-A92E-4C03-87C8-B4D310D16C12}" srcOrd="2" destOrd="0" parTransId="{CF68D672-45D5-413A-AC47-2A8588AAAD98}" sibTransId="{93B7DAAD-703B-4EBC-BD0E-5416F4EBDF72}"/>
    <dgm:cxn modelId="{D3B7E219-593A-43C2-B010-C8D567A9F642}" srcId="{3ECF737A-1657-40E3-9062-B2D9F5BC1E39}" destId="{5FE0FB82-C7B7-4505-8E7D-76C9814D9215}" srcOrd="1" destOrd="0" parTransId="{8007C915-BF21-4800-9E5B-5E1ED69983FD}" sibTransId="{A4E07F96-889B-4BEB-AA41-DA63B707D4A9}"/>
    <dgm:cxn modelId="{2156A91C-CFE6-4298-B856-07D249229517}" type="presOf" srcId="{5F566A13-2867-4E87-9460-DBD276F7181C}" destId="{4D6AA03E-AEBB-4439-ADDF-F62D69F99597}" srcOrd="0" destOrd="0" presId="urn:microsoft.com/office/officeart/2005/8/layout/chevron2"/>
    <dgm:cxn modelId="{5588381F-A904-4971-8AE1-D8221A5D5660}" type="presOf" srcId="{5FE0FB82-C7B7-4505-8E7D-76C9814D9215}" destId="{5E53A728-663C-45E4-AEC7-FC443BFF426F}" srcOrd="0" destOrd="0" presId="urn:microsoft.com/office/officeart/2005/8/layout/chevron2"/>
    <dgm:cxn modelId="{E7FD8630-CFF2-4896-A038-89043B37330E}" type="presOf" srcId="{69838574-C094-41E3-84BC-3C1D6DD7C8F7}" destId="{43B3A080-01B8-42E5-BC6C-84B7DDD472F7}" srcOrd="0" destOrd="0" presId="urn:microsoft.com/office/officeart/2005/8/layout/chevron2"/>
    <dgm:cxn modelId="{989C5931-6F66-4109-8A22-F7824CE49405}" srcId="{7ACC6CFC-A92E-4C03-87C8-B4D310D16C12}" destId="{0A6D0656-8A60-4A7D-B7E0-8376AAEAA621}" srcOrd="1" destOrd="0" parTransId="{4137C7CE-F11B-4153-830A-2610B6E545A4}" sibTransId="{C381A863-E8CE-4CFD-99B2-B297523D85F3}"/>
    <dgm:cxn modelId="{26219C3E-F621-4ED0-9B3F-CAC4E1AB63CE}" srcId="{7CAF1C97-563E-45EF-8F49-29BEC0B02E2A}" destId="{B8A02AFB-8497-4789-8B5C-75A5105A2FB5}" srcOrd="0" destOrd="0" parTransId="{AAA53FBD-0A8A-4CD7-9855-BE30BB3217B7}" sibTransId="{946BDC96-2B58-4945-9633-2D0ECCF614B0}"/>
    <dgm:cxn modelId="{0E03F247-8E64-43EF-B171-14DC9AA88897}" srcId="{0D1B3323-6EAC-479E-8143-14189050AE12}" destId="{2F5F3974-4D31-4811-9A0F-647702FF9297}" srcOrd="1" destOrd="0" parTransId="{58CB4097-8D06-47EE-BACE-AB3AB9BC075F}" sibTransId="{1F60F116-6E2B-4915-B559-3545D80FE463}"/>
    <dgm:cxn modelId="{C3D99050-9AF3-48F7-ADAA-F07AE385F56C}" type="presOf" srcId="{7CAF1C97-563E-45EF-8F49-29BEC0B02E2A}" destId="{DFB4AB5E-60ED-4079-BAE5-3EB6C9C75B58}" srcOrd="0" destOrd="0" presId="urn:microsoft.com/office/officeart/2005/8/layout/chevron2"/>
    <dgm:cxn modelId="{551EC653-BDD3-4CBD-A1DB-0FCDB88FA6B9}" type="presOf" srcId="{0A6D0656-8A60-4A7D-B7E0-8376AAEAA621}" destId="{4D6AA03E-AEBB-4439-ADDF-F62D69F99597}" srcOrd="0" destOrd="1" presId="urn:microsoft.com/office/officeart/2005/8/layout/chevron2"/>
    <dgm:cxn modelId="{2537A07D-C0FA-4C71-8A05-E459EED8C4F9}" type="presOf" srcId="{91FA0767-BDB7-451B-8100-E4339A5D0785}" destId="{CDDF77BD-60FA-4F0E-B25D-1051F7401279}" srcOrd="0" destOrd="0" presId="urn:microsoft.com/office/officeart/2005/8/layout/chevron2"/>
    <dgm:cxn modelId="{077C2192-DF00-4C0E-A6EF-6FE8CCB61B11}" type="presOf" srcId="{B8A02AFB-8497-4789-8B5C-75A5105A2FB5}" destId="{DADE218C-4826-4F4F-A024-8BB9ED9B60BD}" srcOrd="0" destOrd="0" presId="urn:microsoft.com/office/officeart/2005/8/layout/chevron2"/>
    <dgm:cxn modelId="{0A0C0797-05B5-4C00-8135-8161B5678C7E}" srcId="{3ECF737A-1657-40E3-9062-B2D9F5BC1E39}" destId="{0D1B3323-6EAC-479E-8143-14189050AE12}" srcOrd="0" destOrd="0" parTransId="{CD3B677A-2D86-4461-9BC1-470B45923C52}" sibTransId="{70456020-72D1-4A02-A1EB-D80157DA7836}"/>
    <dgm:cxn modelId="{FA0171A3-8EFC-444A-8E8A-CE369FAF267E}" srcId="{7ACC6CFC-A92E-4C03-87C8-B4D310D16C12}" destId="{5F566A13-2867-4E87-9460-DBD276F7181C}" srcOrd="0" destOrd="0" parTransId="{670B8EE0-AC0D-430E-B761-C7099AEA1075}" sibTransId="{6981B499-611B-4656-AACB-DA0C33BF1578}"/>
    <dgm:cxn modelId="{EE5EF2CC-9384-42FB-AFF2-273A2A368969}" type="presOf" srcId="{7292F1A7-41A0-4364-874F-2A732092EE33}" destId="{CDDF77BD-60FA-4F0E-B25D-1051F7401279}" srcOrd="0" destOrd="1" presId="urn:microsoft.com/office/officeart/2005/8/layout/chevron2"/>
    <dgm:cxn modelId="{7B1FFCE0-FF07-4E39-9F80-AD4D90C55B7D}" srcId="{3ECF737A-1657-40E3-9062-B2D9F5BC1E39}" destId="{7CAF1C97-563E-45EF-8F49-29BEC0B02E2A}" srcOrd="3" destOrd="0" parTransId="{4128043B-7808-40A5-9B8D-C7703BF62BCB}" sibTransId="{A89B92ED-BE7C-475A-80EC-E3FD2EFD361F}"/>
    <dgm:cxn modelId="{278A85E3-AF3C-4473-92DE-B92FABF28072}" type="presOf" srcId="{7ACC6CFC-A92E-4C03-87C8-B4D310D16C12}" destId="{8EF8FD4D-DA53-4AC5-A132-A566D92FE030}" srcOrd="0" destOrd="0" presId="urn:microsoft.com/office/officeart/2005/8/layout/chevron2"/>
    <dgm:cxn modelId="{FC4BCFE4-BD76-4C44-AD64-4DD9EC4F063A}" type="presOf" srcId="{0D1B3323-6EAC-479E-8143-14189050AE12}" destId="{B58A904F-CF94-4F07-8464-7570CD78688E}" srcOrd="0" destOrd="0" presId="urn:microsoft.com/office/officeart/2005/8/layout/chevron2"/>
    <dgm:cxn modelId="{0AFB05EB-39E1-4E02-B5F1-741C9EB1D0F2}" type="presOf" srcId="{3ECF737A-1657-40E3-9062-B2D9F5BC1E39}" destId="{6C6E93BE-6424-4AB9-8ABB-E996B1551E71}" srcOrd="0" destOrd="0" presId="urn:microsoft.com/office/officeart/2005/8/layout/chevron2"/>
    <dgm:cxn modelId="{95E8C9F5-AABF-4DBA-AB94-04F21479FAF9}" srcId="{0D1B3323-6EAC-479E-8143-14189050AE12}" destId="{69838574-C094-41E3-84BC-3C1D6DD7C8F7}" srcOrd="0" destOrd="0" parTransId="{F8D0EF93-6552-4182-ACCB-C163405C71B4}" sibTransId="{32A46392-2ED8-4D6C-A23D-2B841E99360C}"/>
    <dgm:cxn modelId="{9394B7A3-D839-4A63-BA5F-2EB619B280F8}" type="presParOf" srcId="{6C6E93BE-6424-4AB9-8ABB-E996B1551E71}" destId="{0208F5E6-A891-437E-8C42-816D6E0AAEC3}" srcOrd="0" destOrd="0" presId="urn:microsoft.com/office/officeart/2005/8/layout/chevron2"/>
    <dgm:cxn modelId="{E6F42213-E4B3-4589-9AB0-5D1FFE873E29}" type="presParOf" srcId="{0208F5E6-A891-437E-8C42-816D6E0AAEC3}" destId="{B58A904F-CF94-4F07-8464-7570CD78688E}" srcOrd="0" destOrd="0" presId="urn:microsoft.com/office/officeart/2005/8/layout/chevron2"/>
    <dgm:cxn modelId="{581296A1-F40D-4269-8CEB-28A050166B6B}" type="presParOf" srcId="{0208F5E6-A891-437E-8C42-816D6E0AAEC3}" destId="{43B3A080-01B8-42E5-BC6C-84B7DDD472F7}" srcOrd="1" destOrd="0" presId="urn:microsoft.com/office/officeart/2005/8/layout/chevron2"/>
    <dgm:cxn modelId="{AF8E4750-C1FF-4E15-B4A7-762BE66B6290}" type="presParOf" srcId="{6C6E93BE-6424-4AB9-8ABB-E996B1551E71}" destId="{9F99C305-7D62-4F2E-B0DA-951813E4D772}" srcOrd="1" destOrd="0" presId="urn:microsoft.com/office/officeart/2005/8/layout/chevron2"/>
    <dgm:cxn modelId="{15D5A250-CE86-46CD-AEBF-EC9AC1467FC5}" type="presParOf" srcId="{6C6E93BE-6424-4AB9-8ABB-E996B1551E71}" destId="{8C5D0D42-DADF-4DA6-AD70-5F3B6DD0DDD2}" srcOrd="2" destOrd="0" presId="urn:microsoft.com/office/officeart/2005/8/layout/chevron2"/>
    <dgm:cxn modelId="{04F969D8-44F7-467B-88A5-3C1A6367A8C7}" type="presParOf" srcId="{8C5D0D42-DADF-4DA6-AD70-5F3B6DD0DDD2}" destId="{5E53A728-663C-45E4-AEC7-FC443BFF426F}" srcOrd="0" destOrd="0" presId="urn:microsoft.com/office/officeart/2005/8/layout/chevron2"/>
    <dgm:cxn modelId="{51CB9D28-9734-46A0-BC3E-6A9D14AE167A}" type="presParOf" srcId="{8C5D0D42-DADF-4DA6-AD70-5F3B6DD0DDD2}" destId="{CDDF77BD-60FA-4F0E-B25D-1051F7401279}" srcOrd="1" destOrd="0" presId="urn:microsoft.com/office/officeart/2005/8/layout/chevron2"/>
    <dgm:cxn modelId="{1E592CBD-6E63-49BB-9E6E-A95E39C4592B}" type="presParOf" srcId="{6C6E93BE-6424-4AB9-8ABB-E996B1551E71}" destId="{CE54777B-24C3-407E-AC8A-CC6211FE8AF0}" srcOrd="3" destOrd="0" presId="urn:microsoft.com/office/officeart/2005/8/layout/chevron2"/>
    <dgm:cxn modelId="{2A134545-76D8-4750-AE97-673F78A11979}" type="presParOf" srcId="{6C6E93BE-6424-4AB9-8ABB-E996B1551E71}" destId="{D6ADCD2E-AC03-4FD8-B9FB-C5BB3CD4DE0B}" srcOrd="4" destOrd="0" presId="urn:microsoft.com/office/officeart/2005/8/layout/chevron2"/>
    <dgm:cxn modelId="{4963CB07-F7A6-4012-B0FA-F88A4DB7FE7D}" type="presParOf" srcId="{D6ADCD2E-AC03-4FD8-B9FB-C5BB3CD4DE0B}" destId="{8EF8FD4D-DA53-4AC5-A132-A566D92FE030}" srcOrd="0" destOrd="0" presId="urn:microsoft.com/office/officeart/2005/8/layout/chevron2"/>
    <dgm:cxn modelId="{DDCF1499-7B68-4CC0-9B82-2BBF9E7CFA2E}" type="presParOf" srcId="{D6ADCD2E-AC03-4FD8-B9FB-C5BB3CD4DE0B}" destId="{4D6AA03E-AEBB-4439-ADDF-F62D69F99597}" srcOrd="1" destOrd="0" presId="urn:microsoft.com/office/officeart/2005/8/layout/chevron2"/>
    <dgm:cxn modelId="{E7CF5DE9-6131-426B-B21A-222A5580444E}" type="presParOf" srcId="{6C6E93BE-6424-4AB9-8ABB-E996B1551E71}" destId="{E7F31AD8-2B16-4379-BE2A-9BB565531A7E}" srcOrd="5" destOrd="0" presId="urn:microsoft.com/office/officeart/2005/8/layout/chevron2"/>
    <dgm:cxn modelId="{9ACB3D61-992B-41DE-A0D8-FAD89F498D03}" type="presParOf" srcId="{6C6E93BE-6424-4AB9-8ABB-E996B1551E71}" destId="{DA759CC7-80DF-4070-87DF-E7131C9AE716}" srcOrd="6" destOrd="0" presId="urn:microsoft.com/office/officeart/2005/8/layout/chevron2"/>
    <dgm:cxn modelId="{A48CE455-DF3D-4917-B65E-66C83A1D6E52}" type="presParOf" srcId="{DA759CC7-80DF-4070-87DF-E7131C9AE716}" destId="{DFB4AB5E-60ED-4079-BAE5-3EB6C9C75B58}" srcOrd="0" destOrd="0" presId="urn:microsoft.com/office/officeart/2005/8/layout/chevron2"/>
    <dgm:cxn modelId="{9DD0F600-F9E8-4714-A77D-B342DD581BD8}" type="presParOf" srcId="{DA759CC7-80DF-4070-87DF-E7131C9AE716}" destId="{DADE218C-4826-4F4F-A024-8BB9ED9B60B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CF737A-1657-40E3-9062-B2D9F5BC1E3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0D1B3323-6EAC-479E-8143-14189050AE12}">
      <dgm:prSet phldrT="[Text]"/>
      <dgm:spPr/>
      <dgm:t>
        <a:bodyPr/>
        <a:lstStyle/>
        <a:p>
          <a:r>
            <a:rPr lang="en-US" dirty="0"/>
            <a:t>Adjudication</a:t>
          </a:r>
        </a:p>
      </dgm:t>
    </dgm:pt>
    <dgm:pt modelId="{CD3B677A-2D86-4461-9BC1-470B45923C52}" type="parTrans" cxnId="{0A0C0797-05B5-4C00-8135-8161B5678C7E}">
      <dgm:prSet/>
      <dgm:spPr/>
      <dgm:t>
        <a:bodyPr/>
        <a:lstStyle/>
        <a:p>
          <a:endParaRPr lang="en-US"/>
        </a:p>
      </dgm:t>
    </dgm:pt>
    <dgm:pt modelId="{70456020-72D1-4A02-A1EB-D80157DA7836}" type="sibTrans" cxnId="{0A0C0797-05B5-4C00-8135-8161B5678C7E}">
      <dgm:prSet/>
      <dgm:spPr/>
      <dgm:t>
        <a:bodyPr/>
        <a:lstStyle/>
        <a:p>
          <a:endParaRPr lang="en-US"/>
        </a:p>
      </dgm:t>
    </dgm:pt>
    <dgm:pt modelId="{69838574-C094-41E3-84BC-3C1D6DD7C8F7}">
      <dgm:prSet phldrT="[Text]"/>
      <dgm:spPr/>
      <dgm:t>
        <a:bodyPr/>
        <a:lstStyle/>
        <a:p>
          <a:r>
            <a:rPr lang="en-US" dirty="0"/>
            <a:t>By AC or DC or Superintendent</a:t>
          </a:r>
        </a:p>
      </dgm:t>
    </dgm:pt>
    <dgm:pt modelId="{F8D0EF93-6552-4182-ACCB-C163405C71B4}" type="parTrans" cxnId="{95E8C9F5-AABF-4DBA-AB94-04F21479FAF9}">
      <dgm:prSet/>
      <dgm:spPr/>
      <dgm:t>
        <a:bodyPr/>
        <a:lstStyle/>
        <a:p>
          <a:endParaRPr lang="en-US"/>
        </a:p>
      </dgm:t>
    </dgm:pt>
    <dgm:pt modelId="{32A46392-2ED8-4D6C-A23D-2B841E99360C}" type="sibTrans" cxnId="{95E8C9F5-AABF-4DBA-AB94-04F21479FAF9}">
      <dgm:prSet/>
      <dgm:spPr/>
      <dgm:t>
        <a:bodyPr/>
        <a:lstStyle/>
        <a:p>
          <a:endParaRPr lang="en-US"/>
        </a:p>
      </dgm:t>
    </dgm:pt>
    <dgm:pt modelId="{2F5F3974-4D31-4811-9A0F-647702FF9297}">
      <dgm:prSet phldrT="[Text]"/>
      <dgm:spPr/>
      <dgm:t>
        <a:bodyPr/>
        <a:lstStyle/>
        <a:p>
          <a:r>
            <a:rPr lang="en-US" dirty="0"/>
            <a:t>By JC or ADC – No commissioner </a:t>
          </a:r>
        </a:p>
      </dgm:t>
    </dgm:pt>
    <dgm:pt modelId="{58CB4097-8D06-47EE-BACE-AB3AB9BC075F}" type="parTrans" cxnId="{0E03F247-8E64-43EF-B171-14DC9AA88897}">
      <dgm:prSet/>
      <dgm:spPr/>
      <dgm:t>
        <a:bodyPr/>
        <a:lstStyle/>
        <a:p>
          <a:endParaRPr lang="en-US"/>
        </a:p>
      </dgm:t>
    </dgm:pt>
    <dgm:pt modelId="{1F60F116-6E2B-4915-B559-3545D80FE463}" type="sibTrans" cxnId="{0E03F247-8E64-43EF-B171-14DC9AA88897}">
      <dgm:prSet/>
      <dgm:spPr/>
      <dgm:t>
        <a:bodyPr/>
        <a:lstStyle/>
        <a:p>
          <a:endParaRPr lang="en-US"/>
        </a:p>
      </dgm:t>
    </dgm:pt>
    <dgm:pt modelId="{5FE0FB82-C7B7-4505-8E7D-76C9814D9215}">
      <dgm:prSet phldrT="[Text]"/>
      <dgm:spPr/>
      <dgm:t>
        <a:bodyPr/>
        <a:lstStyle/>
        <a:p>
          <a:r>
            <a:rPr lang="en-US" dirty="0"/>
            <a:t>First Appeal</a:t>
          </a:r>
        </a:p>
      </dgm:t>
    </dgm:pt>
    <dgm:pt modelId="{8007C915-BF21-4800-9E5B-5E1ED69983FD}" type="parTrans" cxnId="{D3B7E219-593A-43C2-B010-C8D567A9F642}">
      <dgm:prSet/>
      <dgm:spPr/>
      <dgm:t>
        <a:bodyPr/>
        <a:lstStyle/>
        <a:p>
          <a:endParaRPr lang="en-US"/>
        </a:p>
      </dgm:t>
    </dgm:pt>
    <dgm:pt modelId="{A4E07F96-889B-4BEB-AA41-DA63B707D4A9}" type="sibTrans" cxnId="{D3B7E219-593A-43C2-B010-C8D567A9F642}">
      <dgm:prSet/>
      <dgm:spPr/>
      <dgm:t>
        <a:bodyPr/>
        <a:lstStyle/>
        <a:p>
          <a:endParaRPr lang="en-US"/>
        </a:p>
      </dgm:t>
    </dgm:pt>
    <dgm:pt modelId="{91FA0767-BDB7-451B-8100-E4339A5D0785}">
      <dgm:prSet phldrT="[Text]"/>
      <dgm:spPr/>
      <dgm:t>
        <a:bodyPr/>
        <a:lstStyle/>
        <a:p>
          <a:r>
            <a:rPr lang="en-US" dirty="0"/>
            <a:t>Before JC (Appeals) and above</a:t>
          </a:r>
        </a:p>
      </dgm:t>
    </dgm:pt>
    <dgm:pt modelId="{0F577FAB-7EFA-41B1-B53D-B6D6DD0325BA}" type="parTrans" cxnId="{8C3ACC14-08B9-46B1-BB3F-BD80F2C6D855}">
      <dgm:prSet/>
      <dgm:spPr/>
      <dgm:t>
        <a:bodyPr/>
        <a:lstStyle/>
        <a:p>
          <a:endParaRPr lang="en-US"/>
        </a:p>
      </dgm:t>
    </dgm:pt>
    <dgm:pt modelId="{BC57F168-21B7-41E2-B147-A3E9D2F410A6}" type="sibTrans" cxnId="{8C3ACC14-08B9-46B1-BB3F-BD80F2C6D855}">
      <dgm:prSet/>
      <dgm:spPr/>
      <dgm:t>
        <a:bodyPr/>
        <a:lstStyle/>
        <a:p>
          <a:endParaRPr lang="en-US"/>
        </a:p>
      </dgm:t>
    </dgm:pt>
    <dgm:pt modelId="{7292F1A7-41A0-4364-874F-2A732092EE33}">
      <dgm:prSet phldrT="[Text]"/>
      <dgm:spPr/>
      <dgm:t>
        <a:bodyPr/>
        <a:lstStyle/>
        <a:p>
          <a:r>
            <a:rPr lang="en-US" dirty="0"/>
            <a:t>Before </a:t>
          </a:r>
          <a:r>
            <a:rPr lang="en-US" dirty="0" err="1"/>
            <a:t>Commr</a:t>
          </a:r>
          <a:r>
            <a:rPr lang="en-US" dirty="0"/>
            <a:t> (Appeals)</a:t>
          </a:r>
        </a:p>
      </dgm:t>
    </dgm:pt>
    <dgm:pt modelId="{9D32731F-7EFF-4EF2-B960-AD37916DEFA8}" type="parTrans" cxnId="{E437EB14-3AF1-47E2-AC8A-B3BC02E1494B}">
      <dgm:prSet/>
      <dgm:spPr/>
      <dgm:t>
        <a:bodyPr/>
        <a:lstStyle/>
        <a:p>
          <a:endParaRPr lang="en-US"/>
        </a:p>
      </dgm:t>
    </dgm:pt>
    <dgm:pt modelId="{69A4BCA4-B055-4A69-8D97-D6B5C5A9A15C}" type="sibTrans" cxnId="{E437EB14-3AF1-47E2-AC8A-B3BC02E1494B}">
      <dgm:prSet/>
      <dgm:spPr/>
      <dgm:t>
        <a:bodyPr/>
        <a:lstStyle/>
        <a:p>
          <a:endParaRPr lang="en-US"/>
        </a:p>
      </dgm:t>
    </dgm:pt>
    <dgm:pt modelId="{7ACC6CFC-A92E-4C03-87C8-B4D310D16C12}">
      <dgm:prSet phldrT="[Text]"/>
      <dgm:spPr/>
      <dgm:t>
        <a:bodyPr/>
        <a:lstStyle/>
        <a:p>
          <a:r>
            <a:rPr lang="en-US" dirty="0"/>
            <a:t>Second Appeal</a:t>
          </a:r>
        </a:p>
      </dgm:t>
    </dgm:pt>
    <dgm:pt modelId="{CF68D672-45D5-413A-AC47-2A8588AAAD98}" type="parTrans" cxnId="{2344B316-4227-44C8-963B-DDF9D73B23EA}">
      <dgm:prSet/>
      <dgm:spPr/>
      <dgm:t>
        <a:bodyPr/>
        <a:lstStyle/>
        <a:p>
          <a:endParaRPr lang="en-US"/>
        </a:p>
      </dgm:t>
    </dgm:pt>
    <dgm:pt modelId="{93B7DAAD-703B-4EBC-BD0E-5416F4EBDF72}" type="sibTrans" cxnId="{2344B316-4227-44C8-963B-DDF9D73B23EA}">
      <dgm:prSet/>
      <dgm:spPr/>
      <dgm:t>
        <a:bodyPr/>
        <a:lstStyle/>
        <a:p>
          <a:endParaRPr lang="en-US"/>
        </a:p>
      </dgm:t>
    </dgm:pt>
    <dgm:pt modelId="{BF4C5CDA-D606-4E75-BE0C-75BFD8EE6C05}">
      <dgm:prSet phldrT="[Text]"/>
      <dgm:spPr/>
      <dgm:t>
        <a:bodyPr/>
        <a:lstStyle/>
        <a:p>
          <a:r>
            <a:rPr lang="en-US" dirty="0"/>
            <a:t>Appeal against the order of High Court before Supreme Court if HC certifies as fit case for filing appeal before SC.</a:t>
          </a:r>
        </a:p>
      </dgm:t>
    </dgm:pt>
    <dgm:pt modelId="{7AB66705-A934-4A0D-A9CE-E3FBD91D7EEB}" type="parTrans" cxnId="{8D0FC533-2132-47CC-9D7F-C346E507B656}">
      <dgm:prSet/>
      <dgm:spPr/>
      <dgm:t>
        <a:bodyPr/>
        <a:lstStyle/>
        <a:p>
          <a:endParaRPr lang="en-US"/>
        </a:p>
      </dgm:t>
    </dgm:pt>
    <dgm:pt modelId="{3C65AD14-45C7-47C4-8726-9D6B236EFE94}" type="sibTrans" cxnId="{8D0FC533-2132-47CC-9D7F-C346E507B656}">
      <dgm:prSet/>
      <dgm:spPr/>
      <dgm:t>
        <a:bodyPr/>
        <a:lstStyle/>
        <a:p>
          <a:endParaRPr lang="en-US"/>
        </a:p>
      </dgm:t>
    </dgm:pt>
    <dgm:pt modelId="{7CAF1C97-563E-45EF-8F49-29BEC0B02E2A}">
      <dgm:prSet phldrT="[Text]"/>
      <dgm:spPr/>
      <dgm:t>
        <a:bodyPr/>
        <a:lstStyle/>
        <a:p>
          <a:r>
            <a:rPr lang="en-US" dirty="0"/>
            <a:t>Third Appeal</a:t>
          </a:r>
        </a:p>
      </dgm:t>
    </dgm:pt>
    <dgm:pt modelId="{4128043B-7808-40A5-9B8D-C7703BF62BCB}" type="parTrans" cxnId="{7B1FFCE0-FF07-4E39-9F80-AD4D90C55B7D}">
      <dgm:prSet/>
      <dgm:spPr/>
      <dgm:t>
        <a:bodyPr/>
        <a:lstStyle/>
        <a:p>
          <a:endParaRPr lang="en-US"/>
        </a:p>
      </dgm:t>
    </dgm:pt>
    <dgm:pt modelId="{A89B92ED-BE7C-475A-80EC-E3FD2EFD361F}" type="sibTrans" cxnId="{7B1FFCE0-FF07-4E39-9F80-AD4D90C55B7D}">
      <dgm:prSet/>
      <dgm:spPr/>
      <dgm:t>
        <a:bodyPr/>
        <a:lstStyle/>
        <a:p>
          <a:endParaRPr lang="en-US"/>
        </a:p>
      </dgm:t>
    </dgm:pt>
    <dgm:pt modelId="{5F566A13-2867-4E87-9460-DBD276F7181C}">
      <dgm:prSet phldrT="[Text]"/>
      <dgm:spPr/>
      <dgm:t>
        <a:bodyPr/>
        <a:lstStyle/>
        <a:p>
          <a:r>
            <a:rPr lang="en-US" dirty="0"/>
            <a:t>Appeal to State benches of the Tribunal against the First Appellate order or Revisionary order of Revisional Authority u/s 108</a:t>
          </a:r>
        </a:p>
      </dgm:t>
    </dgm:pt>
    <dgm:pt modelId="{670B8EE0-AC0D-430E-B761-C7099AEA1075}" type="parTrans" cxnId="{FA0171A3-8EFC-444A-8E8A-CE369FAF267E}">
      <dgm:prSet/>
      <dgm:spPr/>
      <dgm:t>
        <a:bodyPr/>
        <a:lstStyle/>
        <a:p>
          <a:endParaRPr lang="en-US"/>
        </a:p>
      </dgm:t>
    </dgm:pt>
    <dgm:pt modelId="{6981B499-611B-4656-AACB-DA0C33BF1578}" type="sibTrans" cxnId="{FA0171A3-8EFC-444A-8E8A-CE369FAF267E}">
      <dgm:prSet/>
      <dgm:spPr/>
      <dgm:t>
        <a:bodyPr/>
        <a:lstStyle/>
        <a:p>
          <a:endParaRPr lang="en-US"/>
        </a:p>
      </dgm:t>
    </dgm:pt>
    <dgm:pt modelId="{AA2C8B44-8F7D-4C8D-B83A-0B8F29513E13}">
      <dgm:prSet phldrT="[Text]"/>
      <dgm:spPr/>
      <dgm:t>
        <a:bodyPr/>
        <a:lstStyle/>
        <a:p>
          <a:r>
            <a:rPr lang="en-US" dirty="0"/>
            <a:t>Fourth Appeal</a:t>
          </a:r>
        </a:p>
      </dgm:t>
    </dgm:pt>
    <dgm:pt modelId="{F7A8F173-6E2B-408E-95E5-818E44A5ECEE}" type="parTrans" cxnId="{61D6B0A1-123B-409D-A206-3A31761306B7}">
      <dgm:prSet/>
      <dgm:spPr/>
      <dgm:t>
        <a:bodyPr/>
        <a:lstStyle/>
        <a:p>
          <a:endParaRPr lang="en-US"/>
        </a:p>
      </dgm:t>
    </dgm:pt>
    <dgm:pt modelId="{7CF2BCA7-3A36-4C7A-AA01-EB0BBA10451F}" type="sibTrans" cxnId="{61D6B0A1-123B-409D-A206-3A31761306B7}">
      <dgm:prSet/>
      <dgm:spPr/>
      <dgm:t>
        <a:bodyPr/>
        <a:lstStyle/>
        <a:p>
          <a:endParaRPr lang="en-US"/>
        </a:p>
      </dgm:t>
    </dgm:pt>
    <dgm:pt modelId="{B8A02AFB-8497-4789-8B5C-75A5105A2FB5}">
      <dgm:prSet phldrT="[Text]"/>
      <dgm:spPr/>
      <dgm:t>
        <a:bodyPr/>
        <a:lstStyle/>
        <a:p>
          <a:r>
            <a:rPr lang="en-US" dirty="0"/>
            <a:t>Appeal against the order of State benches of Tribunal lies before High Court</a:t>
          </a:r>
        </a:p>
      </dgm:t>
    </dgm:pt>
    <dgm:pt modelId="{AAA53FBD-0A8A-4CD7-9855-BE30BB3217B7}" type="parTrans" cxnId="{26219C3E-F621-4ED0-9B3F-CAC4E1AB63CE}">
      <dgm:prSet/>
      <dgm:spPr/>
      <dgm:t>
        <a:bodyPr/>
        <a:lstStyle/>
        <a:p>
          <a:endParaRPr lang="en-US"/>
        </a:p>
      </dgm:t>
    </dgm:pt>
    <dgm:pt modelId="{946BDC96-2B58-4945-9633-2D0ECCF614B0}" type="sibTrans" cxnId="{26219C3E-F621-4ED0-9B3F-CAC4E1AB63CE}">
      <dgm:prSet/>
      <dgm:spPr/>
      <dgm:t>
        <a:bodyPr/>
        <a:lstStyle/>
        <a:p>
          <a:endParaRPr lang="en-US"/>
        </a:p>
      </dgm:t>
    </dgm:pt>
    <dgm:pt modelId="{6C6E93BE-6424-4AB9-8ABB-E996B1551E71}" type="pres">
      <dgm:prSet presAssocID="{3ECF737A-1657-40E3-9062-B2D9F5BC1E39}" presName="linearFlow" presStyleCnt="0">
        <dgm:presLayoutVars>
          <dgm:dir/>
          <dgm:animLvl val="lvl"/>
          <dgm:resizeHandles val="exact"/>
        </dgm:presLayoutVars>
      </dgm:prSet>
      <dgm:spPr/>
    </dgm:pt>
    <dgm:pt modelId="{0208F5E6-A891-437E-8C42-816D6E0AAEC3}" type="pres">
      <dgm:prSet presAssocID="{0D1B3323-6EAC-479E-8143-14189050AE12}" presName="composite" presStyleCnt="0"/>
      <dgm:spPr/>
    </dgm:pt>
    <dgm:pt modelId="{B58A904F-CF94-4F07-8464-7570CD78688E}" type="pres">
      <dgm:prSet presAssocID="{0D1B3323-6EAC-479E-8143-14189050AE12}" presName="parentText" presStyleLbl="alignNode1" presStyleIdx="0" presStyleCnt="5">
        <dgm:presLayoutVars>
          <dgm:chMax val="1"/>
          <dgm:bulletEnabled val="1"/>
        </dgm:presLayoutVars>
      </dgm:prSet>
      <dgm:spPr/>
    </dgm:pt>
    <dgm:pt modelId="{43B3A080-01B8-42E5-BC6C-84B7DDD472F7}" type="pres">
      <dgm:prSet presAssocID="{0D1B3323-6EAC-479E-8143-14189050AE12}" presName="descendantText" presStyleLbl="alignAcc1" presStyleIdx="0" presStyleCnt="5">
        <dgm:presLayoutVars>
          <dgm:bulletEnabled val="1"/>
        </dgm:presLayoutVars>
      </dgm:prSet>
      <dgm:spPr/>
    </dgm:pt>
    <dgm:pt modelId="{9F99C305-7D62-4F2E-B0DA-951813E4D772}" type="pres">
      <dgm:prSet presAssocID="{70456020-72D1-4A02-A1EB-D80157DA7836}" presName="sp" presStyleCnt="0"/>
      <dgm:spPr/>
    </dgm:pt>
    <dgm:pt modelId="{8C5D0D42-DADF-4DA6-AD70-5F3B6DD0DDD2}" type="pres">
      <dgm:prSet presAssocID="{5FE0FB82-C7B7-4505-8E7D-76C9814D9215}" presName="composite" presStyleCnt="0"/>
      <dgm:spPr/>
    </dgm:pt>
    <dgm:pt modelId="{5E53A728-663C-45E4-AEC7-FC443BFF426F}" type="pres">
      <dgm:prSet presAssocID="{5FE0FB82-C7B7-4505-8E7D-76C9814D9215}" presName="parentText" presStyleLbl="alignNode1" presStyleIdx="1" presStyleCnt="5">
        <dgm:presLayoutVars>
          <dgm:chMax val="1"/>
          <dgm:bulletEnabled val="1"/>
        </dgm:presLayoutVars>
      </dgm:prSet>
      <dgm:spPr/>
    </dgm:pt>
    <dgm:pt modelId="{CDDF77BD-60FA-4F0E-B25D-1051F7401279}" type="pres">
      <dgm:prSet presAssocID="{5FE0FB82-C7B7-4505-8E7D-76C9814D9215}" presName="descendantText" presStyleLbl="alignAcc1" presStyleIdx="1" presStyleCnt="5">
        <dgm:presLayoutVars>
          <dgm:bulletEnabled val="1"/>
        </dgm:presLayoutVars>
      </dgm:prSet>
      <dgm:spPr/>
    </dgm:pt>
    <dgm:pt modelId="{CE54777B-24C3-407E-AC8A-CC6211FE8AF0}" type="pres">
      <dgm:prSet presAssocID="{A4E07F96-889B-4BEB-AA41-DA63B707D4A9}" presName="sp" presStyleCnt="0"/>
      <dgm:spPr/>
    </dgm:pt>
    <dgm:pt modelId="{D6ADCD2E-AC03-4FD8-B9FB-C5BB3CD4DE0B}" type="pres">
      <dgm:prSet presAssocID="{7ACC6CFC-A92E-4C03-87C8-B4D310D16C12}" presName="composite" presStyleCnt="0"/>
      <dgm:spPr/>
    </dgm:pt>
    <dgm:pt modelId="{8EF8FD4D-DA53-4AC5-A132-A566D92FE030}" type="pres">
      <dgm:prSet presAssocID="{7ACC6CFC-A92E-4C03-87C8-B4D310D16C12}" presName="parentText" presStyleLbl="alignNode1" presStyleIdx="2" presStyleCnt="5">
        <dgm:presLayoutVars>
          <dgm:chMax val="1"/>
          <dgm:bulletEnabled val="1"/>
        </dgm:presLayoutVars>
      </dgm:prSet>
      <dgm:spPr/>
    </dgm:pt>
    <dgm:pt modelId="{4D6AA03E-AEBB-4439-ADDF-F62D69F99597}" type="pres">
      <dgm:prSet presAssocID="{7ACC6CFC-A92E-4C03-87C8-B4D310D16C12}" presName="descendantText" presStyleLbl="alignAcc1" presStyleIdx="2" presStyleCnt="5">
        <dgm:presLayoutVars>
          <dgm:bulletEnabled val="1"/>
        </dgm:presLayoutVars>
      </dgm:prSet>
      <dgm:spPr/>
    </dgm:pt>
    <dgm:pt modelId="{E7F31AD8-2B16-4379-BE2A-9BB565531A7E}" type="pres">
      <dgm:prSet presAssocID="{93B7DAAD-703B-4EBC-BD0E-5416F4EBDF72}" presName="sp" presStyleCnt="0"/>
      <dgm:spPr/>
    </dgm:pt>
    <dgm:pt modelId="{DA759CC7-80DF-4070-87DF-E7131C9AE716}" type="pres">
      <dgm:prSet presAssocID="{7CAF1C97-563E-45EF-8F49-29BEC0B02E2A}" presName="composite" presStyleCnt="0"/>
      <dgm:spPr/>
    </dgm:pt>
    <dgm:pt modelId="{DFB4AB5E-60ED-4079-BAE5-3EB6C9C75B58}" type="pres">
      <dgm:prSet presAssocID="{7CAF1C97-563E-45EF-8F49-29BEC0B02E2A}" presName="parentText" presStyleLbl="alignNode1" presStyleIdx="3" presStyleCnt="5">
        <dgm:presLayoutVars>
          <dgm:chMax val="1"/>
          <dgm:bulletEnabled val="1"/>
        </dgm:presLayoutVars>
      </dgm:prSet>
      <dgm:spPr/>
    </dgm:pt>
    <dgm:pt modelId="{DADE218C-4826-4F4F-A024-8BB9ED9B60BD}" type="pres">
      <dgm:prSet presAssocID="{7CAF1C97-563E-45EF-8F49-29BEC0B02E2A}" presName="descendantText" presStyleLbl="alignAcc1" presStyleIdx="3" presStyleCnt="5">
        <dgm:presLayoutVars>
          <dgm:bulletEnabled val="1"/>
        </dgm:presLayoutVars>
      </dgm:prSet>
      <dgm:spPr/>
    </dgm:pt>
    <dgm:pt modelId="{E5781FEF-C3B1-4C4E-AFF6-574B33A02D68}" type="pres">
      <dgm:prSet presAssocID="{A89B92ED-BE7C-475A-80EC-E3FD2EFD361F}" presName="sp" presStyleCnt="0"/>
      <dgm:spPr/>
    </dgm:pt>
    <dgm:pt modelId="{1CA72A12-1011-4A29-AE9B-5331389F4D3D}" type="pres">
      <dgm:prSet presAssocID="{AA2C8B44-8F7D-4C8D-B83A-0B8F29513E13}" presName="composite" presStyleCnt="0"/>
      <dgm:spPr/>
    </dgm:pt>
    <dgm:pt modelId="{EB436388-DC7A-499F-B1A0-B970C2975E7A}" type="pres">
      <dgm:prSet presAssocID="{AA2C8B44-8F7D-4C8D-B83A-0B8F29513E13}" presName="parentText" presStyleLbl="alignNode1" presStyleIdx="4" presStyleCnt="5">
        <dgm:presLayoutVars>
          <dgm:chMax val="1"/>
          <dgm:bulletEnabled val="1"/>
        </dgm:presLayoutVars>
      </dgm:prSet>
      <dgm:spPr/>
    </dgm:pt>
    <dgm:pt modelId="{19A5E3DB-7156-483B-85E5-2971AC0FEBED}" type="pres">
      <dgm:prSet presAssocID="{AA2C8B44-8F7D-4C8D-B83A-0B8F29513E13}" presName="descendantText" presStyleLbl="alignAcc1" presStyleIdx="4" presStyleCnt="5">
        <dgm:presLayoutVars>
          <dgm:bulletEnabled val="1"/>
        </dgm:presLayoutVars>
      </dgm:prSet>
      <dgm:spPr/>
    </dgm:pt>
  </dgm:ptLst>
  <dgm:cxnLst>
    <dgm:cxn modelId="{8C3ACC14-08B9-46B1-BB3F-BD80F2C6D855}" srcId="{5FE0FB82-C7B7-4505-8E7D-76C9814D9215}" destId="{91FA0767-BDB7-451B-8100-E4339A5D0785}" srcOrd="0" destOrd="0" parTransId="{0F577FAB-7EFA-41B1-B53D-B6D6DD0325BA}" sibTransId="{BC57F168-21B7-41E2-B147-A3E9D2F410A6}"/>
    <dgm:cxn modelId="{E437EB14-3AF1-47E2-AC8A-B3BC02E1494B}" srcId="{5FE0FB82-C7B7-4505-8E7D-76C9814D9215}" destId="{7292F1A7-41A0-4364-874F-2A732092EE33}" srcOrd="1" destOrd="0" parTransId="{9D32731F-7EFF-4EF2-B960-AD37916DEFA8}" sibTransId="{69A4BCA4-B055-4A69-8D97-D6B5C5A9A15C}"/>
    <dgm:cxn modelId="{2344B316-4227-44C8-963B-DDF9D73B23EA}" srcId="{3ECF737A-1657-40E3-9062-B2D9F5BC1E39}" destId="{7ACC6CFC-A92E-4C03-87C8-B4D310D16C12}" srcOrd="2" destOrd="0" parTransId="{CF68D672-45D5-413A-AC47-2A8588AAAD98}" sibTransId="{93B7DAAD-703B-4EBC-BD0E-5416F4EBDF72}"/>
    <dgm:cxn modelId="{D3B7E219-593A-43C2-B010-C8D567A9F642}" srcId="{3ECF737A-1657-40E3-9062-B2D9F5BC1E39}" destId="{5FE0FB82-C7B7-4505-8E7D-76C9814D9215}" srcOrd="1" destOrd="0" parTransId="{8007C915-BF21-4800-9E5B-5E1ED69983FD}" sibTransId="{A4E07F96-889B-4BEB-AA41-DA63B707D4A9}"/>
    <dgm:cxn modelId="{8D0FC533-2132-47CC-9D7F-C346E507B656}" srcId="{AA2C8B44-8F7D-4C8D-B83A-0B8F29513E13}" destId="{BF4C5CDA-D606-4E75-BE0C-75BFD8EE6C05}" srcOrd="0" destOrd="0" parTransId="{7AB66705-A934-4A0D-A9CE-E3FBD91D7EEB}" sibTransId="{3C65AD14-45C7-47C4-8726-9D6B236EFE94}"/>
    <dgm:cxn modelId="{26219C3E-F621-4ED0-9B3F-CAC4E1AB63CE}" srcId="{7CAF1C97-563E-45EF-8F49-29BEC0B02E2A}" destId="{B8A02AFB-8497-4789-8B5C-75A5105A2FB5}" srcOrd="0" destOrd="0" parTransId="{AAA53FBD-0A8A-4CD7-9855-BE30BB3217B7}" sibTransId="{946BDC96-2B58-4945-9633-2D0ECCF614B0}"/>
    <dgm:cxn modelId="{E2E3EF3F-87BC-45B0-9628-9A0FD69A2A17}" type="presOf" srcId="{AA2C8B44-8F7D-4C8D-B83A-0B8F29513E13}" destId="{EB436388-DC7A-499F-B1A0-B970C2975E7A}" srcOrd="0" destOrd="0" presId="urn:microsoft.com/office/officeart/2005/8/layout/chevron2"/>
    <dgm:cxn modelId="{0E03F247-8E64-43EF-B171-14DC9AA88897}" srcId="{0D1B3323-6EAC-479E-8143-14189050AE12}" destId="{2F5F3974-4D31-4811-9A0F-647702FF9297}" srcOrd="1" destOrd="0" parTransId="{58CB4097-8D06-47EE-BACE-AB3AB9BC075F}" sibTransId="{1F60F116-6E2B-4915-B559-3545D80FE463}"/>
    <dgm:cxn modelId="{12088268-CB9D-48CA-BF8F-0B44EEF002EF}" type="presOf" srcId="{7292F1A7-41A0-4364-874F-2A732092EE33}" destId="{CDDF77BD-60FA-4F0E-B25D-1051F7401279}" srcOrd="0" destOrd="1" presId="urn:microsoft.com/office/officeart/2005/8/layout/chevron2"/>
    <dgm:cxn modelId="{6C00784C-1FFA-49DE-836C-22D15B76F09B}" type="presOf" srcId="{5F566A13-2867-4E87-9460-DBD276F7181C}" destId="{4D6AA03E-AEBB-4439-ADDF-F62D69F99597}" srcOrd="0" destOrd="0" presId="urn:microsoft.com/office/officeart/2005/8/layout/chevron2"/>
    <dgm:cxn modelId="{F6770870-5313-4617-9DBA-F7427BF371D9}" type="presOf" srcId="{BF4C5CDA-D606-4E75-BE0C-75BFD8EE6C05}" destId="{19A5E3DB-7156-483B-85E5-2971AC0FEBED}" srcOrd="0" destOrd="0" presId="urn:microsoft.com/office/officeart/2005/8/layout/chevron2"/>
    <dgm:cxn modelId="{6BC78371-F89A-4CA4-8DF9-FB35AC227005}" type="presOf" srcId="{0D1B3323-6EAC-479E-8143-14189050AE12}" destId="{B58A904F-CF94-4F07-8464-7570CD78688E}" srcOrd="0" destOrd="0" presId="urn:microsoft.com/office/officeart/2005/8/layout/chevron2"/>
    <dgm:cxn modelId="{9F25C490-4596-41C9-85CB-F3F22FD9480D}" type="presOf" srcId="{7ACC6CFC-A92E-4C03-87C8-B4D310D16C12}" destId="{8EF8FD4D-DA53-4AC5-A132-A566D92FE030}" srcOrd="0" destOrd="0" presId="urn:microsoft.com/office/officeart/2005/8/layout/chevron2"/>
    <dgm:cxn modelId="{0A0C0797-05B5-4C00-8135-8161B5678C7E}" srcId="{3ECF737A-1657-40E3-9062-B2D9F5BC1E39}" destId="{0D1B3323-6EAC-479E-8143-14189050AE12}" srcOrd="0" destOrd="0" parTransId="{CD3B677A-2D86-4461-9BC1-470B45923C52}" sibTransId="{70456020-72D1-4A02-A1EB-D80157DA7836}"/>
    <dgm:cxn modelId="{A646F998-1213-4E2B-87CF-9AEF5E2D424D}" type="presOf" srcId="{2F5F3974-4D31-4811-9A0F-647702FF9297}" destId="{43B3A080-01B8-42E5-BC6C-84B7DDD472F7}" srcOrd="0" destOrd="1" presId="urn:microsoft.com/office/officeart/2005/8/layout/chevron2"/>
    <dgm:cxn modelId="{61D6B0A1-123B-409D-A206-3A31761306B7}" srcId="{3ECF737A-1657-40E3-9062-B2D9F5BC1E39}" destId="{AA2C8B44-8F7D-4C8D-B83A-0B8F29513E13}" srcOrd="4" destOrd="0" parTransId="{F7A8F173-6E2B-408E-95E5-818E44A5ECEE}" sibTransId="{7CF2BCA7-3A36-4C7A-AA01-EB0BBA10451F}"/>
    <dgm:cxn modelId="{FA0171A3-8EFC-444A-8E8A-CE369FAF267E}" srcId="{7ACC6CFC-A92E-4C03-87C8-B4D310D16C12}" destId="{5F566A13-2867-4E87-9460-DBD276F7181C}" srcOrd="0" destOrd="0" parTransId="{670B8EE0-AC0D-430E-B761-C7099AEA1075}" sibTransId="{6981B499-611B-4656-AACB-DA0C33BF1578}"/>
    <dgm:cxn modelId="{035F76BF-6CE8-4FC6-8068-D43FDA2B3589}" type="presOf" srcId="{3ECF737A-1657-40E3-9062-B2D9F5BC1E39}" destId="{6C6E93BE-6424-4AB9-8ABB-E996B1551E71}" srcOrd="0" destOrd="0" presId="urn:microsoft.com/office/officeart/2005/8/layout/chevron2"/>
    <dgm:cxn modelId="{AF236FC0-78B7-4094-87C1-C7D742FBB0FA}" type="presOf" srcId="{7CAF1C97-563E-45EF-8F49-29BEC0B02E2A}" destId="{DFB4AB5E-60ED-4079-BAE5-3EB6C9C75B58}" srcOrd="0" destOrd="0" presId="urn:microsoft.com/office/officeart/2005/8/layout/chevron2"/>
    <dgm:cxn modelId="{294DE3C1-44A8-4AD4-B4FB-99CD07AB4C28}" type="presOf" srcId="{5FE0FB82-C7B7-4505-8E7D-76C9814D9215}" destId="{5E53A728-663C-45E4-AEC7-FC443BFF426F}" srcOrd="0" destOrd="0" presId="urn:microsoft.com/office/officeart/2005/8/layout/chevron2"/>
    <dgm:cxn modelId="{AAD686C2-EA0E-42FB-A372-7985678CD3DD}" type="presOf" srcId="{91FA0767-BDB7-451B-8100-E4339A5D0785}" destId="{CDDF77BD-60FA-4F0E-B25D-1051F7401279}" srcOrd="0" destOrd="0" presId="urn:microsoft.com/office/officeart/2005/8/layout/chevron2"/>
    <dgm:cxn modelId="{7B1FFCE0-FF07-4E39-9F80-AD4D90C55B7D}" srcId="{3ECF737A-1657-40E3-9062-B2D9F5BC1E39}" destId="{7CAF1C97-563E-45EF-8F49-29BEC0B02E2A}" srcOrd="3" destOrd="0" parTransId="{4128043B-7808-40A5-9B8D-C7703BF62BCB}" sibTransId="{A89B92ED-BE7C-475A-80EC-E3FD2EFD361F}"/>
    <dgm:cxn modelId="{1B2724EE-14CC-4DB7-9539-3B1966AC6928}" type="presOf" srcId="{B8A02AFB-8497-4789-8B5C-75A5105A2FB5}" destId="{DADE218C-4826-4F4F-A024-8BB9ED9B60BD}" srcOrd="0" destOrd="0" presId="urn:microsoft.com/office/officeart/2005/8/layout/chevron2"/>
    <dgm:cxn modelId="{9E7AF6EF-AAAF-48BF-81EA-303343CC153D}" type="presOf" srcId="{69838574-C094-41E3-84BC-3C1D6DD7C8F7}" destId="{43B3A080-01B8-42E5-BC6C-84B7DDD472F7}" srcOrd="0" destOrd="0" presId="urn:microsoft.com/office/officeart/2005/8/layout/chevron2"/>
    <dgm:cxn modelId="{95E8C9F5-AABF-4DBA-AB94-04F21479FAF9}" srcId="{0D1B3323-6EAC-479E-8143-14189050AE12}" destId="{69838574-C094-41E3-84BC-3C1D6DD7C8F7}" srcOrd="0" destOrd="0" parTransId="{F8D0EF93-6552-4182-ACCB-C163405C71B4}" sibTransId="{32A46392-2ED8-4D6C-A23D-2B841E99360C}"/>
    <dgm:cxn modelId="{6714C8F3-FAA6-495B-B1A3-D347B73AD4A5}" type="presParOf" srcId="{6C6E93BE-6424-4AB9-8ABB-E996B1551E71}" destId="{0208F5E6-A891-437E-8C42-816D6E0AAEC3}" srcOrd="0" destOrd="0" presId="urn:microsoft.com/office/officeart/2005/8/layout/chevron2"/>
    <dgm:cxn modelId="{D2035567-0477-4EAA-88AE-F5174CE5E3E5}" type="presParOf" srcId="{0208F5E6-A891-437E-8C42-816D6E0AAEC3}" destId="{B58A904F-CF94-4F07-8464-7570CD78688E}" srcOrd="0" destOrd="0" presId="urn:microsoft.com/office/officeart/2005/8/layout/chevron2"/>
    <dgm:cxn modelId="{2DD74C7A-9277-4511-91C3-90FA80ABFF29}" type="presParOf" srcId="{0208F5E6-A891-437E-8C42-816D6E0AAEC3}" destId="{43B3A080-01B8-42E5-BC6C-84B7DDD472F7}" srcOrd="1" destOrd="0" presId="urn:microsoft.com/office/officeart/2005/8/layout/chevron2"/>
    <dgm:cxn modelId="{6E1B895B-3642-43F6-B6AB-49DBCD338A8C}" type="presParOf" srcId="{6C6E93BE-6424-4AB9-8ABB-E996B1551E71}" destId="{9F99C305-7D62-4F2E-B0DA-951813E4D772}" srcOrd="1" destOrd="0" presId="urn:microsoft.com/office/officeart/2005/8/layout/chevron2"/>
    <dgm:cxn modelId="{76F0E3A5-DE1C-4A0A-BB7F-988BB9FD75DB}" type="presParOf" srcId="{6C6E93BE-6424-4AB9-8ABB-E996B1551E71}" destId="{8C5D0D42-DADF-4DA6-AD70-5F3B6DD0DDD2}" srcOrd="2" destOrd="0" presId="urn:microsoft.com/office/officeart/2005/8/layout/chevron2"/>
    <dgm:cxn modelId="{14EF21C0-F2FD-4738-940C-5434EE6F04D2}" type="presParOf" srcId="{8C5D0D42-DADF-4DA6-AD70-5F3B6DD0DDD2}" destId="{5E53A728-663C-45E4-AEC7-FC443BFF426F}" srcOrd="0" destOrd="0" presId="urn:microsoft.com/office/officeart/2005/8/layout/chevron2"/>
    <dgm:cxn modelId="{AB546319-FECD-4A81-88C6-7B608BC95BC5}" type="presParOf" srcId="{8C5D0D42-DADF-4DA6-AD70-5F3B6DD0DDD2}" destId="{CDDF77BD-60FA-4F0E-B25D-1051F7401279}" srcOrd="1" destOrd="0" presId="urn:microsoft.com/office/officeart/2005/8/layout/chevron2"/>
    <dgm:cxn modelId="{95E1074B-43B1-48E5-B159-C5CA6493FCDA}" type="presParOf" srcId="{6C6E93BE-6424-4AB9-8ABB-E996B1551E71}" destId="{CE54777B-24C3-407E-AC8A-CC6211FE8AF0}" srcOrd="3" destOrd="0" presId="urn:microsoft.com/office/officeart/2005/8/layout/chevron2"/>
    <dgm:cxn modelId="{6CCFE65E-87DB-4443-A8DD-A3BB423A88AF}" type="presParOf" srcId="{6C6E93BE-6424-4AB9-8ABB-E996B1551E71}" destId="{D6ADCD2E-AC03-4FD8-B9FB-C5BB3CD4DE0B}" srcOrd="4" destOrd="0" presId="urn:microsoft.com/office/officeart/2005/8/layout/chevron2"/>
    <dgm:cxn modelId="{33430C6A-73D6-4FF9-9106-3CF9A68E62CA}" type="presParOf" srcId="{D6ADCD2E-AC03-4FD8-B9FB-C5BB3CD4DE0B}" destId="{8EF8FD4D-DA53-4AC5-A132-A566D92FE030}" srcOrd="0" destOrd="0" presId="urn:microsoft.com/office/officeart/2005/8/layout/chevron2"/>
    <dgm:cxn modelId="{3CA6476F-C240-4643-90AF-4B823096CC2F}" type="presParOf" srcId="{D6ADCD2E-AC03-4FD8-B9FB-C5BB3CD4DE0B}" destId="{4D6AA03E-AEBB-4439-ADDF-F62D69F99597}" srcOrd="1" destOrd="0" presId="urn:microsoft.com/office/officeart/2005/8/layout/chevron2"/>
    <dgm:cxn modelId="{251D453F-FC9E-4337-9D78-A76E16E3AAAC}" type="presParOf" srcId="{6C6E93BE-6424-4AB9-8ABB-E996B1551E71}" destId="{E7F31AD8-2B16-4379-BE2A-9BB565531A7E}" srcOrd="5" destOrd="0" presId="urn:microsoft.com/office/officeart/2005/8/layout/chevron2"/>
    <dgm:cxn modelId="{E7746910-6D11-4DB4-B1F9-87978356B802}" type="presParOf" srcId="{6C6E93BE-6424-4AB9-8ABB-E996B1551E71}" destId="{DA759CC7-80DF-4070-87DF-E7131C9AE716}" srcOrd="6" destOrd="0" presId="urn:microsoft.com/office/officeart/2005/8/layout/chevron2"/>
    <dgm:cxn modelId="{B701BEEA-46B4-4E6A-B79B-DF94D0A925E0}" type="presParOf" srcId="{DA759CC7-80DF-4070-87DF-E7131C9AE716}" destId="{DFB4AB5E-60ED-4079-BAE5-3EB6C9C75B58}" srcOrd="0" destOrd="0" presId="urn:microsoft.com/office/officeart/2005/8/layout/chevron2"/>
    <dgm:cxn modelId="{AE59ADC1-434C-4921-8CF7-07C49CB0DD0F}" type="presParOf" srcId="{DA759CC7-80DF-4070-87DF-E7131C9AE716}" destId="{DADE218C-4826-4F4F-A024-8BB9ED9B60BD}" srcOrd="1" destOrd="0" presId="urn:microsoft.com/office/officeart/2005/8/layout/chevron2"/>
    <dgm:cxn modelId="{A70CBAD1-A8CE-4E01-9236-FDA755B118A1}" type="presParOf" srcId="{6C6E93BE-6424-4AB9-8ABB-E996B1551E71}" destId="{E5781FEF-C3B1-4C4E-AFF6-574B33A02D68}" srcOrd="7" destOrd="0" presId="urn:microsoft.com/office/officeart/2005/8/layout/chevron2"/>
    <dgm:cxn modelId="{B6C66C13-CB4E-49D3-9664-561B42A320CD}" type="presParOf" srcId="{6C6E93BE-6424-4AB9-8ABB-E996B1551E71}" destId="{1CA72A12-1011-4A29-AE9B-5331389F4D3D}" srcOrd="8" destOrd="0" presId="urn:microsoft.com/office/officeart/2005/8/layout/chevron2"/>
    <dgm:cxn modelId="{9C3AB997-2628-4894-8932-CD78E4869238}" type="presParOf" srcId="{1CA72A12-1011-4A29-AE9B-5331389F4D3D}" destId="{EB436388-DC7A-499F-B1A0-B970C2975E7A}" srcOrd="0" destOrd="0" presId="urn:microsoft.com/office/officeart/2005/8/layout/chevron2"/>
    <dgm:cxn modelId="{AB2B614B-4708-4298-BFB5-8A105FAD2DE8}" type="presParOf" srcId="{1CA72A12-1011-4A29-AE9B-5331389F4D3D}" destId="{19A5E3DB-7156-483B-85E5-2971AC0FEBE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A165B2-9028-4211-8E22-746A6970B296}"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IN"/>
        </a:p>
      </dgm:t>
    </dgm:pt>
    <dgm:pt modelId="{375C95DD-0EFC-4E19-82E4-6A593B5EEB7B}">
      <dgm:prSet phldrT="[Text]"/>
      <dgm:spPr/>
      <dgm:t>
        <a:bodyPr/>
        <a:lstStyle/>
        <a:p>
          <a:r>
            <a:rPr lang="en-US" dirty="0"/>
            <a:t>Principal Bench, New Delhi</a:t>
          </a:r>
          <a:endParaRPr lang="en-IN" dirty="0"/>
        </a:p>
      </dgm:t>
    </dgm:pt>
    <dgm:pt modelId="{6004787B-5DC9-4FB4-9390-DE6CCF892AA7}" type="parTrans" cxnId="{871E3D10-5805-49F7-A0AA-B4C00DBBA946}">
      <dgm:prSet/>
      <dgm:spPr/>
      <dgm:t>
        <a:bodyPr/>
        <a:lstStyle/>
        <a:p>
          <a:endParaRPr lang="en-IN"/>
        </a:p>
      </dgm:t>
    </dgm:pt>
    <dgm:pt modelId="{43784B7A-23DF-41CA-9E77-F4F0CFD303F2}" type="sibTrans" cxnId="{871E3D10-5805-49F7-A0AA-B4C00DBBA946}">
      <dgm:prSet/>
      <dgm:spPr/>
      <dgm:t>
        <a:bodyPr/>
        <a:lstStyle/>
        <a:p>
          <a:endParaRPr lang="en-IN"/>
        </a:p>
      </dgm:t>
    </dgm:pt>
    <dgm:pt modelId="{9B488649-A790-4477-BA6D-AE9D7542410A}">
      <dgm:prSet phldrT="[Text]"/>
      <dgm:spPr/>
      <dgm:t>
        <a:bodyPr/>
        <a:lstStyle/>
        <a:p>
          <a:r>
            <a:rPr lang="en-US" dirty="0"/>
            <a:t>President</a:t>
          </a:r>
          <a:endParaRPr lang="en-IN" dirty="0"/>
        </a:p>
      </dgm:t>
    </dgm:pt>
    <dgm:pt modelId="{A33B5E55-F1AB-4A2D-92B8-C3AA58FA5D88}" type="parTrans" cxnId="{29B70F93-7BB2-49E6-AFE8-C1D64BA1180A}">
      <dgm:prSet/>
      <dgm:spPr/>
      <dgm:t>
        <a:bodyPr/>
        <a:lstStyle/>
        <a:p>
          <a:endParaRPr lang="en-IN"/>
        </a:p>
      </dgm:t>
    </dgm:pt>
    <dgm:pt modelId="{B79F767F-16C4-44F9-9DDF-A13784F63EBE}" type="sibTrans" cxnId="{29B70F93-7BB2-49E6-AFE8-C1D64BA1180A}">
      <dgm:prSet/>
      <dgm:spPr/>
      <dgm:t>
        <a:bodyPr/>
        <a:lstStyle/>
        <a:p>
          <a:endParaRPr lang="en-IN"/>
        </a:p>
      </dgm:t>
    </dgm:pt>
    <dgm:pt modelId="{D9F44921-2A93-492C-B3C3-1ADBEB0F6A04}">
      <dgm:prSet phldrT="[Text]"/>
      <dgm:spPr/>
      <dgm:t>
        <a:bodyPr/>
        <a:lstStyle/>
        <a:p>
          <a:r>
            <a:rPr lang="en-US" dirty="0"/>
            <a:t>Judicial Member</a:t>
          </a:r>
          <a:endParaRPr lang="en-IN" dirty="0"/>
        </a:p>
      </dgm:t>
    </dgm:pt>
    <dgm:pt modelId="{070179D2-71F9-48D7-91C6-601B2BB74783}" type="parTrans" cxnId="{A212DBC7-8784-4AF7-8340-F4EE7423321E}">
      <dgm:prSet/>
      <dgm:spPr/>
      <dgm:t>
        <a:bodyPr/>
        <a:lstStyle/>
        <a:p>
          <a:endParaRPr lang="en-IN"/>
        </a:p>
      </dgm:t>
    </dgm:pt>
    <dgm:pt modelId="{911CA2F9-7046-4250-A028-F2C4F1A82AEA}" type="sibTrans" cxnId="{A212DBC7-8784-4AF7-8340-F4EE7423321E}">
      <dgm:prSet/>
      <dgm:spPr/>
      <dgm:t>
        <a:bodyPr/>
        <a:lstStyle/>
        <a:p>
          <a:endParaRPr lang="en-IN"/>
        </a:p>
      </dgm:t>
    </dgm:pt>
    <dgm:pt modelId="{8949E92E-0E65-43F0-8148-53C5D233B3D7}">
      <dgm:prSet phldrT="[Text]"/>
      <dgm:spPr/>
      <dgm:t>
        <a:bodyPr/>
        <a:lstStyle/>
        <a:p>
          <a:r>
            <a:rPr lang="en-US" dirty="0"/>
            <a:t>State/ UT Bench</a:t>
          </a:r>
        </a:p>
      </dgm:t>
    </dgm:pt>
    <dgm:pt modelId="{5B6727F8-6F22-4743-8B28-B282A58CBE47}" type="parTrans" cxnId="{0B6F49C9-7A80-4EAA-A117-EECC37381E13}">
      <dgm:prSet/>
      <dgm:spPr/>
      <dgm:t>
        <a:bodyPr/>
        <a:lstStyle/>
        <a:p>
          <a:endParaRPr lang="en-IN"/>
        </a:p>
      </dgm:t>
    </dgm:pt>
    <dgm:pt modelId="{8D0A41E2-FFA6-46A5-B4B6-F3CDAAFAFF1D}" type="sibTrans" cxnId="{0B6F49C9-7A80-4EAA-A117-EECC37381E13}">
      <dgm:prSet/>
      <dgm:spPr/>
      <dgm:t>
        <a:bodyPr/>
        <a:lstStyle/>
        <a:p>
          <a:endParaRPr lang="en-IN"/>
        </a:p>
      </dgm:t>
    </dgm:pt>
    <dgm:pt modelId="{0C6FD536-286E-4D3C-9F61-557505E4E214}">
      <dgm:prSet phldrT="[Text]"/>
      <dgm:spPr/>
      <dgm:t>
        <a:bodyPr/>
        <a:lstStyle/>
        <a:p>
          <a:r>
            <a:rPr lang="en-US" dirty="0"/>
            <a:t>Technical Member (State)</a:t>
          </a:r>
          <a:endParaRPr lang="en-IN" dirty="0"/>
        </a:p>
      </dgm:t>
    </dgm:pt>
    <dgm:pt modelId="{A4DE087B-F456-4AF3-B7D8-0EBD0F1F7B36}" type="parTrans" cxnId="{F9D506FD-FC7F-458E-96EC-4CB21D16F531}">
      <dgm:prSet/>
      <dgm:spPr/>
      <dgm:t>
        <a:bodyPr/>
        <a:lstStyle/>
        <a:p>
          <a:endParaRPr lang="en-IN"/>
        </a:p>
      </dgm:t>
    </dgm:pt>
    <dgm:pt modelId="{33681450-7B30-42A2-B20B-150E35A15028}" type="sibTrans" cxnId="{F9D506FD-FC7F-458E-96EC-4CB21D16F531}">
      <dgm:prSet/>
      <dgm:spPr/>
      <dgm:t>
        <a:bodyPr/>
        <a:lstStyle/>
        <a:p>
          <a:endParaRPr lang="en-IN"/>
        </a:p>
      </dgm:t>
    </dgm:pt>
    <dgm:pt modelId="{3ABACD76-925D-4E9C-A659-A42A85152657}">
      <dgm:prSet phldrT="[Text]"/>
      <dgm:spPr/>
      <dgm:t>
        <a:bodyPr/>
        <a:lstStyle/>
        <a:p>
          <a:r>
            <a:rPr lang="en-US" dirty="0"/>
            <a:t>Technical Member (Center)</a:t>
          </a:r>
          <a:endParaRPr lang="en-IN" dirty="0"/>
        </a:p>
      </dgm:t>
    </dgm:pt>
    <dgm:pt modelId="{611731D3-089F-496C-93E3-C9306DB78257}" type="parTrans" cxnId="{860DA1ED-9B3F-4F34-89DC-75D23233FC92}">
      <dgm:prSet/>
      <dgm:spPr/>
      <dgm:t>
        <a:bodyPr/>
        <a:lstStyle/>
        <a:p>
          <a:endParaRPr lang="en-IN"/>
        </a:p>
      </dgm:t>
    </dgm:pt>
    <dgm:pt modelId="{7673230E-C2BF-4D21-817E-36722B13D435}" type="sibTrans" cxnId="{860DA1ED-9B3F-4F34-89DC-75D23233FC92}">
      <dgm:prSet/>
      <dgm:spPr/>
      <dgm:t>
        <a:bodyPr/>
        <a:lstStyle/>
        <a:p>
          <a:endParaRPr lang="en-IN"/>
        </a:p>
      </dgm:t>
    </dgm:pt>
    <dgm:pt modelId="{D957F943-794B-40A0-84B9-B4877ECAF66C}">
      <dgm:prSet phldrT="[Text]"/>
      <dgm:spPr/>
      <dgm:t>
        <a:bodyPr/>
        <a:lstStyle/>
        <a:p>
          <a:r>
            <a:rPr lang="en-US" dirty="0"/>
            <a:t>Two Judicial Member</a:t>
          </a:r>
          <a:endParaRPr lang="en-IN" dirty="0"/>
        </a:p>
      </dgm:t>
    </dgm:pt>
    <dgm:pt modelId="{032EA61E-921A-4C45-B956-BF6BD9687A91}" type="parTrans" cxnId="{0638E502-CB38-40AA-956C-B84E7702FEBF}">
      <dgm:prSet/>
      <dgm:spPr/>
      <dgm:t>
        <a:bodyPr/>
        <a:lstStyle/>
        <a:p>
          <a:endParaRPr lang="en-IN"/>
        </a:p>
      </dgm:t>
    </dgm:pt>
    <dgm:pt modelId="{21198E36-8ABB-435F-AEFE-554A075830CA}" type="sibTrans" cxnId="{0638E502-CB38-40AA-956C-B84E7702FEBF}">
      <dgm:prSet/>
      <dgm:spPr/>
      <dgm:t>
        <a:bodyPr/>
        <a:lstStyle/>
        <a:p>
          <a:endParaRPr lang="en-IN"/>
        </a:p>
      </dgm:t>
    </dgm:pt>
    <dgm:pt modelId="{1357B464-DE7D-4032-A558-E624ECCDF804}">
      <dgm:prSet phldrT="[Text]"/>
      <dgm:spPr/>
      <dgm:t>
        <a:bodyPr/>
        <a:lstStyle/>
        <a:p>
          <a:r>
            <a:rPr lang="en-US" dirty="0"/>
            <a:t>Technical Member (Center)</a:t>
          </a:r>
          <a:endParaRPr lang="en-IN" dirty="0"/>
        </a:p>
      </dgm:t>
    </dgm:pt>
    <dgm:pt modelId="{3DAA16EF-8171-4BE7-A2C8-1B2055DB4C43}" type="parTrans" cxnId="{49397D2A-8930-477C-9C58-0287F4429884}">
      <dgm:prSet/>
      <dgm:spPr/>
      <dgm:t>
        <a:bodyPr/>
        <a:lstStyle/>
        <a:p>
          <a:endParaRPr lang="en-IN"/>
        </a:p>
      </dgm:t>
    </dgm:pt>
    <dgm:pt modelId="{64A11C0C-33C9-4DF7-85ED-F2EC467BF428}" type="sibTrans" cxnId="{49397D2A-8930-477C-9C58-0287F4429884}">
      <dgm:prSet/>
      <dgm:spPr/>
      <dgm:t>
        <a:bodyPr/>
        <a:lstStyle/>
        <a:p>
          <a:endParaRPr lang="en-IN"/>
        </a:p>
      </dgm:t>
    </dgm:pt>
    <dgm:pt modelId="{5EB3FFE1-1ADF-4CF9-A63B-C9CEDF2CF6FA}">
      <dgm:prSet phldrT="[Text]"/>
      <dgm:spPr/>
      <dgm:t>
        <a:bodyPr/>
        <a:lstStyle/>
        <a:p>
          <a:r>
            <a:rPr lang="en-US" dirty="0"/>
            <a:t>Technical Member (State)</a:t>
          </a:r>
          <a:endParaRPr lang="en-IN" dirty="0"/>
        </a:p>
      </dgm:t>
    </dgm:pt>
    <dgm:pt modelId="{630775B2-A3D2-401C-BC61-D941DAE7FF77}" type="parTrans" cxnId="{B0C2D1F9-86F4-4B96-A421-36C92741F589}">
      <dgm:prSet/>
      <dgm:spPr/>
      <dgm:t>
        <a:bodyPr/>
        <a:lstStyle/>
        <a:p>
          <a:endParaRPr lang="en-IN"/>
        </a:p>
      </dgm:t>
    </dgm:pt>
    <dgm:pt modelId="{86462C99-5477-407D-82A4-D03576A8BF9E}" type="sibTrans" cxnId="{B0C2D1F9-86F4-4B96-A421-36C92741F589}">
      <dgm:prSet/>
      <dgm:spPr/>
      <dgm:t>
        <a:bodyPr/>
        <a:lstStyle/>
        <a:p>
          <a:endParaRPr lang="en-IN"/>
        </a:p>
      </dgm:t>
    </dgm:pt>
    <dgm:pt modelId="{8FEDF246-5AFF-47DF-B047-E64B8542B945}" type="pres">
      <dgm:prSet presAssocID="{0EA165B2-9028-4211-8E22-746A6970B296}" presName="Name0" presStyleCnt="0">
        <dgm:presLayoutVars>
          <dgm:dir/>
          <dgm:animLvl val="lvl"/>
          <dgm:resizeHandles/>
        </dgm:presLayoutVars>
      </dgm:prSet>
      <dgm:spPr/>
    </dgm:pt>
    <dgm:pt modelId="{DBE12E7E-8AB6-4393-A7CD-B312019DD4CD}" type="pres">
      <dgm:prSet presAssocID="{375C95DD-0EFC-4E19-82E4-6A593B5EEB7B}" presName="linNode" presStyleCnt="0"/>
      <dgm:spPr/>
    </dgm:pt>
    <dgm:pt modelId="{1CC71F2C-D132-4CE4-9581-D98D392C0F04}" type="pres">
      <dgm:prSet presAssocID="{375C95DD-0EFC-4E19-82E4-6A593B5EEB7B}" presName="parentShp" presStyleLbl="node1" presStyleIdx="0" presStyleCnt="2">
        <dgm:presLayoutVars>
          <dgm:bulletEnabled val="1"/>
        </dgm:presLayoutVars>
      </dgm:prSet>
      <dgm:spPr/>
    </dgm:pt>
    <dgm:pt modelId="{E5B74EF1-6AB6-4EF1-9A3D-40D97674B8D8}" type="pres">
      <dgm:prSet presAssocID="{375C95DD-0EFC-4E19-82E4-6A593B5EEB7B}" presName="childShp" presStyleLbl="bgAccFollowNode1" presStyleIdx="0" presStyleCnt="2">
        <dgm:presLayoutVars>
          <dgm:bulletEnabled val="1"/>
        </dgm:presLayoutVars>
      </dgm:prSet>
      <dgm:spPr/>
    </dgm:pt>
    <dgm:pt modelId="{BCAD4A3D-78C5-4F1F-8FC7-A481EA098CCB}" type="pres">
      <dgm:prSet presAssocID="{43784B7A-23DF-41CA-9E77-F4F0CFD303F2}" presName="spacing" presStyleCnt="0"/>
      <dgm:spPr/>
    </dgm:pt>
    <dgm:pt modelId="{6F0998BE-B4AB-41BA-B205-6C018577ACF1}" type="pres">
      <dgm:prSet presAssocID="{8949E92E-0E65-43F0-8148-53C5D233B3D7}" presName="linNode" presStyleCnt="0"/>
      <dgm:spPr/>
    </dgm:pt>
    <dgm:pt modelId="{0DB2B813-8F87-468A-A2AC-F04E92EE3B80}" type="pres">
      <dgm:prSet presAssocID="{8949E92E-0E65-43F0-8148-53C5D233B3D7}" presName="parentShp" presStyleLbl="node1" presStyleIdx="1" presStyleCnt="2">
        <dgm:presLayoutVars>
          <dgm:bulletEnabled val="1"/>
        </dgm:presLayoutVars>
      </dgm:prSet>
      <dgm:spPr/>
    </dgm:pt>
    <dgm:pt modelId="{C420D657-0C06-41BA-BACB-A422CB64941C}" type="pres">
      <dgm:prSet presAssocID="{8949E92E-0E65-43F0-8148-53C5D233B3D7}" presName="childShp" presStyleLbl="bgAccFollowNode1" presStyleIdx="1" presStyleCnt="2">
        <dgm:presLayoutVars>
          <dgm:bulletEnabled val="1"/>
        </dgm:presLayoutVars>
      </dgm:prSet>
      <dgm:spPr/>
    </dgm:pt>
  </dgm:ptLst>
  <dgm:cxnLst>
    <dgm:cxn modelId="{0638E502-CB38-40AA-956C-B84E7702FEBF}" srcId="{8949E92E-0E65-43F0-8148-53C5D233B3D7}" destId="{D957F943-794B-40A0-84B9-B4877ECAF66C}" srcOrd="0" destOrd="0" parTransId="{032EA61E-921A-4C45-B956-BF6BD9687A91}" sibTransId="{21198E36-8ABB-435F-AEFE-554A075830CA}"/>
    <dgm:cxn modelId="{3C08B90A-4FAE-4F02-9411-6D98B9916DFF}" type="presOf" srcId="{0C6FD536-286E-4D3C-9F61-557505E4E214}" destId="{E5B74EF1-6AB6-4EF1-9A3D-40D97674B8D8}" srcOrd="0" destOrd="3" presId="urn:microsoft.com/office/officeart/2005/8/layout/vList6"/>
    <dgm:cxn modelId="{1F40620C-4C44-45DD-820B-DF0157C8D104}" type="presOf" srcId="{9B488649-A790-4477-BA6D-AE9D7542410A}" destId="{E5B74EF1-6AB6-4EF1-9A3D-40D97674B8D8}" srcOrd="0" destOrd="0" presId="urn:microsoft.com/office/officeart/2005/8/layout/vList6"/>
    <dgm:cxn modelId="{871E3D10-5805-49F7-A0AA-B4C00DBBA946}" srcId="{0EA165B2-9028-4211-8E22-746A6970B296}" destId="{375C95DD-0EFC-4E19-82E4-6A593B5EEB7B}" srcOrd="0" destOrd="0" parTransId="{6004787B-5DC9-4FB4-9390-DE6CCF892AA7}" sibTransId="{43784B7A-23DF-41CA-9E77-F4F0CFD303F2}"/>
    <dgm:cxn modelId="{49397D2A-8930-477C-9C58-0287F4429884}" srcId="{8949E92E-0E65-43F0-8148-53C5D233B3D7}" destId="{1357B464-DE7D-4032-A558-E624ECCDF804}" srcOrd="1" destOrd="0" parTransId="{3DAA16EF-8171-4BE7-A2C8-1B2055DB4C43}" sibTransId="{64A11C0C-33C9-4DF7-85ED-F2EC467BF428}"/>
    <dgm:cxn modelId="{EE94DE46-74BF-4A2A-84F2-03AC6A52C01E}" type="presOf" srcId="{5EB3FFE1-1ADF-4CF9-A63B-C9CEDF2CF6FA}" destId="{C420D657-0C06-41BA-BACB-A422CB64941C}" srcOrd="0" destOrd="2" presId="urn:microsoft.com/office/officeart/2005/8/layout/vList6"/>
    <dgm:cxn modelId="{ACED9D6A-5D1D-4EDF-A14B-8D0FE0CA809A}" type="presOf" srcId="{D9F44921-2A93-492C-B3C3-1ADBEB0F6A04}" destId="{E5B74EF1-6AB6-4EF1-9A3D-40D97674B8D8}" srcOrd="0" destOrd="1" presId="urn:microsoft.com/office/officeart/2005/8/layout/vList6"/>
    <dgm:cxn modelId="{D028594E-4EDD-4B5C-83A8-D4088C77ACE9}" type="presOf" srcId="{1357B464-DE7D-4032-A558-E624ECCDF804}" destId="{C420D657-0C06-41BA-BACB-A422CB64941C}" srcOrd="0" destOrd="1" presId="urn:microsoft.com/office/officeart/2005/8/layout/vList6"/>
    <dgm:cxn modelId="{97481450-7E3B-4A86-AAB6-097AF820428E}" type="presOf" srcId="{375C95DD-0EFC-4E19-82E4-6A593B5EEB7B}" destId="{1CC71F2C-D132-4CE4-9581-D98D392C0F04}" srcOrd="0" destOrd="0" presId="urn:microsoft.com/office/officeart/2005/8/layout/vList6"/>
    <dgm:cxn modelId="{457AE786-1CBE-4553-9446-7937C3DCDD5F}" type="presOf" srcId="{0EA165B2-9028-4211-8E22-746A6970B296}" destId="{8FEDF246-5AFF-47DF-B047-E64B8542B945}" srcOrd="0" destOrd="0" presId="urn:microsoft.com/office/officeart/2005/8/layout/vList6"/>
    <dgm:cxn modelId="{E644B191-CD4C-4654-8328-9C768F7440B8}" type="presOf" srcId="{D957F943-794B-40A0-84B9-B4877ECAF66C}" destId="{C420D657-0C06-41BA-BACB-A422CB64941C}" srcOrd="0" destOrd="0" presId="urn:microsoft.com/office/officeart/2005/8/layout/vList6"/>
    <dgm:cxn modelId="{29B70F93-7BB2-49E6-AFE8-C1D64BA1180A}" srcId="{375C95DD-0EFC-4E19-82E4-6A593B5EEB7B}" destId="{9B488649-A790-4477-BA6D-AE9D7542410A}" srcOrd="0" destOrd="0" parTransId="{A33B5E55-F1AB-4A2D-92B8-C3AA58FA5D88}" sibTransId="{B79F767F-16C4-44F9-9DDF-A13784F63EBE}"/>
    <dgm:cxn modelId="{EDAF82A7-362B-45D9-8A9F-F24F472D8572}" type="presOf" srcId="{3ABACD76-925D-4E9C-A659-A42A85152657}" destId="{E5B74EF1-6AB6-4EF1-9A3D-40D97674B8D8}" srcOrd="0" destOrd="2" presId="urn:microsoft.com/office/officeart/2005/8/layout/vList6"/>
    <dgm:cxn modelId="{A212DBC7-8784-4AF7-8340-F4EE7423321E}" srcId="{375C95DD-0EFC-4E19-82E4-6A593B5EEB7B}" destId="{D9F44921-2A93-492C-B3C3-1ADBEB0F6A04}" srcOrd="1" destOrd="0" parTransId="{070179D2-71F9-48D7-91C6-601B2BB74783}" sibTransId="{911CA2F9-7046-4250-A028-F2C4F1A82AEA}"/>
    <dgm:cxn modelId="{0B6F49C9-7A80-4EAA-A117-EECC37381E13}" srcId="{0EA165B2-9028-4211-8E22-746A6970B296}" destId="{8949E92E-0E65-43F0-8148-53C5D233B3D7}" srcOrd="1" destOrd="0" parTransId="{5B6727F8-6F22-4743-8B28-B282A58CBE47}" sibTransId="{8D0A41E2-FFA6-46A5-B4B6-F3CDAAFAFF1D}"/>
    <dgm:cxn modelId="{860DA1ED-9B3F-4F34-89DC-75D23233FC92}" srcId="{375C95DD-0EFC-4E19-82E4-6A593B5EEB7B}" destId="{3ABACD76-925D-4E9C-A659-A42A85152657}" srcOrd="2" destOrd="0" parTransId="{611731D3-089F-496C-93E3-C9306DB78257}" sibTransId="{7673230E-C2BF-4D21-817E-36722B13D435}"/>
    <dgm:cxn modelId="{FF2BA9ED-0835-4353-8707-47783ED0C22E}" type="presOf" srcId="{8949E92E-0E65-43F0-8148-53C5D233B3D7}" destId="{0DB2B813-8F87-468A-A2AC-F04E92EE3B80}" srcOrd="0" destOrd="0" presId="urn:microsoft.com/office/officeart/2005/8/layout/vList6"/>
    <dgm:cxn modelId="{B0C2D1F9-86F4-4B96-A421-36C92741F589}" srcId="{8949E92E-0E65-43F0-8148-53C5D233B3D7}" destId="{5EB3FFE1-1ADF-4CF9-A63B-C9CEDF2CF6FA}" srcOrd="2" destOrd="0" parTransId="{630775B2-A3D2-401C-BC61-D941DAE7FF77}" sibTransId="{86462C99-5477-407D-82A4-D03576A8BF9E}"/>
    <dgm:cxn modelId="{F9D506FD-FC7F-458E-96EC-4CB21D16F531}" srcId="{375C95DD-0EFC-4E19-82E4-6A593B5EEB7B}" destId="{0C6FD536-286E-4D3C-9F61-557505E4E214}" srcOrd="3" destOrd="0" parTransId="{A4DE087B-F456-4AF3-B7D8-0EBD0F1F7B36}" sibTransId="{33681450-7B30-42A2-B20B-150E35A15028}"/>
    <dgm:cxn modelId="{8BEC471D-CB36-4D8D-9369-770A8A27B3FD}" type="presParOf" srcId="{8FEDF246-5AFF-47DF-B047-E64B8542B945}" destId="{DBE12E7E-8AB6-4393-A7CD-B312019DD4CD}" srcOrd="0" destOrd="0" presId="urn:microsoft.com/office/officeart/2005/8/layout/vList6"/>
    <dgm:cxn modelId="{781184FE-2EC7-44DD-9E2D-287777A1A6EC}" type="presParOf" srcId="{DBE12E7E-8AB6-4393-A7CD-B312019DD4CD}" destId="{1CC71F2C-D132-4CE4-9581-D98D392C0F04}" srcOrd="0" destOrd="0" presId="urn:microsoft.com/office/officeart/2005/8/layout/vList6"/>
    <dgm:cxn modelId="{98AF9067-4836-4041-BA2A-1A64D808F6CC}" type="presParOf" srcId="{DBE12E7E-8AB6-4393-A7CD-B312019DD4CD}" destId="{E5B74EF1-6AB6-4EF1-9A3D-40D97674B8D8}" srcOrd="1" destOrd="0" presId="urn:microsoft.com/office/officeart/2005/8/layout/vList6"/>
    <dgm:cxn modelId="{AA3F340F-1C93-4B52-8637-6BCE7B9B9738}" type="presParOf" srcId="{8FEDF246-5AFF-47DF-B047-E64B8542B945}" destId="{BCAD4A3D-78C5-4F1F-8FC7-A481EA098CCB}" srcOrd="1" destOrd="0" presId="urn:microsoft.com/office/officeart/2005/8/layout/vList6"/>
    <dgm:cxn modelId="{D93FA343-35C8-4605-BB9B-526225D1BD08}" type="presParOf" srcId="{8FEDF246-5AFF-47DF-B047-E64B8542B945}" destId="{6F0998BE-B4AB-41BA-B205-6C018577ACF1}" srcOrd="2" destOrd="0" presId="urn:microsoft.com/office/officeart/2005/8/layout/vList6"/>
    <dgm:cxn modelId="{131CC672-71FC-417A-9FE5-3F03E201AF60}" type="presParOf" srcId="{6F0998BE-B4AB-41BA-B205-6C018577ACF1}" destId="{0DB2B813-8F87-468A-A2AC-F04E92EE3B80}" srcOrd="0" destOrd="0" presId="urn:microsoft.com/office/officeart/2005/8/layout/vList6"/>
    <dgm:cxn modelId="{77641EF0-1554-450A-B832-616DEFF7C444}" type="presParOf" srcId="{6F0998BE-B4AB-41BA-B205-6C018577ACF1}" destId="{C420D657-0C06-41BA-BACB-A422CB64941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3A2B51-421C-40CB-A246-F90A4C838ADA}" type="doc">
      <dgm:prSet loTypeId="urn:microsoft.com/office/officeart/2005/8/layout/hList7" loCatId="list" qsTypeId="urn:microsoft.com/office/officeart/2005/8/quickstyle/simple1" qsCatId="simple" csTypeId="urn:microsoft.com/office/officeart/2005/8/colors/colorful5" csCatId="colorful" phldr="1"/>
      <dgm:spPr/>
    </dgm:pt>
    <dgm:pt modelId="{A3C7EF1F-0DCD-4BA5-B10A-96E92736AE27}">
      <dgm:prSet phldrT="[Text]"/>
      <dgm:spPr/>
      <dgm:t>
        <a:bodyPr/>
        <a:lstStyle/>
        <a:p>
          <a:r>
            <a:rPr lang="en-IN" dirty="0"/>
            <a:t>Chapters</a:t>
          </a:r>
        </a:p>
      </dgm:t>
    </dgm:pt>
    <dgm:pt modelId="{69A29AEF-C968-4282-9130-A3CD27CD2594}" type="parTrans" cxnId="{08374295-DF36-4CB7-849D-68F65AEC3085}">
      <dgm:prSet/>
      <dgm:spPr/>
      <dgm:t>
        <a:bodyPr/>
        <a:lstStyle/>
        <a:p>
          <a:endParaRPr lang="en-IN"/>
        </a:p>
      </dgm:t>
    </dgm:pt>
    <dgm:pt modelId="{4E07CCE1-047C-4CEB-9FAA-BE761627F930}" type="sibTrans" cxnId="{08374295-DF36-4CB7-849D-68F65AEC3085}">
      <dgm:prSet/>
      <dgm:spPr/>
      <dgm:t>
        <a:bodyPr/>
        <a:lstStyle/>
        <a:p>
          <a:endParaRPr lang="en-IN"/>
        </a:p>
      </dgm:t>
    </dgm:pt>
    <dgm:pt modelId="{93C565C8-24AD-464D-B7FC-E22336A8B298}">
      <dgm:prSet phldrT="[Text]"/>
      <dgm:spPr/>
      <dgm:t>
        <a:bodyPr/>
        <a:lstStyle/>
        <a:p>
          <a:r>
            <a:rPr lang="en-IN" dirty="0"/>
            <a:t>Rules</a:t>
          </a:r>
        </a:p>
      </dgm:t>
    </dgm:pt>
    <dgm:pt modelId="{817ADC4D-8F99-460E-9DF2-041C1E618BE3}" type="parTrans" cxnId="{DD3FC97E-E67F-4DF5-AC10-6E5F1B7DDB63}">
      <dgm:prSet/>
      <dgm:spPr/>
      <dgm:t>
        <a:bodyPr/>
        <a:lstStyle/>
        <a:p>
          <a:endParaRPr lang="en-IN"/>
        </a:p>
      </dgm:t>
    </dgm:pt>
    <dgm:pt modelId="{72220F84-EBAA-4FBE-A695-1FC6295EA78D}" type="sibTrans" cxnId="{DD3FC97E-E67F-4DF5-AC10-6E5F1B7DDB63}">
      <dgm:prSet/>
      <dgm:spPr/>
      <dgm:t>
        <a:bodyPr/>
        <a:lstStyle/>
        <a:p>
          <a:endParaRPr lang="en-IN"/>
        </a:p>
      </dgm:t>
    </dgm:pt>
    <dgm:pt modelId="{76EF34BD-D501-45B7-AEA8-6E7835682B54}">
      <dgm:prSet phldrT="[Text]"/>
      <dgm:spPr/>
      <dgm:t>
        <a:bodyPr/>
        <a:lstStyle/>
        <a:p>
          <a:r>
            <a:rPr lang="en-IN" dirty="0"/>
            <a:t>Forms</a:t>
          </a:r>
        </a:p>
      </dgm:t>
    </dgm:pt>
    <dgm:pt modelId="{FC9072BF-73EA-4EB7-806A-12EDC778F3A2}" type="parTrans" cxnId="{F50165D6-5998-4481-9EA9-8A3449F8F42F}">
      <dgm:prSet/>
      <dgm:spPr/>
      <dgm:t>
        <a:bodyPr/>
        <a:lstStyle/>
        <a:p>
          <a:endParaRPr lang="en-IN"/>
        </a:p>
      </dgm:t>
    </dgm:pt>
    <dgm:pt modelId="{F8444AC2-632A-483D-A3FD-A85B7E0D0717}" type="sibTrans" cxnId="{F50165D6-5998-4481-9EA9-8A3449F8F42F}">
      <dgm:prSet/>
      <dgm:spPr/>
      <dgm:t>
        <a:bodyPr/>
        <a:lstStyle/>
        <a:p>
          <a:endParaRPr lang="en-IN"/>
        </a:p>
      </dgm:t>
    </dgm:pt>
    <dgm:pt modelId="{4639F00D-3682-4BD0-89FD-B564BB3DD647}" type="pres">
      <dgm:prSet presAssocID="{593A2B51-421C-40CB-A246-F90A4C838ADA}" presName="Name0" presStyleCnt="0">
        <dgm:presLayoutVars>
          <dgm:dir/>
          <dgm:resizeHandles val="exact"/>
        </dgm:presLayoutVars>
      </dgm:prSet>
      <dgm:spPr/>
    </dgm:pt>
    <dgm:pt modelId="{C2F2B7BE-CADE-453B-8618-123F080B49D7}" type="pres">
      <dgm:prSet presAssocID="{593A2B51-421C-40CB-A246-F90A4C838ADA}" presName="fgShape" presStyleLbl="fgShp" presStyleIdx="0" presStyleCnt="1"/>
      <dgm:spPr/>
    </dgm:pt>
    <dgm:pt modelId="{EC1285B6-DBAF-4AB6-9066-3988F2744A5D}" type="pres">
      <dgm:prSet presAssocID="{593A2B51-421C-40CB-A246-F90A4C838ADA}" presName="linComp" presStyleCnt="0"/>
      <dgm:spPr/>
    </dgm:pt>
    <dgm:pt modelId="{D4643995-867E-4C46-8DFC-09732DD2834B}" type="pres">
      <dgm:prSet presAssocID="{A3C7EF1F-0DCD-4BA5-B10A-96E92736AE27}" presName="compNode" presStyleCnt="0"/>
      <dgm:spPr/>
    </dgm:pt>
    <dgm:pt modelId="{05A80DDC-E931-4F0B-ABD1-7EADAC9362F2}" type="pres">
      <dgm:prSet presAssocID="{A3C7EF1F-0DCD-4BA5-B10A-96E92736AE27}" presName="bkgdShape" presStyleLbl="node1" presStyleIdx="0" presStyleCnt="3" custLinFactNeighborY="557"/>
      <dgm:spPr/>
    </dgm:pt>
    <dgm:pt modelId="{15797EA7-2923-4CFB-A2B2-5A0A32D8E983}" type="pres">
      <dgm:prSet presAssocID="{A3C7EF1F-0DCD-4BA5-B10A-96E92736AE27}" presName="nodeTx" presStyleLbl="node1" presStyleIdx="0" presStyleCnt="3">
        <dgm:presLayoutVars>
          <dgm:bulletEnabled val="1"/>
        </dgm:presLayoutVars>
      </dgm:prSet>
      <dgm:spPr/>
    </dgm:pt>
    <dgm:pt modelId="{02376BEF-9BEA-4D1C-AB54-620386CF95C8}" type="pres">
      <dgm:prSet presAssocID="{A3C7EF1F-0DCD-4BA5-B10A-96E92736AE27}" presName="invisiNode" presStyleLbl="node1" presStyleIdx="0" presStyleCnt="3"/>
      <dgm:spPr/>
    </dgm:pt>
    <dgm:pt modelId="{1AA05777-6976-4554-9106-B4CBBCEB71E9}" type="pres">
      <dgm:prSet presAssocID="{A3C7EF1F-0DCD-4BA5-B10A-96E92736AE27}" presName="imagNode" presStyleLbl="fgImgPlace1" presStyleIdx="0" presStyleCnt="3"/>
      <dgm:spPr>
        <a:blipFill>
          <a:blip xmlns:r="http://schemas.openxmlformats.org/officeDocument/2006/relationships" r:embed="rId1"/>
          <a:srcRect/>
          <a:stretch>
            <a:fillRect/>
          </a:stretch>
        </a:blipFill>
      </dgm:spPr>
    </dgm:pt>
    <dgm:pt modelId="{1DD5C856-4199-471F-A16E-C5258FEE9D5C}" type="pres">
      <dgm:prSet presAssocID="{4E07CCE1-047C-4CEB-9FAA-BE761627F930}" presName="sibTrans" presStyleLbl="sibTrans2D1" presStyleIdx="0" presStyleCnt="0"/>
      <dgm:spPr/>
    </dgm:pt>
    <dgm:pt modelId="{EFC6F7BF-88AC-4245-9E60-1F89E837B553}" type="pres">
      <dgm:prSet presAssocID="{93C565C8-24AD-464D-B7FC-E22336A8B298}" presName="compNode" presStyleCnt="0"/>
      <dgm:spPr/>
    </dgm:pt>
    <dgm:pt modelId="{A73BF51B-F1DC-4AF3-A3BC-1E829C1ADF7B}" type="pres">
      <dgm:prSet presAssocID="{93C565C8-24AD-464D-B7FC-E22336A8B298}" presName="bkgdShape" presStyleLbl="node1" presStyleIdx="1" presStyleCnt="3" custLinFactNeighborY="557"/>
      <dgm:spPr/>
    </dgm:pt>
    <dgm:pt modelId="{4442F999-A417-45AA-A67F-CD4184060EF1}" type="pres">
      <dgm:prSet presAssocID="{93C565C8-24AD-464D-B7FC-E22336A8B298}" presName="nodeTx" presStyleLbl="node1" presStyleIdx="1" presStyleCnt="3">
        <dgm:presLayoutVars>
          <dgm:bulletEnabled val="1"/>
        </dgm:presLayoutVars>
      </dgm:prSet>
      <dgm:spPr/>
    </dgm:pt>
    <dgm:pt modelId="{B4BD0D4F-18B0-417C-B037-610E3586851C}" type="pres">
      <dgm:prSet presAssocID="{93C565C8-24AD-464D-B7FC-E22336A8B298}" presName="invisiNode" presStyleLbl="node1" presStyleIdx="1" presStyleCnt="3"/>
      <dgm:spPr/>
    </dgm:pt>
    <dgm:pt modelId="{5D97457F-4925-497E-9440-58D321681889}" type="pres">
      <dgm:prSet presAssocID="{93C565C8-24AD-464D-B7FC-E22336A8B298}" presName="imagNode" presStyleLbl="fgImgPlace1" presStyleIdx="1" presStyleCnt="3"/>
      <dgm:spPr/>
    </dgm:pt>
    <dgm:pt modelId="{851CA605-D909-4A7D-AF05-4030A32386A2}" type="pres">
      <dgm:prSet presAssocID="{72220F84-EBAA-4FBE-A695-1FC6295EA78D}" presName="sibTrans" presStyleLbl="sibTrans2D1" presStyleIdx="0" presStyleCnt="0"/>
      <dgm:spPr/>
    </dgm:pt>
    <dgm:pt modelId="{7961274B-442E-4D46-A018-CB7BEB33255C}" type="pres">
      <dgm:prSet presAssocID="{76EF34BD-D501-45B7-AEA8-6E7835682B54}" presName="compNode" presStyleCnt="0"/>
      <dgm:spPr/>
    </dgm:pt>
    <dgm:pt modelId="{A2106902-5BF8-457E-9788-AD52036CBBFD}" type="pres">
      <dgm:prSet presAssocID="{76EF34BD-D501-45B7-AEA8-6E7835682B54}" presName="bkgdShape" presStyleLbl="node1" presStyleIdx="2" presStyleCnt="3"/>
      <dgm:spPr/>
    </dgm:pt>
    <dgm:pt modelId="{B757FB56-94BA-48A7-801C-5B33E02B1696}" type="pres">
      <dgm:prSet presAssocID="{76EF34BD-D501-45B7-AEA8-6E7835682B54}" presName="nodeTx" presStyleLbl="node1" presStyleIdx="2" presStyleCnt="3">
        <dgm:presLayoutVars>
          <dgm:bulletEnabled val="1"/>
        </dgm:presLayoutVars>
      </dgm:prSet>
      <dgm:spPr/>
    </dgm:pt>
    <dgm:pt modelId="{7D18BAA6-EB70-4819-A532-CDF9DD22FDDE}" type="pres">
      <dgm:prSet presAssocID="{76EF34BD-D501-45B7-AEA8-6E7835682B54}" presName="invisiNode" presStyleLbl="node1" presStyleIdx="2" presStyleCnt="3"/>
      <dgm:spPr/>
    </dgm:pt>
    <dgm:pt modelId="{D455096B-B469-4A73-9D67-F7638002100F}" type="pres">
      <dgm:prSet presAssocID="{76EF34BD-D501-45B7-AEA8-6E7835682B54}" presName="imagNode" presStyleLbl="fgImgPlace1" presStyleIdx="2" presStyleCnt="3"/>
      <dgm:spPr/>
    </dgm:pt>
  </dgm:ptLst>
  <dgm:cxnLst>
    <dgm:cxn modelId="{DCB5052B-0BA9-4039-AEB7-EF6CC690281F}" type="presOf" srcId="{A3C7EF1F-0DCD-4BA5-B10A-96E92736AE27}" destId="{15797EA7-2923-4CFB-A2B2-5A0A32D8E983}" srcOrd="1" destOrd="0" presId="urn:microsoft.com/office/officeart/2005/8/layout/hList7"/>
    <dgm:cxn modelId="{BC618863-D897-4EA7-A9E5-EC34C71CDB4D}" type="presOf" srcId="{93C565C8-24AD-464D-B7FC-E22336A8B298}" destId="{4442F999-A417-45AA-A67F-CD4184060EF1}" srcOrd="1" destOrd="0" presId="urn:microsoft.com/office/officeart/2005/8/layout/hList7"/>
    <dgm:cxn modelId="{1E45BC64-2F65-4834-86FF-8BA1D855F9F1}" type="presOf" srcId="{76EF34BD-D501-45B7-AEA8-6E7835682B54}" destId="{B757FB56-94BA-48A7-801C-5B33E02B1696}" srcOrd="1" destOrd="0" presId="urn:microsoft.com/office/officeart/2005/8/layout/hList7"/>
    <dgm:cxn modelId="{76A01E45-7A2B-41C8-A0C8-2777FB720C76}" type="presOf" srcId="{72220F84-EBAA-4FBE-A695-1FC6295EA78D}" destId="{851CA605-D909-4A7D-AF05-4030A32386A2}" srcOrd="0" destOrd="0" presId="urn:microsoft.com/office/officeart/2005/8/layout/hList7"/>
    <dgm:cxn modelId="{6232227D-F6F5-4183-800E-77FA1C0B4561}" type="presOf" srcId="{A3C7EF1F-0DCD-4BA5-B10A-96E92736AE27}" destId="{05A80DDC-E931-4F0B-ABD1-7EADAC9362F2}" srcOrd="0" destOrd="0" presId="urn:microsoft.com/office/officeart/2005/8/layout/hList7"/>
    <dgm:cxn modelId="{DD3FC97E-E67F-4DF5-AC10-6E5F1B7DDB63}" srcId="{593A2B51-421C-40CB-A246-F90A4C838ADA}" destId="{93C565C8-24AD-464D-B7FC-E22336A8B298}" srcOrd="1" destOrd="0" parTransId="{817ADC4D-8F99-460E-9DF2-041C1E618BE3}" sibTransId="{72220F84-EBAA-4FBE-A695-1FC6295EA78D}"/>
    <dgm:cxn modelId="{08374295-DF36-4CB7-849D-68F65AEC3085}" srcId="{593A2B51-421C-40CB-A246-F90A4C838ADA}" destId="{A3C7EF1F-0DCD-4BA5-B10A-96E92736AE27}" srcOrd="0" destOrd="0" parTransId="{69A29AEF-C968-4282-9130-A3CD27CD2594}" sibTransId="{4E07CCE1-047C-4CEB-9FAA-BE761627F930}"/>
    <dgm:cxn modelId="{F50165D6-5998-4481-9EA9-8A3449F8F42F}" srcId="{593A2B51-421C-40CB-A246-F90A4C838ADA}" destId="{76EF34BD-D501-45B7-AEA8-6E7835682B54}" srcOrd="2" destOrd="0" parTransId="{FC9072BF-73EA-4EB7-806A-12EDC778F3A2}" sibTransId="{F8444AC2-632A-483D-A3FD-A85B7E0D0717}"/>
    <dgm:cxn modelId="{5CCBC1DE-C69B-4D19-9136-86C87DA9E0A8}" type="presOf" srcId="{76EF34BD-D501-45B7-AEA8-6E7835682B54}" destId="{A2106902-5BF8-457E-9788-AD52036CBBFD}" srcOrd="0" destOrd="0" presId="urn:microsoft.com/office/officeart/2005/8/layout/hList7"/>
    <dgm:cxn modelId="{837C77EC-28F6-4963-AFC2-285F14B0A31C}" type="presOf" srcId="{593A2B51-421C-40CB-A246-F90A4C838ADA}" destId="{4639F00D-3682-4BD0-89FD-B564BB3DD647}" srcOrd="0" destOrd="0" presId="urn:microsoft.com/office/officeart/2005/8/layout/hList7"/>
    <dgm:cxn modelId="{27EC2CF1-FD9F-4677-B3E5-4E7924E0A8B7}" type="presOf" srcId="{4E07CCE1-047C-4CEB-9FAA-BE761627F930}" destId="{1DD5C856-4199-471F-A16E-C5258FEE9D5C}" srcOrd="0" destOrd="0" presId="urn:microsoft.com/office/officeart/2005/8/layout/hList7"/>
    <dgm:cxn modelId="{0C881EF8-4367-4E0F-9C70-C5E7222B71B2}" type="presOf" srcId="{93C565C8-24AD-464D-B7FC-E22336A8B298}" destId="{A73BF51B-F1DC-4AF3-A3BC-1E829C1ADF7B}" srcOrd="0" destOrd="0" presId="urn:microsoft.com/office/officeart/2005/8/layout/hList7"/>
    <dgm:cxn modelId="{5A4F8608-4AD4-4532-9316-98E75CDB65CC}" type="presParOf" srcId="{4639F00D-3682-4BD0-89FD-B564BB3DD647}" destId="{C2F2B7BE-CADE-453B-8618-123F080B49D7}" srcOrd="0" destOrd="0" presId="urn:microsoft.com/office/officeart/2005/8/layout/hList7"/>
    <dgm:cxn modelId="{DFEDDE36-B808-435F-8A3A-62DD43C2182D}" type="presParOf" srcId="{4639F00D-3682-4BD0-89FD-B564BB3DD647}" destId="{EC1285B6-DBAF-4AB6-9066-3988F2744A5D}" srcOrd="1" destOrd="0" presId="urn:microsoft.com/office/officeart/2005/8/layout/hList7"/>
    <dgm:cxn modelId="{5C7489E0-22DF-4BBD-BDF0-D2974EEC28BA}" type="presParOf" srcId="{EC1285B6-DBAF-4AB6-9066-3988F2744A5D}" destId="{D4643995-867E-4C46-8DFC-09732DD2834B}" srcOrd="0" destOrd="0" presId="urn:microsoft.com/office/officeart/2005/8/layout/hList7"/>
    <dgm:cxn modelId="{9D14AA9D-46C6-485D-9E85-5946ACE0265A}" type="presParOf" srcId="{D4643995-867E-4C46-8DFC-09732DD2834B}" destId="{05A80DDC-E931-4F0B-ABD1-7EADAC9362F2}" srcOrd="0" destOrd="0" presId="urn:microsoft.com/office/officeart/2005/8/layout/hList7"/>
    <dgm:cxn modelId="{405D0EFB-71D3-4D72-999E-8344958567D2}" type="presParOf" srcId="{D4643995-867E-4C46-8DFC-09732DD2834B}" destId="{15797EA7-2923-4CFB-A2B2-5A0A32D8E983}" srcOrd="1" destOrd="0" presId="urn:microsoft.com/office/officeart/2005/8/layout/hList7"/>
    <dgm:cxn modelId="{7D331880-40D5-4043-AC20-1B900D8FF8E0}" type="presParOf" srcId="{D4643995-867E-4C46-8DFC-09732DD2834B}" destId="{02376BEF-9BEA-4D1C-AB54-620386CF95C8}" srcOrd="2" destOrd="0" presId="urn:microsoft.com/office/officeart/2005/8/layout/hList7"/>
    <dgm:cxn modelId="{3B020E5D-80B7-4970-BE21-A4C368052CCC}" type="presParOf" srcId="{D4643995-867E-4C46-8DFC-09732DD2834B}" destId="{1AA05777-6976-4554-9106-B4CBBCEB71E9}" srcOrd="3" destOrd="0" presId="urn:microsoft.com/office/officeart/2005/8/layout/hList7"/>
    <dgm:cxn modelId="{2FC362F5-F518-4E21-A6A5-03EEBE826B5E}" type="presParOf" srcId="{EC1285B6-DBAF-4AB6-9066-3988F2744A5D}" destId="{1DD5C856-4199-471F-A16E-C5258FEE9D5C}" srcOrd="1" destOrd="0" presId="urn:microsoft.com/office/officeart/2005/8/layout/hList7"/>
    <dgm:cxn modelId="{609CE3DB-99A3-4E9F-B9B6-B58CD68D0086}" type="presParOf" srcId="{EC1285B6-DBAF-4AB6-9066-3988F2744A5D}" destId="{EFC6F7BF-88AC-4245-9E60-1F89E837B553}" srcOrd="2" destOrd="0" presId="urn:microsoft.com/office/officeart/2005/8/layout/hList7"/>
    <dgm:cxn modelId="{A682DFC3-F0B9-428B-9873-B347BAB9E03F}" type="presParOf" srcId="{EFC6F7BF-88AC-4245-9E60-1F89E837B553}" destId="{A73BF51B-F1DC-4AF3-A3BC-1E829C1ADF7B}" srcOrd="0" destOrd="0" presId="urn:microsoft.com/office/officeart/2005/8/layout/hList7"/>
    <dgm:cxn modelId="{8CC93D64-D879-4950-90F3-17DBED5A3F56}" type="presParOf" srcId="{EFC6F7BF-88AC-4245-9E60-1F89E837B553}" destId="{4442F999-A417-45AA-A67F-CD4184060EF1}" srcOrd="1" destOrd="0" presId="urn:microsoft.com/office/officeart/2005/8/layout/hList7"/>
    <dgm:cxn modelId="{65CFE191-F0CF-406B-8796-FC9616F10D35}" type="presParOf" srcId="{EFC6F7BF-88AC-4245-9E60-1F89E837B553}" destId="{B4BD0D4F-18B0-417C-B037-610E3586851C}" srcOrd="2" destOrd="0" presId="urn:microsoft.com/office/officeart/2005/8/layout/hList7"/>
    <dgm:cxn modelId="{E9B02AD4-DE71-4899-8EAB-01D05BE98859}" type="presParOf" srcId="{EFC6F7BF-88AC-4245-9E60-1F89E837B553}" destId="{5D97457F-4925-497E-9440-58D321681889}" srcOrd="3" destOrd="0" presId="urn:microsoft.com/office/officeart/2005/8/layout/hList7"/>
    <dgm:cxn modelId="{A1019A36-400E-4677-A133-9385AD58835D}" type="presParOf" srcId="{EC1285B6-DBAF-4AB6-9066-3988F2744A5D}" destId="{851CA605-D909-4A7D-AF05-4030A32386A2}" srcOrd="3" destOrd="0" presId="urn:microsoft.com/office/officeart/2005/8/layout/hList7"/>
    <dgm:cxn modelId="{C4F743B9-E45D-49B7-B251-7BB9A4D1EC09}" type="presParOf" srcId="{EC1285B6-DBAF-4AB6-9066-3988F2744A5D}" destId="{7961274B-442E-4D46-A018-CB7BEB33255C}" srcOrd="4" destOrd="0" presId="urn:microsoft.com/office/officeart/2005/8/layout/hList7"/>
    <dgm:cxn modelId="{5DF87BC7-090D-4346-A3FB-F63B485EDD7C}" type="presParOf" srcId="{7961274B-442E-4D46-A018-CB7BEB33255C}" destId="{A2106902-5BF8-457E-9788-AD52036CBBFD}" srcOrd="0" destOrd="0" presId="urn:microsoft.com/office/officeart/2005/8/layout/hList7"/>
    <dgm:cxn modelId="{5B13E7EC-75E0-46A5-80FD-65054A798922}" type="presParOf" srcId="{7961274B-442E-4D46-A018-CB7BEB33255C}" destId="{B757FB56-94BA-48A7-801C-5B33E02B1696}" srcOrd="1" destOrd="0" presId="urn:microsoft.com/office/officeart/2005/8/layout/hList7"/>
    <dgm:cxn modelId="{2D5B7A13-0913-4D8A-ABA7-466867630AB7}" type="presParOf" srcId="{7961274B-442E-4D46-A018-CB7BEB33255C}" destId="{7D18BAA6-EB70-4819-A532-CDF9DD22FDDE}" srcOrd="2" destOrd="0" presId="urn:microsoft.com/office/officeart/2005/8/layout/hList7"/>
    <dgm:cxn modelId="{3646781A-42A9-4C3F-AB97-3762D701A186}" type="presParOf" srcId="{7961274B-442E-4D46-A018-CB7BEB33255C}" destId="{D455096B-B469-4A73-9D67-F7638002100F}"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77746A-98DC-4373-9163-87122F30CEC7}"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7CE19B0F-DDE8-4B12-8EBA-DF3E6BD0A3D1}">
      <dgm:prSet/>
      <dgm:spPr/>
      <dgm:t>
        <a:bodyPr/>
        <a:lstStyle/>
        <a:p>
          <a:r>
            <a:rPr lang="en-IN"/>
            <a:t>Pre-deposit as per Section 112(8):</a:t>
          </a:r>
          <a:endParaRPr lang="en-US"/>
        </a:p>
      </dgm:t>
    </dgm:pt>
    <dgm:pt modelId="{CCDAAF29-A5B8-4438-848D-4FEC7BE89B16}" type="parTrans" cxnId="{DC7A1284-6219-4C7F-8C93-54FB4E257055}">
      <dgm:prSet/>
      <dgm:spPr/>
      <dgm:t>
        <a:bodyPr/>
        <a:lstStyle/>
        <a:p>
          <a:endParaRPr lang="en-US"/>
        </a:p>
      </dgm:t>
    </dgm:pt>
    <dgm:pt modelId="{780D8338-A185-4DC8-A1A5-B98BC49602CD}" type="sibTrans" cxnId="{DC7A1284-6219-4C7F-8C93-54FB4E257055}">
      <dgm:prSet/>
      <dgm:spPr/>
      <dgm:t>
        <a:bodyPr/>
        <a:lstStyle/>
        <a:p>
          <a:endParaRPr lang="en-US"/>
        </a:p>
      </dgm:t>
    </dgm:pt>
    <dgm:pt modelId="{EE19E9A2-9F94-4958-8EA5-2B8C241D4D0D}">
      <dgm:prSet/>
      <dgm:spPr/>
      <dgm:t>
        <a:bodyPr/>
        <a:lstStyle/>
        <a:p>
          <a:r>
            <a:rPr lang="en-IN"/>
            <a:t>Admitted Liability – 100% of the tax, interest, fine, fee and penalty</a:t>
          </a:r>
          <a:endParaRPr lang="en-US"/>
        </a:p>
      </dgm:t>
    </dgm:pt>
    <dgm:pt modelId="{1601BA52-EEC9-489D-B28B-CD9DABB0ECB5}" type="parTrans" cxnId="{4274F77C-6ED5-4AC2-AC49-CE76018F32F2}">
      <dgm:prSet/>
      <dgm:spPr/>
      <dgm:t>
        <a:bodyPr/>
        <a:lstStyle/>
        <a:p>
          <a:endParaRPr lang="en-US"/>
        </a:p>
      </dgm:t>
    </dgm:pt>
    <dgm:pt modelId="{AF518A3F-0863-4531-A473-664998CCF365}" type="sibTrans" cxnId="{4274F77C-6ED5-4AC2-AC49-CE76018F32F2}">
      <dgm:prSet/>
      <dgm:spPr/>
      <dgm:t>
        <a:bodyPr/>
        <a:lstStyle/>
        <a:p>
          <a:endParaRPr lang="en-US"/>
        </a:p>
      </dgm:t>
    </dgm:pt>
    <dgm:pt modelId="{2C56865E-5AD1-48B9-B1AF-9DF016901BBC}">
      <dgm:prSet/>
      <dgm:spPr/>
      <dgm:t>
        <a:bodyPr/>
        <a:lstStyle/>
        <a:p>
          <a:r>
            <a:rPr lang="en-IN"/>
            <a:t>Disputed liability – Additional 10% of tax in dispute subject to maximum of Rs. 20 Crores.</a:t>
          </a:r>
          <a:endParaRPr lang="en-US"/>
        </a:p>
      </dgm:t>
    </dgm:pt>
    <dgm:pt modelId="{28F32029-44F2-4F95-B43D-A5D1A79D7F80}" type="parTrans" cxnId="{7BD1B31E-D55A-40E2-8107-344AE46B3923}">
      <dgm:prSet/>
      <dgm:spPr/>
      <dgm:t>
        <a:bodyPr/>
        <a:lstStyle/>
        <a:p>
          <a:endParaRPr lang="en-US"/>
        </a:p>
      </dgm:t>
    </dgm:pt>
    <dgm:pt modelId="{E52CD953-54C4-4941-ADC9-4D53974C0CE9}" type="sibTrans" cxnId="{7BD1B31E-D55A-40E2-8107-344AE46B3923}">
      <dgm:prSet/>
      <dgm:spPr/>
      <dgm:t>
        <a:bodyPr/>
        <a:lstStyle/>
        <a:p>
          <a:endParaRPr lang="en-US"/>
        </a:p>
      </dgm:t>
    </dgm:pt>
    <dgm:pt modelId="{FCEB8D05-C76B-486F-8059-1E9538BB7117}">
      <dgm:prSet/>
      <dgm:spPr/>
      <dgm:t>
        <a:bodyPr/>
        <a:lstStyle/>
        <a:p>
          <a:r>
            <a:rPr lang="en-IN"/>
            <a:t>Fees as required under Rule 110(5) of CGST Rules:</a:t>
          </a:r>
          <a:endParaRPr lang="en-US"/>
        </a:p>
      </dgm:t>
    </dgm:pt>
    <dgm:pt modelId="{3982FF00-906E-4802-83B3-B7E6DC3AEB2E}" type="parTrans" cxnId="{B8D6970F-86F8-4383-9A1C-99FE491A7B0D}">
      <dgm:prSet/>
      <dgm:spPr/>
      <dgm:t>
        <a:bodyPr/>
        <a:lstStyle/>
        <a:p>
          <a:endParaRPr lang="en-US"/>
        </a:p>
      </dgm:t>
    </dgm:pt>
    <dgm:pt modelId="{41CACD94-CBD0-4B1B-A471-1084CE130449}" type="sibTrans" cxnId="{B8D6970F-86F8-4383-9A1C-99FE491A7B0D}">
      <dgm:prSet/>
      <dgm:spPr/>
      <dgm:t>
        <a:bodyPr/>
        <a:lstStyle/>
        <a:p>
          <a:endParaRPr lang="en-US"/>
        </a:p>
      </dgm:t>
    </dgm:pt>
    <dgm:pt modelId="{4FCE9875-A009-4104-BBA9-62273AB1ECBD}">
      <dgm:prSet/>
      <dgm:spPr/>
      <dgm:t>
        <a:bodyPr/>
        <a:lstStyle/>
        <a:p>
          <a:r>
            <a:rPr lang="en-IN"/>
            <a:t>Rs.1,000 for every Rs.1,00,000 of the tax amount in the Order Appealed against</a:t>
          </a:r>
          <a:endParaRPr lang="en-US"/>
        </a:p>
      </dgm:t>
    </dgm:pt>
    <dgm:pt modelId="{62F8E403-A2B6-4CA8-AD4B-4A8B873C46A6}" type="parTrans" cxnId="{6F769D52-D544-4C16-83F8-83BFDF2A4A10}">
      <dgm:prSet/>
      <dgm:spPr/>
      <dgm:t>
        <a:bodyPr/>
        <a:lstStyle/>
        <a:p>
          <a:endParaRPr lang="en-US"/>
        </a:p>
      </dgm:t>
    </dgm:pt>
    <dgm:pt modelId="{80EDC961-F8E0-41C9-B6EF-7EAA7C697F73}" type="sibTrans" cxnId="{6F769D52-D544-4C16-83F8-83BFDF2A4A10}">
      <dgm:prSet/>
      <dgm:spPr/>
      <dgm:t>
        <a:bodyPr/>
        <a:lstStyle/>
        <a:p>
          <a:endParaRPr lang="en-US"/>
        </a:p>
      </dgm:t>
    </dgm:pt>
    <dgm:pt modelId="{229D1C0A-FDE7-4227-9054-5792AEE4229B}">
      <dgm:prSet/>
      <dgm:spPr/>
      <dgm:t>
        <a:bodyPr/>
        <a:lstStyle/>
        <a:p>
          <a:r>
            <a:rPr lang="en-IN" dirty="0"/>
            <a:t>Maximum: Rs. 25,000    ; Minimum: Rs. 5,000</a:t>
          </a:r>
          <a:endParaRPr lang="en-US" dirty="0"/>
        </a:p>
      </dgm:t>
    </dgm:pt>
    <dgm:pt modelId="{FAD92DEA-0BD7-4A4F-9FEE-682EEE9144E0}" type="parTrans" cxnId="{5629B295-7D4B-4939-8408-D27725FD3562}">
      <dgm:prSet/>
      <dgm:spPr/>
      <dgm:t>
        <a:bodyPr/>
        <a:lstStyle/>
        <a:p>
          <a:endParaRPr lang="en-US"/>
        </a:p>
      </dgm:t>
    </dgm:pt>
    <dgm:pt modelId="{25B6DCC7-6D1E-4BE0-B2EC-0E2F1CE4133B}" type="sibTrans" cxnId="{5629B295-7D4B-4939-8408-D27725FD3562}">
      <dgm:prSet/>
      <dgm:spPr/>
      <dgm:t>
        <a:bodyPr/>
        <a:lstStyle/>
        <a:p>
          <a:endParaRPr lang="en-US"/>
        </a:p>
      </dgm:t>
    </dgm:pt>
    <dgm:pt modelId="{BD59D160-58C0-4A57-9FF0-1408D2084567}" type="pres">
      <dgm:prSet presAssocID="{8E77746A-98DC-4373-9163-87122F30CEC7}" presName="linear" presStyleCnt="0">
        <dgm:presLayoutVars>
          <dgm:dir/>
          <dgm:animLvl val="lvl"/>
          <dgm:resizeHandles val="exact"/>
        </dgm:presLayoutVars>
      </dgm:prSet>
      <dgm:spPr/>
    </dgm:pt>
    <dgm:pt modelId="{2436D2F2-B72B-4C09-BEC2-B52A9B8CE572}" type="pres">
      <dgm:prSet presAssocID="{7CE19B0F-DDE8-4B12-8EBA-DF3E6BD0A3D1}" presName="parentLin" presStyleCnt="0"/>
      <dgm:spPr/>
    </dgm:pt>
    <dgm:pt modelId="{12386335-024E-4215-94FB-49231B12CA57}" type="pres">
      <dgm:prSet presAssocID="{7CE19B0F-DDE8-4B12-8EBA-DF3E6BD0A3D1}" presName="parentLeftMargin" presStyleLbl="node1" presStyleIdx="0" presStyleCnt="2"/>
      <dgm:spPr/>
    </dgm:pt>
    <dgm:pt modelId="{F502C1AD-CD81-416F-9389-094DC6B1816C}" type="pres">
      <dgm:prSet presAssocID="{7CE19B0F-DDE8-4B12-8EBA-DF3E6BD0A3D1}" presName="parentText" presStyleLbl="node1" presStyleIdx="0" presStyleCnt="2">
        <dgm:presLayoutVars>
          <dgm:chMax val="0"/>
          <dgm:bulletEnabled val="1"/>
        </dgm:presLayoutVars>
      </dgm:prSet>
      <dgm:spPr/>
    </dgm:pt>
    <dgm:pt modelId="{A0188EBF-797C-469F-A282-83A21E52F9F2}" type="pres">
      <dgm:prSet presAssocID="{7CE19B0F-DDE8-4B12-8EBA-DF3E6BD0A3D1}" presName="negativeSpace" presStyleCnt="0"/>
      <dgm:spPr/>
    </dgm:pt>
    <dgm:pt modelId="{6287AFC9-C662-446E-AEB4-FA1DE6FE1190}" type="pres">
      <dgm:prSet presAssocID="{7CE19B0F-DDE8-4B12-8EBA-DF3E6BD0A3D1}" presName="childText" presStyleLbl="conFgAcc1" presStyleIdx="0" presStyleCnt="2">
        <dgm:presLayoutVars>
          <dgm:bulletEnabled val="1"/>
        </dgm:presLayoutVars>
      </dgm:prSet>
      <dgm:spPr/>
    </dgm:pt>
    <dgm:pt modelId="{9A1B836D-85AE-4B5E-BED0-9B938A2533D6}" type="pres">
      <dgm:prSet presAssocID="{780D8338-A185-4DC8-A1A5-B98BC49602CD}" presName="spaceBetweenRectangles" presStyleCnt="0"/>
      <dgm:spPr/>
    </dgm:pt>
    <dgm:pt modelId="{DA9FCA6C-CC1F-4D11-B5C4-F386D67024E0}" type="pres">
      <dgm:prSet presAssocID="{FCEB8D05-C76B-486F-8059-1E9538BB7117}" presName="parentLin" presStyleCnt="0"/>
      <dgm:spPr/>
    </dgm:pt>
    <dgm:pt modelId="{F6B9C3B3-AFA9-4DD0-9E69-A494700B8B32}" type="pres">
      <dgm:prSet presAssocID="{FCEB8D05-C76B-486F-8059-1E9538BB7117}" presName="parentLeftMargin" presStyleLbl="node1" presStyleIdx="0" presStyleCnt="2"/>
      <dgm:spPr/>
    </dgm:pt>
    <dgm:pt modelId="{7E71E2E9-3935-44FA-8BE6-6D55D7449355}" type="pres">
      <dgm:prSet presAssocID="{FCEB8D05-C76B-486F-8059-1E9538BB7117}" presName="parentText" presStyleLbl="node1" presStyleIdx="1" presStyleCnt="2">
        <dgm:presLayoutVars>
          <dgm:chMax val="0"/>
          <dgm:bulletEnabled val="1"/>
        </dgm:presLayoutVars>
      </dgm:prSet>
      <dgm:spPr/>
    </dgm:pt>
    <dgm:pt modelId="{B38280D6-5659-4FE0-825F-7D736B7FABD3}" type="pres">
      <dgm:prSet presAssocID="{FCEB8D05-C76B-486F-8059-1E9538BB7117}" presName="negativeSpace" presStyleCnt="0"/>
      <dgm:spPr/>
    </dgm:pt>
    <dgm:pt modelId="{4A1F3187-C347-4ED0-B6C0-0EE2C61A1A15}" type="pres">
      <dgm:prSet presAssocID="{FCEB8D05-C76B-486F-8059-1E9538BB7117}" presName="childText" presStyleLbl="conFgAcc1" presStyleIdx="1" presStyleCnt="2">
        <dgm:presLayoutVars>
          <dgm:bulletEnabled val="1"/>
        </dgm:presLayoutVars>
      </dgm:prSet>
      <dgm:spPr/>
    </dgm:pt>
  </dgm:ptLst>
  <dgm:cxnLst>
    <dgm:cxn modelId="{B8D6970F-86F8-4383-9A1C-99FE491A7B0D}" srcId="{8E77746A-98DC-4373-9163-87122F30CEC7}" destId="{FCEB8D05-C76B-486F-8059-1E9538BB7117}" srcOrd="1" destOrd="0" parTransId="{3982FF00-906E-4802-83B3-B7E6DC3AEB2E}" sibTransId="{41CACD94-CBD0-4B1B-A471-1084CE130449}"/>
    <dgm:cxn modelId="{D932C117-FADB-4EF7-8139-C4FEF84FB412}" type="presOf" srcId="{8E77746A-98DC-4373-9163-87122F30CEC7}" destId="{BD59D160-58C0-4A57-9FF0-1408D2084567}" srcOrd="0" destOrd="0" presId="urn:microsoft.com/office/officeart/2005/8/layout/list1"/>
    <dgm:cxn modelId="{7BD1B31E-D55A-40E2-8107-344AE46B3923}" srcId="{7CE19B0F-DDE8-4B12-8EBA-DF3E6BD0A3D1}" destId="{2C56865E-5AD1-48B9-B1AF-9DF016901BBC}" srcOrd="1" destOrd="0" parTransId="{28F32029-44F2-4F95-B43D-A5D1A79D7F80}" sibTransId="{E52CD953-54C4-4941-ADC9-4D53974C0CE9}"/>
    <dgm:cxn modelId="{1C757B2F-5515-474B-AA7E-C571AFBD3953}" type="presOf" srcId="{FCEB8D05-C76B-486F-8059-1E9538BB7117}" destId="{7E71E2E9-3935-44FA-8BE6-6D55D7449355}" srcOrd="1" destOrd="0" presId="urn:microsoft.com/office/officeart/2005/8/layout/list1"/>
    <dgm:cxn modelId="{53C65A65-B24E-48FF-BCE3-F8C8F1629BDF}" type="presOf" srcId="{7CE19B0F-DDE8-4B12-8EBA-DF3E6BD0A3D1}" destId="{12386335-024E-4215-94FB-49231B12CA57}" srcOrd="0" destOrd="0" presId="urn:microsoft.com/office/officeart/2005/8/layout/list1"/>
    <dgm:cxn modelId="{3BCD8248-F99B-4CF0-9677-048737568DA3}" type="presOf" srcId="{2C56865E-5AD1-48B9-B1AF-9DF016901BBC}" destId="{6287AFC9-C662-446E-AEB4-FA1DE6FE1190}" srcOrd="0" destOrd="1" presId="urn:microsoft.com/office/officeart/2005/8/layout/list1"/>
    <dgm:cxn modelId="{FD1AA04E-029B-40CF-9E68-2E8CA4C7CB17}" type="presOf" srcId="{4FCE9875-A009-4104-BBA9-62273AB1ECBD}" destId="{4A1F3187-C347-4ED0-B6C0-0EE2C61A1A15}" srcOrd="0" destOrd="0" presId="urn:microsoft.com/office/officeart/2005/8/layout/list1"/>
    <dgm:cxn modelId="{6F769D52-D544-4C16-83F8-83BFDF2A4A10}" srcId="{FCEB8D05-C76B-486F-8059-1E9538BB7117}" destId="{4FCE9875-A009-4104-BBA9-62273AB1ECBD}" srcOrd="0" destOrd="0" parTransId="{62F8E403-A2B6-4CA8-AD4B-4A8B873C46A6}" sibTransId="{80EDC961-F8E0-41C9-B6EF-7EAA7C697F73}"/>
    <dgm:cxn modelId="{4FD45774-A579-4CE9-B880-C15AABF31586}" type="presOf" srcId="{FCEB8D05-C76B-486F-8059-1E9538BB7117}" destId="{F6B9C3B3-AFA9-4DD0-9E69-A494700B8B32}" srcOrd="0" destOrd="0" presId="urn:microsoft.com/office/officeart/2005/8/layout/list1"/>
    <dgm:cxn modelId="{E5D17D7A-489D-4B1E-A177-6E099362092A}" type="presOf" srcId="{7CE19B0F-DDE8-4B12-8EBA-DF3E6BD0A3D1}" destId="{F502C1AD-CD81-416F-9389-094DC6B1816C}" srcOrd="1" destOrd="0" presId="urn:microsoft.com/office/officeart/2005/8/layout/list1"/>
    <dgm:cxn modelId="{4274F77C-6ED5-4AC2-AC49-CE76018F32F2}" srcId="{7CE19B0F-DDE8-4B12-8EBA-DF3E6BD0A3D1}" destId="{EE19E9A2-9F94-4958-8EA5-2B8C241D4D0D}" srcOrd="0" destOrd="0" parTransId="{1601BA52-EEC9-489D-B28B-CD9DABB0ECB5}" sibTransId="{AF518A3F-0863-4531-A473-664998CCF365}"/>
    <dgm:cxn modelId="{03910D7E-DD5B-4ABB-9764-4417D6B5BA6F}" type="presOf" srcId="{229D1C0A-FDE7-4227-9054-5792AEE4229B}" destId="{4A1F3187-C347-4ED0-B6C0-0EE2C61A1A15}" srcOrd="0" destOrd="1" presId="urn:microsoft.com/office/officeart/2005/8/layout/list1"/>
    <dgm:cxn modelId="{DC7A1284-6219-4C7F-8C93-54FB4E257055}" srcId="{8E77746A-98DC-4373-9163-87122F30CEC7}" destId="{7CE19B0F-DDE8-4B12-8EBA-DF3E6BD0A3D1}" srcOrd="0" destOrd="0" parTransId="{CCDAAF29-A5B8-4438-848D-4FEC7BE89B16}" sibTransId="{780D8338-A185-4DC8-A1A5-B98BC49602CD}"/>
    <dgm:cxn modelId="{8B6D6394-38C2-4C71-A3B6-983A6CB8523A}" type="presOf" srcId="{EE19E9A2-9F94-4958-8EA5-2B8C241D4D0D}" destId="{6287AFC9-C662-446E-AEB4-FA1DE6FE1190}" srcOrd="0" destOrd="0" presId="urn:microsoft.com/office/officeart/2005/8/layout/list1"/>
    <dgm:cxn modelId="{5629B295-7D4B-4939-8408-D27725FD3562}" srcId="{FCEB8D05-C76B-486F-8059-1E9538BB7117}" destId="{229D1C0A-FDE7-4227-9054-5792AEE4229B}" srcOrd="1" destOrd="0" parTransId="{FAD92DEA-0BD7-4A4F-9FEE-682EEE9144E0}" sibTransId="{25B6DCC7-6D1E-4BE0-B2EC-0E2F1CE4133B}"/>
    <dgm:cxn modelId="{FAD3EB3E-0680-4C99-B344-F57933220DD5}" type="presParOf" srcId="{BD59D160-58C0-4A57-9FF0-1408D2084567}" destId="{2436D2F2-B72B-4C09-BEC2-B52A9B8CE572}" srcOrd="0" destOrd="0" presId="urn:microsoft.com/office/officeart/2005/8/layout/list1"/>
    <dgm:cxn modelId="{FF25E392-C7C2-4C11-BC6B-4371753168DB}" type="presParOf" srcId="{2436D2F2-B72B-4C09-BEC2-B52A9B8CE572}" destId="{12386335-024E-4215-94FB-49231B12CA57}" srcOrd="0" destOrd="0" presId="urn:microsoft.com/office/officeart/2005/8/layout/list1"/>
    <dgm:cxn modelId="{86CF9514-0CEF-4604-9D6F-A8B19294E5C8}" type="presParOf" srcId="{2436D2F2-B72B-4C09-BEC2-B52A9B8CE572}" destId="{F502C1AD-CD81-416F-9389-094DC6B1816C}" srcOrd="1" destOrd="0" presId="urn:microsoft.com/office/officeart/2005/8/layout/list1"/>
    <dgm:cxn modelId="{54F6F927-754F-48E7-ADDE-A640CABC55DE}" type="presParOf" srcId="{BD59D160-58C0-4A57-9FF0-1408D2084567}" destId="{A0188EBF-797C-469F-A282-83A21E52F9F2}" srcOrd="1" destOrd="0" presId="urn:microsoft.com/office/officeart/2005/8/layout/list1"/>
    <dgm:cxn modelId="{5A20752D-66E5-4D6A-BFA7-5A0438F1D863}" type="presParOf" srcId="{BD59D160-58C0-4A57-9FF0-1408D2084567}" destId="{6287AFC9-C662-446E-AEB4-FA1DE6FE1190}" srcOrd="2" destOrd="0" presId="urn:microsoft.com/office/officeart/2005/8/layout/list1"/>
    <dgm:cxn modelId="{5D8919FD-BAE9-4705-9D3F-9817270056E0}" type="presParOf" srcId="{BD59D160-58C0-4A57-9FF0-1408D2084567}" destId="{9A1B836D-85AE-4B5E-BED0-9B938A2533D6}" srcOrd="3" destOrd="0" presId="urn:microsoft.com/office/officeart/2005/8/layout/list1"/>
    <dgm:cxn modelId="{525A3D1C-BC78-4E0C-AF83-B7BCEB7A0200}" type="presParOf" srcId="{BD59D160-58C0-4A57-9FF0-1408D2084567}" destId="{DA9FCA6C-CC1F-4D11-B5C4-F386D67024E0}" srcOrd="4" destOrd="0" presId="urn:microsoft.com/office/officeart/2005/8/layout/list1"/>
    <dgm:cxn modelId="{AFF169A2-281F-4270-9AF2-EE529E148A6D}" type="presParOf" srcId="{DA9FCA6C-CC1F-4D11-B5C4-F386D67024E0}" destId="{F6B9C3B3-AFA9-4DD0-9E69-A494700B8B32}" srcOrd="0" destOrd="0" presId="urn:microsoft.com/office/officeart/2005/8/layout/list1"/>
    <dgm:cxn modelId="{140C1D70-B871-4448-8E22-5D437527C766}" type="presParOf" srcId="{DA9FCA6C-CC1F-4D11-B5C4-F386D67024E0}" destId="{7E71E2E9-3935-44FA-8BE6-6D55D7449355}" srcOrd="1" destOrd="0" presId="urn:microsoft.com/office/officeart/2005/8/layout/list1"/>
    <dgm:cxn modelId="{F12D031E-06C1-43B2-8EA7-AEC0D105D6C5}" type="presParOf" srcId="{BD59D160-58C0-4A57-9FF0-1408D2084567}" destId="{B38280D6-5659-4FE0-825F-7D736B7FABD3}" srcOrd="5" destOrd="0" presId="urn:microsoft.com/office/officeart/2005/8/layout/list1"/>
    <dgm:cxn modelId="{A811C803-78A2-4BA2-A674-AF85DB3D30F3}" type="presParOf" srcId="{BD59D160-58C0-4A57-9FF0-1408D2084567}" destId="{4A1F3187-C347-4ED0-B6C0-0EE2C61A1A1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C6F8F0-7951-4106-B655-35E8FBA03B5E}" type="doc">
      <dgm:prSet loTypeId="urn:microsoft.com/office/officeart/2005/8/layout/vList2" loCatId="list" qsTypeId="urn:microsoft.com/office/officeart/2005/8/quickstyle/simple3" qsCatId="simple" csTypeId="urn:microsoft.com/office/officeart/2005/8/colors/accent1_1" csCatId="accent1" phldr="1"/>
      <dgm:spPr/>
      <dgm:t>
        <a:bodyPr/>
        <a:lstStyle/>
        <a:p>
          <a:endParaRPr lang="en-IN"/>
        </a:p>
      </dgm:t>
    </dgm:pt>
    <dgm:pt modelId="{CBC00800-6100-425E-8DF8-A154DE97AB45}">
      <dgm:prSet/>
      <dgm:spPr/>
      <dgm:t>
        <a:bodyPr/>
        <a:lstStyle/>
        <a:p>
          <a:r>
            <a:rPr lang="en-US"/>
            <a:t>Hearing</a:t>
          </a:r>
          <a:endParaRPr lang="en-IN"/>
        </a:p>
      </dgm:t>
    </dgm:pt>
    <dgm:pt modelId="{5045CB6C-A35E-4615-ADB7-982B88BE26F6}" type="parTrans" cxnId="{BB28CECC-0702-4894-A126-F8623178E9F4}">
      <dgm:prSet/>
      <dgm:spPr/>
      <dgm:t>
        <a:bodyPr/>
        <a:lstStyle/>
        <a:p>
          <a:endParaRPr lang="en-IN"/>
        </a:p>
      </dgm:t>
    </dgm:pt>
    <dgm:pt modelId="{F8EBD17F-80A0-436D-966F-E93749645226}" type="sibTrans" cxnId="{BB28CECC-0702-4894-A126-F8623178E9F4}">
      <dgm:prSet/>
      <dgm:spPr/>
      <dgm:t>
        <a:bodyPr/>
        <a:lstStyle/>
        <a:p>
          <a:endParaRPr lang="en-IN"/>
        </a:p>
      </dgm:t>
    </dgm:pt>
    <dgm:pt modelId="{E3797D46-5187-431F-A066-DF5209EFC88D}">
      <dgm:prSet/>
      <dgm:spPr/>
      <dgm:t>
        <a:bodyPr/>
        <a:lstStyle/>
        <a:p>
          <a:r>
            <a:rPr lang="en-US" dirty="0"/>
            <a:t>Hybrid Mode</a:t>
          </a:r>
          <a:endParaRPr lang="en-IN" dirty="0"/>
        </a:p>
      </dgm:t>
    </dgm:pt>
    <dgm:pt modelId="{73DE9516-1545-4EB9-BEFD-1BF58DF06C8E}" type="parTrans" cxnId="{DEAD3D35-2C59-47EE-B2AC-EE286F26D553}">
      <dgm:prSet/>
      <dgm:spPr/>
      <dgm:t>
        <a:bodyPr/>
        <a:lstStyle/>
        <a:p>
          <a:endParaRPr lang="en-IN"/>
        </a:p>
      </dgm:t>
    </dgm:pt>
    <dgm:pt modelId="{E04360DF-853F-432B-9A24-37DAC3188BAB}" type="sibTrans" cxnId="{DEAD3D35-2C59-47EE-B2AC-EE286F26D553}">
      <dgm:prSet/>
      <dgm:spPr/>
      <dgm:t>
        <a:bodyPr/>
        <a:lstStyle/>
        <a:p>
          <a:endParaRPr lang="en-IN"/>
        </a:p>
      </dgm:t>
    </dgm:pt>
    <dgm:pt modelId="{FE2E9851-EF2A-4D1B-803B-455C016CDEB5}">
      <dgm:prSet/>
      <dgm:spPr/>
      <dgm:t>
        <a:bodyPr/>
        <a:lstStyle/>
        <a:p>
          <a:r>
            <a:rPr lang="en-IN"/>
            <a:t>Max 3 Adjournments are allowed </a:t>
          </a:r>
          <a:r>
            <a:rPr lang="en-US"/>
            <a:t>and reasons for each adjournment must be recorded in writing</a:t>
          </a:r>
          <a:endParaRPr lang="en-IN"/>
        </a:p>
      </dgm:t>
    </dgm:pt>
    <dgm:pt modelId="{733761BB-0FB6-461D-8D88-CDD28360C5CA}" type="parTrans" cxnId="{A5383A4B-F724-44B9-8B01-C62FB9532234}">
      <dgm:prSet/>
      <dgm:spPr/>
      <dgm:t>
        <a:bodyPr/>
        <a:lstStyle/>
        <a:p>
          <a:endParaRPr lang="en-IN"/>
        </a:p>
      </dgm:t>
    </dgm:pt>
    <dgm:pt modelId="{062F7790-130B-4DB0-A58F-E4951D975311}" type="sibTrans" cxnId="{A5383A4B-F724-44B9-8B01-C62FB9532234}">
      <dgm:prSet/>
      <dgm:spPr/>
      <dgm:t>
        <a:bodyPr/>
        <a:lstStyle/>
        <a:p>
          <a:endParaRPr lang="en-IN"/>
        </a:p>
      </dgm:t>
    </dgm:pt>
    <dgm:pt modelId="{90AF5D7F-132F-4D9A-A2CD-EEFF1D8DE24B}">
      <dgm:prSet/>
      <dgm:spPr/>
      <dgm:t>
        <a:bodyPr/>
        <a:lstStyle/>
        <a:p>
          <a:r>
            <a:rPr lang="en-US" dirty="0"/>
            <a:t>Appeal to be decided within 1 year from filing as far as possible</a:t>
          </a:r>
          <a:endParaRPr lang="en-IN" dirty="0"/>
        </a:p>
      </dgm:t>
    </dgm:pt>
    <dgm:pt modelId="{AC52EFD9-C887-49D6-B13D-2E9C3276B8A3}" type="parTrans" cxnId="{A36878FB-A618-4022-B10B-478DC90B0065}">
      <dgm:prSet/>
      <dgm:spPr/>
      <dgm:t>
        <a:bodyPr/>
        <a:lstStyle/>
        <a:p>
          <a:endParaRPr lang="en-IN"/>
        </a:p>
      </dgm:t>
    </dgm:pt>
    <dgm:pt modelId="{E9C18F9A-EAAC-4A70-A1B0-992B75372DFA}" type="sibTrans" cxnId="{A36878FB-A618-4022-B10B-478DC90B0065}">
      <dgm:prSet/>
      <dgm:spPr/>
      <dgm:t>
        <a:bodyPr/>
        <a:lstStyle/>
        <a:p>
          <a:endParaRPr lang="en-IN"/>
        </a:p>
      </dgm:t>
    </dgm:pt>
    <dgm:pt modelId="{92635852-FC29-4808-A216-8F890C98DC13}">
      <dgm:prSet/>
      <dgm:spPr/>
      <dgm:t>
        <a:bodyPr/>
        <a:lstStyle/>
        <a:p>
          <a:r>
            <a:rPr lang="en-US"/>
            <a:t>Rectification of Tribunal Order</a:t>
          </a:r>
          <a:endParaRPr lang="en-IN"/>
        </a:p>
      </dgm:t>
    </dgm:pt>
    <dgm:pt modelId="{D072ADFD-ECD5-4E5D-954A-C334C514FA5D}" type="parTrans" cxnId="{93781EB6-F85E-4A6D-BD1D-00B686BB0E1E}">
      <dgm:prSet/>
      <dgm:spPr/>
      <dgm:t>
        <a:bodyPr/>
        <a:lstStyle/>
        <a:p>
          <a:endParaRPr lang="en-IN"/>
        </a:p>
      </dgm:t>
    </dgm:pt>
    <dgm:pt modelId="{AD59BE20-F0A4-497D-90E1-EF9C97D36035}" type="sibTrans" cxnId="{93781EB6-F85E-4A6D-BD1D-00B686BB0E1E}">
      <dgm:prSet/>
      <dgm:spPr/>
      <dgm:t>
        <a:bodyPr/>
        <a:lstStyle/>
        <a:p>
          <a:endParaRPr lang="en-IN"/>
        </a:p>
      </dgm:t>
    </dgm:pt>
    <dgm:pt modelId="{033E688A-E450-4CAD-B4B3-990069BBC3CE}">
      <dgm:prSet/>
      <dgm:spPr/>
      <dgm:t>
        <a:bodyPr/>
        <a:lstStyle/>
        <a:p>
          <a:r>
            <a:rPr lang="en-US"/>
            <a:t>Within 3 months of Order Date</a:t>
          </a:r>
          <a:endParaRPr lang="en-IN"/>
        </a:p>
      </dgm:t>
    </dgm:pt>
    <dgm:pt modelId="{BEA13E23-C6EB-4426-8A4E-BEB96C22BBBF}" type="parTrans" cxnId="{E554D333-2E93-496D-BBFD-299AD2D7590F}">
      <dgm:prSet/>
      <dgm:spPr/>
      <dgm:t>
        <a:bodyPr/>
        <a:lstStyle/>
        <a:p>
          <a:endParaRPr lang="en-IN"/>
        </a:p>
      </dgm:t>
    </dgm:pt>
    <dgm:pt modelId="{FA9D630A-31CB-47D9-9E33-D61AF1C055EF}" type="sibTrans" cxnId="{E554D333-2E93-496D-BBFD-299AD2D7590F}">
      <dgm:prSet/>
      <dgm:spPr/>
      <dgm:t>
        <a:bodyPr/>
        <a:lstStyle/>
        <a:p>
          <a:endParaRPr lang="en-IN"/>
        </a:p>
      </dgm:t>
    </dgm:pt>
    <dgm:pt modelId="{1B3AC505-E3E7-45D8-A4F4-CFD92A18DD37}">
      <dgm:prSet/>
      <dgm:spPr/>
      <dgm:t>
        <a:bodyPr/>
        <a:lstStyle/>
        <a:p>
          <a:r>
            <a:rPr lang="en-US"/>
            <a:t>Provided that no amendment which has the effect of enhancing an assessment or reducing a refund or input tax credit or otherwise increasing the liability of the other party, shall be made under this sub-section, unless the party has been given an opportunity of being heard.</a:t>
          </a:r>
          <a:endParaRPr lang="en-IN"/>
        </a:p>
      </dgm:t>
    </dgm:pt>
    <dgm:pt modelId="{7D2D675F-F3BC-4B33-B2F0-4B467AF05EF1}" type="parTrans" cxnId="{1858FD9B-6847-4B2C-BAD9-48AB17CD065B}">
      <dgm:prSet/>
      <dgm:spPr/>
      <dgm:t>
        <a:bodyPr/>
        <a:lstStyle/>
        <a:p>
          <a:endParaRPr lang="en-IN"/>
        </a:p>
      </dgm:t>
    </dgm:pt>
    <dgm:pt modelId="{E55A4749-1329-49E9-BA24-C1CBCE44EFAB}" type="sibTrans" cxnId="{1858FD9B-6847-4B2C-BAD9-48AB17CD065B}">
      <dgm:prSet/>
      <dgm:spPr/>
      <dgm:t>
        <a:bodyPr/>
        <a:lstStyle/>
        <a:p>
          <a:endParaRPr lang="en-IN"/>
        </a:p>
      </dgm:t>
    </dgm:pt>
    <dgm:pt modelId="{C3AEAD53-1197-44E9-BFD9-BC6D6D3B72D8}" type="pres">
      <dgm:prSet presAssocID="{8FC6F8F0-7951-4106-B655-35E8FBA03B5E}" presName="linear" presStyleCnt="0">
        <dgm:presLayoutVars>
          <dgm:animLvl val="lvl"/>
          <dgm:resizeHandles val="exact"/>
        </dgm:presLayoutVars>
      </dgm:prSet>
      <dgm:spPr/>
    </dgm:pt>
    <dgm:pt modelId="{16C9C8F4-30A9-4FD5-BF19-C6EDCB997A44}" type="pres">
      <dgm:prSet presAssocID="{CBC00800-6100-425E-8DF8-A154DE97AB45}" presName="parentText" presStyleLbl="node1" presStyleIdx="0" presStyleCnt="3">
        <dgm:presLayoutVars>
          <dgm:chMax val="0"/>
          <dgm:bulletEnabled val="1"/>
        </dgm:presLayoutVars>
      </dgm:prSet>
      <dgm:spPr/>
    </dgm:pt>
    <dgm:pt modelId="{E63A6910-9B94-475B-A526-4B1FF0FF45E4}" type="pres">
      <dgm:prSet presAssocID="{CBC00800-6100-425E-8DF8-A154DE97AB45}" presName="childText" presStyleLbl="revTx" presStyleIdx="0" presStyleCnt="2">
        <dgm:presLayoutVars>
          <dgm:bulletEnabled val="1"/>
        </dgm:presLayoutVars>
      </dgm:prSet>
      <dgm:spPr/>
    </dgm:pt>
    <dgm:pt modelId="{D90D01DA-2493-4FEB-A10A-8FEC872C8119}" type="pres">
      <dgm:prSet presAssocID="{90AF5D7F-132F-4D9A-A2CD-EEFF1D8DE24B}" presName="parentText" presStyleLbl="node1" presStyleIdx="1" presStyleCnt="3">
        <dgm:presLayoutVars>
          <dgm:chMax val="0"/>
          <dgm:bulletEnabled val="1"/>
        </dgm:presLayoutVars>
      </dgm:prSet>
      <dgm:spPr/>
    </dgm:pt>
    <dgm:pt modelId="{5E12BD30-966B-48FF-9B5A-661CA525275A}" type="pres">
      <dgm:prSet presAssocID="{E9C18F9A-EAAC-4A70-A1B0-992B75372DFA}" presName="spacer" presStyleCnt="0"/>
      <dgm:spPr/>
    </dgm:pt>
    <dgm:pt modelId="{1761BA92-C36E-4261-9725-27D2357F4E15}" type="pres">
      <dgm:prSet presAssocID="{92635852-FC29-4808-A216-8F890C98DC13}" presName="parentText" presStyleLbl="node1" presStyleIdx="2" presStyleCnt="3">
        <dgm:presLayoutVars>
          <dgm:chMax val="0"/>
          <dgm:bulletEnabled val="1"/>
        </dgm:presLayoutVars>
      </dgm:prSet>
      <dgm:spPr/>
    </dgm:pt>
    <dgm:pt modelId="{BDB6F040-D9A6-4DFD-89C4-B8C432CA18F0}" type="pres">
      <dgm:prSet presAssocID="{92635852-FC29-4808-A216-8F890C98DC13}" presName="childText" presStyleLbl="revTx" presStyleIdx="1" presStyleCnt="2">
        <dgm:presLayoutVars>
          <dgm:bulletEnabled val="1"/>
        </dgm:presLayoutVars>
      </dgm:prSet>
      <dgm:spPr/>
    </dgm:pt>
  </dgm:ptLst>
  <dgm:cxnLst>
    <dgm:cxn modelId="{32793405-98A9-4ACC-953C-665EC59C26AD}" type="presOf" srcId="{1B3AC505-E3E7-45D8-A4F4-CFD92A18DD37}" destId="{BDB6F040-D9A6-4DFD-89C4-B8C432CA18F0}" srcOrd="0" destOrd="1" presId="urn:microsoft.com/office/officeart/2005/8/layout/vList2"/>
    <dgm:cxn modelId="{E554D333-2E93-496D-BBFD-299AD2D7590F}" srcId="{92635852-FC29-4808-A216-8F890C98DC13}" destId="{033E688A-E450-4CAD-B4B3-990069BBC3CE}" srcOrd="0" destOrd="0" parTransId="{BEA13E23-C6EB-4426-8A4E-BEB96C22BBBF}" sibTransId="{FA9D630A-31CB-47D9-9E33-D61AF1C055EF}"/>
    <dgm:cxn modelId="{DEAD3D35-2C59-47EE-B2AC-EE286F26D553}" srcId="{CBC00800-6100-425E-8DF8-A154DE97AB45}" destId="{E3797D46-5187-431F-A066-DF5209EFC88D}" srcOrd="0" destOrd="0" parTransId="{73DE9516-1545-4EB9-BEFD-1BF58DF06C8E}" sibTransId="{E04360DF-853F-432B-9A24-37DAC3188BAB}"/>
    <dgm:cxn modelId="{4B9E8A5F-F996-4FA1-81D0-C64DADC09D4A}" type="presOf" srcId="{E3797D46-5187-431F-A066-DF5209EFC88D}" destId="{E63A6910-9B94-475B-A526-4B1FF0FF45E4}" srcOrd="0" destOrd="0" presId="urn:microsoft.com/office/officeart/2005/8/layout/vList2"/>
    <dgm:cxn modelId="{A5383A4B-F724-44B9-8B01-C62FB9532234}" srcId="{CBC00800-6100-425E-8DF8-A154DE97AB45}" destId="{FE2E9851-EF2A-4D1B-803B-455C016CDEB5}" srcOrd="1" destOrd="0" parTransId="{733761BB-0FB6-461D-8D88-CDD28360C5CA}" sibTransId="{062F7790-130B-4DB0-A58F-E4951D975311}"/>
    <dgm:cxn modelId="{3545734B-3AE6-47BF-B889-6853B405D415}" type="presOf" srcId="{033E688A-E450-4CAD-B4B3-990069BBC3CE}" destId="{BDB6F040-D9A6-4DFD-89C4-B8C432CA18F0}" srcOrd="0" destOrd="0" presId="urn:microsoft.com/office/officeart/2005/8/layout/vList2"/>
    <dgm:cxn modelId="{35AAED7B-28D1-4135-834B-8E502612060A}" type="presOf" srcId="{CBC00800-6100-425E-8DF8-A154DE97AB45}" destId="{16C9C8F4-30A9-4FD5-BF19-C6EDCB997A44}" srcOrd="0" destOrd="0" presId="urn:microsoft.com/office/officeart/2005/8/layout/vList2"/>
    <dgm:cxn modelId="{7798679A-6948-4B48-9B91-AC7580651D25}" type="presOf" srcId="{8FC6F8F0-7951-4106-B655-35E8FBA03B5E}" destId="{C3AEAD53-1197-44E9-BFD9-BC6D6D3B72D8}" srcOrd="0" destOrd="0" presId="urn:microsoft.com/office/officeart/2005/8/layout/vList2"/>
    <dgm:cxn modelId="{1858FD9B-6847-4B2C-BAD9-48AB17CD065B}" srcId="{92635852-FC29-4808-A216-8F890C98DC13}" destId="{1B3AC505-E3E7-45D8-A4F4-CFD92A18DD37}" srcOrd="1" destOrd="0" parTransId="{7D2D675F-F3BC-4B33-B2F0-4B467AF05EF1}" sibTransId="{E55A4749-1329-49E9-BA24-C1CBCE44EFAB}"/>
    <dgm:cxn modelId="{93781EB6-F85E-4A6D-BD1D-00B686BB0E1E}" srcId="{8FC6F8F0-7951-4106-B655-35E8FBA03B5E}" destId="{92635852-FC29-4808-A216-8F890C98DC13}" srcOrd="2" destOrd="0" parTransId="{D072ADFD-ECD5-4E5D-954A-C334C514FA5D}" sibTransId="{AD59BE20-F0A4-497D-90E1-EF9C97D36035}"/>
    <dgm:cxn modelId="{9CADA5BE-E2B9-4041-8FFF-3E2DCD4D9053}" type="presOf" srcId="{90AF5D7F-132F-4D9A-A2CD-EEFF1D8DE24B}" destId="{D90D01DA-2493-4FEB-A10A-8FEC872C8119}" srcOrd="0" destOrd="0" presId="urn:microsoft.com/office/officeart/2005/8/layout/vList2"/>
    <dgm:cxn modelId="{845402C4-8596-4309-A45D-A6F8266BAB3B}" type="presOf" srcId="{92635852-FC29-4808-A216-8F890C98DC13}" destId="{1761BA92-C36E-4261-9725-27D2357F4E15}" srcOrd="0" destOrd="0" presId="urn:microsoft.com/office/officeart/2005/8/layout/vList2"/>
    <dgm:cxn modelId="{BB28CECC-0702-4894-A126-F8623178E9F4}" srcId="{8FC6F8F0-7951-4106-B655-35E8FBA03B5E}" destId="{CBC00800-6100-425E-8DF8-A154DE97AB45}" srcOrd="0" destOrd="0" parTransId="{5045CB6C-A35E-4615-ADB7-982B88BE26F6}" sibTransId="{F8EBD17F-80A0-436D-966F-E93749645226}"/>
    <dgm:cxn modelId="{244A35D7-606C-4F8A-8A0E-D281867F762D}" type="presOf" srcId="{FE2E9851-EF2A-4D1B-803B-455C016CDEB5}" destId="{E63A6910-9B94-475B-A526-4B1FF0FF45E4}" srcOrd="0" destOrd="1" presId="urn:microsoft.com/office/officeart/2005/8/layout/vList2"/>
    <dgm:cxn modelId="{A36878FB-A618-4022-B10B-478DC90B0065}" srcId="{8FC6F8F0-7951-4106-B655-35E8FBA03B5E}" destId="{90AF5D7F-132F-4D9A-A2CD-EEFF1D8DE24B}" srcOrd="1" destOrd="0" parTransId="{AC52EFD9-C887-49D6-B13D-2E9C3276B8A3}" sibTransId="{E9C18F9A-EAAC-4A70-A1B0-992B75372DFA}"/>
    <dgm:cxn modelId="{A6001388-C506-49D6-8C76-90F670E98638}" type="presParOf" srcId="{C3AEAD53-1197-44E9-BFD9-BC6D6D3B72D8}" destId="{16C9C8F4-30A9-4FD5-BF19-C6EDCB997A44}" srcOrd="0" destOrd="0" presId="urn:microsoft.com/office/officeart/2005/8/layout/vList2"/>
    <dgm:cxn modelId="{54054B1A-FAEB-457E-B5E4-BF67478BA151}" type="presParOf" srcId="{C3AEAD53-1197-44E9-BFD9-BC6D6D3B72D8}" destId="{E63A6910-9B94-475B-A526-4B1FF0FF45E4}" srcOrd="1" destOrd="0" presId="urn:microsoft.com/office/officeart/2005/8/layout/vList2"/>
    <dgm:cxn modelId="{C1A12594-2380-4A93-BC0E-34F43C563259}" type="presParOf" srcId="{C3AEAD53-1197-44E9-BFD9-BC6D6D3B72D8}" destId="{D90D01DA-2493-4FEB-A10A-8FEC872C8119}" srcOrd="2" destOrd="0" presId="urn:microsoft.com/office/officeart/2005/8/layout/vList2"/>
    <dgm:cxn modelId="{8AE35A5B-639E-499E-9CEE-8F01E1EB3C9E}" type="presParOf" srcId="{C3AEAD53-1197-44E9-BFD9-BC6D6D3B72D8}" destId="{5E12BD30-966B-48FF-9B5A-661CA525275A}" srcOrd="3" destOrd="0" presId="urn:microsoft.com/office/officeart/2005/8/layout/vList2"/>
    <dgm:cxn modelId="{3326C601-AF39-463D-BCBB-F657801F39F9}" type="presParOf" srcId="{C3AEAD53-1197-44E9-BFD9-BC6D6D3B72D8}" destId="{1761BA92-C36E-4261-9725-27D2357F4E15}" srcOrd="4" destOrd="0" presId="urn:microsoft.com/office/officeart/2005/8/layout/vList2"/>
    <dgm:cxn modelId="{EA351D41-425E-421A-BF46-90F0631ECD0D}" type="presParOf" srcId="{C3AEAD53-1197-44E9-BFD9-BC6D6D3B72D8}" destId="{BDB6F040-D9A6-4DFD-89C4-B8C432CA18F0}"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A904F-CF94-4F07-8464-7570CD78688E}">
      <dsp:nvSpPr>
        <dsp:cNvPr id="0" name=""/>
        <dsp:cNvSpPr/>
      </dsp:nvSpPr>
      <dsp:spPr>
        <a:xfrm rot="5400000">
          <a:off x="-201025" y="203016"/>
          <a:ext cx="1340172" cy="93812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Adjudication</a:t>
          </a:r>
        </a:p>
      </dsp:txBody>
      <dsp:txXfrm rot="-5400000">
        <a:off x="1" y="471050"/>
        <a:ext cx="938120" cy="402052"/>
      </dsp:txXfrm>
    </dsp:sp>
    <dsp:sp modelId="{43B3A080-01B8-42E5-BC6C-84B7DDD472F7}">
      <dsp:nvSpPr>
        <dsp:cNvPr id="0" name=""/>
        <dsp:cNvSpPr/>
      </dsp:nvSpPr>
      <dsp:spPr>
        <a:xfrm rot="5400000">
          <a:off x="4863883" y="-3923772"/>
          <a:ext cx="871112" cy="8722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By AC or DC or Superintendent</a:t>
          </a:r>
        </a:p>
        <a:p>
          <a:pPr marL="114300" lvl="1" indent="-114300" algn="l" defTabSz="666750">
            <a:lnSpc>
              <a:spcPct val="90000"/>
            </a:lnSpc>
            <a:spcBef>
              <a:spcPct val="0"/>
            </a:spcBef>
            <a:spcAft>
              <a:spcPct val="15000"/>
            </a:spcAft>
            <a:buChar char="•"/>
          </a:pPr>
          <a:r>
            <a:rPr lang="en-US" sz="1500" kern="1200" dirty="0"/>
            <a:t>By JC or ADC – No commissioner – Only review u/s 108</a:t>
          </a:r>
        </a:p>
      </dsp:txBody>
      <dsp:txXfrm rot="-5400000">
        <a:off x="938120" y="44515"/>
        <a:ext cx="8680114" cy="786064"/>
      </dsp:txXfrm>
    </dsp:sp>
    <dsp:sp modelId="{5E53A728-663C-45E4-AEC7-FC443BFF426F}">
      <dsp:nvSpPr>
        <dsp:cNvPr id="0" name=""/>
        <dsp:cNvSpPr/>
      </dsp:nvSpPr>
      <dsp:spPr>
        <a:xfrm rot="5400000">
          <a:off x="-201025" y="1397498"/>
          <a:ext cx="1340172" cy="93812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First Appeal</a:t>
          </a:r>
        </a:p>
      </dsp:txBody>
      <dsp:txXfrm rot="-5400000">
        <a:off x="1" y="1665532"/>
        <a:ext cx="938120" cy="402052"/>
      </dsp:txXfrm>
    </dsp:sp>
    <dsp:sp modelId="{CDDF77BD-60FA-4F0E-B25D-1051F7401279}">
      <dsp:nvSpPr>
        <dsp:cNvPr id="0" name=""/>
        <dsp:cNvSpPr/>
      </dsp:nvSpPr>
      <dsp:spPr>
        <a:xfrm rot="5400000">
          <a:off x="4863883" y="-2729290"/>
          <a:ext cx="871112" cy="8722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Before ADC (Appeals) – within 3 M / 6 M + 1 M</a:t>
          </a:r>
        </a:p>
        <a:p>
          <a:pPr marL="114300" lvl="1" indent="-114300" algn="l" defTabSz="666750">
            <a:lnSpc>
              <a:spcPct val="90000"/>
            </a:lnSpc>
            <a:spcBef>
              <a:spcPct val="0"/>
            </a:spcBef>
            <a:spcAft>
              <a:spcPct val="15000"/>
            </a:spcAft>
            <a:buChar char="•"/>
          </a:pPr>
          <a:r>
            <a:rPr lang="en-US" sz="1500" kern="1200" dirty="0"/>
            <a:t>Before </a:t>
          </a:r>
          <a:r>
            <a:rPr lang="en-US" sz="1500" kern="1200" dirty="0" err="1"/>
            <a:t>Commr</a:t>
          </a:r>
          <a:r>
            <a:rPr lang="en-US" sz="1500" kern="1200" dirty="0"/>
            <a:t> (Appeals)</a:t>
          </a:r>
        </a:p>
      </dsp:txBody>
      <dsp:txXfrm rot="-5400000">
        <a:off x="938120" y="1238997"/>
        <a:ext cx="8680114" cy="786064"/>
      </dsp:txXfrm>
    </dsp:sp>
    <dsp:sp modelId="{8EF8FD4D-DA53-4AC5-A132-A566D92FE030}">
      <dsp:nvSpPr>
        <dsp:cNvPr id="0" name=""/>
        <dsp:cNvSpPr/>
      </dsp:nvSpPr>
      <dsp:spPr>
        <a:xfrm rot="5400000">
          <a:off x="-201025" y="2591980"/>
          <a:ext cx="1340172" cy="93812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Second Appeal</a:t>
          </a:r>
        </a:p>
      </dsp:txBody>
      <dsp:txXfrm rot="-5400000">
        <a:off x="1" y="2860014"/>
        <a:ext cx="938120" cy="402052"/>
      </dsp:txXfrm>
    </dsp:sp>
    <dsp:sp modelId="{4D6AA03E-AEBB-4439-ADDF-F62D69F99597}">
      <dsp:nvSpPr>
        <dsp:cNvPr id="0" name=""/>
        <dsp:cNvSpPr/>
      </dsp:nvSpPr>
      <dsp:spPr>
        <a:xfrm rot="5400000">
          <a:off x="4863883" y="-1534808"/>
          <a:ext cx="871112" cy="8722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Appeal to Principal bench of Tribunal against the First Appellate order or Revisionary order of Revisional Authority  - within 3M /6M+ 3M – from date of communication / president enters the office</a:t>
          </a:r>
        </a:p>
        <a:p>
          <a:pPr marL="114300" lvl="1" indent="-114300" algn="l" defTabSz="666750">
            <a:lnSpc>
              <a:spcPct val="90000"/>
            </a:lnSpc>
            <a:spcBef>
              <a:spcPct val="0"/>
            </a:spcBef>
            <a:spcAft>
              <a:spcPct val="15000"/>
            </a:spcAft>
            <a:buChar char="•"/>
          </a:pPr>
          <a:r>
            <a:rPr lang="en-IN" sz="1500" kern="1200" dirty="0"/>
            <a:t>C.B.I. &amp; C. Order No. 9/2019-C.T., dated 3-12-2019 - </a:t>
          </a:r>
          <a:endParaRPr lang="en-US" sz="1500" kern="1200" dirty="0"/>
        </a:p>
      </dsp:txBody>
      <dsp:txXfrm rot="-5400000">
        <a:off x="938120" y="2433479"/>
        <a:ext cx="8680114" cy="786064"/>
      </dsp:txXfrm>
    </dsp:sp>
    <dsp:sp modelId="{DFB4AB5E-60ED-4079-BAE5-3EB6C9C75B58}">
      <dsp:nvSpPr>
        <dsp:cNvPr id="0" name=""/>
        <dsp:cNvSpPr/>
      </dsp:nvSpPr>
      <dsp:spPr>
        <a:xfrm rot="5400000">
          <a:off x="-201025" y="3786462"/>
          <a:ext cx="1340172" cy="93812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Third Appeal</a:t>
          </a:r>
        </a:p>
      </dsp:txBody>
      <dsp:txXfrm rot="-5400000">
        <a:off x="1" y="4054496"/>
        <a:ext cx="938120" cy="402052"/>
      </dsp:txXfrm>
    </dsp:sp>
    <dsp:sp modelId="{DADE218C-4826-4F4F-A024-8BB9ED9B60BD}">
      <dsp:nvSpPr>
        <dsp:cNvPr id="0" name=""/>
        <dsp:cNvSpPr/>
      </dsp:nvSpPr>
      <dsp:spPr>
        <a:xfrm rot="5400000">
          <a:off x="4863883" y="-340326"/>
          <a:ext cx="871112" cy="8722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Appeal against the order of Principal bench of Tribunal lies before Supreme Court</a:t>
          </a:r>
        </a:p>
      </dsp:txBody>
      <dsp:txXfrm rot="-5400000">
        <a:off x="938120" y="3627961"/>
        <a:ext cx="8680114" cy="7860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A904F-CF94-4F07-8464-7570CD78688E}">
      <dsp:nvSpPr>
        <dsp:cNvPr id="0" name=""/>
        <dsp:cNvSpPr/>
      </dsp:nvSpPr>
      <dsp:spPr>
        <a:xfrm rot="5400000">
          <a:off x="-161867" y="162500"/>
          <a:ext cx="1079115" cy="7553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Adjudication</a:t>
          </a:r>
        </a:p>
      </dsp:txBody>
      <dsp:txXfrm rot="-5400000">
        <a:off x="1" y="378322"/>
        <a:ext cx="755380" cy="323735"/>
      </dsp:txXfrm>
    </dsp:sp>
    <dsp:sp modelId="{43B3A080-01B8-42E5-BC6C-84B7DDD472F7}">
      <dsp:nvSpPr>
        <dsp:cNvPr id="0" name=""/>
        <dsp:cNvSpPr/>
      </dsp:nvSpPr>
      <dsp:spPr>
        <a:xfrm rot="5400000">
          <a:off x="4833708" y="-4077695"/>
          <a:ext cx="701425" cy="885808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By AC or DC or Superintendent</a:t>
          </a:r>
        </a:p>
        <a:p>
          <a:pPr marL="228600" lvl="1" indent="-228600" algn="l" defTabSz="889000">
            <a:lnSpc>
              <a:spcPct val="90000"/>
            </a:lnSpc>
            <a:spcBef>
              <a:spcPct val="0"/>
            </a:spcBef>
            <a:spcAft>
              <a:spcPct val="15000"/>
            </a:spcAft>
            <a:buChar char="•"/>
          </a:pPr>
          <a:r>
            <a:rPr lang="en-US" sz="2000" kern="1200" dirty="0"/>
            <a:t>By JC or ADC – No commissioner </a:t>
          </a:r>
        </a:p>
      </dsp:txBody>
      <dsp:txXfrm rot="-5400000">
        <a:off x="755381" y="34873"/>
        <a:ext cx="8823840" cy="632943"/>
      </dsp:txXfrm>
    </dsp:sp>
    <dsp:sp modelId="{5E53A728-663C-45E4-AEC7-FC443BFF426F}">
      <dsp:nvSpPr>
        <dsp:cNvPr id="0" name=""/>
        <dsp:cNvSpPr/>
      </dsp:nvSpPr>
      <dsp:spPr>
        <a:xfrm rot="5400000">
          <a:off x="-161867" y="1124304"/>
          <a:ext cx="1079115" cy="7553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First Appeal</a:t>
          </a:r>
        </a:p>
      </dsp:txBody>
      <dsp:txXfrm rot="-5400000">
        <a:off x="1" y="1340126"/>
        <a:ext cx="755380" cy="323735"/>
      </dsp:txXfrm>
    </dsp:sp>
    <dsp:sp modelId="{CDDF77BD-60FA-4F0E-B25D-1051F7401279}">
      <dsp:nvSpPr>
        <dsp:cNvPr id="0" name=""/>
        <dsp:cNvSpPr/>
      </dsp:nvSpPr>
      <dsp:spPr>
        <a:xfrm rot="5400000">
          <a:off x="4833708" y="-3115890"/>
          <a:ext cx="701425" cy="885808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Before JC (Appeals) and above</a:t>
          </a:r>
        </a:p>
        <a:p>
          <a:pPr marL="228600" lvl="1" indent="-228600" algn="l" defTabSz="889000">
            <a:lnSpc>
              <a:spcPct val="90000"/>
            </a:lnSpc>
            <a:spcBef>
              <a:spcPct val="0"/>
            </a:spcBef>
            <a:spcAft>
              <a:spcPct val="15000"/>
            </a:spcAft>
            <a:buChar char="•"/>
          </a:pPr>
          <a:r>
            <a:rPr lang="en-US" sz="2000" kern="1200" dirty="0"/>
            <a:t>Before </a:t>
          </a:r>
          <a:r>
            <a:rPr lang="en-US" sz="2000" kern="1200" dirty="0" err="1"/>
            <a:t>Commr</a:t>
          </a:r>
          <a:r>
            <a:rPr lang="en-US" sz="2000" kern="1200" dirty="0"/>
            <a:t> (Appeals)</a:t>
          </a:r>
        </a:p>
      </dsp:txBody>
      <dsp:txXfrm rot="-5400000">
        <a:off x="755381" y="996678"/>
        <a:ext cx="8823840" cy="632943"/>
      </dsp:txXfrm>
    </dsp:sp>
    <dsp:sp modelId="{8EF8FD4D-DA53-4AC5-A132-A566D92FE030}">
      <dsp:nvSpPr>
        <dsp:cNvPr id="0" name=""/>
        <dsp:cNvSpPr/>
      </dsp:nvSpPr>
      <dsp:spPr>
        <a:xfrm rot="5400000">
          <a:off x="-161867" y="2086109"/>
          <a:ext cx="1079115" cy="7553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Second Appeal</a:t>
          </a:r>
        </a:p>
      </dsp:txBody>
      <dsp:txXfrm rot="-5400000">
        <a:off x="1" y="2301931"/>
        <a:ext cx="755380" cy="323735"/>
      </dsp:txXfrm>
    </dsp:sp>
    <dsp:sp modelId="{4D6AA03E-AEBB-4439-ADDF-F62D69F99597}">
      <dsp:nvSpPr>
        <dsp:cNvPr id="0" name=""/>
        <dsp:cNvSpPr/>
      </dsp:nvSpPr>
      <dsp:spPr>
        <a:xfrm rot="5400000">
          <a:off x="4833708" y="-2154085"/>
          <a:ext cx="701425" cy="885808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Appeal to State benches of the Tribunal against the First Appellate order or Revisionary order of Revisional Authority u/s 108</a:t>
          </a:r>
        </a:p>
      </dsp:txBody>
      <dsp:txXfrm rot="-5400000">
        <a:off x="755381" y="1958483"/>
        <a:ext cx="8823840" cy="632943"/>
      </dsp:txXfrm>
    </dsp:sp>
    <dsp:sp modelId="{DFB4AB5E-60ED-4079-BAE5-3EB6C9C75B58}">
      <dsp:nvSpPr>
        <dsp:cNvPr id="0" name=""/>
        <dsp:cNvSpPr/>
      </dsp:nvSpPr>
      <dsp:spPr>
        <a:xfrm rot="5400000">
          <a:off x="-161867" y="3047914"/>
          <a:ext cx="1079115" cy="7553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Third Appeal</a:t>
          </a:r>
        </a:p>
      </dsp:txBody>
      <dsp:txXfrm rot="-5400000">
        <a:off x="1" y="3263736"/>
        <a:ext cx="755380" cy="323735"/>
      </dsp:txXfrm>
    </dsp:sp>
    <dsp:sp modelId="{DADE218C-4826-4F4F-A024-8BB9ED9B60BD}">
      <dsp:nvSpPr>
        <dsp:cNvPr id="0" name=""/>
        <dsp:cNvSpPr/>
      </dsp:nvSpPr>
      <dsp:spPr>
        <a:xfrm rot="5400000">
          <a:off x="4833708" y="-1192281"/>
          <a:ext cx="701425" cy="885808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Appeal against the order of State benches of Tribunal lies before High Court</a:t>
          </a:r>
        </a:p>
      </dsp:txBody>
      <dsp:txXfrm rot="-5400000">
        <a:off x="755381" y="2920287"/>
        <a:ext cx="8823840" cy="632943"/>
      </dsp:txXfrm>
    </dsp:sp>
    <dsp:sp modelId="{EB436388-DC7A-499F-B1A0-B970C2975E7A}">
      <dsp:nvSpPr>
        <dsp:cNvPr id="0" name=""/>
        <dsp:cNvSpPr/>
      </dsp:nvSpPr>
      <dsp:spPr>
        <a:xfrm rot="5400000">
          <a:off x="-161867" y="4009719"/>
          <a:ext cx="1079115" cy="7553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Fourth Appeal</a:t>
          </a:r>
        </a:p>
      </dsp:txBody>
      <dsp:txXfrm rot="-5400000">
        <a:off x="1" y="4225541"/>
        <a:ext cx="755380" cy="323735"/>
      </dsp:txXfrm>
    </dsp:sp>
    <dsp:sp modelId="{19A5E3DB-7156-483B-85E5-2971AC0FEBED}">
      <dsp:nvSpPr>
        <dsp:cNvPr id="0" name=""/>
        <dsp:cNvSpPr/>
      </dsp:nvSpPr>
      <dsp:spPr>
        <a:xfrm rot="5400000">
          <a:off x="4833708" y="-230476"/>
          <a:ext cx="701425" cy="885808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Appeal against the order of High Court before Supreme Court if HC certifies as fit case for filing appeal before SC.</a:t>
          </a:r>
        </a:p>
      </dsp:txBody>
      <dsp:txXfrm rot="-5400000">
        <a:off x="755381" y="3882092"/>
        <a:ext cx="8823840" cy="6329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74EF1-6AB6-4EF1-9A3D-40D97674B8D8}">
      <dsp:nvSpPr>
        <dsp:cNvPr id="0" name=""/>
        <dsp:cNvSpPr/>
      </dsp:nvSpPr>
      <dsp:spPr>
        <a:xfrm>
          <a:off x="4235449" y="519"/>
          <a:ext cx="6353175" cy="202701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President</a:t>
          </a:r>
          <a:endParaRPr lang="en-IN" sz="2300" kern="1200" dirty="0"/>
        </a:p>
        <a:p>
          <a:pPr marL="228600" lvl="1" indent="-228600" algn="l" defTabSz="1022350">
            <a:lnSpc>
              <a:spcPct val="90000"/>
            </a:lnSpc>
            <a:spcBef>
              <a:spcPct val="0"/>
            </a:spcBef>
            <a:spcAft>
              <a:spcPct val="15000"/>
            </a:spcAft>
            <a:buChar char="•"/>
          </a:pPr>
          <a:r>
            <a:rPr lang="en-US" sz="2300" kern="1200" dirty="0"/>
            <a:t>Judicial Member</a:t>
          </a:r>
          <a:endParaRPr lang="en-IN" sz="2300" kern="1200" dirty="0"/>
        </a:p>
        <a:p>
          <a:pPr marL="228600" lvl="1" indent="-228600" algn="l" defTabSz="1022350">
            <a:lnSpc>
              <a:spcPct val="90000"/>
            </a:lnSpc>
            <a:spcBef>
              <a:spcPct val="0"/>
            </a:spcBef>
            <a:spcAft>
              <a:spcPct val="15000"/>
            </a:spcAft>
            <a:buChar char="•"/>
          </a:pPr>
          <a:r>
            <a:rPr lang="en-US" sz="2300" kern="1200" dirty="0"/>
            <a:t>Technical Member (Center)</a:t>
          </a:r>
          <a:endParaRPr lang="en-IN" sz="2300" kern="1200" dirty="0"/>
        </a:p>
        <a:p>
          <a:pPr marL="228600" lvl="1" indent="-228600" algn="l" defTabSz="1022350">
            <a:lnSpc>
              <a:spcPct val="90000"/>
            </a:lnSpc>
            <a:spcBef>
              <a:spcPct val="0"/>
            </a:spcBef>
            <a:spcAft>
              <a:spcPct val="15000"/>
            </a:spcAft>
            <a:buChar char="•"/>
          </a:pPr>
          <a:r>
            <a:rPr lang="en-US" sz="2300" kern="1200" dirty="0"/>
            <a:t>Technical Member (State)</a:t>
          </a:r>
          <a:endParaRPr lang="en-IN" sz="2300" kern="1200" dirty="0"/>
        </a:p>
      </dsp:txBody>
      <dsp:txXfrm>
        <a:off x="4235449" y="253896"/>
        <a:ext cx="5593045" cy="1520259"/>
      </dsp:txXfrm>
    </dsp:sp>
    <dsp:sp modelId="{1CC71F2C-D132-4CE4-9581-D98D392C0F04}">
      <dsp:nvSpPr>
        <dsp:cNvPr id="0" name=""/>
        <dsp:cNvSpPr/>
      </dsp:nvSpPr>
      <dsp:spPr>
        <a:xfrm>
          <a:off x="0" y="519"/>
          <a:ext cx="4235450" cy="202701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dirty="0"/>
            <a:t>Principal Bench, New Delhi</a:t>
          </a:r>
          <a:endParaRPr lang="en-IN" sz="4100" kern="1200" dirty="0"/>
        </a:p>
      </dsp:txBody>
      <dsp:txXfrm>
        <a:off x="98951" y="99470"/>
        <a:ext cx="4037548" cy="1829111"/>
      </dsp:txXfrm>
    </dsp:sp>
    <dsp:sp modelId="{C420D657-0C06-41BA-BACB-A422CB64941C}">
      <dsp:nvSpPr>
        <dsp:cNvPr id="0" name=""/>
        <dsp:cNvSpPr/>
      </dsp:nvSpPr>
      <dsp:spPr>
        <a:xfrm>
          <a:off x="4235449" y="2230234"/>
          <a:ext cx="6353175" cy="202701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Two Judicial Member</a:t>
          </a:r>
          <a:endParaRPr lang="en-IN" sz="2300" kern="1200" dirty="0"/>
        </a:p>
        <a:p>
          <a:pPr marL="228600" lvl="1" indent="-228600" algn="l" defTabSz="1022350">
            <a:lnSpc>
              <a:spcPct val="90000"/>
            </a:lnSpc>
            <a:spcBef>
              <a:spcPct val="0"/>
            </a:spcBef>
            <a:spcAft>
              <a:spcPct val="15000"/>
            </a:spcAft>
            <a:buChar char="•"/>
          </a:pPr>
          <a:r>
            <a:rPr lang="en-US" sz="2300" kern="1200" dirty="0"/>
            <a:t>Technical Member (Center)</a:t>
          </a:r>
          <a:endParaRPr lang="en-IN" sz="2300" kern="1200" dirty="0"/>
        </a:p>
        <a:p>
          <a:pPr marL="228600" lvl="1" indent="-228600" algn="l" defTabSz="1022350">
            <a:lnSpc>
              <a:spcPct val="90000"/>
            </a:lnSpc>
            <a:spcBef>
              <a:spcPct val="0"/>
            </a:spcBef>
            <a:spcAft>
              <a:spcPct val="15000"/>
            </a:spcAft>
            <a:buChar char="•"/>
          </a:pPr>
          <a:r>
            <a:rPr lang="en-US" sz="2300" kern="1200" dirty="0"/>
            <a:t>Technical Member (State)</a:t>
          </a:r>
          <a:endParaRPr lang="en-IN" sz="2300" kern="1200" dirty="0"/>
        </a:p>
      </dsp:txBody>
      <dsp:txXfrm>
        <a:off x="4235449" y="2483611"/>
        <a:ext cx="5593045" cy="1520259"/>
      </dsp:txXfrm>
    </dsp:sp>
    <dsp:sp modelId="{0DB2B813-8F87-468A-A2AC-F04E92EE3B80}">
      <dsp:nvSpPr>
        <dsp:cNvPr id="0" name=""/>
        <dsp:cNvSpPr/>
      </dsp:nvSpPr>
      <dsp:spPr>
        <a:xfrm>
          <a:off x="0" y="2230234"/>
          <a:ext cx="4235450" cy="202701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n-US" sz="4100" kern="1200" dirty="0"/>
            <a:t>State/ UT Bench</a:t>
          </a:r>
        </a:p>
      </dsp:txBody>
      <dsp:txXfrm>
        <a:off x="98951" y="2329185"/>
        <a:ext cx="4037548" cy="18291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80DDC-E931-4F0B-ABD1-7EADAC9362F2}">
      <dsp:nvSpPr>
        <dsp:cNvPr id="0" name=""/>
        <dsp:cNvSpPr/>
      </dsp:nvSpPr>
      <dsp:spPr>
        <a:xfrm>
          <a:off x="1706" y="0"/>
          <a:ext cx="2655093" cy="2002751"/>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IN" sz="2800" kern="1200" dirty="0"/>
            <a:t>Chapters</a:t>
          </a:r>
        </a:p>
      </dsp:txBody>
      <dsp:txXfrm>
        <a:off x="1706" y="801100"/>
        <a:ext cx="2655093" cy="801100"/>
      </dsp:txXfrm>
    </dsp:sp>
    <dsp:sp modelId="{1AA05777-6976-4554-9106-B4CBBCEB71E9}">
      <dsp:nvSpPr>
        <dsp:cNvPr id="0" name=""/>
        <dsp:cNvSpPr/>
      </dsp:nvSpPr>
      <dsp:spPr>
        <a:xfrm>
          <a:off x="995795" y="120165"/>
          <a:ext cx="666916" cy="666916"/>
        </a:xfrm>
        <a:prstGeom prst="ellipse">
          <a:avLst/>
        </a:prstGeom>
        <a:blipFill>
          <a:blip xmlns:r="http://schemas.openxmlformats.org/officeDocument/2006/relationships" r:embed="rId1"/>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73BF51B-F1DC-4AF3-A3BC-1E829C1ADF7B}">
      <dsp:nvSpPr>
        <dsp:cNvPr id="0" name=""/>
        <dsp:cNvSpPr/>
      </dsp:nvSpPr>
      <dsp:spPr>
        <a:xfrm>
          <a:off x="2736453" y="0"/>
          <a:ext cx="2655093" cy="2002751"/>
        </a:xfrm>
        <a:prstGeom prst="roundRect">
          <a:avLst>
            <a:gd name="adj" fmla="val 10000"/>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IN" sz="2800" kern="1200" dirty="0"/>
            <a:t>Rules</a:t>
          </a:r>
        </a:p>
      </dsp:txBody>
      <dsp:txXfrm>
        <a:off x="2736453" y="801100"/>
        <a:ext cx="2655093" cy="801100"/>
      </dsp:txXfrm>
    </dsp:sp>
    <dsp:sp modelId="{5D97457F-4925-497E-9440-58D321681889}">
      <dsp:nvSpPr>
        <dsp:cNvPr id="0" name=""/>
        <dsp:cNvSpPr/>
      </dsp:nvSpPr>
      <dsp:spPr>
        <a:xfrm>
          <a:off x="3730541" y="120165"/>
          <a:ext cx="666916" cy="666916"/>
        </a:xfrm>
        <a:prstGeom prst="ellipse">
          <a:avLst/>
        </a:prstGeom>
        <a:solidFill>
          <a:schemeClr val="accent5">
            <a:tint val="50000"/>
            <a:hueOff val="-5972349"/>
            <a:satOff val="1363"/>
            <a:lumOff val="2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2106902-5BF8-457E-9788-AD52036CBBFD}">
      <dsp:nvSpPr>
        <dsp:cNvPr id="0" name=""/>
        <dsp:cNvSpPr/>
      </dsp:nvSpPr>
      <dsp:spPr>
        <a:xfrm>
          <a:off x="5471199" y="0"/>
          <a:ext cx="2655093" cy="2002751"/>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IN" sz="2800" kern="1200" dirty="0"/>
            <a:t>Forms</a:t>
          </a:r>
        </a:p>
      </dsp:txBody>
      <dsp:txXfrm>
        <a:off x="5471199" y="801100"/>
        <a:ext cx="2655093" cy="801100"/>
      </dsp:txXfrm>
    </dsp:sp>
    <dsp:sp modelId="{D455096B-B469-4A73-9D67-F7638002100F}">
      <dsp:nvSpPr>
        <dsp:cNvPr id="0" name=""/>
        <dsp:cNvSpPr/>
      </dsp:nvSpPr>
      <dsp:spPr>
        <a:xfrm>
          <a:off x="6465288" y="120165"/>
          <a:ext cx="666916" cy="666916"/>
        </a:xfrm>
        <a:prstGeom prst="ellipse">
          <a:avLst/>
        </a:prstGeom>
        <a:solidFill>
          <a:schemeClr val="accent5">
            <a:tint val="50000"/>
            <a:hueOff val="-11944698"/>
            <a:satOff val="2727"/>
            <a:lumOff val="53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F2B7BE-CADE-453B-8618-123F080B49D7}">
      <dsp:nvSpPr>
        <dsp:cNvPr id="0" name=""/>
        <dsp:cNvSpPr/>
      </dsp:nvSpPr>
      <dsp:spPr>
        <a:xfrm>
          <a:off x="325119" y="1602200"/>
          <a:ext cx="7477760" cy="300412"/>
        </a:xfrm>
        <a:prstGeom prst="leftRightArrow">
          <a:avLst/>
        </a:prstGeom>
        <a:solidFill>
          <a:schemeClr val="accent5">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87AFC9-C662-446E-AEB4-FA1DE6FE1190}">
      <dsp:nvSpPr>
        <dsp:cNvPr id="0" name=""/>
        <dsp:cNvSpPr/>
      </dsp:nvSpPr>
      <dsp:spPr>
        <a:xfrm>
          <a:off x="0" y="765286"/>
          <a:ext cx="10515600" cy="173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16127" tIns="499872" rIns="816127" bIns="170688" numCol="1" spcCol="1270" anchor="t" anchorCtr="0">
          <a:noAutofit/>
        </a:bodyPr>
        <a:lstStyle/>
        <a:p>
          <a:pPr marL="228600" lvl="1" indent="-228600" algn="l" defTabSz="1066800">
            <a:lnSpc>
              <a:spcPct val="90000"/>
            </a:lnSpc>
            <a:spcBef>
              <a:spcPct val="0"/>
            </a:spcBef>
            <a:spcAft>
              <a:spcPct val="15000"/>
            </a:spcAft>
            <a:buChar char="•"/>
          </a:pPr>
          <a:r>
            <a:rPr lang="en-IN" sz="2400" kern="1200"/>
            <a:t>Admitted Liability – 100% of the tax, interest, fine, fee and penalty</a:t>
          </a:r>
          <a:endParaRPr lang="en-US" sz="2400" kern="1200"/>
        </a:p>
        <a:p>
          <a:pPr marL="228600" lvl="1" indent="-228600" algn="l" defTabSz="1066800">
            <a:lnSpc>
              <a:spcPct val="90000"/>
            </a:lnSpc>
            <a:spcBef>
              <a:spcPct val="0"/>
            </a:spcBef>
            <a:spcAft>
              <a:spcPct val="15000"/>
            </a:spcAft>
            <a:buChar char="•"/>
          </a:pPr>
          <a:r>
            <a:rPr lang="en-IN" sz="2400" kern="1200"/>
            <a:t>Disputed liability – Additional 10% of tax in dispute subject to maximum of Rs. 20 Crores.</a:t>
          </a:r>
          <a:endParaRPr lang="en-US" sz="2400" kern="1200"/>
        </a:p>
      </dsp:txBody>
      <dsp:txXfrm>
        <a:off x="0" y="765286"/>
        <a:ext cx="10515600" cy="1738800"/>
      </dsp:txXfrm>
    </dsp:sp>
    <dsp:sp modelId="{F502C1AD-CD81-416F-9389-094DC6B1816C}">
      <dsp:nvSpPr>
        <dsp:cNvPr id="0" name=""/>
        <dsp:cNvSpPr/>
      </dsp:nvSpPr>
      <dsp:spPr>
        <a:xfrm>
          <a:off x="525780" y="411046"/>
          <a:ext cx="7360920" cy="7084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66800">
            <a:lnSpc>
              <a:spcPct val="90000"/>
            </a:lnSpc>
            <a:spcBef>
              <a:spcPct val="0"/>
            </a:spcBef>
            <a:spcAft>
              <a:spcPct val="35000"/>
            </a:spcAft>
            <a:buNone/>
          </a:pPr>
          <a:r>
            <a:rPr lang="en-IN" sz="2400" kern="1200"/>
            <a:t>Pre-deposit as per Section 112(8):</a:t>
          </a:r>
          <a:endParaRPr lang="en-US" sz="2400" kern="1200"/>
        </a:p>
      </dsp:txBody>
      <dsp:txXfrm>
        <a:off x="560365" y="445631"/>
        <a:ext cx="7291750" cy="639310"/>
      </dsp:txXfrm>
    </dsp:sp>
    <dsp:sp modelId="{4A1F3187-C347-4ED0-B6C0-0EE2C61A1A15}">
      <dsp:nvSpPr>
        <dsp:cNvPr id="0" name=""/>
        <dsp:cNvSpPr/>
      </dsp:nvSpPr>
      <dsp:spPr>
        <a:xfrm>
          <a:off x="0" y="2987926"/>
          <a:ext cx="10515600" cy="173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16127" tIns="499872" rIns="816127" bIns="170688" numCol="1" spcCol="1270" anchor="t" anchorCtr="0">
          <a:noAutofit/>
        </a:bodyPr>
        <a:lstStyle/>
        <a:p>
          <a:pPr marL="228600" lvl="1" indent="-228600" algn="l" defTabSz="1066800">
            <a:lnSpc>
              <a:spcPct val="90000"/>
            </a:lnSpc>
            <a:spcBef>
              <a:spcPct val="0"/>
            </a:spcBef>
            <a:spcAft>
              <a:spcPct val="15000"/>
            </a:spcAft>
            <a:buChar char="•"/>
          </a:pPr>
          <a:r>
            <a:rPr lang="en-IN" sz="2400" kern="1200"/>
            <a:t>Rs.1,000 for every Rs.1,00,000 of the tax amount in the Order Appealed against</a:t>
          </a:r>
          <a:endParaRPr lang="en-US" sz="2400" kern="1200"/>
        </a:p>
        <a:p>
          <a:pPr marL="228600" lvl="1" indent="-228600" algn="l" defTabSz="1066800">
            <a:lnSpc>
              <a:spcPct val="90000"/>
            </a:lnSpc>
            <a:spcBef>
              <a:spcPct val="0"/>
            </a:spcBef>
            <a:spcAft>
              <a:spcPct val="15000"/>
            </a:spcAft>
            <a:buChar char="•"/>
          </a:pPr>
          <a:r>
            <a:rPr lang="en-IN" sz="2400" kern="1200" dirty="0"/>
            <a:t>Maximum: Rs. 25,000    ; Minimum: Rs. 5,000</a:t>
          </a:r>
          <a:endParaRPr lang="en-US" sz="2400" kern="1200" dirty="0"/>
        </a:p>
      </dsp:txBody>
      <dsp:txXfrm>
        <a:off x="0" y="2987926"/>
        <a:ext cx="10515600" cy="1738800"/>
      </dsp:txXfrm>
    </dsp:sp>
    <dsp:sp modelId="{7E71E2E9-3935-44FA-8BE6-6D55D7449355}">
      <dsp:nvSpPr>
        <dsp:cNvPr id="0" name=""/>
        <dsp:cNvSpPr/>
      </dsp:nvSpPr>
      <dsp:spPr>
        <a:xfrm>
          <a:off x="525780" y="2633686"/>
          <a:ext cx="7360920" cy="7084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66800">
            <a:lnSpc>
              <a:spcPct val="90000"/>
            </a:lnSpc>
            <a:spcBef>
              <a:spcPct val="0"/>
            </a:spcBef>
            <a:spcAft>
              <a:spcPct val="35000"/>
            </a:spcAft>
            <a:buNone/>
          </a:pPr>
          <a:r>
            <a:rPr lang="en-IN" sz="2400" kern="1200"/>
            <a:t>Fees as required under Rule 110(5) of CGST Rules:</a:t>
          </a:r>
          <a:endParaRPr lang="en-US" sz="2400" kern="1200"/>
        </a:p>
      </dsp:txBody>
      <dsp:txXfrm>
        <a:off x="560365" y="2668271"/>
        <a:ext cx="7291750" cy="639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C9C8F4-30A9-4FD5-BF19-C6EDCB997A44}">
      <dsp:nvSpPr>
        <dsp:cNvPr id="0" name=""/>
        <dsp:cNvSpPr/>
      </dsp:nvSpPr>
      <dsp:spPr>
        <a:xfrm>
          <a:off x="0" y="200889"/>
          <a:ext cx="10515600" cy="589679"/>
        </a:xfrm>
        <a:prstGeom prst="round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Hearing</a:t>
          </a:r>
          <a:endParaRPr lang="en-IN" sz="2400" kern="1200"/>
        </a:p>
      </dsp:txBody>
      <dsp:txXfrm>
        <a:off x="28786" y="229675"/>
        <a:ext cx="10458028" cy="532107"/>
      </dsp:txXfrm>
    </dsp:sp>
    <dsp:sp modelId="{E63A6910-9B94-475B-A526-4B1FF0FF45E4}">
      <dsp:nvSpPr>
        <dsp:cNvPr id="0" name=""/>
        <dsp:cNvSpPr/>
      </dsp:nvSpPr>
      <dsp:spPr>
        <a:xfrm>
          <a:off x="0" y="790569"/>
          <a:ext cx="10515600" cy="919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Hybrid Mode</a:t>
          </a:r>
          <a:endParaRPr lang="en-IN" sz="1900" kern="1200" dirty="0"/>
        </a:p>
        <a:p>
          <a:pPr marL="171450" lvl="1" indent="-171450" algn="l" defTabSz="844550">
            <a:lnSpc>
              <a:spcPct val="90000"/>
            </a:lnSpc>
            <a:spcBef>
              <a:spcPct val="0"/>
            </a:spcBef>
            <a:spcAft>
              <a:spcPct val="20000"/>
            </a:spcAft>
            <a:buChar char="•"/>
          </a:pPr>
          <a:r>
            <a:rPr lang="en-IN" sz="1900" kern="1200"/>
            <a:t>Max 3 Adjournments are allowed </a:t>
          </a:r>
          <a:r>
            <a:rPr lang="en-US" sz="1900" kern="1200"/>
            <a:t>and reasons for each adjournment must be recorded in writing</a:t>
          </a:r>
          <a:endParaRPr lang="en-IN" sz="1900" kern="1200"/>
        </a:p>
      </dsp:txBody>
      <dsp:txXfrm>
        <a:off x="0" y="790569"/>
        <a:ext cx="10515600" cy="919080"/>
      </dsp:txXfrm>
    </dsp:sp>
    <dsp:sp modelId="{D90D01DA-2493-4FEB-A10A-8FEC872C8119}">
      <dsp:nvSpPr>
        <dsp:cNvPr id="0" name=""/>
        <dsp:cNvSpPr/>
      </dsp:nvSpPr>
      <dsp:spPr>
        <a:xfrm>
          <a:off x="0" y="1709649"/>
          <a:ext cx="10515600" cy="589679"/>
        </a:xfrm>
        <a:prstGeom prst="round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Appeal to be decided within 1 year from filing as far as possible</a:t>
          </a:r>
          <a:endParaRPr lang="en-IN" sz="2400" kern="1200" dirty="0"/>
        </a:p>
      </dsp:txBody>
      <dsp:txXfrm>
        <a:off x="28786" y="1738435"/>
        <a:ext cx="10458028" cy="532107"/>
      </dsp:txXfrm>
    </dsp:sp>
    <dsp:sp modelId="{1761BA92-C36E-4261-9725-27D2357F4E15}">
      <dsp:nvSpPr>
        <dsp:cNvPr id="0" name=""/>
        <dsp:cNvSpPr/>
      </dsp:nvSpPr>
      <dsp:spPr>
        <a:xfrm>
          <a:off x="0" y="2368449"/>
          <a:ext cx="10515600" cy="589679"/>
        </a:xfrm>
        <a:prstGeom prst="round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Rectification of Tribunal Order</a:t>
          </a:r>
          <a:endParaRPr lang="en-IN" sz="2400" kern="1200"/>
        </a:p>
      </dsp:txBody>
      <dsp:txXfrm>
        <a:off x="28786" y="2397235"/>
        <a:ext cx="10458028" cy="532107"/>
      </dsp:txXfrm>
    </dsp:sp>
    <dsp:sp modelId="{BDB6F040-D9A6-4DFD-89C4-B8C432CA18F0}">
      <dsp:nvSpPr>
        <dsp:cNvPr id="0" name=""/>
        <dsp:cNvSpPr/>
      </dsp:nvSpPr>
      <dsp:spPr>
        <a:xfrm>
          <a:off x="0" y="2958129"/>
          <a:ext cx="10515600" cy="1192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Within 3 months of Order Date</a:t>
          </a:r>
          <a:endParaRPr lang="en-IN" sz="1900" kern="1200"/>
        </a:p>
        <a:p>
          <a:pPr marL="171450" lvl="1" indent="-171450" algn="l" defTabSz="844550">
            <a:lnSpc>
              <a:spcPct val="90000"/>
            </a:lnSpc>
            <a:spcBef>
              <a:spcPct val="0"/>
            </a:spcBef>
            <a:spcAft>
              <a:spcPct val="20000"/>
            </a:spcAft>
            <a:buChar char="•"/>
          </a:pPr>
          <a:r>
            <a:rPr lang="en-US" sz="1900" kern="1200"/>
            <a:t>Provided that no amendment which has the effect of enhancing an assessment or reducing a refund or input tax credit or otherwise increasing the liability of the other party, shall be made under this sub-section, unless the party has been given an opportunity of being heard.</a:t>
          </a:r>
          <a:endParaRPr lang="en-IN" sz="1900" kern="1200"/>
        </a:p>
      </dsp:txBody>
      <dsp:txXfrm>
        <a:off x="0" y="2958129"/>
        <a:ext cx="10515600" cy="119232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F677B3-4FCD-433C-AE00-9ED2099A8034}" type="datetimeFigureOut">
              <a:rPr lang="en-IN" smtClean="0"/>
              <a:t>21-12-2025</a:t>
            </a:fld>
            <a:endParaRPr lang="en-IN"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E8FAE5-FD60-466D-9C0C-2AB250BA6A21}" type="slidenum">
              <a:rPr lang="en-IN" smtClean="0"/>
              <a:t>‹#›</a:t>
            </a:fld>
            <a:endParaRPr lang="en-IN" dirty="0"/>
          </a:p>
        </p:txBody>
      </p:sp>
    </p:spTree>
    <p:extLst>
      <p:ext uri="{BB962C8B-B14F-4D97-AF65-F5344CB8AC3E}">
        <p14:creationId xmlns:p14="http://schemas.microsoft.com/office/powerpoint/2010/main" val="77443582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D5579D-4049-4CBC-953F-8E56B02064FE}" type="datetimeFigureOut">
              <a:rPr lang="en-IN" smtClean="0"/>
              <a:t>21-12-2025</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6D4A3-95C9-426E-B663-7AD0A671F08E}" type="slidenum">
              <a:rPr lang="en-IN" smtClean="0"/>
              <a:t>‹#›</a:t>
            </a:fld>
            <a:endParaRPr lang="en-IN" dirty="0"/>
          </a:p>
        </p:txBody>
      </p:sp>
    </p:spTree>
    <p:extLst>
      <p:ext uri="{BB962C8B-B14F-4D97-AF65-F5344CB8AC3E}">
        <p14:creationId xmlns:p14="http://schemas.microsoft.com/office/powerpoint/2010/main" val="3971186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C639DB52-E814-4AE9-A322-9460A3CAA58F}"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C639DB52-E814-4AE9-A322-9460A3CAA58F}"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DC5EF-F3D8-41BF-23B0-E26A27693A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2B912D-3D2E-B482-3E2C-851C6F4DC9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C02CF8-0E35-C369-E008-DF231C84EC75}"/>
              </a:ext>
            </a:extLst>
          </p:cNvPr>
          <p:cNvSpPr>
            <a:spLocks noGrp="1"/>
          </p:cNvSpPr>
          <p:nvPr>
            <p:ph type="body" idx="1"/>
          </p:nvPr>
        </p:nvSpPr>
        <p:spPr/>
        <p:txBody>
          <a:bodyPr>
            <a:normAutofit/>
          </a:bodyPr>
          <a:lstStyle/>
          <a:p>
            <a:endParaRPr lang="en-IN"/>
          </a:p>
        </p:txBody>
      </p:sp>
      <p:sp>
        <p:nvSpPr>
          <p:cNvPr id="4" name="Slide Number Placeholder 3">
            <a:extLst>
              <a:ext uri="{FF2B5EF4-FFF2-40B4-BE49-F238E27FC236}">
                <a16:creationId xmlns:a16="http://schemas.microsoft.com/office/drawing/2014/main" id="{40B25FF3-AFB8-679A-E606-1736E53A0180}"/>
              </a:ext>
            </a:extLst>
          </p:cNvPr>
          <p:cNvSpPr>
            <a:spLocks noGrp="1"/>
          </p:cNvSpPr>
          <p:nvPr>
            <p:ph type="sldNum" sz="quarter" idx="10"/>
          </p:nvPr>
        </p:nvSpPr>
        <p:spPr/>
        <p:txBody>
          <a:bodyPr/>
          <a:lstStyle/>
          <a:p>
            <a:fld id="{C639DB52-E814-4AE9-A322-9460A3CAA58F}" type="slidenum">
              <a:rPr lang="en-US" smtClean="0"/>
              <a:pPr/>
              <a:t>22</a:t>
            </a:fld>
            <a:endParaRPr lang="en-US"/>
          </a:p>
        </p:txBody>
      </p:sp>
    </p:spTree>
    <p:extLst>
      <p:ext uri="{BB962C8B-B14F-4D97-AF65-F5344CB8AC3E}">
        <p14:creationId xmlns:p14="http://schemas.microsoft.com/office/powerpoint/2010/main" val="1482618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“Statement of Facts” (SoF) in a GST appeal is a </a:t>
            </a:r>
            <a:r>
              <a:rPr lang="en-US" b="1" dirty="0"/>
              <a:t>neutral, accurate, and complete narrative</a:t>
            </a:r>
            <a:r>
              <a:rPr lang="en-US" dirty="0"/>
              <a:t> of the background and events </a:t>
            </a:r>
            <a:r>
              <a:rPr lang="en-US" b="1" dirty="0"/>
              <a:t>without argument or opinion</a:t>
            </a:r>
            <a:r>
              <a:rPr lang="en-US" dirty="0"/>
              <a:t>. It sets the factual foundation for the grounds of appeal.</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23</a:t>
            </a:fld>
            <a:endParaRPr lang="en-IN"/>
          </a:p>
        </p:txBody>
      </p:sp>
    </p:spTree>
    <p:extLst>
      <p:ext uri="{BB962C8B-B14F-4D97-AF65-F5344CB8AC3E}">
        <p14:creationId xmlns:p14="http://schemas.microsoft.com/office/powerpoint/2010/main" val="299684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CB469-1775-A4CC-55E7-B5B933A719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E2C8CE4-53D6-8B21-C865-340FCAA881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7BF2C28-9649-6B29-5D3A-071746648767}"/>
              </a:ext>
            </a:extLst>
          </p:cNvPr>
          <p:cNvSpPr>
            <a:spLocks noGrp="1"/>
          </p:cNvSpPr>
          <p:nvPr>
            <p:ph type="dt" sz="half" idx="10"/>
          </p:nvPr>
        </p:nvSpPr>
        <p:spPr/>
        <p:txBody>
          <a:bodyPr/>
          <a:lstStyle/>
          <a:p>
            <a:fld id="{41B55DE8-97BC-4CE2-ACE9-AFCF22FB0B56}" type="datetime1">
              <a:rPr lang="en-IN" smtClean="0"/>
              <a:t>21-12-2025</a:t>
            </a:fld>
            <a:endParaRPr lang="en-IN" dirty="0"/>
          </a:p>
        </p:txBody>
      </p:sp>
      <p:sp>
        <p:nvSpPr>
          <p:cNvPr id="5" name="Footer Placeholder 4">
            <a:extLst>
              <a:ext uri="{FF2B5EF4-FFF2-40B4-BE49-F238E27FC236}">
                <a16:creationId xmlns:a16="http://schemas.microsoft.com/office/drawing/2014/main" id="{E48E2525-2DDC-E192-3871-1DEEC0B51E3F}"/>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72FDCEFF-AF51-9138-BCFF-AA12D378FED2}"/>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3658066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6660-20D6-4CE4-414C-C30530D1AAB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9B10AEC-AC26-2ED8-3472-9901EA111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C6155A2-5FB1-1EE3-7A92-C203FD7B4016}"/>
              </a:ext>
            </a:extLst>
          </p:cNvPr>
          <p:cNvSpPr>
            <a:spLocks noGrp="1"/>
          </p:cNvSpPr>
          <p:nvPr>
            <p:ph type="dt" sz="half" idx="10"/>
          </p:nvPr>
        </p:nvSpPr>
        <p:spPr/>
        <p:txBody>
          <a:bodyPr/>
          <a:lstStyle/>
          <a:p>
            <a:fld id="{72A06CA5-F7CF-4303-BCBE-7564E50C90C8}" type="datetime1">
              <a:rPr lang="en-IN" smtClean="0"/>
              <a:t>21-12-2025</a:t>
            </a:fld>
            <a:endParaRPr lang="en-IN" dirty="0"/>
          </a:p>
        </p:txBody>
      </p:sp>
      <p:sp>
        <p:nvSpPr>
          <p:cNvPr id="5" name="Footer Placeholder 4">
            <a:extLst>
              <a:ext uri="{FF2B5EF4-FFF2-40B4-BE49-F238E27FC236}">
                <a16:creationId xmlns:a16="http://schemas.microsoft.com/office/drawing/2014/main" id="{B540D33A-368B-0C89-F728-ADE44924FD58}"/>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AC5A87CA-B719-3F09-C884-F0EDFC0830C5}"/>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2286915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304E38-0470-75FE-A105-DA10604375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EF96DBD-4C6C-C9E4-C481-B27478F9FC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1928CD2-5A47-B5BB-1FDA-7AF9B94C907E}"/>
              </a:ext>
            </a:extLst>
          </p:cNvPr>
          <p:cNvSpPr>
            <a:spLocks noGrp="1"/>
          </p:cNvSpPr>
          <p:nvPr>
            <p:ph type="dt" sz="half" idx="10"/>
          </p:nvPr>
        </p:nvSpPr>
        <p:spPr/>
        <p:txBody>
          <a:bodyPr/>
          <a:lstStyle/>
          <a:p>
            <a:fld id="{3F1B598D-5DB9-41FB-8A66-6C929F2074EB}" type="datetime1">
              <a:rPr lang="en-IN" smtClean="0"/>
              <a:t>21-12-2025</a:t>
            </a:fld>
            <a:endParaRPr lang="en-IN" dirty="0"/>
          </a:p>
        </p:txBody>
      </p:sp>
      <p:sp>
        <p:nvSpPr>
          <p:cNvPr id="5" name="Footer Placeholder 4">
            <a:extLst>
              <a:ext uri="{FF2B5EF4-FFF2-40B4-BE49-F238E27FC236}">
                <a16:creationId xmlns:a16="http://schemas.microsoft.com/office/drawing/2014/main" id="{C7AD5FF3-60B4-7585-D487-85922A55C748}"/>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4F765C6D-3EFC-14C7-02AD-49F8EB00D6DB}"/>
              </a:ext>
            </a:extLst>
          </p:cNvPr>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92198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364B7D20-E5D7-4C98-A73B-20667844AA15}" type="datetime1">
              <a:rPr lang="en-IN" smtClean="0"/>
              <a:t>21-12-2025</a:t>
            </a:fld>
            <a:endParaRPr lang="en-IN" dirty="0"/>
          </a:p>
        </p:txBody>
      </p:sp>
      <p:sp>
        <p:nvSpPr>
          <p:cNvPr id="4" name="Footer Placeholder 3"/>
          <p:cNvSpPr>
            <a:spLocks noGrp="1"/>
          </p:cNvSpPr>
          <p:nvPr>
            <p:ph type="ftr" sz="quarter" idx="11"/>
          </p:nvPr>
        </p:nvSpPr>
        <p:spPr>
          <a:xfrm>
            <a:off x="3894991" y="6480179"/>
            <a:ext cx="4098681" cy="348499"/>
          </a:xfrm>
          <a:prstGeom prst="rect">
            <a:avLst/>
          </a:prstGeom>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A9333176-75FB-4BC4-8674-1A27F4553E95}"/>
              </a:ext>
            </a:extLst>
          </p:cNvPr>
          <p:cNvSpPr>
            <a:spLocks noGrp="1"/>
          </p:cNvSpPr>
          <p:nvPr>
            <p:ph type="sldNum" sz="quarter" idx="4"/>
          </p:nvPr>
        </p:nvSpPr>
        <p:spPr>
          <a:xfrm>
            <a:off x="7622023" y="6547431"/>
            <a:ext cx="371649" cy="213994"/>
          </a:xfrm>
          <a:prstGeom prst="rect">
            <a:avLst/>
          </a:prstGeom>
        </p:spPr>
        <p:style>
          <a:lnRef idx="2">
            <a:schemeClr val="accent5"/>
          </a:lnRef>
          <a:fillRef idx="1">
            <a:schemeClr val="lt1"/>
          </a:fillRef>
          <a:effectRef idx="0">
            <a:schemeClr val="accent5"/>
          </a:effectRef>
          <a:fontRef idx="minor">
            <a:schemeClr val="dk1"/>
          </a:fontRef>
        </p:style>
        <p:txBody>
          <a:bodyPr/>
          <a:lstStyle>
            <a:lvl1pPr>
              <a:defRPr sz="1000">
                <a:solidFill>
                  <a:schemeClr val="tx1"/>
                </a:solidFill>
              </a:defRPr>
            </a:lvl1p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340324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722E7-8576-D245-F6B0-1546526211F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3C75EEF-6D65-B3E3-FBFC-53C508853C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374E2DA-4D29-2F54-2C38-E7664BB45C14}"/>
              </a:ext>
            </a:extLst>
          </p:cNvPr>
          <p:cNvSpPr>
            <a:spLocks noGrp="1"/>
          </p:cNvSpPr>
          <p:nvPr>
            <p:ph type="dt" sz="half" idx="10"/>
          </p:nvPr>
        </p:nvSpPr>
        <p:spPr/>
        <p:txBody>
          <a:bodyPr/>
          <a:lstStyle/>
          <a:p>
            <a:fld id="{7DEDA249-098A-479E-A441-8C4198514616}" type="datetime1">
              <a:rPr lang="en-IN" smtClean="0"/>
              <a:t>21-12-2025</a:t>
            </a:fld>
            <a:endParaRPr lang="en-IN" dirty="0"/>
          </a:p>
        </p:txBody>
      </p:sp>
      <p:sp>
        <p:nvSpPr>
          <p:cNvPr id="5" name="Footer Placeholder 4">
            <a:extLst>
              <a:ext uri="{FF2B5EF4-FFF2-40B4-BE49-F238E27FC236}">
                <a16:creationId xmlns:a16="http://schemas.microsoft.com/office/drawing/2014/main" id="{04CF89E0-26E9-4D6C-DA18-8D538C05D41A}"/>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3E9EE5C-F7BC-E4A0-0A93-B88B111D15ED}"/>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282627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905A1-7B45-92A5-9C79-B31489C1FE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D34E47E-8062-0E0D-67A5-4AC3093E1A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9522DD-A018-0E09-A681-699DA4679AF8}"/>
              </a:ext>
            </a:extLst>
          </p:cNvPr>
          <p:cNvSpPr>
            <a:spLocks noGrp="1"/>
          </p:cNvSpPr>
          <p:nvPr>
            <p:ph type="dt" sz="half" idx="10"/>
          </p:nvPr>
        </p:nvSpPr>
        <p:spPr/>
        <p:txBody>
          <a:bodyPr/>
          <a:lstStyle/>
          <a:p>
            <a:fld id="{833CEB8B-7FE8-47A5-AC3C-B8BA567504EE}" type="datetime1">
              <a:rPr lang="en-IN" smtClean="0"/>
              <a:t>21-12-2025</a:t>
            </a:fld>
            <a:endParaRPr lang="en-IN" dirty="0"/>
          </a:p>
        </p:txBody>
      </p:sp>
      <p:sp>
        <p:nvSpPr>
          <p:cNvPr id="5" name="Footer Placeholder 4">
            <a:extLst>
              <a:ext uri="{FF2B5EF4-FFF2-40B4-BE49-F238E27FC236}">
                <a16:creationId xmlns:a16="http://schemas.microsoft.com/office/drawing/2014/main" id="{FE71E720-E0CB-FEE2-6357-14BB0670A41F}"/>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1E495F35-0CA5-3048-752A-9C088035BBC5}"/>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2704238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6945-EF30-C66F-44FC-72753A3583F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883F000-741C-B55D-EF6E-C096F58FCD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D50A6C3-264D-DB03-F4BC-E236B44CA5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57A6E64-790F-BAAD-91C2-09ABC2AA76AC}"/>
              </a:ext>
            </a:extLst>
          </p:cNvPr>
          <p:cNvSpPr>
            <a:spLocks noGrp="1"/>
          </p:cNvSpPr>
          <p:nvPr>
            <p:ph type="dt" sz="half" idx="10"/>
          </p:nvPr>
        </p:nvSpPr>
        <p:spPr/>
        <p:txBody>
          <a:bodyPr/>
          <a:lstStyle/>
          <a:p>
            <a:fld id="{3D39086E-FF1D-4C18-8876-4DFBCC02A4A1}" type="datetime1">
              <a:rPr lang="en-IN" smtClean="0"/>
              <a:t>21-12-2025</a:t>
            </a:fld>
            <a:endParaRPr lang="en-IN" dirty="0"/>
          </a:p>
        </p:txBody>
      </p:sp>
      <p:sp>
        <p:nvSpPr>
          <p:cNvPr id="6" name="Footer Placeholder 5">
            <a:extLst>
              <a:ext uri="{FF2B5EF4-FFF2-40B4-BE49-F238E27FC236}">
                <a16:creationId xmlns:a16="http://schemas.microsoft.com/office/drawing/2014/main" id="{43989D7C-5DA4-DA8A-4538-9053EA260208}"/>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B895CF10-330E-83FA-CF5C-2A86AE8429C4}"/>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155348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1C063-922F-9006-F4BA-CD3E02DB933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EE27EA5-01A2-6799-69A0-940AE4A619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F47587-D20E-3A8E-5E77-689FD32503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04690B8-1638-9BC7-0545-0F146A11D0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FC45C2-3960-0AE0-549D-18ADF7A5A5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C63416A-511D-6961-B067-04A24E24C824}"/>
              </a:ext>
            </a:extLst>
          </p:cNvPr>
          <p:cNvSpPr>
            <a:spLocks noGrp="1"/>
          </p:cNvSpPr>
          <p:nvPr>
            <p:ph type="dt" sz="half" idx="10"/>
          </p:nvPr>
        </p:nvSpPr>
        <p:spPr/>
        <p:txBody>
          <a:bodyPr/>
          <a:lstStyle/>
          <a:p>
            <a:fld id="{C19061A0-504D-43BC-A491-5560EF93CE46}" type="datetime1">
              <a:rPr lang="en-IN" smtClean="0"/>
              <a:t>21-12-2025</a:t>
            </a:fld>
            <a:endParaRPr lang="en-IN" dirty="0"/>
          </a:p>
        </p:txBody>
      </p:sp>
      <p:sp>
        <p:nvSpPr>
          <p:cNvPr id="8" name="Footer Placeholder 7">
            <a:extLst>
              <a:ext uri="{FF2B5EF4-FFF2-40B4-BE49-F238E27FC236}">
                <a16:creationId xmlns:a16="http://schemas.microsoft.com/office/drawing/2014/main" id="{6E1C4E8C-F287-4AA4-954F-5208638BD8C2}"/>
              </a:ext>
            </a:extLst>
          </p:cNvPr>
          <p:cNvSpPr>
            <a:spLocks noGrp="1"/>
          </p:cNvSpPr>
          <p:nvPr>
            <p:ph type="ftr" sz="quarter" idx="11"/>
          </p:nvPr>
        </p:nvSpPr>
        <p:spPr/>
        <p:txBody>
          <a:bodyPr/>
          <a:lstStyle/>
          <a:p>
            <a:r>
              <a:rPr lang="pt-BR"/>
              <a:t>CA Rajesh Kumar T.R. | R K T R &amp; Co., </a:t>
            </a:r>
            <a:endParaRPr lang="en-IN" dirty="0"/>
          </a:p>
        </p:txBody>
      </p:sp>
      <p:sp>
        <p:nvSpPr>
          <p:cNvPr id="9" name="Slide Number Placeholder 8">
            <a:extLst>
              <a:ext uri="{FF2B5EF4-FFF2-40B4-BE49-F238E27FC236}">
                <a16:creationId xmlns:a16="http://schemas.microsoft.com/office/drawing/2014/main" id="{634F6A9D-1948-B00C-FAD0-95DC7CA29C9F}"/>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2336351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32812-9C1A-5005-F77C-EBF8272EFBD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3651AF5-0272-A093-2521-53D743853A2D}"/>
              </a:ext>
            </a:extLst>
          </p:cNvPr>
          <p:cNvSpPr>
            <a:spLocks noGrp="1"/>
          </p:cNvSpPr>
          <p:nvPr>
            <p:ph type="dt" sz="half" idx="10"/>
          </p:nvPr>
        </p:nvSpPr>
        <p:spPr/>
        <p:txBody>
          <a:bodyPr/>
          <a:lstStyle/>
          <a:p>
            <a:fld id="{C97E47B6-8C44-493A-B8ED-E1C0C22705A0}" type="datetime1">
              <a:rPr lang="en-IN" smtClean="0"/>
              <a:t>21-12-2025</a:t>
            </a:fld>
            <a:endParaRPr lang="en-IN" dirty="0"/>
          </a:p>
        </p:txBody>
      </p:sp>
      <p:sp>
        <p:nvSpPr>
          <p:cNvPr id="4" name="Footer Placeholder 3">
            <a:extLst>
              <a:ext uri="{FF2B5EF4-FFF2-40B4-BE49-F238E27FC236}">
                <a16:creationId xmlns:a16="http://schemas.microsoft.com/office/drawing/2014/main" id="{A0D70CF0-4328-6DC9-20ED-36E96913D8EB}"/>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98DAAD81-0FDC-A323-4F57-114422CB8DC0}"/>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198506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01B674-0960-6ACE-E696-89FEC95D305F}"/>
              </a:ext>
            </a:extLst>
          </p:cNvPr>
          <p:cNvSpPr>
            <a:spLocks noGrp="1"/>
          </p:cNvSpPr>
          <p:nvPr>
            <p:ph type="dt" sz="half" idx="10"/>
          </p:nvPr>
        </p:nvSpPr>
        <p:spPr/>
        <p:txBody>
          <a:bodyPr/>
          <a:lstStyle/>
          <a:p>
            <a:fld id="{6C6A1B68-914E-4B50-847A-A0FAD3F6DABD}" type="datetime1">
              <a:rPr lang="en-IN" smtClean="0"/>
              <a:t>21-12-2025</a:t>
            </a:fld>
            <a:endParaRPr lang="en-IN" dirty="0"/>
          </a:p>
        </p:txBody>
      </p:sp>
      <p:sp>
        <p:nvSpPr>
          <p:cNvPr id="3" name="Footer Placeholder 2">
            <a:extLst>
              <a:ext uri="{FF2B5EF4-FFF2-40B4-BE49-F238E27FC236}">
                <a16:creationId xmlns:a16="http://schemas.microsoft.com/office/drawing/2014/main" id="{F6B7EBAF-187D-C842-EA10-D92E30DE0A41}"/>
              </a:ext>
            </a:extLst>
          </p:cNvPr>
          <p:cNvSpPr>
            <a:spLocks noGrp="1"/>
          </p:cNvSpPr>
          <p:nvPr>
            <p:ph type="ftr" sz="quarter" idx="11"/>
          </p:nvPr>
        </p:nvSpPr>
        <p:spPr/>
        <p:txBody>
          <a:bodyPr/>
          <a:lstStyle/>
          <a:p>
            <a:r>
              <a:rPr lang="pt-BR"/>
              <a:t>CA Rajesh Kumar T.R. | R K T R &amp; Co., </a:t>
            </a:r>
            <a:endParaRPr lang="en-IN" dirty="0"/>
          </a:p>
        </p:txBody>
      </p:sp>
      <p:sp>
        <p:nvSpPr>
          <p:cNvPr id="4" name="Slide Number Placeholder 3">
            <a:extLst>
              <a:ext uri="{FF2B5EF4-FFF2-40B4-BE49-F238E27FC236}">
                <a16:creationId xmlns:a16="http://schemas.microsoft.com/office/drawing/2014/main" id="{BC39AE02-B9B2-40D7-911D-E3D66B3CD18E}"/>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298224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B91E-FC68-0C68-14B1-E000F93663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70AA9F2-F3E4-069A-0766-78D03ACEAC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F7C01EB-193D-2139-C108-CE2EBBEB78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601A0C-2709-85D2-11D0-21B1D049588C}"/>
              </a:ext>
            </a:extLst>
          </p:cNvPr>
          <p:cNvSpPr>
            <a:spLocks noGrp="1"/>
          </p:cNvSpPr>
          <p:nvPr>
            <p:ph type="dt" sz="half" idx="10"/>
          </p:nvPr>
        </p:nvSpPr>
        <p:spPr/>
        <p:txBody>
          <a:bodyPr/>
          <a:lstStyle/>
          <a:p>
            <a:fld id="{123D6096-9DDA-4B0B-83A0-E853BC6DED98}" type="datetime1">
              <a:rPr lang="en-IN" smtClean="0"/>
              <a:t>21-12-2025</a:t>
            </a:fld>
            <a:endParaRPr lang="en-IN" dirty="0"/>
          </a:p>
        </p:txBody>
      </p:sp>
      <p:sp>
        <p:nvSpPr>
          <p:cNvPr id="6" name="Footer Placeholder 5">
            <a:extLst>
              <a:ext uri="{FF2B5EF4-FFF2-40B4-BE49-F238E27FC236}">
                <a16:creationId xmlns:a16="http://schemas.microsoft.com/office/drawing/2014/main" id="{8D003AC3-979B-B5B7-37BE-20BAC76F827B}"/>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6796D074-22C5-D603-8E84-AB2A8CBB6880}"/>
              </a:ext>
            </a:extLst>
          </p:cNvPr>
          <p:cNvSpPr>
            <a:spLocks noGrp="1"/>
          </p:cNvSpPr>
          <p:nvPr>
            <p:ph type="sldNum" sz="quarter" idx="12"/>
          </p:nvPr>
        </p:nvSpPr>
        <p:spPr/>
        <p:txBody>
          <a:bodyPr/>
          <a:lstStyle/>
          <a:p>
            <a:fld id="{72CC1286-1CFD-434F-91E2-447085530BDC}" type="slidenum">
              <a:rPr lang="en-IN" smtClean="0"/>
              <a:pPr/>
              <a:t>‹#›</a:t>
            </a:fld>
            <a:endParaRPr lang="en-IN" dirty="0"/>
          </a:p>
        </p:txBody>
      </p:sp>
      <p:sp>
        <p:nvSpPr>
          <p:cNvPr id="8" name="Rectangle 7">
            <a:extLst>
              <a:ext uri="{FF2B5EF4-FFF2-40B4-BE49-F238E27FC236}">
                <a16:creationId xmlns:a16="http://schemas.microsoft.com/office/drawing/2014/main" id="{43116A05-DC36-A584-A301-F25590FB8EB9}"/>
              </a:ext>
            </a:extLst>
          </p:cNvPr>
          <p:cNvSpPr/>
          <p:nvPr userDrawn="1"/>
        </p:nvSpPr>
        <p:spPr>
          <a:xfrm>
            <a:off x="10748720" y="6488668"/>
            <a:ext cx="1443280" cy="369332"/>
          </a:xfrm>
          <a:prstGeom prst="rect">
            <a:avLst/>
          </a:prstGeom>
        </p:spPr>
        <p:txBody>
          <a:bodyPr wrap="none">
            <a:spAutoFit/>
          </a:bodyPr>
          <a:lstStyle/>
          <a:p>
            <a:r>
              <a:rPr lang="en-IN" dirty="0"/>
              <a:t>Venu &amp; Vinay</a:t>
            </a:r>
          </a:p>
        </p:txBody>
      </p:sp>
    </p:spTree>
    <p:extLst>
      <p:ext uri="{BB962C8B-B14F-4D97-AF65-F5344CB8AC3E}">
        <p14:creationId xmlns:p14="http://schemas.microsoft.com/office/powerpoint/2010/main" val="2625115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ACC76-743E-5C19-2B17-2D88A51BAE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27B4C93-CA98-B5E5-38E2-851DE0208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CEBAE81-A10B-C953-1510-0DF83B6E4B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77E916-3E70-CCC8-4935-4CD294DB42A8}"/>
              </a:ext>
            </a:extLst>
          </p:cNvPr>
          <p:cNvSpPr>
            <a:spLocks noGrp="1"/>
          </p:cNvSpPr>
          <p:nvPr>
            <p:ph type="dt" sz="half" idx="10"/>
          </p:nvPr>
        </p:nvSpPr>
        <p:spPr/>
        <p:txBody>
          <a:bodyPr/>
          <a:lstStyle/>
          <a:p>
            <a:fld id="{735468F5-18AB-4B78-AFE5-F34CA5DF61AC}" type="datetime1">
              <a:rPr lang="en-IN" smtClean="0"/>
              <a:t>21-12-2025</a:t>
            </a:fld>
            <a:endParaRPr lang="en-IN" dirty="0"/>
          </a:p>
        </p:txBody>
      </p:sp>
      <p:sp>
        <p:nvSpPr>
          <p:cNvPr id="6" name="Footer Placeholder 5">
            <a:extLst>
              <a:ext uri="{FF2B5EF4-FFF2-40B4-BE49-F238E27FC236}">
                <a16:creationId xmlns:a16="http://schemas.microsoft.com/office/drawing/2014/main" id="{3C114FD1-6A68-A18C-289B-A19B8CA8C6A3}"/>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4024CA8D-150D-45A7-246F-65F97FEB19AE}"/>
              </a:ext>
            </a:extLst>
          </p:cNvPr>
          <p:cNvSpPr>
            <a:spLocks noGrp="1"/>
          </p:cNvSpPr>
          <p:nvPr>
            <p:ph type="sldNum" sz="quarter" idx="12"/>
          </p:nvPr>
        </p:nvSpPr>
        <p:spPr/>
        <p:txBody>
          <a:body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124043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359C57-DAAC-3488-79E4-6584CBB0F6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9062AD4-7E87-BBD6-6E80-41EFC0BD3B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92AD9DE-8A23-6B75-CB75-A3C99288B3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EE8966B-18DD-40A1-9D42-20CC5C9175CF}" type="datetime1">
              <a:rPr lang="en-IN" smtClean="0"/>
              <a:t>21-12-2025</a:t>
            </a:fld>
            <a:endParaRPr lang="en-IN" dirty="0"/>
          </a:p>
        </p:txBody>
      </p:sp>
      <p:sp>
        <p:nvSpPr>
          <p:cNvPr id="5" name="Footer Placeholder 4">
            <a:extLst>
              <a:ext uri="{FF2B5EF4-FFF2-40B4-BE49-F238E27FC236}">
                <a16:creationId xmlns:a16="http://schemas.microsoft.com/office/drawing/2014/main" id="{08BADF05-9126-0E99-3960-464D79E678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pt-BR"/>
              <a:t>CA Rajesh Kumar T.R. | R K T R &amp; Co., </a:t>
            </a:r>
            <a:endParaRPr lang="en-US" dirty="0"/>
          </a:p>
        </p:txBody>
      </p:sp>
      <p:sp>
        <p:nvSpPr>
          <p:cNvPr id="6" name="Slide Number Placeholder 5">
            <a:extLst>
              <a:ext uri="{FF2B5EF4-FFF2-40B4-BE49-F238E27FC236}">
                <a16:creationId xmlns:a16="http://schemas.microsoft.com/office/drawing/2014/main" id="{0A0C2BA1-728F-0CC4-BB95-AEF2298AE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CC1286-1CFD-434F-91E2-447085530BDC}" type="slidenum">
              <a:rPr lang="en-IN" smtClean="0"/>
              <a:pPr/>
              <a:t>‹#›</a:t>
            </a:fld>
            <a:endParaRPr lang="en-IN" dirty="0"/>
          </a:p>
        </p:txBody>
      </p:sp>
      <p:sp>
        <p:nvSpPr>
          <p:cNvPr id="7" name="Rectangle 6">
            <a:extLst>
              <a:ext uri="{FF2B5EF4-FFF2-40B4-BE49-F238E27FC236}">
                <a16:creationId xmlns:a16="http://schemas.microsoft.com/office/drawing/2014/main" id="{80165FD0-030C-2022-4C98-B8B82ABAB178}"/>
              </a:ext>
            </a:extLst>
          </p:cNvPr>
          <p:cNvSpPr/>
          <p:nvPr userDrawn="1"/>
        </p:nvSpPr>
        <p:spPr>
          <a:xfrm>
            <a:off x="9769160" y="6473952"/>
            <a:ext cx="237566" cy="369332"/>
          </a:xfrm>
          <a:prstGeom prst="rect">
            <a:avLst/>
          </a:prstGeom>
        </p:spPr>
        <p:txBody>
          <a:bodyPr wrap="none">
            <a:spAutoFit/>
          </a:bodyPr>
          <a:lstStyle/>
          <a:p>
            <a:r>
              <a:rPr lang="en-IN" dirty="0"/>
              <a:t> </a:t>
            </a:r>
          </a:p>
        </p:txBody>
      </p:sp>
    </p:spTree>
    <p:extLst>
      <p:ext uri="{BB962C8B-B14F-4D97-AF65-F5344CB8AC3E}">
        <p14:creationId xmlns:p14="http://schemas.microsoft.com/office/powerpoint/2010/main" val="2121625383"/>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661"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rajesh@rktr.in"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3625C-9428-C7F0-E010-0FBBC86249B0}"/>
              </a:ext>
            </a:extLst>
          </p:cNvPr>
          <p:cNvSpPr>
            <a:spLocks noGrp="1"/>
          </p:cNvSpPr>
          <p:nvPr>
            <p:ph type="ctrTitle"/>
          </p:nvPr>
        </p:nvSpPr>
        <p:spPr>
          <a:xfrm>
            <a:off x="499989" y="1237785"/>
            <a:ext cx="10951534" cy="2890561"/>
          </a:xfrm>
        </p:spPr>
        <p:txBody>
          <a:bodyPr>
            <a:noAutofit/>
          </a:bodyPr>
          <a:lstStyle/>
          <a:p>
            <a:r>
              <a:rPr lang="en-US" b="1" dirty="0"/>
              <a:t>Appeals &amp; Representation</a:t>
            </a:r>
            <a:br>
              <a:rPr lang="en-IN" sz="6600" dirty="0"/>
            </a:br>
            <a:r>
              <a:rPr lang="en-IN" sz="6600" dirty="0"/>
              <a:t> </a:t>
            </a:r>
            <a:endParaRPr lang="en-IN" sz="8800" dirty="0"/>
          </a:p>
        </p:txBody>
      </p:sp>
      <p:sp>
        <p:nvSpPr>
          <p:cNvPr id="3" name="Subtitle 2">
            <a:extLst>
              <a:ext uri="{FF2B5EF4-FFF2-40B4-BE49-F238E27FC236}">
                <a16:creationId xmlns:a16="http://schemas.microsoft.com/office/drawing/2014/main" id="{534208E5-3E01-AFC0-654D-5C7879C446F0}"/>
              </a:ext>
            </a:extLst>
          </p:cNvPr>
          <p:cNvSpPr>
            <a:spLocks noGrp="1"/>
          </p:cNvSpPr>
          <p:nvPr>
            <p:ph type="subTitle" idx="1"/>
          </p:nvPr>
        </p:nvSpPr>
        <p:spPr>
          <a:xfrm>
            <a:off x="391515" y="4795027"/>
            <a:ext cx="9144000" cy="1036864"/>
          </a:xfrm>
        </p:spPr>
        <p:txBody>
          <a:bodyPr>
            <a:normAutofit/>
          </a:bodyPr>
          <a:lstStyle/>
          <a:p>
            <a:r>
              <a:rPr lang="en-IN" sz="2800" b="1" dirty="0"/>
              <a:t>CA. Rajesh Kumar T.R</a:t>
            </a:r>
          </a:p>
        </p:txBody>
      </p:sp>
      <p:sp>
        <p:nvSpPr>
          <p:cNvPr id="5" name="Date Placeholder 4">
            <a:extLst>
              <a:ext uri="{FF2B5EF4-FFF2-40B4-BE49-F238E27FC236}">
                <a16:creationId xmlns:a16="http://schemas.microsoft.com/office/drawing/2014/main" id="{4F07292B-EDB4-4997-7BB9-1A1D16BC0FAF}"/>
              </a:ext>
            </a:extLst>
          </p:cNvPr>
          <p:cNvSpPr>
            <a:spLocks noGrp="1"/>
          </p:cNvSpPr>
          <p:nvPr>
            <p:ph type="dt" sz="half" idx="10"/>
          </p:nvPr>
        </p:nvSpPr>
        <p:spPr/>
        <p:txBody>
          <a:bodyPr/>
          <a:lstStyle/>
          <a:p>
            <a:fld id="{1CA0B713-AC1D-4E16-B9E5-14A06CED695A}" type="datetime1">
              <a:rPr lang="en-IN" smtClean="0"/>
              <a:t>21-12-2025</a:t>
            </a:fld>
            <a:endParaRPr lang="en-IN" dirty="0"/>
          </a:p>
        </p:txBody>
      </p:sp>
      <p:sp>
        <p:nvSpPr>
          <p:cNvPr id="7" name="Footer Placeholder 6">
            <a:extLst>
              <a:ext uri="{FF2B5EF4-FFF2-40B4-BE49-F238E27FC236}">
                <a16:creationId xmlns:a16="http://schemas.microsoft.com/office/drawing/2014/main" id="{962E2473-526B-37E0-791E-05032084EB1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458830D9-A9AB-FB5E-F52C-6EB29D08BD19}"/>
              </a:ext>
            </a:extLst>
          </p:cNvPr>
          <p:cNvSpPr>
            <a:spLocks noGrp="1"/>
          </p:cNvSpPr>
          <p:nvPr>
            <p:ph type="sldNum" sz="quarter" idx="12"/>
          </p:nvPr>
        </p:nvSpPr>
        <p:spPr/>
        <p:txBody>
          <a:bodyPr/>
          <a:lstStyle/>
          <a:p>
            <a:fld id="{72CC1286-1CFD-434F-91E2-447085530BDC}" type="slidenum">
              <a:rPr lang="en-IN" smtClean="0"/>
              <a:pPr/>
              <a:t>1</a:t>
            </a:fld>
            <a:endParaRPr lang="en-IN" dirty="0"/>
          </a:p>
        </p:txBody>
      </p:sp>
      <p:sp>
        <p:nvSpPr>
          <p:cNvPr id="4" name="Title 1">
            <a:extLst>
              <a:ext uri="{FF2B5EF4-FFF2-40B4-BE49-F238E27FC236}">
                <a16:creationId xmlns:a16="http://schemas.microsoft.com/office/drawing/2014/main" id="{E0D93435-8FBB-F73E-54CD-B40E215ACC64}"/>
              </a:ext>
            </a:extLst>
          </p:cNvPr>
          <p:cNvSpPr txBox="1">
            <a:spLocks/>
          </p:cNvSpPr>
          <p:nvPr/>
        </p:nvSpPr>
        <p:spPr>
          <a:xfrm>
            <a:off x="418214" y="633780"/>
            <a:ext cx="10951534" cy="142476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IN" sz="8800" dirty="0"/>
          </a:p>
        </p:txBody>
      </p:sp>
    </p:spTree>
    <p:extLst>
      <p:ext uri="{BB962C8B-B14F-4D97-AF65-F5344CB8AC3E}">
        <p14:creationId xmlns:p14="http://schemas.microsoft.com/office/powerpoint/2010/main" val="311596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A4A56-69DD-BF03-D9D2-54F76FD19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18BB2-B84C-8F33-94E2-50ADD6FDC274}"/>
              </a:ext>
            </a:extLst>
          </p:cNvPr>
          <p:cNvSpPr>
            <a:spLocks noGrp="1"/>
          </p:cNvSpPr>
          <p:nvPr>
            <p:ph type="title"/>
          </p:nvPr>
        </p:nvSpPr>
        <p:spPr/>
        <p:txBody>
          <a:bodyPr>
            <a:normAutofit/>
          </a:bodyPr>
          <a:lstStyle/>
          <a:p>
            <a:r>
              <a:rPr lang="en-IN" sz="4000" dirty="0"/>
              <a:t>Adjudication – Study of SCN</a:t>
            </a:r>
            <a:r>
              <a:rPr lang="en-IN" dirty="0"/>
              <a:t> &amp; Data assimilation</a:t>
            </a:r>
          </a:p>
        </p:txBody>
      </p:sp>
      <p:sp>
        <p:nvSpPr>
          <p:cNvPr id="3" name="Content Placeholder 2">
            <a:extLst>
              <a:ext uri="{FF2B5EF4-FFF2-40B4-BE49-F238E27FC236}">
                <a16:creationId xmlns:a16="http://schemas.microsoft.com/office/drawing/2014/main" id="{479D9F36-DDAE-134F-45B2-E2902CAF5057}"/>
              </a:ext>
            </a:extLst>
          </p:cNvPr>
          <p:cNvSpPr>
            <a:spLocks noGrp="1"/>
          </p:cNvSpPr>
          <p:nvPr>
            <p:ph idx="1"/>
          </p:nvPr>
        </p:nvSpPr>
        <p:spPr/>
        <p:txBody>
          <a:bodyPr>
            <a:normAutofit fontScale="92500" lnSpcReduction="10000"/>
          </a:bodyPr>
          <a:lstStyle/>
          <a:p>
            <a:r>
              <a:rPr lang="en-IN" dirty="0"/>
              <a:t>SCN has to be checked for the</a:t>
            </a:r>
          </a:p>
          <a:p>
            <a:pPr lvl="1"/>
            <a:r>
              <a:rPr lang="en-IN" dirty="0"/>
              <a:t>Whether the classification of goods/services is established;</a:t>
            </a:r>
          </a:p>
          <a:p>
            <a:pPr lvl="1"/>
            <a:r>
              <a:rPr lang="en-IN" dirty="0"/>
              <a:t>Relevant entry in the rate notification is brought out to apply the relevant rate of tax;</a:t>
            </a:r>
          </a:p>
          <a:p>
            <a:pPr lvl="1"/>
            <a:r>
              <a:rPr lang="en-IN" dirty="0"/>
              <a:t>Taxes determined are in line with nature of supply (IGST or CGST/SGST)</a:t>
            </a:r>
          </a:p>
          <a:p>
            <a:pPr lvl="1"/>
            <a:r>
              <a:rPr lang="en-IN" dirty="0"/>
              <a:t>Valuation adopted is as per law;</a:t>
            </a:r>
          </a:p>
          <a:p>
            <a:pPr lvl="1"/>
            <a:r>
              <a:rPr lang="en-IN" dirty="0"/>
              <a:t>Allegation and the quantification are in sync;</a:t>
            </a:r>
          </a:p>
          <a:p>
            <a:pPr lvl="1"/>
            <a:r>
              <a:rPr lang="en-IN" dirty="0"/>
              <a:t>Date of notice vis-à-vis limitation u/s 73/74/74A</a:t>
            </a:r>
          </a:p>
          <a:p>
            <a:r>
              <a:rPr lang="en-IN" dirty="0"/>
              <a:t>Such checking needs to be done for each of the issues in case of multiple issues involved;</a:t>
            </a:r>
          </a:p>
          <a:p>
            <a:r>
              <a:rPr lang="en-IN" dirty="0"/>
              <a:t>Client meeting and assimilation of data, information and relevant documents;</a:t>
            </a:r>
          </a:p>
          <a:p>
            <a:pPr marL="0" indent="0">
              <a:buNone/>
            </a:pPr>
            <a:endParaRPr lang="en-IN" dirty="0"/>
          </a:p>
          <a:p>
            <a:pPr marL="0" indent="0">
              <a:buNone/>
            </a:pPr>
            <a:endParaRPr lang="en-IN" dirty="0"/>
          </a:p>
        </p:txBody>
      </p:sp>
      <p:sp>
        <p:nvSpPr>
          <p:cNvPr id="5" name="Date Placeholder 4">
            <a:extLst>
              <a:ext uri="{FF2B5EF4-FFF2-40B4-BE49-F238E27FC236}">
                <a16:creationId xmlns:a16="http://schemas.microsoft.com/office/drawing/2014/main" id="{3CE957D5-3955-834C-209F-432657E6F7F8}"/>
              </a:ext>
            </a:extLst>
          </p:cNvPr>
          <p:cNvSpPr>
            <a:spLocks noGrp="1"/>
          </p:cNvSpPr>
          <p:nvPr>
            <p:ph type="dt" sz="half" idx="10"/>
          </p:nvPr>
        </p:nvSpPr>
        <p:spPr/>
        <p:txBody>
          <a:bodyPr/>
          <a:lstStyle/>
          <a:p>
            <a:fld id="{E162F1DF-15E2-49AE-AF0C-EE7A4A4CA85B}" type="datetime1">
              <a:rPr lang="en-IN" smtClean="0"/>
              <a:t>21-12-2025</a:t>
            </a:fld>
            <a:endParaRPr lang="en-IN" dirty="0"/>
          </a:p>
        </p:txBody>
      </p:sp>
      <p:sp>
        <p:nvSpPr>
          <p:cNvPr id="4" name="Footer Placeholder 3">
            <a:extLst>
              <a:ext uri="{FF2B5EF4-FFF2-40B4-BE49-F238E27FC236}">
                <a16:creationId xmlns:a16="http://schemas.microsoft.com/office/drawing/2014/main" id="{6330351E-92FB-8F99-7AED-E9EDCC840914}"/>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E6DEB7C2-CE78-08EE-0FA7-5B741F18F43D}"/>
              </a:ext>
            </a:extLst>
          </p:cNvPr>
          <p:cNvSpPr>
            <a:spLocks noGrp="1"/>
          </p:cNvSpPr>
          <p:nvPr>
            <p:ph type="sldNum" sz="quarter" idx="12"/>
          </p:nvPr>
        </p:nvSpPr>
        <p:spPr/>
        <p:txBody>
          <a:bodyPr/>
          <a:lstStyle/>
          <a:p>
            <a:fld id="{72CC1286-1CFD-434F-91E2-447085530BDC}" type="slidenum">
              <a:rPr lang="en-IN" smtClean="0"/>
              <a:pPr/>
              <a:t>10</a:t>
            </a:fld>
            <a:endParaRPr lang="en-IN" dirty="0"/>
          </a:p>
        </p:txBody>
      </p:sp>
    </p:spTree>
    <p:extLst>
      <p:ext uri="{BB962C8B-B14F-4D97-AF65-F5344CB8AC3E}">
        <p14:creationId xmlns:p14="http://schemas.microsoft.com/office/powerpoint/2010/main" val="2996468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C3EE4-3A67-A472-FB20-A43347A80E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340C15-0852-5E7C-0B4B-B69F95D9BA41}"/>
              </a:ext>
            </a:extLst>
          </p:cNvPr>
          <p:cNvSpPr>
            <a:spLocks noGrp="1"/>
          </p:cNvSpPr>
          <p:nvPr>
            <p:ph type="title"/>
          </p:nvPr>
        </p:nvSpPr>
        <p:spPr/>
        <p:txBody>
          <a:bodyPr/>
          <a:lstStyle/>
          <a:p>
            <a:r>
              <a:rPr lang="en-IN" sz="4000" dirty="0"/>
              <a:t>Adjudication – Reply and PH</a:t>
            </a:r>
            <a:endParaRPr lang="en-IN" dirty="0"/>
          </a:p>
        </p:txBody>
      </p:sp>
      <p:sp>
        <p:nvSpPr>
          <p:cNvPr id="3" name="Content Placeholder 2">
            <a:extLst>
              <a:ext uri="{FF2B5EF4-FFF2-40B4-BE49-F238E27FC236}">
                <a16:creationId xmlns:a16="http://schemas.microsoft.com/office/drawing/2014/main" id="{B2368C5C-2C1F-E9E2-DDFA-6123BF9D651A}"/>
              </a:ext>
            </a:extLst>
          </p:cNvPr>
          <p:cNvSpPr>
            <a:spLocks noGrp="1"/>
          </p:cNvSpPr>
          <p:nvPr>
            <p:ph idx="1"/>
          </p:nvPr>
        </p:nvSpPr>
        <p:spPr>
          <a:xfrm>
            <a:off x="838200" y="1424763"/>
            <a:ext cx="10515600" cy="4752200"/>
          </a:xfrm>
        </p:spPr>
        <p:txBody>
          <a:bodyPr>
            <a:normAutofit fontScale="92500" lnSpcReduction="10000"/>
          </a:bodyPr>
          <a:lstStyle/>
          <a:p>
            <a:r>
              <a:rPr lang="en-IN" dirty="0"/>
              <a:t>Drafting of Reply</a:t>
            </a:r>
          </a:p>
          <a:p>
            <a:r>
              <a:rPr lang="en-IN" dirty="0"/>
              <a:t>Conference with the client to confirm the reply and positions taken and explaining the risk factors;</a:t>
            </a:r>
          </a:p>
          <a:p>
            <a:r>
              <a:rPr lang="en-IN" dirty="0"/>
              <a:t>Compilation of reply </a:t>
            </a:r>
            <a:r>
              <a:rPr lang="en-IN" dirty="0" err="1"/>
              <a:t>alongwith</a:t>
            </a:r>
            <a:r>
              <a:rPr lang="en-IN" dirty="0"/>
              <a:t> documents if any in support of reply.</a:t>
            </a:r>
          </a:p>
          <a:p>
            <a:r>
              <a:rPr lang="en-IN" dirty="0"/>
              <a:t>Filing of reply within time-limit ;</a:t>
            </a:r>
          </a:p>
          <a:p>
            <a:r>
              <a:rPr lang="en-IN" dirty="0"/>
              <a:t>Authorisation along with relevant stamp;</a:t>
            </a:r>
          </a:p>
          <a:p>
            <a:r>
              <a:rPr lang="en-IN" dirty="0"/>
              <a:t>Personal hearing</a:t>
            </a:r>
          </a:p>
          <a:p>
            <a:pPr lvl="1"/>
            <a:r>
              <a:rPr lang="en-IN" dirty="0"/>
              <a:t>Tracking the date;</a:t>
            </a:r>
          </a:p>
          <a:p>
            <a:pPr lvl="1"/>
            <a:r>
              <a:rPr lang="en-IN" dirty="0"/>
              <a:t>Ascertaining the correct adjudicating authority;</a:t>
            </a:r>
          </a:p>
          <a:p>
            <a:pPr lvl="1"/>
            <a:r>
              <a:rPr lang="en-IN" dirty="0"/>
              <a:t>Preparation of synopsis </a:t>
            </a:r>
            <a:r>
              <a:rPr lang="en-IN" dirty="0" err="1"/>
              <a:t>alongwith</a:t>
            </a:r>
            <a:r>
              <a:rPr lang="en-IN" dirty="0"/>
              <a:t> compilation (case laws, extracts of provisions, notification etc.,) and additional submissions if any;</a:t>
            </a:r>
          </a:p>
          <a:p>
            <a:pPr lvl="1"/>
            <a:r>
              <a:rPr lang="en-IN" dirty="0"/>
              <a:t>Submission of additional submission/documents/evidence;</a:t>
            </a:r>
          </a:p>
        </p:txBody>
      </p:sp>
      <p:sp>
        <p:nvSpPr>
          <p:cNvPr id="5" name="Date Placeholder 4">
            <a:extLst>
              <a:ext uri="{FF2B5EF4-FFF2-40B4-BE49-F238E27FC236}">
                <a16:creationId xmlns:a16="http://schemas.microsoft.com/office/drawing/2014/main" id="{8B80EF69-E6C9-A41E-7661-6FB191D780BC}"/>
              </a:ext>
            </a:extLst>
          </p:cNvPr>
          <p:cNvSpPr>
            <a:spLocks noGrp="1"/>
          </p:cNvSpPr>
          <p:nvPr>
            <p:ph type="dt" sz="half" idx="10"/>
          </p:nvPr>
        </p:nvSpPr>
        <p:spPr/>
        <p:txBody>
          <a:bodyPr/>
          <a:lstStyle/>
          <a:p>
            <a:fld id="{B7165D05-4CE0-40F8-B0BD-E50C31F42D8C}" type="datetime1">
              <a:rPr lang="en-IN" smtClean="0"/>
              <a:t>21-12-2025</a:t>
            </a:fld>
            <a:endParaRPr lang="en-IN" dirty="0"/>
          </a:p>
        </p:txBody>
      </p:sp>
      <p:sp>
        <p:nvSpPr>
          <p:cNvPr id="4" name="Footer Placeholder 3">
            <a:extLst>
              <a:ext uri="{FF2B5EF4-FFF2-40B4-BE49-F238E27FC236}">
                <a16:creationId xmlns:a16="http://schemas.microsoft.com/office/drawing/2014/main" id="{DEC523E5-4D3B-56C5-CFBA-EC190CBA49FB}"/>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9A80B168-014B-98EE-600F-3C47C4540B70}"/>
              </a:ext>
            </a:extLst>
          </p:cNvPr>
          <p:cNvSpPr>
            <a:spLocks noGrp="1"/>
          </p:cNvSpPr>
          <p:nvPr>
            <p:ph type="sldNum" sz="quarter" idx="12"/>
          </p:nvPr>
        </p:nvSpPr>
        <p:spPr/>
        <p:txBody>
          <a:bodyPr/>
          <a:lstStyle/>
          <a:p>
            <a:fld id="{72CC1286-1CFD-434F-91E2-447085530BDC}" type="slidenum">
              <a:rPr lang="en-IN" smtClean="0"/>
              <a:pPr/>
              <a:t>11</a:t>
            </a:fld>
            <a:endParaRPr lang="en-IN" dirty="0"/>
          </a:p>
        </p:txBody>
      </p:sp>
    </p:spTree>
    <p:extLst>
      <p:ext uri="{BB962C8B-B14F-4D97-AF65-F5344CB8AC3E}">
        <p14:creationId xmlns:p14="http://schemas.microsoft.com/office/powerpoint/2010/main" val="4263498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75BA1-DFC9-496B-D354-088767589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230F0-B58B-1CF6-4E96-4139F8EC7AB9}"/>
              </a:ext>
            </a:extLst>
          </p:cNvPr>
          <p:cNvSpPr>
            <a:spLocks noGrp="1"/>
          </p:cNvSpPr>
          <p:nvPr>
            <p:ph type="title"/>
          </p:nvPr>
        </p:nvSpPr>
        <p:spPr/>
        <p:txBody>
          <a:bodyPr>
            <a:normAutofit/>
          </a:bodyPr>
          <a:lstStyle/>
          <a:p>
            <a:r>
              <a:rPr lang="en-IN" sz="4000" dirty="0"/>
              <a:t>Adjudication – Issue of SCN </a:t>
            </a:r>
            <a:r>
              <a:rPr lang="en-IN" sz="4000" dirty="0" err="1"/>
              <a:t>alongwith</a:t>
            </a:r>
            <a:r>
              <a:rPr lang="en-IN" sz="4000" dirty="0"/>
              <a:t> DRC-01</a:t>
            </a:r>
            <a:r>
              <a:rPr lang="en-IN" dirty="0"/>
              <a:t> </a:t>
            </a:r>
          </a:p>
        </p:txBody>
      </p:sp>
      <p:sp>
        <p:nvSpPr>
          <p:cNvPr id="3" name="Content Placeholder 2">
            <a:extLst>
              <a:ext uri="{FF2B5EF4-FFF2-40B4-BE49-F238E27FC236}">
                <a16:creationId xmlns:a16="http://schemas.microsoft.com/office/drawing/2014/main" id="{FBD0E797-1051-8514-9849-608B63F1BC57}"/>
              </a:ext>
            </a:extLst>
          </p:cNvPr>
          <p:cNvSpPr>
            <a:spLocks noGrp="1"/>
          </p:cNvSpPr>
          <p:nvPr>
            <p:ph idx="1"/>
          </p:nvPr>
        </p:nvSpPr>
        <p:spPr/>
        <p:txBody>
          <a:bodyPr>
            <a:normAutofit lnSpcReduction="10000"/>
          </a:bodyPr>
          <a:lstStyle/>
          <a:p>
            <a:r>
              <a:rPr lang="en-IN" dirty="0"/>
              <a:t>Personal hearing</a:t>
            </a:r>
          </a:p>
          <a:p>
            <a:pPr lvl="1"/>
            <a:r>
              <a:rPr lang="en-IN" dirty="0"/>
              <a:t>Highlighting the important points; </a:t>
            </a:r>
          </a:p>
          <a:p>
            <a:pPr lvl="1"/>
            <a:r>
              <a:rPr lang="en-IN" dirty="0"/>
              <a:t>Ensure the submissions and important points are mentioned in PH record; </a:t>
            </a:r>
          </a:p>
          <a:p>
            <a:r>
              <a:rPr lang="en-IN" dirty="0"/>
              <a:t>Follow-up submissions if any to be submitted as agreed/directed during personal hearing;</a:t>
            </a:r>
          </a:p>
          <a:p>
            <a:r>
              <a:rPr lang="en-IN" dirty="0"/>
              <a:t>Conference with the client to update the personal hearing proceedings;</a:t>
            </a:r>
          </a:p>
          <a:p>
            <a:r>
              <a:rPr lang="en-IN" dirty="0"/>
              <a:t>Follow-up on order periodically to ensure that the order is not served though it is uploaded;</a:t>
            </a:r>
          </a:p>
          <a:p>
            <a:r>
              <a:rPr lang="en-IN" dirty="0"/>
              <a:t>Post order receipt update to client as to next course of action;</a:t>
            </a:r>
          </a:p>
        </p:txBody>
      </p:sp>
      <p:sp>
        <p:nvSpPr>
          <p:cNvPr id="5" name="Date Placeholder 4">
            <a:extLst>
              <a:ext uri="{FF2B5EF4-FFF2-40B4-BE49-F238E27FC236}">
                <a16:creationId xmlns:a16="http://schemas.microsoft.com/office/drawing/2014/main" id="{C4AF750B-0FAA-7DAD-E370-07D3FCD9427D}"/>
              </a:ext>
            </a:extLst>
          </p:cNvPr>
          <p:cNvSpPr>
            <a:spLocks noGrp="1"/>
          </p:cNvSpPr>
          <p:nvPr>
            <p:ph type="dt" sz="half" idx="10"/>
          </p:nvPr>
        </p:nvSpPr>
        <p:spPr/>
        <p:txBody>
          <a:bodyPr/>
          <a:lstStyle/>
          <a:p>
            <a:fld id="{4BF6F451-B06D-4B3D-80D5-5CC6F9E08384}" type="datetime1">
              <a:rPr lang="en-IN" smtClean="0"/>
              <a:t>21-12-2025</a:t>
            </a:fld>
            <a:endParaRPr lang="en-IN" dirty="0"/>
          </a:p>
        </p:txBody>
      </p:sp>
      <p:sp>
        <p:nvSpPr>
          <p:cNvPr id="4" name="Footer Placeholder 3">
            <a:extLst>
              <a:ext uri="{FF2B5EF4-FFF2-40B4-BE49-F238E27FC236}">
                <a16:creationId xmlns:a16="http://schemas.microsoft.com/office/drawing/2014/main" id="{3CD53B3D-A224-F09A-57BB-05CCF8E8F5CD}"/>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1C7A2E2E-2EAB-F40B-2F08-074D8653E08D}"/>
              </a:ext>
            </a:extLst>
          </p:cNvPr>
          <p:cNvSpPr>
            <a:spLocks noGrp="1"/>
          </p:cNvSpPr>
          <p:nvPr>
            <p:ph type="sldNum" sz="quarter" idx="12"/>
          </p:nvPr>
        </p:nvSpPr>
        <p:spPr/>
        <p:txBody>
          <a:bodyPr/>
          <a:lstStyle/>
          <a:p>
            <a:fld id="{72CC1286-1CFD-434F-91E2-447085530BDC}" type="slidenum">
              <a:rPr lang="en-IN" smtClean="0"/>
              <a:pPr/>
              <a:t>12</a:t>
            </a:fld>
            <a:endParaRPr lang="en-IN" dirty="0"/>
          </a:p>
        </p:txBody>
      </p:sp>
    </p:spTree>
    <p:extLst>
      <p:ext uri="{BB962C8B-B14F-4D97-AF65-F5344CB8AC3E}">
        <p14:creationId xmlns:p14="http://schemas.microsoft.com/office/powerpoint/2010/main" val="3916997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18A71A4-1B44-356F-990F-C413592B87E2}"/>
              </a:ext>
            </a:extLst>
          </p:cNvPr>
          <p:cNvSpPr>
            <a:spLocks noGrp="1"/>
          </p:cNvSpPr>
          <p:nvPr>
            <p:ph type="ctrTitle"/>
          </p:nvPr>
        </p:nvSpPr>
        <p:spPr/>
        <p:txBody>
          <a:bodyPr/>
          <a:lstStyle/>
          <a:p>
            <a:r>
              <a:rPr lang="en-IN" dirty="0"/>
              <a:t>1</a:t>
            </a:r>
            <a:r>
              <a:rPr lang="en-IN" baseline="30000" dirty="0"/>
              <a:t>st</a:t>
            </a:r>
            <a:r>
              <a:rPr lang="en-IN" dirty="0"/>
              <a:t> Appeal</a:t>
            </a:r>
          </a:p>
        </p:txBody>
      </p:sp>
      <p:sp>
        <p:nvSpPr>
          <p:cNvPr id="6" name="Subtitle 5">
            <a:extLst>
              <a:ext uri="{FF2B5EF4-FFF2-40B4-BE49-F238E27FC236}">
                <a16:creationId xmlns:a16="http://schemas.microsoft.com/office/drawing/2014/main" id="{E81EAFFE-B6DA-C06F-C704-9A19605C24C3}"/>
              </a:ext>
            </a:extLst>
          </p:cNvPr>
          <p:cNvSpPr>
            <a:spLocks noGrp="1"/>
          </p:cNvSpPr>
          <p:nvPr>
            <p:ph type="subTitle" idx="1"/>
          </p:nvPr>
        </p:nvSpPr>
        <p:spPr/>
        <p:txBody>
          <a:bodyPr/>
          <a:lstStyle/>
          <a:p>
            <a:endParaRPr lang="en-IN"/>
          </a:p>
        </p:txBody>
      </p:sp>
      <p:sp>
        <p:nvSpPr>
          <p:cNvPr id="2" name="Date Placeholder 1">
            <a:extLst>
              <a:ext uri="{FF2B5EF4-FFF2-40B4-BE49-F238E27FC236}">
                <a16:creationId xmlns:a16="http://schemas.microsoft.com/office/drawing/2014/main" id="{4B041E6C-F429-0ACE-62FF-966C6B604AFD}"/>
              </a:ext>
            </a:extLst>
          </p:cNvPr>
          <p:cNvSpPr>
            <a:spLocks noGrp="1"/>
          </p:cNvSpPr>
          <p:nvPr>
            <p:ph type="dt" sz="half" idx="10"/>
          </p:nvPr>
        </p:nvSpPr>
        <p:spPr/>
        <p:txBody>
          <a:bodyPr/>
          <a:lstStyle/>
          <a:p>
            <a:fld id="{CE8DA860-203B-4356-B613-A972675A894C}" type="datetime1">
              <a:rPr lang="en-IN" smtClean="0"/>
              <a:t>21-12-2025</a:t>
            </a:fld>
            <a:endParaRPr lang="en-IN" dirty="0"/>
          </a:p>
        </p:txBody>
      </p:sp>
      <p:sp>
        <p:nvSpPr>
          <p:cNvPr id="4" name="Footer Placeholder 3">
            <a:extLst>
              <a:ext uri="{FF2B5EF4-FFF2-40B4-BE49-F238E27FC236}">
                <a16:creationId xmlns:a16="http://schemas.microsoft.com/office/drawing/2014/main" id="{77B209FA-4D74-D78F-B6B4-151A97A813FB}"/>
              </a:ext>
            </a:extLst>
          </p:cNvPr>
          <p:cNvSpPr>
            <a:spLocks noGrp="1"/>
          </p:cNvSpPr>
          <p:nvPr>
            <p:ph type="ftr" sz="quarter" idx="11"/>
          </p:nvPr>
        </p:nvSpPr>
        <p:spPr/>
        <p:txBody>
          <a:bodyPr/>
          <a:lstStyle/>
          <a:p>
            <a:r>
              <a:rPr lang="pt-BR"/>
              <a:t>CA Rajesh Kumar T.R. | R K T R &amp; Co., </a:t>
            </a:r>
            <a:endParaRPr lang="en-IN" dirty="0"/>
          </a:p>
        </p:txBody>
      </p:sp>
      <p:sp>
        <p:nvSpPr>
          <p:cNvPr id="3" name="Slide Number Placeholder 2">
            <a:extLst>
              <a:ext uri="{FF2B5EF4-FFF2-40B4-BE49-F238E27FC236}">
                <a16:creationId xmlns:a16="http://schemas.microsoft.com/office/drawing/2014/main" id="{F85E843B-85E6-14E9-FD25-41B07A164B13}"/>
              </a:ext>
            </a:extLst>
          </p:cNvPr>
          <p:cNvSpPr>
            <a:spLocks noGrp="1"/>
          </p:cNvSpPr>
          <p:nvPr>
            <p:ph type="sldNum" sz="quarter" idx="12"/>
          </p:nvPr>
        </p:nvSpPr>
        <p:spPr/>
        <p:txBody>
          <a:bodyPr/>
          <a:lstStyle/>
          <a:p>
            <a:fld id="{72CC1286-1CFD-434F-91E2-447085530BDC}" type="slidenum">
              <a:rPr lang="en-IN" smtClean="0"/>
              <a:pPr/>
              <a:t>13</a:t>
            </a:fld>
            <a:endParaRPr lang="en-IN" dirty="0"/>
          </a:p>
        </p:txBody>
      </p:sp>
    </p:spTree>
    <p:extLst>
      <p:ext uri="{BB962C8B-B14F-4D97-AF65-F5344CB8AC3E}">
        <p14:creationId xmlns:p14="http://schemas.microsoft.com/office/powerpoint/2010/main" val="3753740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First Appeal – Some points</a:t>
            </a:r>
          </a:p>
        </p:txBody>
      </p:sp>
      <p:sp>
        <p:nvSpPr>
          <p:cNvPr id="3" name="Content Placeholder 2"/>
          <p:cNvSpPr>
            <a:spLocks noGrp="1"/>
          </p:cNvSpPr>
          <p:nvPr>
            <p:ph idx="1"/>
          </p:nvPr>
        </p:nvSpPr>
        <p:spPr/>
        <p:txBody>
          <a:bodyPr>
            <a:normAutofit/>
          </a:bodyPr>
          <a:lstStyle/>
          <a:p>
            <a:pPr algn="just"/>
            <a:r>
              <a:rPr lang="en-US" sz="2800" dirty="0"/>
              <a:t>Order would become final if not appealed;</a:t>
            </a:r>
          </a:p>
          <a:p>
            <a:pPr algn="just"/>
            <a:r>
              <a:rPr lang="en-US" sz="2800" dirty="0"/>
              <a:t>Appeal not filed within due dates and condonable period permitted, the order becomes final. </a:t>
            </a:r>
            <a:r>
              <a:rPr lang="en-US" sz="2800" b="1" dirty="0"/>
              <a:t>No power to condone delay;</a:t>
            </a:r>
            <a:endParaRPr lang="en-US" sz="2800" dirty="0"/>
          </a:p>
          <a:p>
            <a:pPr algn="just"/>
            <a:r>
              <a:rPr lang="en-US" sz="2800" dirty="0"/>
              <a:t>Mere filing of appeal will not alter the liability confirmed in the order, unless stayed or reversed in appeal;</a:t>
            </a:r>
          </a:p>
          <a:p>
            <a:pPr algn="just"/>
            <a:r>
              <a:rPr lang="en-US" sz="2800" dirty="0"/>
              <a:t>Order </a:t>
            </a:r>
            <a:r>
              <a:rPr lang="en-US" sz="2800" i="1" dirty="0"/>
              <a:t>non-</a:t>
            </a:r>
            <a:r>
              <a:rPr lang="en-US" sz="2800" i="1" dirty="0" err="1"/>
              <a:t>est</a:t>
            </a:r>
            <a:r>
              <a:rPr lang="en-US" sz="2800" dirty="0"/>
              <a:t> if passed without jurisdiction;</a:t>
            </a:r>
          </a:p>
          <a:p>
            <a:pPr algn="just"/>
            <a:r>
              <a:rPr lang="en-US" sz="2800" dirty="0"/>
              <a:t>Order not final if matter was remanded;</a:t>
            </a:r>
          </a:p>
        </p:txBody>
      </p:sp>
      <p:sp>
        <p:nvSpPr>
          <p:cNvPr id="5" name="Date Placeholder 4">
            <a:extLst>
              <a:ext uri="{FF2B5EF4-FFF2-40B4-BE49-F238E27FC236}">
                <a16:creationId xmlns:a16="http://schemas.microsoft.com/office/drawing/2014/main" id="{B8B94F8F-2D45-DEE1-1660-6DC001F98A56}"/>
              </a:ext>
            </a:extLst>
          </p:cNvPr>
          <p:cNvSpPr>
            <a:spLocks noGrp="1"/>
          </p:cNvSpPr>
          <p:nvPr>
            <p:ph type="dt" sz="half" idx="10"/>
          </p:nvPr>
        </p:nvSpPr>
        <p:spPr/>
        <p:txBody>
          <a:bodyPr/>
          <a:lstStyle/>
          <a:p>
            <a:fld id="{77DF201B-7A24-417A-9D66-6A10C57D272C}" type="datetime1">
              <a:rPr lang="en-IN" smtClean="0"/>
              <a:t>21-12-2025</a:t>
            </a:fld>
            <a:endParaRPr lang="en-IN" dirty="0"/>
          </a:p>
        </p:txBody>
      </p:sp>
      <p:sp>
        <p:nvSpPr>
          <p:cNvPr id="4" name="Footer Placeholder 3"/>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F25772F1-9AD2-BC10-2A7E-D30204891CE7}"/>
              </a:ext>
            </a:extLst>
          </p:cNvPr>
          <p:cNvSpPr>
            <a:spLocks noGrp="1"/>
          </p:cNvSpPr>
          <p:nvPr>
            <p:ph type="sldNum" sz="quarter" idx="12"/>
          </p:nvPr>
        </p:nvSpPr>
        <p:spPr/>
        <p:txBody>
          <a:bodyPr/>
          <a:lstStyle/>
          <a:p>
            <a:fld id="{72CC1286-1CFD-434F-91E2-447085530BDC}" type="slidenum">
              <a:rPr lang="en-IN" smtClean="0"/>
              <a:pPr/>
              <a:t>14</a:t>
            </a:fld>
            <a:endParaRPr lang="en-IN" dirty="0"/>
          </a:p>
        </p:txBody>
      </p:sp>
    </p:spTree>
    <p:extLst>
      <p:ext uri="{BB962C8B-B14F-4D97-AF65-F5344CB8AC3E}">
        <p14:creationId xmlns:p14="http://schemas.microsoft.com/office/powerpoint/2010/main" val="1512262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Appeal Provisions – First Appellate Authority</a:t>
            </a:r>
            <a:endParaRPr lang="en-IN" sz="4000" dirty="0"/>
          </a:p>
        </p:txBody>
      </p:sp>
      <p:sp>
        <p:nvSpPr>
          <p:cNvPr id="3" name="Content Placeholder 2"/>
          <p:cNvSpPr>
            <a:spLocks noGrp="1"/>
          </p:cNvSpPr>
          <p:nvPr>
            <p:ph idx="1"/>
          </p:nvPr>
        </p:nvSpPr>
        <p:spPr/>
        <p:txBody>
          <a:bodyPr>
            <a:normAutofit/>
          </a:bodyPr>
          <a:lstStyle/>
          <a:p>
            <a:pPr algn="just"/>
            <a:r>
              <a:rPr lang="en-IN" sz="2800" b="1" dirty="0"/>
              <a:t>SECTION 107. Appeals to Appellate Authority.</a:t>
            </a:r>
            <a:r>
              <a:rPr lang="en-IN" sz="2800" dirty="0"/>
              <a:t> — (1) </a:t>
            </a:r>
            <a:r>
              <a:rPr lang="en-IN" sz="2800" u="sng" dirty="0"/>
              <a:t>Any person </a:t>
            </a:r>
            <a:r>
              <a:rPr lang="en-IN" sz="2800" dirty="0"/>
              <a:t>aggrieved by </a:t>
            </a:r>
            <a:r>
              <a:rPr lang="en-IN" sz="2800" u="sng" dirty="0"/>
              <a:t>any decision or order passed under this Act </a:t>
            </a:r>
            <a:r>
              <a:rPr lang="en-IN" sz="2800" dirty="0"/>
              <a:t>or the State Goods and Services Tax Act or the Union Territory Goods and Services Tax Act by an adjudicating authority may appeal to such Appellate Authority as may be prescribed within three months from the date on which the said decision or order is </a:t>
            </a:r>
            <a:r>
              <a:rPr lang="en-IN" sz="2800" b="1" dirty="0"/>
              <a:t>communicated </a:t>
            </a:r>
            <a:r>
              <a:rPr lang="en-IN" sz="2800" dirty="0"/>
              <a:t>to such person</a:t>
            </a:r>
          </a:p>
          <a:p>
            <a:pPr marL="0" indent="0" algn="just">
              <a:buNone/>
            </a:pPr>
            <a:endParaRPr lang="en-IN" sz="2800" dirty="0"/>
          </a:p>
        </p:txBody>
      </p:sp>
      <p:sp>
        <p:nvSpPr>
          <p:cNvPr id="4" name="Date Placeholder 3">
            <a:extLst>
              <a:ext uri="{FF2B5EF4-FFF2-40B4-BE49-F238E27FC236}">
                <a16:creationId xmlns:a16="http://schemas.microsoft.com/office/drawing/2014/main" id="{C32E137C-25B0-3392-8D83-342B01C63CFC}"/>
              </a:ext>
            </a:extLst>
          </p:cNvPr>
          <p:cNvSpPr>
            <a:spLocks noGrp="1"/>
          </p:cNvSpPr>
          <p:nvPr>
            <p:ph type="dt" sz="half" idx="10"/>
          </p:nvPr>
        </p:nvSpPr>
        <p:spPr/>
        <p:txBody>
          <a:bodyPr/>
          <a:lstStyle/>
          <a:p>
            <a:fld id="{9DF5B356-A17D-407A-841C-E8E63B1FEF1F}" type="datetime1">
              <a:rPr lang="en-IN" smtClean="0"/>
              <a:t>21-12-2025</a:t>
            </a:fld>
            <a:endParaRPr lang="en-IN" dirty="0"/>
          </a:p>
        </p:txBody>
      </p:sp>
      <p:sp>
        <p:nvSpPr>
          <p:cNvPr id="6" name="Footer Placeholder 5"/>
          <p:cNvSpPr>
            <a:spLocks noGrp="1"/>
          </p:cNvSpPr>
          <p:nvPr>
            <p:ph type="ftr" sz="quarter" idx="11"/>
          </p:nvPr>
        </p:nvSpPr>
        <p:spPr/>
        <p:txBody>
          <a:bodyPr/>
          <a:lstStyle/>
          <a:p>
            <a:r>
              <a:rPr lang="pt-BR"/>
              <a:t>CA Rajesh Kumar T.R. | R K T R &amp; Co., </a:t>
            </a:r>
            <a:endParaRPr lang="en-IN"/>
          </a:p>
        </p:txBody>
      </p:sp>
      <p:sp>
        <p:nvSpPr>
          <p:cNvPr id="5" name="Slide Number Placeholder 4">
            <a:extLst>
              <a:ext uri="{FF2B5EF4-FFF2-40B4-BE49-F238E27FC236}">
                <a16:creationId xmlns:a16="http://schemas.microsoft.com/office/drawing/2014/main" id="{F0FE731C-77D3-C793-9E9D-202CBC47AF0F}"/>
              </a:ext>
            </a:extLst>
          </p:cNvPr>
          <p:cNvSpPr>
            <a:spLocks noGrp="1"/>
          </p:cNvSpPr>
          <p:nvPr>
            <p:ph type="sldNum" sz="quarter" idx="12"/>
          </p:nvPr>
        </p:nvSpPr>
        <p:spPr/>
        <p:txBody>
          <a:bodyPr/>
          <a:lstStyle/>
          <a:p>
            <a:fld id="{72CC1286-1CFD-434F-91E2-447085530BDC}" type="slidenum">
              <a:rPr lang="en-IN" smtClean="0"/>
              <a:pPr/>
              <a:t>15</a:t>
            </a:fld>
            <a:endParaRPr lang="en-IN" dirty="0"/>
          </a:p>
        </p:txBody>
      </p:sp>
    </p:spTree>
    <p:extLst>
      <p:ext uri="{BB962C8B-B14F-4D97-AF65-F5344CB8AC3E}">
        <p14:creationId xmlns:p14="http://schemas.microsoft.com/office/powerpoint/2010/main" val="2064488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t>Pre-deposit</a:t>
            </a:r>
            <a:endParaRPr lang="en-US" dirty="0"/>
          </a:p>
        </p:txBody>
      </p:sp>
      <p:sp>
        <p:nvSpPr>
          <p:cNvPr id="5" name="Content Placeholder 4"/>
          <p:cNvSpPr>
            <a:spLocks noGrp="1"/>
          </p:cNvSpPr>
          <p:nvPr>
            <p:ph idx="1"/>
          </p:nvPr>
        </p:nvSpPr>
        <p:spPr/>
        <p:txBody>
          <a:bodyPr>
            <a:normAutofit/>
          </a:bodyPr>
          <a:lstStyle/>
          <a:p>
            <a:r>
              <a:rPr lang="en-US" sz="2800" dirty="0"/>
              <a:t>Pre-deposit is pre-condition for filing appeal</a:t>
            </a:r>
          </a:p>
          <a:p>
            <a:r>
              <a:rPr lang="en-US" sz="2800" dirty="0"/>
              <a:t>First Appellate Authority – </a:t>
            </a:r>
          </a:p>
          <a:p>
            <a:pPr lvl="1"/>
            <a:r>
              <a:rPr lang="en-US" sz="2000" dirty="0"/>
              <a:t>Admitted – Full tax along with interest and penalty</a:t>
            </a:r>
          </a:p>
          <a:p>
            <a:pPr lvl="1"/>
            <a:r>
              <a:rPr lang="en-US" sz="2000" dirty="0"/>
              <a:t>Remaining – 10% of tax</a:t>
            </a:r>
          </a:p>
          <a:p>
            <a:r>
              <a:rPr lang="en-US" sz="2800" dirty="0"/>
              <a:t>Second Appellate Authority-</a:t>
            </a:r>
          </a:p>
          <a:p>
            <a:pPr lvl="1"/>
            <a:r>
              <a:rPr lang="en-US" sz="2000" dirty="0"/>
              <a:t>Admitted  – Full tax along with interest and penalty</a:t>
            </a:r>
          </a:p>
          <a:p>
            <a:pPr lvl="1"/>
            <a:r>
              <a:rPr lang="en-US" sz="2000" dirty="0"/>
              <a:t>Remaining – In addition to first appellate stage 10% of tax</a:t>
            </a:r>
          </a:p>
          <a:p>
            <a:r>
              <a:rPr lang="en-US" sz="2800" dirty="0"/>
              <a:t>On such payment balance amount is stayed for recovery</a:t>
            </a:r>
          </a:p>
          <a:p>
            <a:r>
              <a:rPr lang="en-US" dirty="0"/>
              <a:t>Involves only penalty - 10% of penalty</a:t>
            </a:r>
            <a:endParaRPr lang="en-US" dirty="0">
              <a:solidFill>
                <a:srgbClr val="FF0000"/>
              </a:solidFill>
            </a:endParaRPr>
          </a:p>
        </p:txBody>
      </p:sp>
      <p:sp>
        <p:nvSpPr>
          <p:cNvPr id="2" name="Date Placeholder 1">
            <a:extLst>
              <a:ext uri="{FF2B5EF4-FFF2-40B4-BE49-F238E27FC236}">
                <a16:creationId xmlns:a16="http://schemas.microsoft.com/office/drawing/2014/main" id="{6A72AC5B-853C-1D02-97E0-CEA51627FD22}"/>
              </a:ext>
            </a:extLst>
          </p:cNvPr>
          <p:cNvSpPr>
            <a:spLocks noGrp="1"/>
          </p:cNvSpPr>
          <p:nvPr>
            <p:ph type="dt" sz="half" idx="10"/>
          </p:nvPr>
        </p:nvSpPr>
        <p:spPr/>
        <p:txBody>
          <a:bodyPr/>
          <a:lstStyle/>
          <a:p>
            <a:fld id="{6625DABB-7AEF-44CE-8D5C-7BFE3188048F}" type="datetime1">
              <a:rPr lang="en-IN" smtClean="0"/>
              <a:t>21-12-2025</a:t>
            </a:fld>
            <a:endParaRPr lang="en-IN" dirty="0"/>
          </a:p>
        </p:txBody>
      </p:sp>
      <p:sp>
        <p:nvSpPr>
          <p:cNvPr id="3" name="Footer Placeholder 2"/>
          <p:cNvSpPr>
            <a:spLocks noGrp="1"/>
          </p:cNvSpPr>
          <p:nvPr>
            <p:ph type="ftr" sz="quarter" idx="11"/>
          </p:nvPr>
        </p:nvSpPr>
        <p:spPr/>
        <p:txBody>
          <a:bodyPr/>
          <a:lstStyle/>
          <a:p>
            <a:r>
              <a:rPr lang="pt-BR"/>
              <a:t>CA Rajesh Kumar T.R. | R K T R &amp; Co., </a:t>
            </a:r>
            <a:endParaRPr lang="en-US"/>
          </a:p>
        </p:txBody>
      </p:sp>
      <p:sp>
        <p:nvSpPr>
          <p:cNvPr id="6" name="Slide Number Placeholder 5">
            <a:extLst>
              <a:ext uri="{FF2B5EF4-FFF2-40B4-BE49-F238E27FC236}">
                <a16:creationId xmlns:a16="http://schemas.microsoft.com/office/drawing/2014/main" id="{74975D9E-DF05-3C6D-ECD6-0FFFC138553C}"/>
              </a:ext>
            </a:extLst>
          </p:cNvPr>
          <p:cNvSpPr>
            <a:spLocks noGrp="1"/>
          </p:cNvSpPr>
          <p:nvPr>
            <p:ph type="sldNum" sz="quarter" idx="12"/>
          </p:nvPr>
        </p:nvSpPr>
        <p:spPr/>
        <p:txBody>
          <a:bodyPr/>
          <a:lstStyle/>
          <a:p>
            <a:fld id="{72CC1286-1CFD-434F-91E2-447085530BDC}" type="slidenum">
              <a:rPr lang="en-IN" smtClean="0"/>
              <a:pPr/>
              <a:t>16</a:t>
            </a:fld>
            <a:endParaRPr lang="en-IN" dirty="0"/>
          </a:p>
        </p:txBody>
      </p:sp>
    </p:spTree>
    <p:extLst>
      <p:ext uri="{BB962C8B-B14F-4D97-AF65-F5344CB8AC3E}">
        <p14:creationId xmlns:p14="http://schemas.microsoft.com/office/powerpoint/2010/main" val="12393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baseline="30000" dirty="0"/>
              <a:t>St</a:t>
            </a:r>
            <a:r>
              <a:rPr lang="en-US" dirty="0"/>
              <a:t> Stage Appeal - Preparation</a:t>
            </a:r>
          </a:p>
        </p:txBody>
      </p:sp>
      <p:sp>
        <p:nvSpPr>
          <p:cNvPr id="3" name="Content Placeholder 2"/>
          <p:cNvSpPr>
            <a:spLocks noGrp="1"/>
          </p:cNvSpPr>
          <p:nvPr>
            <p:ph idx="1"/>
          </p:nvPr>
        </p:nvSpPr>
        <p:spPr/>
        <p:txBody>
          <a:bodyPr>
            <a:noAutofit/>
          </a:bodyPr>
          <a:lstStyle/>
          <a:p>
            <a:r>
              <a:rPr lang="en-US" sz="2400" dirty="0"/>
              <a:t>Verification of all the points during adjudication (if not verified during adjudication);</a:t>
            </a:r>
          </a:p>
          <a:p>
            <a:r>
              <a:rPr lang="en-US" sz="2400" dirty="0"/>
              <a:t>Notes as to –</a:t>
            </a:r>
          </a:p>
          <a:p>
            <a:pPr lvl="1"/>
            <a:r>
              <a:rPr lang="en-US" sz="2000" dirty="0"/>
              <a:t>All the submissions made are considered and rebutted in the order or not?</a:t>
            </a:r>
          </a:p>
          <a:p>
            <a:pPr lvl="1"/>
            <a:r>
              <a:rPr lang="en-US" sz="2000" dirty="0"/>
              <a:t>Whether the findings are beyond the grounds and/or documents available on record?</a:t>
            </a:r>
          </a:p>
          <a:p>
            <a:pPr lvl="1"/>
            <a:r>
              <a:rPr lang="en-US" sz="2000" dirty="0"/>
              <a:t>Whether the findings are given to each of the issues in the notice/reply?</a:t>
            </a:r>
          </a:p>
          <a:p>
            <a:pPr lvl="1"/>
            <a:r>
              <a:rPr lang="en-US" sz="2000" dirty="0"/>
              <a:t>Findings given are in line with the facts and law relating to the notice?</a:t>
            </a:r>
          </a:p>
          <a:p>
            <a:pPr lvl="1"/>
            <a:r>
              <a:rPr lang="en-US" sz="2000" dirty="0"/>
              <a:t>Grounds/findings based on which the demands are confirmed?</a:t>
            </a:r>
          </a:p>
          <a:p>
            <a:pPr lvl="1"/>
            <a:r>
              <a:rPr lang="en-US" sz="2000" dirty="0"/>
              <a:t>Though final relief is given, whether any finding is against requiring appeal?.</a:t>
            </a:r>
          </a:p>
          <a:p>
            <a:r>
              <a:rPr lang="en-US" sz="2400" dirty="0"/>
              <a:t>Assimilation of data/information/documents relevant to counter the findings</a:t>
            </a:r>
          </a:p>
          <a:p>
            <a:r>
              <a:rPr lang="en-US" sz="2400" dirty="0"/>
              <a:t>Conference with the client to discuss the findings and available future options </a:t>
            </a:r>
          </a:p>
        </p:txBody>
      </p:sp>
      <p:sp>
        <p:nvSpPr>
          <p:cNvPr id="5" name="Date Placeholder 4">
            <a:extLst>
              <a:ext uri="{FF2B5EF4-FFF2-40B4-BE49-F238E27FC236}">
                <a16:creationId xmlns:a16="http://schemas.microsoft.com/office/drawing/2014/main" id="{9593F86C-4B45-A73F-3E1F-7F3F256614AE}"/>
              </a:ext>
            </a:extLst>
          </p:cNvPr>
          <p:cNvSpPr>
            <a:spLocks noGrp="1"/>
          </p:cNvSpPr>
          <p:nvPr>
            <p:ph type="dt" sz="half" idx="10"/>
          </p:nvPr>
        </p:nvSpPr>
        <p:spPr/>
        <p:txBody>
          <a:bodyPr/>
          <a:lstStyle/>
          <a:p>
            <a:fld id="{9D110806-19B0-4F27-AAFD-79065F8F1554}" type="datetime1">
              <a:rPr lang="en-IN" smtClean="0"/>
              <a:t>21-12-2025</a:t>
            </a:fld>
            <a:endParaRPr lang="en-IN" dirty="0"/>
          </a:p>
        </p:txBody>
      </p:sp>
      <p:sp>
        <p:nvSpPr>
          <p:cNvPr id="4" name="Footer Placeholder 3"/>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C2895358-0BE9-5E8C-F35B-BFB15D0011F4}"/>
              </a:ext>
            </a:extLst>
          </p:cNvPr>
          <p:cNvSpPr>
            <a:spLocks noGrp="1"/>
          </p:cNvSpPr>
          <p:nvPr>
            <p:ph type="sldNum" sz="quarter" idx="12"/>
          </p:nvPr>
        </p:nvSpPr>
        <p:spPr/>
        <p:txBody>
          <a:bodyPr/>
          <a:lstStyle/>
          <a:p>
            <a:fld id="{72CC1286-1CFD-434F-91E2-447085530BDC}" type="slidenum">
              <a:rPr lang="en-IN" smtClean="0"/>
              <a:pPr/>
              <a:t>17</a:t>
            </a:fld>
            <a:endParaRPr lang="en-IN" dirty="0"/>
          </a:p>
        </p:txBody>
      </p:sp>
    </p:spTree>
    <p:extLst>
      <p:ext uri="{BB962C8B-B14F-4D97-AF65-F5344CB8AC3E}">
        <p14:creationId xmlns:p14="http://schemas.microsoft.com/office/powerpoint/2010/main" val="30071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8AA1-5F3A-124C-4791-E27C15AD2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34DA9-04B4-CF4D-5C13-2895218F9A9B}"/>
              </a:ext>
            </a:extLst>
          </p:cNvPr>
          <p:cNvSpPr>
            <a:spLocks noGrp="1"/>
          </p:cNvSpPr>
          <p:nvPr>
            <p:ph type="title"/>
          </p:nvPr>
        </p:nvSpPr>
        <p:spPr/>
        <p:txBody>
          <a:bodyPr/>
          <a:lstStyle/>
          <a:p>
            <a:r>
              <a:rPr lang="en-US" dirty="0"/>
              <a:t>1</a:t>
            </a:r>
            <a:r>
              <a:rPr lang="en-US" baseline="30000" dirty="0"/>
              <a:t>St</a:t>
            </a:r>
            <a:r>
              <a:rPr lang="en-US" dirty="0"/>
              <a:t> Stage Appeal - Preparation</a:t>
            </a:r>
          </a:p>
        </p:txBody>
      </p:sp>
      <p:sp>
        <p:nvSpPr>
          <p:cNvPr id="3" name="Content Placeholder 2">
            <a:extLst>
              <a:ext uri="{FF2B5EF4-FFF2-40B4-BE49-F238E27FC236}">
                <a16:creationId xmlns:a16="http://schemas.microsoft.com/office/drawing/2014/main" id="{3EBDCC62-73CF-63D6-DE5B-20D45180FB21}"/>
              </a:ext>
            </a:extLst>
          </p:cNvPr>
          <p:cNvSpPr>
            <a:spLocks noGrp="1"/>
          </p:cNvSpPr>
          <p:nvPr>
            <p:ph idx="1"/>
          </p:nvPr>
        </p:nvSpPr>
        <p:spPr/>
        <p:txBody>
          <a:bodyPr>
            <a:noAutofit/>
          </a:bodyPr>
          <a:lstStyle/>
          <a:p>
            <a:r>
              <a:rPr lang="en-US" sz="2400" dirty="0"/>
              <a:t>Quantum of pre-deposit required and its arrangement from client;</a:t>
            </a:r>
          </a:p>
          <a:p>
            <a:r>
              <a:rPr lang="en-US" sz="2400" dirty="0"/>
              <a:t>Upon confirmation of the client – Drafting of Appeal grounds</a:t>
            </a:r>
          </a:p>
          <a:p>
            <a:r>
              <a:rPr lang="en-US" sz="2400" dirty="0"/>
              <a:t>Confirmation of draft before filing;</a:t>
            </a:r>
          </a:p>
          <a:p>
            <a:r>
              <a:rPr lang="en-US" sz="2400" dirty="0"/>
              <a:t>Filing of appeal;</a:t>
            </a:r>
          </a:p>
          <a:p>
            <a:r>
              <a:rPr lang="en-US" sz="2400" dirty="0"/>
              <a:t>Personal Hearing;</a:t>
            </a:r>
          </a:p>
          <a:p>
            <a:r>
              <a:rPr lang="en-US" sz="2400" dirty="0"/>
              <a:t>Receipt of Order; </a:t>
            </a:r>
          </a:p>
          <a:p>
            <a:r>
              <a:rPr lang="en-US" sz="2400" dirty="0"/>
              <a:t>Deciding further course of action;</a:t>
            </a:r>
          </a:p>
        </p:txBody>
      </p:sp>
      <p:sp>
        <p:nvSpPr>
          <p:cNvPr id="5" name="Date Placeholder 4">
            <a:extLst>
              <a:ext uri="{FF2B5EF4-FFF2-40B4-BE49-F238E27FC236}">
                <a16:creationId xmlns:a16="http://schemas.microsoft.com/office/drawing/2014/main" id="{C9A1ACA6-AB9E-AEAC-3F04-1CFD3EEAF634}"/>
              </a:ext>
            </a:extLst>
          </p:cNvPr>
          <p:cNvSpPr>
            <a:spLocks noGrp="1"/>
          </p:cNvSpPr>
          <p:nvPr>
            <p:ph type="dt" sz="half" idx="10"/>
          </p:nvPr>
        </p:nvSpPr>
        <p:spPr/>
        <p:txBody>
          <a:bodyPr/>
          <a:lstStyle/>
          <a:p>
            <a:fld id="{80517335-B3D5-4CC2-9CC4-62F804FD9E13}" type="datetime1">
              <a:rPr lang="en-IN" smtClean="0"/>
              <a:t>21-12-2025</a:t>
            </a:fld>
            <a:endParaRPr lang="en-IN" dirty="0"/>
          </a:p>
        </p:txBody>
      </p:sp>
      <p:sp>
        <p:nvSpPr>
          <p:cNvPr id="4" name="Footer Placeholder 3">
            <a:extLst>
              <a:ext uri="{FF2B5EF4-FFF2-40B4-BE49-F238E27FC236}">
                <a16:creationId xmlns:a16="http://schemas.microsoft.com/office/drawing/2014/main" id="{8992455B-6C5A-EE78-E6AA-70A7132D82BA}"/>
              </a:ext>
            </a:extLst>
          </p:cNvPr>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61138E0D-D101-941A-EBE2-51226BEDD053}"/>
              </a:ext>
            </a:extLst>
          </p:cNvPr>
          <p:cNvSpPr>
            <a:spLocks noGrp="1"/>
          </p:cNvSpPr>
          <p:nvPr>
            <p:ph type="sldNum" sz="quarter" idx="12"/>
          </p:nvPr>
        </p:nvSpPr>
        <p:spPr/>
        <p:txBody>
          <a:bodyPr/>
          <a:lstStyle/>
          <a:p>
            <a:fld id="{72CC1286-1CFD-434F-91E2-447085530BDC}" type="slidenum">
              <a:rPr lang="en-IN" smtClean="0"/>
              <a:pPr/>
              <a:t>18</a:t>
            </a:fld>
            <a:endParaRPr lang="en-IN" dirty="0"/>
          </a:p>
        </p:txBody>
      </p:sp>
    </p:spTree>
    <p:extLst>
      <p:ext uri="{BB962C8B-B14F-4D97-AF65-F5344CB8AC3E}">
        <p14:creationId xmlns:p14="http://schemas.microsoft.com/office/powerpoint/2010/main" val="91351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Departmental Appeal</a:t>
            </a:r>
          </a:p>
        </p:txBody>
      </p:sp>
      <p:sp>
        <p:nvSpPr>
          <p:cNvPr id="5" name="Content Placeholder 4"/>
          <p:cNvSpPr>
            <a:spLocks noGrp="1"/>
          </p:cNvSpPr>
          <p:nvPr>
            <p:ph idx="1"/>
          </p:nvPr>
        </p:nvSpPr>
        <p:spPr/>
        <p:txBody>
          <a:bodyPr>
            <a:normAutofit/>
          </a:bodyPr>
          <a:lstStyle/>
          <a:p>
            <a:pPr algn="just"/>
            <a:r>
              <a:rPr lang="en-US" sz="2800" dirty="0"/>
              <a:t>If the Commissioner (on own or on reference by counter part) will pass order directing the sub-ordinate to file appeal;</a:t>
            </a:r>
          </a:p>
          <a:p>
            <a:pPr algn="just"/>
            <a:r>
              <a:rPr lang="en-US" sz="2800" dirty="0"/>
              <a:t>Time limit to appeal : 6 Months; </a:t>
            </a:r>
            <a:r>
              <a:rPr lang="en-US" sz="2800" dirty="0" err="1"/>
              <a:t>Extention</a:t>
            </a:r>
            <a:r>
              <a:rPr lang="en-US" sz="2800" dirty="0"/>
              <a:t> – 1 Month.</a:t>
            </a:r>
          </a:p>
          <a:p>
            <a:pPr algn="just"/>
            <a:r>
              <a:rPr lang="en-US" sz="2800" dirty="0"/>
              <a:t>The Appeal will be in Form APL-03;</a:t>
            </a:r>
          </a:p>
          <a:p>
            <a:pPr algn="just"/>
            <a:r>
              <a:rPr lang="en-US" dirty="0"/>
              <a:t>Upon knowing the fact of departmental appeal, filing reply to appeal countering the grounds of appeal on – </a:t>
            </a:r>
          </a:p>
          <a:p>
            <a:pPr lvl="1" algn="just"/>
            <a:r>
              <a:rPr lang="en-US" dirty="0"/>
              <a:t>Technical grounds like jurisdiction, scope of grounds beyond SCN, Additional documents evidence etc.,  </a:t>
            </a:r>
          </a:p>
          <a:p>
            <a:pPr lvl="1" algn="just"/>
            <a:r>
              <a:rPr lang="en-US" dirty="0"/>
              <a:t>Merits with supporting documents</a:t>
            </a:r>
          </a:p>
          <a:p>
            <a:pPr lvl="1" algn="just"/>
            <a:r>
              <a:rPr lang="en-US" dirty="0"/>
              <a:t>Precedents in support of the reply to appeal.</a:t>
            </a:r>
          </a:p>
          <a:p>
            <a:pPr algn="just"/>
            <a:endParaRPr lang="en-US" sz="2800" dirty="0"/>
          </a:p>
        </p:txBody>
      </p:sp>
      <p:sp>
        <p:nvSpPr>
          <p:cNvPr id="2" name="Date Placeholder 1">
            <a:extLst>
              <a:ext uri="{FF2B5EF4-FFF2-40B4-BE49-F238E27FC236}">
                <a16:creationId xmlns:a16="http://schemas.microsoft.com/office/drawing/2014/main" id="{7E89051A-6DBD-2D2C-87EB-E589C40741C4}"/>
              </a:ext>
            </a:extLst>
          </p:cNvPr>
          <p:cNvSpPr>
            <a:spLocks noGrp="1"/>
          </p:cNvSpPr>
          <p:nvPr>
            <p:ph type="dt" sz="half" idx="10"/>
          </p:nvPr>
        </p:nvSpPr>
        <p:spPr/>
        <p:txBody>
          <a:bodyPr/>
          <a:lstStyle/>
          <a:p>
            <a:fld id="{84A4F3F5-E089-47E1-896C-ACA060B5ECEC}" type="datetime1">
              <a:rPr lang="en-IN" smtClean="0"/>
              <a:t>21-12-2025</a:t>
            </a:fld>
            <a:endParaRPr lang="en-IN" dirty="0"/>
          </a:p>
        </p:txBody>
      </p:sp>
      <p:sp>
        <p:nvSpPr>
          <p:cNvPr id="3" name="Footer Placeholder 2"/>
          <p:cNvSpPr>
            <a:spLocks noGrp="1"/>
          </p:cNvSpPr>
          <p:nvPr>
            <p:ph type="ftr" sz="quarter" idx="11"/>
          </p:nvPr>
        </p:nvSpPr>
        <p:spPr/>
        <p:txBody>
          <a:bodyPr/>
          <a:lstStyle/>
          <a:p>
            <a:r>
              <a:rPr lang="pt-BR"/>
              <a:t>CA Rajesh Kumar T.R. | R K T R &amp; Co., </a:t>
            </a:r>
            <a:endParaRPr lang="en-US"/>
          </a:p>
        </p:txBody>
      </p:sp>
      <p:sp>
        <p:nvSpPr>
          <p:cNvPr id="6" name="Slide Number Placeholder 5">
            <a:extLst>
              <a:ext uri="{FF2B5EF4-FFF2-40B4-BE49-F238E27FC236}">
                <a16:creationId xmlns:a16="http://schemas.microsoft.com/office/drawing/2014/main" id="{1E63D2F1-76F0-B3BE-8321-91E56C46DBBD}"/>
              </a:ext>
            </a:extLst>
          </p:cNvPr>
          <p:cNvSpPr>
            <a:spLocks noGrp="1"/>
          </p:cNvSpPr>
          <p:nvPr>
            <p:ph type="sldNum" sz="quarter" idx="12"/>
          </p:nvPr>
        </p:nvSpPr>
        <p:spPr/>
        <p:txBody>
          <a:bodyPr/>
          <a:lstStyle/>
          <a:p>
            <a:fld id="{72CC1286-1CFD-434F-91E2-447085530BDC}" type="slidenum">
              <a:rPr lang="en-IN" smtClean="0"/>
              <a:pPr/>
              <a:t>19</a:t>
            </a:fld>
            <a:endParaRPr lang="en-IN" dirty="0"/>
          </a:p>
        </p:txBody>
      </p:sp>
    </p:spTree>
    <p:extLst>
      <p:ext uri="{BB962C8B-B14F-4D97-AF65-F5344CB8AC3E}">
        <p14:creationId xmlns:p14="http://schemas.microsoft.com/office/powerpoint/2010/main" val="2622008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1F788-EC0D-818F-C7AF-F506A6C8218C}"/>
              </a:ext>
            </a:extLst>
          </p:cNvPr>
          <p:cNvSpPr>
            <a:spLocks noGrp="1"/>
          </p:cNvSpPr>
          <p:nvPr>
            <p:ph type="title"/>
          </p:nvPr>
        </p:nvSpPr>
        <p:spPr/>
        <p:txBody>
          <a:bodyPr/>
          <a:lstStyle/>
          <a:p>
            <a:r>
              <a:rPr lang="en-US" dirty="0"/>
              <a:t>Scope and Coverage</a:t>
            </a:r>
            <a:endParaRPr lang="en-IN" dirty="0"/>
          </a:p>
        </p:txBody>
      </p:sp>
      <p:sp>
        <p:nvSpPr>
          <p:cNvPr id="3" name="Content Placeholder 2">
            <a:extLst>
              <a:ext uri="{FF2B5EF4-FFF2-40B4-BE49-F238E27FC236}">
                <a16:creationId xmlns:a16="http://schemas.microsoft.com/office/drawing/2014/main" id="{728447ED-4FE8-2FCC-6580-2FA66D8ED285}"/>
              </a:ext>
            </a:extLst>
          </p:cNvPr>
          <p:cNvSpPr>
            <a:spLocks noGrp="1"/>
          </p:cNvSpPr>
          <p:nvPr>
            <p:ph idx="1"/>
          </p:nvPr>
        </p:nvSpPr>
        <p:spPr/>
        <p:txBody>
          <a:bodyPr/>
          <a:lstStyle/>
          <a:p>
            <a:r>
              <a:rPr lang="en-US" dirty="0"/>
              <a:t>Preparation for First Appeal – Pre deposit, condonation, limitation</a:t>
            </a:r>
          </a:p>
          <a:p>
            <a:r>
              <a:rPr lang="en-US" dirty="0"/>
              <a:t>Drafting First Appeal - Statement of facts, grounds, prayer with common errors </a:t>
            </a:r>
          </a:p>
          <a:p>
            <a:r>
              <a:rPr lang="en-US" dirty="0"/>
              <a:t>Powers of appellate authority</a:t>
            </a:r>
          </a:p>
          <a:p>
            <a:r>
              <a:rPr lang="en-US" dirty="0"/>
              <a:t>Drafting appeals to GSTAT – Rules of Procedure, drafting, filing, curing defects, filing of additional evidence</a:t>
            </a:r>
          </a:p>
          <a:p>
            <a:r>
              <a:rPr lang="en-US" dirty="0"/>
              <a:t>Representation before GSTAT</a:t>
            </a:r>
          </a:p>
          <a:p>
            <a:pPr marL="0" indent="0">
              <a:buNone/>
            </a:pPr>
            <a:endParaRPr lang="en-IN" dirty="0"/>
          </a:p>
        </p:txBody>
      </p:sp>
      <p:sp>
        <p:nvSpPr>
          <p:cNvPr id="5" name="Date Placeholder 4">
            <a:extLst>
              <a:ext uri="{FF2B5EF4-FFF2-40B4-BE49-F238E27FC236}">
                <a16:creationId xmlns:a16="http://schemas.microsoft.com/office/drawing/2014/main" id="{1E89C73A-8774-0564-0026-A1D75ECAE1FC}"/>
              </a:ext>
            </a:extLst>
          </p:cNvPr>
          <p:cNvSpPr>
            <a:spLocks noGrp="1"/>
          </p:cNvSpPr>
          <p:nvPr>
            <p:ph type="dt" sz="half" idx="10"/>
          </p:nvPr>
        </p:nvSpPr>
        <p:spPr/>
        <p:txBody>
          <a:bodyPr/>
          <a:lstStyle/>
          <a:p>
            <a:fld id="{0E6A3439-5D47-4792-A6C9-6CDB9948A24E}" type="datetime1">
              <a:rPr lang="en-IN" smtClean="0"/>
              <a:t>21-12-2025</a:t>
            </a:fld>
            <a:endParaRPr lang="en-IN" dirty="0"/>
          </a:p>
        </p:txBody>
      </p:sp>
      <p:sp>
        <p:nvSpPr>
          <p:cNvPr id="4" name="Footer Placeholder 3">
            <a:extLst>
              <a:ext uri="{FF2B5EF4-FFF2-40B4-BE49-F238E27FC236}">
                <a16:creationId xmlns:a16="http://schemas.microsoft.com/office/drawing/2014/main" id="{05B64F02-33D3-4536-EEFC-D493B53EBAB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D4A826C6-9405-1C9C-557F-871F58BE6CB6}"/>
              </a:ext>
            </a:extLst>
          </p:cNvPr>
          <p:cNvSpPr>
            <a:spLocks noGrp="1"/>
          </p:cNvSpPr>
          <p:nvPr>
            <p:ph type="sldNum" sz="quarter" idx="12"/>
          </p:nvPr>
        </p:nvSpPr>
        <p:spPr/>
        <p:txBody>
          <a:bodyPr/>
          <a:lstStyle/>
          <a:p>
            <a:fld id="{72CC1286-1CFD-434F-91E2-447085530BDC}" type="slidenum">
              <a:rPr lang="en-IN" smtClean="0"/>
              <a:pPr/>
              <a:t>2</a:t>
            </a:fld>
            <a:endParaRPr lang="en-IN" dirty="0"/>
          </a:p>
        </p:txBody>
      </p:sp>
    </p:spTree>
    <p:extLst>
      <p:ext uri="{BB962C8B-B14F-4D97-AF65-F5344CB8AC3E}">
        <p14:creationId xmlns:p14="http://schemas.microsoft.com/office/powerpoint/2010/main" val="16519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 by Appellate Authority</a:t>
            </a:r>
            <a:endParaRPr lang="en-IN" dirty="0"/>
          </a:p>
        </p:txBody>
      </p:sp>
      <p:sp>
        <p:nvSpPr>
          <p:cNvPr id="3" name="Content Placeholder 2"/>
          <p:cNvSpPr>
            <a:spLocks noGrp="1"/>
          </p:cNvSpPr>
          <p:nvPr>
            <p:ph idx="1"/>
          </p:nvPr>
        </p:nvSpPr>
        <p:spPr/>
        <p:txBody>
          <a:bodyPr>
            <a:noAutofit/>
          </a:bodyPr>
          <a:lstStyle/>
          <a:p>
            <a:pPr algn="just">
              <a:defRPr/>
            </a:pPr>
            <a:r>
              <a:rPr lang="en-US" sz="2500" dirty="0"/>
              <a:t>After hearing and if required making further enquiry will pass order;</a:t>
            </a:r>
          </a:p>
          <a:p>
            <a:pPr algn="just">
              <a:defRPr/>
            </a:pPr>
            <a:r>
              <a:rPr lang="en-US" sz="2500" dirty="0"/>
              <a:t>The order can be for confirming, modifying or annulling the order appealed; </a:t>
            </a:r>
            <a:r>
              <a:rPr lang="en-US" sz="2500" b="1" dirty="0"/>
              <a:t>It cannot be remanded back;</a:t>
            </a:r>
          </a:p>
          <a:p>
            <a:pPr algn="just">
              <a:defRPr/>
            </a:pPr>
            <a:r>
              <a:rPr lang="en-US" sz="2500" dirty="0"/>
              <a:t>If the order wants to enhance the demands opportunity of hearing should be given;</a:t>
            </a:r>
          </a:p>
          <a:p>
            <a:pPr algn="just">
              <a:defRPr/>
            </a:pPr>
            <a:r>
              <a:rPr lang="en-US" sz="2500" dirty="0"/>
              <a:t>During Appeal if any new demand is to be proposed, it can only be done by issue of new SCN. </a:t>
            </a:r>
          </a:p>
          <a:p>
            <a:pPr algn="just">
              <a:defRPr/>
            </a:pPr>
            <a:r>
              <a:rPr lang="en-US" sz="2500" dirty="0"/>
              <a:t>Then Appellate authority will step into the shoes of adjudicating authority. The time limit of 73/74 applies;</a:t>
            </a:r>
          </a:p>
        </p:txBody>
      </p:sp>
      <p:sp>
        <p:nvSpPr>
          <p:cNvPr id="5" name="Date Placeholder 4">
            <a:extLst>
              <a:ext uri="{FF2B5EF4-FFF2-40B4-BE49-F238E27FC236}">
                <a16:creationId xmlns:a16="http://schemas.microsoft.com/office/drawing/2014/main" id="{72FBC176-3552-FFAA-1202-93ABA148E13F}"/>
              </a:ext>
            </a:extLst>
          </p:cNvPr>
          <p:cNvSpPr>
            <a:spLocks noGrp="1"/>
          </p:cNvSpPr>
          <p:nvPr>
            <p:ph type="dt" sz="half" idx="10"/>
          </p:nvPr>
        </p:nvSpPr>
        <p:spPr/>
        <p:txBody>
          <a:bodyPr/>
          <a:lstStyle/>
          <a:p>
            <a:fld id="{1F366A9E-78CE-41EB-992E-712942F57E98}" type="datetime1">
              <a:rPr lang="en-IN" smtClean="0"/>
              <a:t>21-12-2025</a:t>
            </a:fld>
            <a:endParaRPr lang="en-IN" dirty="0"/>
          </a:p>
        </p:txBody>
      </p:sp>
      <p:sp>
        <p:nvSpPr>
          <p:cNvPr id="4" name="Footer Placeholder 3"/>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D8FC3E4C-19E5-270E-D04E-B157ACB3D283}"/>
              </a:ext>
            </a:extLst>
          </p:cNvPr>
          <p:cNvSpPr>
            <a:spLocks noGrp="1"/>
          </p:cNvSpPr>
          <p:nvPr>
            <p:ph type="sldNum" sz="quarter" idx="12"/>
          </p:nvPr>
        </p:nvSpPr>
        <p:spPr/>
        <p:txBody>
          <a:bodyPr/>
          <a:lstStyle/>
          <a:p>
            <a:fld id="{72CC1286-1CFD-434F-91E2-447085530BDC}" type="slidenum">
              <a:rPr lang="en-IN" smtClean="0"/>
              <a:pPr/>
              <a:t>20</a:t>
            </a:fld>
            <a:endParaRPr lang="en-IN" dirty="0"/>
          </a:p>
        </p:txBody>
      </p:sp>
    </p:spTree>
    <p:extLst>
      <p:ext uri="{BB962C8B-B14F-4D97-AF65-F5344CB8AC3E}">
        <p14:creationId xmlns:p14="http://schemas.microsoft.com/office/powerpoint/2010/main" val="2481365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grounds…</a:t>
            </a:r>
          </a:p>
        </p:txBody>
      </p:sp>
      <p:sp>
        <p:nvSpPr>
          <p:cNvPr id="3" name="Content Placeholder 2"/>
          <p:cNvSpPr>
            <a:spLocks noGrp="1"/>
          </p:cNvSpPr>
          <p:nvPr>
            <p:ph idx="1"/>
          </p:nvPr>
        </p:nvSpPr>
        <p:spPr/>
        <p:txBody>
          <a:bodyPr>
            <a:normAutofit/>
          </a:bodyPr>
          <a:lstStyle/>
          <a:p>
            <a:r>
              <a:rPr lang="en-US" sz="2400" dirty="0"/>
              <a:t>New facts cannot be brought out at appeal stage;</a:t>
            </a:r>
          </a:p>
          <a:p>
            <a:r>
              <a:rPr lang="en-US" sz="2400" dirty="0"/>
              <a:t>Additional grounds based on the facts already available is permissible in appeal;</a:t>
            </a:r>
          </a:p>
          <a:p>
            <a:r>
              <a:rPr lang="en-US" sz="2400" dirty="0"/>
              <a:t>Additional grounds which were not part of grounds of appeal only if it is satisfied that the omission was not </a:t>
            </a:r>
            <a:r>
              <a:rPr lang="en-US" sz="2400" dirty="0" err="1"/>
              <a:t>wilful</a:t>
            </a:r>
            <a:r>
              <a:rPr lang="en-US" sz="2400" dirty="0"/>
              <a:t> or unreasonable; </a:t>
            </a:r>
          </a:p>
          <a:p>
            <a:pPr marL="0" indent="0">
              <a:buNone/>
            </a:pPr>
            <a:endParaRPr lang="en-US" sz="2400" dirty="0"/>
          </a:p>
        </p:txBody>
      </p:sp>
      <p:sp>
        <p:nvSpPr>
          <p:cNvPr id="5" name="Date Placeholder 4">
            <a:extLst>
              <a:ext uri="{FF2B5EF4-FFF2-40B4-BE49-F238E27FC236}">
                <a16:creationId xmlns:a16="http://schemas.microsoft.com/office/drawing/2014/main" id="{517123DD-3080-09FF-6BE8-159AB8EDA4A6}"/>
              </a:ext>
            </a:extLst>
          </p:cNvPr>
          <p:cNvSpPr>
            <a:spLocks noGrp="1"/>
          </p:cNvSpPr>
          <p:nvPr>
            <p:ph type="dt" sz="half" idx="10"/>
          </p:nvPr>
        </p:nvSpPr>
        <p:spPr/>
        <p:txBody>
          <a:bodyPr/>
          <a:lstStyle/>
          <a:p>
            <a:fld id="{B943038E-E409-4A65-92B3-2E814243097A}" type="datetime1">
              <a:rPr lang="en-IN" smtClean="0"/>
              <a:t>21-12-2025</a:t>
            </a:fld>
            <a:endParaRPr lang="en-IN" dirty="0"/>
          </a:p>
        </p:txBody>
      </p:sp>
      <p:sp>
        <p:nvSpPr>
          <p:cNvPr id="4" name="Footer Placeholder 3"/>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FA0B392F-ADB7-F4A4-7EA4-1EC6371BC19D}"/>
              </a:ext>
            </a:extLst>
          </p:cNvPr>
          <p:cNvSpPr>
            <a:spLocks noGrp="1"/>
          </p:cNvSpPr>
          <p:nvPr>
            <p:ph type="sldNum" sz="quarter" idx="12"/>
          </p:nvPr>
        </p:nvSpPr>
        <p:spPr/>
        <p:txBody>
          <a:bodyPr/>
          <a:lstStyle/>
          <a:p>
            <a:fld id="{72CC1286-1CFD-434F-91E2-447085530BDC}" type="slidenum">
              <a:rPr lang="en-IN" smtClean="0"/>
              <a:pPr/>
              <a:t>21</a:t>
            </a:fld>
            <a:endParaRPr lang="en-IN" dirty="0"/>
          </a:p>
        </p:txBody>
      </p:sp>
    </p:spTree>
    <p:extLst>
      <p:ext uri="{BB962C8B-B14F-4D97-AF65-F5344CB8AC3E}">
        <p14:creationId xmlns:p14="http://schemas.microsoft.com/office/powerpoint/2010/main" val="758964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0D075-6986-0263-4871-75A17F939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26D38-0433-D995-7B13-49F3A3C52E1B}"/>
              </a:ext>
            </a:extLst>
          </p:cNvPr>
          <p:cNvSpPr>
            <a:spLocks noGrp="1"/>
          </p:cNvSpPr>
          <p:nvPr>
            <p:ph type="title"/>
          </p:nvPr>
        </p:nvSpPr>
        <p:spPr/>
        <p:txBody>
          <a:bodyPr/>
          <a:lstStyle/>
          <a:p>
            <a:r>
              <a:rPr lang="en-US" dirty="0"/>
              <a:t>Statement of Facts…</a:t>
            </a:r>
          </a:p>
        </p:txBody>
      </p:sp>
      <p:sp>
        <p:nvSpPr>
          <p:cNvPr id="3" name="Content Placeholder 2">
            <a:extLst>
              <a:ext uri="{FF2B5EF4-FFF2-40B4-BE49-F238E27FC236}">
                <a16:creationId xmlns:a16="http://schemas.microsoft.com/office/drawing/2014/main" id="{3D6E0C97-5FCB-2C41-B07A-3A5C32A6CCF7}"/>
              </a:ext>
            </a:extLst>
          </p:cNvPr>
          <p:cNvSpPr>
            <a:spLocks noGrp="1"/>
          </p:cNvSpPr>
          <p:nvPr>
            <p:ph idx="1"/>
          </p:nvPr>
        </p:nvSpPr>
        <p:spPr/>
        <p:txBody>
          <a:bodyPr>
            <a:normAutofit/>
          </a:bodyPr>
          <a:lstStyle/>
          <a:p>
            <a:r>
              <a:rPr lang="en-US" sz="2400" dirty="0"/>
              <a:t>Facts and Relevant Facts – Brining in all relevant facts and avoid brining in all facts (History of the Company unless it is relevant to the issue)</a:t>
            </a:r>
          </a:p>
          <a:p>
            <a:r>
              <a:rPr lang="en-US" sz="2400" dirty="0"/>
              <a:t>Undisputed Facts Vs. Disputed Facts (What is agreed and what is being fought)</a:t>
            </a:r>
          </a:p>
          <a:p>
            <a:r>
              <a:rPr lang="en-US" sz="2400" dirty="0"/>
              <a:t>Facts in Issue (Focus point on which the case depends)</a:t>
            </a:r>
          </a:p>
          <a:p>
            <a:r>
              <a:rPr lang="en-US" sz="2400" dirty="0"/>
              <a:t>Evidence – Proof to support any facts</a:t>
            </a:r>
          </a:p>
          <a:p>
            <a:r>
              <a:rPr lang="en-US" sz="2400" dirty="0"/>
              <a:t>Burden of Proof – Who needs to prove </a:t>
            </a:r>
          </a:p>
          <a:p>
            <a:endParaRPr lang="en-US" sz="2400" dirty="0"/>
          </a:p>
          <a:p>
            <a:pPr marL="0" indent="0">
              <a:buNone/>
            </a:pPr>
            <a:endParaRPr lang="en-US" sz="2400" dirty="0"/>
          </a:p>
        </p:txBody>
      </p:sp>
      <p:sp>
        <p:nvSpPr>
          <p:cNvPr id="5" name="Date Placeholder 4">
            <a:extLst>
              <a:ext uri="{FF2B5EF4-FFF2-40B4-BE49-F238E27FC236}">
                <a16:creationId xmlns:a16="http://schemas.microsoft.com/office/drawing/2014/main" id="{CAD63F6C-A9D1-A554-FAA9-0DF5E17F7EEB}"/>
              </a:ext>
            </a:extLst>
          </p:cNvPr>
          <p:cNvSpPr>
            <a:spLocks noGrp="1"/>
          </p:cNvSpPr>
          <p:nvPr>
            <p:ph type="dt" sz="half" idx="10"/>
          </p:nvPr>
        </p:nvSpPr>
        <p:spPr/>
        <p:txBody>
          <a:bodyPr/>
          <a:lstStyle/>
          <a:p>
            <a:fld id="{9F4846A9-988F-4100-81DE-1601E35CCF9D}" type="datetime1">
              <a:rPr lang="en-IN" smtClean="0"/>
              <a:t>21-12-2025</a:t>
            </a:fld>
            <a:endParaRPr lang="en-IN" dirty="0"/>
          </a:p>
        </p:txBody>
      </p:sp>
      <p:sp>
        <p:nvSpPr>
          <p:cNvPr id="4" name="Footer Placeholder 3">
            <a:extLst>
              <a:ext uri="{FF2B5EF4-FFF2-40B4-BE49-F238E27FC236}">
                <a16:creationId xmlns:a16="http://schemas.microsoft.com/office/drawing/2014/main" id="{DBE373F9-865B-368D-5905-287420652567}"/>
              </a:ext>
            </a:extLst>
          </p:cNvPr>
          <p:cNvSpPr>
            <a:spLocks noGrp="1"/>
          </p:cNvSpPr>
          <p:nvPr>
            <p:ph type="ftr" sz="quarter" idx="11"/>
          </p:nvPr>
        </p:nvSpPr>
        <p:spPr/>
        <p:txBody>
          <a:bodyPr/>
          <a:lstStyle/>
          <a:p>
            <a:r>
              <a:rPr lang="pt-BR"/>
              <a:t>CA Rajesh Kumar T.R. | R K T R &amp; Co., </a:t>
            </a:r>
            <a:endParaRPr lang="en-IN"/>
          </a:p>
        </p:txBody>
      </p:sp>
      <p:sp>
        <p:nvSpPr>
          <p:cNvPr id="6" name="Slide Number Placeholder 5">
            <a:extLst>
              <a:ext uri="{FF2B5EF4-FFF2-40B4-BE49-F238E27FC236}">
                <a16:creationId xmlns:a16="http://schemas.microsoft.com/office/drawing/2014/main" id="{419AD237-1BE3-205C-5277-2C8EDDCF8A46}"/>
              </a:ext>
            </a:extLst>
          </p:cNvPr>
          <p:cNvSpPr>
            <a:spLocks noGrp="1"/>
          </p:cNvSpPr>
          <p:nvPr>
            <p:ph type="sldNum" sz="quarter" idx="12"/>
          </p:nvPr>
        </p:nvSpPr>
        <p:spPr/>
        <p:txBody>
          <a:bodyPr/>
          <a:lstStyle/>
          <a:p>
            <a:fld id="{72CC1286-1CFD-434F-91E2-447085530BDC}" type="slidenum">
              <a:rPr lang="en-IN" smtClean="0"/>
              <a:pPr/>
              <a:t>22</a:t>
            </a:fld>
            <a:endParaRPr lang="en-IN" dirty="0"/>
          </a:p>
        </p:txBody>
      </p:sp>
    </p:spTree>
    <p:extLst>
      <p:ext uri="{BB962C8B-B14F-4D97-AF65-F5344CB8AC3E}">
        <p14:creationId xmlns:p14="http://schemas.microsoft.com/office/powerpoint/2010/main" val="280628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3A53D0F-D8DA-8644-0B07-588E2327AAC9}"/>
              </a:ext>
            </a:extLst>
          </p:cNvPr>
          <p:cNvSpPr>
            <a:spLocks noGrp="1"/>
          </p:cNvSpPr>
          <p:nvPr>
            <p:ph type="title"/>
          </p:nvPr>
        </p:nvSpPr>
        <p:spPr>
          <a:xfrm>
            <a:off x="838200" y="365125"/>
            <a:ext cx="10515600" cy="640715"/>
          </a:xfrm>
        </p:spPr>
        <p:txBody>
          <a:bodyPr>
            <a:normAutofit fontScale="90000"/>
          </a:bodyPr>
          <a:lstStyle/>
          <a:p>
            <a:r>
              <a:rPr lang="en-US" dirty="0"/>
              <a:t>Statement of Facts</a:t>
            </a:r>
            <a:endParaRPr lang="en-IN" dirty="0"/>
          </a:p>
        </p:txBody>
      </p:sp>
      <p:graphicFrame>
        <p:nvGraphicFramePr>
          <p:cNvPr id="12" name="Content Placeholder 11">
            <a:extLst>
              <a:ext uri="{FF2B5EF4-FFF2-40B4-BE49-F238E27FC236}">
                <a16:creationId xmlns:a16="http://schemas.microsoft.com/office/drawing/2014/main" id="{8FBD5BDD-41C4-4B63-59F6-5325E3B41046}"/>
              </a:ext>
            </a:extLst>
          </p:cNvPr>
          <p:cNvGraphicFramePr>
            <a:graphicFrameLocks noGrp="1"/>
          </p:cNvGraphicFramePr>
          <p:nvPr>
            <p:ph idx="1"/>
          </p:nvPr>
        </p:nvGraphicFramePr>
        <p:xfrm>
          <a:off x="838200" y="1076961"/>
          <a:ext cx="10515600" cy="53949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796287263"/>
                    </a:ext>
                  </a:extLst>
                </a:gridCol>
                <a:gridCol w="5257800">
                  <a:extLst>
                    <a:ext uri="{9D8B030D-6E8A-4147-A177-3AD203B41FA5}">
                      <a16:colId xmlns:a16="http://schemas.microsoft.com/office/drawing/2014/main" val="2071930013"/>
                    </a:ext>
                  </a:extLst>
                </a:gridCol>
              </a:tblGrid>
              <a:tr h="235348">
                <a:tc>
                  <a:txBody>
                    <a:bodyPr/>
                    <a:lstStyle/>
                    <a:p>
                      <a:pPr algn="ctr">
                        <a:buNone/>
                      </a:pPr>
                      <a:r>
                        <a:rPr lang="en-IN" sz="1600" b="1" dirty="0"/>
                        <a:t>Do’s</a:t>
                      </a:r>
                      <a:endParaRPr lang="en-IN" sz="1600" dirty="0"/>
                    </a:p>
                  </a:txBody>
                  <a:tcPr anchor="ctr"/>
                </a:tc>
                <a:tc>
                  <a:txBody>
                    <a:bodyPr/>
                    <a:lstStyle/>
                    <a:p>
                      <a:pPr algn="ctr">
                        <a:buNone/>
                      </a:pPr>
                      <a:r>
                        <a:rPr lang="en-IN" sz="1600" b="1" dirty="0"/>
                        <a:t>Don’ts</a:t>
                      </a:r>
                      <a:endParaRPr lang="en-IN" sz="1600" dirty="0"/>
                    </a:p>
                  </a:txBody>
                  <a:tcPr anchor="ctr"/>
                </a:tc>
                <a:extLst>
                  <a:ext uri="{0D108BD9-81ED-4DB2-BD59-A6C34878D82A}">
                    <a16:rowId xmlns:a16="http://schemas.microsoft.com/office/drawing/2014/main" val="2311571020"/>
                  </a:ext>
                </a:extLst>
              </a:tr>
              <a:tr h="256777">
                <a:tc>
                  <a:txBody>
                    <a:bodyPr/>
                    <a:lstStyle/>
                    <a:p>
                      <a:pPr>
                        <a:buNone/>
                      </a:pPr>
                      <a:r>
                        <a:rPr lang="en-US" sz="1600" dirty="0"/>
                        <a:t>Begin with </a:t>
                      </a:r>
                      <a:r>
                        <a:rPr lang="en-US" sz="1600" b="1" dirty="0"/>
                        <a:t>basic details</a:t>
                      </a:r>
                      <a:r>
                        <a:rPr lang="en-US" sz="1600" dirty="0"/>
                        <a:t> – name, GSTIN, order no., date, authority.</a:t>
                      </a:r>
                    </a:p>
                  </a:txBody>
                  <a:tcPr anchor="ctr"/>
                </a:tc>
                <a:tc>
                  <a:txBody>
                    <a:bodyPr/>
                    <a:lstStyle/>
                    <a:p>
                      <a:pPr>
                        <a:buNone/>
                      </a:pPr>
                      <a:r>
                        <a:rPr lang="en-US" sz="1600" dirty="0"/>
                        <a:t>Don’t skip </a:t>
                      </a:r>
                      <a:r>
                        <a:rPr lang="en-US" sz="1600" b="1" dirty="0"/>
                        <a:t>introductory information</a:t>
                      </a:r>
                      <a:r>
                        <a:rPr lang="en-US" sz="1600" dirty="0"/>
                        <a:t> or party details.</a:t>
                      </a:r>
                    </a:p>
                  </a:txBody>
                  <a:tcPr anchor="ctr"/>
                </a:tc>
                <a:extLst>
                  <a:ext uri="{0D108BD9-81ED-4DB2-BD59-A6C34878D82A}">
                    <a16:rowId xmlns:a16="http://schemas.microsoft.com/office/drawing/2014/main" val="4111690990"/>
                  </a:ext>
                </a:extLst>
              </a:tr>
              <a:tr h="256777">
                <a:tc>
                  <a:txBody>
                    <a:bodyPr/>
                    <a:lstStyle/>
                    <a:p>
                      <a:pPr>
                        <a:buNone/>
                      </a:pPr>
                      <a:r>
                        <a:rPr lang="en-US" sz="1600" dirty="0"/>
                        <a:t>Write in </a:t>
                      </a:r>
                      <a:r>
                        <a:rPr lang="en-US" sz="1600" b="1" dirty="0"/>
                        <a:t>chronological sequence</a:t>
                      </a:r>
                      <a:r>
                        <a:rPr lang="en-US" sz="1600" dirty="0"/>
                        <a:t> – SCN, reply, hearing, order.</a:t>
                      </a:r>
                    </a:p>
                  </a:txBody>
                  <a:tcPr anchor="ctr"/>
                </a:tc>
                <a:tc>
                  <a:txBody>
                    <a:bodyPr/>
                    <a:lstStyle/>
                    <a:p>
                      <a:pPr>
                        <a:buNone/>
                      </a:pPr>
                      <a:r>
                        <a:rPr lang="en-US" sz="1600" dirty="0"/>
                        <a:t>Don’t present facts in a </a:t>
                      </a:r>
                      <a:r>
                        <a:rPr lang="en-US" sz="1600" b="1" dirty="0"/>
                        <a:t>scattered or random order</a:t>
                      </a:r>
                      <a:r>
                        <a:rPr lang="en-US" sz="1600" dirty="0"/>
                        <a:t>.</a:t>
                      </a:r>
                    </a:p>
                  </a:txBody>
                  <a:tcPr anchor="ctr"/>
                </a:tc>
                <a:extLst>
                  <a:ext uri="{0D108BD9-81ED-4DB2-BD59-A6C34878D82A}">
                    <a16:rowId xmlns:a16="http://schemas.microsoft.com/office/drawing/2014/main" val="4282270982"/>
                  </a:ext>
                </a:extLst>
              </a:tr>
              <a:tr h="256777">
                <a:tc>
                  <a:txBody>
                    <a:bodyPr/>
                    <a:lstStyle/>
                    <a:p>
                      <a:pPr>
                        <a:buNone/>
                      </a:pPr>
                      <a:r>
                        <a:rPr lang="en-US" sz="1600" dirty="0"/>
                        <a:t>State </a:t>
                      </a:r>
                      <a:r>
                        <a:rPr lang="en-US" sz="1600" b="1" dirty="0"/>
                        <a:t>facts only</a:t>
                      </a:r>
                      <a:r>
                        <a:rPr lang="en-US" sz="1600" dirty="0"/>
                        <a:t>, in an </a:t>
                      </a:r>
                      <a:r>
                        <a:rPr lang="en-US" sz="1600" b="1" dirty="0"/>
                        <a:t>objective and neutral tone</a:t>
                      </a:r>
                      <a:r>
                        <a:rPr lang="en-US" sz="1600" dirty="0"/>
                        <a:t>.</a:t>
                      </a:r>
                    </a:p>
                  </a:txBody>
                  <a:tcPr anchor="ctr"/>
                </a:tc>
                <a:tc>
                  <a:txBody>
                    <a:bodyPr/>
                    <a:lstStyle/>
                    <a:p>
                      <a:pPr>
                        <a:buNone/>
                      </a:pPr>
                      <a:r>
                        <a:rPr lang="en-IN" sz="1600" dirty="0"/>
                        <a:t>Don’t include </a:t>
                      </a:r>
                      <a:r>
                        <a:rPr lang="en-IN" sz="1600" b="1" dirty="0"/>
                        <a:t>opinions, arguments, or accusations</a:t>
                      </a:r>
                      <a:r>
                        <a:rPr lang="en-IN" sz="1600" dirty="0"/>
                        <a:t>.</a:t>
                      </a:r>
                    </a:p>
                  </a:txBody>
                  <a:tcPr anchor="ctr"/>
                </a:tc>
                <a:extLst>
                  <a:ext uri="{0D108BD9-81ED-4DB2-BD59-A6C34878D82A}">
                    <a16:rowId xmlns:a16="http://schemas.microsoft.com/office/drawing/2014/main" val="2270981366"/>
                  </a:ext>
                </a:extLst>
              </a:tr>
              <a:tr h="256777">
                <a:tc>
                  <a:txBody>
                    <a:bodyPr/>
                    <a:lstStyle/>
                    <a:p>
                      <a:pPr>
                        <a:buNone/>
                      </a:pPr>
                      <a:r>
                        <a:rPr lang="en-US" sz="1600" dirty="0"/>
                        <a:t>Mention </a:t>
                      </a:r>
                      <a:r>
                        <a:rPr lang="en-US" sz="1600" b="1" dirty="0"/>
                        <a:t>dates and reference numbers</a:t>
                      </a:r>
                      <a:r>
                        <a:rPr lang="en-US" sz="1600" dirty="0"/>
                        <a:t> wherever applicable.</a:t>
                      </a:r>
                    </a:p>
                  </a:txBody>
                  <a:tcPr anchor="ctr"/>
                </a:tc>
                <a:tc>
                  <a:txBody>
                    <a:bodyPr/>
                    <a:lstStyle/>
                    <a:p>
                      <a:pPr>
                        <a:buNone/>
                      </a:pPr>
                      <a:r>
                        <a:rPr lang="en-US" sz="1600" dirty="0"/>
                        <a:t>Avoid vague phrases like “some time back” or “recently”.</a:t>
                      </a:r>
                    </a:p>
                  </a:txBody>
                  <a:tcPr anchor="ctr"/>
                </a:tc>
                <a:extLst>
                  <a:ext uri="{0D108BD9-81ED-4DB2-BD59-A6C34878D82A}">
                    <a16:rowId xmlns:a16="http://schemas.microsoft.com/office/drawing/2014/main" val="1587242460"/>
                  </a:ext>
                </a:extLst>
              </a:tr>
              <a:tr h="256777">
                <a:tc>
                  <a:txBody>
                    <a:bodyPr/>
                    <a:lstStyle/>
                    <a:p>
                      <a:pPr>
                        <a:buNone/>
                      </a:pPr>
                      <a:r>
                        <a:rPr lang="en-US" sz="1600" dirty="0"/>
                        <a:t>Include </a:t>
                      </a:r>
                      <a:r>
                        <a:rPr lang="en-US" sz="1600" b="1" dirty="0"/>
                        <a:t>relevant factual background</a:t>
                      </a:r>
                      <a:r>
                        <a:rPr lang="en-US" sz="1600" dirty="0"/>
                        <a:t> of the case.</a:t>
                      </a:r>
                    </a:p>
                  </a:txBody>
                  <a:tcPr anchor="ctr"/>
                </a:tc>
                <a:tc>
                  <a:txBody>
                    <a:bodyPr/>
                    <a:lstStyle/>
                    <a:p>
                      <a:pPr>
                        <a:buNone/>
                      </a:pPr>
                      <a:r>
                        <a:rPr lang="en-US" sz="1600" dirty="0"/>
                        <a:t>Don’t add </a:t>
                      </a:r>
                      <a:r>
                        <a:rPr lang="en-US" sz="1600" b="1" dirty="0"/>
                        <a:t>irrelevant business details</a:t>
                      </a:r>
                      <a:r>
                        <a:rPr lang="en-US" sz="1600" dirty="0"/>
                        <a:t> not related to the issue.</a:t>
                      </a:r>
                    </a:p>
                  </a:txBody>
                  <a:tcPr anchor="ctr"/>
                </a:tc>
                <a:extLst>
                  <a:ext uri="{0D108BD9-81ED-4DB2-BD59-A6C34878D82A}">
                    <a16:rowId xmlns:a16="http://schemas.microsoft.com/office/drawing/2014/main" val="729860507"/>
                  </a:ext>
                </a:extLst>
              </a:tr>
              <a:tr h="256777">
                <a:tc>
                  <a:txBody>
                    <a:bodyPr/>
                    <a:lstStyle/>
                    <a:p>
                      <a:pPr>
                        <a:buNone/>
                      </a:pPr>
                      <a:r>
                        <a:rPr lang="en-US" sz="1600" dirty="0"/>
                        <a:t>Refer to </a:t>
                      </a:r>
                      <a:r>
                        <a:rPr lang="en-US" sz="1600" b="1" dirty="0"/>
                        <a:t>compliances</a:t>
                      </a:r>
                      <a:r>
                        <a:rPr lang="en-US" sz="1600" dirty="0"/>
                        <a:t> – filing of returns, payment, replies.</a:t>
                      </a:r>
                    </a:p>
                  </a:txBody>
                  <a:tcPr anchor="ctr"/>
                </a:tc>
                <a:tc>
                  <a:txBody>
                    <a:bodyPr/>
                    <a:lstStyle/>
                    <a:p>
                      <a:pPr>
                        <a:buNone/>
                      </a:pPr>
                      <a:r>
                        <a:rPr lang="en-US" sz="1600" dirty="0"/>
                        <a:t>Don’t bring in </a:t>
                      </a:r>
                      <a:r>
                        <a:rPr lang="en-US" sz="1600" b="1" dirty="0"/>
                        <a:t>case laws or legal interpretation</a:t>
                      </a:r>
                      <a:r>
                        <a:rPr lang="en-US" sz="1600" dirty="0"/>
                        <a:t>.</a:t>
                      </a:r>
                    </a:p>
                  </a:txBody>
                  <a:tcPr anchor="ctr"/>
                </a:tc>
                <a:extLst>
                  <a:ext uri="{0D108BD9-81ED-4DB2-BD59-A6C34878D82A}">
                    <a16:rowId xmlns:a16="http://schemas.microsoft.com/office/drawing/2014/main" val="4059043773"/>
                  </a:ext>
                </a:extLst>
              </a:tr>
              <a:tr h="400092">
                <a:tc>
                  <a:txBody>
                    <a:bodyPr/>
                    <a:lstStyle/>
                    <a:p>
                      <a:pPr>
                        <a:buNone/>
                      </a:pPr>
                      <a:r>
                        <a:rPr lang="en-US" sz="1600" dirty="0"/>
                        <a:t>Use </a:t>
                      </a:r>
                      <a:r>
                        <a:rPr lang="en-US" sz="1600" b="1" dirty="0"/>
                        <a:t>simple, clear language</a:t>
                      </a:r>
                      <a:r>
                        <a:rPr lang="en-US" sz="1600" dirty="0"/>
                        <a:t> – short paragraphs or bullets if needed.</a:t>
                      </a:r>
                    </a:p>
                  </a:txBody>
                  <a:tcPr anchor="ctr"/>
                </a:tc>
                <a:tc>
                  <a:txBody>
                    <a:bodyPr/>
                    <a:lstStyle/>
                    <a:p>
                      <a:pPr>
                        <a:buNone/>
                      </a:pPr>
                      <a:r>
                        <a:rPr lang="en-US" sz="1600" dirty="0"/>
                        <a:t>Don’t write long-winded or complex sentences.</a:t>
                      </a:r>
                    </a:p>
                  </a:txBody>
                  <a:tcPr anchor="ctr"/>
                </a:tc>
                <a:extLst>
                  <a:ext uri="{0D108BD9-81ED-4DB2-BD59-A6C34878D82A}">
                    <a16:rowId xmlns:a16="http://schemas.microsoft.com/office/drawing/2014/main" val="586466407"/>
                  </a:ext>
                </a:extLst>
              </a:tr>
              <a:tr h="256777">
                <a:tc>
                  <a:txBody>
                    <a:bodyPr/>
                    <a:lstStyle/>
                    <a:p>
                      <a:pPr>
                        <a:buNone/>
                      </a:pPr>
                      <a:r>
                        <a:rPr lang="en-US" sz="1600" dirty="0"/>
                        <a:t>Ensure </a:t>
                      </a:r>
                      <a:r>
                        <a:rPr lang="en-US" sz="1600" b="1" dirty="0"/>
                        <a:t>consistency</a:t>
                      </a:r>
                      <a:r>
                        <a:rPr lang="en-US" sz="1600" dirty="0"/>
                        <a:t> with annexures and supporting documents.</a:t>
                      </a:r>
                    </a:p>
                  </a:txBody>
                  <a:tcPr anchor="ctr"/>
                </a:tc>
                <a:tc>
                  <a:txBody>
                    <a:bodyPr/>
                    <a:lstStyle/>
                    <a:p>
                      <a:pPr>
                        <a:buNone/>
                      </a:pPr>
                      <a:r>
                        <a:rPr lang="en-US" sz="1600" dirty="0"/>
                        <a:t>Don’t refer to documents not enclosed or </a:t>
                      </a:r>
                      <a:r>
                        <a:rPr lang="en-US" sz="1600" b="1" dirty="0"/>
                        <a:t>not part of the record</a:t>
                      </a:r>
                      <a:r>
                        <a:rPr lang="en-US" sz="1600" dirty="0"/>
                        <a:t>.</a:t>
                      </a:r>
                    </a:p>
                  </a:txBody>
                  <a:tcPr anchor="ctr"/>
                </a:tc>
                <a:extLst>
                  <a:ext uri="{0D108BD9-81ED-4DB2-BD59-A6C34878D82A}">
                    <a16:rowId xmlns:a16="http://schemas.microsoft.com/office/drawing/2014/main" val="3679141920"/>
                  </a:ext>
                </a:extLst>
              </a:tr>
              <a:tr h="235348">
                <a:tc>
                  <a:txBody>
                    <a:bodyPr/>
                    <a:lstStyle/>
                    <a:p>
                      <a:pPr>
                        <a:buNone/>
                      </a:pPr>
                      <a:r>
                        <a:rPr lang="en-US" sz="1600" dirty="0"/>
                        <a:t>End with a sentence leading to grounds of appeal.</a:t>
                      </a:r>
                    </a:p>
                  </a:txBody>
                  <a:tcPr anchor="ctr"/>
                </a:tc>
                <a:tc>
                  <a:txBody>
                    <a:bodyPr/>
                    <a:lstStyle/>
                    <a:p>
                      <a:pPr>
                        <a:buNone/>
                      </a:pPr>
                      <a:r>
                        <a:rPr lang="en-US" sz="1600" dirty="0"/>
                        <a:t>Don’t state </a:t>
                      </a:r>
                      <a:r>
                        <a:rPr lang="en-US" sz="1600" b="1" dirty="0"/>
                        <a:t>reliefs or prayers</a:t>
                      </a:r>
                      <a:r>
                        <a:rPr lang="en-US" sz="1600" dirty="0"/>
                        <a:t> in the facts section.</a:t>
                      </a:r>
                    </a:p>
                  </a:txBody>
                  <a:tcPr anchor="ctr"/>
                </a:tc>
                <a:extLst>
                  <a:ext uri="{0D108BD9-81ED-4DB2-BD59-A6C34878D82A}">
                    <a16:rowId xmlns:a16="http://schemas.microsoft.com/office/drawing/2014/main" val="3439934055"/>
                  </a:ext>
                </a:extLst>
              </a:tr>
              <a:tr h="400092">
                <a:tc>
                  <a:txBody>
                    <a:bodyPr/>
                    <a:lstStyle/>
                    <a:p>
                      <a:pPr>
                        <a:buNone/>
                      </a:pPr>
                      <a:r>
                        <a:rPr lang="en-US" sz="1600" dirty="0"/>
                        <a:t>Maintain a </a:t>
                      </a:r>
                      <a:r>
                        <a:rPr lang="en-US" sz="1600" b="1" dirty="0"/>
                        <a:t>professional, respectful tone</a:t>
                      </a:r>
                      <a:r>
                        <a:rPr lang="en-US" sz="1600" dirty="0"/>
                        <a:t> throughout.</a:t>
                      </a:r>
                    </a:p>
                  </a:txBody>
                  <a:tcPr anchor="ctr"/>
                </a:tc>
                <a:tc>
                  <a:txBody>
                    <a:bodyPr/>
                    <a:lstStyle/>
                    <a:p>
                      <a:pPr>
                        <a:buNone/>
                      </a:pPr>
                      <a:r>
                        <a:rPr lang="en-US" sz="1600" dirty="0"/>
                        <a:t>Don’t use </a:t>
                      </a:r>
                      <a:r>
                        <a:rPr lang="en-US" sz="1600" b="1" dirty="0"/>
                        <a:t>emotional or informal language</a:t>
                      </a:r>
                      <a:r>
                        <a:rPr lang="en-US" sz="1600" dirty="0"/>
                        <a:t> like “harassed”, “unfair”.</a:t>
                      </a:r>
                    </a:p>
                  </a:txBody>
                  <a:tcPr anchor="ctr"/>
                </a:tc>
                <a:extLst>
                  <a:ext uri="{0D108BD9-81ED-4DB2-BD59-A6C34878D82A}">
                    <a16:rowId xmlns:a16="http://schemas.microsoft.com/office/drawing/2014/main" val="429508689"/>
                  </a:ext>
                </a:extLst>
              </a:tr>
            </a:tbl>
          </a:graphicData>
        </a:graphic>
      </p:graphicFrame>
      <p:sp>
        <p:nvSpPr>
          <p:cNvPr id="2" name="Date Placeholder 1">
            <a:extLst>
              <a:ext uri="{FF2B5EF4-FFF2-40B4-BE49-F238E27FC236}">
                <a16:creationId xmlns:a16="http://schemas.microsoft.com/office/drawing/2014/main" id="{1999C136-A2B7-A283-CFE0-71B868ABE1E5}"/>
              </a:ext>
            </a:extLst>
          </p:cNvPr>
          <p:cNvSpPr>
            <a:spLocks noGrp="1"/>
          </p:cNvSpPr>
          <p:nvPr>
            <p:ph type="dt" sz="half" idx="10"/>
          </p:nvPr>
        </p:nvSpPr>
        <p:spPr/>
        <p:txBody>
          <a:bodyPr/>
          <a:lstStyle/>
          <a:p>
            <a:fld id="{E70AEC7C-A9B9-4A65-8B50-8FE8B2A22C41}" type="datetime1">
              <a:rPr lang="en-IN" smtClean="0"/>
              <a:t>21-12-2025</a:t>
            </a:fld>
            <a:endParaRPr lang="en-IN" dirty="0"/>
          </a:p>
        </p:txBody>
      </p:sp>
      <p:sp>
        <p:nvSpPr>
          <p:cNvPr id="3" name="Footer Placeholder 2">
            <a:extLst>
              <a:ext uri="{FF2B5EF4-FFF2-40B4-BE49-F238E27FC236}">
                <a16:creationId xmlns:a16="http://schemas.microsoft.com/office/drawing/2014/main" id="{0745E1AF-3B06-5F7B-93B1-5083C80FF7C5}"/>
              </a:ext>
            </a:extLst>
          </p:cNvPr>
          <p:cNvSpPr>
            <a:spLocks noGrp="1"/>
          </p:cNvSpPr>
          <p:nvPr>
            <p:ph type="ftr" sz="quarter" idx="11"/>
          </p:nvPr>
        </p:nvSpPr>
        <p:spPr/>
        <p:txBody>
          <a:bodyPr/>
          <a:lstStyle/>
          <a:p>
            <a:r>
              <a:rPr lang="pt-BR"/>
              <a:t>CA Rajesh Kumar T.R. | R K T R &amp; Co., </a:t>
            </a:r>
            <a:endParaRPr lang="en-IN" dirty="0"/>
          </a:p>
        </p:txBody>
      </p:sp>
      <p:sp>
        <p:nvSpPr>
          <p:cNvPr id="4" name="Slide Number Placeholder 3">
            <a:extLst>
              <a:ext uri="{FF2B5EF4-FFF2-40B4-BE49-F238E27FC236}">
                <a16:creationId xmlns:a16="http://schemas.microsoft.com/office/drawing/2014/main" id="{967A89BA-8431-A200-3585-DB8008406629}"/>
              </a:ext>
            </a:extLst>
          </p:cNvPr>
          <p:cNvSpPr>
            <a:spLocks noGrp="1"/>
          </p:cNvSpPr>
          <p:nvPr>
            <p:ph type="sldNum" sz="quarter" idx="12"/>
          </p:nvPr>
        </p:nvSpPr>
        <p:spPr/>
        <p:txBody>
          <a:bodyPr/>
          <a:lstStyle/>
          <a:p>
            <a:fld id="{72CC1286-1CFD-434F-91E2-447085530BDC}" type="slidenum">
              <a:rPr lang="en-IN" smtClean="0"/>
              <a:pPr/>
              <a:t>23</a:t>
            </a:fld>
            <a:endParaRPr lang="en-IN" dirty="0"/>
          </a:p>
        </p:txBody>
      </p:sp>
    </p:spTree>
    <p:extLst>
      <p:ext uri="{BB962C8B-B14F-4D97-AF65-F5344CB8AC3E}">
        <p14:creationId xmlns:p14="http://schemas.microsoft.com/office/powerpoint/2010/main" val="3777743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CE626-A737-ADB1-7F43-32F2C5571E29}"/>
              </a:ext>
            </a:extLst>
          </p:cNvPr>
          <p:cNvSpPr>
            <a:spLocks noGrp="1"/>
          </p:cNvSpPr>
          <p:nvPr>
            <p:ph type="title"/>
          </p:nvPr>
        </p:nvSpPr>
        <p:spPr>
          <a:xfrm>
            <a:off x="838200" y="365125"/>
            <a:ext cx="10515600" cy="661035"/>
          </a:xfrm>
        </p:spPr>
        <p:txBody>
          <a:bodyPr>
            <a:normAutofit fontScale="90000"/>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A06E89C6-577C-1729-8BC0-95275CEEA115}"/>
              </a:ext>
            </a:extLst>
          </p:cNvPr>
          <p:cNvGraphicFramePr>
            <a:graphicFrameLocks noGrp="1"/>
          </p:cNvGraphicFramePr>
          <p:nvPr>
            <p:ph idx="1"/>
          </p:nvPr>
        </p:nvGraphicFramePr>
        <p:xfrm>
          <a:off x="838198" y="1026161"/>
          <a:ext cx="10713245" cy="5388928"/>
        </p:xfrm>
        <a:graphic>
          <a:graphicData uri="http://schemas.openxmlformats.org/drawingml/2006/table">
            <a:tbl>
              <a:tblPr firstRow="1" bandRow="1">
                <a:tableStyleId>{5C22544A-7EE6-4342-B048-85BDC9FD1C3A}</a:tableStyleId>
              </a:tblPr>
              <a:tblGrid>
                <a:gridCol w="1611727">
                  <a:extLst>
                    <a:ext uri="{9D8B030D-6E8A-4147-A177-3AD203B41FA5}">
                      <a16:colId xmlns:a16="http://schemas.microsoft.com/office/drawing/2014/main" val="1994069334"/>
                    </a:ext>
                  </a:extLst>
                </a:gridCol>
                <a:gridCol w="4929989">
                  <a:extLst>
                    <a:ext uri="{9D8B030D-6E8A-4147-A177-3AD203B41FA5}">
                      <a16:colId xmlns:a16="http://schemas.microsoft.com/office/drawing/2014/main" val="2551363302"/>
                    </a:ext>
                  </a:extLst>
                </a:gridCol>
                <a:gridCol w="4171529">
                  <a:extLst>
                    <a:ext uri="{9D8B030D-6E8A-4147-A177-3AD203B41FA5}">
                      <a16:colId xmlns:a16="http://schemas.microsoft.com/office/drawing/2014/main" val="1831513798"/>
                    </a:ext>
                  </a:extLst>
                </a:gridCol>
              </a:tblGrid>
              <a:tr h="427855">
                <a:tc>
                  <a:txBody>
                    <a:bodyPr/>
                    <a:lstStyle/>
                    <a:p>
                      <a:pPr>
                        <a:buNone/>
                      </a:pPr>
                      <a:r>
                        <a:rPr lang="en-IN" sz="2000" b="1" dirty="0"/>
                        <a:t>Aspect</a:t>
                      </a:r>
                      <a:endParaRPr lang="en-IN" sz="2000" dirty="0"/>
                    </a:p>
                  </a:txBody>
                  <a:tcPr anchor="ctr"/>
                </a:tc>
                <a:tc>
                  <a:txBody>
                    <a:bodyPr/>
                    <a:lstStyle/>
                    <a:p>
                      <a:pPr>
                        <a:buNone/>
                      </a:pPr>
                      <a:r>
                        <a:rPr lang="en-US" sz="2000" b="1" dirty="0"/>
                        <a:t>DO’s (What You Should Do)</a:t>
                      </a:r>
                      <a:endParaRPr lang="en-US" sz="2000" dirty="0"/>
                    </a:p>
                  </a:txBody>
                  <a:tcPr anchor="ctr"/>
                </a:tc>
                <a:tc>
                  <a:txBody>
                    <a:bodyPr/>
                    <a:lstStyle/>
                    <a:p>
                      <a:pPr>
                        <a:buNone/>
                      </a:pPr>
                      <a:r>
                        <a:rPr lang="en-IN" sz="2000" b="1" dirty="0"/>
                        <a:t>DON’Ts (What to Avoid)</a:t>
                      </a:r>
                      <a:endParaRPr lang="en-IN" sz="2000" dirty="0"/>
                    </a:p>
                  </a:txBody>
                  <a:tcPr anchor="ctr"/>
                </a:tc>
                <a:extLst>
                  <a:ext uri="{0D108BD9-81ED-4DB2-BD59-A6C34878D82A}">
                    <a16:rowId xmlns:a16="http://schemas.microsoft.com/office/drawing/2014/main" val="1309587180"/>
                  </a:ext>
                </a:extLst>
              </a:tr>
              <a:tr h="1050189">
                <a:tc>
                  <a:txBody>
                    <a:bodyPr/>
                    <a:lstStyle/>
                    <a:p>
                      <a:pPr>
                        <a:buNone/>
                      </a:pPr>
                      <a:r>
                        <a:rPr lang="en-IN" sz="2000" b="0" dirty="0"/>
                        <a:t>Structure &amp; Opening</a:t>
                      </a:r>
                    </a:p>
                  </a:txBody>
                  <a:tcPr anchor="ctr"/>
                </a:tc>
                <a:tc>
                  <a:txBody>
                    <a:bodyPr/>
                    <a:lstStyle/>
                    <a:p>
                      <a:pPr>
                        <a:buNone/>
                      </a:pPr>
                      <a:r>
                        <a:rPr lang="en-US" sz="2000" dirty="0"/>
                        <a:t>Start with clear </a:t>
                      </a:r>
                      <a:r>
                        <a:rPr lang="en-US" sz="2000" b="1" dirty="0"/>
                        <a:t>identification</a:t>
                      </a:r>
                      <a:r>
                        <a:rPr lang="en-US" sz="2000" dirty="0"/>
                        <a:t>: GSTIN, appellant name, order appealed, SCN date, period covered.</a:t>
                      </a:r>
                    </a:p>
                  </a:txBody>
                  <a:tcPr anchor="ctr"/>
                </a:tc>
                <a:tc>
                  <a:txBody>
                    <a:bodyPr/>
                    <a:lstStyle/>
                    <a:p>
                      <a:pPr>
                        <a:buNone/>
                      </a:pPr>
                      <a:r>
                        <a:rPr lang="en-US" sz="2000" dirty="0"/>
                        <a:t>Do not jump straight into narration or skip key reference details.</a:t>
                      </a:r>
                    </a:p>
                  </a:txBody>
                  <a:tcPr anchor="ctr"/>
                </a:tc>
                <a:extLst>
                  <a:ext uri="{0D108BD9-81ED-4DB2-BD59-A6C34878D82A}">
                    <a16:rowId xmlns:a16="http://schemas.microsoft.com/office/drawing/2014/main" val="338878926"/>
                  </a:ext>
                </a:extLst>
              </a:tr>
              <a:tr h="1361356">
                <a:tc>
                  <a:txBody>
                    <a:bodyPr/>
                    <a:lstStyle/>
                    <a:p>
                      <a:pPr>
                        <a:buNone/>
                      </a:pPr>
                      <a:r>
                        <a:rPr lang="en-IN" sz="2000" b="0" dirty="0"/>
                        <a:t>Tone</a:t>
                      </a:r>
                    </a:p>
                  </a:txBody>
                  <a:tcPr anchor="ctr"/>
                </a:tc>
                <a:tc>
                  <a:txBody>
                    <a:bodyPr/>
                    <a:lstStyle/>
                    <a:p>
                      <a:pPr>
                        <a:buNone/>
                      </a:pPr>
                      <a:r>
                        <a:rPr lang="en-US" sz="2000" dirty="0"/>
                        <a:t>Maintain a </a:t>
                      </a:r>
                      <a:r>
                        <a:rPr lang="en-US" sz="2000" b="1" dirty="0"/>
                        <a:t>neutral and factual tone</a:t>
                      </a:r>
                      <a:r>
                        <a:rPr lang="en-US" sz="2000" dirty="0"/>
                        <a:t>. Use passive language like “It is submitted…” or “It is noted that…”.</a:t>
                      </a:r>
                    </a:p>
                  </a:txBody>
                  <a:tcPr anchor="ctr"/>
                </a:tc>
                <a:tc>
                  <a:txBody>
                    <a:bodyPr/>
                    <a:lstStyle/>
                    <a:p>
                      <a:pPr>
                        <a:buNone/>
                      </a:pPr>
                      <a:r>
                        <a:rPr lang="en-US" sz="2000" dirty="0"/>
                        <a:t>Avoid emotional or adversarial phrases like “We were wrongly targeted” or “The officer deliberately ignored…”.</a:t>
                      </a:r>
                    </a:p>
                  </a:txBody>
                  <a:tcPr anchor="ctr"/>
                </a:tc>
                <a:extLst>
                  <a:ext uri="{0D108BD9-81ED-4DB2-BD59-A6C34878D82A}">
                    <a16:rowId xmlns:a16="http://schemas.microsoft.com/office/drawing/2014/main" val="1703900780"/>
                  </a:ext>
                </a:extLst>
              </a:tr>
              <a:tr h="1361356">
                <a:tc>
                  <a:txBody>
                    <a:bodyPr/>
                    <a:lstStyle/>
                    <a:p>
                      <a:pPr>
                        <a:buNone/>
                      </a:pPr>
                      <a:r>
                        <a:rPr lang="en-IN" sz="2000" b="0"/>
                        <a:t>Content Inclusion</a:t>
                      </a:r>
                    </a:p>
                  </a:txBody>
                  <a:tcPr anchor="ctr"/>
                </a:tc>
                <a:tc>
                  <a:txBody>
                    <a:bodyPr/>
                    <a:lstStyle/>
                    <a:p>
                      <a:pPr>
                        <a:buNone/>
                      </a:pPr>
                      <a:r>
                        <a:rPr lang="en-US" sz="2000" dirty="0"/>
                        <a:t>Include </a:t>
                      </a:r>
                      <a:r>
                        <a:rPr lang="en-US" sz="2000" b="1" dirty="0"/>
                        <a:t>key events</a:t>
                      </a:r>
                      <a:r>
                        <a:rPr lang="en-US" sz="2000" dirty="0"/>
                        <a:t>: issuance of SCN, submissions, hearings, payments (if any), nature of dispute (e.g., ITC mismatch, classification).</a:t>
                      </a:r>
                    </a:p>
                  </a:txBody>
                  <a:tcPr anchor="ctr"/>
                </a:tc>
                <a:tc>
                  <a:txBody>
                    <a:bodyPr/>
                    <a:lstStyle/>
                    <a:p>
                      <a:pPr>
                        <a:buNone/>
                      </a:pPr>
                      <a:r>
                        <a:rPr lang="en-US" sz="2000" dirty="0"/>
                        <a:t>Don’t include </a:t>
                      </a:r>
                      <a:r>
                        <a:rPr lang="en-US" sz="2000" b="1" dirty="0"/>
                        <a:t>arguments, case law</a:t>
                      </a:r>
                      <a:r>
                        <a:rPr lang="en-US" sz="2000" dirty="0"/>
                        <a:t>, or </a:t>
                      </a:r>
                      <a:r>
                        <a:rPr lang="en-US" sz="2000" b="1" dirty="0"/>
                        <a:t>legal interpretations</a:t>
                      </a:r>
                      <a:r>
                        <a:rPr lang="en-US" sz="2000" dirty="0"/>
                        <a:t> here.</a:t>
                      </a:r>
                    </a:p>
                  </a:txBody>
                  <a:tcPr anchor="ctr"/>
                </a:tc>
                <a:extLst>
                  <a:ext uri="{0D108BD9-81ED-4DB2-BD59-A6C34878D82A}">
                    <a16:rowId xmlns:a16="http://schemas.microsoft.com/office/drawing/2014/main" val="4086376404"/>
                  </a:ext>
                </a:extLst>
              </a:tr>
              <a:tr h="1188172">
                <a:tc>
                  <a:txBody>
                    <a:bodyPr/>
                    <a:lstStyle/>
                    <a:p>
                      <a:pPr>
                        <a:buNone/>
                      </a:pPr>
                      <a:r>
                        <a:rPr lang="en-IN" sz="2000" b="0" dirty="0"/>
                        <a:t>Timeline</a:t>
                      </a:r>
                    </a:p>
                  </a:txBody>
                  <a:tcPr anchor="ctr"/>
                </a:tc>
                <a:tc>
                  <a:txBody>
                    <a:bodyPr/>
                    <a:lstStyle/>
                    <a:p>
                      <a:pPr>
                        <a:buNone/>
                      </a:pPr>
                      <a:r>
                        <a:rPr lang="en-US" sz="2000" dirty="0"/>
                        <a:t>Present facts in a </a:t>
                      </a:r>
                      <a:r>
                        <a:rPr lang="en-US" sz="2000" b="1" dirty="0"/>
                        <a:t>logical/ chronological order</a:t>
                      </a:r>
                      <a:r>
                        <a:rPr lang="en-US" sz="2000" dirty="0"/>
                        <a:t>, ideally with dates.</a:t>
                      </a:r>
                    </a:p>
                  </a:txBody>
                  <a:tcPr anchor="ctr"/>
                </a:tc>
                <a:tc>
                  <a:txBody>
                    <a:bodyPr/>
                    <a:lstStyle/>
                    <a:p>
                      <a:pPr>
                        <a:buNone/>
                      </a:pPr>
                      <a:r>
                        <a:rPr lang="en-US" sz="2000" dirty="0"/>
                        <a:t>Avoid jumping across time periods or mixing audit and SCN facts without clarity.</a:t>
                      </a:r>
                    </a:p>
                  </a:txBody>
                  <a:tcPr anchor="ctr"/>
                </a:tc>
                <a:extLst>
                  <a:ext uri="{0D108BD9-81ED-4DB2-BD59-A6C34878D82A}">
                    <a16:rowId xmlns:a16="http://schemas.microsoft.com/office/drawing/2014/main" val="3855539678"/>
                  </a:ext>
                </a:extLst>
              </a:tr>
            </a:tbl>
          </a:graphicData>
        </a:graphic>
      </p:graphicFrame>
      <p:sp>
        <p:nvSpPr>
          <p:cNvPr id="3" name="Date Placeholder 2">
            <a:extLst>
              <a:ext uri="{FF2B5EF4-FFF2-40B4-BE49-F238E27FC236}">
                <a16:creationId xmlns:a16="http://schemas.microsoft.com/office/drawing/2014/main" id="{7F22320A-952E-F804-DA1C-5C99D8DC2ECF}"/>
              </a:ext>
            </a:extLst>
          </p:cNvPr>
          <p:cNvSpPr>
            <a:spLocks noGrp="1"/>
          </p:cNvSpPr>
          <p:nvPr>
            <p:ph type="dt" sz="half" idx="10"/>
          </p:nvPr>
        </p:nvSpPr>
        <p:spPr/>
        <p:txBody>
          <a:bodyPr/>
          <a:lstStyle/>
          <a:p>
            <a:fld id="{61DF8A9E-F925-4915-9725-BF6FF2B3D4B6}" type="datetime1">
              <a:rPr lang="en-IN" smtClean="0"/>
              <a:t>21-12-2025</a:t>
            </a:fld>
            <a:endParaRPr lang="en-IN" dirty="0"/>
          </a:p>
        </p:txBody>
      </p:sp>
      <p:sp>
        <p:nvSpPr>
          <p:cNvPr id="5" name="Footer Placeholder 4">
            <a:extLst>
              <a:ext uri="{FF2B5EF4-FFF2-40B4-BE49-F238E27FC236}">
                <a16:creationId xmlns:a16="http://schemas.microsoft.com/office/drawing/2014/main" id="{CBF51140-4197-C07D-6209-11C7298A7F9B}"/>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7940532F-566E-325C-A28A-4CB8C2065EF5}"/>
              </a:ext>
            </a:extLst>
          </p:cNvPr>
          <p:cNvSpPr>
            <a:spLocks noGrp="1"/>
          </p:cNvSpPr>
          <p:nvPr>
            <p:ph type="sldNum" sz="quarter" idx="12"/>
          </p:nvPr>
        </p:nvSpPr>
        <p:spPr/>
        <p:txBody>
          <a:bodyPr/>
          <a:lstStyle/>
          <a:p>
            <a:fld id="{72CC1286-1CFD-434F-91E2-447085530BDC}" type="slidenum">
              <a:rPr lang="en-IN" smtClean="0"/>
              <a:pPr/>
              <a:t>24</a:t>
            </a:fld>
            <a:endParaRPr lang="en-IN" dirty="0"/>
          </a:p>
        </p:txBody>
      </p:sp>
    </p:spTree>
    <p:extLst>
      <p:ext uri="{BB962C8B-B14F-4D97-AF65-F5344CB8AC3E}">
        <p14:creationId xmlns:p14="http://schemas.microsoft.com/office/powerpoint/2010/main" val="32646084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0E355-5A63-7DBE-8951-A75F86277A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48F746-FFE7-A009-FD75-6DF2528DB19E}"/>
              </a:ext>
            </a:extLst>
          </p:cNvPr>
          <p:cNvSpPr>
            <a:spLocks noGrp="1"/>
          </p:cNvSpPr>
          <p:nvPr>
            <p:ph type="title"/>
          </p:nvPr>
        </p:nvSpPr>
        <p:spPr>
          <a:xfrm>
            <a:off x="838200" y="365125"/>
            <a:ext cx="10515600" cy="661035"/>
          </a:xfrm>
        </p:spPr>
        <p:txBody>
          <a:bodyPr>
            <a:normAutofit fontScale="90000"/>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70F562DF-6CA9-169E-E526-833873D09291}"/>
              </a:ext>
            </a:extLst>
          </p:cNvPr>
          <p:cNvGraphicFramePr>
            <a:graphicFrameLocks noGrp="1"/>
          </p:cNvGraphicFramePr>
          <p:nvPr>
            <p:ph idx="1"/>
          </p:nvPr>
        </p:nvGraphicFramePr>
        <p:xfrm>
          <a:off x="838200" y="1026160"/>
          <a:ext cx="10515600" cy="460248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776604285"/>
                    </a:ext>
                  </a:extLst>
                </a:gridCol>
                <a:gridCol w="3241040">
                  <a:extLst>
                    <a:ext uri="{9D8B030D-6E8A-4147-A177-3AD203B41FA5}">
                      <a16:colId xmlns:a16="http://schemas.microsoft.com/office/drawing/2014/main" val="3835233547"/>
                    </a:ext>
                  </a:extLst>
                </a:gridCol>
                <a:gridCol w="2875280">
                  <a:extLst>
                    <a:ext uri="{9D8B030D-6E8A-4147-A177-3AD203B41FA5}">
                      <a16:colId xmlns:a16="http://schemas.microsoft.com/office/drawing/2014/main" val="3563814750"/>
                    </a:ext>
                  </a:extLst>
                </a:gridCol>
                <a:gridCol w="3002280">
                  <a:extLst>
                    <a:ext uri="{9D8B030D-6E8A-4147-A177-3AD203B41FA5}">
                      <a16:colId xmlns:a16="http://schemas.microsoft.com/office/drawing/2014/main" val="2794949497"/>
                    </a:ext>
                  </a:extLst>
                </a:gridCol>
              </a:tblGrid>
              <a:tr h="205426">
                <a:tc>
                  <a:txBody>
                    <a:bodyPr/>
                    <a:lstStyle/>
                    <a:p>
                      <a:pPr>
                        <a:buNone/>
                      </a:pPr>
                      <a:r>
                        <a:rPr lang="en-IN" sz="1600" b="1" dirty="0"/>
                        <a:t>Aspect</a:t>
                      </a:r>
                      <a:endParaRPr lang="en-IN" sz="1600" dirty="0"/>
                    </a:p>
                  </a:txBody>
                  <a:tcPr anchor="ctr"/>
                </a:tc>
                <a:tc>
                  <a:txBody>
                    <a:bodyPr/>
                    <a:lstStyle/>
                    <a:p>
                      <a:pPr>
                        <a:buNone/>
                      </a:pPr>
                      <a:r>
                        <a:rPr lang="en-US" sz="1600" b="1" dirty="0"/>
                        <a:t>DO’s (What You Should Do)</a:t>
                      </a:r>
                      <a:endParaRPr lang="en-US" sz="1600" dirty="0"/>
                    </a:p>
                  </a:txBody>
                  <a:tcPr anchor="ctr"/>
                </a:tc>
                <a:tc>
                  <a:txBody>
                    <a:bodyPr/>
                    <a:lstStyle/>
                    <a:p>
                      <a:pPr>
                        <a:buNone/>
                      </a:pPr>
                      <a:r>
                        <a:rPr lang="en-IN" sz="1600" b="1" dirty="0"/>
                        <a:t>DON’Ts (What to Avoid)</a:t>
                      </a:r>
                      <a:endParaRPr lang="en-IN" sz="1600" dirty="0"/>
                    </a:p>
                  </a:txBody>
                  <a:tcPr anchor="ctr"/>
                </a:tc>
                <a:tc>
                  <a:txBody>
                    <a:bodyPr/>
                    <a:lstStyle/>
                    <a:p>
                      <a:pPr>
                        <a:buNone/>
                      </a:pPr>
                      <a:r>
                        <a:rPr lang="en-IN" sz="1600" b="1" dirty="0"/>
                        <a:t>Why It Matters</a:t>
                      </a:r>
                      <a:endParaRPr lang="en-IN" sz="1600" dirty="0"/>
                    </a:p>
                  </a:txBody>
                  <a:tcPr anchor="ctr"/>
                </a:tc>
                <a:extLst>
                  <a:ext uri="{0D108BD9-81ED-4DB2-BD59-A6C34878D82A}">
                    <a16:rowId xmlns:a16="http://schemas.microsoft.com/office/drawing/2014/main" val="1614927992"/>
                  </a:ext>
                </a:extLst>
              </a:tr>
              <a:tr h="653627">
                <a:tc>
                  <a:txBody>
                    <a:bodyPr/>
                    <a:lstStyle/>
                    <a:p>
                      <a:pPr>
                        <a:buNone/>
                      </a:pPr>
                      <a:r>
                        <a:rPr lang="en-IN" sz="1600" b="0" dirty="0"/>
                        <a:t>Fact Selection</a:t>
                      </a:r>
                    </a:p>
                  </a:txBody>
                  <a:tcPr anchor="ctr"/>
                </a:tc>
                <a:tc>
                  <a:txBody>
                    <a:bodyPr/>
                    <a:lstStyle/>
                    <a:p>
                      <a:pPr>
                        <a:buNone/>
                      </a:pPr>
                      <a:r>
                        <a:rPr lang="en-US" sz="1600" dirty="0"/>
                        <a:t>Include facts </a:t>
                      </a:r>
                      <a:r>
                        <a:rPr lang="en-US" sz="1600" b="1" dirty="0"/>
                        <a:t>relevant to the issue</a:t>
                      </a:r>
                      <a:r>
                        <a:rPr lang="en-US" sz="1600" dirty="0"/>
                        <a:t> under dispute only.</a:t>
                      </a:r>
                    </a:p>
                  </a:txBody>
                  <a:tcPr anchor="ctr"/>
                </a:tc>
                <a:tc>
                  <a:txBody>
                    <a:bodyPr/>
                    <a:lstStyle/>
                    <a:p>
                      <a:pPr>
                        <a:buNone/>
                      </a:pPr>
                      <a:r>
                        <a:rPr lang="en-US" sz="1600" dirty="0"/>
                        <a:t>Do not dump entire business or tax history unless directly relevant.</a:t>
                      </a:r>
                    </a:p>
                  </a:txBody>
                  <a:tcPr anchor="ctr"/>
                </a:tc>
                <a:tc>
                  <a:txBody>
                    <a:bodyPr/>
                    <a:lstStyle/>
                    <a:p>
                      <a:pPr>
                        <a:buNone/>
                      </a:pPr>
                      <a:r>
                        <a:rPr lang="en-US" sz="1600" dirty="0"/>
                        <a:t>Avoid clutter. Focus only on what relates to the </a:t>
                      </a:r>
                      <a:r>
                        <a:rPr lang="en-US" sz="1600" b="1" dirty="0"/>
                        <a:t>impugned order</a:t>
                      </a:r>
                      <a:r>
                        <a:rPr lang="en-US" sz="1600" dirty="0"/>
                        <a:t>.</a:t>
                      </a:r>
                    </a:p>
                  </a:txBody>
                  <a:tcPr anchor="ctr"/>
                </a:tc>
                <a:extLst>
                  <a:ext uri="{0D108BD9-81ED-4DB2-BD59-A6C34878D82A}">
                    <a16:rowId xmlns:a16="http://schemas.microsoft.com/office/drawing/2014/main" val="3569704342"/>
                  </a:ext>
                </a:extLst>
              </a:tr>
              <a:tr h="803027">
                <a:tc>
                  <a:txBody>
                    <a:bodyPr/>
                    <a:lstStyle/>
                    <a:p>
                      <a:pPr>
                        <a:buNone/>
                      </a:pPr>
                      <a:r>
                        <a:rPr lang="en-IN" sz="1600" b="0" dirty="0"/>
                        <a:t>Brevity &amp; Precision</a:t>
                      </a:r>
                    </a:p>
                  </a:txBody>
                  <a:tcPr anchor="ctr"/>
                </a:tc>
                <a:tc>
                  <a:txBody>
                    <a:bodyPr/>
                    <a:lstStyle/>
                    <a:p>
                      <a:pPr>
                        <a:buNone/>
                      </a:pPr>
                      <a:r>
                        <a:rPr lang="en-US" sz="1600"/>
                        <a:t>Use </a:t>
                      </a:r>
                      <a:r>
                        <a:rPr lang="en-US" sz="1600" b="1"/>
                        <a:t>clear, crisp sentences</a:t>
                      </a:r>
                      <a:r>
                        <a:rPr lang="en-US" sz="1600"/>
                        <a:t>; short paragraphs or bullet points if multiple submissions or events exist.</a:t>
                      </a:r>
                    </a:p>
                  </a:txBody>
                  <a:tcPr anchor="ctr"/>
                </a:tc>
                <a:tc>
                  <a:txBody>
                    <a:bodyPr/>
                    <a:lstStyle/>
                    <a:p>
                      <a:pPr>
                        <a:buNone/>
                      </a:pPr>
                      <a:r>
                        <a:rPr lang="en-US" sz="1600" dirty="0"/>
                        <a:t>Avoid long, wordy narratives with irrelevant repetitions.</a:t>
                      </a:r>
                    </a:p>
                  </a:txBody>
                  <a:tcPr anchor="ctr"/>
                </a:tc>
                <a:tc>
                  <a:txBody>
                    <a:bodyPr/>
                    <a:lstStyle/>
                    <a:p>
                      <a:pPr>
                        <a:buNone/>
                      </a:pPr>
                      <a:r>
                        <a:rPr lang="en-US" sz="1600" dirty="0"/>
                        <a:t>Clear structure aids reading and comprehension, especially for tax officers reviewing many files.</a:t>
                      </a:r>
                    </a:p>
                  </a:txBody>
                  <a:tcPr anchor="ctr"/>
                </a:tc>
                <a:extLst>
                  <a:ext uri="{0D108BD9-81ED-4DB2-BD59-A6C34878D82A}">
                    <a16:rowId xmlns:a16="http://schemas.microsoft.com/office/drawing/2014/main" val="3112474018"/>
                  </a:ext>
                </a:extLst>
              </a:tr>
              <a:tr h="803027">
                <a:tc>
                  <a:txBody>
                    <a:bodyPr/>
                    <a:lstStyle/>
                    <a:p>
                      <a:pPr>
                        <a:buNone/>
                      </a:pPr>
                      <a:r>
                        <a:rPr lang="en-IN" sz="1600" b="0" dirty="0"/>
                        <a:t>Cross-reference to Records</a:t>
                      </a:r>
                    </a:p>
                  </a:txBody>
                  <a:tcPr anchor="ctr"/>
                </a:tc>
                <a:tc>
                  <a:txBody>
                    <a:bodyPr/>
                    <a:lstStyle/>
                    <a:p>
                      <a:pPr>
                        <a:buNone/>
                      </a:pPr>
                      <a:r>
                        <a:rPr lang="en-US" sz="1600" dirty="0"/>
                        <a:t>Refer to documents as “Annexure-1”, “Copy of SCN”, “DRC-01A dated…”</a:t>
                      </a:r>
                    </a:p>
                  </a:txBody>
                  <a:tcPr anchor="ctr"/>
                </a:tc>
                <a:tc>
                  <a:txBody>
                    <a:bodyPr/>
                    <a:lstStyle/>
                    <a:p>
                      <a:pPr>
                        <a:buNone/>
                      </a:pPr>
                      <a:r>
                        <a:rPr lang="en-US" sz="1600" dirty="0"/>
                        <a:t>Don’t refer to documents that are not enclosed or unverifiable.</a:t>
                      </a:r>
                    </a:p>
                  </a:txBody>
                  <a:tcPr anchor="ctr"/>
                </a:tc>
                <a:tc>
                  <a:txBody>
                    <a:bodyPr/>
                    <a:lstStyle/>
                    <a:p>
                      <a:pPr>
                        <a:buNone/>
                      </a:pPr>
                      <a:r>
                        <a:rPr lang="en-US" sz="1600" dirty="0"/>
                        <a:t>It supports </a:t>
                      </a:r>
                      <a:r>
                        <a:rPr lang="en-US" sz="1600" b="1" dirty="0"/>
                        <a:t>documentary traceability</a:t>
                      </a:r>
                      <a:r>
                        <a:rPr lang="en-US" sz="1600" dirty="0"/>
                        <a:t>, which is often scrutinized at the appellate stage.</a:t>
                      </a:r>
                    </a:p>
                  </a:txBody>
                  <a:tcPr anchor="ctr"/>
                </a:tc>
                <a:extLst>
                  <a:ext uri="{0D108BD9-81ED-4DB2-BD59-A6C34878D82A}">
                    <a16:rowId xmlns:a16="http://schemas.microsoft.com/office/drawing/2014/main" val="945204988"/>
                  </a:ext>
                </a:extLst>
              </a:tr>
              <a:tr h="803027">
                <a:tc>
                  <a:txBody>
                    <a:bodyPr/>
                    <a:lstStyle/>
                    <a:p>
                      <a:pPr>
                        <a:buNone/>
                      </a:pPr>
                      <a:r>
                        <a:rPr lang="en-IN" sz="1600" b="0" dirty="0"/>
                        <a:t>Reference to Previous Proceedings</a:t>
                      </a:r>
                    </a:p>
                  </a:txBody>
                  <a:tcPr anchor="ctr"/>
                </a:tc>
                <a:tc>
                  <a:txBody>
                    <a:bodyPr/>
                    <a:lstStyle/>
                    <a:p>
                      <a:pPr>
                        <a:buNone/>
                      </a:pPr>
                      <a:r>
                        <a:rPr lang="en-US" sz="1600" dirty="0"/>
                        <a:t>If issue originates from </a:t>
                      </a:r>
                      <a:r>
                        <a:rPr lang="en-US" sz="1600" b="1" dirty="0"/>
                        <a:t>audit, inspection, or summons</a:t>
                      </a:r>
                      <a:r>
                        <a:rPr lang="en-US" sz="1600" dirty="0"/>
                        <a:t>, mention those proceedings factually (with reference to ADT-01, MOV orders, etc.).</a:t>
                      </a:r>
                    </a:p>
                  </a:txBody>
                  <a:tcPr anchor="ctr"/>
                </a:tc>
                <a:tc>
                  <a:txBody>
                    <a:bodyPr/>
                    <a:lstStyle/>
                    <a:p>
                      <a:pPr>
                        <a:buNone/>
                      </a:pPr>
                      <a:r>
                        <a:rPr lang="en-US" sz="1600"/>
                        <a:t>Don’t casually mention "during audit we were asked..." without proper context.</a:t>
                      </a:r>
                    </a:p>
                  </a:txBody>
                  <a:tcPr anchor="ctr"/>
                </a:tc>
                <a:tc>
                  <a:txBody>
                    <a:bodyPr/>
                    <a:lstStyle/>
                    <a:p>
                      <a:pPr>
                        <a:buNone/>
                      </a:pPr>
                      <a:r>
                        <a:rPr lang="en-US" sz="1600" dirty="0"/>
                        <a:t>Gives the full picture of </a:t>
                      </a:r>
                      <a:r>
                        <a:rPr lang="en-US" sz="1600" b="1" dirty="0"/>
                        <a:t>how the matter evolved</a:t>
                      </a:r>
                      <a:r>
                        <a:rPr lang="en-US" sz="1600" dirty="0"/>
                        <a:t>. Useful in cases where natural justice or show cause is disputed.</a:t>
                      </a:r>
                    </a:p>
                  </a:txBody>
                  <a:tcPr anchor="ctr"/>
                </a:tc>
                <a:extLst>
                  <a:ext uri="{0D108BD9-81ED-4DB2-BD59-A6C34878D82A}">
                    <a16:rowId xmlns:a16="http://schemas.microsoft.com/office/drawing/2014/main" val="198595593"/>
                  </a:ext>
                </a:extLst>
              </a:tr>
            </a:tbl>
          </a:graphicData>
        </a:graphic>
      </p:graphicFrame>
      <p:sp>
        <p:nvSpPr>
          <p:cNvPr id="3" name="Date Placeholder 2">
            <a:extLst>
              <a:ext uri="{FF2B5EF4-FFF2-40B4-BE49-F238E27FC236}">
                <a16:creationId xmlns:a16="http://schemas.microsoft.com/office/drawing/2014/main" id="{CD846C7E-3A8B-5BC4-E2D7-6140DB011779}"/>
              </a:ext>
            </a:extLst>
          </p:cNvPr>
          <p:cNvSpPr>
            <a:spLocks noGrp="1"/>
          </p:cNvSpPr>
          <p:nvPr>
            <p:ph type="dt" sz="half" idx="10"/>
          </p:nvPr>
        </p:nvSpPr>
        <p:spPr/>
        <p:txBody>
          <a:bodyPr/>
          <a:lstStyle/>
          <a:p>
            <a:fld id="{F826B17E-0600-4704-AEA7-D021D70AA308}" type="datetime1">
              <a:rPr lang="en-IN" smtClean="0"/>
              <a:t>21-12-2025</a:t>
            </a:fld>
            <a:endParaRPr lang="en-IN" dirty="0"/>
          </a:p>
        </p:txBody>
      </p:sp>
      <p:sp>
        <p:nvSpPr>
          <p:cNvPr id="5" name="Footer Placeholder 4">
            <a:extLst>
              <a:ext uri="{FF2B5EF4-FFF2-40B4-BE49-F238E27FC236}">
                <a16:creationId xmlns:a16="http://schemas.microsoft.com/office/drawing/2014/main" id="{FCEC116D-D0EF-64D2-936F-DF692C844268}"/>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490767A-8715-DF45-BBE8-65961DB5BC44}"/>
              </a:ext>
            </a:extLst>
          </p:cNvPr>
          <p:cNvSpPr>
            <a:spLocks noGrp="1"/>
          </p:cNvSpPr>
          <p:nvPr>
            <p:ph type="sldNum" sz="quarter" idx="12"/>
          </p:nvPr>
        </p:nvSpPr>
        <p:spPr/>
        <p:txBody>
          <a:bodyPr/>
          <a:lstStyle/>
          <a:p>
            <a:fld id="{72CC1286-1CFD-434F-91E2-447085530BDC}" type="slidenum">
              <a:rPr lang="en-IN" smtClean="0"/>
              <a:pPr/>
              <a:t>25</a:t>
            </a:fld>
            <a:endParaRPr lang="en-IN" dirty="0"/>
          </a:p>
        </p:txBody>
      </p:sp>
    </p:spTree>
    <p:extLst>
      <p:ext uri="{BB962C8B-B14F-4D97-AF65-F5344CB8AC3E}">
        <p14:creationId xmlns:p14="http://schemas.microsoft.com/office/powerpoint/2010/main" val="1847846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0C938-B6F3-DAB5-8578-9FDEB66FDD55}"/>
              </a:ext>
            </a:extLst>
          </p:cNvPr>
          <p:cNvSpPr>
            <a:spLocks noGrp="1"/>
          </p:cNvSpPr>
          <p:nvPr>
            <p:ph type="title"/>
          </p:nvPr>
        </p:nvSpPr>
        <p:spPr>
          <a:xfrm>
            <a:off x="838200" y="365125"/>
            <a:ext cx="10515600" cy="661035"/>
          </a:xfrm>
        </p:spPr>
        <p:txBody>
          <a:bodyPr>
            <a:normAutofit fontScale="90000"/>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7870A720-1726-0B8A-5B75-86C48B2D31FB}"/>
              </a:ext>
            </a:extLst>
          </p:cNvPr>
          <p:cNvGraphicFramePr>
            <a:graphicFrameLocks noGrp="1"/>
          </p:cNvGraphicFramePr>
          <p:nvPr>
            <p:ph idx="1"/>
          </p:nvPr>
        </p:nvGraphicFramePr>
        <p:xfrm>
          <a:off x="838200" y="1026160"/>
          <a:ext cx="10515600" cy="377952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776604285"/>
                    </a:ext>
                  </a:extLst>
                </a:gridCol>
                <a:gridCol w="3108960">
                  <a:extLst>
                    <a:ext uri="{9D8B030D-6E8A-4147-A177-3AD203B41FA5}">
                      <a16:colId xmlns:a16="http://schemas.microsoft.com/office/drawing/2014/main" val="3835233547"/>
                    </a:ext>
                  </a:extLst>
                </a:gridCol>
                <a:gridCol w="3007360">
                  <a:extLst>
                    <a:ext uri="{9D8B030D-6E8A-4147-A177-3AD203B41FA5}">
                      <a16:colId xmlns:a16="http://schemas.microsoft.com/office/drawing/2014/main" val="3563814750"/>
                    </a:ext>
                  </a:extLst>
                </a:gridCol>
                <a:gridCol w="3002280">
                  <a:extLst>
                    <a:ext uri="{9D8B030D-6E8A-4147-A177-3AD203B41FA5}">
                      <a16:colId xmlns:a16="http://schemas.microsoft.com/office/drawing/2014/main" val="2794949497"/>
                    </a:ext>
                  </a:extLst>
                </a:gridCol>
              </a:tblGrid>
              <a:tr h="205426">
                <a:tc>
                  <a:txBody>
                    <a:bodyPr/>
                    <a:lstStyle/>
                    <a:p>
                      <a:pPr>
                        <a:buNone/>
                      </a:pPr>
                      <a:r>
                        <a:rPr lang="en-IN" sz="1600" b="1" dirty="0"/>
                        <a:t>Aspect</a:t>
                      </a:r>
                      <a:endParaRPr lang="en-IN" sz="1600" dirty="0"/>
                    </a:p>
                  </a:txBody>
                  <a:tcPr anchor="ctr"/>
                </a:tc>
                <a:tc>
                  <a:txBody>
                    <a:bodyPr/>
                    <a:lstStyle/>
                    <a:p>
                      <a:pPr>
                        <a:buNone/>
                      </a:pPr>
                      <a:r>
                        <a:rPr lang="en-US" sz="1600" b="1" dirty="0"/>
                        <a:t>DO’s (What You Should Do)</a:t>
                      </a:r>
                      <a:endParaRPr lang="en-US" sz="1600" dirty="0"/>
                    </a:p>
                  </a:txBody>
                  <a:tcPr anchor="ctr"/>
                </a:tc>
                <a:tc>
                  <a:txBody>
                    <a:bodyPr/>
                    <a:lstStyle/>
                    <a:p>
                      <a:pPr>
                        <a:buNone/>
                      </a:pPr>
                      <a:r>
                        <a:rPr lang="en-IN" sz="1600" b="1" dirty="0"/>
                        <a:t>DON’Ts (What to Avoid)</a:t>
                      </a:r>
                      <a:endParaRPr lang="en-IN" sz="1600" dirty="0"/>
                    </a:p>
                  </a:txBody>
                  <a:tcPr anchor="ctr"/>
                </a:tc>
                <a:tc>
                  <a:txBody>
                    <a:bodyPr/>
                    <a:lstStyle/>
                    <a:p>
                      <a:pPr>
                        <a:buNone/>
                      </a:pPr>
                      <a:r>
                        <a:rPr lang="en-IN" sz="1600" b="1" dirty="0"/>
                        <a:t>Why It Matters</a:t>
                      </a:r>
                      <a:endParaRPr lang="en-IN" sz="1600" dirty="0"/>
                    </a:p>
                  </a:txBody>
                  <a:tcPr anchor="ctr"/>
                </a:tc>
                <a:extLst>
                  <a:ext uri="{0D108BD9-81ED-4DB2-BD59-A6C34878D82A}">
                    <a16:rowId xmlns:a16="http://schemas.microsoft.com/office/drawing/2014/main" val="1614927992"/>
                  </a:ext>
                </a:extLst>
              </a:tr>
              <a:tr h="803027">
                <a:tc>
                  <a:txBody>
                    <a:bodyPr/>
                    <a:lstStyle/>
                    <a:p>
                      <a:pPr>
                        <a:buNone/>
                      </a:pPr>
                      <a:r>
                        <a:rPr lang="en-IN" sz="1600" b="0" dirty="0"/>
                        <a:t>Compliance History</a:t>
                      </a:r>
                    </a:p>
                  </a:txBody>
                  <a:tcPr anchor="ctr"/>
                </a:tc>
                <a:tc>
                  <a:txBody>
                    <a:bodyPr/>
                    <a:lstStyle/>
                    <a:p>
                      <a:pPr>
                        <a:buNone/>
                      </a:pPr>
                      <a:r>
                        <a:rPr lang="en-US" sz="1600" dirty="0"/>
                        <a:t>Mention if the taxpayer has a history of </a:t>
                      </a:r>
                      <a:r>
                        <a:rPr lang="en-US" sz="1600" b="1" dirty="0"/>
                        <a:t>regular filing, voluntary reversal/payment</a:t>
                      </a:r>
                      <a:r>
                        <a:rPr lang="en-US" sz="1600" dirty="0"/>
                        <a:t>, or non-contested matters.</a:t>
                      </a:r>
                    </a:p>
                  </a:txBody>
                  <a:tcPr anchor="ctr"/>
                </a:tc>
                <a:tc>
                  <a:txBody>
                    <a:bodyPr/>
                    <a:lstStyle/>
                    <a:p>
                      <a:pPr>
                        <a:buNone/>
                      </a:pPr>
                      <a:r>
                        <a:rPr lang="en-US" sz="1600" dirty="0"/>
                        <a:t>Don’t claim “compliant taxpayer” status without linking to actual facts like GSTR filing, reconciliations submitted, etc.</a:t>
                      </a:r>
                    </a:p>
                  </a:txBody>
                  <a:tcPr anchor="ctr"/>
                </a:tc>
                <a:tc>
                  <a:txBody>
                    <a:bodyPr/>
                    <a:lstStyle/>
                    <a:p>
                      <a:pPr>
                        <a:buNone/>
                      </a:pPr>
                      <a:r>
                        <a:rPr lang="en-US" sz="1600" dirty="0"/>
                        <a:t>Adds weight when arguing on grounds like “</a:t>
                      </a:r>
                      <a:r>
                        <a:rPr lang="en-US" sz="1600" dirty="0" err="1"/>
                        <a:t>bonafide</a:t>
                      </a:r>
                      <a:r>
                        <a:rPr lang="en-US" sz="1600" dirty="0"/>
                        <a:t> belief”, “no intent to evade”.</a:t>
                      </a:r>
                    </a:p>
                  </a:txBody>
                  <a:tcPr anchor="ctr"/>
                </a:tc>
                <a:extLst>
                  <a:ext uri="{0D108BD9-81ED-4DB2-BD59-A6C34878D82A}">
                    <a16:rowId xmlns:a16="http://schemas.microsoft.com/office/drawing/2014/main" val="1198179405"/>
                  </a:ext>
                </a:extLst>
              </a:tr>
              <a:tr h="803027">
                <a:tc>
                  <a:txBody>
                    <a:bodyPr/>
                    <a:lstStyle/>
                    <a:p>
                      <a:pPr>
                        <a:buNone/>
                      </a:pPr>
                      <a:r>
                        <a:rPr lang="en-IN" sz="1600" b="0" dirty="0"/>
                        <a:t>Lead-in to Grounds</a:t>
                      </a:r>
                    </a:p>
                  </a:txBody>
                  <a:tcPr anchor="ctr"/>
                </a:tc>
                <a:tc>
                  <a:txBody>
                    <a:bodyPr/>
                    <a:lstStyle/>
                    <a:p>
                      <a:pPr>
                        <a:buNone/>
                      </a:pPr>
                      <a:r>
                        <a:rPr lang="en-US" sz="1600"/>
                        <a:t>Close with a </a:t>
                      </a:r>
                      <a:r>
                        <a:rPr lang="en-US" sz="1600" b="1"/>
                        <a:t>transitional sentence</a:t>
                      </a:r>
                      <a:r>
                        <a:rPr lang="en-US" sz="1600"/>
                        <a:t>: “Being aggrieved by the said order, the appellant prefers this appeal on the following grounds.”</a:t>
                      </a:r>
                    </a:p>
                  </a:txBody>
                  <a:tcPr anchor="ctr"/>
                </a:tc>
                <a:tc>
                  <a:txBody>
                    <a:bodyPr/>
                    <a:lstStyle/>
                    <a:p>
                      <a:pPr>
                        <a:buNone/>
                      </a:pPr>
                      <a:r>
                        <a:rPr lang="en-US" sz="1600"/>
                        <a:t>Don’t insert the legal grounds or quote provisions here.</a:t>
                      </a:r>
                    </a:p>
                  </a:txBody>
                  <a:tcPr anchor="ctr"/>
                </a:tc>
                <a:tc>
                  <a:txBody>
                    <a:bodyPr/>
                    <a:lstStyle/>
                    <a:p>
                      <a:pPr>
                        <a:buNone/>
                      </a:pPr>
                      <a:r>
                        <a:rPr lang="en-US" sz="1600" dirty="0"/>
                        <a:t>This </a:t>
                      </a:r>
                      <a:r>
                        <a:rPr lang="en-US" sz="1600" b="1" dirty="0"/>
                        <a:t>separates fact from legal arguments</a:t>
                      </a:r>
                      <a:r>
                        <a:rPr lang="en-US" sz="1600" dirty="0"/>
                        <a:t>. Helps the reader know the next section is analytical/legal.</a:t>
                      </a:r>
                    </a:p>
                  </a:txBody>
                  <a:tcPr anchor="ctr"/>
                </a:tc>
                <a:extLst>
                  <a:ext uri="{0D108BD9-81ED-4DB2-BD59-A6C34878D82A}">
                    <a16:rowId xmlns:a16="http://schemas.microsoft.com/office/drawing/2014/main" val="198595593"/>
                  </a:ext>
                </a:extLst>
              </a:tr>
              <a:tr h="653627">
                <a:tc>
                  <a:txBody>
                    <a:bodyPr/>
                    <a:lstStyle/>
                    <a:p>
                      <a:pPr>
                        <a:buNone/>
                      </a:pPr>
                      <a:r>
                        <a:rPr lang="en-IN" sz="1600" b="0" dirty="0"/>
                        <a:t>Language &amp; Formatting</a:t>
                      </a:r>
                    </a:p>
                  </a:txBody>
                  <a:tcPr anchor="ctr"/>
                </a:tc>
                <a:tc>
                  <a:txBody>
                    <a:bodyPr/>
                    <a:lstStyle/>
                    <a:p>
                      <a:pPr>
                        <a:buNone/>
                      </a:pPr>
                      <a:r>
                        <a:rPr lang="en-IN" sz="1600" dirty="0"/>
                        <a:t>Maintain </a:t>
                      </a:r>
                      <a:r>
                        <a:rPr lang="en-IN" sz="1600" b="1" dirty="0"/>
                        <a:t>formal tone</a:t>
                      </a:r>
                      <a:r>
                        <a:rPr lang="en-IN" sz="1600" dirty="0"/>
                        <a:t>, proper grammar, professional formatting</a:t>
                      </a:r>
                    </a:p>
                  </a:txBody>
                  <a:tcPr anchor="ctr"/>
                </a:tc>
                <a:tc>
                  <a:txBody>
                    <a:bodyPr/>
                    <a:lstStyle/>
                    <a:p>
                      <a:pPr>
                        <a:buNone/>
                      </a:pPr>
                      <a:r>
                        <a:rPr lang="en-US" sz="1600" dirty="0"/>
                        <a:t>Don’t use casual expressions, abbreviations without defining (e.g., use Input Tax Credit (ITC) before using “ITC”).</a:t>
                      </a:r>
                      <a:endParaRPr lang="en-IN" sz="1600" dirty="0"/>
                    </a:p>
                  </a:txBody>
                  <a:tcPr anchor="ctr"/>
                </a:tc>
                <a:tc>
                  <a:txBody>
                    <a:bodyPr/>
                    <a:lstStyle/>
                    <a:p>
                      <a:pPr>
                        <a:buNone/>
                      </a:pPr>
                      <a:r>
                        <a:rPr lang="en-US" sz="1600" dirty="0"/>
                        <a:t>Improves document’s legal and professional value, especially in larger/serious disputes.</a:t>
                      </a:r>
                      <a:endParaRPr lang="en-IN" sz="1600" dirty="0"/>
                    </a:p>
                  </a:txBody>
                  <a:tcPr anchor="ctr"/>
                </a:tc>
                <a:extLst>
                  <a:ext uri="{0D108BD9-81ED-4DB2-BD59-A6C34878D82A}">
                    <a16:rowId xmlns:a16="http://schemas.microsoft.com/office/drawing/2014/main" val="3386935098"/>
                  </a:ext>
                </a:extLst>
              </a:tr>
            </a:tbl>
          </a:graphicData>
        </a:graphic>
      </p:graphicFrame>
      <p:sp>
        <p:nvSpPr>
          <p:cNvPr id="3" name="Date Placeholder 2">
            <a:extLst>
              <a:ext uri="{FF2B5EF4-FFF2-40B4-BE49-F238E27FC236}">
                <a16:creationId xmlns:a16="http://schemas.microsoft.com/office/drawing/2014/main" id="{DA13F578-5093-387D-5A09-92C13489ABCC}"/>
              </a:ext>
            </a:extLst>
          </p:cNvPr>
          <p:cNvSpPr>
            <a:spLocks noGrp="1"/>
          </p:cNvSpPr>
          <p:nvPr>
            <p:ph type="dt" sz="half" idx="10"/>
          </p:nvPr>
        </p:nvSpPr>
        <p:spPr/>
        <p:txBody>
          <a:bodyPr/>
          <a:lstStyle/>
          <a:p>
            <a:fld id="{E5C22C0A-1F9B-4BB1-AF6D-CDB2E1675768}" type="datetime1">
              <a:rPr lang="en-IN" smtClean="0"/>
              <a:t>21-12-2025</a:t>
            </a:fld>
            <a:endParaRPr lang="en-IN" dirty="0"/>
          </a:p>
        </p:txBody>
      </p:sp>
      <p:sp>
        <p:nvSpPr>
          <p:cNvPr id="5" name="Footer Placeholder 4">
            <a:extLst>
              <a:ext uri="{FF2B5EF4-FFF2-40B4-BE49-F238E27FC236}">
                <a16:creationId xmlns:a16="http://schemas.microsoft.com/office/drawing/2014/main" id="{5E9188BF-15F3-199D-7B48-8D1FD8A2AC75}"/>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0E3E0A30-086F-5DD2-1FB5-4B49045B9624}"/>
              </a:ext>
            </a:extLst>
          </p:cNvPr>
          <p:cNvSpPr>
            <a:spLocks noGrp="1"/>
          </p:cNvSpPr>
          <p:nvPr>
            <p:ph type="sldNum" sz="quarter" idx="12"/>
          </p:nvPr>
        </p:nvSpPr>
        <p:spPr/>
        <p:txBody>
          <a:bodyPr/>
          <a:lstStyle/>
          <a:p>
            <a:fld id="{72CC1286-1CFD-434F-91E2-447085530BDC}" type="slidenum">
              <a:rPr lang="en-IN" smtClean="0"/>
              <a:pPr/>
              <a:t>26</a:t>
            </a:fld>
            <a:endParaRPr lang="en-IN" dirty="0"/>
          </a:p>
        </p:txBody>
      </p:sp>
    </p:spTree>
    <p:extLst>
      <p:ext uri="{BB962C8B-B14F-4D97-AF65-F5344CB8AC3E}">
        <p14:creationId xmlns:p14="http://schemas.microsoft.com/office/powerpoint/2010/main" val="462218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58630-5A52-2359-642E-0904E2FF41A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DFBF6E8-A64C-591F-688B-2C961E7B1262}"/>
              </a:ext>
            </a:extLst>
          </p:cNvPr>
          <p:cNvSpPr>
            <a:spLocks noGrp="1"/>
          </p:cNvSpPr>
          <p:nvPr>
            <p:ph type="ctrTitle"/>
          </p:nvPr>
        </p:nvSpPr>
        <p:spPr/>
        <p:txBody>
          <a:bodyPr/>
          <a:lstStyle/>
          <a:p>
            <a:r>
              <a:rPr lang="en-US" dirty="0"/>
              <a:t>Grounds of Appeal</a:t>
            </a:r>
            <a:endParaRPr lang="en-IN" dirty="0"/>
          </a:p>
        </p:txBody>
      </p:sp>
      <p:sp>
        <p:nvSpPr>
          <p:cNvPr id="2" name="Subtitle 1">
            <a:extLst>
              <a:ext uri="{FF2B5EF4-FFF2-40B4-BE49-F238E27FC236}">
                <a16:creationId xmlns:a16="http://schemas.microsoft.com/office/drawing/2014/main" id="{F3AC8F46-7AFC-BE13-4B7C-036FB3F864BF}"/>
              </a:ext>
            </a:extLst>
          </p:cNvPr>
          <p:cNvSpPr>
            <a:spLocks noGrp="1"/>
          </p:cNvSpPr>
          <p:nvPr>
            <p:ph type="subTitle" idx="1"/>
          </p:nvPr>
        </p:nvSpPr>
        <p:spPr/>
        <p:txBody>
          <a:bodyPr/>
          <a:lstStyle/>
          <a:p>
            <a:endParaRPr lang="en-IN"/>
          </a:p>
        </p:txBody>
      </p:sp>
      <p:sp>
        <p:nvSpPr>
          <p:cNvPr id="3" name="Date Placeholder 2">
            <a:extLst>
              <a:ext uri="{FF2B5EF4-FFF2-40B4-BE49-F238E27FC236}">
                <a16:creationId xmlns:a16="http://schemas.microsoft.com/office/drawing/2014/main" id="{88250D4B-F529-ECAD-7C33-B5EC7E160242}"/>
              </a:ext>
            </a:extLst>
          </p:cNvPr>
          <p:cNvSpPr>
            <a:spLocks noGrp="1"/>
          </p:cNvSpPr>
          <p:nvPr>
            <p:ph type="dt" sz="half" idx="10"/>
          </p:nvPr>
        </p:nvSpPr>
        <p:spPr/>
        <p:txBody>
          <a:bodyPr/>
          <a:lstStyle/>
          <a:p>
            <a:fld id="{92F9770A-A8AC-4004-8ACB-C64BF2CDC35E}" type="datetime1">
              <a:rPr lang="en-IN" smtClean="0"/>
              <a:t>21-12-2025</a:t>
            </a:fld>
            <a:endParaRPr lang="en-IN" dirty="0"/>
          </a:p>
        </p:txBody>
      </p:sp>
      <p:sp>
        <p:nvSpPr>
          <p:cNvPr id="4" name="Footer Placeholder 3">
            <a:extLst>
              <a:ext uri="{FF2B5EF4-FFF2-40B4-BE49-F238E27FC236}">
                <a16:creationId xmlns:a16="http://schemas.microsoft.com/office/drawing/2014/main" id="{947AD27A-B8C3-51A0-BEF1-7BB1B34A80BC}"/>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3BEEADB8-9AEF-D792-80F0-BF29842FFC1E}"/>
              </a:ext>
            </a:extLst>
          </p:cNvPr>
          <p:cNvSpPr>
            <a:spLocks noGrp="1"/>
          </p:cNvSpPr>
          <p:nvPr>
            <p:ph type="sldNum" sz="quarter" idx="12"/>
          </p:nvPr>
        </p:nvSpPr>
        <p:spPr/>
        <p:txBody>
          <a:bodyPr/>
          <a:lstStyle/>
          <a:p>
            <a:fld id="{72CC1286-1CFD-434F-91E2-447085530BDC}" type="slidenum">
              <a:rPr lang="en-IN" smtClean="0"/>
              <a:pPr/>
              <a:t>27</a:t>
            </a:fld>
            <a:endParaRPr lang="en-IN" dirty="0"/>
          </a:p>
        </p:txBody>
      </p:sp>
    </p:spTree>
    <p:extLst>
      <p:ext uri="{BB962C8B-B14F-4D97-AF65-F5344CB8AC3E}">
        <p14:creationId xmlns:p14="http://schemas.microsoft.com/office/powerpoint/2010/main" val="8998102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C707C-C593-6AA8-6D71-23BC00758A43}"/>
              </a:ext>
            </a:extLst>
          </p:cNvPr>
          <p:cNvSpPr>
            <a:spLocks noGrp="1"/>
          </p:cNvSpPr>
          <p:nvPr>
            <p:ph type="title"/>
          </p:nvPr>
        </p:nvSpPr>
        <p:spPr>
          <a:xfrm>
            <a:off x="838200" y="365125"/>
            <a:ext cx="10515600" cy="813435"/>
          </a:xfrm>
        </p:spPr>
        <p:txBody>
          <a:bodyPr/>
          <a:lstStyle/>
          <a:p>
            <a:r>
              <a:rPr lang="en-US" dirty="0"/>
              <a:t>Grounds of Appeal</a:t>
            </a:r>
            <a:endParaRPr lang="en-IN" dirty="0"/>
          </a:p>
        </p:txBody>
      </p:sp>
      <p:graphicFrame>
        <p:nvGraphicFramePr>
          <p:cNvPr id="4" name="Content Placeholder 3">
            <a:extLst>
              <a:ext uri="{FF2B5EF4-FFF2-40B4-BE49-F238E27FC236}">
                <a16:creationId xmlns:a16="http://schemas.microsoft.com/office/drawing/2014/main" id="{29E077A1-5FB2-BDAC-D36C-7A458628F8CD}"/>
              </a:ext>
            </a:extLst>
          </p:cNvPr>
          <p:cNvGraphicFramePr>
            <a:graphicFrameLocks noGrp="1"/>
          </p:cNvGraphicFramePr>
          <p:nvPr>
            <p:ph idx="1"/>
          </p:nvPr>
        </p:nvGraphicFramePr>
        <p:xfrm>
          <a:off x="838200" y="1178561"/>
          <a:ext cx="10515600" cy="5181600"/>
        </p:xfrm>
        <a:graphic>
          <a:graphicData uri="http://schemas.openxmlformats.org/drawingml/2006/table">
            <a:tbl>
              <a:tblPr firstRow="1" bandRow="1">
                <a:tableStyleId>{5C22544A-7EE6-4342-B048-85BDC9FD1C3A}</a:tableStyleId>
              </a:tblPr>
              <a:tblGrid>
                <a:gridCol w="1000760">
                  <a:extLst>
                    <a:ext uri="{9D8B030D-6E8A-4147-A177-3AD203B41FA5}">
                      <a16:colId xmlns:a16="http://schemas.microsoft.com/office/drawing/2014/main" val="3120723001"/>
                    </a:ext>
                  </a:extLst>
                </a:gridCol>
                <a:gridCol w="3220720">
                  <a:extLst>
                    <a:ext uri="{9D8B030D-6E8A-4147-A177-3AD203B41FA5}">
                      <a16:colId xmlns:a16="http://schemas.microsoft.com/office/drawing/2014/main" val="1984714364"/>
                    </a:ext>
                  </a:extLst>
                </a:gridCol>
                <a:gridCol w="3017520">
                  <a:extLst>
                    <a:ext uri="{9D8B030D-6E8A-4147-A177-3AD203B41FA5}">
                      <a16:colId xmlns:a16="http://schemas.microsoft.com/office/drawing/2014/main" val="3447943716"/>
                    </a:ext>
                  </a:extLst>
                </a:gridCol>
                <a:gridCol w="3276600">
                  <a:extLst>
                    <a:ext uri="{9D8B030D-6E8A-4147-A177-3AD203B41FA5}">
                      <a16:colId xmlns:a16="http://schemas.microsoft.com/office/drawing/2014/main" val="2052565592"/>
                    </a:ext>
                  </a:extLst>
                </a:gridCol>
              </a:tblGrid>
              <a:tr h="314766">
                <a:tc>
                  <a:txBody>
                    <a:bodyPr/>
                    <a:lstStyle/>
                    <a:p>
                      <a:pPr>
                        <a:buNone/>
                      </a:pPr>
                      <a:r>
                        <a:rPr lang="en-IN" sz="1400" b="1" dirty="0"/>
                        <a:t>Aspect</a:t>
                      </a:r>
                      <a:endParaRPr lang="en-IN" sz="1400" dirty="0"/>
                    </a:p>
                  </a:txBody>
                  <a:tcPr anchor="ctr"/>
                </a:tc>
                <a:tc>
                  <a:txBody>
                    <a:bodyPr/>
                    <a:lstStyle/>
                    <a:p>
                      <a:pPr>
                        <a:buNone/>
                      </a:pPr>
                      <a:r>
                        <a:rPr lang="en-US" sz="1400" b="1" dirty="0"/>
                        <a:t>DO’s (What You Should Do)</a:t>
                      </a:r>
                      <a:endParaRPr lang="en-US" sz="1400" dirty="0"/>
                    </a:p>
                  </a:txBody>
                  <a:tcPr anchor="ctr"/>
                </a:tc>
                <a:tc>
                  <a:txBody>
                    <a:bodyPr/>
                    <a:lstStyle/>
                    <a:p>
                      <a:pPr>
                        <a:buNone/>
                      </a:pPr>
                      <a:r>
                        <a:rPr lang="en-IN" sz="1400" b="1" dirty="0"/>
                        <a:t>DON’Ts (What to Avoid)</a:t>
                      </a:r>
                      <a:endParaRPr lang="en-IN" sz="1400" dirty="0"/>
                    </a:p>
                  </a:txBody>
                  <a:tcPr anchor="ctr"/>
                </a:tc>
                <a:tc>
                  <a:txBody>
                    <a:bodyPr/>
                    <a:lstStyle/>
                    <a:p>
                      <a:pPr>
                        <a:buNone/>
                      </a:pPr>
                      <a:r>
                        <a:rPr lang="en-IN" sz="1400" b="1" dirty="0"/>
                        <a:t>Why It Matters</a:t>
                      </a:r>
                      <a:endParaRPr lang="en-IN" sz="1400" dirty="0"/>
                    </a:p>
                  </a:txBody>
                  <a:tcPr anchor="ctr"/>
                </a:tc>
                <a:extLst>
                  <a:ext uri="{0D108BD9-81ED-4DB2-BD59-A6C34878D82A}">
                    <a16:rowId xmlns:a16="http://schemas.microsoft.com/office/drawing/2014/main" val="1457224462"/>
                  </a:ext>
                </a:extLst>
              </a:tr>
              <a:tr h="802005">
                <a:tc>
                  <a:txBody>
                    <a:bodyPr/>
                    <a:lstStyle/>
                    <a:p>
                      <a:pPr>
                        <a:buNone/>
                      </a:pPr>
                      <a:r>
                        <a:rPr lang="en-IN" sz="1400" b="0" dirty="0"/>
                        <a:t>Legal Framing</a:t>
                      </a:r>
                    </a:p>
                  </a:txBody>
                  <a:tcPr anchor="ctr"/>
                </a:tc>
                <a:tc>
                  <a:txBody>
                    <a:bodyPr/>
                    <a:lstStyle/>
                    <a:p>
                      <a:pPr>
                        <a:buNone/>
                      </a:pPr>
                      <a:r>
                        <a:rPr lang="en-US" sz="1400" dirty="0"/>
                        <a:t>Frame grounds as </a:t>
                      </a:r>
                      <a:r>
                        <a:rPr lang="en-US" sz="1400" b="1" dirty="0"/>
                        <a:t>distinct legal objections</a:t>
                      </a:r>
                      <a:r>
                        <a:rPr lang="en-US" sz="1400" dirty="0"/>
                        <a:t> — each ground a separate paragraph or bullet.</a:t>
                      </a:r>
                    </a:p>
                  </a:txBody>
                  <a:tcPr anchor="ctr"/>
                </a:tc>
                <a:tc>
                  <a:txBody>
                    <a:bodyPr/>
                    <a:lstStyle/>
                    <a:p>
                      <a:pPr>
                        <a:buNone/>
                      </a:pPr>
                      <a:r>
                        <a:rPr lang="en-US" sz="1400" dirty="0"/>
                        <a:t>Don’t jumble multiple arguments into one long paragraph.</a:t>
                      </a:r>
                    </a:p>
                  </a:txBody>
                  <a:tcPr anchor="ctr"/>
                </a:tc>
                <a:tc>
                  <a:txBody>
                    <a:bodyPr/>
                    <a:lstStyle/>
                    <a:p>
                      <a:pPr>
                        <a:buNone/>
                      </a:pPr>
                      <a:r>
                        <a:rPr lang="en-US" sz="1400"/>
                        <a:t>Helps the appellate officer identify specific issues. Also aids in structured hearing or appellate memo preparation.</a:t>
                      </a:r>
                    </a:p>
                  </a:txBody>
                  <a:tcPr anchor="ctr"/>
                </a:tc>
                <a:extLst>
                  <a:ext uri="{0D108BD9-81ED-4DB2-BD59-A6C34878D82A}">
                    <a16:rowId xmlns:a16="http://schemas.microsoft.com/office/drawing/2014/main" val="2291361831"/>
                  </a:ext>
                </a:extLst>
              </a:tr>
              <a:tr h="983104">
                <a:tc>
                  <a:txBody>
                    <a:bodyPr/>
                    <a:lstStyle/>
                    <a:p>
                      <a:pPr>
                        <a:buNone/>
                      </a:pPr>
                      <a:r>
                        <a:rPr lang="en-IN" sz="1400" b="0" dirty="0"/>
                        <a:t>Specificity</a:t>
                      </a:r>
                    </a:p>
                  </a:txBody>
                  <a:tcPr anchor="ctr"/>
                </a:tc>
                <a:tc>
                  <a:txBody>
                    <a:bodyPr/>
                    <a:lstStyle/>
                    <a:p>
                      <a:pPr>
                        <a:buNone/>
                      </a:pPr>
                      <a:r>
                        <a:rPr lang="en-US" sz="1400" dirty="0"/>
                        <a:t>Be </a:t>
                      </a:r>
                      <a:r>
                        <a:rPr lang="en-US" sz="1400" b="1" dirty="0"/>
                        <a:t>specific about what is being challenged</a:t>
                      </a:r>
                      <a:r>
                        <a:rPr lang="en-US" sz="1400" dirty="0"/>
                        <a:t> — tax, interest, penalty, jurisdiction, natural justice, classification, etc.</a:t>
                      </a:r>
                    </a:p>
                  </a:txBody>
                  <a:tcPr anchor="ctr"/>
                </a:tc>
                <a:tc>
                  <a:txBody>
                    <a:bodyPr/>
                    <a:lstStyle/>
                    <a:p>
                      <a:pPr>
                        <a:buNone/>
                      </a:pPr>
                      <a:r>
                        <a:rPr lang="en-US" sz="1400"/>
                        <a:t>Don’t just write “the order is bad in law and liable to be set aside” without explanation.</a:t>
                      </a:r>
                    </a:p>
                  </a:txBody>
                  <a:tcPr anchor="ctr"/>
                </a:tc>
                <a:tc>
                  <a:txBody>
                    <a:bodyPr/>
                    <a:lstStyle/>
                    <a:p>
                      <a:pPr>
                        <a:buNone/>
                      </a:pPr>
                      <a:r>
                        <a:rPr lang="en-US" sz="1400"/>
                        <a:t>Ambiguity weakens your case. Specific objections have a higher chance of being heard and addressed.</a:t>
                      </a:r>
                    </a:p>
                  </a:txBody>
                  <a:tcPr anchor="ctr"/>
                </a:tc>
                <a:extLst>
                  <a:ext uri="{0D108BD9-81ED-4DB2-BD59-A6C34878D82A}">
                    <a16:rowId xmlns:a16="http://schemas.microsoft.com/office/drawing/2014/main" val="2835170499"/>
                  </a:ext>
                </a:extLst>
              </a:tr>
              <a:tr h="1115517">
                <a:tc>
                  <a:txBody>
                    <a:bodyPr/>
                    <a:lstStyle/>
                    <a:p>
                      <a:pPr>
                        <a:buNone/>
                      </a:pPr>
                      <a:r>
                        <a:rPr lang="en-IN" sz="1400" b="0" dirty="0"/>
                        <a:t>Legal Language</a:t>
                      </a:r>
                    </a:p>
                  </a:txBody>
                  <a:tcPr anchor="ctr"/>
                </a:tc>
                <a:tc>
                  <a:txBody>
                    <a:bodyPr/>
                    <a:lstStyle/>
                    <a:p>
                      <a:pPr>
                        <a:buNone/>
                      </a:pPr>
                      <a:r>
                        <a:rPr lang="en-US" sz="1400"/>
                        <a:t>Use formal and established legal phrases: </a:t>
                      </a:r>
                      <a:r>
                        <a:rPr lang="en-US" sz="1400" i="1"/>
                        <a:t>“without prejudice”</a:t>
                      </a:r>
                      <a:r>
                        <a:rPr lang="en-US" sz="1400"/>
                        <a:t>, </a:t>
                      </a:r>
                      <a:r>
                        <a:rPr lang="en-US" sz="1400" i="1"/>
                        <a:t>“principle of natural justice violated”</a:t>
                      </a:r>
                      <a:r>
                        <a:rPr lang="en-US" sz="1400"/>
                        <a:t>, </a:t>
                      </a:r>
                      <a:r>
                        <a:rPr lang="en-US" sz="1400" i="1"/>
                        <a:t>“erroneously concluded that…”</a:t>
                      </a:r>
                      <a:endParaRPr lang="en-US" sz="1400"/>
                    </a:p>
                  </a:txBody>
                  <a:tcPr anchor="ctr"/>
                </a:tc>
                <a:tc>
                  <a:txBody>
                    <a:bodyPr/>
                    <a:lstStyle/>
                    <a:p>
                      <a:pPr>
                        <a:buNone/>
                      </a:pPr>
                      <a:r>
                        <a:rPr lang="en-US" sz="1400"/>
                        <a:t>Don’t use aggressive or casual terms like “totally unfair”, “rubbish order”, or “completely wrong”.</a:t>
                      </a:r>
                    </a:p>
                  </a:txBody>
                  <a:tcPr anchor="ctr"/>
                </a:tc>
                <a:tc>
                  <a:txBody>
                    <a:bodyPr/>
                    <a:lstStyle/>
                    <a:p>
                      <a:pPr>
                        <a:buNone/>
                      </a:pPr>
                      <a:r>
                        <a:rPr lang="en-IN" sz="1400"/>
                        <a:t>Shows professionalism. Avoids contemptuous tone. Ensures focus on merits.</a:t>
                      </a:r>
                    </a:p>
                  </a:txBody>
                  <a:tcPr anchor="ctr"/>
                </a:tc>
                <a:extLst>
                  <a:ext uri="{0D108BD9-81ED-4DB2-BD59-A6C34878D82A}">
                    <a16:rowId xmlns:a16="http://schemas.microsoft.com/office/drawing/2014/main" val="1090085386"/>
                  </a:ext>
                </a:extLst>
              </a:tr>
              <a:tr h="983104">
                <a:tc>
                  <a:txBody>
                    <a:bodyPr/>
                    <a:lstStyle/>
                    <a:p>
                      <a:pPr>
                        <a:buNone/>
                      </a:pPr>
                      <a:r>
                        <a:rPr lang="en-IN" sz="1400" b="0" dirty="0"/>
                        <a:t>Factual Support</a:t>
                      </a:r>
                    </a:p>
                  </a:txBody>
                  <a:tcPr anchor="ctr"/>
                </a:tc>
                <a:tc>
                  <a:txBody>
                    <a:bodyPr/>
                    <a:lstStyle/>
                    <a:p>
                      <a:pPr>
                        <a:buNone/>
                      </a:pPr>
                      <a:r>
                        <a:rPr lang="en-US" sz="1400"/>
                        <a:t>Wherever applicable, </a:t>
                      </a:r>
                      <a:r>
                        <a:rPr lang="en-US" sz="1400" b="1"/>
                        <a:t>refer to facts</a:t>
                      </a:r>
                      <a:r>
                        <a:rPr lang="en-US" sz="1400"/>
                        <a:t> from Statement of Facts (e.g., reply filed, payment made, submission not considered).</a:t>
                      </a:r>
                    </a:p>
                  </a:txBody>
                  <a:tcPr anchor="ctr"/>
                </a:tc>
                <a:tc>
                  <a:txBody>
                    <a:bodyPr/>
                    <a:lstStyle/>
                    <a:p>
                      <a:pPr>
                        <a:buNone/>
                      </a:pPr>
                      <a:r>
                        <a:rPr lang="en-US" sz="1400"/>
                        <a:t>Don’t make factual assertions without referring to the earlier section or annexures.</a:t>
                      </a:r>
                    </a:p>
                  </a:txBody>
                  <a:tcPr anchor="ctr"/>
                </a:tc>
                <a:tc>
                  <a:txBody>
                    <a:bodyPr/>
                    <a:lstStyle/>
                    <a:p>
                      <a:pPr>
                        <a:buNone/>
                      </a:pPr>
                      <a:r>
                        <a:rPr lang="en-US" sz="1400" dirty="0"/>
                        <a:t>Legal arguments must be grounded in the record. Unsupported claims may be rejected.</a:t>
                      </a:r>
                    </a:p>
                  </a:txBody>
                  <a:tcPr anchor="ctr"/>
                </a:tc>
                <a:extLst>
                  <a:ext uri="{0D108BD9-81ED-4DB2-BD59-A6C34878D82A}">
                    <a16:rowId xmlns:a16="http://schemas.microsoft.com/office/drawing/2014/main" val="2351100767"/>
                  </a:ext>
                </a:extLst>
              </a:tr>
              <a:tr h="983104">
                <a:tc>
                  <a:txBody>
                    <a:bodyPr/>
                    <a:lstStyle/>
                    <a:p>
                      <a:pPr>
                        <a:buNone/>
                      </a:pPr>
                      <a:r>
                        <a:rPr lang="en-IN" sz="1400" b="0" dirty="0"/>
                        <a:t>Use of Case Law</a:t>
                      </a:r>
                    </a:p>
                  </a:txBody>
                  <a:tcPr anchor="ctr"/>
                </a:tc>
                <a:tc>
                  <a:txBody>
                    <a:bodyPr/>
                    <a:lstStyle/>
                    <a:p>
                      <a:pPr>
                        <a:buNone/>
                      </a:pPr>
                      <a:r>
                        <a:rPr lang="en-US" sz="1400" dirty="0"/>
                        <a:t>Cite </a:t>
                      </a:r>
                      <a:r>
                        <a:rPr lang="en-US" sz="1400" b="1" dirty="0"/>
                        <a:t>relevant case laws or circulars</a:t>
                      </a:r>
                      <a:r>
                        <a:rPr lang="en-US" sz="1400" dirty="0"/>
                        <a:t> briefly (e.g., “as held by Hon’ble Supreme Court in XYZ v. Union of India…”).</a:t>
                      </a:r>
                    </a:p>
                  </a:txBody>
                  <a:tcPr anchor="ctr"/>
                </a:tc>
                <a:tc>
                  <a:txBody>
                    <a:bodyPr/>
                    <a:lstStyle/>
                    <a:p>
                      <a:pPr>
                        <a:buNone/>
                      </a:pPr>
                      <a:r>
                        <a:rPr lang="en-US" sz="1400"/>
                        <a:t>Don’t overload with multiple citations unless directly relevant. Avoid irrelevant high court orders from other states unless persuasive.</a:t>
                      </a:r>
                    </a:p>
                  </a:txBody>
                  <a:tcPr anchor="ctr"/>
                </a:tc>
                <a:tc>
                  <a:txBody>
                    <a:bodyPr/>
                    <a:lstStyle/>
                    <a:p>
                      <a:pPr>
                        <a:buNone/>
                      </a:pPr>
                      <a:r>
                        <a:rPr lang="en-US" sz="1400" dirty="0"/>
                        <a:t>Supports legal credibility. Shows issue is settled or supportable.</a:t>
                      </a:r>
                    </a:p>
                  </a:txBody>
                  <a:tcPr anchor="ctr"/>
                </a:tc>
                <a:extLst>
                  <a:ext uri="{0D108BD9-81ED-4DB2-BD59-A6C34878D82A}">
                    <a16:rowId xmlns:a16="http://schemas.microsoft.com/office/drawing/2014/main" val="2358497288"/>
                  </a:ext>
                </a:extLst>
              </a:tr>
            </a:tbl>
          </a:graphicData>
        </a:graphic>
      </p:graphicFrame>
      <p:sp>
        <p:nvSpPr>
          <p:cNvPr id="3" name="Date Placeholder 2">
            <a:extLst>
              <a:ext uri="{FF2B5EF4-FFF2-40B4-BE49-F238E27FC236}">
                <a16:creationId xmlns:a16="http://schemas.microsoft.com/office/drawing/2014/main" id="{A5AC587B-F60F-9B67-031B-A2BBF6D5E385}"/>
              </a:ext>
            </a:extLst>
          </p:cNvPr>
          <p:cNvSpPr>
            <a:spLocks noGrp="1"/>
          </p:cNvSpPr>
          <p:nvPr>
            <p:ph type="dt" sz="half" idx="10"/>
          </p:nvPr>
        </p:nvSpPr>
        <p:spPr/>
        <p:txBody>
          <a:bodyPr/>
          <a:lstStyle/>
          <a:p>
            <a:fld id="{AE415B3B-8AB6-4661-A7DB-C8DD240C2ACD}" type="datetime1">
              <a:rPr lang="en-IN" smtClean="0"/>
              <a:t>21-12-2025</a:t>
            </a:fld>
            <a:endParaRPr lang="en-IN" dirty="0"/>
          </a:p>
        </p:txBody>
      </p:sp>
      <p:sp>
        <p:nvSpPr>
          <p:cNvPr id="5" name="Footer Placeholder 4">
            <a:extLst>
              <a:ext uri="{FF2B5EF4-FFF2-40B4-BE49-F238E27FC236}">
                <a16:creationId xmlns:a16="http://schemas.microsoft.com/office/drawing/2014/main" id="{F431A4E0-F70D-9713-23AE-B85AF4FBFD99}"/>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F96A43A5-CB03-48BB-5C31-D002375C4A3A}"/>
              </a:ext>
            </a:extLst>
          </p:cNvPr>
          <p:cNvSpPr>
            <a:spLocks noGrp="1"/>
          </p:cNvSpPr>
          <p:nvPr>
            <p:ph type="sldNum" sz="quarter" idx="12"/>
          </p:nvPr>
        </p:nvSpPr>
        <p:spPr/>
        <p:txBody>
          <a:bodyPr/>
          <a:lstStyle/>
          <a:p>
            <a:fld id="{72CC1286-1CFD-434F-91E2-447085530BDC}" type="slidenum">
              <a:rPr lang="en-IN" smtClean="0"/>
              <a:pPr/>
              <a:t>28</a:t>
            </a:fld>
            <a:endParaRPr lang="en-IN" dirty="0"/>
          </a:p>
        </p:txBody>
      </p:sp>
    </p:spTree>
    <p:extLst>
      <p:ext uri="{BB962C8B-B14F-4D97-AF65-F5344CB8AC3E}">
        <p14:creationId xmlns:p14="http://schemas.microsoft.com/office/powerpoint/2010/main" val="3634285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1D2E4-9D38-A7EB-32C6-092F6E1FD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E7129-224E-490E-5BB2-F4FC044A26CA}"/>
              </a:ext>
            </a:extLst>
          </p:cNvPr>
          <p:cNvSpPr>
            <a:spLocks noGrp="1"/>
          </p:cNvSpPr>
          <p:nvPr>
            <p:ph type="title"/>
          </p:nvPr>
        </p:nvSpPr>
        <p:spPr>
          <a:xfrm>
            <a:off x="838200" y="365125"/>
            <a:ext cx="10515600" cy="630555"/>
          </a:xfrm>
        </p:spPr>
        <p:txBody>
          <a:bodyPr>
            <a:normAutofit fontScale="90000"/>
          </a:bodyPr>
          <a:lstStyle/>
          <a:p>
            <a:r>
              <a:rPr lang="en-US" dirty="0"/>
              <a:t>Grounds of Appeal</a:t>
            </a:r>
            <a:endParaRPr lang="en-IN" dirty="0"/>
          </a:p>
        </p:txBody>
      </p:sp>
      <p:graphicFrame>
        <p:nvGraphicFramePr>
          <p:cNvPr id="4" name="Content Placeholder 3">
            <a:extLst>
              <a:ext uri="{FF2B5EF4-FFF2-40B4-BE49-F238E27FC236}">
                <a16:creationId xmlns:a16="http://schemas.microsoft.com/office/drawing/2014/main" id="{FD26675D-A685-E20B-8A95-DFC314D609C1}"/>
              </a:ext>
            </a:extLst>
          </p:cNvPr>
          <p:cNvGraphicFramePr>
            <a:graphicFrameLocks noGrp="1"/>
          </p:cNvGraphicFramePr>
          <p:nvPr>
            <p:ph idx="1"/>
          </p:nvPr>
        </p:nvGraphicFramePr>
        <p:xfrm>
          <a:off x="838200" y="995680"/>
          <a:ext cx="10515600" cy="4749848"/>
        </p:xfrm>
        <a:graphic>
          <a:graphicData uri="http://schemas.openxmlformats.org/drawingml/2006/table">
            <a:tbl>
              <a:tblPr firstRow="1" bandRow="1">
                <a:tableStyleId>{5C22544A-7EE6-4342-B048-85BDC9FD1C3A}</a:tableStyleId>
              </a:tblPr>
              <a:tblGrid>
                <a:gridCol w="1183640">
                  <a:extLst>
                    <a:ext uri="{9D8B030D-6E8A-4147-A177-3AD203B41FA5}">
                      <a16:colId xmlns:a16="http://schemas.microsoft.com/office/drawing/2014/main" val="3120723001"/>
                    </a:ext>
                  </a:extLst>
                </a:gridCol>
                <a:gridCol w="3423920">
                  <a:extLst>
                    <a:ext uri="{9D8B030D-6E8A-4147-A177-3AD203B41FA5}">
                      <a16:colId xmlns:a16="http://schemas.microsoft.com/office/drawing/2014/main" val="1984714364"/>
                    </a:ext>
                  </a:extLst>
                </a:gridCol>
                <a:gridCol w="2844800">
                  <a:extLst>
                    <a:ext uri="{9D8B030D-6E8A-4147-A177-3AD203B41FA5}">
                      <a16:colId xmlns:a16="http://schemas.microsoft.com/office/drawing/2014/main" val="3447943716"/>
                    </a:ext>
                  </a:extLst>
                </a:gridCol>
                <a:gridCol w="3063240">
                  <a:extLst>
                    <a:ext uri="{9D8B030D-6E8A-4147-A177-3AD203B41FA5}">
                      <a16:colId xmlns:a16="http://schemas.microsoft.com/office/drawing/2014/main" val="2052565592"/>
                    </a:ext>
                  </a:extLst>
                </a:gridCol>
              </a:tblGrid>
              <a:tr h="259743">
                <a:tc>
                  <a:txBody>
                    <a:bodyPr/>
                    <a:lstStyle/>
                    <a:p>
                      <a:pPr>
                        <a:buNone/>
                      </a:pPr>
                      <a:r>
                        <a:rPr lang="en-IN" sz="1400" b="1" dirty="0"/>
                        <a:t>Aspect</a:t>
                      </a:r>
                      <a:endParaRPr lang="en-IN" sz="1400" dirty="0"/>
                    </a:p>
                  </a:txBody>
                  <a:tcPr anchor="ctr"/>
                </a:tc>
                <a:tc>
                  <a:txBody>
                    <a:bodyPr/>
                    <a:lstStyle/>
                    <a:p>
                      <a:pPr>
                        <a:buNone/>
                      </a:pPr>
                      <a:r>
                        <a:rPr lang="en-US" sz="1400" b="1" dirty="0"/>
                        <a:t>DO’s (What You Should Do)</a:t>
                      </a:r>
                      <a:endParaRPr lang="en-US" sz="1400" dirty="0"/>
                    </a:p>
                  </a:txBody>
                  <a:tcPr anchor="ctr"/>
                </a:tc>
                <a:tc>
                  <a:txBody>
                    <a:bodyPr/>
                    <a:lstStyle/>
                    <a:p>
                      <a:pPr>
                        <a:buNone/>
                      </a:pPr>
                      <a:r>
                        <a:rPr lang="en-IN" sz="1400" b="1" dirty="0"/>
                        <a:t>DON’Ts (What to Avoid)</a:t>
                      </a:r>
                      <a:endParaRPr lang="en-IN" sz="1400" dirty="0"/>
                    </a:p>
                  </a:txBody>
                  <a:tcPr anchor="ctr"/>
                </a:tc>
                <a:tc>
                  <a:txBody>
                    <a:bodyPr/>
                    <a:lstStyle/>
                    <a:p>
                      <a:pPr>
                        <a:buNone/>
                      </a:pPr>
                      <a:r>
                        <a:rPr lang="en-IN" sz="1400" b="1" dirty="0"/>
                        <a:t>Why It Matters</a:t>
                      </a:r>
                      <a:endParaRPr lang="en-IN" sz="1400" dirty="0"/>
                    </a:p>
                  </a:txBody>
                  <a:tcPr anchor="ctr"/>
                </a:tc>
                <a:extLst>
                  <a:ext uri="{0D108BD9-81ED-4DB2-BD59-A6C34878D82A}">
                    <a16:rowId xmlns:a16="http://schemas.microsoft.com/office/drawing/2014/main" val="1457224462"/>
                  </a:ext>
                </a:extLst>
              </a:tr>
              <a:tr h="805204">
                <a:tc>
                  <a:txBody>
                    <a:bodyPr/>
                    <a:lstStyle/>
                    <a:p>
                      <a:pPr>
                        <a:buNone/>
                      </a:pPr>
                      <a:r>
                        <a:rPr lang="en-IN" sz="1400" b="0" dirty="0"/>
                        <a:t>Clubbing of Grounds</a:t>
                      </a:r>
                    </a:p>
                  </a:txBody>
                  <a:tcPr anchor="ctr"/>
                </a:tc>
                <a:tc>
                  <a:txBody>
                    <a:bodyPr/>
                    <a:lstStyle/>
                    <a:p>
                      <a:pPr>
                        <a:buNone/>
                      </a:pPr>
                      <a:r>
                        <a:rPr lang="en-US" sz="1400" dirty="0"/>
                        <a:t>Club only related grounds (e.g., penalty and interest under Section 73/74) when based on same core issue.</a:t>
                      </a:r>
                    </a:p>
                  </a:txBody>
                  <a:tcPr anchor="ctr"/>
                </a:tc>
                <a:tc>
                  <a:txBody>
                    <a:bodyPr/>
                    <a:lstStyle/>
                    <a:p>
                      <a:pPr>
                        <a:buNone/>
                      </a:pPr>
                      <a:r>
                        <a:rPr lang="en-US" sz="1400" dirty="0"/>
                        <a:t>Don’t mix unrelated points (e.g., procedural lapse and rate classification) in one ground.</a:t>
                      </a:r>
                    </a:p>
                  </a:txBody>
                  <a:tcPr anchor="ctr"/>
                </a:tc>
                <a:tc>
                  <a:txBody>
                    <a:bodyPr/>
                    <a:lstStyle/>
                    <a:p>
                      <a:pPr>
                        <a:buNone/>
                      </a:pPr>
                      <a:r>
                        <a:rPr lang="en-US" sz="1400" dirty="0"/>
                        <a:t>Logical grouping helps the appellate officer process and adjudicate effectively.</a:t>
                      </a:r>
                    </a:p>
                  </a:txBody>
                  <a:tcPr anchor="ctr"/>
                </a:tc>
                <a:extLst>
                  <a:ext uri="{0D108BD9-81ED-4DB2-BD59-A6C34878D82A}">
                    <a16:rowId xmlns:a16="http://schemas.microsoft.com/office/drawing/2014/main" val="2291361831"/>
                  </a:ext>
                </a:extLst>
              </a:tr>
              <a:tr h="913688">
                <a:tc>
                  <a:txBody>
                    <a:bodyPr/>
                    <a:lstStyle/>
                    <a:p>
                      <a:pPr>
                        <a:buNone/>
                      </a:pPr>
                      <a:r>
                        <a:rPr lang="en-IN" sz="1400" b="0" dirty="0"/>
                        <a:t>Consistency with Facts</a:t>
                      </a:r>
                    </a:p>
                  </a:txBody>
                  <a:tcPr anchor="ctr"/>
                </a:tc>
                <a:tc>
                  <a:txBody>
                    <a:bodyPr/>
                    <a:lstStyle/>
                    <a:p>
                      <a:pPr>
                        <a:buNone/>
                      </a:pPr>
                      <a:r>
                        <a:rPr lang="en-US" sz="1400" dirty="0"/>
                        <a:t>Ensure all grounds </a:t>
                      </a:r>
                      <a:r>
                        <a:rPr lang="en-US" sz="1400" b="1" dirty="0"/>
                        <a:t>logically flow from facts already narrated</a:t>
                      </a:r>
                      <a:r>
                        <a:rPr lang="en-US" sz="1400" dirty="0"/>
                        <a:t> (e.g., if you never mentioned non-service of SCN earlier, don’t bring it up here).</a:t>
                      </a:r>
                    </a:p>
                  </a:txBody>
                  <a:tcPr anchor="ctr"/>
                </a:tc>
                <a:tc>
                  <a:txBody>
                    <a:bodyPr/>
                    <a:lstStyle/>
                    <a:p>
                      <a:pPr>
                        <a:buNone/>
                      </a:pPr>
                      <a:r>
                        <a:rPr lang="en-US" sz="1400" dirty="0"/>
                        <a:t>Don’t raise new factual allegations in grounds that weren’t in Statement of Facts.</a:t>
                      </a:r>
                    </a:p>
                  </a:txBody>
                  <a:tcPr anchor="ctr"/>
                </a:tc>
                <a:tc>
                  <a:txBody>
                    <a:bodyPr/>
                    <a:lstStyle/>
                    <a:p>
                      <a:pPr>
                        <a:buNone/>
                      </a:pPr>
                      <a:r>
                        <a:rPr lang="en-US" sz="1400" dirty="0"/>
                        <a:t>Factual inconsistency can hurt credibility or lead to rejection of the new claim.</a:t>
                      </a:r>
                    </a:p>
                  </a:txBody>
                  <a:tcPr anchor="ctr"/>
                </a:tc>
                <a:extLst>
                  <a:ext uri="{0D108BD9-81ED-4DB2-BD59-A6C34878D82A}">
                    <a16:rowId xmlns:a16="http://schemas.microsoft.com/office/drawing/2014/main" val="2835170499"/>
                  </a:ext>
                </a:extLst>
              </a:tr>
              <a:tr h="805204">
                <a:tc>
                  <a:txBody>
                    <a:bodyPr/>
                    <a:lstStyle/>
                    <a:p>
                      <a:pPr>
                        <a:buNone/>
                      </a:pPr>
                      <a:r>
                        <a:rPr lang="en-IN" sz="1400" b="0" dirty="0"/>
                        <a:t>Drafting Style</a:t>
                      </a:r>
                    </a:p>
                  </a:txBody>
                  <a:tcPr anchor="ctr"/>
                </a:tc>
                <a:tc>
                  <a:txBody>
                    <a:bodyPr/>
                    <a:lstStyle/>
                    <a:p>
                      <a:pPr>
                        <a:buNone/>
                      </a:pPr>
                      <a:r>
                        <a:rPr lang="en-US" sz="1400"/>
                        <a:t>Use assertive, positive language: “The impugned order is liable to be set aside as it violates Section 75(4)...”</a:t>
                      </a:r>
                    </a:p>
                  </a:txBody>
                  <a:tcPr anchor="ctr"/>
                </a:tc>
                <a:tc>
                  <a:txBody>
                    <a:bodyPr/>
                    <a:lstStyle/>
                    <a:p>
                      <a:pPr>
                        <a:buNone/>
                      </a:pPr>
                      <a:r>
                        <a:rPr lang="en-US" sz="1400"/>
                        <a:t>Don’t use tentative or vague phrases like “maybe the officer didn’t see…” or “probably misunderstood…”.</a:t>
                      </a:r>
                    </a:p>
                  </a:txBody>
                  <a:tcPr anchor="ctr"/>
                </a:tc>
                <a:tc>
                  <a:txBody>
                    <a:bodyPr/>
                    <a:lstStyle/>
                    <a:p>
                      <a:pPr>
                        <a:buNone/>
                      </a:pPr>
                      <a:r>
                        <a:rPr lang="en-US" sz="1400" dirty="0"/>
                        <a:t>Legal arguments must sound confident and assertive (without being aggressive).</a:t>
                      </a:r>
                    </a:p>
                  </a:txBody>
                  <a:tcPr anchor="ctr"/>
                </a:tc>
                <a:extLst>
                  <a:ext uri="{0D108BD9-81ED-4DB2-BD59-A6C34878D82A}">
                    <a16:rowId xmlns:a16="http://schemas.microsoft.com/office/drawing/2014/main" val="2351100767"/>
                  </a:ext>
                </a:extLst>
              </a:tr>
              <a:tr h="805204">
                <a:tc>
                  <a:txBody>
                    <a:bodyPr/>
                    <a:lstStyle/>
                    <a:p>
                      <a:pPr>
                        <a:buNone/>
                      </a:pPr>
                      <a:r>
                        <a:rPr lang="en-IN" sz="1400" b="0" dirty="0"/>
                        <a:t>Grounds on Jurisdiction</a:t>
                      </a:r>
                    </a:p>
                  </a:txBody>
                  <a:tcPr anchor="ctr"/>
                </a:tc>
                <a:tc>
                  <a:txBody>
                    <a:bodyPr/>
                    <a:lstStyle/>
                    <a:p>
                      <a:pPr>
                        <a:buNone/>
                      </a:pPr>
                      <a:r>
                        <a:rPr lang="en-US" sz="1400" b="0" dirty="0"/>
                        <a:t>Always include preliminary grounds where applicable – like lack of jurisdiction, time-barred SCN, non-opportunity of hearing.</a:t>
                      </a:r>
                    </a:p>
                  </a:txBody>
                  <a:tcPr anchor="ctr"/>
                </a:tc>
                <a:tc>
                  <a:txBody>
                    <a:bodyPr/>
                    <a:lstStyle/>
                    <a:p>
                      <a:pPr>
                        <a:buNone/>
                      </a:pPr>
                      <a:r>
                        <a:rPr lang="en-US" sz="1400" b="0" dirty="0"/>
                        <a:t>Don’t assume that such defects will be automatically considered.</a:t>
                      </a:r>
                    </a:p>
                  </a:txBody>
                  <a:tcPr anchor="ctr"/>
                </a:tc>
                <a:tc>
                  <a:txBody>
                    <a:bodyPr/>
                    <a:lstStyle/>
                    <a:p>
                      <a:pPr>
                        <a:buNone/>
                      </a:pPr>
                      <a:r>
                        <a:rPr lang="en-US" sz="1400" b="0" dirty="0"/>
                        <a:t>Preliminary grounds can make the entire order void. Never miss raising them.</a:t>
                      </a:r>
                    </a:p>
                  </a:txBody>
                  <a:tcPr anchor="ctr"/>
                </a:tc>
                <a:extLst>
                  <a:ext uri="{0D108BD9-81ED-4DB2-BD59-A6C34878D82A}">
                    <a16:rowId xmlns:a16="http://schemas.microsoft.com/office/drawing/2014/main" val="2985738792"/>
                  </a:ext>
                </a:extLst>
              </a:tr>
              <a:tr h="805204">
                <a:tc>
                  <a:txBody>
                    <a:bodyPr/>
                    <a:lstStyle/>
                    <a:p>
                      <a:pPr>
                        <a:buNone/>
                      </a:pPr>
                      <a:r>
                        <a:rPr lang="en-IN" sz="1400" b="0" dirty="0"/>
                        <a:t>Clarity in Relief Claimed</a:t>
                      </a:r>
                    </a:p>
                  </a:txBody>
                  <a:tcPr anchor="ctr"/>
                </a:tc>
                <a:tc>
                  <a:txBody>
                    <a:bodyPr/>
                    <a:lstStyle/>
                    <a:p>
                      <a:pPr>
                        <a:buNone/>
                      </a:pPr>
                      <a:r>
                        <a:rPr lang="en-US" sz="1400" b="0" dirty="0"/>
                        <a:t>End each ground or group of grounds with an implied relief sought (e.g., “...hence, demand of penalty under Section 73(9) is unsustainable”).</a:t>
                      </a:r>
                    </a:p>
                  </a:txBody>
                  <a:tcPr anchor="ctr"/>
                </a:tc>
                <a:tc>
                  <a:txBody>
                    <a:bodyPr/>
                    <a:lstStyle/>
                    <a:p>
                      <a:pPr>
                        <a:buNone/>
                      </a:pPr>
                      <a:r>
                        <a:rPr lang="en-US" sz="1400" b="0" dirty="0"/>
                        <a:t>Don’t expect relief to be implied or inferred</a:t>
                      </a:r>
                    </a:p>
                  </a:txBody>
                  <a:tcPr anchor="ctr"/>
                </a:tc>
                <a:tc>
                  <a:txBody>
                    <a:bodyPr/>
                    <a:lstStyle/>
                    <a:p>
                      <a:pPr>
                        <a:buNone/>
                      </a:pPr>
                      <a:r>
                        <a:rPr lang="en-US" sz="1400" b="0" dirty="0"/>
                        <a:t>Makes it easier for authority to understand exactly what you want nullified or modified.</a:t>
                      </a:r>
                    </a:p>
                  </a:txBody>
                  <a:tcPr anchor="ctr"/>
                </a:tc>
                <a:extLst>
                  <a:ext uri="{0D108BD9-81ED-4DB2-BD59-A6C34878D82A}">
                    <a16:rowId xmlns:a16="http://schemas.microsoft.com/office/drawing/2014/main" val="1610220041"/>
                  </a:ext>
                </a:extLst>
              </a:tr>
            </a:tbl>
          </a:graphicData>
        </a:graphic>
      </p:graphicFrame>
      <p:sp>
        <p:nvSpPr>
          <p:cNvPr id="3" name="Date Placeholder 2">
            <a:extLst>
              <a:ext uri="{FF2B5EF4-FFF2-40B4-BE49-F238E27FC236}">
                <a16:creationId xmlns:a16="http://schemas.microsoft.com/office/drawing/2014/main" id="{70A60B8C-04D3-029A-5E0C-9502D99BE815}"/>
              </a:ext>
            </a:extLst>
          </p:cNvPr>
          <p:cNvSpPr>
            <a:spLocks noGrp="1"/>
          </p:cNvSpPr>
          <p:nvPr>
            <p:ph type="dt" sz="half" idx="10"/>
          </p:nvPr>
        </p:nvSpPr>
        <p:spPr/>
        <p:txBody>
          <a:bodyPr/>
          <a:lstStyle/>
          <a:p>
            <a:fld id="{FD086220-88F1-462F-A1DA-54432D384EEA}" type="datetime1">
              <a:rPr lang="en-IN" smtClean="0"/>
              <a:t>21-12-2025</a:t>
            </a:fld>
            <a:endParaRPr lang="en-IN" dirty="0"/>
          </a:p>
        </p:txBody>
      </p:sp>
      <p:sp>
        <p:nvSpPr>
          <p:cNvPr id="5" name="Footer Placeholder 4">
            <a:extLst>
              <a:ext uri="{FF2B5EF4-FFF2-40B4-BE49-F238E27FC236}">
                <a16:creationId xmlns:a16="http://schemas.microsoft.com/office/drawing/2014/main" id="{717746A9-9FA9-3863-9F92-B9999646D054}"/>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F9F19617-4C9A-1FD1-353D-49288B5B4258}"/>
              </a:ext>
            </a:extLst>
          </p:cNvPr>
          <p:cNvSpPr>
            <a:spLocks noGrp="1"/>
          </p:cNvSpPr>
          <p:nvPr>
            <p:ph type="sldNum" sz="quarter" idx="12"/>
          </p:nvPr>
        </p:nvSpPr>
        <p:spPr/>
        <p:txBody>
          <a:bodyPr/>
          <a:lstStyle/>
          <a:p>
            <a:fld id="{72CC1286-1CFD-434F-91E2-447085530BDC}" type="slidenum">
              <a:rPr lang="en-IN" smtClean="0"/>
              <a:pPr/>
              <a:t>29</a:t>
            </a:fld>
            <a:endParaRPr lang="en-IN" dirty="0"/>
          </a:p>
        </p:txBody>
      </p:sp>
    </p:spTree>
    <p:extLst>
      <p:ext uri="{BB962C8B-B14F-4D97-AF65-F5344CB8AC3E}">
        <p14:creationId xmlns:p14="http://schemas.microsoft.com/office/powerpoint/2010/main" val="403780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74FE8-6A1D-D549-8928-A85B4E35AFC9}"/>
              </a:ext>
            </a:extLst>
          </p:cNvPr>
          <p:cNvSpPr>
            <a:spLocks noGrp="1"/>
          </p:cNvSpPr>
          <p:nvPr>
            <p:ph type="title"/>
          </p:nvPr>
        </p:nvSpPr>
        <p:spPr/>
        <p:txBody>
          <a:bodyPr/>
          <a:lstStyle/>
          <a:p>
            <a:r>
              <a:rPr lang="en-IN" dirty="0"/>
              <a:t>Preparedness by CAs</a:t>
            </a:r>
          </a:p>
        </p:txBody>
      </p:sp>
      <p:sp>
        <p:nvSpPr>
          <p:cNvPr id="3" name="Content Placeholder 2">
            <a:extLst>
              <a:ext uri="{FF2B5EF4-FFF2-40B4-BE49-F238E27FC236}">
                <a16:creationId xmlns:a16="http://schemas.microsoft.com/office/drawing/2014/main" id="{EF60E331-9977-C8D7-22DE-6F3449326D10}"/>
              </a:ext>
            </a:extLst>
          </p:cNvPr>
          <p:cNvSpPr>
            <a:spLocks noGrp="1"/>
          </p:cNvSpPr>
          <p:nvPr>
            <p:ph idx="1"/>
          </p:nvPr>
        </p:nvSpPr>
        <p:spPr/>
        <p:txBody>
          <a:bodyPr>
            <a:normAutofit/>
          </a:bodyPr>
          <a:lstStyle/>
          <a:p>
            <a:r>
              <a:rPr lang="en-IN" dirty="0"/>
              <a:t>Mindset of CAs – </a:t>
            </a:r>
          </a:p>
          <a:p>
            <a:pPr lvl="1"/>
            <a:r>
              <a:rPr lang="en-IN" dirty="0"/>
              <a:t>To change from compliance to litigation – proving right to – defending the proceedings</a:t>
            </a:r>
          </a:p>
          <a:p>
            <a:pPr lvl="1"/>
            <a:r>
              <a:rPr lang="en-IN" dirty="0"/>
              <a:t>Understanding the technical aspects in addition to the merits of the case;</a:t>
            </a:r>
          </a:p>
          <a:p>
            <a:pPr lvl="1"/>
            <a:r>
              <a:rPr lang="en-IN" dirty="0"/>
              <a:t>Understanding the concept of burden of proof, establishing taxability, nature of supply etc., by the department;</a:t>
            </a:r>
          </a:p>
          <a:p>
            <a:pPr lvl="1"/>
            <a:r>
              <a:rPr lang="en-IN" dirty="0"/>
              <a:t>Risk appetite and ability of the litigant;</a:t>
            </a:r>
          </a:p>
          <a:p>
            <a:pPr lvl="1"/>
            <a:r>
              <a:rPr lang="en-IN" dirty="0"/>
              <a:t>Continuous </a:t>
            </a:r>
            <a:r>
              <a:rPr lang="en-IN" dirty="0" err="1"/>
              <a:t>updation</a:t>
            </a:r>
            <a:r>
              <a:rPr lang="en-IN" dirty="0"/>
              <a:t> to client;</a:t>
            </a:r>
          </a:p>
          <a:p>
            <a:pPr lvl="1"/>
            <a:r>
              <a:rPr lang="en-IN" dirty="0"/>
              <a:t>Being representative of the tax payer and not a tax payer themselves; Possible intricacies of law a Provide the details required</a:t>
            </a:r>
          </a:p>
          <a:p>
            <a:endParaRPr lang="en-IN" dirty="0"/>
          </a:p>
        </p:txBody>
      </p:sp>
      <p:sp>
        <p:nvSpPr>
          <p:cNvPr id="5" name="Date Placeholder 4">
            <a:extLst>
              <a:ext uri="{FF2B5EF4-FFF2-40B4-BE49-F238E27FC236}">
                <a16:creationId xmlns:a16="http://schemas.microsoft.com/office/drawing/2014/main" id="{48ECDC9E-1CE4-4BD9-828B-2A6B76A3E39C}"/>
              </a:ext>
            </a:extLst>
          </p:cNvPr>
          <p:cNvSpPr>
            <a:spLocks noGrp="1"/>
          </p:cNvSpPr>
          <p:nvPr>
            <p:ph type="dt" sz="half" idx="10"/>
          </p:nvPr>
        </p:nvSpPr>
        <p:spPr/>
        <p:txBody>
          <a:bodyPr/>
          <a:lstStyle/>
          <a:p>
            <a:fld id="{D1042B90-9AD8-4C90-AC3F-916FF0143739}" type="datetime1">
              <a:rPr lang="en-IN" smtClean="0"/>
              <a:t>21-12-2025</a:t>
            </a:fld>
            <a:endParaRPr lang="en-IN" dirty="0"/>
          </a:p>
        </p:txBody>
      </p:sp>
      <p:sp>
        <p:nvSpPr>
          <p:cNvPr id="4" name="Footer Placeholder 3">
            <a:extLst>
              <a:ext uri="{FF2B5EF4-FFF2-40B4-BE49-F238E27FC236}">
                <a16:creationId xmlns:a16="http://schemas.microsoft.com/office/drawing/2014/main" id="{8EF4E17A-73B3-4440-9723-2FDFD4A0465E}"/>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327E3032-0792-DBA0-3634-5971C77104B3}"/>
              </a:ext>
            </a:extLst>
          </p:cNvPr>
          <p:cNvSpPr>
            <a:spLocks noGrp="1"/>
          </p:cNvSpPr>
          <p:nvPr>
            <p:ph type="sldNum" sz="quarter" idx="12"/>
          </p:nvPr>
        </p:nvSpPr>
        <p:spPr/>
        <p:txBody>
          <a:bodyPr/>
          <a:lstStyle/>
          <a:p>
            <a:fld id="{72CC1286-1CFD-434F-91E2-447085530BDC}" type="slidenum">
              <a:rPr lang="en-IN" smtClean="0"/>
              <a:pPr/>
              <a:t>3</a:t>
            </a:fld>
            <a:endParaRPr lang="en-IN" dirty="0"/>
          </a:p>
        </p:txBody>
      </p:sp>
    </p:spTree>
    <p:extLst>
      <p:ext uri="{BB962C8B-B14F-4D97-AF65-F5344CB8AC3E}">
        <p14:creationId xmlns:p14="http://schemas.microsoft.com/office/powerpoint/2010/main" val="12701790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0A947-A777-DF18-CBA1-6BE5B07DE1B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18150A6-091A-83B2-6B13-C339DFEC5079}"/>
              </a:ext>
            </a:extLst>
          </p:cNvPr>
          <p:cNvSpPr>
            <a:spLocks noGrp="1"/>
          </p:cNvSpPr>
          <p:nvPr>
            <p:ph type="ctrTitle"/>
          </p:nvPr>
        </p:nvSpPr>
        <p:spPr/>
        <p:txBody>
          <a:bodyPr/>
          <a:lstStyle/>
          <a:p>
            <a:r>
              <a:rPr lang="en-US" dirty="0"/>
              <a:t>Prayers</a:t>
            </a:r>
            <a:endParaRPr lang="en-IN" dirty="0"/>
          </a:p>
        </p:txBody>
      </p:sp>
      <p:sp>
        <p:nvSpPr>
          <p:cNvPr id="2" name="Subtitle 1">
            <a:extLst>
              <a:ext uri="{FF2B5EF4-FFF2-40B4-BE49-F238E27FC236}">
                <a16:creationId xmlns:a16="http://schemas.microsoft.com/office/drawing/2014/main" id="{DF732405-C400-B523-8EFA-1E3999BA91CE}"/>
              </a:ext>
            </a:extLst>
          </p:cNvPr>
          <p:cNvSpPr>
            <a:spLocks noGrp="1"/>
          </p:cNvSpPr>
          <p:nvPr>
            <p:ph type="subTitle" idx="1"/>
          </p:nvPr>
        </p:nvSpPr>
        <p:spPr/>
        <p:txBody>
          <a:bodyPr/>
          <a:lstStyle/>
          <a:p>
            <a:endParaRPr lang="en-IN"/>
          </a:p>
        </p:txBody>
      </p:sp>
      <p:sp>
        <p:nvSpPr>
          <p:cNvPr id="3" name="Date Placeholder 2">
            <a:extLst>
              <a:ext uri="{FF2B5EF4-FFF2-40B4-BE49-F238E27FC236}">
                <a16:creationId xmlns:a16="http://schemas.microsoft.com/office/drawing/2014/main" id="{E9216B09-6F9B-824F-41DC-1A3727A0F120}"/>
              </a:ext>
            </a:extLst>
          </p:cNvPr>
          <p:cNvSpPr>
            <a:spLocks noGrp="1"/>
          </p:cNvSpPr>
          <p:nvPr>
            <p:ph type="dt" sz="half" idx="10"/>
          </p:nvPr>
        </p:nvSpPr>
        <p:spPr/>
        <p:txBody>
          <a:bodyPr/>
          <a:lstStyle/>
          <a:p>
            <a:fld id="{DEE9FD5B-C986-4BE3-BA47-52080C5B3C7D}" type="datetime1">
              <a:rPr lang="en-IN" smtClean="0"/>
              <a:t>21-12-2025</a:t>
            </a:fld>
            <a:endParaRPr lang="en-IN" dirty="0"/>
          </a:p>
        </p:txBody>
      </p:sp>
      <p:sp>
        <p:nvSpPr>
          <p:cNvPr id="4" name="Footer Placeholder 3">
            <a:extLst>
              <a:ext uri="{FF2B5EF4-FFF2-40B4-BE49-F238E27FC236}">
                <a16:creationId xmlns:a16="http://schemas.microsoft.com/office/drawing/2014/main" id="{BF5FE24C-E004-ED9E-860F-860F1E1F1DCC}"/>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E1F3EB36-379D-8610-0939-DE3F3C15270D}"/>
              </a:ext>
            </a:extLst>
          </p:cNvPr>
          <p:cNvSpPr>
            <a:spLocks noGrp="1"/>
          </p:cNvSpPr>
          <p:nvPr>
            <p:ph type="sldNum" sz="quarter" idx="12"/>
          </p:nvPr>
        </p:nvSpPr>
        <p:spPr/>
        <p:txBody>
          <a:bodyPr/>
          <a:lstStyle/>
          <a:p>
            <a:fld id="{72CC1286-1CFD-434F-91E2-447085530BDC}" type="slidenum">
              <a:rPr lang="en-IN" smtClean="0"/>
              <a:pPr/>
              <a:t>30</a:t>
            </a:fld>
            <a:endParaRPr lang="en-IN" dirty="0"/>
          </a:p>
        </p:txBody>
      </p:sp>
    </p:spTree>
    <p:extLst>
      <p:ext uri="{BB962C8B-B14F-4D97-AF65-F5344CB8AC3E}">
        <p14:creationId xmlns:p14="http://schemas.microsoft.com/office/powerpoint/2010/main" val="1406515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B2D5E1-C68C-DE8B-F478-4CDC33B41805}"/>
              </a:ext>
            </a:extLst>
          </p:cNvPr>
          <p:cNvSpPr>
            <a:spLocks noGrp="1"/>
          </p:cNvSpPr>
          <p:nvPr>
            <p:ph type="title"/>
          </p:nvPr>
        </p:nvSpPr>
        <p:spPr>
          <a:xfrm>
            <a:off x="838200" y="365125"/>
            <a:ext cx="10515600" cy="681355"/>
          </a:xfrm>
        </p:spPr>
        <p:txBody>
          <a:bodyPr>
            <a:normAutofit fontScale="90000"/>
          </a:bodyPr>
          <a:lstStyle/>
          <a:p>
            <a:r>
              <a:rPr lang="en-US" dirty="0"/>
              <a:t>Prayers</a:t>
            </a:r>
            <a:endParaRPr lang="en-IN" dirty="0"/>
          </a:p>
        </p:txBody>
      </p:sp>
      <p:graphicFrame>
        <p:nvGraphicFramePr>
          <p:cNvPr id="6" name="Content Placeholder 5">
            <a:extLst>
              <a:ext uri="{FF2B5EF4-FFF2-40B4-BE49-F238E27FC236}">
                <a16:creationId xmlns:a16="http://schemas.microsoft.com/office/drawing/2014/main" id="{ED56959E-BEE2-46F1-B46A-994DCCA8C697}"/>
              </a:ext>
            </a:extLst>
          </p:cNvPr>
          <p:cNvGraphicFramePr>
            <a:graphicFrameLocks noGrp="1"/>
          </p:cNvGraphicFramePr>
          <p:nvPr>
            <p:ph idx="1"/>
          </p:nvPr>
        </p:nvGraphicFramePr>
        <p:xfrm>
          <a:off x="838200" y="1046481"/>
          <a:ext cx="10515600" cy="5425440"/>
        </p:xfrm>
        <a:graphic>
          <a:graphicData uri="http://schemas.openxmlformats.org/drawingml/2006/table">
            <a:tbl>
              <a:tblPr firstRow="1" bandRow="1">
                <a:tableStyleId>{5C22544A-7EE6-4342-B048-85BDC9FD1C3A}</a:tableStyleId>
              </a:tblPr>
              <a:tblGrid>
                <a:gridCol w="1112520">
                  <a:extLst>
                    <a:ext uri="{9D8B030D-6E8A-4147-A177-3AD203B41FA5}">
                      <a16:colId xmlns:a16="http://schemas.microsoft.com/office/drawing/2014/main" val="306401414"/>
                    </a:ext>
                  </a:extLst>
                </a:gridCol>
                <a:gridCol w="3393440">
                  <a:extLst>
                    <a:ext uri="{9D8B030D-6E8A-4147-A177-3AD203B41FA5}">
                      <a16:colId xmlns:a16="http://schemas.microsoft.com/office/drawing/2014/main" val="2757350899"/>
                    </a:ext>
                  </a:extLst>
                </a:gridCol>
                <a:gridCol w="3342640">
                  <a:extLst>
                    <a:ext uri="{9D8B030D-6E8A-4147-A177-3AD203B41FA5}">
                      <a16:colId xmlns:a16="http://schemas.microsoft.com/office/drawing/2014/main" val="3200819682"/>
                    </a:ext>
                  </a:extLst>
                </a:gridCol>
                <a:gridCol w="2667000">
                  <a:extLst>
                    <a:ext uri="{9D8B030D-6E8A-4147-A177-3AD203B41FA5}">
                      <a16:colId xmlns:a16="http://schemas.microsoft.com/office/drawing/2014/main" val="698376869"/>
                    </a:ext>
                  </a:extLst>
                </a:gridCol>
              </a:tblGrid>
              <a:tr h="285051">
                <a:tc>
                  <a:txBody>
                    <a:bodyPr/>
                    <a:lstStyle/>
                    <a:p>
                      <a:pPr algn="ctr">
                        <a:buNone/>
                      </a:pPr>
                      <a:r>
                        <a:rPr lang="en-IN" sz="1600" b="1" dirty="0"/>
                        <a:t>Aspect</a:t>
                      </a:r>
                      <a:endParaRPr lang="en-IN" sz="1600" dirty="0"/>
                    </a:p>
                  </a:txBody>
                  <a:tcPr anchor="ctr"/>
                </a:tc>
                <a:tc>
                  <a:txBody>
                    <a:bodyPr/>
                    <a:lstStyle/>
                    <a:p>
                      <a:pPr algn="ctr">
                        <a:buNone/>
                      </a:pPr>
                      <a:r>
                        <a:rPr lang="en-US" sz="1600" b="1" dirty="0"/>
                        <a:t>DO’s (What You Should Do)</a:t>
                      </a:r>
                      <a:endParaRPr lang="en-US" sz="1600" dirty="0"/>
                    </a:p>
                  </a:txBody>
                  <a:tcPr anchor="ctr"/>
                </a:tc>
                <a:tc>
                  <a:txBody>
                    <a:bodyPr/>
                    <a:lstStyle/>
                    <a:p>
                      <a:pPr algn="ctr">
                        <a:buNone/>
                      </a:pPr>
                      <a:r>
                        <a:rPr lang="en-IN" sz="1600" b="1" dirty="0"/>
                        <a:t>DON’Ts (What to Avoid)</a:t>
                      </a:r>
                      <a:endParaRPr lang="en-IN" sz="1600" dirty="0"/>
                    </a:p>
                  </a:txBody>
                  <a:tcPr anchor="ctr"/>
                </a:tc>
                <a:tc>
                  <a:txBody>
                    <a:bodyPr/>
                    <a:lstStyle/>
                    <a:p>
                      <a:pPr algn="ctr">
                        <a:buNone/>
                      </a:pPr>
                      <a:r>
                        <a:rPr lang="en-IN" sz="1600" b="1" dirty="0"/>
                        <a:t>Why It Matters</a:t>
                      </a:r>
                      <a:endParaRPr lang="en-IN" sz="1600" dirty="0"/>
                    </a:p>
                  </a:txBody>
                  <a:tcPr anchor="ctr"/>
                </a:tc>
                <a:extLst>
                  <a:ext uri="{0D108BD9-81ED-4DB2-BD59-A6C34878D82A}">
                    <a16:rowId xmlns:a16="http://schemas.microsoft.com/office/drawing/2014/main" val="3067233890"/>
                  </a:ext>
                </a:extLst>
              </a:tr>
              <a:tr h="906980">
                <a:tc>
                  <a:txBody>
                    <a:bodyPr/>
                    <a:lstStyle/>
                    <a:p>
                      <a:pPr>
                        <a:buNone/>
                      </a:pPr>
                      <a:r>
                        <a:rPr lang="en-IN" sz="1600" b="0" dirty="0"/>
                        <a:t>Clarity in Relief Sought</a:t>
                      </a:r>
                    </a:p>
                  </a:txBody>
                  <a:tcPr anchor="ctr"/>
                </a:tc>
                <a:tc>
                  <a:txBody>
                    <a:bodyPr/>
                    <a:lstStyle/>
                    <a:p>
                      <a:pPr>
                        <a:buNone/>
                      </a:pPr>
                      <a:r>
                        <a:rPr lang="en-US" sz="1600" dirty="0"/>
                        <a:t>Clearly state what is being prayed — e.g., </a:t>
                      </a:r>
                      <a:r>
                        <a:rPr lang="en-US" sz="1600" i="1" dirty="0"/>
                        <a:t>“set aside the impugned order”</a:t>
                      </a:r>
                      <a:r>
                        <a:rPr lang="en-US" sz="1600" dirty="0"/>
                        <a:t>, </a:t>
                      </a:r>
                      <a:r>
                        <a:rPr lang="en-US" sz="1600" i="1" dirty="0"/>
                        <a:t>“drop the demand of penalty”</a:t>
                      </a:r>
                      <a:r>
                        <a:rPr lang="en-US" sz="1600" dirty="0"/>
                        <a:t>.</a:t>
                      </a:r>
                    </a:p>
                  </a:txBody>
                  <a:tcPr anchor="ctr"/>
                </a:tc>
                <a:tc>
                  <a:txBody>
                    <a:bodyPr/>
                    <a:lstStyle/>
                    <a:p>
                      <a:pPr>
                        <a:buNone/>
                      </a:pPr>
                      <a:r>
                        <a:rPr lang="en-US" sz="1600" dirty="0"/>
                        <a:t>Don’t use vague language like </a:t>
                      </a:r>
                      <a:r>
                        <a:rPr lang="en-US" sz="1600" i="1" dirty="0"/>
                        <a:t>“do the needful”</a:t>
                      </a:r>
                      <a:r>
                        <a:rPr lang="en-US" sz="1600" dirty="0"/>
                        <a:t> or </a:t>
                      </a:r>
                      <a:r>
                        <a:rPr lang="en-US" sz="1600" i="1" dirty="0"/>
                        <a:t>“take appropriate steps”</a:t>
                      </a:r>
                      <a:r>
                        <a:rPr lang="en-US" sz="1600" dirty="0"/>
                        <a:t>.</a:t>
                      </a:r>
                    </a:p>
                  </a:txBody>
                  <a:tcPr anchor="ctr"/>
                </a:tc>
                <a:tc>
                  <a:txBody>
                    <a:bodyPr/>
                    <a:lstStyle/>
                    <a:p>
                      <a:pPr>
                        <a:buNone/>
                      </a:pPr>
                      <a:r>
                        <a:rPr lang="en-US" sz="1600"/>
                        <a:t>The appellate authority needs a </a:t>
                      </a:r>
                      <a:r>
                        <a:rPr lang="en-US" sz="1600" b="1"/>
                        <a:t>clear direction</a:t>
                      </a:r>
                      <a:r>
                        <a:rPr lang="en-US" sz="1600"/>
                        <a:t> of what relief is being requested.</a:t>
                      </a:r>
                    </a:p>
                  </a:txBody>
                  <a:tcPr anchor="ctr"/>
                </a:tc>
                <a:extLst>
                  <a:ext uri="{0D108BD9-81ED-4DB2-BD59-A6C34878D82A}">
                    <a16:rowId xmlns:a16="http://schemas.microsoft.com/office/drawing/2014/main" val="2358918191"/>
                  </a:ext>
                </a:extLst>
              </a:tr>
              <a:tr h="699670">
                <a:tc>
                  <a:txBody>
                    <a:bodyPr/>
                    <a:lstStyle/>
                    <a:p>
                      <a:pPr>
                        <a:buNone/>
                      </a:pPr>
                      <a:r>
                        <a:rPr lang="en-IN" sz="1600" b="0" dirty="0"/>
                        <a:t>Alignment with Grounds</a:t>
                      </a:r>
                    </a:p>
                  </a:txBody>
                  <a:tcPr anchor="ctr"/>
                </a:tc>
                <a:tc>
                  <a:txBody>
                    <a:bodyPr/>
                    <a:lstStyle/>
                    <a:p>
                      <a:pPr>
                        <a:buNone/>
                      </a:pPr>
                      <a:r>
                        <a:rPr lang="en-US" sz="1600" dirty="0"/>
                        <a:t>Prayer must </a:t>
                      </a:r>
                      <a:r>
                        <a:rPr lang="en-US" sz="1600" b="1" dirty="0"/>
                        <a:t>flow logically from grounds of appeal</a:t>
                      </a:r>
                      <a:r>
                        <a:rPr lang="en-US" sz="1600" dirty="0"/>
                        <a:t> — relief claimed must match the arguments made.</a:t>
                      </a:r>
                    </a:p>
                  </a:txBody>
                  <a:tcPr anchor="ctr"/>
                </a:tc>
                <a:tc>
                  <a:txBody>
                    <a:bodyPr/>
                    <a:lstStyle/>
                    <a:p>
                      <a:pPr>
                        <a:buNone/>
                      </a:pPr>
                      <a:r>
                        <a:rPr lang="en-US" sz="1600" dirty="0"/>
                        <a:t>Don’t claim relief in prayer that has not been argued or grounded earlier (e.g., refund without stating why).</a:t>
                      </a:r>
                    </a:p>
                  </a:txBody>
                  <a:tcPr anchor="ctr"/>
                </a:tc>
                <a:tc>
                  <a:txBody>
                    <a:bodyPr/>
                    <a:lstStyle/>
                    <a:p>
                      <a:pPr>
                        <a:buNone/>
                      </a:pPr>
                      <a:r>
                        <a:rPr lang="en-US" sz="1600"/>
                        <a:t>Inconsistent relief may be </a:t>
                      </a:r>
                      <a:r>
                        <a:rPr lang="en-US" sz="1600" b="1"/>
                        <a:t>rejected outright</a:t>
                      </a:r>
                      <a:r>
                        <a:rPr lang="en-US" sz="1600"/>
                        <a:t> or treated as lacking basis.</a:t>
                      </a:r>
                    </a:p>
                  </a:txBody>
                  <a:tcPr anchor="ctr"/>
                </a:tc>
                <a:extLst>
                  <a:ext uri="{0D108BD9-81ED-4DB2-BD59-A6C34878D82A}">
                    <a16:rowId xmlns:a16="http://schemas.microsoft.com/office/drawing/2014/main" val="227217911"/>
                  </a:ext>
                </a:extLst>
              </a:tr>
              <a:tr h="906980">
                <a:tc>
                  <a:txBody>
                    <a:bodyPr/>
                    <a:lstStyle/>
                    <a:p>
                      <a:pPr>
                        <a:buNone/>
                      </a:pPr>
                      <a:r>
                        <a:rPr lang="en-IN" sz="1600" b="0" dirty="0"/>
                        <a:t>Specificity</a:t>
                      </a:r>
                    </a:p>
                  </a:txBody>
                  <a:tcPr anchor="ctr"/>
                </a:tc>
                <a:tc>
                  <a:txBody>
                    <a:bodyPr/>
                    <a:lstStyle/>
                    <a:p>
                      <a:pPr>
                        <a:buNone/>
                      </a:pPr>
                      <a:r>
                        <a:rPr lang="en-US" sz="1600" dirty="0"/>
                        <a:t>Be specific — e.g., “quash the demand of interest under Section 50”, “restore ITC disallowed”, “allow refund claim”.</a:t>
                      </a:r>
                    </a:p>
                  </a:txBody>
                  <a:tcPr anchor="ctr"/>
                </a:tc>
                <a:tc>
                  <a:txBody>
                    <a:bodyPr/>
                    <a:lstStyle/>
                    <a:p>
                      <a:pPr>
                        <a:buNone/>
                      </a:pPr>
                      <a:r>
                        <a:rPr lang="en-US" sz="1600" dirty="0"/>
                        <a:t>Don’t make overbroad requests like “cancel the entire order” without stating what part is being contested.</a:t>
                      </a:r>
                    </a:p>
                  </a:txBody>
                  <a:tcPr anchor="ctr"/>
                </a:tc>
                <a:tc>
                  <a:txBody>
                    <a:bodyPr/>
                    <a:lstStyle/>
                    <a:p>
                      <a:pPr>
                        <a:buNone/>
                      </a:pPr>
                      <a:r>
                        <a:rPr lang="en-US" sz="1600" dirty="0"/>
                        <a:t>Specific reliefs help in </a:t>
                      </a:r>
                      <a:r>
                        <a:rPr lang="en-US" sz="1600" b="1" dirty="0"/>
                        <a:t>part-allowance or modification</a:t>
                      </a:r>
                      <a:r>
                        <a:rPr lang="en-US" sz="1600" dirty="0"/>
                        <a:t> of the order if full relief is not granted.</a:t>
                      </a:r>
                    </a:p>
                  </a:txBody>
                  <a:tcPr anchor="ctr"/>
                </a:tc>
                <a:extLst>
                  <a:ext uri="{0D108BD9-81ED-4DB2-BD59-A6C34878D82A}">
                    <a16:rowId xmlns:a16="http://schemas.microsoft.com/office/drawing/2014/main" val="2221827735"/>
                  </a:ext>
                </a:extLst>
              </a:tr>
              <a:tr h="906980">
                <a:tc>
                  <a:txBody>
                    <a:bodyPr/>
                    <a:lstStyle/>
                    <a:p>
                      <a:pPr>
                        <a:buNone/>
                      </a:pPr>
                      <a:r>
                        <a:rPr lang="en-IN" sz="1600" b="0" dirty="0"/>
                        <a:t>Multiple Reliefs</a:t>
                      </a:r>
                    </a:p>
                  </a:txBody>
                  <a:tcPr anchor="ctr"/>
                </a:tc>
                <a:tc>
                  <a:txBody>
                    <a:bodyPr/>
                    <a:lstStyle/>
                    <a:p>
                      <a:pPr>
                        <a:buNone/>
                      </a:pPr>
                      <a:r>
                        <a:rPr lang="en-US" sz="1600" dirty="0"/>
                        <a:t>If seeking </a:t>
                      </a:r>
                      <a:r>
                        <a:rPr lang="en-US" sz="1600" b="1" dirty="0"/>
                        <a:t>multiple reliefs</a:t>
                      </a:r>
                      <a:r>
                        <a:rPr lang="en-US" sz="1600" dirty="0"/>
                        <a:t>, number them or break into bullet points.</a:t>
                      </a:r>
                    </a:p>
                  </a:txBody>
                  <a:tcPr anchor="ctr"/>
                </a:tc>
                <a:tc>
                  <a:txBody>
                    <a:bodyPr/>
                    <a:lstStyle/>
                    <a:p>
                      <a:pPr>
                        <a:buNone/>
                      </a:pPr>
                      <a:r>
                        <a:rPr lang="en-US" sz="1600"/>
                        <a:t>Don’t merge tax, interest, penalty, and procedural requests into a single sentence.</a:t>
                      </a:r>
                    </a:p>
                  </a:txBody>
                  <a:tcPr anchor="ctr"/>
                </a:tc>
                <a:tc>
                  <a:txBody>
                    <a:bodyPr/>
                    <a:lstStyle/>
                    <a:p>
                      <a:pPr>
                        <a:buNone/>
                      </a:pPr>
                      <a:r>
                        <a:rPr lang="en-US" sz="1600"/>
                        <a:t>Organized prayers help the appellate officer pass a </a:t>
                      </a:r>
                      <a:r>
                        <a:rPr lang="en-US" sz="1600" b="1"/>
                        <a:t>structured, segmented order</a:t>
                      </a:r>
                      <a:r>
                        <a:rPr lang="en-US" sz="1600"/>
                        <a:t>.</a:t>
                      </a:r>
                    </a:p>
                  </a:txBody>
                  <a:tcPr anchor="ctr"/>
                </a:tc>
                <a:extLst>
                  <a:ext uri="{0D108BD9-81ED-4DB2-BD59-A6C34878D82A}">
                    <a16:rowId xmlns:a16="http://schemas.microsoft.com/office/drawing/2014/main" val="1079774720"/>
                  </a:ext>
                </a:extLst>
              </a:tr>
              <a:tr h="906980">
                <a:tc>
                  <a:txBody>
                    <a:bodyPr/>
                    <a:lstStyle/>
                    <a:p>
                      <a:pPr>
                        <a:buNone/>
                      </a:pPr>
                      <a:r>
                        <a:rPr lang="en-IN" sz="1600" b="0" dirty="0"/>
                        <a:t>Alternative Relief (if needed)</a:t>
                      </a:r>
                    </a:p>
                  </a:txBody>
                  <a:tcPr anchor="ctr"/>
                </a:tc>
                <a:tc>
                  <a:txBody>
                    <a:bodyPr/>
                    <a:lstStyle/>
                    <a:p>
                      <a:pPr>
                        <a:buNone/>
                      </a:pPr>
                      <a:r>
                        <a:rPr lang="en-US" sz="1600" dirty="0"/>
                        <a:t>Include </a:t>
                      </a:r>
                      <a:r>
                        <a:rPr lang="en-US" sz="1600" b="1" dirty="0"/>
                        <a:t>alternative or partial relief</a:t>
                      </a:r>
                      <a:r>
                        <a:rPr lang="en-US" sz="1600" dirty="0"/>
                        <a:t> (e.g., “without prejudice, penalty may be reduced under Sec. 73(9)”).</a:t>
                      </a:r>
                    </a:p>
                  </a:txBody>
                  <a:tcPr anchor="ctr"/>
                </a:tc>
                <a:tc>
                  <a:txBody>
                    <a:bodyPr/>
                    <a:lstStyle/>
                    <a:p>
                      <a:pPr>
                        <a:buNone/>
                      </a:pPr>
                      <a:r>
                        <a:rPr lang="en-US" sz="1600"/>
                        <a:t>Don’t assume appellate authority will read between the lines to grant partial relief.</a:t>
                      </a:r>
                    </a:p>
                  </a:txBody>
                  <a:tcPr anchor="ctr"/>
                </a:tc>
                <a:tc>
                  <a:txBody>
                    <a:bodyPr/>
                    <a:lstStyle/>
                    <a:p>
                      <a:pPr>
                        <a:buNone/>
                      </a:pPr>
                      <a:r>
                        <a:rPr lang="en-US" sz="1600" dirty="0"/>
                        <a:t>Alternative reliefs are useful when </a:t>
                      </a:r>
                      <a:r>
                        <a:rPr lang="en-US" sz="1600" b="1" dirty="0"/>
                        <a:t>complete relief is unlikely</a:t>
                      </a:r>
                      <a:r>
                        <a:rPr lang="en-US" sz="1600" dirty="0"/>
                        <a:t>, such as in penalty or time-bar cases.</a:t>
                      </a:r>
                    </a:p>
                  </a:txBody>
                  <a:tcPr anchor="ctr"/>
                </a:tc>
                <a:extLst>
                  <a:ext uri="{0D108BD9-81ED-4DB2-BD59-A6C34878D82A}">
                    <a16:rowId xmlns:a16="http://schemas.microsoft.com/office/drawing/2014/main" val="21571368"/>
                  </a:ext>
                </a:extLst>
              </a:tr>
            </a:tbl>
          </a:graphicData>
        </a:graphic>
      </p:graphicFrame>
      <p:sp>
        <p:nvSpPr>
          <p:cNvPr id="2" name="Date Placeholder 1">
            <a:extLst>
              <a:ext uri="{FF2B5EF4-FFF2-40B4-BE49-F238E27FC236}">
                <a16:creationId xmlns:a16="http://schemas.microsoft.com/office/drawing/2014/main" id="{2576BE22-ED7C-878D-D0EE-5984001FEB63}"/>
              </a:ext>
            </a:extLst>
          </p:cNvPr>
          <p:cNvSpPr>
            <a:spLocks noGrp="1"/>
          </p:cNvSpPr>
          <p:nvPr>
            <p:ph type="dt" sz="half" idx="10"/>
          </p:nvPr>
        </p:nvSpPr>
        <p:spPr/>
        <p:txBody>
          <a:bodyPr/>
          <a:lstStyle/>
          <a:p>
            <a:fld id="{F9485122-FB38-4866-BC6C-7E6B5933F158}" type="datetime1">
              <a:rPr lang="en-IN" smtClean="0"/>
              <a:t>21-12-2025</a:t>
            </a:fld>
            <a:endParaRPr lang="en-IN" dirty="0"/>
          </a:p>
        </p:txBody>
      </p:sp>
      <p:sp>
        <p:nvSpPr>
          <p:cNvPr id="3" name="Footer Placeholder 2">
            <a:extLst>
              <a:ext uri="{FF2B5EF4-FFF2-40B4-BE49-F238E27FC236}">
                <a16:creationId xmlns:a16="http://schemas.microsoft.com/office/drawing/2014/main" id="{ADD9E708-366D-48BF-1FDB-4A944557F019}"/>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211DCD91-F43B-716B-B1AD-1E6CE4F655E5}"/>
              </a:ext>
            </a:extLst>
          </p:cNvPr>
          <p:cNvSpPr>
            <a:spLocks noGrp="1"/>
          </p:cNvSpPr>
          <p:nvPr>
            <p:ph type="sldNum" sz="quarter" idx="12"/>
          </p:nvPr>
        </p:nvSpPr>
        <p:spPr/>
        <p:txBody>
          <a:bodyPr/>
          <a:lstStyle/>
          <a:p>
            <a:fld id="{72CC1286-1CFD-434F-91E2-447085530BDC}" type="slidenum">
              <a:rPr lang="en-IN" smtClean="0"/>
              <a:pPr/>
              <a:t>31</a:t>
            </a:fld>
            <a:endParaRPr lang="en-IN" dirty="0"/>
          </a:p>
        </p:txBody>
      </p:sp>
    </p:spTree>
    <p:extLst>
      <p:ext uri="{BB962C8B-B14F-4D97-AF65-F5344CB8AC3E}">
        <p14:creationId xmlns:p14="http://schemas.microsoft.com/office/powerpoint/2010/main" val="226462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E6417-F1AD-AE88-4441-79E7D3877DF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A767690-2D51-F8E6-E38A-FA9305EE54DD}"/>
              </a:ext>
            </a:extLst>
          </p:cNvPr>
          <p:cNvSpPr>
            <a:spLocks noGrp="1"/>
          </p:cNvSpPr>
          <p:nvPr>
            <p:ph type="title"/>
          </p:nvPr>
        </p:nvSpPr>
        <p:spPr>
          <a:xfrm>
            <a:off x="838200" y="365125"/>
            <a:ext cx="10515600" cy="681355"/>
          </a:xfrm>
        </p:spPr>
        <p:txBody>
          <a:bodyPr>
            <a:normAutofit fontScale="90000"/>
          </a:bodyPr>
          <a:lstStyle/>
          <a:p>
            <a:r>
              <a:rPr lang="en-US" dirty="0"/>
              <a:t>Prayers</a:t>
            </a:r>
            <a:endParaRPr lang="en-IN" dirty="0"/>
          </a:p>
        </p:txBody>
      </p:sp>
      <p:graphicFrame>
        <p:nvGraphicFramePr>
          <p:cNvPr id="6" name="Content Placeholder 5">
            <a:extLst>
              <a:ext uri="{FF2B5EF4-FFF2-40B4-BE49-F238E27FC236}">
                <a16:creationId xmlns:a16="http://schemas.microsoft.com/office/drawing/2014/main" id="{5E17994F-B532-D53B-2732-232F057F98F8}"/>
              </a:ext>
            </a:extLst>
          </p:cNvPr>
          <p:cNvGraphicFramePr>
            <a:graphicFrameLocks noGrp="1"/>
          </p:cNvGraphicFramePr>
          <p:nvPr>
            <p:ph idx="1"/>
          </p:nvPr>
        </p:nvGraphicFramePr>
        <p:xfrm>
          <a:off x="838200" y="1046480"/>
          <a:ext cx="10515600" cy="3291840"/>
        </p:xfrm>
        <a:graphic>
          <a:graphicData uri="http://schemas.openxmlformats.org/drawingml/2006/table">
            <a:tbl>
              <a:tblPr firstRow="1" bandRow="1">
                <a:tableStyleId>{5C22544A-7EE6-4342-B048-85BDC9FD1C3A}</a:tableStyleId>
              </a:tblPr>
              <a:tblGrid>
                <a:gridCol w="1122680">
                  <a:extLst>
                    <a:ext uri="{9D8B030D-6E8A-4147-A177-3AD203B41FA5}">
                      <a16:colId xmlns:a16="http://schemas.microsoft.com/office/drawing/2014/main" val="306401414"/>
                    </a:ext>
                  </a:extLst>
                </a:gridCol>
                <a:gridCol w="3383280">
                  <a:extLst>
                    <a:ext uri="{9D8B030D-6E8A-4147-A177-3AD203B41FA5}">
                      <a16:colId xmlns:a16="http://schemas.microsoft.com/office/drawing/2014/main" val="2757350899"/>
                    </a:ext>
                  </a:extLst>
                </a:gridCol>
                <a:gridCol w="3342640">
                  <a:extLst>
                    <a:ext uri="{9D8B030D-6E8A-4147-A177-3AD203B41FA5}">
                      <a16:colId xmlns:a16="http://schemas.microsoft.com/office/drawing/2014/main" val="3200819682"/>
                    </a:ext>
                  </a:extLst>
                </a:gridCol>
                <a:gridCol w="2667000">
                  <a:extLst>
                    <a:ext uri="{9D8B030D-6E8A-4147-A177-3AD203B41FA5}">
                      <a16:colId xmlns:a16="http://schemas.microsoft.com/office/drawing/2014/main" val="698376869"/>
                    </a:ext>
                  </a:extLst>
                </a:gridCol>
              </a:tblGrid>
              <a:tr h="260660">
                <a:tc>
                  <a:txBody>
                    <a:bodyPr/>
                    <a:lstStyle/>
                    <a:p>
                      <a:pPr>
                        <a:buNone/>
                      </a:pPr>
                      <a:r>
                        <a:rPr lang="en-IN" sz="1600" b="1" dirty="0"/>
                        <a:t>Aspect</a:t>
                      </a:r>
                      <a:endParaRPr lang="en-IN" sz="1600" dirty="0"/>
                    </a:p>
                  </a:txBody>
                  <a:tcPr anchor="ctr"/>
                </a:tc>
                <a:tc>
                  <a:txBody>
                    <a:bodyPr/>
                    <a:lstStyle/>
                    <a:p>
                      <a:pPr>
                        <a:buNone/>
                      </a:pPr>
                      <a:r>
                        <a:rPr lang="en-US" sz="1600" b="1"/>
                        <a:t>DO’s (What You Should Do)</a:t>
                      </a:r>
                      <a:endParaRPr lang="en-US" sz="1600"/>
                    </a:p>
                  </a:txBody>
                  <a:tcPr anchor="ctr"/>
                </a:tc>
                <a:tc>
                  <a:txBody>
                    <a:bodyPr/>
                    <a:lstStyle/>
                    <a:p>
                      <a:pPr>
                        <a:buNone/>
                      </a:pPr>
                      <a:r>
                        <a:rPr lang="en-IN" sz="1600" b="1"/>
                        <a:t>DON’Ts (What to Avoid)</a:t>
                      </a:r>
                      <a:endParaRPr lang="en-IN" sz="1600"/>
                    </a:p>
                  </a:txBody>
                  <a:tcPr anchor="ctr"/>
                </a:tc>
                <a:tc>
                  <a:txBody>
                    <a:bodyPr/>
                    <a:lstStyle/>
                    <a:p>
                      <a:pPr>
                        <a:buNone/>
                      </a:pPr>
                      <a:r>
                        <a:rPr lang="en-IN" sz="1600" b="1"/>
                        <a:t>Why It Matters</a:t>
                      </a:r>
                      <a:endParaRPr lang="en-IN" sz="1600"/>
                    </a:p>
                  </a:txBody>
                  <a:tcPr anchor="ctr"/>
                </a:tc>
                <a:extLst>
                  <a:ext uri="{0D108BD9-81ED-4DB2-BD59-A6C34878D82A}">
                    <a16:rowId xmlns:a16="http://schemas.microsoft.com/office/drawing/2014/main" val="3067233890"/>
                  </a:ext>
                </a:extLst>
              </a:tr>
              <a:tr h="749843">
                <a:tc>
                  <a:txBody>
                    <a:bodyPr/>
                    <a:lstStyle/>
                    <a:p>
                      <a:pPr>
                        <a:buNone/>
                      </a:pPr>
                      <a:r>
                        <a:rPr lang="en-IN" sz="1600" b="0" dirty="0"/>
                        <a:t>Legal Respectfulness</a:t>
                      </a:r>
                    </a:p>
                  </a:txBody>
                  <a:tcPr anchor="ctr"/>
                </a:tc>
                <a:tc>
                  <a:txBody>
                    <a:bodyPr/>
                    <a:lstStyle/>
                    <a:p>
                      <a:pPr>
                        <a:buNone/>
                      </a:pPr>
                      <a:r>
                        <a:rPr lang="en-US" sz="1600" dirty="0"/>
                        <a:t>Use respectful and standard legal closings — “It is humbly prayed that…”</a:t>
                      </a:r>
                    </a:p>
                  </a:txBody>
                  <a:tcPr anchor="ctr"/>
                </a:tc>
                <a:tc>
                  <a:txBody>
                    <a:bodyPr/>
                    <a:lstStyle/>
                    <a:p>
                      <a:pPr>
                        <a:buNone/>
                      </a:pPr>
                      <a:r>
                        <a:rPr lang="en-US" sz="1600"/>
                        <a:t>Avoid casual or aggressive endings like “We demand that the order be cancelled”.</a:t>
                      </a:r>
                    </a:p>
                  </a:txBody>
                  <a:tcPr anchor="ctr"/>
                </a:tc>
                <a:tc>
                  <a:txBody>
                    <a:bodyPr/>
                    <a:lstStyle/>
                    <a:p>
                      <a:pPr>
                        <a:buNone/>
                      </a:pPr>
                      <a:r>
                        <a:rPr lang="en-US" sz="1600" dirty="0"/>
                        <a:t>Maintains </a:t>
                      </a:r>
                      <a:r>
                        <a:rPr lang="en-US" sz="1600" b="1" dirty="0"/>
                        <a:t>decorum</a:t>
                      </a:r>
                      <a:r>
                        <a:rPr lang="en-US" sz="1600" dirty="0"/>
                        <a:t> and professionalism, especially before quasi-judicial or judicial authorities.</a:t>
                      </a:r>
                    </a:p>
                  </a:txBody>
                  <a:tcPr anchor="ctr"/>
                </a:tc>
                <a:extLst>
                  <a:ext uri="{0D108BD9-81ED-4DB2-BD59-A6C34878D82A}">
                    <a16:rowId xmlns:a16="http://schemas.microsoft.com/office/drawing/2014/main" val="4119006340"/>
                  </a:ext>
                </a:extLst>
              </a:tr>
              <a:tr h="749843">
                <a:tc>
                  <a:txBody>
                    <a:bodyPr/>
                    <a:lstStyle/>
                    <a:p>
                      <a:pPr>
                        <a:buNone/>
                      </a:pPr>
                      <a:r>
                        <a:rPr lang="en-IN" sz="1600" b="0" dirty="0"/>
                        <a:t>Jurisdictional Limitation</a:t>
                      </a:r>
                    </a:p>
                  </a:txBody>
                  <a:tcPr anchor="ctr"/>
                </a:tc>
                <a:tc>
                  <a:txBody>
                    <a:bodyPr/>
                    <a:lstStyle/>
                    <a:p>
                      <a:pPr>
                        <a:buNone/>
                      </a:pPr>
                      <a:r>
                        <a:rPr lang="en-US" sz="1600"/>
                        <a:t>Pray only for reliefs that the appellate authority </a:t>
                      </a:r>
                      <a:r>
                        <a:rPr lang="en-US" sz="1600" b="1"/>
                        <a:t>has power to grant</a:t>
                      </a:r>
                      <a:r>
                        <a:rPr lang="en-US" sz="1600"/>
                        <a:t> (e.g., cannot seek refund if appeal is only on demand).</a:t>
                      </a:r>
                    </a:p>
                  </a:txBody>
                  <a:tcPr anchor="ctr"/>
                </a:tc>
                <a:tc>
                  <a:txBody>
                    <a:bodyPr/>
                    <a:lstStyle/>
                    <a:p>
                      <a:pPr>
                        <a:buNone/>
                      </a:pPr>
                      <a:r>
                        <a:rPr lang="en-US" sz="1600"/>
                        <a:t>Don’t include reliefs like “waive interest” if such power rests only with Commissioner under Sec 80.</a:t>
                      </a:r>
                    </a:p>
                  </a:txBody>
                  <a:tcPr anchor="ctr"/>
                </a:tc>
                <a:tc>
                  <a:txBody>
                    <a:bodyPr/>
                    <a:lstStyle/>
                    <a:p>
                      <a:pPr>
                        <a:buNone/>
                      </a:pPr>
                      <a:r>
                        <a:rPr lang="en-US" sz="1600"/>
                        <a:t>Avoids rejection due to </a:t>
                      </a:r>
                      <a:r>
                        <a:rPr lang="en-US" sz="1600" b="1"/>
                        <a:t>lack of jurisdiction</a:t>
                      </a:r>
                      <a:r>
                        <a:rPr lang="en-US" sz="1600"/>
                        <a:t> or misdirected relief.</a:t>
                      </a:r>
                    </a:p>
                  </a:txBody>
                  <a:tcPr anchor="ctr"/>
                </a:tc>
                <a:extLst>
                  <a:ext uri="{0D108BD9-81ED-4DB2-BD59-A6C34878D82A}">
                    <a16:rowId xmlns:a16="http://schemas.microsoft.com/office/drawing/2014/main" val="258596391"/>
                  </a:ext>
                </a:extLst>
              </a:tr>
              <a:tr h="578451">
                <a:tc>
                  <a:txBody>
                    <a:bodyPr/>
                    <a:lstStyle/>
                    <a:p>
                      <a:pPr>
                        <a:buNone/>
                      </a:pPr>
                      <a:r>
                        <a:rPr lang="en-IN" sz="1600" b="0" dirty="0"/>
                        <a:t>Format &amp; Politeness</a:t>
                      </a:r>
                    </a:p>
                  </a:txBody>
                  <a:tcPr anchor="ctr"/>
                </a:tc>
                <a:tc>
                  <a:txBody>
                    <a:bodyPr/>
                    <a:lstStyle/>
                    <a:p>
                      <a:pPr>
                        <a:buNone/>
                      </a:pPr>
                      <a:r>
                        <a:rPr lang="en-US" sz="1600" dirty="0"/>
                        <a:t>Close with </a:t>
                      </a:r>
                      <a:r>
                        <a:rPr lang="en-US" sz="1600" b="1" dirty="0"/>
                        <a:t>“Any other relief as deemed fit…”</a:t>
                      </a:r>
                      <a:r>
                        <a:rPr lang="en-US" sz="1600" dirty="0"/>
                        <a:t> to allow appellate discretion.</a:t>
                      </a:r>
                    </a:p>
                  </a:txBody>
                  <a:tcPr anchor="ctr"/>
                </a:tc>
                <a:tc>
                  <a:txBody>
                    <a:bodyPr/>
                    <a:lstStyle/>
                    <a:p>
                      <a:pPr>
                        <a:buNone/>
                      </a:pPr>
                      <a:r>
                        <a:rPr lang="en-US" sz="1600"/>
                        <a:t>Don’t end abruptly without formal prayer or assume the authority will guess the relief.</a:t>
                      </a:r>
                    </a:p>
                  </a:txBody>
                  <a:tcPr anchor="ctr"/>
                </a:tc>
                <a:tc>
                  <a:txBody>
                    <a:bodyPr/>
                    <a:lstStyle/>
                    <a:p>
                      <a:pPr>
                        <a:buNone/>
                      </a:pPr>
                      <a:r>
                        <a:rPr lang="en-US" sz="1600" dirty="0"/>
                        <a:t>Keeps the appeal </a:t>
                      </a:r>
                      <a:r>
                        <a:rPr lang="en-US" sz="1600" b="1" dirty="0"/>
                        <a:t>open for equitable reliefs</a:t>
                      </a:r>
                      <a:r>
                        <a:rPr lang="en-US" sz="1600" dirty="0"/>
                        <a:t> based on facts of the case.</a:t>
                      </a:r>
                    </a:p>
                  </a:txBody>
                  <a:tcPr anchor="ctr"/>
                </a:tc>
                <a:extLst>
                  <a:ext uri="{0D108BD9-81ED-4DB2-BD59-A6C34878D82A}">
                    <a16:rowId xmlns:a16="http://schemas.microsoft.com/office/drawing/2014/main" val="715936447"/>
                  </a:ext>
                </a:extLst>
              </a:tr>
            </a:tbl>
          </a:graphicData>
        </a:graphic>
      </p:graphicFrame>
      <p:sp>
        <p:nvSpPr>
          <p:cNvPr id="2" name="Date Placeholder 1">
            <a:extLst>
              <a:ext uri="{FF2B5EF4-FFF2-40B4-BE49-F238E27FC236}">
                <a16:creationId xmlns:a16="http://schemas.microsoft.com/office/drawing/2014/main" id="{F152C674-7341-D2D7-B84C-BDF68B9C5847}"/>
              </a:ext>
            </a:extLst>
          </p:cNvPr>
          <p:cNvSpPr>
            <a:spLocks noGrp="1"/>
          </p:cNvSpPr>
          <p:nvPr>
            <p:ph type="dt" sz="half" idx="10"/>
          </p:nvPr>
        </p:nvSpPr>
        <p:spPr/>
        <p:txBody>
          <a:bodyPr/>
          <a:lstStyle/>
          <a:p>
            <a:fld id="{210846E2-CF24-4647-B981-DFA796874933}" type="datetime1">
              <a:rPr lang="en-IN" smtClean="0"/>
              <a:t>21-12-2025</a:t>
            </a:fld>
            <a:endParaRPr lang="en-IN" dirty="0"/>
          </a:p>
        </p:txBody>
      </p:sp>
      <p:sp>
        <p:nvSpPr>
          <p:cNvPr id="3" name="Footer Placeholder 2">
            <a:extLst>
              <a:ext uri="{FF2B5EF4-FFF2-40B4-BE49-F238E27FC236}">
                <a16:creationId xmlns:a16="http://schemas.microsoft.com/office/drawing/2014/main" id="{CE7DA281-128D-00A2-233D-B484F1739405}"/>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754C7B4D-A882-AB65-1076-23EA7A029A26}"/>
              </a:ext>
            </a:extLst>
          </p:cNvPr>
          <p:cNvSpPr>
            <a:spLocks noGrp="1"/>
          </p:cNvSpPr>
          <p:nvPr>
            <p:ph type="sldNum" sz="quarter" idx="12"/>
          </p:nvPr>
        </p:nvSpPr>
        <p:spPr/>
        <p:txBody>
          <a:bodyPr/>
          <a:lstStyle/>
          <a:p>
            <a:fld id="{72CC1286-1CFD-434F-91E2-447085530BDC}" type="slidenum">
              <a:rPr lang="en-IN" smtClean="0"/>
              <a:pPr/>
              <a:t>32</a:t>
            </a:fld>
            <a:endParaRPr lang="en-IN" dirty="0"/>
          </a:p>
        </p:txBody>
      </p:sp>
    </p:spTree>
    <p:extLst>
      <p:ext uri="{BB962C8B-B14F-4D97-AF65-F5344CB8AC3E}">
        <p14:creationId xmlns:p14="http://schemas.microsoft.com/office/powerpoint/2010/main" val="3969576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67352-FBC3-792F-78A7-0CF5A00658F7}"/>
              </a:ext>
            </a:extLst>
          </p:cNvPr>
          <p:cNvSpPr>
            <a:spLocks noGrp="1"/>
          </p:cNvSpPr>
          <p:nvPr>
            <p:ph type="ctrTitle"/>
          </p:nvPr>
        </p:nvSpPr>
        <p:spPr/>
        <p:txBody>
          <a:bodyPr/>
          <a:lstStyle/>
          <a:p>
            <a:r>
              <a:rPr lang="en-IN" dirty="0"/>
              <a:t>GST Tribunal</a:t>
            </a:r>
          </a:p>
        </p:txBody>
      </p:sp>
      <p:sp>
        <p:nvSpPr>
          <p:cNvPr id="5" name="Subtitle 4">
            <a:extLst>
              <a:ext uri="{FF2B5EF4-FFF2-40B4-BE49-F238E27FC236}">
                <a16:creationId xmlns:a16="http://schemas.microsoft.com/office/drawing/2014/main" id="{DCC34363-BD72-D83C-BAF0-92B8032809DD}"/>
              </a:ext>
            </a:extLst>
          </p:cNvPr>
          <p:cNvSpPr>
            <a:spLocks noGrp="1"/>
          </p:cNvSpPr>
          <p:nvPr>
            <p:ph type="subTitle" idx="1"/>
          </p:nvPr>
        </p:nvSpPr>
        <p:spPr/>
        <p:txBody>
          <a:bodyPr/>
          <a:lstStyle/>
          <a:p>
            <a:endParaRPr lang="en-IN" dirty="0"/>
          </a:p>
        </p:txBody>
      </p:sp>
      <p:sp>
        <p:nvSpPr>
          <p:cNvPr id="3" name="Date Placeholder 2">
            <a:extLst>
              <a:ext uri="{FF2B5EF4-FFF2-40B4-BE49-F238E27FC236}">
                <a16:creationId xmlns:a16="http://schemas.microsoft.com/office/drawing/2014/main" id="{D99CFF57-B66D-D57D-4E8A-34E5BCDC95E5}"/>
              </a:ext>
            </a:extLst>
          </p:cNvPr>
          <p:cNvSpPr>
            <a:spLocks noGrp="1"/>
          </p:cNvSpPr>
          <p:nvPr>
            <p:ph type="dt" sz="half" idx="10"/>
          </p:nvPr>
        </p:nvSpPr>
        <p:spPr/>
        <p:txBody>
          <a:bodyPr/>
          <a:lstStyle/>
          <a:p>
            <a:fld id="{3321AA3D-F79F-4936-846F-E9669BF63D31}" type="datetime1">
              <a:rPr lang="en-IN" smtClean="0"/>
              <a:t>21-12-2025</a:t>
            </a:fld>
            <a:endParaRPr lang="en-IN" dirty="0"/>
          </a:p>
        </p:txBody>
      </p:sp>
      <p:sp>
        <p:nvSpPr>
          <p:cNvPr id="4" name="Footer Placeholder 3">
            <a:extLst>
              <a:ext uri="{FF2B5EF4-FFF2-40B4-BE49-F238E27FC236}">
                <a16:creationId xmlns:a16="http://schemas.microsoft.com/office/drawing/2014/main" id="{E7A197FC-13B1-D748-BDF5-3103C5FB4316}"/>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59E89AF9-2621-2AA7-9527-2DE02397975E}"/>
              </a:ext>
            </a:extLst>
          </p:cNvPr>
          <p:cNvSpPr>
            <a:spLocks noGrp="1"/>
          </p:cNvSpPr>
          <p:nvPr>
            <p:ph type="sldNum" sz="quarter" idx="12"/>
          </p:nvPr>
        </p:nvSpPr>
        <p:spPr/>
        <p:txBody>
          <a:bodyPr/>
          <a:lstStyle/>
          <a:p>
            <a:fld id="{72CC1286-1CFD-434F-91E2-447085530BDC}" type="slidenum">
              <a:rPr lang="en-IN" smtClean="0"/>
              <a:pPr/>
              <a:t>33</a:t>
            </a:fld>
            <a:endParaRPr lang="en-IN" dirty="0"/>
          </a:p>
        </p:txBody>
      </p:sp>
    </p:spTree>
    <p:extLst>
      <p:ext uri="{BB962C8B-B14F-4D97-AF65-F5344CB8AC3E}">
        <p14:creationId xmlns:p14="http://schemas.microsoft.com/office/powerpoint/2010/main" val="2025113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FAB8C-78C5-A9FD-958F-A10832942A29}"/>
              </a:ext>
            </a:extLst>
          </p:cNvPr>
          <p:cNvSpPr>
            <a:spLocks noGrp="1"/>
          </p:cNvSpPr>
          <p:nvPr>
            <p:ph type="title"/>
          </p:nvPr>
        </p:nvSpPr>
        <p:spPr/>
        <p:txBody>
          <a:bodyPr>
            <a:normAutofit/>
          </a:bodyPr>
          <a:lstStyle/>
          <a:p>
            <a:r>
              <a:rPr lang="en-IN" dirty="0"/>
              <a:t>Legal provisions – Provisions in Act</a:t>
            </a:r>
          </a:p>
        </p:txBody>
      </p:sp>
      <p:graphicFrame>
        <p:nvGraphicFramePr>
          <p:cNvPr id="4" name="Content Placeholder 3">
            <a:extLst>
              <a:ext uri="{FF2B5EF4-FFF2-40B4-BE49-F238E27FC236}">
                <a16:creationId xmlns:a16="http://schemas.microsoft.com/office/drawing/2014/main" id="{7D411F9D-EA6A-8F3D-F464-FF11996CAFBC}"/>
              </a:ext>
            </a:extLst>
          </p:cNvPr>
          <p:cNvGraphicFramePr>
            <a:graphicFrameLocks noGrp="1"/>
          </p:cNvGraphicFramePr>
          <p:nvPr>
            <p:ph idx="1"/>
            <p:extLst>
              <p:ext uri="{D42A27DB-BD31-4B8C-83A1-F6EECF244321}">
                <p14:modId xmlns:p14="http://schemas.microsoft.com/office/powerpoint/2010/main" val="3616213640"/>
              </p:ext>
            </p:extLst>
          </p:nvPr>
        </p:nvGraphicFramePr>
        <p:xfrm>
          <a:off x="838199" y="1561171"/>
          <a:ext cx="10394374" cy="4122503"/>
        </p:xfrm>
        <a:graphic>
          <a:graphicData uri="http://schemas.openxmlformats.org/drawingml/2006/table">
            <a:tbl>
              <a:tblPr firstRow="1" bandRow="1">
                <a:tableStyleId>{5C22544A-7EE6-4342-B048-85BDC9FD1C3A}</a:tableStyleId>
              </a:tblPr>
              <a:tblGrid>
                <a:gridCol w="1842656">
                  <a:extLst>
                    <a:ext uri="{9D8B030D-6E8A-4147-A177-3AD203B41FA5}">
                      <a16:colId xmlns:a16="http://schemas.microsoft.com/office/drawing/2014/main" val="2368804084"/>
                    </a:ext>
                  </a:extLst>
                </a:gridCol>
                <a:gridCol w="8551718">
                  <a:extLst>
                    <a:ext uri="{9D8B030D-6E8A-4147-A177-3AD203B41FA5}">
                      <a16:colId xmlns:a16="http://schemas.microsoft.com/office/drawing/2014/main" val="52443517"/>
                    </a:ext>
                  </a:extLst>
                </a:gridCol>
              </a:tblGrid>
              <a:tr h="423863">
                <a:tc>
                  <a:txBody>
                    <a:bodyPr/>
                    <a:lstStyle/>
                    <a:p>
                      <a:r>
                        <a:rPr lang="en-IN" dirty="0"/>
                        <a:t>Section</a:t>
                      </a:r>
                    </a:p>
                  </a:txBody>
                  <a:tcPr/>
                </a:tc>
                <a:tc>
                  <a:txBody>
                    <a:bodyPr/>
                    <a:lstStyle/>
                    <a:p>
                      <a:r>
                        <a:rPr lang="en-IN" dirty="0"/>
                        <a:t>Chapter Title</a:t>
                      </a:r>
                    </a:p>
                  </a:txBody>
                  <a:tcPr/>
                </a:tc>
                <a:extLst>
                  <a:ext uri="{0D108BD9-81ED-4DB2-BD59-A6C34878D82A}">
                    <a16:rowId xmlns:a16="http://schemas.microsoft.com/office/drawing/2014/main" val="1779964953"/>
                  </a:ext>
                </a:extLst>
              </a:tr>
              <a:tr h="423863">
                <a:tc>
                  <a:txBody>
                    <a:bodyPr/>
                    <a:lstStyle/>
                    <a:p>
                      <a:pPr algn="ctr"/>
                      <a:r>
                        <a:rPr lang="en-IN" dirty="0"/>
                        <a:t>109</a:t>
                      </a:r>
                    </a:p>
                  </a:txBody>
                  <a:tcPr/>
                </a:tc>
                <a:tc>
                  <a:txBody>
                    <a:bodyPr/>
                    <a:lstStyle/>
                    <a:p>
                      <a:r>
                        <a:rPr lang="en-US" sz="1800" b="1" i="0" kern="1200" dirty="0">
                          <a:solidFill>
                            <a:schemeClr val="dk1"/>
                          </a:solidFill>
                          <a:effectLst/>
                          <a:latin typeface="+mn-lt"/>
                          <a:ea typeface="+mn-ea"/>
                          <a:cs typeface="+mn-cs"/>
                        </a:rPr>
                        <a:t>Constitution of Appellate Tribunal and Benches thereof</a:t>
                      </a:r>
                      <a:endParaRPr lang="en-IN" dirty="0"/>
                    </a:p>
                  </a:txBody>
                  <a:tcPr/>
                </a:tc>
                <a:extLst>
                  <a:ext uri="{0D108BD9-81ED-4DB2-BD59-A6C34878D82A}">
                    <a16:rowId xmlns:a16="http://schemas.microsoft.com/office/drawing/2014/main" val="2415113132"/>
                  </a:ext>
                </a:extLst>
              </a:tr>
              <a:tr h="731599">
                <a:tc>
                  <a:txBody>
                    <a:bodyPr/>
                    <a:lstStyle/>
                    <a:p>
                      <a:pPr algn="ctr"/>
                      <a:r>
                        <a:rPr lang="en-IN" dirty="0"/>
                        <a:t>110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President and Members of Appellate Tribunal, their qualification, appointment, conditions of service, etc.</a:t>
                      </a:r>
                    </a:p>
                  </a:txBody>
                  <a:tcPr/>
                </a:tc>
                <a:extLst>
                  <a:ext uri="{0D108BD9-81ED-4DB2-BD59-A6C34878D82A}">
                    <a16:rowId xmlns:a16="http://schemas.microsoft.com/office/drawing/2014/main" val="2137885420"/>
                  </a:ext>
                </a:extLst>
              </a:tr>
              <a:tr h="423863">
                <a:tc>
                  <a:txBody>
                    <a:bodyPr/>
                    <a:lstStyle/>
                    <a:p>
                      <a:pPr algn="ctr"/>
                      <a:r>
                        <a:rPr lang="en-IN" dirty="0"/>
                        <a:t>111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kern="1200" dirty="0">
                          <a:solidFill>
                            <a:schemeClr val="dk1"/>
                          </a:solidFill>
                          <a:effectLst/>
                          <a:latin typeface="+mn-lt"/>
                          <a:ea typeface="+mn-ea"/>
                          <a:cs typeface="+mn-cs"/>
                        </a:rPr>
                        <a:t>Procedure before Appellate Tribunal</a:t>
                      </a:r>
                    </a:p>
                  </a:txBody>
                  <a:tcPr/>
                </a:tc>
                <a:extLst>
                  <a:ext uri="{0D108BD9-81ED-4DB2-BD59-A6C34878D82A}">
                    <a16:rowId xmlns:a16="http://schemas.microsoft.com/office/drawing/2014/main" val="7267406"/>
                  </a:ext>
                </a:extLst>
              </a:tr>
              <a:tr h="423863">
                <a:tc>
                  <a:txBody>
                    <a:bodyPr/>
                    <a:lstStyle/>
                    <a:p>
                      <a:pPr algn="ctr"/>
                      <a:r>
                        <a:rPr lang="en-IN" dirty="0"/>
                        <a:t>112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kern="1200" dirty="0">
                          <a:solidFill>
                            <a:schemeClr val="dk1"/>
                          </a:solidFill>
                          <a:effectLst/>
                          <a:latin typeface="+mn-lt"/>
                          <a:ea typeface="+mn-ea"/>
                          <a:cs typeface="+mn-cs"/>
                        </a:rPr>
                        <a:t>Appeals to Appellate Tribunal</a:t>
                      </a:r>
                    </a:p>
                  </a:txBody>
                  <a:tcPr/>
                </a:tc>
                <a:extLst>
                  <a:ext uri="{0D108BD9-81ED-4DB2-BD59-A6C34878D82A}">
                    <a16:rowId xmlns:a16="http://schemas.microsoft.com/office/drawing/2014/main" val="1864197967"/>
                  </a:ext>
                </a:extLst>
              </a:tr>
              <a:tr h="423863">
                <a:tc>
                  <a:txBody>
                    <a:bodyPr/>
                    <a:lstStyle/>
                    <a:p>
                      <a:pPr algn="ctr"/>
                      <a:r>
                        <a:rPr lang="en-IN" dirty="0"/>
                        <a:t>113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kern="1200" dirty="0">
                          <a:solidFill>
                            <a:schemeClr val="dk1"/>
                          </a:solidFill>
                          <a:effectLst/>
                          <a:latin typeface="+mn-lt"/>
                          <a:ea typeface="+mn-ea"/>
                          <a:cs typeface="+mn-cs"/>
                        </a:rPr>
                        <a:t>Orders of Appellate Tribunal</a:t>
                      </a:r>
                    </a:p>
                  </a:txBody>
                  <a:tcPr/>
                </a:tc>
                <a:extLst>
                  <a:ext uri="{0D108BD9-81ED-4DB2-BD59-A6C34878D82A}">
                    <a16:rowId xmlns:a16="http://schemas.microsoft.com/office/drawing/2014/main" val="3140890952"/>
                  </a:ext>
                </a:extLst>
              </a:tr>
              <a:tr h="423863">
                <a:tc>
                  <a:txBody>
                    <a:bodyPr/>
                    <a:lstStyle/>
                    <a:p>
                      <a:pPr algn="ctr"/>
                      <a:r>
                        <a:rPr lang="en-IN" dirty="0"/>
                        <a:t>114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Financial and administrative powers of President</a:t>
                      </a:r>
                    </a:p>
                  </a:txBody>
                  <a:tcPr/>
                </a:tc>
                <a:extLst>
                  <a:ext uri="{0D108BD9-81ED-4DB2-BD59-A6C34878D82A}">
                    <a16:rowId xmlns:a16="http://schemas.microsoft.com/office/drawing/2014/main" val="4045827236"/>
                  </a:ext>
                </a:extLst>
              </a:tr>
              <a:tr h="423863">
                <a:tc>
                  <a:txBody>
                    <a:bodyPr/>
                    <a:lstStyle/>
                    <a:p>
                      <a:pPr algn="ctr"/>
                      <a:r>
                        <a:rPr lang="en-IN" dirty="0"/>
                        <a:t>115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Interest on refund of amount paid for admission of appeal</a:t>
                      </a:r>
                    </a:p>
                  </a:txBody>
                  <a:tcPr/>
                </a:tc>
                <a:extLst>
                  <a:ext uri="{0D108BD9-81ED-4DB2-BD59-A6C34878D82A}">
                    <a16:rowId xmlns:a16="http://schemas.microsoft.com/office/drawing/2014/main" val="3817196771"/>
                  </a:ext>
                </a:extLst>
              </a:tr>
              <a:tr h="423863">
                <a:tc>
                  <a:txBody>
                    <a:bodyPr/>
                    <a:lstStyle/>
                    <a:p>
                      <a:pPr algn="ctr"/>
                      <a:r>
                        <a:rPr lang="en-IN" dirty="0"/>
                        <a:t>116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kern="1200" dirty="0">
                          <a:solidFill>
                            <a:schemeClr val="dk1"/>
                          </a:solidFill>
                          <a:effectLst/>
                          <a:latin typeface="+mn-lt"/>
                          <a:ea typeface="+mn-ea"/>
                          <a:cs typeface="+mn-cs"/>
                        </a:rPr>
                        <a:t>Appearance by authorised representative</a:t>
                      </a:r>
                    </a:p>
                  </a:txBody>
                  <a:tcPr/>
                </a:tc>
                <a:extLst>
                  <a:ext uri="{0D108BD9-81ED-4DB2-BD59-A6C34878D82A}">
                    <a16:rowId xmlns:a16="http://schemas.microsoft.com/office/drawing/2014/main" val="1634647238"/>
                  </a:ext>
                </a:extLst>
              </a:tr>
            </a:tbl>
          </a:graphicData>
        </a:graphic>
      </p:graphicFrame>
      <p:sp>
        <p:nvSpPr>
          <p:cNvPr id="5" name="Date Placeholder 4">
            <a:extLst>
              <a:ext uri="{FF2B5EF4-FFF2-40B4-BE49-F238E27FC236}">
                <a16:creationId xmlns:a16="http://schemas.microsoft.com/office/drawing/2014/main" id="{0CCC31B7-B609-CB63-77C5-5E10464DDCF0}"/>
              </a:ext>
            </a:extLst>
          </p:cNvPr>
          <p:cNvSpPr>
            <a:spLocks noGrp="1"/>
          </p:cNvSpPr>
          <p:nvPr>
            <p:ph type="dt" sz="half" idx="10"/>
          </p:nvPr>
        </p:nvSpPr>
        <p:spPr/>
        <p:txBody>
          <a:bodyPr/>
          <a:lstStyle/>
          <a:p>
            <a:fld id="{3F3C29EC-F951-4AD4-B834-D26A8E65D8EB}" type="datetime1">
              <a:rPr lang="en-IN" smtClean="0"/>
              <a:t>21-12-2025</a:t>
            </a:fld>
            <a:endParaRPr lang="en-IN" dirty="0"/>
          </a:p>
        </p:txBody>
      </p:sp>
      <p:sp>
        <p:nvSpPr>
          <p:cNvPr id="3" name="Footer Placeholder 2">
            <a:extLst>
              <a:ext uri="{FF2B5EF4-FFF2-40B4-BE49-F238E27FC236}">
                <a16:creationId xmlns:a16="http://schemas.microsoft.com/office/drawing/2014/main" id="{83E5AE89-40AF-8FE8-CE4A-18EF2EB3066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2A3246F2-33DF-F126-5668-1A575556F173}"/>
              </a:ext>
            </a:extLst>
          </p:cNvPr>
          <p:cNvSpPr>
            <a:spLocks noGrp="1"/>
          </p:cNvSpPr>
          <p:nvPr>
            <p:ph type="sldNum" sz="quarter" idx="12"/>
          </p:nvPr>
        </p:nvSpPr>
        <p:spPr/>
        <p:txBody>
          <a:bodyPr/>
          <a:lstStyle/>
          <a:p>
            <a:fld id="{72CC1286-1CFD-434F-91E2-447085530BDC}" type="slidenum">
              <a:rPr lang="en-IN" smtClean="0"/>
              <a:pPr/>
              <a:t>34</a:t>
            </a:fld>
            <a:endParaRPr lang="en-IN" dirty="0"/>
          </a:p>
        </p:txBody>
      </p:sp>
    </p:spTree>
    <p:extLst>
      <p:ext uri="{BB962C8B-B14F-4D97-AF65-F5344CB8AC3E}">
        <p14:creationId xmlns:p14="http://schemas.microsoft.com/office/powerpoint/2010/main" val="11293686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BA684-E83D-C276-4D10-CBEFBE467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CF21E-B100-C734-1CDE-85A2F7F7B9A9}"/>
              </a:ext>
            </a:extLst>
          </p:cNvPr>
          <p:cNvSpPr>
            <a:spLocks noGrp="1"/>
          </p:cNvSpPr>
          <p:nvPr>
            <p:ph type="title"/>
          </p:nvPr>
        </p:nvSpPr>
        <p:spPr/>
        <p:txBody>
          <a:bodyPr>
            <a:normAutofit/>
          </a:bodyPr>
          <a:lstStyle/>
          <a:p>
            <a:r>
              <a:rPr lang="en-IN" dirty="0"/>
              <a:t>legal provisions - Rule</a:t>
            </a:r>
          </a:p>
        </p:txBody>
      </p:sp>
      <p:graphicFrame>
        <p:nvGraphicFramePr>
          <p:cNvPr id="4" name="Content Placeholder 3">
            <a:extLst>
              <a:ext uri="{FF2B5EF4-FFF2-40B4-BE49-F238E27FC236}">
                <a16:creationId xmlns:a16="http://schemas.microsoft.com/office/drawing/2014/main" id="{ECC542C6-E721-9596-8D1E-C9E9F998334B}"/>
              </a:ext>
            </a:extLst>
          </p:cNvPr>
          <p:cNvGraphicFramePr>
            <a:graphicFrameLocks noGrp="1"/>
          </p:cNvGraphicFramePr>
          <p:nvPr>
            <p:ph idx="1"/>
            <p:extLst>
              <p:ext uri="{D42A27DB-BD31-4B8C-83A1-F6EECF244321}">
                <p14:modId xmlns:p14="http://schemas.microsoft.com/office/powerpoint/2010/main" val="3984211290"/>
              </p:ext>
            </p:extLst>
          </p:nvPr>
        </p:nvGraphicFramePr>
        <p:xfrm>
          <a:off x="838199" y="1690688"/>
          <a:ext cx="10394374" cy="3058889"/>
        </p:xfrm>
        <a:graphic>
          <a:graphicData uri="http://schemas.openxmlformats.org/drawingml/2006/table">
            <a:tbl>
              <a:tblPr firstRow="1" bandRow="1">
                <a:tableStyleId>{5C22544A-7EE6-4342-B048-85BDC9FD1C3A}</a:tableStyleId>
              </a:tblPr>
              <a:tblGrid>
                <a:gridCol w="1842656">
                  <a:extLst>
                    <a:ext uri="{9D8B030D-6E8A-4147-A177-3AD203B41FA5}">
                      <a16:colId xmlns:a16="http://schemas.microsoft.com/office/drawing/2014/main" val="2368804084"/>
                    </a:ext>
                  </a:extLst>
                </a:gridCol>
                <a:gridCol w="8551718">
                  <a:extLst>
                    <a:ext uri="{9D8B030D-6E8A-4147-A177-3AD203B41FA5}">
                      <a16:colId xmlns:a16="http://schemas.microsoft.com/office/drawing/2014/main" val="52443517"/>
                    </a:ext>
                  </a:extLst>
                </a:gridCol>
              </a:tblGrid>
              <a:tr h="454784">
                <a:tc>
                  <a:txBody>
                    <a:bodyPr/>
                    <a:lstStyle/>
                    <a:p>
                      <a:r>
                        <a:rPr lang="en-IN" dirty="0"/>
                        <a:t>Rule</a:t>
                      </a:r>
                    </a:p>
                  </a:txBody>
                  <a:tcPr/>
                </a:tc>
                <a:tc>
                  <a:txBody>
                    <a:bodyPr/>
                    <a:lstStyle/>
                    <a:p>
                      <a:r>
                        <a:rPr lang="en-IN" dirty="0"/>
                        <a:t>Chapter Title</a:t>
                      </a:r>
                    </a:p>
                  </a:txBody>
                  <a:tcPr/>
                </a:tc>
                <a:extLst>
                  <a:ext uri="{0D108BD9-81ED-4DB2-BD59-A6C34878D82A}">
                    <a16:rowId xmlns:a16="http://schemas.microsoft.com/office/drawing/2014/main" val="1779964953"/>
                  </a:ext>
                </a:extLst>
              </a:tr>
              <a:tr h="454784">
                <a:tc>
                  <a:txBody>
                    <a:bodyPr/>
                    <a:lstStyle/>
                    <a:p>
                      <a:pPr algn="ctr"/>
                      <a:r>
                        <a:rPr lang="en-IN" b="1" dirty="0"/>
                        <a:t>110</a:t>
                      </a:r>
                    </a:p>
                  </a:txBody>
                  <a:tcPr/>
                </a:tc>
                <a:tc>
                  <a:txBody>
                    <a:bodyPr/>
                    <a:lstStyle/>
                    <a:p>
                      <a:r>
                        <a:rPr lang="en-US" sz="1800" b="1" i="0" kern="1200" dirty="0">
                          <a:solidFill>
                            <a:schemeClr val="dk1"/>
                          </a:solidFill>
                          <a:effectLst/>
                          <a:latin typeface="+mn-lt"/>
                          <a:ea typeface="+mn-ea"/>
                          <a:cs typeface="+mn-cs"/>
                        </a:rPr>
                        <a:t>Appeal to the Appellate Tribunal</a:t>
                      </a:r>
                    </a:p>
                  </a:txBody>
                  <a:tcPr/>
                </a:tc>
                <a:extLst>
                  <a:ext uri="{0D108BD9-81ED-4DB2-BD59-A6C34878D82A}">
                    <a16:rowId xmlns:a16="http://schemas.microsoft.com/office/drawing/2014/main" val="2415113132"/>
                  </a:ext>
                </a:extLst>
              </a:tr>
              <a:tr h="454784">
                <a:tc>
                  <a:txBody>
                    <a:bodyPr/>
                    <a:lstStyle/>
                    <a:p>
                      <a:pPr algn="ctr"/>
                      <a:r>
                        <a:rPr lang="en-IN" b="1" dirty="0"/>
                        <a:t>111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Application to the Appellate Tribunal</a:t>
                      </a:r>
                    </a:p>
                  </a:txBody>
                  <a:tcPr/>
                </a:tc>
                <a:extLst>
                  <a:ext uri="{0D108BD9-81ED-4DB2-BD59-A6C34878D82A}">
                    <a16:rowId xmlns:a16="http://schemas.microsoft.com/office/drawing/2014/main" val="2137885420"/>
                  </a:ext>
                </a:extLst>
              </a:tr>
              <a:tr h="784969">
                <a:tc>
                  <a:txBody>
                    <a:bodyPr/>
                    <a:lstStyle/>
                    <a:p>
                      <a:pPr algn="ctr"/>
                      <a:r>
                        <a:rPr lang="en-IN" b="1" dirty="0"/>
                        <a:t>112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Production of additional evidence before the Appellate Authority or the Appellate Tribunal</a:t>
                      </a:r>
                    </a:p>
                  </a:txBody>
                  <a:tcPr/>
                </a:tc>
                <a:extLst>
                  <a:ext uri="{0D108BD9-81ED-4DB2-BD59-A6C34878D82A}">
                    <a16:rowId xmlns:a16="http://schemas.microsoft.com/office/drawing/2014/main" val="7267406"/>
                  </a:ext>
                </a:extLst>
              </a:tr>
              <a:tr h="454784">
                <a:tc>
                  <a:txBody>
                    <a:bodyPr/>
                    <a:lstStyle/>
                    <a:p>
                      <a:pPr algn="ctr"/>
                      <a:r>
                        <a:rPr lang="en-IN" b="1" dirty="0"/>
                        <a:t>113A</a:t>
                      </a:r>
                    </a:p>
                  </a:txBody>
                  <a:tcPr/>
                </a:tc>
                <a:tc>
                  <a:txBody>
                    <a:bodyPr/>
                    <a:lstStyle/>
                    <a:p>
                      <a:r>
                        <a:rPr lang="en-US" sz="1800" b="1" i="0" kern="1200" dirty="0">
                          <a:solidFill>
                            <a:schemeClr val="dk1"/>
                          </a:solidFill>
                          <a:effectLst/>
                          <a:latin typeface="+mn-lt"/>
                          <a:ea typeface="+mn-ea"/>
                          <a:cs typeface="+mn-cs"/>
                        </a:rPr>
                        <a:t>Withdrawal of Appeal or Application filed before the Appellate Tribunal</a:t>
                      </a:r>
                    </a:p>
                  </a:txBody>
                  <a:tcPr/>
                </a:tc>
                <a:extLst>
                  <a:ext uri="{0D108BD9-81ED-4DB2-BD59-A6C34878D82A}">
                    <a16:rowId xmlns:a16="http://schemas.microsoft.com/office/drawing/2014/main" val="1864197967"/>
                  </a:ext>
                </a:extLst>
              </a:tr>
              <a:tr h="454784">
                <a:tc>
                  <a:txBody>
                    <a:bodyPr/>
                    <a:lstStyle/>
                    <a:p>
                      <a:pPr algn="ctr"/>
                      <a:r>
                        <a:rPr lang="en-IN" b="1" dirty="0"/>
                        <a:t>113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Order of Appellate Authority or Appellate Tribunal</a:t>
                      </a:r>
                    </a:p>
                  </a:txBody>
                  <a:tcPr/>
                </a:tc>
                <a:extLst>
                  <a:ext uri="{0D108BD9-81ED-4DB2-BD59-A6C34878D82A}">
                    <a16:rowId xmlns:a16="http://schemas.microsoft.com/office/drawing/2014/main" val="3140890952"/>
                  </a:ext>
                </a:extLst>
              </a:tr>
            </a:tbl>
          </a:graphicData>
        </a:graphic>
      </p:graphicFrame>
      <p:sp>
        <p:nvSpPr>
          <p:cNvPr id="5" name="Date Placeholder 4">
            <a:extLst>
              <a:ext uri="{FF2B5EF4-FFF2-40B4-BE49-F238E27FC236}">
                <a16:creationId xmlns:a16="http://schemas.microsoft.com/office/drawing/2014/main" id="{CFE8CC61-D613-DD2A-70D1-EC04BA27E6B6}"/>
              </a:ext>
            </a:extLst>
          </p:cNvPr>
          <p:cNvSpPr>
            <a:spLocks noGrp="1"/>
          </p:cNvSpPr>
          <p:nvPr>
            <p:ph type="dt" sz="half" idx="10"/>
          </p:nvPr>
        </p:nvSpPr>
        <p:spPr/>
        <p:txBody>
          <a:bodyPr/>
          <a:lstStyle/>
          <a:p>
            <a:fld id="{801CDA28-ADED-4221-89C5-5243DF8ECEDF}" type="datetime1">
              <a:rPr lang="en-IN" smtClean="0"/>
              <a:t>21-12-2025</a:t>
            </a:fld>
            <a:endParaRPr lang="en-IN" dirty="0"/>
          </a:p>
        </p:txBody>
      </p:sp>
      <p:sp>
        <p:nvSpPr>
          <p:cNvPr id="3" name="Footer Placeholder 2">
            <a:extLst>
              <a:ext uri="{FF2B5EF4-FFF2-40B4-BE49-F238E27FC236}">
                <a16:creationId xmlns:a16="http://schemas.microsoft.com/office/drawing/2014/main" id="{D80E1AA8-7A2C-3A13-4718-BCC4C304B1BB}"/>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B298ABE8-78E4-990C-618D-28FF7C6947DD}"/>
              </a:ext>
            </a:extLst>
          </p:cNvPr>
          <p:cNvSpPr>
            <a:spLocks noGrp="1"/>
          </p:cNvSpPr>
          <p:nvPr>
            <p:ph type="sldNum" sz="quarter" idx="12"/>
          </p:nvPr>
        </p:nvSpPr>
        <p:spPr/>
        <p:txBody>
          <a:bodyPr/>
          <a:lstStyle/>
          <a:p>
            <a:fld id="{72CC1286-1CFD-434F-91E2-447085530BDC}" type="slidenum">
              <a:rPr lang="en-IN" smtClean="0"/>
              <a:pPr/>
              <a:t>35</a:t>
            </a:fld>
            <a:endParaRPr lang="en-IN" dirty="0"/>
          </a:p>
        </p:txBody>
      </p:sp>
    </p:spTree>
    <p:extLst>
      <p:ext uri="{BB962C8B-B14F-4D97-AF65-F5344CB8AC3E}">
        <p14:creationId xmlns:p14="http://schemas.microsoft.com/office/powerpoint/2010/main" val="35866307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6555C-4D8C-F343-3CBC-218D2CA99DA8}"/>
              </a:ext>
            </a:extLst>
          </p:cNvPr>
          <p:cNvSpPr>
            <a:spLocks noGrp="1"/>
          </p:cNvSpPr>
          <p:nvPr>
            <p:ph type="title"/>
          </p:nvPr>
        </p:nvSpPr>
        <p:spPr>
          <a:xfrm>
            <a:off x="677333" y="99234"/>
            <a:ext cx="10515599" cy="1320800"/>
          </a:xfrm>
        </p:spPr>
        <p:txBody>
          <a:bodyPr>
            <a:noAutofit/>
          </a:bodyPr>
          <a:lstStyle/>
          <a:p>
            <a:r>
              <a:rPr lang="en-US" sz="3600" dirty="0"/>
              <a:t>Constitution of Appellate Tribunal and Benches</a:t>
            </a:r>
            <a:endParaRPr lang="en-IN" sz="3600" dirty="0"/>
          </a:p>
        </p:txBody>
      </p:sp>
      <p:graphicFrame>
        <p:nvGraphicFramePr>
          <p:cNvPr id="5" name="Content Placeholder 4">
            <a:extLst>
              <a:ext uri="{FF2B5EF4-FFF2-40B4-BE49-F238E27FC236}">
                <a16:creationId xmlns:a16="http://schemas.microsoft.com/office/drawing/2014/main" id="{929CF8C4-3C5A-35FF-51F2-892E991466AF}"/>
              </a:ext>
            </a:extLst>
          </p:cNvPr>
          <p:cNvGraphicFramePr>
            <a:graphicFrameLocks noGrp="1"/>
          </p:cNvGraphicFramePr>
          <p:nvPr>
            <p:ph idx="1"/>
            <p:extLst>
              <p:ext uri="{D42A27DB-BD31-4B8C-83A1-F6EECF244321}">
                <p14:modId xmlns:p14="http://schemas.microsoft.com/office/powerpoint/2010/main" val="1084726154"/>
              </p:ext>
            </p:extLst>
          </p:nvPr>
        </p:nvGraphicFramePr>
        <p:xfrm>
          <a:off x="765175" y="1325785"/>
          <a:ext cx="10588625" cy="42577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F1917C2B-2336-485B-AE30-7AEFC7135318}"/>
              </a:ext>
            </a:extLst>
          </p:cNvPr>
          <p:cNvSpPr>
            <a:spLocks noGrp="1"/>
          </p:cNvSpPr>
          <p:nvPr>
            <p:ph type="dt" sz="half" idx="10"/>
          </p:nvPr>
        </p:nvSpPr>
        <p:spPr/>
        <p:txBody>
          <a:bodyPr/>
          <a:lstStyle/>
          <a:p>
            <a:fld id="{EB2CB1D8-3178-449B-B1E6-A5F00B6C1E80}" type="datetime1">
              <a:rPr lang="en-IN" smtClean="0"/>
              <a:t>21-12-2025</a:t>
            </a:fld>
            <a:endParaRPr lang="en-IN" dirty="0"/>
          </a:p>
        </p:txBody>
      </p:sp>
      <p:sp>
        <p:nvSpPr>
          <p:cNvPr id="4" name="Footer Placeholder 3">
            <a:extLst>
              <a:ext uri="{FF2B5EF4-FFF2-40B4-BE49-F238E27FC236}">
                <a16:creationId xmlns:a16="http://schemas.microsoft.com/office/drawing/2014/main" id="{04ABF947-8243-0929-DA36-B71E1DD2D9D2}"/>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768385DF-6970-74AB-028C-345932B04265}"/>
              </a:ext>
            </a:extLst>
          </p:cNvPr>
          <p:cNvSpPr>
            <a:spLocks noGrp="1"/>
          </p:cNvSpPr>
          <p:nvPr>
            <p:ph type="sldNum" sz="quarter" idx="12"/>
          </p:nvPr>
        </p:nvSpPr>
        <p:spPr/>
        <p:txBody>
          <a:bodyPr/>
          <a:lstStyle/>
          <a:p>
            <a:fld id="{72CC1286-1CFD-434F-91E2-447085530BDC}" type="slidenum">
              <a:rPr lang="en-IN" smtClean="0"/>
              <a:pPr/>
              <a:t>36</a:t>
            </a:fld>
            <a:endParaRPr lang="en-IN" dirty="0"/>
          </a:p>
        </p:txBody>
      </p:sp>
      <p:sp>
        <p:nvSpPr>
          <p:cNvPr id="6" name="TextBox 5">
            <a:extLst>
              <a:ext uri="{FF2B5EF4-FFF2-40B4-BE49-F238E27FC236}">
                <a16:creationId xmlns:a16="http://schemas.microsoft.com/office/drawing/2014/main" id="{23F80193-7494-9A89-4033-D7E4F869BB1E}"/>
              </a:ext>
            </a:extLst>
          </p:cNvPr>
          <p:cNvSpPr txBox="1"/>
          <p:nvPr/>
        </p:nvSpPr>
        <p:spPr>
          <a:xfrm>
            <a:off x="838200" y="5477435"/>
            <a:ext cx="10515600" cy="646331"/>
          </a:xfrm>
          <a:prstGeom prst="rect">
            <a:avLst/>
          </a:prstGeom>
          <a:noFill/>
        </p:spPr>
        <p:txBody>
          <a:bodyPr wrap="square">
            <a:spAutoFit/>
          </a:bodyPr>
          <a:lstStyle/>
          <a:p>
            <a:r>
              <a:rPr lang="en-US" i="1" dirty="0">
                <a:solidFill>
                  <a:srgbClr val="FF0000"/>
                </a:solidFill>
              </a:rPr>
              <a:t>No act or proceedings of the Appellate Tribunal shall be questioned or shall be invalid merely on the ground of the existence of any vacancy or defect in the constitution of the Appellate Tribunal</a:t>
            </a:r>
            <a:endParaRPr lang="en-IN" i="1" dirty="0">
              <a:solidFill>
                <a:srgbClr val="FF0000"/>
              </a:solidFill>
            </a:endParaRPr>
          </a:p>
        </p:txBody>
      </p:sp>
    </p:spTree>
    <p:extLst>
      <p:ext uri="{BB962C8B-B14F-4D97-AF65-F5344CB8AC3E}">
        <p14:creationId xmlns:p14="http://schemas.microsoft.com/office/powerpoint/2010/main" val="13604268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0BC4C-2119-6519-3392-2B99CB9E6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4CFC60-6418-AD40-DAE5-76971B4F630B}"/>
              </a:ext>
            </a:extLst>
          </p:cNvPr>
          <p:cNvSpPr>
            <a:spLocks noGrp="1"/>
          </p:cNvSpPr>
          <p:nvPr>
            <p:ph type="title"/>
          </p:nvPr>
        </p:nvSpPr>
        <p:spPr>
          <a:xfrm>
            <a:off x="677334" y="248085"/>
            <a:ext cx="8596668" cy="810981"/>
          </a:xfrm>
        </p:spPr>
        <p:txBody>
          <a:bodyPr>
            <a:normAutofit/>
          </a:bodyPr>
          <a:lstStyle/>
          <a:p>
            <a:r>
              <a:rPr lang="en-US" dirty="0"/>
              <a:t>Bench Jurisdiction</a:t>
            </a:r>
            <a:endParaRPr lang="en-IN" dirty="0"/>
          </a:p>
        </p:txBody>
      </p:sp>
      <p:graphicFrame>
        <p:nvGraphicFramePr>
          <p:cNvPr id="7" name="Content Placeholder 6">
            <a:extLst>
              <a:ext uri="{FF2B5EF4-FFF2-40B4-BE49-F238E27FC236}">
                <a16:creationId xmlns:a16="http://schemas.microsoft.com/office/drawing/2014/main" id="{82B8E390-B48E-65A3-39D2-EE4051F79F6F}"/>
              </a:ext>
            </a:extLst>
          </p:cNvPr>
          <p:cNvGraphicFramePr>
            <a:graphicFrameLocks noGrp="1"/>
          </p:cNvGraphicFramePr>
          <p:nvPr>
            <p:ph idx="1"/>
            <p:extLst>
              <p:ext uri="{D42A27DB-BD31-4B8C-83A1-F6EECF244321}">
                <p14:modId xmlns:p14="http://schemas.microsoft.com/office/powerpoint/2010/main" val="910718240"/>
              </p:ext>
            </p:extLst>
          </p:nvPr>
        </p:nvGraphicFramePr>
        <p:xfrm>
          <a:off x="838200" y="1059066"/>
          <a:ext cx="10515600" cy="1854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539731639"/>
                    </a:ext>
                  </a:extLst>
                </a:gridCol>
                <a:gridCol w="5257800">
                  <a:extLst>
                    <a:ext uri="{9D8B030D-6E8A-4147-A177-3AD203B41FA5}">
                      <a16:colId xmlns:a16="http://schemas.microsoft.com/office/drawing/2014/main" val="237989317"/>
                    </a:ext>
                  </a:extLst>
                </a:gridCol>
              </a:tblGrid>
              <a:tr h="370840">
                <a:tc>
                  <a:txBody>
                    <a:bodyPr/>
                    <a:lstStyle/>
                    <a:p>
                      <a:r>
                        <a:rPr lang="en-US" dirty="0"/>
                        <a:t>Principal Bench</a:t>
                      </a:r>
                      <a:endParaRPr lang="en-IN" dirty="0"/>
                    </a:p>
                  </a:txBody>
                  <a:tcPr/>
                </a:tc>
                <a:tc>
                  <a:txBody>
                    <a:bodyPr/>
                    <a:lstStyle/>
                    <a:p>
                      <a:r>
                        <a:rPr lang="en-US" dirty="0"/>
                        <a:t>State Bench</a:t>
                      </a:r>
                      <a:endParaRPr lang="en-IN" dirty="0"/>
                    </a:p>
                  </a:txBody>
                  <a:tcPr/>
                </a:tc>
                <a:extLst>
                  <a:ext uri="{0D108BD9-81ED-4DB2-BD59-A6C34878D82A}">
                    <a16:rowId xmlns:a16="http://schemas.microsoft.com/office/drawing/2014/main" val="3433293083"/>
                  </a:ext>
                </a:extLst>
              </a:tr>
              <a:tr h="370840">
                <a:tc>
                  <a:txBody>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0" u="none" strike="noStrike" kern="0" cap="none" spc="0" normalizeH="0" baseline="0" noProof="0" dirty="0">
                          <a:ln>
                            <a:noFill/>
                          </a:ln>
                          <a:solidFill>
                            <a:sysClr val="windowText" lastClr="000000"/>
                          </a:solidFill>
                          <a:effectLst/>
                          <a:uLnTx/>
                          <a:uFillTx/>
                        </a:rPr>
                        <a:t>Appeals against Order of AA or RA</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Appeals against Order of AA or RA</a:t>
                      </a:r>
                      <a:endParaRPr kumimoji="0" lang="en-IN" sz="1800" b="0" i="0" u="none" strike="noStrike" kern="0" cap="none" spc="0" normalizeH="0" baseline="0" noProof="0" dirty="0">
                        <a:ln>
                          <a:noFill/>
                        </a:ln>
                        <a:solidFill>
                          <a:sysClr val="windowText" lastClr="000000"/>
                        </a:solidFill>
                        <a:effectLst/>
                        <a:uLnTx/>
                        <a:uFillTx/>
                      </a:endParaRPr>
                    </a:p>
                  </a:txBody>
                  <a:tcPr/>
                </a:tc>
                <a:extLst>
                  <a:ext uri="{0D108BD9-81ED-4DB2-BD59-A6C34878D82A}">
                    <a16:rowId xmlns:a16="http://schemas.microsoft.com/office/drawing/2014/main" val="2268824277"/>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Place of Supply</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r>
                        <a:rPr lang="en-US" dirty="0"/>
                        <a:t>-</a:t>
                      </a:r>
                      <a:endParaRPr lang="en-IN" dirty="0"/>
                    </a:p>
                  </a:txBody>
                  <a:tcPr/>
                </a:tc>
                <a:extLst>
                  <a:ext uri="{0D108BD9-81ED-4DB2-BD59-A6C34878D82A}">
                    <a16:rowId xmlns:a16="http://schemas.microsoft.com/office/drawing/2014/main" val="1482140701"/>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Anti Profiteering</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r>
                        <a:rPr lang="en-US" dirty="0"/>
                        <a:t>-</a:t>
                      </a:r>
                      <a:endParaRPr lang="en-IN" dirty="0"/>
                    </a:p>
                  </a:txBody>
                  <a:tcPr/>
                </a:tc>
                <a:extLst>
                  <a:ext uri="{0D108BD9-81ED-4DB2-BD59-A6C34878D82A}">
                    <a16:rowId xmlns:a16="http://schemas.microsoft.com/office/drawing/2014/main" val="3367297200"/>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Notified other cases or class of cases </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r>
                        <a:rPr lang="en-US" dirty="0"/>
                        <a:t>-</a:t>
                      </a:r>
                      <a:endParaRPr lang="en-IN" dirty="0"/>
                    </a:p>
                  </a:txBody>
                  <a:tcPr/>
                </a:tc>
                <a:extLst>
                  <a:ext uri="{0D108BD9-81ED-4DB2-BD59-A6C34878D82A}">
                    <a16:rowId xmlns:a16="http://schemas.microsoft.com/office/drawing/2014/main" val="3184870850"/>
                  </a:ext>
                </a:extLst>
              </a:tr>
            </a:tbl>
          </a:graphicData>
        </a:graphic>
      </p:graphicFrame>
      <p:sp>
        <p:nvSpPr>
          <p:cNvPr id="3" name="Date Placeholder 2">
            <a:extLst>
              <a:ext uri="{FF2B5EF4-FFF2-40B4-BE49-F238E27FC236}">
                <a16:creationId xmlns:a16="http://schemas.microsoft.com/office/drawing/2014/main" id="{BF8E265B-5EFB-B9BB-757E-B84CEA7EAEA6}"/>
              </a:ext>
            </a:extLst>
          </p:cNvPr>
          <p:cNvSpPr>
            <a:spLocks noGrp="1"/>
          </p:cNvSpPr>
          <p:nvPr>
            <p:ph type="dt" sz="half" idx="10"/>
          </p:nvPr>
        </p:nvSpPr>
        <p:spPr/>
        <p:txBody>
          <a:bodyPr/>
          <a:lstStyle/>
          <a:p>
            <a:fld id="{EB6318D9-9B69-4F50-B2F2-401D1EEE0268}" type="datetime1">
              <a:rPr lang="en-IN" smtClean="0"/>
              <a:t>21-12-2025</a:t>
            </a:fld>
            <a:endParaRPr lang="en-IN" dirty="0"/>
          </a:p>
        </p:txBody>
      </p:sp>
      <p:sp>
        <p:nvSpPr>
          <p:cNvPr id="4" name="Footer Placeholder 3">
            <a:extLst>
              <a:ext uri="{FF2B5EF4-FFF2-40B4-BE49-F238E27FC236}">
                <a16:creationId xmlns:a16="http://schemas.microsoft.com/office/drawing/2014/main" id="{D68E2D4D-04D4-23E2-8ADE-1CC9CC617C2F}"/>
              </a:ext>
            </a:extLst>
          </p:cNvPr>
          <p:cNvSpPr>
            <a:spLocks noGrp="1"/>
          </p:cNvSpPr>
          <p:nvPr>
            <p:ph type="ftr" sz="quarter" idx="11"/>
          </p:nvPr>
        </p:nvSpPr>
        <p:spPr/>
        <p:txBody>
          <a:bodyPr/>
          <a:lstStyle/>
          <a:p>
            <a:r>
              <a:rPr lang="pt-BR"/>
              <a:t>CA Rajesh Kumar T.R. | R K T R &amp; Co., </a:t>
            </a:r>
            <a:endParaRPr lang="en-IN" dirty="0"/>
          </a:p>
        </p:txBody>
      </p:sp>
      <p:sp>
        <p:nvSpPr>
          <p:cNvPr id="5" name="Slide Number Placeholder 4">
            <a:extLst>
              <a:ext uri="{FF2B5EF4-FFF2-40B4-BE49-F238E27FC236}">
                <a16:creationId xmlns:a16="http://schemas.microsoft.com/office/drawing/2014/main" id="{227AF27E-24F8-F127-92FB-5B2B3482CCD6}"/>
              </a:ext>
            </a:extLst>
          </p:cNvPr>
          <p:cNvSpPr>
            <a:spLocks noGrp="1"/>
          </p:cNvSpPr>
          <p:nvPr>
            <p:ph type="sldNum" sz="quarter" idx="12"/>
          </p:nvPr>
        </p:nvSpPr>
        <p:spPr/>
        <p:txBody>
          <a:bodyPr/>
          <a:lstStyle/>
          <a:p>
            <a:fld id="{72CC1286-1CFD-434F-91E2-447085530BDC}" type="slidenum">
              <a:rPr lang="en-IN" smtClean="0"/>
              <a:pPr/>
              <a:t>37</a:t>
            </a:fld>
            <a:endParaRPr lang="en-IN" dirty="0"/>
          </a:p>
        </p:txBody>
      </p:sp>
      <p:sp>
        <p:nvSpPr>
          <p:cNvPr id="8" name="Title 1">
            <a:extLst>
              <a:ext uri="{FF2B5EF4-FFF2-40B4-BE49-F238E27FC236}">
                <a16:creationId xmlns:a16="http://schemas.microsoft.com/office/drawing/2014/main" id="{A265B767-0289-BB36-9BB7-8F011371D376}"/>
              </a:ext>
            </a:extLst>
          </p:cNvPr>
          <p:cNvSpPr txBox="1">
            <a:spLocks/>
          </p:cNvSpPr>
          <p:nvPr/>
        </p:nvSpPr>
        <p:spPr>
          <a:xfrm>
            <a:off x="839728" y="3847156"/>
            <a:ext cx="10515600" cy="582585"/>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4400" kern="1200">
                <a:solidFill>
                  <a:schemeClr val="bg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dirty="0"/>
              <a:t>Hearing Composition</a:t>
            </a:r>
            <a:endParaRPr lang="en-IN" dirty="0"/>
          </a:p>
        </p:txBody>
      </p:sp>
      <p:graphicFrame>
        <p:nvGraphicFramePr>
          <p:cNvPr id="9" name="Content Placeholder 6">
            <a:extLst>
              <a:ext uri="{FF2B5EF4-FFF2-40B4-BE49-F238E27FC236}">
                <a16:creationId xmlns:a16="http://schemas.microsoft.com/office/drawing/2014/main" id="{A475EC30-1E8D-2648-EEAC-6C70A1514CE4}"/>
              </a:ext>
            </a:extLst>
          </p:cNvPr>
          <p:cNvGraphicFramePr>
            <a:graphicFrameLocks/>
          </p:cNvGraphicFramePr>
          <p:nvPr>
            <p:extLst>
              <p:ext uri="{D42A27DB-BD31-4B8C-83A1-F6EECF244321}">
                <p14:modId xmlns:p14="http://schemas.microsoft.com/office/powerpoint/2010/main" val="1719599246"/>
              </p:ext>
            </p:extLst>
          </p:nvPr>
        </p:nvGraphicFramePr>
        <p:xfrm>
          <a:off x="838200" y="4618767"/>
          <a:ext cx="10552112" cy="1752600"/>
        </p:xfrm>
        <a:graphic>
          <a:graphicData uri="http://schemas.openxmlformats.org/drawingml/2006/table">
            <a:tbl>
              <a:tblPr firstRow="1" bandRow="1">
                <a:tableStyleId>{5C22544A-7EE6-4342-B048-85BDC9FD1C3A}</a:tableStyleId>
              </a:tblPr>
              <a:tblGrid>
                <a:gridCol w="5276056">
                  <a:extLst>
                    <a:ext uri="{9D8B030D-6E8A-4147-A177-3AD203B41FA5}">
                      <a16:colId xmlns:a16="http://schemas.microsoft.com/office/drawing/2014/main" val="539731639"/>
                    </a:ext>
                  </a:extLst>
                </a:gridCol>
                <a:gridCol w="5276056">
                  <a:extLst>
                    <a:ext uri="{9D8B030D-6E8A-4147-A177-3AD203B41FA5}">
                      <a16:colId xmlns:a16="http://schemas.microsoft.com/office/drawing/2014/main" val="237989317"/>
                    </a:ext>
                  </a:extLst>
                </a:gridCol>
              </a:tblGrid>
              <a:tr h="370840">
                <a:tc>
                  <a:txBody>
                    <a:bodyPr/>
                    <a:lstStyle/>
                    <a:p>
                      <a:r>
                        <a:rPr lang="en-US" dirty="0"/>
                        <a:t>Single Member</a:t>
                      </a:r>
                      <a:endParaRPr lang="en-IN" dirty="0"/>
                    </a:p>
                  </a:txBody>
                  <a:tcPr/>
                </a:tc>
                <a:tc>
                  <a:txBody>
                    <a:bodyPr/>
                    <a:lstStyle/>
                    <a:p>
                      <a:r>
                        <a:rPr lang="en-US" dirty="0"/>
                        <a:t>Double Member</a:t>
                      </a:r>
                      <a:endParaRPr lang="en-IN" dirty="0"/>
                    </a:p>
                  </a:txBody>
                  <a:tcPr/>
                </a:tc>
                <a:extLst>
                  <a:ext uri="{0D108BD9-81ED-4DB2-BD59-A6C34878D82A}">
                    <a16:rowId xmlns:a16="http://schemas.microsoft.com/office/drawing/2014/main" val="3433293083"/>
                  </a:ext>
                </a:extLst>
              </a:tr>
              <a:tr h="370840">
                <a:tc>
                  <a:txBody>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0" u="none" strike="noStrike" kern="0" cap="none" spc="0" normalizeH="0" baseline="0" noProof="0" dirty="0">
                          <a:ln>
                            <a:noFill/>
                          </a:ln>
                          <a:solidFill>
                            <a:sysClr val="windowText" lastClr="000000"/>
                          </a:solidFill>
                          <a:effectLst/>
                          <a:uLnTx/>
                          <a:uFillTx/>
                        </a:rPr>
                        <a:t>Cases where Tax/ITC/Fees/Fines/Penalty &lt; ₹50 Lakhs</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Cases exceeding above limits</a:t>
                      </a:r>
                      <a:endParaRPr kumimoji="0" lang="en-IN" sz="1800" b="0" i="0" u="none" strike="noStrike" kern="0" cap="none" spc="0" normalizeH="0" baseline="0" noProof="0" dirty="0">
                        <a:ln>
                          <a:noFill/>
                        </a:ln>
                        <a:solidFill>
                          <a:sysClr val="windowText" lastClr="000000"/>
                        </a:solidFill>
                        <a:effectLst/>
                        <a:uLnTx/>
                        <a:uFillTx/>
                      </a:endParaRPr>
                    </a:p>
                  </a:txBody>
                  <a:tcPr/>
                </a:tc>
                <a:extLst>
                  <a:ext uri="{0D108BD9-81ED-4DB2-BD59-A6C34878D82A}">
                    <a16:rowId xmlns:a16="http://schemas.microsoft.com/office/drawing/2014/main" val="2268824277"/>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No question of law involved</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r>
                        <a:rPr kumimoji="0" lang="en-US" sz="1800" b="0" i="0" u="none" strike="noStrike" kern="0" cap="none" spc="0" normalizeH="0" baseline="0" noProof="0" dirty="0">
                          <a:ln>
                            <a:noFill/>
                          </a:ln>
                          <a:solidFill>
                            <a:sysClr val="windowText" lastClr="000000"/>
                          </a:solidFill>
                          <a:effectLst/>
                          <a:uLnTx/>
                          <a:uFillTx/>
                        </a:rPr>
                        <a:t>Involving question of law</a:t>
                      </a:r>
                      <a:endParaRPr lang="en-IN" dirty="0"/>
                    </a:p>
                  </a:txBody>
                  <a:tcPr/>
                </a:tc>
                <a:extLst>
                  <a:ext uri="{0D108BD9-81ED-4DB2-BD59-A6C34878D82A}">
                    <a16:rowId xmlns:a16="http://schemas.microsoft.com/office/drawing/2014/main" val="1482140701"/>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Requires Approval of President</a:t>
                      </a:r>
                      <a:endParaRPr kumimoji="0" lang="en-IN" sz="1800" b="0" i="0" u="none" strike="noStrike" kern="0" cap="none" spc="0" normalizeH="0" baseline="0" noProof="0" dirty="0">
                        <a:ln>
                          <a:noFill/>
                        </a:ln>
                        <a:solidFill>
                          <a:sysClr val="windowText" lastClr="000000"/>
                        </a:solidFill>
                        <a:effectLst/>
                        <a:uLnTx/>
                        <a:uFillTx/>
                      </a:endParaRPr>
                    </a:p>
                  </a:txBody>
                  <a:tcPr/>
                </a:tc>
                <a:tc>
                  <a:txBody>
                    <a:bodyPr/>
                    <a:lstStyle/>
                    <a:p>
                      <a:endParaRPr lang="en-IN" dirty="0"/>
                    </a:p>
                  </a:txBody>
                  <a:tcPr/>
                </a:tc>
                <a:extLst>
                  <a:ext uri="{0D108BD9-81ED-4DB2-BD59-A6C34878D82A}">
                    <a16:rowId xmlns:a16="http://schemas.microsoft.com/office/drawing/2014/main" val="3367297200"/>
                  </a:ext>
                </a:extLst>
              </a:tr>
            </a:tbl>
          </a:graphicData>
        </a:graphic>
      </p:graphicFrame>
      <p:sp>
        <p:nvSpPr>
          <p:cNvPr id="11" name="TextBox 10">
            <a:extLst>
              <a:ext uri="{FF2B5EF4-FFF2-40B4-BE49-F238E27FC236}">
                <a16:creationId xmlns:a16="http://schemas.microsoft.com/office/drawing/2014/main" id="{A865475F-2048-2485-BEB8-F1C76B4F1E67}"/>
              </a:ext>
            </a:extLst>
          </p:cNvPr>
          <p:cNvSpPr txBox="1"/>
          <p:nvPr/>
        </p:nvSpPr>
        <p:spPr>
          <a:xfrm>
            <a:off x="762685" y="2913266"/>
            <a:ext cx="10515599" cy="369332"/>
          </a:xfrm>
          <a:prstGeom prst="rect">
            <a:avLst/>
          </a:prstGeom>
          <a:noFill/>
        </p:spPr>
        <p:txBody>
          <a:bodyPr wrap="square">
            <a:spAutoFit/>
          </a:bodyPr>
          <a:lstStyle/>
          <a:p>
            <a:r>
              <a:rPr lang="en-IN" i="1" dirty="0">
                <a:solidFill>
                  <a:srgbClr val="FF0000"/>
                </a:solidFill>
              </a:rPr>
              <a:t>*Discretion: to admit an appeal below Rs.50,000 Tax/ITC/Fine/Fee/Penalty</a:t>
            </a:r>
          </a:p>
        </p:txBody>
      </p:sp>
    </p:spTree>
    <p:extLst>
      <p:ext uri="{BB962C8B-B14F-4D97-AF65-F5344CB8AC3E}">
        <p14:creationId xmlns:p14="http://schemas.microsoft.com/office/powerpoint/2010/main" val="8053406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9612C-05AA-A61E-5903-A32F4C4130AD}"/>
              </a:ext>
            </a:extLst>
          </p:cNvPr>
          <p:cNvSpPr>
            <a:spLocks noGrp="1"/>
          </p:cNvSpPr>
          <p:nvPr>
            <p:ph type="title"/>
          </p:nvPr>
        </p:nvSpPr>
        <p:spPr/>
        <p:txBody>
          <a:bodyPr>
            <a:normAutofit/>
          </a:bodyPr>
          <a:lstStyle/>
          <a:p>
            <a:r>
              <a:rPr lang="en-IN" dirty="0"/>
              <a:t>GSTAT (Procedure) Rules, 2025</a:t>
            </a:r>
          </a:p>
        </p:txBody>
      </p:sp>
      <p:sp>
        <p:nvSpPr>
          <p:cNvPr id="3" name="Content Placeholder 2">
            <a:extLst>
              <a:ext uri="{FF2B5EF4-FFF2-40B4-BE49-F238E27FC236}">
                <a16:creationId xmlns:a16="http://schemas.microsoft.com/office/drawing/2014/main" id="{43935F28-E94E-9E24-C84C-C80CF1244A52}"/>
              </a:ext>
            </a:extLst>
          </p:cNvPr>
          <p:cNvSpPr>
            <a:spLocks noGrp="1"/>
          </p:cNvSpPr>
          <p:nvPr>
            <p:ph idx="1"/>
          </p:nvPr>
        </p:nvSpPr>
        <p:spPr>
          <a:xfrm>
            <a:off x="838200" y="1360449"/>
            <a:ext cx="10515600" cy="4816514"/>
          </a:xfrm>
        </p:spPr>
        <p:txBody>
          <a:bodyPr/>
          <a:lstStyle/>
          <a:p>
            <a:r>
              <a:rPr lang="en-US" dirty="0">
                <a:solidFill>
                  <a:schemeClr val="tx1"/>
                </a:solidFill>
              </a:rPr>
              <a:t>Pursuant to this provision, the GST Appellate Tribunal (Procedure) Rules, 2025 were issued via Notification No. 217 </a:t>
            </a:r>
            <a:r>
              <a:rPr lang="en-US" dirty="0" err="1">
                <a:solidFill>
                  <a:schemeClr val="tx1"/>
                </a:solidFill>
              </a:rPr>
              <a:t>w.e.f</a:t>
            </a:r>
            <a:r>
              <a:rPr lang="en-US" dirty="0">
                <a:solidFill>
                  <a:schemeClr val="tx1"/>
                </a:solidFill>
              </a:rPr>
              <a:t> 24.04.2025</a:t>
            </a:r>
          </a:p>
          <a:p>
            <a:endParaRPr lang="en-IN" dirty="0"/>
          </a:p>
          <a:p>
            <a:r>
              <a:rPr lang="en-IN" dirty="0"/>
              <a:t>Structural Composition:</a:t>
            </a:r>
          </a:p>
          <a:p>
            <a:endParaRPr lang="en-IN" dirty="0"/>
          </a:p>
          <a:p>
            <a:endParaRPr lang="en-IN" dirty="0">
              <a:solidFill>
                <a:schemeClr val="tx1"/>
              </a:solidFill>
            </a:endParaRPr>
          </a:p>
        </p:txBody>
      </p:sp>
      <p:sp>
        <p:nvSpPr>
          <p:cNvPr id="9" name="Date Placeholder 8">
            <a:extLst>
              <a:ext uri="{FF2B5EF4-FFF2-40B4-BE49-F238E27FC236}">
                <a16:creationId xmlns:a16="http://schemas.microsoft.com/office/drawing/2014/main" id="{C0A8C946-F269-3159-4A35-09F9E5F8BD16}"/>
              </a:ext>
            </a:extLst>
          </p:cNvPr>
          <p:cNvSpPr>
            <a:spLocks noGrp="1"/>
          </p:cNvSpPr>
          <p:nvPr>
            <p:ph type="dt" sz="half" idx="10"/>
          </p:nvPr>
        </p:nvSpPr>
        <p:spPr/>
        <p:txBody>
          <a:bodyPr/>
          <a:lstStyle/>
          <a:p>
            <a:fld id="{1066C772-C886-475C-A758-8F455637284E}" type="datetime1">
              <a:rPr lang="en-IN" smtClean="0"/>
              <a:t>21-12-2025</a:t>
            </a:fld>
            <a:endParaRPr lang="en-IN" dirty="0"/>
          </a:p>
        </p:txBody>
      </p:sp>
      <p:sp>
        <p:nvSpPr>
          <p:cNvPr id="4" name="Footer Placeholder 3">
            <a:extLst>
              <a:ext uri="{FF2B5EF4-FFF2-40B4-BE49-F238E27FC236}">
                <a16:creationId xmlns:a16="http://schemas.microsoft.com/office/drawing/2014/main" id="{FF0C0114-F4CF-11E0-C652-2D7A39BB3635}"/>
              </a:ext>
            </a:extLst>
          </p:cNvPr>
          <p:cNvSpPr>
            <a:spLocks noGrp="1"/>
          </p:cNvSpPr>
          <p:nvPr>
            <p:ph type="ftr" sz="quarter" idx="11"/>
          </p:nvPr>
        </p:nvSpPr>
        <p:spPr/>
        <p:txBody>
          <a:bodyPr/>
          <a:lstStyle/>
          <a:p>
            <a:r>
              <a:rPr lang="pt-BR"/>
              <a:t>CA Rajesh Kumar T.R. | R K T R &amp; Co., </a:t>
            </a:r>
            <a:endParaRPr lang="en-IN" dirty="0"/>
          </a:p>
        </p:txBody>
      </p:sp>
      <p:sp>
        <p:nvSpPr>
          <p:cNvPr id="10" name="Slide Number Placeholder 9">
            <a:extLst>
              <a:ext uri="{FF2B5EF4-FFF2-40B4-BE49-F238E27FC236}">
                <a16:creationId xmlns:a16="http://schemas.microsoft.com/office/drawing/2014/main" id="{CAB3B4C9-E01E-915A-195B-CCEE792A52A8}"/>
              </a:ext>
            </a:extLst>
          </p:cNvPr>
          <p:cNvSpPr>
            <a:spLocks noGrp="1"/>
          </p:cNvSpPr>
          <p:nvPr>
            <p:ph type="sldNum" sz="quarter" idx="12"/>
          </p:nvPr>
        </p:nvSpPr>
        <p:spPr/>
        <p:txBody>
          <a:bodyPr/>
          <a:lstStyle/>
          <a:p>
            <a:fld id="{72CC1286-1CFD-434F-91E2-447085530BDC}" type="slidenum">
              <a:rPr lang="en-IN" smtClean="0"/>
              <a:pPr/>
              <a:t>38</a:t>
            </a:fld>
            <a:endParaRPr lang="en-IN" dirty="0"/>
          </a:p>
        </p:txBody>
      </p:sp>
      <p:graphicFrame>
        <p:nvGraphicFramePr>
          <p:cNvPr id="5" name="Diagram 4">
            <a:extLst>
              <a:ext uri="{FF2B5EF4-FFF2-40B4-BE49-F238E27FC236}">
                <a16:creationId xmlns:a16="http://schemas.microsoft.com/office/drawing/2014/main" id="{3978ECDD-FFEF-3BB8-0659-9FA394EC05A9}"/>
              </a:ext>
            </a:extLst>
          </p:cNvPr>
          <p:cNvGraphicFramePr/>
          <p:nvPr>
            <p:extLst>
              <p:ext uri="{D42A27DB-BD31-4B8C-83A1-F6EECF244321}">
                <p14:modId xmlns:p14="http://schemas.microsoft.com/office/powerpoint/2010/main" val="4236418101"/>
              </p:ext>
            </p:extLst>
          </p:nvPr>
        </p:nvGraphicFramePr>
        <p:xfrm>
          <a:off x="1470891" y="3816059"/>
          <a:ext cx="8128000" cy="20027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a:extLst>
              <a:ext uri="{FF2B5EF4-FFF2-40B4-BE49-F238E27FC236}">
                <a16:creationId xmlns:a16="http://schemas.microsoft.com/office/drawing/2014/main" id="{0C71A533-01F8-AFCA-6AC1-26E5F6C9DC4C}"/>
              </a:ext>
            </a:extLst>
          </p:cNvPr>
          <p:cNvSpPr/>
          <p:nvPr/>
        </p:nvSpPr>
        <p:spPr>
          <a:xfrm>
            <a:off x="5164282" y="3906982"/>
            <a:ext cx="931718" cy="696191"/>
          </a:xfrm>
          <a:prstGeom prst="ellipse">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850" b="1" dirty="0">
                <a:solidFill>
                  <a:schemeClr val="tx1"/>
                </a:solidFill>
              </a:rPr>
              <a:t>124</a:t>
            </a:r>
          </a:p>
        </p:txBody>
      </p:sp>
      <p:sp>
        <p:nvSpPr>
          <p:cNvPr id="7" name="Oval 6">
            <a:extLst>
              <a:ext uri="{FF2B5EF4-FFF2-40B4-BE49-F238E27FC236}">
                <a16:creationId xmlns:a16="http://schemas.microsoft.com/office/drawing/2014/main" id="{AB004B9B-BCB2-7A4F-EF5F-86571905F9E0}"/>
              </a:ext>
            </a:extLst>
          </p:cNvPr>
          <p:cNvSpPr/>
          <p:nvPr/>
        </p:nvSpPr>
        <p:spPr>
          <a:xfrm>
            <a:off x="7914409" y="3906982"/>
            <a:ext cx="768927" cy="696191"/>
          </a:xfrm>
          <a:prstGeom prst="ellipse">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tx1"/>
                </a:solidFill>
              </a:rPr>
              <a:t>8</a:t>
            </a:r>
            <a:endParaRPr lang="en-IN" b="1" dirty="0">
              <a:solidFill>
                <a:schemeClr val="tx1"/>
              </a:solidFill>
            </a:endParaRPr>
          </a:p>
        </p:txBody>
      </p:sp>
      <p:sp>
        <p:nvSpPr>
          <p:cNvPr id="8" name="Oval 7">
            <a:extLst>
              <a:ext uri="{FF2B5EF4-FFF2-40B4-BE49-F238E27FC236}">
                <a16:creationId xmlns:a16="http://schemas.microsoft.com/office/drawing/2014/main" id="{A08FF467-8097-273A-4393-79252BDDE703}"/>
              </a:ext>
            </a:extLst>
          </p:cNvPr>
          <p:cNvSpPr/>
          <p:nvPr/>
        </p:nvSpPr>
        <p:spPr>
          <a:xfrm>
            <a:off x="2414155" y="3906982"/>
            <a:ext cx="768927" cy="696191"/>
          </a:xfrm>
          <a:prstGeom prst="ellipse">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500" b="1" dirty="0">
                <a:solidFill>
                  <a:schemeClr val="tx1"/>
                </a:solidFill>
              </a:rPr>
              <a:t>15</a:t>
            </a:r>
          </a:p>
        </p:txBody>
      </p:sp>
    </p:spTree>
    <p:extLst>
      <p:ext uri="{BB962C8B-B14F-4D97-AF65-F5344CB8AC3E}">
        <p14:creationId xmlns:p14="http://schemas.microsoft.com/office/powerpoint/2010/main" val="15000588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A838A-716A-A8DF-8A5F-62D671E2D7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77FAF6-77E3-C246-DF64-BBE2BCEBCC00}"/>
              </a:ext>
            </a:extLst>
          </p:cNvPr>
          <p:cNvSpPr>
            <a:spLocks noGrp="1"/>
          </p:cNvSpPr>
          <p:nvPr>
            <p:ph type="title"/>
          </p:nvPr>
        </p:nvSpPr>
        <p:spPr>
          <a:xfrm>
            <a:off x="1286933" y="609600"/>
            <a:ext cx="10197494" cy="1099457"/>
          </a:xfrm>
        </p:spPr>
        <p:txBody>
          <a:bodyPr>
            <a:normAutofit/>
          </a:bodyPr>
          <a:lstStyle/>
          <a:p>
            <a:r>
              <a:rPr lang="en-US" dirty="0"/>
              <a:t>GSTAT Procedures Rules</a:t>
            </a:r>
            <a:endParaRPr lang="en-IN" dirty="0"/>
          </a:p>
        </p:txBody>
      </p:sp>
      <p:graphicFrame>
        <p:nvGraphicFramePr>
          <p:cNvPr id="5" name="Content Placeholder 4">
            <a:extLst>
              <a:ext uri="{FF2B5EF4-FFF2-40B4-BE49-F238E27FC236}">
                <a16:creationId xmlns:a16="http://schemas.microsoft.com/office/drawing/2014/main" id="{AB6B29C9-A3A8-141C-D196-B62DE84E5502}"/>
              </a:ext>
            </a:extLst>
          </p:cNvPr>
          <p:cNvGraphicFramePr>
            <a:graphicFrameLocks noGrp="1"/>
          </p:cNvGraphicFramePr>
          <p:nvPr>
            <p:ph idx="1"/>
          </p:nvPr>
        </p:nvGraphicFramePr>
        <p:xfrm>
          <a:off x="1286933" y="1561170"/>
          <a:ext cx="10098463" cy="4687230"/>
        </p:xfrm>
        <a:graphic>
          <a:graphicData uri="http://schemas.openxmlformats.org/drawingml/2006/table">
            <a:tbl>
              <a:tblPr firstRow="1" bandRow="1">
                <a:tableStyleId>{5C22544A-7EE6-4342-B048-85BDC9FD1C3A}</a:tableStyleId>
              </a:tblPr>
              <a:tblGrid>
                <a:gridCol w="501797">
                  <a:extLst>
                    <a:ext uri="{9D8B030D-6E8A-4147-A177-3AD203B41FA5}">
                      <a16:colId xmlns:a16="http://schemas.microsoft.com/office/drawing/2014/main" val="590754328"/>
                    </a:ext>
                  </a:extLst>
                </a:gridCol>
                <a:gridCol w="2407949">
                  <a:extLst>
                    <a:ext uri="{9D8B030D-6E8A-4147-A177-3AD203B41FA5}">
                      <a16:colId xmlns:a16="http://schemas.microsoft.com/office/drawing/2014/main" val="3614388010"/>
                    </a:ext>
                  </a:extLst>
                </a:gridCol>
                <a:gridCol w="738322">
                  <a:extLst>
                    <a:ext uri="{9D8B030D-6E8A-4147-A177-3AD203B41FA5}">
                      <a16:colId xmlns:a16="http://schemas.microsoft.com/office/drawing/2014/main" val="2366487233"/>
                    </a:ext>
                  </a:extLst>
                </a:gridCol>
                <a:gridCol w="6450395">
                  <a:extLst>
                    <a:ext uri="{9D8B030D-6E8A-4147-A177-3AD203B41FA5}">
                      <a16:colId xmlns:a16="http://schemas.microsoft.com/office/drawing/2014/main" val="3196566614"/>
                    </a:ext>
                  </a:extLst>
                </a:gridCol>
              </a:tblGrid>
              <a:tr h="336583">
                <a:tc>
                  <a:txBody>
                    <a:bodyPr/>
                    <a:lstStyle/>
                    <a:p>
                      <a:pPr algn="ctr" fontAlgn="ctr"/>
                      <a:r>
                        <a:rPr lang="en-IN" sz="1300" b="0" i="0" u="none" strike="noStrike">
                          <a:solidFill>
                            <a:schemeClr val="bg1"/>
                          </a:solidFill>
                          <a:effectLst/>
                          <a:latin typeface="+mj-lt"/>
                        </a:rPr>
                        <a:t>No.</a:t>
                      </a:r>
                    </a:p>
                  </a:txBody>
                  <a:tcPr marL="6427" marR="6427" marT="6427" marB="0" anchor="ctr"/>
                </a:tc>
                <a:tc>
                  <a:txBody>
                    <a:bodyPr/>
                    <a:lstStyle/>
                    <a:p>
                      <a:pPr algn="ctr" fontAlgn="ctr"/>
                      <a:r>
                        <a:rPr lang="en-IN" sz="1300" b="0" i="0" u="none" strike="noStrike">
                          <a:solidFill>
                            <a:schemeClr val="bg1"/>
                          </a:solidFill>
                          <a:effectLst/>
                          <a:latin typeface="+mj-lt"/>
                        </a:rPr>
                        <a:t>Chapter Title</a:t>
                      </a:r>
                    </a:p>
                  </a:txBody>
                  <a:tcPr marL="6427" marR="6427" marT="6427" marB="0" anchor="ctr"/>
                </a:tc>
                <a:tc>
                  <a:txBody>
                    <a:bodyPr/>
                    <a:lstStyle/>
                    <a:p>
                      <a:pPr algn="ctr" fontAlgn="ctr"/>
                      <a:r>
                        <a:rPr lang="en-IN" sz="1300" b="0" i="0" u="none" strike="noStrike">
                          <a:solidFill>
                            <a:schemeClr val="bg1"/>
                          </a:solidFill>
                          <a:effectLst/>
                          <a:latin typeface="+mj-lt"/>
                        </a:rPr>
                        <a:t> Nos</a:t>
                      </a:r>
                    </a:p>
                  </a:txBody>
                  <a:tcPr marL="6427" marR="6427" marT="6427" marB="0" anchor="ctr"/>
                </a:tc>
                <a:tc>
                  <a:txBody>
                    <a:bodyPr/>
                    <a:lstStyle/>
                    <a:p>
                      <a:pPr algn="ctr" fontAlgn="ctr"/>
                      <a:r>
                        <a:rPr lang="en-IN" sz="1300" b="0" i="0" u="none" strike="noStrike">
                          <a:solidFill>
                            <a:schemeClr val="bg1"/>
                          </a:solidFill>
                          <a:effectLst/>
                          <a:latin typeface="+mj-lt"/>
                        </a:rPr>
                        <a:t>Summary</a:t>
                      </a:r>
                    </a:p>
                  </a:txBody>
                  <a:tcPr marL="6427" marR="6427" marT="6427" marB="0" anchor="ctr"/>
                </a:tc>
                <a:extLst>
                  <a:ext uri="{0D108BD9-81ED-4DB2-BD59-A6C34878D82A}">
                    <a16:rowId xmlns:a16="http://schemas.microsoft.com/office/drawing/2014/main" val="3230277374"/>
                  </a:ext>
                </a:extLst>
              </a:tr>
              <a:tr h="621521">
                <a:tc>
                  <a:txBody>
                    <a:bodyPr/>
                    <a:lstStyle/>
                    <a:p>
                      <a:pPr algn="ctr" fontAlgn="ctr"/>
                      <a:r>
                        <a:rPr lang="en-IN" sz="1600" b="0" i="0" u="none" strike="noStrike" dirty="0">
                          <a:solidFill>
                            <a:srgbClr val="000000"/>
                          </a:solidFill>
                          <a:effectLst/>
                          <a:latin typeface="+mj-lt"/>
                        </a:rPr>
                        <a:t>I</a:t>
                      </a:r>
                    </a:p>
                  </a:txBody>
                  <a:tcPr marL="6427" marR="6427" marT="6427" marB="0" anchor="ctr"/>
                </a:tc>
                <a:tc>
                  <a:txBody>
                    <a:bodyPr/>
                    <a:lstStyle/>
                    <a:p>
                      <a:pPr algn="l" fontAlgn="ctr"/>
                      <a:r>
                        <a:rPr lang="en-IN" sz="1600" b="0" i="0" u="none" strike="noStrike">
                          <a:solidFill>
                            <a:srgbClr val="000000"/>
                          </a:solidFill>
                          <a:effectLst/>
                          <a:latin typeface="+mj-lt"/>
                        </a:rPr>
                        <a:t>Preliminary</a:t>
                      </a:r>
                    </a:p>
                  </a:txBody>
                  <a:tcPr marL="6427" marR="6427" marT="6427" marB="0" anchor="ctr"/>
                </a:tc>
                <a:tc>
                  <a:txBody>
                    <a:bodyPr/>
                    <a:lstStyle/>
                    <a:p>
                      <a:pPr algn="ctr" fontAlgn="ctr"/>
                      <a:r>
                        <a:rPr lang="en-IN" sz="1600" b="0" i="0" u="none" strike="noStrike">
                          <a:solidFill>
                            <a:srgbClr val="000000"/>
                          </a:solidFill>
                          <a:effectLst/>
                          <a:latin typeface="+mj-lt"/>
                        </a:rPr>
                        <a:t>1–2</a:t>
                      </a:r>
                    </a:p>
                  </a:txBody>
                  <a:tcPr marL="6427" marR="6427" marT="6427" marB="0" anchor="ctr"/>
                </a:tc>
                <a:tc>
                  <a:txBody>
                    <a:bodyPr/>
                    <a:lstStyle/>
                    <a:p>
                      <a:pPr algn="l" fontAlgn="ctr"/>
                      <a:r>
                        <a:rPr lang="en-US" sz="1600" b="0" i="0" u="none" strike="noStrike">
                          <a:solidFill>
                            <a:srgbClr val="000000"/>
                          </a:solidFill>
                          <a:effectLst/>
                          <a:latin typeface="+mj-lt"/>
                        </a:rPr>
                        <a:t>Defines short title, commencement date, and key terms used throughout the rules.</a:t>
                      </a:r>
                    </a:p>
                  </a:txBody>
                  <a:tcPr marL="6427" marR="6427" marT="6427" marB="0" anchor="ctr"/>
                </a:tc>
                <a:extLst>
                  <a:ext uri="{0D108BD9-81ED-4DB2-BD59-A6C34878D82A}">
                    <a16:rowId xmlns:a16="http://schemas.microsoft.com/office/drawing/2014/main" val="838547092"/>
                  </a:ext>
                </a:extLst>
              </a:tr>
              <a:tr h="621521">
                <a:tc>
                  <a:txBody>
                    <a:bodyPr/>
                    <a:lstStyle/>
                    <a:p>
                      <a:pPr algn="ctr" fontAlgn="ctr"/>
                      <a:r>
                        <a:rPr lang="en-IN" sz="1600" b="0" i="0" u="none" strike="noStrike" dirty="0">
                          <a:solidFill>
                            <a:srgbClr val="000000"/>
                          </a:solidFill>
                          <a:effectLst/>
                          <a:latin typeface="+mj-lt"/>
                        </a:rPr>
                        <a:t>II</a:t>
                      </a:r>
                    </a:p>
                  </a:txBody>
                  <a:tcPr marL="6427" marR="6427" marT="6427" marB="0" anchor="ctr"/>
                </a:tc>
                <a:tc>
                  <a:txBody>
                    <a:bodyPr/>
                    <a:lstStyle/>
                    <a:p>
                      <a:pPr algn="l" fontAlgn="ctr"/>
                      <a:r>
                        <a:rPr lang="en-US" sz="1600" b="0" i="0" u="none" strike="noStrike">
                          <a:solidFill>
                            <a:srgbClr val="000000"/>
                          </a:solidFill>
                          <a:effectLst/>
                          <a:latin typeface="+mj-lt"/>
                        </a:rPr>
                        <a:t>Powers and Functions of the Tribunal</a:t>
                      </a:r>
                    </a:p>
                  </a:txBody>
                  <a:tcPr marL="6427" marR="6427" marT="6427" marB="0" anchor="ctr"/>
                </a:tc>
                <a:tc>
                  <a:txBody>
                    <a:bodyPr/>
                    <a:lstStyle/>
                    <a:p>
                      <a:pPr algn="ctr" fontAlgn="ctr"/>
                      <a:r>
                        <a:rPr lang="en-IN" sz="1600" b="0" i="0" u="none" strike="noStrike">
                          <a:solidFill>
                            <a:srgbClr val="000000"/>
                          </a:solidFill>
                          <a:effectLst/>
                          <a:latin typeface="+mj-lt"/>
                        </a:rPr>
                        <a:t>3–17</a:t>
                      </a:r>
                    </a:p>
                  </a:txBody>
                  <a:tcPr marL="6427" marR="6427" marT="6427" marB="0" anchor="ctr"/>
                </a:tc>
                <a:tc>
                  <a:txBody>
                    <a:bodyPr/>
                    <a:lstStyle/>
                    <a:p>
                      <a:pPr algn="l" fontAlgn="ctr"/>
                      <a:r>
                        <a:rPr lang="en-US" sz="1600" b="0" i="0" u="none" strike="noStrike">
                          <a:solidFill>
                            <a:srgbClr val="000000"/>
                          </a:solidFill>
                          <a:effectLst/>
                          <a:latin typeface="+mj-lt"/>
                        </a:rPr>
                        <a:t>Covers the administrative powers, functions, time computation, issuing orders, record keeping, and tribunal sittings.</a:t>
                      </a:r>
                    </a:p>
                  </a:txBody>
                  <a:tcPr marL="6427" marR="6427" marT="6427" marB="0" anchor="ctr"/>
                </a:tc>
                <a:extLst>
                  <a:ext uri="{0D108BD9-81ED-4DB2-BD59-A6C34878D82A}">
                    <a16:rowId xmlns:a16="http://schemas.microsoft.com/office/drawing/2014/main" val="436932782"/>
                  </a:ext>
                </a:extLst>
              </a:tr>
              <a:tr h="621521">
                <a:tc>
                  <a:txBody>
                    <a:bodyPr/>
                    <a:lstStyle/>
                    <a:p>
                      <a:pPr algn="ctr" fontAlgn="ctr"/>
                      <a:r>
                        <a:rPr lang="en-IN" sz="1600" b="0" i="0" u="none" strike="noStrike" dirty="0">
                          <a:solidFill>
                            <a:srgbClr val="000000"/>
                          </a:solidFill>
                          <a:effectLst/>
                          <a:latin typeface="+mj-lt"/>
                        </a:rPr>
                        <a:t>III</a:t>
                      </a:r>
                    </a:p>
                  </a:txBody>
                  <a:tcPr marL="6427" marR="6427" marT="6427" marB="0" anchor="ctr"/>
                </a:tc>
                <a:tc>
                  <a:txBody>
                    <a:bodyPr/>
                    <a:lstStyle/>
                    <a:p>
                      <a:pPr algn="l" fontAlgn="ctr"/>
                      <a:r>
                        <a:rPr lang="en-IN" sz="1600" b="0" i="0" u="none" strike="noStrike">
                          <a:solidFill>
                            <a:srgbClr val="000000"/>
                          </a:solidFill>
                          <a:effectLst/>
                          <a:latin typeface="+mj-lt"/>
                        </a:rPr>
                        <a:t>Institution of Appeals – Procedure</a:t>
                      </a:r>
                    </a:p>
                  </a:txBody>
                  <a:tcPr marL="6427" marR="6427" marT="6427" marB="0" anchor="ctr"/>
                </a:tc>
                <a:tc>
                  <a:txBody>
                    <a:bodyPr/>
                    <a:lstStyle/>
                    <a:p>
                      <a:pPr algn="ctr" fontAlgn="ctr"/>
                      <a:r>
                        <a:rPr lang="en-IN" sz="1600" b="0" i="0" u="none" strike="noStrike">
                          <a:solidFill>
                            <a:srgbClr val="000000"/>
                          </a:solidFill>
                          <a:effectLst/>
                          <a:latin typeface="+mj-lt"/>
                        </a:rPr>
                        <a:t>18–37</a:t>
                      </a:r>
                    </a:p>
                  </a:txBody>
                  <a:tcPr marL="6427" marR="6427" marT="6427" marB="0" anchor="ctr"/>
                </a:tc>
                <a:tc>
                  <a:txBody>
                    <a:bodyPr/>
                    <a:lstStyle/>
                    <a:p>
                      <a:pPr algn="l" fontAlgn="ctr"/>
                      <a:r>
                        <a:rPr lang="en-US" sz="1600" b="0" i="0" u="none" strike="noStrike">
                          <a:solidFill>
                            <a:srgbClr val="000000"/>
                          </a:solidFill>
                          <a:effectLst/>
                          <a:latin typeface="+mj-lt"/>
                        </a:rPr>
                        <a:t>Explains the appeal process including e-filing, prescribed forms, scrutiny of appeals, and appeal admission.</a:t>
                      </a:r>
                    </a:p>
                  </a:txBody>
                  <a:tcPr marL="6427" marR="6427" marT="6427" marB="0" anchor="ctr"/>
                </a:tc>
                <a:extLst>
                  <a:ext uri="{0D108BD9-81ED-4DB2-BD59-A6C34878D82A}">
                    <a16:rowId xmlns:a16="http://schemas.microsoft.com/office/drawing/2014/main" val="3062064851"/>
                  </a:ext>
                </a:extLst>
              </a:tr>
              <a:tr h="621521">
                <a:tc>
                  <a:txBody>
                    <a:bodyPr/>
                    <a:lstStyle/>
                    <a:p>
                      <a:pPr algn="ctr" fontAlgn="ctr"/>
                      <a:r>
                        <a:rPr lang="en-IN" sz="1600" b="0" i="0" u="none" strike="noStrike" dirty="0">
                          <a:solidFill>
                            <a:srgbClr val="000000"/>
                          </a:solidFill>
                          <a:effectLst/>
                          <a:latin typeface="+mj-lt"/>
                        </a:rPr>
                        <a:t>IV</a:t>
                      </a:r>
                    </a:p>
                  </a:txBody>
                  <a:tcPr marL="6427" marR="6427" marT="6427" marB="0" anchor="ctr"/>
                </a:tc>
                <a:tc>
                  <a:txBody>
                    <a:bodyPr/>
                    <a:lstStyle/>
                    <a:p>
                      <a:pPr algn="l" fontAlgn="ctr"/>
                      <a:r>
                        <a:rPr lang="en-IN" sz="1600" b="0" i="0" u="none" strike="noStrike">
                          <a:solidFill>
                            <a:srgbClr val="000000"/>
                          </a:solidFill>
                          <a:effectLst/>
                          <a:latin typeface="+mj-lt"/>
                        </a:rPr>
                        <a:t>Cause List</a:t>
                      </a:r>
                    </a:p>
                  </a:txBody>
                  <a:tcPr marL="6427" marR="6427" marT="6427" marB="0" anchor="ctr"/>
                </a:tc>
                <a:tc>
                  <a:txBody>
                    <a:bodyPr/>
                    <a:lstStyle/>
                    <a:p>
                      <a:pPr algn="ctr" fontAlgn="ctr"/>
                      <a:r>
                        <a:rPr lang="en-IN" sz="1600" b="0" i="0" u="none" strike="noStrike">
                          <a:solidFill>
                            <a:srgbClr val="000000"/>
                          </a:solidFill>
                          <a:effectLst/>
                          <a:latin typeface="+mj-lt"/>
                        </a:rPr>
                        <a:t>38–40</a:t>
                      </a:r>
                    </a:p>
                  </a:txBody>
                  <a:tcPr marL="6427" marR="6427" marT="6427" marB="0" anchor="ctr"/>
                </a:tc>
                <a:tc>
                  <a:txBody>
                    <a:bodyPr/>
                    <a:lstStyle/>
                    <a:p>
                      <a:pPr algn="l" fontAlgn="ctr"/>
                      <a:r>
                        <a:rPr lang="en-US" sz="1600" b="0" i="0" u="none" strike="noStrike">
                          <a:solidFill>
                            <a:srgbClr val="000000"/>
                          </a:solidFill>
                          <a:effectLst/>
                          <a:latin typeface="+mj-lt"/>
                        </a:rPr>
                        <a:t>Lays down provisions for preparing and publishing the daily cause list for hearings.</a:t>
                      </a:r>
                    </a:p>
                  </a:txBody>
                  <a:tcPr marL="6427" marR="6427" marT="6427" marB="0" anchor="ctr"/>
                </a:tc>
                <a:extLst>
                  <a:ext uri="{0D108BD9-81ED-4DB2-BD59-A6C34878D82A}">
                    <a16:rowId xmlns:a16="http://schemas.microsoft.com/office/drawing/2014/main" val="126939702"/>
                  </a:ext>
                </a:extLst>
              </a:tr>
              <a:tr h="621521">
                <a:tc>
                  <a:txBody>
                    <a:bodyPr/>
                    <a:lstStyle/>
                    <a:p>
                      <a:pPr algn="ctr" fontAlgn="ctr"/>
                      <a:r>
                        <a:rPr lang="en-IN" sz="1600" b="0" i="0" u="none" strike="noStrike" dirty="0">
                          <a:solidFill>
                            <a:srgbClr val="000000"/>
                          </a:solidFill>
                          <a:effectLst/>
                          <a:latin typeface="+mj-lt"/>
                        </a:rPr>
                        <a:t>V</a:t>
                      </a:r>
                    </a:p>
                  </a:txBody>
                  <a:tcPr marL="6427" marR="6427" marT="6427" marB="0" anchor="ctr"/>
                </a:tc>
                <a:tc>
                  <a:txBody>
                    <a:bodyPr/>
                    <a:lstStyle/>
                    <a:p>
                      <a:pPr algn="l" fontAlgn="ctr"/>
                      <a:r>
                        <a:rPr lang="en-IN" sz="1600" b="0" i="0" u="none" strike="noStrike">
                          <a:solidFill>
                            <a:srgbClr val="000000"/>
                          </a:solidFill>
                          <a:effectLst/>
                          <a:latin typeface="+mj-lt"/>
                        </a:rPr>
                        <a:t>Hearing of Appeals</a:t>
                      </a:r>
                    </a:p>
                  </a:txBody>
                  <a:tcPr marL="6427" marR="6427" marT="6427" marB="0" anchor="ctr"/>
                </a:tc>
                <a:tc>
                  <a:txBody>
                    <a:bodyPr/>
                    <a:lstStyle/>
                    <a:p>
                      <a:pPr algn="ctr" fontAlgn="ctr"/>
                      <a:r>
                        <a:rPr lang="en-IN" sz="1600" b="0" i="0" u="none" strike="noStrike">
                          <a:solidFill>
                            <a:srgbClr val="000000"/>
                          </a:solidFill>
                          <a:effectLst/>
                          <a:latin typeface="+mj-lt"/>
                        </a:rPr>
                        <a:t>41–52</a:t>
                      </a:r>
                    </a:p>
                  </a:txBody>
                  <a:tcPr marL="6427" marR="6427" marT="6427" marB="0" anchor="ctr"/>
                </a:tc>
                <a:tc>
                  <a:txBody>
                    <a:bodyPr/>
                    <a:lstStyle/>
                    <a:p>
                      <a:pPr algn="l" fontAlgn="ctr"/>
                      <a:r>
                        <a:rPr lang="en-US" sz="1600" b="0" i="0" u="none" strike="noStrike">
                          <a:solidFill>
                            <a:srgbClr val="000000"/>
                          </a:solidFill>
                          <a:effectLst/>
                          <a:latin typeface="+mj-lt"/>
                        </a:rPr>
                        <a:t>Details hearing procedures including adjournments, hearing order, virtual/physical hearings,&amp; ex parte decisions.</a:t>
                      </a:r>
                    </a:p>
                  </a:txBody>
                  <a:tcPr marL="6427" marR="6427" marT="6427" marB="0" anchor="ctr"/>
                </a:tc>
                <a:extLst>
                  <a:ext uri="{0D108BD9-81ED-4DB2-BD59-A6C34878D82A}">
                    <a16:rowId xmlns:a16="http://schemas.microsoft.com/office/drawing/2014/main" val="132776207"/>
                  </a:ext>
                </a:extLst>
              </a:tr>
              <a:tr h="621521">
                <a:tc>
                  <a:txBody>
                    <a:bodyPr/>
                    <a:lstStyle/>
                    <a:p>
                      <a:pPr algn="ctr" fontAlgn="ctr"/>
                      <a:r>
                        <a:rPr lang="en-IN" sz="1600" b="0" i="0" u="none" strike="noStrike" dirty="0">
                          <a:solidFill>
                            <a:srgbClr val="000000"/>
                          </a:solidFill>
                          <a:effectLst/>
                          <a:latin typeface="+mj-lt"/>
                        </a:rPr>
                        <a:t>VI</a:t>
                      </a:r>
                    </a:p>
                  </a:txBody>
                  <a:tcPr marL="6427" marR="6427" marT="6427" marB="0" anchor="ctr"/>
                </a:tc>
                <a:tc>
                  <a:txBody>
                    <a:bodyPr/>
                    <a:lstStyle/>
                    <a:p>
                      <a:pPr algn="l" fontAlgn="ctr"/>
                      <a:r>
                        <a:rPr lang="en-IN" sz="1600" b="0" i="0" u="none" strike="noStrike">
                          <a:solidFill>
                            <a:srgbClr val="000000"/>
                          </a:solidFill>
                          <a:effectLst/>
                          <a:latin typeface="+mj-lt"/>
                        </a:rPr>
                        <a:t>Record of Proceedings</a:t>
                      </a:r>
                    </a:p>
                  </a:txBody>
                  <a:tcPr marL="6427" marR="6427" marT="6427" marB="0" anchor="ctr"/>
                </a:tc>
                <a:tc>
                  <a:txBody>
                    <a:bodyPr/>
                    <a:lstStyle/>
                    <a:p>
                      <a:pPr algn="ctr" fontAlgn="ctr"/>
                      <a:r>
                        <a:rPr lang="en-IN" sz="1600" b="0" i="0" u="none" strike="noStrike">
                          <a:solidFill>
                            <a:srgbClr val="000000"/>
                          </a:solidFill>
                          <a:effectLst/>
                          <a:latin typeface="+mj-lt"/>
                        </a:rPr>
                        <a:t>53–70</a:t>
                      </a:r>
                    </a:p>
                  </a:txBody>
                  <a:tcPr marL="6427" marR="6427" marT="6427" marB="0" anchor="ctr"/>
                </a:tc>
                <a:tc>
                  <a:txBody>
                    <a:bodyPr/>
                    <a:lstStyle/>
                    <a:p>
                      <a:pPr algn="l" fontAlgn="ctr"/>
                      <a:r>
                        <a:rPr lang="en-US" sz="1600" b="0" i="0" u="none" strike="noStrike">
                          <a:solidFill>
                            <a:srgbClr val="000000"/>
                          </a:solidFill>
                          <a:effectLst/>
                          <a:latin typeface="+mj-lt"/>
                        </a:rPr>
                        <a:t>Requires maintenance of registers, order sheets, and document preservation for prescribed periods.</a:t>
                      </a:r>
                    </a:p>
                  </a:txBody>
                  <a:tcPr marL="6427" marR="6427" marT="6427" marB="0" anchor="ctr"/>
                </a:tc>
                <a:extLst>
                  <a:ext uri="{0D108BD9-81ED-4DB2-BD59-A6C34878D82A}">
                    <a16:rowId xmlns:a16="http://schemas.microsoft.com/office/drawing/2014/main" val="3998532848"/>
                  </a:ext>
                </a:extLst>
              </a:tr>
              <a:tr h="621521">
                <a:tc>
                  <a:txBody>
                    <a:bodyPr/>
                    <a:lstStyle/>
                    <a:p>
                      <a:pPr algn="ctr" fontAlgn="ctr"/>
                      <a:r>
                        <a:rPr lang="en-IN" sz="1600" b="0" i="0" u="none" strike="noStrike" dirty="0">
                          <a:solidFill>
                            <a:srgbClr val="000000"/>
                          </a:solidFill>
                          <a:effectLst/>
                          <a:latin typeface="+mj-lt"/>
                        </a:rPr>
                        <a:t>VII</a:t>
                      </a:r>
                    </a:p>
                  </a:txBody>
                  <a:tcPr marL="6427" marR="6427" marT="6427" marB="0" anchor="ctr"/>
                </a:tc>
                <a:tc>
                  <a:txBody>
                    <a:bodyPr/>
                    <a:lstStyle/>
                    <a:p>
                      <a:pPr algn="l" fontAlgn="ctr"/>
                      <a:r>
                        <a:rPr lang="en-IN" sz="1600" b="0" i="0" u="none" strike="noStrike" dirty="0">
                          <a:solidFill>
                            <a:srgbClr val="000000"/>
                          </a:solidFill>
                          <a:effectLst/>
                          <a:latin typeface="+mj-lt"/>
                        </a:rPr>
                        <a:t>Inspection of Records</a:t>
                      </a:r>
                    </a:p>
                  </a:txBody>
                  <a:tcPr marL="6427" marR="6427" marT="6427" marB="0" anchor="ctr"/>
                </a:tc>
                <a:tc>
                  <a:txBody>
                    <a:bodyPr/>
                    <a:lstStyle/>
                    <a:p>
                      <a:pPr algn="ctr" fontAlgn="ctr"/>
                      <a:r>
                        <a:rPr lang="en-IN" sz="1600" b="0" i="0" u="none" strike="noStrike" dirty="0">
                          <a:solidFill>
                            <a:srgbClr val="000000"/>
                          </a:solidFill>
                          <a:effectLst/>
                          <a:latin typeface="+mj-lt"/>
                        </a:rPr>
                        <a:t>71</a:t>
                      </a:r>
                    </a:p>
                  </a:txBody>
                  <a:tcPr marL="6427" marR="6427" marT="6427" marB="0" anchor="ctr"/>
                </a:tc>
                <a:tc>
                  <a:txBody>
                    <a:bodyPr/>
                    <a:lstStyle/>
                    <a:p>
                      <a:pPr algn="l" fontAlgn="ctr"/>
                      <a:r>
                        <a:rPr lang="en-US" sz="1600" b="0" i="0" u="none" strike="noStrike" dirty="0">
                          <a:solidFill>
                            <a:srgbClr val="000000"/>
                          </a:solidFill>
                          <a:effectLst/>
                          <a:latin typeface="+mj-lt"/>
                        </a:rPr>
                        <a:t>Provides for inspection of Tribunal records by parties upon written application and approval.</a:t>
                      </a:r>
                    </a:p>
                  </a:txBody>
                  <a:tcPr marL="6427" marR="6427" marT="6427" marB="0" anchor="ctr"/>
                </a:tc>
                <a:extLst>
                  <a:ext uri="{0D108BD9-81ED-4DB2-BD59-A6C34878D82A}">
                    <a16:rowId xmlns:a16="http://schemas.microsoft.com/office/drawing/2014/main" val="2413905269"/>
                  </a:ext>
                </a:extLst>
              </a:tr>
            </a:tbl>
          </a:graphicData>
        </a:graphic>
      </p:graphicFrame>
      <p:sp>
        <p:nvSpPr>
          <p:cNvPr id="3" name="Date Placeholder 2">
            <a:extLst>
              <a:ext uri="{FF2B5EF4-FFF2-40B4-BE49-F238E27FC236}">
                <a16:creationId xmlns:a16="http://schemas.microsoft.com/office/drawing/2014/main" id="{E631CB88-C292-8762-3C7B-6B6B66085A93}"/>
              </a:ext>
            </a:extLst>
          </p:cNvPr>
          <p:cNvSpPr>
            <a:spLocks noGrp="1"/>
          </p:cNvSpPr>
          <p:nvPr>
            <p:ph type="dt" sz="half" idx="10"/>
          </p:nvPr>
        </p:nvSpPr>
        <p:spPr/>
        <p:txBody>
          <a:bodyPr/>
          <a:lstStyle/>
          <a:p>
            <a:fld id="{541A4D0B-0CD5-4D82-A49E-96432664F98C}" type="datetime1">
              <a:rPr lang="en-IN" smtClean="0"/>
              <a:t>21-12-2025</a:t>
            </a:fld>
            <a:endParaRPr lang="en-IN" dirty="0"/>
          </a:p>
        </p:txBody>
      </p:sp>
      <p:sp>
        <p:nvSpPr>
          <p:cNvPr id="4" name="Footer Placeholder 3">
            <a:extLst>
              <a:ext uri="{FF2B5EF4-FFF2-40B4-BE49-F238E27FC236}">
                <a16:creationId xmlns:a16="http://schemas.microsoft.com/office/drawing/2014/main" id="{7591D072-791D-8226-FC43-F027EB73E79E}"/>
              </a:ext>
            </a:extLst>
          </p:cNvPr>
          <p:cNvSpPr>
            <a:spLocks noGrp="1"/>
          </p:cNvSpPr>
          <p:nvPr>
            <p:ph type="ftr" sz="quarter" idx="11"/>
          </p:nvPr>
        </p:nvSpPr>
        <p:spPr>
          <a:xfrm>
            <a:off x="1981203" y="6182876"/>
            <a:ext cx="6297612" cy="365125"/>
          </a:xfrm>
        </p:spPr>
        <p:txBody>
          <a:bodyPr>
            <a:normAutofit/>
          </a:bodyPr>
          <a:lstStyle/>
          <a:p>
            <a:pPr>
              <a:spcAft>
                <a:spcPts val="600"/>
              </a:spcAft>
            </a:pPr>
            <a:r>
              <a:rPr lang="pt-BR"/>
              <a:t>CA Rajesh Kumar T.R. | R K T R &amp; Co., </a:t>
            </a:r>
            <a:endParaRPr lang="en-IN"/>
          </a:p>
        </p:txBody>
      </p:sp>
      <p:sp>
        <p:nvSpPr>
          <p:cNvPr id="6" name="Slide Number Placeholder 5">
            <a:extLst>
              <a:ext uri="{FF2B5EF4-FFF2-40B4-BE49-F238E27FC236}">
                <a16:creationId xmlns:a16="http://schemas.microsoft.com/office/drawing/2014/main" id="{4C167B1A-162B-8DD8-B586-A072F91D2A8A}"/>
              </a:ext>
            </a:extLst>
          </p:cNvPr>
          <p:cNvSpPr>
            <a:spLocks noGrp="1"/>
          </p:cNvSpPr>
          <p:nvPr>
            <p:ph type="sldNum" sz="quarter" idx="12"/>
          </p:nvPr>
        </p:nvSpPr>
        <p:spPr/>
        <p:txBody>
          <a:bodyPr/>
          <a:lstStyle/>
          <a:p>
            <a:fld id="{72CC1286-1CFD-434F-91E2-447085530BDC}" type="slidenum">
              <a:rPr lang="en-IN" smtClean="0"/>
              <a:pPr/>
              <a:t>39</a:t>
            </a:fld>
            <a:endParaRPr lang="en-IN" dirty="0"/>
          </a:p>
        </p:txBody>
      </p:sp>
    </p:spTree>
    <p:extLst>
      <p:ext uri="{BB962C8B-B14F-4D97-AF65-F5344CB8AC3E}">
        <p14:creationId xmlns:p14="http://schemas.microsoft.com/office/powerpoint/2010/main" val="2487015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04AEF-FAAC-2D03-3EEB-31BB5EFEC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A4C05-53CA-1EC8-BEC9-FB12AEA8EB7A}"/>
              </a:ext>
            </a:extLst>
          </p:cNvPr>
          <p:cNvSpPr>
            <a:spLocks noGrp="1"/>
          </p:cNvSpPr>
          <p:nvPr>
            <p:ph type="title"/>
          </p:nvPr>
        </p:nvSpPr>
        <p:spPr/>
        <p:txBody>
          <a:bodyPr/>
          <a:lstStyle/>
          <a:p>
            <a:r>
              <a:rPr lang="en-IN" dirty="0"/>
              <a:t>Preparedness by CAs</a:t>
            </a:r>
          </a:p>
        </p:txBody>
      </p:sp>
      <p:sp>
        <p:nvSpPr>
          <p:cNvPr id="3" name="Content Placeholder 2">
            <a:extLst>
              <a:ext uri="{FF2B5EF4-FFF2-40B4-BE49-F238E27FC236}">
                <a16:creationId xmlns:a16="http://schemas.microsoft.com/office/drawing/2014/main" id="{57D0894C-9E44-1D26-F960-B329367BDE5E}"/>
              </a:ext>
            </a:extLst>
          </p:cNvPr>
          <p:cNvSpPr>
            <a:spLocks noGrp="1"/>
          </p:cNvSpPr>
          <p:nvPr>
            <p:ph idx="1"/>
          </p:nvPr>
        </p:nvSpPr>
        <p:spPr/>
        <p:txBody>
          <a:bodyPr>
            <a:normAutofit lnSpcReduction="10000"/>
          </a:bodyPr>
          <a:lstStyle/>
          <a:p>
            <a:r>
              <a:rPr lang="en-IN" dirty="0"/>
              <a:t>Knowledge &amp; Training – </a:t>
            </a:r>
          </a:p>
          <a:p>
            <a:pPr lvl="1"/>
            <a:r>
              <a:rPr lang="en-IN" dirty="0"/>
              <a:t>To be abreast with the law;</a:t>
            </a:r>
          </a:p>
          <a:p>
            <a:pPr lvl="1"/>
            <a:r>
              <a:rPr lang="en-IN" dirty="0"/>
              <a:t>Understanding the development in law starting from GST Council agenda, Minutes, changes in Act, Rules, notifications  and issue of circulars.</a:t>
            </a:r>
          </a:p>
          <a:p>
            <a:pPr lvl="1"/>
            <a:r>
              <a:rPr lang="en-IN" dirty="0"/>
              <a:t>To be continuous engagement with the changes in law, including judicial precedents;</a:t>
            </a:r>
          </a:p>
          <a:p>
            <a:pPr lvl="1"/>
            <a:r>
              <a:rPr lang="en-IN" dirty="0"/>
              <a:t>To get trained through various professional programs and also practically by attending the proceedings of the Tribunal to understand the procedure;</a:t>
            </a:r>
          </a:p>
          <a:p>
            <a:pPr lvl="1"/>
            <a:r>
              <a:rPr lang="en-IN" dirty="0"/>
              <a:t>Subscribing to journals and having access to the library to go back for checking the development in law;</a:t>
            </a:r>
          </a:p>
          <a:p>
            <a:pPr lvl="1"/>
            <a:r>
              <a:rPr lang="en-IN" dirty="0"/>
              <a:t>Development in the corresponding industry;</a:t>
            </a:r>
          </a:p>
          <a:p>
            <a:pPr lvl="1"/>
            <a:r>
              <a:rPr lang="en-IN" dirty="0"/>
              <a:t>Checking on ICAI Publications;</a:t>
            </a:r>
          </a:p>
          <a:p>
            <a:pPr lvl="1"/>
            <a:endParaRPr lang="en-IN" dirty="0"/>
          </a:p>
          <a:p>
            <a:pPr lvl="1"/>
            <a:endParaRPr lang="en-IN" dirty="0"/>
          </a:p>
          <a:p>
            <a:endParaRPr lang="en-IN" dirty="0"/>
          </a:p>
        </p:txBody>
      </p:sp>
      <p:sp>
        <p:nvSpPr>
          <p:cNvPr id="5" name="Date Placeholder 4">
            <a:extLst>
              <a:ext uri="{FF2B5EF4-FFF2-40B4-BE49-F238E27FC236}">
                <a16:creationId xmlns:a16="http://schemas.microsoft.com/office/drawing/2014/main" id="{5B74374C-C966-7AFD-1418-C1B691DDBE47}"/>
              </a:ext>
            </a:extLst>
          </p:cNvPr>
          <p:cNvSpPr>
            <a:spLocks noGrp="1"/>
          </p:cNvSpPr>
          <p:nvPr>
            <p:ph type="dt" sz="half" idx="10"/>
          </p:nvPr>
        </p:nvSpPr>
        <p:spPr/>
        <p:txBody>
          <a:bodyPr/>
          <a:lstStyle/>
          <a:p>
            <a:fld id="{8E70AB4A-DB32-4793-B209-75B2BDB32831}" type="datetime1">
              <a:rPr lang="en-IN" smtClean="0"/>
              <a:t>21-12-2025</a:t>
            </a:fld>
            <a:endParaRPr lang="en-IN" dirty="0"/>
          </a:p>
        </p:txBody>
      </p:sp>
      <p:sp>
        <p:nvSpPr>
          <p:cNvPr id="4" name="Footer Placeholder 3">
            <a:extLst>
              <a:ext uri="{FF2B5EF4-FFF2-40B4-BE49-F238E27FC236}">
                <a16:creationId xmlns:a16="http://schemas.microsoft.com/office/drawing/2014/main" id="{64AC1565-B6A4-37B7-F32C-55155ABE6E77}"/>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414A20AB-67BD-CEC9-35FB-A79AE44FF92A}"/>
              </a:ext>
            </a:extLst>
          </p:cNvPr>
          <p:cNvSpPr>
            <a:spLocks noGrp="1"/>
          </p:cNvSpPr>
          <p:nvPr>
            <p:ph type="sldNum" sz="quarter" idx="12"/>
          </p:nvPr>
        </p:nvSpPr>
        <p:spPr/>
        <p:txBody>
          <a:bodyPr/>
          <a:lstStyle/>
          <a:p>
            <a:fld id="{72CC1286-1CFD-434F-91E2-447085530BDC}" type="slidenum">
              <a:rPr lang="en-IN" smtClean="0"/>
              <a:pPr/>
              <a:t>4</a:t>
            </a:fld>
            <a:endParaRPr lang="en-IN" dirty="0"/>
          </a:p>
        </p:txBody>
      </p:sp>
    </p:spTree>
    <p:extLst>
      <p:ext uri="{BB962C8B-B14F-4D97-AF65-F5344CB8AC3E}">
        <p14:creationId xmlns:p14="http://schemas.microsoft.com/office/powerpoint/2010/main" val="3523690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177AF-7486-D77F-8F0C-579B56FD8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6CD04-DF33-1D4A-58A2-98516039EBFD}"/>
              </a:ext>
            </a:extLst>
          </p:cNvPr>
          <p:cNvSpPr>
            <a:spLocks noGrp="1"/>
          </p:cNvSpPr>
          <p:nvPr>
            <p:ph type="title"/>
          </p:nvPr>
        </p:nvSpPr>
        <p:spPr>
          <a:xfrm>
            <a:off x="1286933" y="609600"/>
            <a:ext cx="10197494" cy="1099457"/>
          </a:xfrm>
        </p:spPr>
        <p:txBody>
          <a:bodyPr>
            <a:normAutofit/>
          </a:bodyPr>
          <a:lstStyle/>
          <a:p>
            <a:r>
              <a:rPr lang="en-US" dirty="0"/>
              <a:t>GSTAT Procedures Rules</a:t>
            </a:r>
            <a:endParaRPr lang="en-IN" dirty="0"/>
          </a:p>
        </p:txBody>
      </p:sp>
      <p:graphicFrame>
        <p:nvGraphicFramePr>
          <p:cNvPr id="5" name="Content Placeholder 4">
            <a:extLst>
              <a:ext uri="{FF2B5EF4-FFF2-40B4-BE49-F238E27FC236}">
                <a16:creationId xmlns:a16="http://schemas.microsoft.com/office/drawing/2014/main" id="{17539000-E443-8772-0033-94C5F7931E53}"/>
              </a:ext>
            </a:extLst>
          </p:cNvPr>
          <p:cNvGraphicFramePr>
            <a:graphicFrameLocks noGrp="1"/>
          </p:cNvGraphicFramePr>
          <p:nvPr>
            <p:ph idx="1"/>
          </p:nvPr>
        </p:nvGraphicFramePr>
        <p:xfrm>
          <a:off x="1286933" y="1494263"/>
          <a:ext cx="10197494" cy="4464660"/>
        </p:xfrm>
        <a:graphic>
          <a:graphicData uri="http://schemas.openxmlformats.org/drawingml/2006/table">
            <a:tbl>
              <a:tblPr firstRow="1" bandRow="1">
                <a:tableStyleId>{5C22544A-7EE6-4342-B048-85BDC9FD1C3A}</a:tableStyleId>
              </a:tblPr>
              <a:tblGrid>
                <a:gridCol w="499238">
                  <a:extLst>
                    <a:ext uri="{9D8B030D-6E8A-4147-A177-3AD203B41FA5}">
                      <a16:colId xmlns:a16="http://schemas.microsoft.com/office/drawing/2014/main" val="590754328"/>
                    </a:ext>
                  </a:extLst>
                </a:gridCol>
                <a:gridCol w="2434832">
                  <a:extLst>
                    <a:ext uri="{9D8B030D-6E8A-4147-A177-3AD203B41FA5}">
                      <a16:colId xmlns:a16="http://schemas.microsoft.com/office/drawing/2014/main" val="3614388010"/>
                    </a:ext>
                  </a:extLst>
                </a:gridCol>
                <a:gridCol w="845925">
                  <a:extLst>
                    <a:ext uri="{9D8B030D-6E8A-4147-A177-3AD203B41FA5}">
                      <a16:colId xmlns:a16="http://schemas.microsoft.com/office/drawing/2014/main" val="2366487233"/>
                    </a:ext>
                  </a:extLst>
                </a:gridCol>
                <a:gridCol w="6417499">
                  <a:extLst>
                    <a:ext uri="{9D8B030D-6E8A-4147-A177-3AD203B41FA5}">
                      <a16:colId xmlns:a16="http://schemas.microsoft.com/office/drawing/2014/main" val="3196566614"/>
                    </a:ext>
                  </a:extLst>
                </a:gridCol>
              </a:tblGrid>
              <a:tr h="243318">
                <a:tc>
                  <a:txBody>
                    <a:bodyPr/>
                    <a:lstStyle/>
                    <a:p>
                      <a:pPr algn="ctr" fontAlgn="ctr"/>
                      <a:r>
                        <a:rPr lang="en-IN" sz="1200" b="0" i="0" u="none" strike="noStrike">
                          <a:solidFill>
                            <a:schemeClr val="bg1"/>
                          </a:solidFill>
                          <a:effectLst/>
                          <a:latin typeface="+mj-lt"/>
                        </a:rPr>
                        <a:t>No.</a:t>
                      </a:r>
                    </a:p>
                  </a:txBody>
                  <a:tcPr marL="6332" marR="6332" marT="6332" marB="0" anchor="ctr"/>
                </a:tc>
                <a:tc>
                  <a:txBody>
                    <a:bodyPr/>
                    <a:lstStyle/>
                    <a:p>
                      <a:pPr algn="ctr" fontAlgn="ctr"/>
                      <a:r>
                        <a:rPr lang="en-IN" sz="1200" b="0" i="0" u="none" strike="noStrike">
                          <a:solidFill>
                            <a:schemeClr val="bg1"/>
                          </a:solidFill>
                          <a:effectLst/>
                          <a:latin typeface="+mj-lt"/>
                        </a:rPr>
                        <a:t>Chapter Title</a:t>
                      </a:r>
                    </a:p>
                  </a:txBody>
                  <a:tcPr marL="6332" marR="6332" marT="6332" marB="0" anchor="ctr"/>
                </a:tc>
                <a:tc>
                  <a:txBody>
                    <a:bodyPr/>
                    <a:lstStyle/>
                    <a:p>
                      <a:pPr algn="ctr" fontAlgn="ctr"/>
                      <a:r>
                        <a:rPr lang="en-IN" sz="1200" b="0" i="0" u="none" strike="noStrike">
                          <a:solidFill>
                            <a:schemeClr val="bg1"/>
                          </a:solidFill>
                          <a:effectLst/>
                          <a:latin typeface="+mj-lt"/>
                        </a:rPr>
                        <a:t> Nos</a:t>
                      </a:r>
                    </a:p>
                  </a:txBody>
                  <a:tcPr marL="6332" marR="6332" marT="6332" marB="0" anchor="ctr"/>
                </a:tc>
                <a:tc>
                  <a:txBody>
                    <a:bodyPr/>
                    <a:lstStyle/>
                    <a:p>
                      <a:pPr algn="ctr" fontAlgn="ctr"/>
                      <a:r>
                        <a:rPr lang="en-IN" sz="1200" b="0" i="0" u="none" strike="noStrike">
                          <a:solidFill>
                            <a:schemeClr val="bg1"/>
                          </a:solidFill>
                          <a:effectLst/>
                          <a:latin typeface="+mj-lt"/>
                        </a:rPr>
                        <a:t>Summary</a:t>
                      </a:r>
                    </a:p>
                  </a:txBody>
                  <a:tcPr marL="6332" marR="6332" marT="6332" marB="0" anchor="ctr"/>
                </a:tc>
                <a:extLst>
                  <a:ext uri="{0D108BD9-81ED-4DB2-BD59-A6C34878D82A}">
                    <a16:rowId xmlns:a16="http://schemas.microsoft.com/office/drawing/2014/main" val="3230277374"/>
                  </a:ext>
                </a:extLst>
              </a:tr>
              <a:tr h="560062">
                <a:tc>
                  <a:txBody>
                    <a:bodyPr/>
                    <a:lstStyle/>
                    <a:p>
                      <a:pPr algn="ctr" fontAlgn="ctr"/>
                      <a:r>
                        <a:rPr lang="en-IN" sz="1600" b="0" i="0" u="none" strike="noStrike" dirty="0">
                          <a:solidFill>
                            <a:srgbClr val="000000"/>
                          </a:solidFill>
                          <a:effectLst/>
                          <a:latin typeface="+mj-lt"/>
                        </a:rPr>
                        <a:t>VIII</a:t>
                      </a:r>
                    </a:p>
                  </a:txBody>
                  <a:tcPr marL="6332" marR="6332" marT="6332" marB="0" anchor="ctr"/>
                </a:tc>
                <a:tc>
                  <a:txBody>
                    <a:bodyPr/>
                    <a:lstStyle/>
                    <a:p>
                      <a:pPr algn="l" fontAlgn="ctr"/>
                      <a:r>
                        <a:rPr lang="en-IN" sz="1600" b="0" i="0" u="none" strike="noStrike">
                          <a:solidFill>
                            <a:srgbClr val="000000"/>
                          </a:solidFill>
                          <a:effectLst/>
                          <a:latin typeface="+mj-lt"/>
                        </a:rPr>
                        <a:t>Appearance of AR</a:t>
                      </a:r>
                    </a:p>
                  </a:txBody>
                  <a:tcPr marL="6332" marR="6332" marT="6332" marB="0" anchor="ctr"/>
                </a:tc>
                <a:tc>
                  <a:txBody>
                    <a:bodyPr/>
                    <a:lstStyle/>
                    <a:p>
                      <a:pPr algn="ctr" fontAlgn="ctr"/>
                      <a:r>
                        <a:rPr lang="en-IN" sz="1600" b="0" i="0" u="none" strike="noStrike">
                          <a:solidFill>
                            <a:srgbClr val="000000"/>
                          </a:solidFill>
                          <a:effectLst/>
                          <a:latin typeface="+mj-lt"/>
                        </a:rPr>
                        <a:t>72–77</a:t>
                      </a:r>
                    </a:p>
                  </a:txBody>
                  <a:tcPr marL="6332" marR="6332" marT="6332" marB="0" anchor="ctr"/>
                </a:tc>
                <a:tc>
                  <a:txBody>
                    <a:bodyPr/>
                    <a:lstStyle/>
                    <a:p>
                      <a:pPr algn="l" fontAlgn="ctr"/>
                      <a:r>
                        <a:rPr lang="en-US" sz="1600" b="0" i="0" u="none" strike="noStrike">
                          <a:solidFill>
                            <a:srgbClr val="000000"/>
                          </a:solidFill>
                          <a:effectLst/>
                          <a:latin typeface="+mj-lt"/>
                        </a:rPr>
                        <a:t>Deals with rules for legal representatives, including filing of vakalatnama or authorization letter.</a:t>
                      </a:r>
                    </a:p>
                  </a:txBody>
                  <a:tcPr marL="6332" marR="6332" marT="6332" marB="0" anchor="ctr"/>
                </a:tc>
                <a:extLst>
                  <a:ext uri="{0D108BD9-81ED-4DB2-BD59-A6C34878D82A}">
                    <a16:rowId xmlns:a16="http://schemas.microsoft.com/office/drawing/2014/main" val="1960364031"/>
                  </a:ext>
                </a:extLst>
              </a:tr>
              <a:tr h="560062">
                <a:tc>
                  <a:txBody>
                    <a:bodyPr/>
                    <a:lstStyle/>
                    <a:p>
                      <a:pPr algn="ctr" fontAlgn="ctr"/>
                      <a:r>
                        <a:rPr lang="en-IN" sz="1600" b="0" i="0" u="none" strike="noStrike" dirty="0">
                          <a:solidFill>
                            <a:srgbClr val="000000"/>
                          </a:solidFill>
                          <a:effectLst/>
                          <a:latin typeface="+mj-lt"/>
                        </a:rPr>
                        <a:t>IX</a:t>
                      </a:r>
                    </a:p>
                  </a:txBody>
                  <a:tcPr marL="6332" marR="6332" marT="6332" marB="0" anchor="ctr"/>
                </a:tc>
                <a:tc>
                  <a:txBody>
                    <a:bodyPr/>
                    <a:lstStyle/>
                    <a:p>
                      <a:pPr algn="l" fontAlgn="ctr"/>
                      <a:r>
                        <a:rPr lang="en-IN" sz="1600" b="0" i="0" u="none" strike="noStrike">
                          <a:solidFill>
                            <a:srgbClr val="000000"/>
                          </a:solidFill>
                          <a:effectLst/>
                          <a:latin typeface="+mj-lt"/>
                        </a:rPr>
                        <a:t>Affidavits</a:t>
                      </a:r>
                    </a:p>
                  </a:txBody>
                  <a:tcPr marL="6332" marR="6332" marT="6332" marB="0" anchor="ctr"/>
                </a:tc>
                <a:tc>
                  <a:txBody>
                    <a:bodyPr/>
                    <a:lstStyle/>
                    <a:p>
                      <a:pPr algn="ctr" fontAlgn="ctr"/>
                      <a:r>
                        <a:rPr lang="en-IN" sz="1600" b="0" i="0" u="none" strike="noStrike">
                          <a:solidFill>
                            <a:srgbClr val="000000"/>
                          </a:solidFill>
                          <a:effectLst/>
                          <a:latin typeface="+mj-lt"/>
                        </a:rPr>
                        <a:t>78–80</a:t>
                      </a:r>
                    </a:p>
                  </a:txBody>
                  <a:tcPr marL="6332" marR="6332" marT="6332" marB="0" anchor="ctr"/>
                </a:tc>
                <a:tc>
                  <a:txBody>
                    <a:bodyPr/>
                    <a:lstStyle/>
                    <a:p>
                      <a:pPr algn="l" fontAlgn="ctr"/>
                      <a:r>
                        <a:rPr lang="en-US" sz="1600" b="0" i="0" u="none" strike="noStrike">
                          <a:solidFill>
                            <a:srgbClr val="000000"/>
                          </a:solidFill>
                          <a:effectLst/>
                          <a:latin typeface="+mj-lt"/>
                        </a:rPr>
                        <a:t>Governs how affidavits are to be filed, attested, and presented before the Tribunal.</a:t>
                      </a:r>
                    </a:p>
                  </a:txBody>
                  <a:tcPr marL="6332" marR="6332" marT="6332" marB="0" anchor="ctr"/>
                </a:tc>
                <a:extLst>
                  <a:ext uri="{0D108BD9-81ED-4DB2-BD59-A6C34878D82A}">
                    <a16:rowId xmlns:a16="http://schemas.microsoft.com/office/drawing/2014/main" val="1091413878"/>
                  </a:ext>
                </a:extLst>
              </a:tr>
              <a:tr h="560062">
                <a:tc>
                  <a:txBody>
                    <a:bodyPr/>
                    <a:lstStyle/>
                    <a:p>
                      <a:pPr algn="ctr" fontAlgn="ctr"/>
                      <a:r>
                        <a:rPr lang="en-IN" sz="1600" b="0" i="0" u="none" strike="noStrike" dirty="0">
                          <a:solidFill>
                            <a:srgbClr val="000000"/>
                          </a:solidFill>
                          <a:effectLst/>
                          <a:latin typeface="+mj-lt"/>
                        </a:rPr>
                        <a:t>X</a:t>
                      </a:r>
                    </a:p>
                  </a:txBody>
                  <a:tcPr marL="6332" marR="6332" marT="6332" marB="0" anchor="ctr"/>
                </a:tc>
                <a:tc>
                  <a:txBody>
                    <a:bodyPr/>
                    <a:lstStyle/>
                    <a:p>
                      <a:pPr algn="l" fontAlgn="ctr"/>
                      <a:r>
                        <a:rPr lang="en-IN" sz="1600" b="0" i="0" u="none" strike="noStrike">
                          <a:solidFill>
                            <a:srgbClr val="000000"/>
                          </a:solidFill>
                          <a:effectLst/>
                          <a:latin typeface="+mj-lt"/>
                        </a:rPr>
                        <a:t>Production of Additional Evidence</a:t>
                      </a:r>
                    </a:p>
                  </a:txBody>
                  <a:tcPr marL="6332" marR="6332" marT="6332" marB="0" anchor="ctr"/>
                </a:tc>
                <a:tc>
                  <a:txBody>
                    <a:bodyPr/>
                    <a:lstStyle/>
                    <a:p>
                      <a:pPr algn="ctr" fontAlgn="ctr"/>
                      <a:r>
                        <a:rPr lang="en-IN" sz="1600" b="0" i="0" u="none" strike="noStrike">
                          <a:solidFill>
                            <a:srgbClr val="000000"/>
                          </a:solidFill>
                          <a:effectLst/>
                          <a:latin typeface="+mj-lt"/>
                        </a:rPr>
                        <a:t>81–85</a:t>
                      </a:r>
                    </a:p>
                  </a:txBody>
                  <a:tcPr marL="6332" marR="6332" marT="6332" marB="0" anchor="ctr"/>
                </a:tc>
                <a:tc>
                  <a:txBody>
                    <a:bodyPr/>
                    <a:lstStyle/>
                    <a:p>
                      <a:pPr algn="l" fontAlgn="ctr"/>
                      <a:r>
                        <a:rPr lang="en-US" sz="1600" b="0" i="0" u="none" strike="noStrike">
                          <a:solidFill>
                            <a:srgbClr val="000000"/>
                          </a:solidFill>
                          <a:effectLst/>
                          <a:latin typeface="+mj-lt"/>
                        </a:rPr>
                        <a:t>Regulates circumstances and methods for submitting additional evidence before the Tribunal.</a:t>
                      </a:r>
                    </a:p>
                  </a:txBody>
                  <a:tcPr marL="6332" marR="6332" marT="6332" marB="0" anchor="ctr"/>
                </a:tc>
                <a:extLst>
                  <a:ext uri="{0D108BD9-81ED-4DB2-BD59-A6C34878D82A}">
                    <a16:rowId xmlns:a16="http://schemas.microsoft.com/office/drawing/2014/main" val="3318399257"/>
                  </a:ext>
                </a:extLst>
              </a:tr>
              <a:tr h="560062">
                <a:tc>
                  <a:txBody>
                    <a:bodyPr/>
                    <a:lstStyle/>
                    <a:p>
                      <a:pPr algn="ctr" fontAlgn="ctr"/>
                      <a:r>
                        <a:rPr lang="en-IN" sz="1600" b="0" i="0" u="none" strike="noStrike" dirty="0">
                          <a:solidFill>
                            <a:srgbClr val="000000"/>
                          </a:solidFill>
                          <a:effectLst/>
                          <a:latin typeface="+mj-lt"/>
                        </a:rPr>
                        <a:t>XI</a:t>
                      </a:r>
                    </a:p>
                  </a:txBody>
                  <a:tcPr marL="6332" marR="6332" marT="6332" marB="0" anchor="ctr"/>
                </a:tc>
                <a:tc>
                  <a:txBody>
                    <a:bodyPr/>
                    <a:lstStyle/>
                    <a:p>
                      <a:pPr algn="l" fontAlgn="ctr"/>
                      <a:r>
                        <a:rPr lang="en-US" sz="1600" b="0" i="0" u="none" strike="noStrike">
                          <a:solidFill>
                            <a:srgbClr val="000000"/>
                          </a:solidFill>
                          <a:effectLst/>
                          <a:latin typeface="+mj-lt"/>
                        </a:rPr>
                        <a:t>Pronouncement and Communication of Orders</a:t>
                      </a:r>
                    </a:p>
                  </a:txBody>
                  <a:tcPr marL="6332" marR="6332" marT="6332" marB="0" anchor="ctr"/>
                </a:tc>
                <a:tc>
                  <a:txBody>
                    <a:bodyPr/>
                    <a:lstStyle/>
                    <a:p>
                      <a:pPr algn="ctr" fontAlgn="ctr"/>
                      <a:r>
                        <a:rPr lang="en-IN" sz="1600" b="0" i="0" u="none" strike="noStrike">
                          <a:solidFill>
                            <a:srgbClr val="000000"/>
                          </a:solidFill>
                          <a:effectLst/>
                          <a:latin typeface="+mj-lt"/>
                        </a:rPr>
                        <a:t>86–93</a:t>
                      </a:r>
                    </a:p>
                  </a:txBody>
                  <a:tcPr marL="6332" marR="6332" marT="6332" marB="0" anchor="ctr"/>
                </a:tc>
                <a:tc>
                  <a:txBody>
                    <a:bodyPr/>
                    <a:lstStyle/>
                    <a:p>
                      <a:pPr algn="l" fontAlgn="ctr"/>
                      <a:r>
                        <a:rPr lang="en-US" sz="1600" b="0" i="0" u="none" strike="noStrike" dirty="0">
                          <a:solidFill>
                            <a:srgbClr val="000000"/>
                          </a:solidFill>
                          <a:effectLst/>
                          <a:latin typeface="+mj-lt"/>
                        </a:rPr>
                        <a:t>Requires orders to be pronounced within 30 days and outlines order communication and publication procedures.</a:t>
                      </a:r>
                    </a:p>
                  </a:txBody>
                  <a:tcPr marL="6332" marR="6332" marT="6332" marB="0" anchor="ctr"/>
                </a:tc>
                <a:extLst>
                  <a:ext uri="{0D108BD9-81ED-4DB2-BD59-A6C34878D82A}">
                    <a16:rowId xmlns:a16="http://schemas.microsoft.com/office/drawing/2014/main" val="1655796705"/>
                  </a:ext>
                </a:extLst>
              </a:tr>
              <a:tr h="560062">
                <a:tc>
                  <a:txBody>
                    <a:bodyPr/>
                    <a:lstStyle/>
                    <a:p>
                      <a:pPr algn="ctr" fontAlgn="ctr"/>
                      <a:r>
                        <a:rPr lang="en-IN" sz="1600" b="0" i="0" u="none" strike="noStrike" dirty="0">
                          <a:solidFill>
                            <a:srgbClr val="000000"/>
                          </a:solidFill>
                          <a:effectLst/>
                          <a:latin typeface="+mj-lt"/>
                        </a:rPr>
                        <a:t>XII</a:t>
                      </a:r>
                    </a:p>
                  </a:txBody>
                  <a:tcPr marL="6332" marR="6332" marT="6332" marB="0" anchor="ctr"/>
                </a:tc>
                <a:tc>
                  <a:txBody>
                    <a:bodyPr/>
                    <a:lstStyle/>
                    <a:p>
                      <a:pPr algn="l" fontAlgn="ctr"/>
                      <a:r>
                        <a:rPr lang="en-IN" sz="1600" b="0" i="0" u="none" strike="noStrike">
                          <a:solidFill>
                            <a:srgbClr val="000000"/>
                          </a:solidFill>
                          <a:effectLst/>
                          <a:latin typeface="+mj-lt"/>
                        </a:rPr>
                        <a:t>Rectification of Orders</a:t>
                      </a:r>
                    </a:p>
                  </a:txBody>
                  <a:tcPr marL="6332" marR="6332" marT="6332" marB="0" anchor="ctr"/>
                </a:tc>
                <a:tc>
                  <a:txBody>
                    <a:bodyPr/>
                    <a:lstStyle/>
                    <a:p>
                      <a:pPr algn="ctr" fontAlgn="ctr"/>
                      <a:r>
                        <a:rPr lang="en-IN" sz="1600" b="0" i="0" u="none" strike="noStrike">
                          <a:solidFill>
                            <a:srgbClr val="000000"/>
                          </a:solidFill>
                          <a:effectLst/>
                          <a:latin typeface="+mj-lt"/>
                        </a:rPr>
                        <a:t>94–95</a:t>
                      </a:r>
                    </a:p>
                  </a:txBody>
                  <a:tcPr marL="6332" marR="6332" marT="6332" marB="0" anchor="ctr"/>
                </a:tc>
                <a:tc>
                  <a:txBody>
                    <a:bodyPr/>
                    <a:lstStyle/>
                    <a:p>
                      <a:pPr algn="l" fontAlgn="ctr"/>
                      <a:r>
                        <a:rPr lang="en-US" sz="1600" b="0" i="0" u="none" strike="noStrike">
                          <a:solidFill>
                            <a:srgbClr val="000000"/>
                          </a:solidFill>
                          <a:effectLst/>
                          <a:latin typeface="+mj-lt"/>
                        </a:rPr>
                        <a:t>Permits correction of clerical or arithmetical errors in orders by the Tribunal.</a:t>
                      </a:r>
                    </a:p>
                  </a:txBody>
                  <a:tcPr marL="6332" marR="6332" marT="6332" marB="0" anchor="ctr"/>
                </a:tc>
                <a:extLst>
                  <a:ext uri="{0D108BD9-81ED-4DB2-BD59-A6C34878D82A}">
                    <a16:rowId xmlns:a16="http://schemas.microsoft.com/office/drawing/2014/main" val="3497357769"/>
                  </a:ext>
                </a:extLst>
              </a:tr>
              <a:tr h="300908">
                <a:tc>
                  <a:txBody>
                    <a:bodyPr/>
                    <a:lstStyle/>
                    <a:p>
                      <a:pPr algn="ctr" fontAlgn="ctr"/>
                      <a:r>
                        <a:rPr lang="en-IN" sz="1600" b="0" i="0" u="none" strike="noStrike" dirty="0">
                          <a:solidFill>
                            <a:srgbClr val="000000"/>
                          </a:solidFill>
                          <a:effectLst/>
                          <a:latin typeface="+mj-lt"/>
                        </a:rPr>
                        <a:t>XIII</a:t>
                      </a:r>
                    </a:p>
                  </a:txBody>
                  <a:tcPr marL="6332" marR="6332" marT="6332" marB="0" anchor="ctr"/>
                </a:tc>
                <a:tc>
                  <a:txBody>
                    <a:bodyPr/>
                    <a:lstStyle/>
                    <a:p>
                      <a:pPr algn="l" fontAlgn="ctr"/>
                      <a:r>
                        <a:rPr lang="en-IN" sz="1600" b="0" i="0" u="none" strike="noStrike">
                          <a:solidFill>
                            <a:srgbClr val="000000"/>
                          </a:solidFill>
                          <a:effectLst/>
                          <a:latin typeface="+mj-lt"/>
                        </a:rPr>
                        <a:t>Review of Decisions</a:t>
                      </a:r>
                    </a:p>
                  </a:txBody>
                  <a:tcPr marL="6332" marR="6332" marT="6332" marB="0" anchor="ctr"/>
                </a:tc>
                <a:tc>
                  <a:txBody>
                    <a:bodyPr/>
                    <a:lstStyle/>
                    <a:p>
                      <a:pPr algn="ctr" fontAlgn="ctr"/>
                      <a:r>
                        <a:rPr lang="en-IN" sz="1600" b="0" i="0" u="none" strike="noStrike">
                          <a:solidFill>
                            <a:srgbClr val="000000"/>
                          </a:solidFill>
                          <a:effectLst/>
                          <a:latin typeface="+mj-lt"/>
                        </a:rPr>
                        <a:t>96–98</a:t>
                      </a:r>
                    </a:p>
                  </a:txBody>
                  <a:tcPr marL="6332" marR="6332" marT="6332" marB="0" anchor="ctr"/>
                </a:tc>
                <a:tc>
                  <a:txBody>
                    <a:bodyPr/>
                    <a:lstStyle/>
                    <a:p>
                      <a:pPr algn="l" fontAlgn="ctr"/>
                      <a:r>
                        <a:rPr lang="en-US" sz="1600" b="0" i="0" u="none" strike="noStrike">
                          <a:solidFill>
                            <a:srgbClr val="000000"/>
                          </a:solidFill>
                          <a:effectLst/>
                          <a:latin typeface="+mj-lt"/>
                        </a:rPr>
                        <a:t>Provides for review of Tribunal decisions under specific conditions.</a:t>
                      </a:r>
                    </a:p>
                  </a:txBody>
                  <a:tcPr marL="6332" marR="6332" marT="6332" marB="0" anchor="ctr"/>
                </a:tc>
                <a:extLst>
                  <a:ext uri="{0D108BD9-81ED-4DB2-BD59-A6C34878D82A}">
                    <a16:rowId xmlns:a16="http://schemas.microsoft.com/office/drawing/2014/main" val="3682089243"/>
                  </a:ext>
                </a:extLst>
              </a:tr>
              <a:tr h="560062">
                <a:tc>
                  <a:txBody>
                    <a:bodyPr/>
                    <a:lstStyle/>
                    <a:p>
                      <a:pPr algn="ctr" fontAlgn="ctr"/>
                      <a:r>
                        <a:rPr lang="en-IN" sz="1600" b="0" i="0" u="none" strike="noStrike" dirty="0">
                          <a:solidFill>
                            <a:srgbClr val="000000"/>
                          </a:solidFill>
                          <a:effectLst/>
                          <a:latin typeface="+mj-lt"/>
                        </a:rPr>
                        <a:t>XIV</a:t>
                      </a:r>
                    </a:p>
                  </a:txBody>
                  <a:tcPr marL="6332" marR="6332" marT="6332" marB="0" anchor="ctr"/>
                </a:tc>
                <a:tc>
                  <a:txBody>
                    <a:bodyPr/>
                    <a:lstStyle/>
                    <a:p>
                      <a:pPr algn="l" fontAlgn="ctr"/>
                      <a:r>
                        <a:rPr lang="en-IN" sz="1600" b="0" i="0" u="none" strike="noStrike">
                          <a:solidFill>
                            <a:srgbClr val="000000"/>
                          </a:solidFill>
                          <a:effectLst/>
                          <a:latin typeface="+mj-lt"/>
                        </a:rPr>
                        <a:t>Fees and Costs</a:t>
                      </a:r>
                    </a:p>
                  </a:txBody>
                  <a:tcPr marL="6332" marR="6332" marT="6332" marB="0" anchor="ctr"/>
                </a:tc>
                <a:tc>
                  <a:txBody>
                    <a:bodyPr/>
                    <a:lstStyle/>
                    <a:p>
                      <a:pPr algn="ctr" fontAlgn="ctr"/>
                      <a:r>
                        <a:rPr lang="en-IN" sz="1600" b="0" i="0" u="none" strike="noStrike">
                          <a:solidFill>
                            <a:srgbClr val="000000"/>
                          </a:solidFill>
                          <a:effectLst/>
                          <a:latin typeface="+mj-lt"/>
                        </a:rPr>
                        <a:t>99–107</a:t>
                      </a:r>
                    </a:p>
                  </a:txBody>
                  <a:tcPr marL="6332" marR="6332" marT="6332" marB="0" anchor="ctr"/>
                </a:tc>
                <a:tc>
                  <a:txBody>
                    <a:bodyPr/>
                    <a:lstStyle/>
                    <a:p>
                      <a:pPr algn="l" fontAlgn="ctr"/>
                      <a:r>
                        <a:rPr lang="en-US" sz="1600" b="0" i="0" u="none" strike="noStrike">
                          <a:solidFill>
                            <a:srgbClr val="000000"/>
                          </a:solidFill>
                          <a:effectLst/>
                          <a:latin typeface="+mj-lt"/>
                        </a:rPr>
                        <a:t>Specifies appeal filing fees, inspection fees, and conditions for cost awards.</a:t>
                      </a:r>
                    </a:p>
                  </a:txBody>
                  <a:tcPr marL="6332" marR="6332" marT="6332" marB="0" anchor="ctr"/>
                </a:tc>
                <a:extLst>
                  <a:ext uri="{0D108BD9-81ED-4DB2-BD59-A6C34878D82A}">
                    <a16:rowId xmlns:a16="http://schemas.microsoft.com/office/drawing/2014/main" val="525099384"/>
                  </a:ext>
                </a:extLst>
              </a:tr>
              <a:tr h="560062">
                <a:tc>
                  <a:txBody>
                    <a:bodyPr/>
                    <a:lstStyle/>
                    <a:p>
                      <a:pPr algn="ctr" fontAlgn="ctr"/>
                      <a:r>
                        <a:rPr lang="en-IN" sz="1600" b="0" i="0" u="none" strike="noStrike" dirty="0">
                          <a:solidFill>
                            <a:srgbClr val="000000"/>
                          </a:solidFill>
                          <a:effectLst/>
                          <a:latin typeface="+mj-lt"/>
                        </a:rPr>
                        <a:t>XV</a:t>
                      </a:r>
                    </a:p>
                  </a:txBody>
                  <a:tcPr marL="6332" marR="6332" marT="6332" marB="0" anchor="ctr"/>
                </a:tc>
                <a:tc>
                  <a:txBody>
                    <a:bodyPr/>
                    <a:lstStyle/>
                    <a:p>
                      <a:pPr algn="l" fontAlgn="ctr"/>
                      <a:r>
                        <a:rPr lang="en-IN" sz="1600" b="0" i="0" u="none" strike="noStrike" dirty="0">
                          <a:solidFill>
                            <a:srgbClr val="000000"/>
                          </a:solidFill>
                          <a:effectLst/>
                          <a:latin typeface="+mj-lt"/>
                        </a:rPr>
                        <a:t>Miscellaneous</a:t>
                      </a:r>
                    </a:p>
                  </a:txBody>
                  <a:tcPr marL="6332" marR="6332" marT="6332" marB="0" anchor="ctr"/>
                </a:tc>
                <a:tc>
                  <a:txBody>
                    <a:bodyPr/>
                    <a:lstStyle/>
                    <a:p>
                      <a:pPr algn="ctr" fontAlgn="ctr"/>
                      <a:r>
                        <a:rPr lang="en-IN" sz="1600" b="0" i="0" u="none" strike="noStrike" dirty="0">
                          <a:solidFill>
                            <a:srgbClr val="000000"/>
                          </a:solidFill>
                          <a:effectLst/>
                          <a:latin typeface="+mj-lt"/>
                        </a:rPr>
                        <a:t>108–124</a:t>
                      </a:r>
                    </a:p>
                  </a:txBody>
                  <a:tcPr marL="6332" marR="6332" marT="6332" marB="0" anchor="ctr"/>
                </a:tc>
                <a:tc>
                  <a:txBody>
                    <a:bodyPr/>
                    <a:lstStyle/>
                    <a:p>
                      <a:pPr algn="l" fontAlgn="ctr"/>
                      <a:r>
                        <a:rPr lang="en-US" sz="1600" b="0" i="0" u="none" strike="noStrike" dirty="0">
                          <a:solidFill>
                            <a:srgbClr val="000000"/>
                          </a:solidFill>
                          <a:effectLst/>
                          <a:latin typeface="+mj-lt"/>
                        </a:rPr>
                        <a:t>Covers residual procedural aspects, transition provisions, and general clarifications.</a:t>
                      </a:r>
                    </a:p>
                  </a:txBody>
                  <a:tcPr marL="6332" marR="6332" marT="6332" marB="0" anchor="ctr"/>
                </a:tc>
                <a:extLst>
                  <a:ext uri="{0D108BD9-81ED-4DB2-BD59-A6C34878D82A}">
                    <a16:rowId xmlns:a16="http://schemas.microsoft.com/office/drawing/2014/main" val="1230259855"/>
                  </a:ext>
                </a:extLst>
              </a:tr>
            </a:tbl>
          </a:graphicData>
        </a:graphic>
      </p:graphicFrame>
      <p:sp>
        <p:nvSpPr>
          <p:cNvPr id="3" name="Date Placeholder 2">
            <a:extLst>
              <a:ext uri="{FF2B5EF4-FFF2-40B4-BE49-F238E27FC236}">
                <a16:creationId xmlns:a16="http://schemas.microsoft.com/office/drawing/2014/main" id="{74D9C263-A967-481C-FB18-CF52AC2BD9D1}"/>
              </a:ext>
            </a:extLst>
          </p:cNvPr>
          <p:cNvSpPr>
            <a:spLocks noGrp="1"/>
          </p:cNvSpPr>
          <p:nvPr>
            <p:ph type="dt" sz="half" idx="10"/>
          </p:nvPr>
        </p:nvSpPr>
        <p:spPr/>
        <p:txBody>
          <a:bodyPr/>
          <a:lstStyle/>
          <a:p>
            <a:fld id="{53C80EF3-D164-4192-8B8F-408C39E1249E}" type="datetime1">
              <a:rPr lang="en-IN" smtClean="0"/>
              <a:t>21-12-2025</a:t>
            </a:fld>
            <a:endParaRPr lang="en-IN" dirty="0"/>
          </a:p>
        </p:txBody>
      </p:sp>
      <p:sp>
        <p:nvSpPr>
          <p:cNvPr id="4" name="Footer Placeholder 3">
            <a:extLst>
              <a:ext uri="{FF2B5EF4-FFF2-40B4-BE49-F238E27FC236}">
                <a16:creationId xmlns:a16="http://schemas.microsoft.com/office/drawing/2014/main" id="{3FC68CFB-E75B-3169-BC9D-26081C69A5EE}"/>
              </a:ext>
            </a:extLst>
          </p:cNvPr>
          <p:cNvSpPr>
            <a:spLocks noGrp="1"/>
          </p:cNvSpPr>
          <p:nvPr>
            <p:ph type="ftr" sz="quarter" idx="11"/>
          </p:nvPr>
        </p:nvSpPr>
        <p:spPr>
          <a:xfrm>
            <a:off x="1981203" y="6182876"/>
            <a:ext cx="6297612" cy="365125"/>
          </a:xfrm>
        </p:spPr>
        <p:txBody>
          <a:bodyPr>
            <a:normAutofit/>
          </a:bodyPr>
          <a:lstStyle/>
          <a:p>
            <a:pPr>
              <a:spcAft>
                <a:spcPts val="600"/>
              </a:spcAft>
            </a:pPr>
            <a:r>
              <a:rPr lang="pt-BR"/>
              <a:t>CA Rajesh Kumar T.R. | R K T R &amp; Co., </a:t>
            </a:r>
            <a:endParaRPr lang="en-IN"/>
          </a:p>
        </p:txBody>
      </p:sp>
      <p:sp>
        <p:nvSpPr>
          <p:cNvPr id="6" name="Slide Number Placeholder 5">
            <a:extLst>
              <a:ext uri="{FF2B5EF4-FFF2-40B4-BE49-F238E27FC236}">
                <a16:creationId xmlns:a16="http://schemas.microsoft.com/office/drawing/2014/main" id="{5C5CA450-21A2-6638-637C-9F53DC374563}"/>
              </a:ext>
            </a:extLst>
          </p:cNvPr>
          <p:cNvSpPr>
            <a:spLocks noGrp="1"/>
          </p:cNvSpPr>
          <p:nvPr>
            <p:ph type="sldNum" sz="quarter" idx="12"/>
          </p:nvPr>
        </p:nvSpPr>
        <p:spPr/>
        <p:txBody>
          <a:bodyPr/>
          <a:lstStyle/>
          <a:p>
            <a:fld id="{72CC1286-1CFD-434F-91E2-447085530BDC}" type="slidenum">
              <a:rPr lang="en-IN" smtClean="0"/>
              <a:pPr/>
              <a:t>40</a:t>
            </a:fld>
            <a:endParaRPr lang="en-IN" dirty="0"/>
          </a:p>
        </p:txBody>
      </p:sp>
    </p:spTree>
    <p:extLst>
      <p:ext uri="{BB962C8B-B14F-4D97-AF65-F5344CB8AC3E}">
        <p14:creationId xmlns:p14="http://schemas.microsoft.com/office/powerpoint/2010/main" val="15881831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22CC6EA-6EA4-2B53-50F5-A9C8007050B4}"/>
              </a:ext>
            </a:extLst>
          </p:cNvPr>
          <p:cNvSpPr>
            <a:spLocks noGrp="1"/>
          </p:cNvSpPr>
          <p:nvPr>
            <p:ph type="ctrTitle"/>
          </p:nvPr>
        </p:nvSpPr>
        <p:spPr/>
        <p:txBody>
          <a:bodyPr/>
          <a:lstStyle/>
          <a:p>
            <a:r>
              <a:rPr lang="en-IN" dirty="0"/>
              <a:t>Institution of Appeal</a:t>
            </a:r>
          </a:p>
        </p:txBody>
      </p:sp>
      <p:sp>
        <p:nvSpPr>
          <p:cNvPr id="6" name="Subtitle 5">
            <a:extLst>
              <a:ext uri="{FF2B5EF4-FFF2-40B4-BE49-F238E27FC236}">
                <a16:creationId xmlns:a16="http://schemas.microsoft.com/office/drawing/2014/main" id="{719923E3-6AFB-CAFD-4C52-BFA9189F6077}"/>
              </a:ext>
            </a:extLst>
          </p:cNvPr>
          <p:cNvSpPr>
            <a:spLocks noGrp="1"/>
          </p:cNvSpPr>
          <p:nvPr>
            <p:ph type="subTitle" idx="1"/>
          </p:nvPr>
        </p:nvSpPr>
        <p:spPr/>
        <p:txBody>
          <a:bodyPr/>
          <a:lstStyle/>
          <a:p>
            <a:r>
              <a:rPr lang="en-IN" sz="3600" dirty="0"/>
              <a:t>Rule 18 - 37</a:t>
            </a:r>
            <a:endParaRPr lang="en-IN" dirty="0"/>
          </a:p>
        </p:txBody>
      </p:sp>
      <p:sp>
        <p:nvSpPr>
          <p:cNvPr id="2" name="Date Placeholder 1">
            <a:extLst>
              <a:ext uri="{FF2B5EF4-FFF2-40B4-BE49-F238E27FC236}">
                <a16:creationId xmlns:a16="http://schemas.microsoft.com/office/drawing/2014/main" id="{C16D0A6A-9119-D5D7-2EE4-CBB3DCC91AFC}"/>
              </a:ext>
            </a:extLst>
          </p:cNvPr>
          <p:cNvSpPr>
            <a:spLocks noGrp="1"/>
          </p:cNvSpPr>
          <p:nvPr>
            <p:ph type="dt" sz="half" idx="10"/>
          </p:nvPr>
        </p:nvSpPr>
        <p:spPr/>
        <p:txBody>
          <a:bodyPr/>
          <a:lstStyle/>
          <a:p>
            <a:fld id="{1AEDA3D9-9474-49A1-8B86-933B8AFD3F29}" type="datetime1">
              <a:rPr lang="en-IN" smtClean="0"/>
              <a:t>21-12-2025</a:t>
            </a:fld>
            <a:endParaRPr lang="en-IN" dirty="0"/>
          </a:p>
        </p:txBody>
      </p:sp>
      <p:sp>
        <p:nvSpPr>
          <p:cNvPr id="4" name="Footer Placeholder 3">
            <a:extLst>
              <a:ext uri="{FF2B5EF4-FFF2-40B4-BE49-F238E27FC236}">
                <a16:creationId xmlns:a16="http://schemas.microsoft.com/office/drawing/2014/main" id="{F9A951F7-C454-A759-AF8C-BEE1B8D04ECA}"/>
              </a:ext>
            </a:extLst>
          </p:cNvPr>
          <p:cNvSpPr>
            <a:spLocks noGrp="1"/>
          </p:cNvSpPr>
          <p:nvPr>
            <p:ph type="ftr" sz="quarter" idx="11"/>
          </p:nvPr>
        </p:nvSpPr>
        <p:spPr/>
        <p:txBody>
          <a:bodyPr/>
          <a:lstStyle/>
          <a:p>
            <a:r>
              <a:rPr lang="pt-BR"/>
              <a:t>CA Rajesh Kumar T.R. | R K T R &amp; Co., </a:t>
            </a:r>
            <a:endParaRPr lang="en-IN" dirty="0"/>
          </a:p>
        </p:txBody>
      </p:sp>
      <p:sp>
        <p:nvSpPr>
          <p:cNvPr id="3" name="Slide Number Placeholder 2">
            <a:extLst>
              <a:ext uri="{FF2B5EF4-FFF2-40B4-BE49-F238E27FC236}">
                <a16:creationId xmlns:a16="http://schemas.microsoft.com/office/drawing/2014/main" id="{71DF8C76-37E0-A7DE-A488-FEA2F4DDB7F0}"/>
              </a:ext>
            </a:extLst>
          </p:cNvPr>
          <p:cNvSpPr>
            <a:spLocks noGrp="1"/>
          </p:cNvSpPr>
          <p:nvPr>
            <p:ph type="sldNum" sz="quarter" idx="12"/>
          </p:nvPr>
        </p:nvSpPr>
        <p:spPr/>
        <p:txBody>
          <a:bodyPr/>
          <a:lstStyle/>
          <a:p>
            <a:fld id="{72CC1286-1CFD-434F-91E2-447085530BDC}" type="slidenum">
              <a:rPr lang="en-IN" smtClean="0"/>
              <a:pPr/>
              <a:t>41</a:t>
            </a:fld>
            <a:endParaRPr lang="en-IN" dirty="0"/>
          </a:p>
        </p:txBody>
      </p:sp>
    </p:spTree>
    <p:extLst>
      <p:ext uri="{BB962C8B-B14F-4D97-AF65-F5344CB8AC3E}">
        <p14:creationId xmlns:p14="http://schemas.microsoft.com/office/powerpoint/2010/main" val="17344125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23DCA-A7ED-79AF-9530-39E62C63B5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081F9-679D-5A12-B7D9-23DF3E6CC485}"/>
              </a:ext>
            </a:extLst>
          </p:cNvPr>
          <p:cNvSpPr>
            <a:spLocks noGrp="1"/>
          </p:cNvSpPr>
          <p:nvPr>
            <p:ph type="title"/>
          </p:nvPr>
        </p:nvSpPr>
        <p:spPr>
          <a:xfrm>
            <a:off x="838200" y="-136678"/>
            <a:ext cx="10515600" cy="1325563"/>
          </a:xfrm>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834CE51B-8D1B-0112-E677-AD00A8211E27}"/>
              </a:ext>
            </a:extLst>
          </p:cNvPr>
          <p:cNvSpPr>
            <a:spLocks noGrp="1"/>
          </p:cNvSpPr>
          <p:nvPr>
            <p:ph idx="1"/>
          </p:nvPr>
        </p:nvSpPr>
        <p:spPr>
          <a:xfrm>
            <a:off x="623455" y="1039190"/>
            <a:ext cx="11035145" cy="5137774"/>
          </a:xfrm>
        </p:spPr>
        <p:txBody>
          <a:bodyPr>
            <a:normAutofit lnSpcReduction="10000"/>
          </a:bodyPr>
          <a:lstStyle/>
          <a:p>
            <a:r>
              <a:rPr lang="en-IN" dirty="0"/>
              <a:t>Rule 18 of GSTAT Rules: Filing of Appeals</a:t>
            </a:r>
          </a:p>
          <a:p>
            <a:pPr lvl="1"/>
            <a:r>
              <a:rPr lang="en-IN" b="1" dirty="0"/>
              <a:t>Mode of filing:</a:t>
            </a:r>
            <a:r>
              <a:rPr lang="en-IN" dirty="0"/>
              <a:t> </a:t>
            </a:r>
            <a:r>
              <a:rPr lang="en-US" dirty="0"/>
              <a:t>Appeal to the Appellate Tribunal </a:t>
            </a:r>
            <a:r>
              <a:rPr lang="en-US" b="1" i="1" dirty="0"/>
              <a:t>must be filed online </a:t>
            </a:r>
            <a:r>
              <a:rPr lang="en-US" dirty="0"/>
              <a:t>on the GSTAT Portal </a:t>
            </a:r>
            <a:r>
              <a:rPr lang="en-US" b="1" i="1" u="sng" dirty="0"/>
              <a:t>in the prescribed Form </a:t>
            </a:r>
            <a:r>
              <a:rPr lang="en-US" dirty="0"/>
              <a:t>under the Rules.</a:t>
            </a:r>
          </a:p>
          <a:p>
            <a:pPr marL="180975" lvl="1" indent="0">
              <a:buNone/>
            </a:pPr>
            <a:endParaRPr lang="en-US" dirty="0"/>
          </a:p>
          <a:p>
            <a:pPr lvl="1"/>
            <a:r>
              <a:rPr lang="en-US" b="1" dirty="0"/>
              <a:t>Contents of the Appeal:</a:t>
            </a:r>
          </a:p>
          <a:p>
            <a:pPr marL="987425" lvl="1" indent="-457200">
              <a:buFont typeface="+mj-lt"/>
              <a:buAutoNum type="alphaLcParenR"/>
            </a:pPr>
            <a:r>
              <a:rPr lang="en-US" dirty="0"/>
              <a:t>Cause title must state: </a:t>
            </a:r>
            <a:r>
              <a:rPr lang="en-US" i="1" u="sng" dirty="0"/>
              <a:t>“In the Goods and Services Tax Appellate Tribunal” </a:t>
            </a:r>
            <a:r>
              <a:rPr lang="en-US" dirty="0"/>
              <a:t>and mention the order/proceeding challenged.</a:t>
            </a:r>
          </a:p>
          <a:p>
            <a:pPr marL="987425" lvl="1" indent="-457200">
              <a:buFont typeface="+mj-lt"/>
              <a:buAutoNum type="alphaLcParenR"/>
            </a:pPr>
            <a:r>
              <a:rPr lang="en-US" dirty="0"/>
              <a:t>The </a:t>
            </a:r>
            <a:r>
              <a:rPr lang="en-US" i="1" u="sng" dirty="0"/>
              <a:t>appeal must be in numbered paragraphs</a:t>
            </a:r>
            <a:r>
              <a:rPr lang="en-US" dirty="0"/>
              <a:t>, each covering a separate fact, point, or allegation.</a:t>
            </a:r>
          </a:p>
          <a:p>
            <a:pPr marL="987425" lvl="1" indent="-457200">
              <a:buFont typeface="+mj-lt"/>
              <a:buAutoNum type="alphaLcParenR"/>
            </a:pPr>
            <a:r>
              <a:rPr lang="en-US" dirty="0"/>
              <a:t>Include </a:t>
            </a:r>
            <a:r>
              <a:rPr lang="en-US" i="1" u="sng" dirty="0"/>
              <a:t>full name, parentage, GSTIN, party description, and address </a:t>
            </a:r>
            <a:r>
              <a:rPr lang="en-US" dirty="0"/>
              <a:t>at the beginning.</a:t>
            </a:r>
          </a:p>
          <a:p>
            <a:pPr marL="987425" lvl="1" indent="-457200">
              <a:buFont typeface="+mj-lt"/>
              <a:buAutoNum type="alphaLcParenR"/>
            </a:pPr>
            <a:r>
              <a:rPr lang="en-US" i="1" u="sng" dirty="0"/>
              <a:t>Parties must be listed with consecutive numbers</a:t>
            </a:r>
            <a:r>
              <a:rPr lang="en-US" dirty="0"/>
              <a:t>; if a party dies during proceedings, legal heirs are shown using sub-numbers.</a:t>
            </a:r>
            <a:br>
              <a:rPr lang="en-US" dirty="0"/>
            </a:br>
            <a:br>
              <a:rPr lang="en-US" dirty="0"/>
            </a:br>
            <a:endParaRPr lang="en-IN" dirty="0"/>
          </a:p>
        </p:txBody>
      </p:sp>
      <p:sp>
        <p:nvSpPr>
          <p:cNvPr id="5" name="Date Placeholder 4">
            <a:extLst>
              <a:ext uri="{FF2B5EF4-FFF2-40B4-BE49-F238E27FC236}">
                <a16:creationId xmlns:a16="http://schemas.microsoft.com/office/drawing/2014/main" id="{1BD6565F-CACB-F989-81FC-6C6B64892E4F}"/>
              </a:ext>
            </a:extLst>
          </p:cNvPr>
          <p:cNvSpPr>
            <a:spLocks noGrp="1"/>
          </p:cNvSpPr>
          <p:nvPr>
            <p:ph type="dt" sz="half" idx="10"/>
          </p:nvPr>
        </p:nvSpPr>
        <p:spPr/>
        <p:txBody>
          <a:bodyPr/>
          <a:lstStyle/>
          <a:p>
            <a:fld id="{9A227C50-8C77-4B17-930F-D299BFB9E250}" type="datetime1">
              <a:rPr lang="en-IN" smtClean="0"/>
              <a:t>21-12-2025</a:t>
            </a:fld>
            <a:endParaRPr lang="en-IN" dirty="0"/>
          </a:p>
        </p:txBody>
      </p:sp>
      <p:sp>
        <p:nvSpPr>
          <p:cNvPr id="4" name="Footer Placeholder 3">
            <a:extLst>
              <a:ext uri="{FF2B5EF4-FFF2-40B4-BE49-F238E27FC236}">
                <a16:creationId xmlns:a16="http://schemas.microsoft.com/office/drawing/2014/main" id="{F70F1418-7125-A661-9BA0-8F561751325B}"/>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75099BF6-61CE-387A-076A-750903010B45}"/>
              </a:ext>
            </a:extLst>
          </p:cNvPr>
          <p:cNvSpPr>
            <a:spLocks noGrp="1"/>
          </p:cNvSpPr>
          <p:nvPr>
            <p:ph type="sldNum" sz="quarter" idx="12"/>
          </p:nvPr>
        </p:nvSpPr>
        <p:spPr/>
        <p:txBody>
          <a:bodyPr/>
          <a:lstStyle/>
          <a:p>
            <a:fld id="{72CC1286-1CFD-434F-91E2-447085530BDC}" type="slidenum">
              <a:rPr lang="en-IN" smtClean="0"/>
              <a:pPr/>
              <a:t>42</a:t>
            </a:fld>
            <a:endParaRPr lang="en-IN" dirty="0"/>
          </a:p>
        </p:txBody>
      </p:sp>
    </p:spTree>
    <p:extLst>
      <p:ext uri="{BB962C8B-B14F-4D97-AF65-F5344CB8AC3E}">
        <p14:creationId xmlns:p14="http://schemas.microsoft.com/office/powerpoint/2010/main" val="26413355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699A9-10A4-4209-5453-1F55844687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943C0-E8B2-FF3A-9802-119746C84FDF}"/>
              </a:ext>
            </a:extLst>
          </p:cNvPr>
          <p:cNvSpPr>
            <a:spLocks noGrp="1"/>
          </p:cNvSpPr>
          <p:nvPr>
            <p:ph type="title"/>
          </p:nvPr>
        </p:nvSpPr>
        <p:spPr>
          <a:xfrm>
            <a:off x="838200" y="19439"/>
            <a:ext cx="10515600" cy="1325563"/>
          </a:xfrm>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FDFBF702-B9CE-A14C-33B5-E856B5F0FF35}"/>
              </a:ext>
            </a:extLst>
          </p:cNvPr>
          <p:cNvSpPr>
            <a:spLocks noGrp="1"/>
          </p:cNvSpPr>
          <p:nvPr>
            <p:ph idx="1"/>
          </p:nvPr>
        </p:nvSpPr>
        <p:spPr>
          <a:xfrm>
            <a:off x="623455" y="1039190"/>
            <a:ext cx="11035145" cy="5137774"/>
          </a:xfrm>
        </p:spPr>
        <p:txBody>
          <a:bodyPr>
            <a:normAutofit/>
          </a:bodyPr>
          <a:lstStyle/>
          <a:p>
            <a:r>
              <a:rPr lang="en-IN" dirty="0"/>
              <a:t>Rule 18 of GSTAT Rules: Filing of Appeals</a:t>
            </a:r>
          </a:p>
          <a:p>
            <a:pPr marL="180975" lvl="1" indent="0">
              <a:lnSpc>
                <a:spcPct val="140000"/>
              </a:lnSpc>
              <a:buNone/>
            </a:pPr>
            <a:r>
              <a:rPr lang="en-US" dirty="0"/>
              <a:t>(3) In a case where the –</a:t>
            </a:r>
          </a:p>
          <a:p>
            <a:pPr lvl="1">
              <a:lnSpc>
                <a:spcPct val="140000"/>
              </a:lnSpc>
            </a:pPr>
            <a:r>
              <a:rPr lang="en-US" dirty="0"/>
              <a:t>(a) impugned order-in-appeal has been passed with reference to more than one orders-in-original, the prescribed Form for appeal filed as per the Rules shall be as many as the number of the orders-in-original to which the case relates in so far as the appellant is concerned;</a:t>
            </a:r>
          </a:p>
          <a:p>
            <a:pPr lvl="1">
              <a:lnSpc>
                <a:spcPct val="140000"/>
              </a:lnSpc>
            </a:pPr>
            <a:r>
              <a:rPr lang="en-US" dirty="0"/>
              <a:t>(b) In case an impugned order is in respect of more than one person, each aggrieved person will be required to file a separate appeal, and common appeals or joint appeals shall not be entertained.</a:t>
            </a:r>
          </a:p>
          <a:p>
            <a:pPr lvl="1"/>
            <a:endParaRPr lang="en-IN" dirty="0"/>
          </a:p>
        </p:txBody>
      </p:sp>
      <p:sp>
        <p:nvSpPr>
          <p:cNvPr id="5" name="Date Placeholder 4">
            <a:extLst>
              <a:ext uri="{FF2B5EF4-FFF2-40B4-BE49-F238E27FC236}">
                <a16:creationId xmlns:a16="http://schemas.microsoft.com/office/drawing/2014/main" id="{AAB607F9-1D7F-6479-B840-D6D2AA84CFD3}"/>
              </a:ext>
            </a:extLst>
          </p:cNvPr>
          <p:cNvSpPr>
            <a:spLocks noGrp="1"/>
          </p:cNvSpPr>
          <p:nvPr>
            <p:ph type="dt" sz="half" idx="10"/>
          </p:nvPr>
        </p:nvSpPr>
        <p:spPr/>
        <p:txBody>
          <a:bodyPr/>
          <a:lstStyle/>
          <a:p>
            <a:fld id="{D2253B8E-8DFB-46EC-A8A1-004B2B766718}" type="datetime1">
              <a:rPr lang="en-IN" smtClean="0"/>
              <a:t>21-12-2025</a:t>
            </a:fld>
            <a:endParaRPr lang="en-IN" dirty="0"/>
          </a:p>
        </p:txBody>
      </p:sp>
      <p:sp>
        <p:nvSpPr>
          <p:cNvPr id="4" name="Footer Placeholder 3">
            <a:extLst>
              <a:ext uri="{FF2B5EF4-FFF2-40B4-BE49-F238E27FC236}">
                <a16:creationId xmlns:a16="http://schemas.microsoft.com/office/drawing/2014/main" id="{3C49BBD5-93B7-5D76-FEBF-72746A447A97}"/>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C6A358FD-C5FA-013E-C98D-876EC2E06AE1}"/>
              </a:ext>
            </a:extLst>
          </p:cNvPr>
          <p:cNvSpPr>
            <a:spLocks noGrp="1"/>
          </p:cNvSpPr>
          <p:nvPr>
            <p:ph type="sldNum" sz="quarter" idx="12"/>
          </p:nvPr>
        </p:nvSpPr>
        <p:spPr/>
        <p:txBody>
          <a:bodyPr/>
          <a:lstStyle/>
          <a:p>
            <a:fld id="{72CC1286-1CFD-434F-91E2-447085530BDC}" type="slidenum">
              <a:rPr lang="en-IN" smtClean="0"/>
              <a:pPr/>
              <a:t>43</a:t>
            </a:fld>
            <a:endParaRPr lang="en-IN" dirty="0"/>
          </a:p>
        </p:txBody>
      </p:sp>
    </p:spTree>
    <p:extLst>
      <p:ext uri="{BB962C8B-B14F-4D97-AF65-F5344CB8AC3E}">
        <p14:creationId xmlns:p14="http://schemas.microsoft.com/office/powerpoint/2010/main" val="9290659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C3E0B-5289-8D43-9DFA-CA8889546653}"/>
              </a:ext>
            </a:extLst>
          </p:cNvPr>
          <p:cNvSpPr>
            <a:spLocks noGrp="1"/>
          </p:cNvSpPr>
          <p:nvPr>
            <p:ph type="title"/>
          </p:nvPr>
        </p:nvSpPr>
        <p:spPr>
          <a:xfrm>
            <a:off x="838200" y="82151"/>
            <a:ext cx="10515600" cy="1325563"/>
          </a:xfrm>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654D56E2-1F14-A949-775B-8470FFF70359}"/>
              </a:ext>
            </a:extLst>
          </p:cNvPr>
          <p:cNvSpPr>
            <a:spLocks noGrp="1"/>
          </p:cNvSpPr>
          <p:nvPr>
            <p:ph idx="1"/>
          </p:nvPr>
        </p:nvSpPr>
        <p:spPr>
          <a:xfrm>
            <a:off x="838200" y="1413030"/>
            <a:ext cx="10515600" cy="4351338"/>
          </a:xfrm>
        </p:spPr>
        <p:txBody>
          <a:bodyPr/>
          <a:lstStyle/>
          <a:p>
            <a:r>
              <a:rPr lang="en-IN" dirty="0"/>
              <a:t>Number of Appeals: GSTAT Appeal filing matrix based on SCNs, O.I.O’s, &amp; OIA’s</a:t>
            </a:r>
          </a:p>
          <a:p>
            <a:endParaRPr lang="en-IN" dirty="0"/>
          </a:p>
        </p:txBody>
      </p:sp>
      <p:sp>
        <p:nvSpPr>
          <p:cNvPr id="6" name="Date Placeholder 5">
            <a:extLst>
              <a:ext uri="{FF2B5EF4-FFF2-40B4-BE49-F238E27FC236}">
                <a16:creationId xmlns:a16="http://schemas.microsoft.com/office/drawing/2014/main" id="{A0DCE821-C66C-DB38-9A8C-9D0FCB146C88}"/>
              </a:ext>
            </a:extLst>
          </p:cNvPr>
          <p:cNvSpPr>
            <a:spLocks noGrp="1"/>
          </p:cNvSpPr>
          <p:nvPr>
            <p:ph type="dt" sz="half" idx="10"/>
          </p:nvPr>
        </p:nvSpPr>
        <p:spPr/>
        <p:txBody>
          <a:bodyPr/>
          <a:lstStyle/>
          <a:p>
            <a:fld id="{8CA050C6-86CA-41A9-9156-5CAC3CED2626}" type="datetime1">
              <a:rPr lang="en-IN" smtClean="0"/>
              <a:t>21-12-2025</a:t>
            </a:fld>
            <a:endParaRPr lang="en-IN" dirty="0"/>
          </a:p>
        </p:txBody>
      </p:sp>
      <p:sp>
        <p:nvSpPr>
          <p:cNvPr id="5" name="Footer Placeholder 4">
            <a:extLst>
              <a:ext uri="{FF2B5EF4-FFF2-40B4-BE49-F238E27FC236}">
                <a16:creationId xmlns:a16="http://schemas.microsoft.com/office/drawing/2014/main" id="{9452200E-7B69-C351-B11B-D63F40D3B02B}"/>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6DE24572-ABF5-2C27-94F2-D34C45FBA381}"/>
              </a:ext>
            </a:extLst>
          </p:cNvPr>
          <p:cNvSpPr>
            <a:spLocks noGrp="1"/>
          </p:cNvSpPr>
          <p:nvPr>
            <p:ph type="sldNum" sz="quarter" idx="12"/>
          </p:nvPr>
        </p:nvSpPr>
        <p:spPr/>
        <p:txBody>
          <a:bodyPr/>
          <a:lstStyle/>
          <a:p>
            <a:fld id="{72CC1286-1CFD-434F-91E2-447085530BDC}" type="slidenum">
              <a:rPr lang="en-IN" smtClean="0"/>
              <a:pPr/>
              <a:t>44</a:t>
            </a:fld>
            <a:endParaRPr lang="en-IN" dirty="0"/>
          </a:p>
        </p:txBody>
      </p:sp>
      <p:graphicFrame>
        <p:nvGraphicFramePr>
          <p:cNvPr id="4" name="Table 3">
            <a:extLst>
              <a:ext uri="{FF2B5EF4-FFF2-40B4-BE49-F238E27FC236}">
                <a16:creationId xmlns:a16="http://schemas.microsoft.com/office/drawing/2014/main" id="{28330D3F-CE01-6735-7F70-DAAB03F6FF28}"/>
              </a:ext>
            </a:extLst>
          </p:cNvPr>
          <p:cNvGraphicFramePr>
            <a:graphicFrameLocks noGrp="1"/>
          </p:cNvGraphicFramePr>
          <p:nvPr>
            <p:extLst>
              <p:ext uri="{D42A27DB-BD31-4B8C-83A1-F6EECF244321}">
                <p14:modId xmlns:p14="http://schemas.microsoft.com/office/powerpoint/2010/main" val="1453435797"/>
              </p:ext>
            </p:extLst>
          </p:nvPr>
        </p:nvGraphicFramePr>
        <p:xfrm>
          <a:off x="915554" y="2293062"/>
          <a:ext cx="10360892" cy="4130040"/>
        </p:xfrm>
        <a:graphic>
          <a:graphicData uri="http://schemas.openxmlformats.org/drawingml/2006/table">
            <a:tbl>
              <a:tblPr firstRow="1" bandRow="1">
                <a:tableStyleId>{5C22544A-7EE6-4342-B048-85BDC9FD1C3A}</a:tableStyleId>
              </a:tblPr>
              <a:tblGrid>
                <a:gridCol w="2590223">
                  <a:extLst>
                    <a:ext uri="{9D8B030D-6E8A-4147-A177-3AD203B41FA5}">
                      <a16:colId xmlns:a16="http://schemas.microsoft.com/office/drawing/2014/main" val="2797274532"/>
                    </a:ext>
                  </a:extLst>
                </a:gridCol>
                <a:gridCol w="2590223">
                  <a:extLst>
                    <a:ext uri="{9D8B030D-6E8A-4147-A177-3AD203B41FA5}">
                      <a16:colId xmlns:a16="http://schemas.microsoft.com/office/drawing/2014/main" val="3708205761"/>
                    </a:ext>
                  </a:extLst>
                </a:gridCol>
                <a:gridCol w="2461491">
                  <a:extLst>
                    <a:ext uri="{9D8B030D-6E8A-4147-A177-3AD203B41FA5}">
                      <a16:colId xmlns:a16="http://schemas.microsoft.com/office/drawing/2014/main" val="521685461"/>
                    </a:ext>
                  </a:extLst>
                </a:gridCol>
                <a:gridCol w="2718955">
                  <a:extLst>
                    <a:ext uri="{9D8B030D-6E8A-4147-A177-3AD203B41FA5}">
                      <a16:colId xmlns:a16="http://schemas.microsoft.com/office/drawing/2014/main" val="861246606"/>
                    </a:ext>
                  </a:extLst>
                </a:gridCol>
              </a:tblGrid>
              <a:tr h="370840">
                <a:tc>
                  <a:txBody>
                    <a:bodyPr/>
                    <a:lstStyle/>
                    <a:p>
                      <a:pPr algn="ctr"/>
                      <a:r>
                        <a:rPr lang="en-IN" dirty="0"/>
                        <a:t>SCN’s</a:t>
                      </a:r>
                    </a:p>
                  </a:txBody>
                  <a:tcPr/>
                </a:tc>
                <a:tc>
                  <a:txBody>
                    <a:bodyPr/>
                    <a:lstStyle/>
                    <a:p>
                      <a:pPr algn="ctr"/>
                      <a:r>
                        <a:rPr lang="en-IN" dirty="0"/>
                        <a:t>OIO</a:t>
                      </a:r>
                    </a:p>
                  </a:txBody>
                  <a:tcPr/>
                </a:tc>
                <a:tc>
                  <a:txBody>
                    <a:bodyPr/>
                    <a:lstStyle/>
                    <a:p>
                      <a:pPr algn="ctr"/>
                      <a:r>
                        <a:rPr lang="en-IN" dirty="0"/>
                        <a:t>OIA</a:t>
                      </a:r>
                    </a:p>
                  </a:txBody>
                  <a:tcPr/>
                </a:tc>
                <a:tc>
                  <a:txBody>
                    <a:bodyPr/>
                    <a:lstStyle/>
                    <a:p>
                      <a:pPr algn="ctr"/>
                      <a:r>
                        <a:rPr lang="en-IN" dirty="0"/>
                        <a:t>Appeal before GSTAT</a:t>
                      </a:r>
                    </a:p>
                  </a:txBody>
                  <a:tcPr/>
                </a:tc>
                <a:extLst>
                  <a:ext uri="{0D108BD9-81ED-4DB2-BD59-A6C34878D82A}">
                    <a16:rowId xmlns:a16="http://schemas.microsoft.com/office/drawing/2014/main" val="83040343"/>
                  </a:ext>
                </a:extLst>
              </a:tr>
              <a:tr h="370840">
                <a:tc>
                  <a:txBody>
                    <a:bodyPr/>
                    <a:lstStyle/>
                    <a:p>
                      <a:r>
                        <a:rPr lang="en-IN" dirty="0"/>
                        <a:t>Single SCN</a:t>
                      </a:r>
                    </a:p>
                  </a:txBody>
                  <a:tcPr/>
                </a:tc>
                <a:tc>
                  <a:txBody>
                    <a:bodyPr/>
                    <a:lstStyle/>
                    <a:p>
                      <a:r>
                        <a:rPr lang="en-IN" dirty="0"/>
                        <a:t>Single OIO</a:t>
                      </a:r>
                    </a:p>
                  </a:txBody>
                  <a:tcPr/>
                </a:tc>
                <a:tc>
                  <a:txBody>
                    <a:bodyPr/>
                    <a:lstStyle/>
                    <a:p>
                      <a:r>
                        <a:rPr lang="en-IN" dirty="0"/>
                        <a:t>Single OIA</a:t>
                      </a:r>
                    </a:p>
                  </a:txBody>
                  <a:tcPr/>
                </a:tc>
                <a:tc>
                  <a:txBody>
                    <a:bodyPr/>
                    <a:lstStyle/>
                    <a:p>
                      <a:r>
                        <a:rPr lang="en-IN" dirty="0"/>
                        <a:t>Single Appeal</a:t>
                      </a:r>
                    </a:p>
                  </a:txBody>
                  <a:tcPr/>
                </a:tc>
                <a:extLst>
                  <a:ext uri="{0D108BD9-81ED-4DB2-BD59-A6C34878D82A}">
                    <a16:rowId xmlns:a16="http://schemas.microsoft.com/office/drawing/2014/main" val="3600861085"/>
                  </a:ext>
                </a:extLst>
              </a:tr>
              <a:tr h="370840">
                <a:tc>
                  <a:txBody>
                    <a:bodyPr/>
                    <a:lstStyle/>
                    <a:p>
                      <a:r>
                        <a:rPr lang="en-IN" dirty="0"/>
                        <a:t>Multiple SCN</a:t>
                      </a:r>
                    </a:p>
                  </a:txBody>
                  <a:tcPr/>
                </a:tc>
                <a:tc>
                  <a:txBody>
                    <a:bodyPr/>
                    <a:lstStyle/>
                    <a:p>
                      <a:r>
                        <a:rPr lang="en-IN" dirty="0"/>
                        <a:t>Multiple OIO’s</a:t>
                      </a:r>
                    </a:p>
                  </a:txBody>
                  <a:tcPr/>
                </a:tc>
                <a:tc>
                  <a:txBody>
                    <a:bodyPr/>
                    <a:lstStyle/>
                    <a:p>
                      <a:r>
                        <a:rPr lang="en-IN" dirty="0"/>
                        <a:t>Single OIA</a:t>
                      </a:r>
                    </a:p>
                  </a:txBody>
                  <a:tcPr/>
                </a:tc>
                <a:tc>
                  <a:txBody>
                    <a:bodyPr/>
                    <a:lstStyle/>
                    <a:p>
                      <a:r>
                        <a:rPr lang="en-IN" dirty="0"/>
                        <a:t>Multiple-Separate appeal against each OIO (irrespective of number of OIA)</a:t>
                      </a:r>
                    </a:p>
                  </a:txBody>
                  <a:tcPr/>
                </a:tc>
                <a:extLst>
                  <a:ext uri="{0D108BD9-81ED-4DB2-BD59-A6C34878D82A}">
                    <a16:rowId xmlns:a16="http://schemas.microsoft.com/office/drawing/2014/main" val="2441011205"/>
                  </a:ext>
                </a:extLst>
              </a:tr>
              <a:tr h="370840">
                <a:tc>
                  <a:txBody>
                    <a:bodyPr/>
                    <a:lstStyle/>
                    <a:p>
                      <a:r>
                        <a:rPr lang="en-IN" dirty="0"/>
                        <a:t>Multiple SCNs</a:t>
                      </a:r>
                    </a:p>
                  </a:txBody>
                  <a:tcPr/>
                </a:tc>
                <a:tc>
                  <a:txBody>
                    <a:bodyPr/>
                    <a:lstStyle/>
                    <a:p>
                      <a:r>
                        <a:rPr lang="en-IN" dirty="0"/>
                        <a:t>Single OIO</a:t>
                      </a:r>
                    </a:p>
                  </a:txBody>
                  <a:tcPr/>
                </a:tc>
                <a:tc>
                  <a:txBody>
                    <a:bodyPr/>
                    <a:lstStyle/>
                    <a:p>
                      <a:r>
                        <a:rPr lang="en-IN" dirty="0"/>
                        <a:t>Single OIA</a:t>
                      </a:r>
                    </a:p>
                  </a:txBody>
                  <a:tcPr/>
                </a:tc>
                <a:tc>
                  <a:txBody>
                    <a:bodyPr/>
                    <a:lstStyle/>
                    <a:p>
                      <a:r>
                        <a:rPr lang="en-IN" dirty="0"/>
                        <a:t>Single Appeal</a:t>
                      </a:r>
                    </a:p>
                  </a:txBody>
                  <a:tcPr/>
                </a:tc>
                <a:extLst>
                  <a:ext uri="{0D108BD9-81ED-4DB2-BD59-A6C34878D82A}">
                    <a16:rowId xmlns:a16="http://schemas.microsoft.com/office/drawing/2014/main" val="4291590270"/>
                  </a:ext>
                </a:extLst>
              </a:tr>
              <a:tr h="370840">
                <a:tc>
                  <a:txBody>
                    <a:bodyPr/>
                    <a:lstStyle/>
                    <a:p>
                      <a:r>
                        <a:rPr lang="en-IN" dirty="0"/>
                        <a:t>Single SCN</a:t>
                      </a:r>
                      <a:br>
                        <a:rPr lang="en-IN" dirty="0"/>
                      </a:br>
                      <a:r>
                        <a:rPr lang="en-IN" dirty="0"/>
                        <a:t>(Covering multiple parties)</a:t>
                      </a:r>
                    </a:p>
                  </a:txBody>
                  <a:tcPr/>
                </a:tc>
                <a:tc>
                  <a:txBody>
                    <a:bodyPr/>
                    <a:lstStyle/>
                    <a:p>
                      <a:r>
                        <a:rPr lang="en-IN" dirty="0"/>
                        <a:t>Single OIO</a:t>
                      </a:r>
                      <a:br>
                        <a:rPr lang="en-IN" dirty="0"/>
                      </a:br>
                      <a:r>
                        <a:rPr lang="en-IN" dirty="0"/>
                        <a:t>(Covering multiple parties)</a:t>
                      </a:r>
                    </a:p>
                  </a:txBody>
                  <a:tcPr/>
                </a:tc>
                <a:tc>
                  <a:txBody>
                    <a:bodyPr/>
                    <a:lstStyle/>
                    <a:p>
                      <a:r>
                        <a:rPr lang="en-IN" dirty="0"/>
                        <a:t>Separate OIA for each party</a:t>
                      </a:r>
                    </a:p>
                  </a:txBody>
                  <a:tcPr/>
                </a:tc>
                <a:tc>
                  <a:txBody>
                    <a:bodyPr/>
                    <a:lstStyle/>
                    <a:p>
                      <a:r>
                        <a:rPr lang="en-IN" dirty="0"/>
                        <a:t>Separate appeal to be filed by respective person covered in the proceeding</a:t>
                      </a:r>
                    </a:p>
                  </a:txBody>
                  <a:tcPr/>
                </a:tc>
                <a:extLst>
                  <a:ext uri="{0D108BD9-81ED-4DB2-BD59-A6C34878D82A}">
                    <a16:rowId xmlns:a16="http://schemas.microsoft.com/office/drawing/2014/main" val="4017842673"/>
                  </a:ext>
                </a:extLst>
              </a:tr>
              <a:tr h="370840">
                <a:tc>
                  <a:txBody>
                    <a:bodyPr/>
                    <a:lstStyle/>
                    <a:p>
                      <a:r>
                        <a:rPr lang="en-IN" dirty="0"/>
                        <a:t>Single SCN</a:t>
                      </a:r>
                      <a:br>
                        <a:rPr lang="en-IN" dirty="0"/>
                      </a:br>
                      <a:r>
                        <a:rPr lang="en-IN" dirty="0"/>
                        <a:t>(Covering multiple parties)</a:t>
                      </a:r>
                    </a:p>
                  </a:txBody>
                  <a:tcPr/>
                </a:tc>
                <a:tc>
                  <a:txBody>
                    <a:bodyPr/>
                    <a:lstStyle/>
                    <a:p>
                      <a:r>
                        <a:rPr lang="en-IN" dirty="0"/>
                        <a:t>Multiple OIO’s</a:t>
                      </a:r>
                      <a:br>
                        <a:rPr lang="en-IN" dirty="0"/>
                      </a:br>
                      <a:r>
                        <a:rPr lang="en-IN" dirty="0"/>
                        <a:t>(Separate party wise)</a:t>
                      </a:r>
                    </a:p>
                  </a:txBody>
                  <a:tcPr/>
                </a:tc>
                <a:tc>
                  <a:txBody>
                    <a:bodyPr/>
                    <a:lstStyle/>
                    <a:p>
                      <a:r>
                        <a:rPr lang="en-IN" dirty="0"/>
                        <a:t>Separate OIA for each party</a:t>
                      </a:r>
                    </a:p>
                  </a:txBody>
                  <a:tcPr/>
                </a:tc>
                <a:tc>
                  <a:txBody>
                    <a:bodyPr/>
                    <a:lstStyle/>
                    <a:p>
                      <a:r>
                        <a:rPr lang="en-IN" dirty="0"/>
                        <a:t>Separate appeal to be filed by respective person covered in the proceeding</a:t>
                      </a:r>
                    </a:p>
                  </a:txBody>
                  <a:tcPr/>
                </a:tc>
                <a:extLst>
                  <a:ext uri="{0D108BD9-81ED-4DB2-BD59-A6C34878D82A}">
                    <a16:rowId xmlns:a16="http://schemas.microsoft.com/office/drawing/2014/main" val="2416793192"/>
                  </a:ext>
                </a:extLst>
              </a:tr>
            </a:tbl>
          </a:graphicData>
        </a:graphic>
      </p:graphicFrame>
    </p:spTree>
    <p:extLst>
      <p:ext uri="{BB962C8B-B14F-4D97-AF65-F5344CB8AC3E}">
        <p14:creationId xmlns:p14="http://schemas.microsoft.com/office/powerpoint/2010/main" val="4089024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E7107-B4AA-9EA5-6A7E-58EC40909812}"/>
              </a:ext>
            </a:extLst>
          </p:cNvPr>
          <p:cNvSpPr>
            <a:spLocks noGrp="1"/>
          </p:cNvSpPr>
          <p:nvPr>
            <p:ph type="title"/>
          </p:nvPr>
        </p:nvSpPr>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D8A83492-8448-3299-A713-91E29CA85D08}"/>
              </a:ext>
            </a:extLst>
          </p:cNvPr>
          <p:cNvSpPr>
            <a:spLocks noGrp="1"/>
          </p:cNvSpPr>
          <p:nvPr>
            <p:ph idx="1"/>
          </p:nvPr>
        </p:nvSpPr>
        <p:spPr/>
        <p:txBody>
          <a:bodyPr/>
          <a:lstStyle/>
          <a:p>
            <a:pPr algn="just"/>
            <a:r>
              <a:rPr lang="en-IN" dirty="0"/>
              <a:t>Rule 19 of GSTAT Rules: Date of presentation of appeals</a:t>
            </a:r>
          </a:p>
          <a:p>
            <a:pPr lvl="1" algn="just"/>
            <a:r>
              <a:rPr lang="en-US" dirty="0"/>
              <a:t>The Registrar or, as the case may be, the officer </a:t>
            </a:r>
            <a:r>
              <a:rPr lang="en-US" dirty="0" err="1"/>
              <a:t>authorised</a:t>
            </a:r>
            <a:r>
              <a:rPr lang="en-US" dirty="0"/>
              <a:t> by him, shall endorse on every Form of appeal the date on which it is presented or deemed to have been presented under that rule and shall sign the endorsement, if the appeal is filed manually.</a:t>
            </a:r>
            <a:endParaRPr lang="en-IN" dirty="0"/>
          </a:p>
        </p:txBody>
      </p:sp>
      <p:sp>
        <p:nvSpPr>
          <p:cNvPr id="5" name="Date Placeholder 4">
            <a:extLst>
              <a:ext uri="{FF2B5EF4-FFF2-40B4-BE49-F238E27FC236}">
                <a16:creationId xmlns:a16="http://schemas.microsoft.com/office/drawing/2014/main" id="{130D82C2-3192-453A-2CF4-CF02116D1908}"/>
              </a:ext>
            </a:extLst>
          </p:cNvPr>
          <p:cNvSpPr>
            <a:spLocks noGrp="1"/>
          </p:cNvSpPr>
          <p:nvPr>
            <p:ph type="dt" sz="half" idx="10"/>
          </p:nvPr>
        </p:nvSpPr>
        <p:spPr/>
        <p:txBody>
          <a:bodyPr/>
          <a:lstStyle/>
          <a:p>
            <a:fld id="{1C0925C8-49A7-4246-B35E-82D9C696FF40}" type="datetime1">
              <a:rPr lang="en-IN" smtClean="0"/>
              <a:t>21-12-2025</a:t>
            </a:fld>
            <a:endParaRPr lang="en-IN" dirty="0"/>
          </a:p>
        </p:txBody>
      </p:sp>
      <p:sp>
        <p:nvSpPr>
          <p:cNvPr id="4" name="Footer Placeholder 3">
            <a:extLst>
              <a:ext uri="{FF2B5EF4-FFF2-40B4-BE49-F238E27FC236}">
                <a16:creationId xmlns:a16="http://schemas.microsoft.com/office/drawing/2014/main" id="{6C184158-C577-8F94-4D91-9183E586D517}"/>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EEF688A5-1900-437D-26D5-377A74DD3476}"/>
              </a:ext>
            </a:extLst>
          </p:cNvPr>
          <p:cNvSpPr>
            <a:spLocks noGrp="1"/>
          </p:cNvSpPr>
          <p:nvPr>
            <p:ph type="sldNum" sz="quarter" idx="12"/>
          </p:nvPr>
        </p:nvSpPr>
        <p:spPr/>
        <p:txBody>
          <a:bodyPr/>
          <a:lstStyle/>
          <a:p>
            <a:fld id="{72CC1286-1CFD-434F-91E2-447085530BDC}" type="slidenum">
              <a:rPr lang="en-IN" smtClean="0"/>
              <a:pPr/>
              <a:t>45</a:t>
            </a:fld>
            <a:endParaRPr lang="en-IN" dirty="0"/>
          </a:p>
        </p:txBody>
      </p:sp>
    </p:spTree>
    <p:extLst>
      <p:ext uri="{BB962C8B-B14F-4D97-AF65-F5344CB8AC3E}">
        <p14:creationId xmlns:p14="http://schemas.microsoft.com/office/powerpoint/2010/main" val="1362213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CE669-8516-44FE-E937-988061ACC448}"/>
              </a:ext>
            </a:extLst>
          </p:cNvPr>
          <p:cNvSpPr>
            <a:spLocks noGrp="1"/>
          </p:cNvSpPr>
          <p:nvPr>
            <p:ph type="title"/>
          </p:nvPr>
        </p:nvSpPr>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E72F9EFE-5895-2DF9-CDB1-235B37F5A25C}"/>
              </a:ext>
            </a:extLst>
          </p:cNvPr>
          <p:cNvSpPr>
            <a:spLocks noGrp="1"/>
          </p:cNvSpPr>
          <p:nvPr>
            <p:ph idx="1"/>
          </p:nvPr>
        </p:nvSpPr>
        <p:spPr/>
        <p:txBody>
          <a:bodyPr>
            <a:normAutofit fontScale="70000" lnSpcReduction="20000"/>
          </a:bodyPr>
          <a:lstStyle/>
          <a:p>
            <a:pPr>
              <a:lnSpc>
                <a:spcPct val="140000"/>
              </a:lnSpc>
            </a:pPr>
            <a:r>
              <a:rPr lang="en-IN" dirty="0"/>
              <a:t>Rule 20 of GSTAT Rules: Contents of an appeal form</a:t>
            </a:r>
          </a:p>
          <a:p>
            <a:pPr lvl="1">
              <a:lnSpc>
                <a:spcPct val="140000"/>
              </a:lnSpc>
            </a:pPr>
            <a:r>
              <a:rPr lang="en-US" dirty="0"/>
              <a:t>Every Form of appeal shall set forth concisely and under distinct heads, the grounds of appeal and such grounds shall be numbered consecutively and shall be typed in double space of the paper.</a:t>
            </a:r>
          </a:p>
          <a:p>
            <a:pPr lvl="1">
              <a:lnSpc>
                <a:spcPct val="140000"/>
              </a:lnSpc>
            </a:pPr>
            <a:r>
              <a:rPr lang="en-US" dirty="0"/>
              <a:t>Every Form of appeal, cross-objections, reference applications, stay applications or any other miscellaneous applications shall also be </a:t>
            </a:r>
            <a:r>
              <a:rPr lang="en-US" b="1" u="sng" dirty="0"/>
              <a:t>typed neatly in double spacing on the A4 size paper </a:t>
            </a:r>
            <a:r>
              <a:rPr lang="en-US" dirty="0"/>
              <a:t>and the same shall be duly paged, </a:t>
            </a:r>
            <a:r>
              <a:rPr lang="en-US" b="1" u="sng" dirty="0"/>
              <a:t>indexed and tagged firmly </a:t>
            </a:r>
            <a:r>
              <a:rPr lang="en-US" dirty="0"/>
              <a:t>with Form of appeal in a separate folder.</a:t>
            </a:r>
          </a:p>
          <a:p>
            <a:pPr lvl="1">
              <a:lnSpc>
                <a:spcPct val="140000"/>
              </a:lnSpc>
            </a:pPr>
            <a:r>
              <a:rPr lang="en-US" dirty="0"/>
              <a:t>Every Form of appeal or application or cross-objection shall be signed and verified by the appellant or applicant or respondent or the </a:t>
            </a:r>
            <a:r>
              <a:rPr lang="en-US" dirty="0" err="1"/>
              <a:t>authorised</a:t>
            </a:r>
            <a:r>
              <a:rPr lang="en-US" dirty="0"/>
              <a:t> representative. The appellant or applicant or respondent or the </a:t>
            </a:r>
            <a:r>
              <a:rPr lang="en-US" dirty="0" err="1"/>
              <a:t>authorised</a:t>
            </a:r>
            <a:r>
              <a:rPr lang="en-US" dirty="0"/>
              <a:t> representative shall certify as true copy the documents produced before the Appellate Tribunal.</a:t>
            </a:r>
            <a:endParaRPr lang="en-IN" dirty="0"/>
          </a:p>
        </p:txBody>
      </p:sp>
      <p:sp>
        <p:nvSpPr>
          <p:cNvPr id="5" name="Date Placeholder 4">
            <a:extLst>
              <a:ext uri="{FF2B5EF4-FFF2-40B4-BE49-F238E27FC236}">
                <a16:creationId xmlns:a16="http://schemas.microsoft.com/office/drawing/2014/main" id="{1A8D9E50-96DD-C52E-93A2-23E9581190C2}"/>
              </a:ext>
            </a:extLst>
          </p:cNvPr>
          <p:cNvSpPr>
            <a:spLocks noGrp="1"/>
          </p:cNvSpPr>
          <p:nvPr>
            <p:ph type="dt" sz="half" idx="10"/>
          </p:nvPr>
        </p:nvSpPr>
        <p:spPr/>
        <p:txBody>
          <a:bodyPr/>
          <a:lstStyle/>
          <a:p>
            <a:fld id="{D2C71CA7-DB4C-4B6E-9C61-AB042F110364}" type="datetime1">
              <a:rPr lang="en-IN" smtClean="0"/>
              <a:t>21-12-2025</a:t>
            </a:fld>
            <a:endParaRPr lang="en-IN" dirty="0"/>
          </a:p>
        </p:txBody>
      </p:sp>
      <p:sp>
        <p:nvSpPr>
          <p:cNvPr id="4" name="Footer Placeholder 3">
            <a:extLst>
              <a:ext uri="{FF2B5EF4-FFF2-40B4-BE49-F238E27FC236}">
                <a16:creationId xmlns:a16="http://schemas.microsoft.com/office/drawing/2014/main" id="{435DF974-F2DA-A389-6DBD-F80C4421A34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69FAE794-A7FB-A8FB-BDF7-51FAC94368FA}"/>
              </a:ext>
            </a:extLst>
          </p:cNvPr>
          <p:cNvSpPr>
            <a:spLocks noGrp="1"/>
          </p:cNvSpPr>
          <p:nvPr>
            <p:ph type="sldNum" sz="quarter" idx="12"/>
          </p:nvPr>
        </p:nvSpPr>
        <p:spPr/>
        <p:txBody>
          <a:bodyPr/>
          <a:lstStyle/>
          <a:p>
            <a:fld id="{72CC1286-1CFD-434F-91E2-447085530BDC}" type="slidenum">
              <a:rPr lang="en-IN" smtClean="0"/>
              <a:pPr/>
              <a:t>46</a:t>
            </a:fld>
            <a:endParaRPr lang="en-IN" dirty="0"/>
          </a:p>
        </p:txBody>
      </p:sp>
    </p:spTree>
    <p:extLst>
      <p:ext uri="{BB962C8B-B14F-4D97-AF65-F5344CB8AC3E}">
        <p14:creationId xmlns:p14="http://schemas.microsoft.com/office/powerpoint/2010/main" val="19503833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E0719-D7A8-6D66-CE8D-7C4DF0D35996}"/>
              </a:ext>
            </a:extLst>
          </p:cNvPr>
          <p:cNvSpPr>
            <a:spLocks noGrp="1"/>
          </p:cNvSpPr>
          <p:nvPr>
            <p:ph type="title"/>
          </p:nvPr>
        </p:nvSpPr>
        <p:spPr/>
        <p:txBody>
          <a:bodyPr>
            <a:normAutofit/>
          </a:bodyPr>
          <a:lstStyle/>
          <a:p>
            <a:r>
              <a:rPr lang="en-IN" dirty="0"/>
              <a:t>Filing of Appeals - Procedure</a:t>
            </a:r>
          </a:p>
        </p:txBody>
      </p:sp>
      <p:sp>
        <p:nvSpPr>
          <p:cNvPr id="3" name="Content Placeholder 2">
            <a:extLst>
              <a:ext uri="{FF2B5EF4-FFF2-40B4-BE49-F238E27FC236}">
                <a16:creationId xmlns:a16="http://schemas.microsoft.com/office/drawing/2014/main" id="{3A0C2EDD-E0AA-2AF5-9DE1-33D0E1B26382}"/>
              </a:ext>
            </a:extLst>
          </p:cNvPr>
          <p:cNvSpPr>
            <a:spLocks noGrp="1"/>
          </p:cNvSpPr>
          <p:nvPr>
            <p:ph idx="1"/>
          </p:nvPr>
        </p:nvSpPr>
        <p:spPr/>
        <p:txBody>
          <a:bodyPr>
            <a:normAutofit fontScale="92500"/>
          </a:bodyPr>
          <a:lstStyle/>
          <a:p>
            <a:r>
              <a:rPr lang="en-IN" dirty="0"/>
              <a:t>Rule-22 of GSTAT Rules- Endorsement and verification</a:t>
            </a:r>
          </a:p>
          <a:p>
            <a:pPr lvl="1"/>
            <a:r>
              <a:rPr lang="en-IN" dirty="0"/>
              <a:t>Every appeal or pleading, along with all relevant and relied upon documents, must include:</a:t>
            </a:r>
          </a:p>
          <a:p>
            <a:pPr lvl="1"/>
            <a:r>
              <a:rPr lang="en-IN" dirty="0"/>
              <a:t>Name and signature of the </a:t>
            </a:r>
            <a:r>
              <a:rPr lang="en-IN" b="1" dirty="0"/>
              <a:t>authorised representative.</a:t>
            </a:r>
          </a:p>
          <a:p>
            <a:pPr lvl="1"/>
            <a:r>
              <a:rPr lang="en-IN" dirty="0"/>
              <a:t>Signature and verification by the </a:t>
            </a:r>
            <a:r>
              <a:rPr lang="en-IN" b="1" dirty="0"/>
              <a:t>concerned party</a:t>
            </a:r>
            <a:r>
              <a:rPr lang="en-IN" dirty="0"/>
              <a:t>, as per the prescribed rule </a:t>
            </a:r>
          </a:p>
          <a:p>
            <a:pPr marL="180975" lvl="1" indent="0">
              <a:buNone/>
            </a:pPr>
            <a:endParaRPr lang="en-IN" dirty="0"/>
          </a:p>
          <a:p>
            <a:pPr marL="228600" lvl="1" indent="-228600" algn="l" rtl="0">
              <a:lnSpc>
                <a:spcPct val="90000"/>
              </a:lnSpc>
              <a:spcBef>
                <a:spcPts val="1000"/>
              </a:spcBef>
              <a:buFont typeface="Arial" panose="020B0604020202020204" pitchFamily="34" charset="0"/>
              <a:buChar char="•"/>
            </a:pPr>
            <a:r>
              <a:rPr lang="en-IN" sz="2800" kern="1200" dirty="0">
                <a:solidFill>
                  <a:srgbClr val="0070C0"/>
                </a:solidFill>
              </a:rPr>
              <a:t>Rule-23 of GSTAT Rules – Translation of documents</a:t>
            </a:r>
          </a:p>
          <a:p>
            <a:pPr marL="276225" lvl="3" indent="-228600" algn="l" rtl="0">
              <a:lnSpc>
                <a:spcPct val="90000"/>
              </a:lnSpc>
              <a:spcBef>
                <a:spcPts val="1000"/>
              </a:spcBef>
              <a:buFont typeface="Arial" panose="020B0604020202020204" pitchFamily="34" charset="0"/>
              <a:buChar char="•"/>
            </a:pPr>
            <a:r>
              <a:rPr lang="en-IN" sz="2400" dirty="0"/>
              <a:t>Documents not in English must be submitted with an </a:t>
            </a:r>
            <a:r>
              <a:rPr lang="en-IN" sz="2400" b="1" dirty="0"/>
              <a:t>English translation </a:t>
            </a:r>
            <a:r>
              <a:rPr lang="en-IN" sz="2400" dirty="0"/>
              <a:t>either agreed upon by both parties or certified by the authorised representative.</a:t>
            </a:r>
          </a:p>
          <a:p>
            <a:pPr marL="276225" lvl="3" indent="-228600" algn="l" rtl="0">
              <a:lnSpc>
                <a:spcPct val="90000"/>
              </a:lnSpc>
              <a:spcBef>
                <a:spcPts val="1000"/>
              </a:spcBef>
              <a:buFont typeface="Arial" panose="020B0604020202020204" pitchFamily="34" charset="0"/>
              <a:buChar char="•"/>
            </a:pPr>
            <a:r>
              <a:rPr lang="en-IN" sz="2400" dirty="0"/>
              <a:t>Proceedings will not be scheduled for hearing unless all relied-upon documents are in English or duly translated with required copies filed.</a:t>
            </a:r>
          </a:p>
          <a:p>
            <a:pPr lvl="1"/>
            <a:endParaRPr lang="en-IN" dirty="0"/>
          </a:p>
        </p:txBody>
      </p:sp>
      <p:sp>
        <p:nvSpPr>
          <p:cNvPr id="5" name="Date Placeholder 4">
            <a:extLst>
              <a:ext uri="{FF2B5EF4-FFF2-40B4-BE49-F238E27FC236}">
                <a16:creationId xmlns:a16="http://schemas.microsoft.com/office/drawing/2014/main" id="{2D6DD096-C6EC-211F-F55D-1AA0D816996F}"/>
              </a:ext>
            </a:extLst>
          </p:cNvPr>
          <p:cNvSpPr>
            <a:spLocks noGrp="1"/>
          </p:cNvSpPr>
          <p:nvPr>
            <p:ph type="dt" sz="half" idx="10"/>
          </p:nvPr>
        </p:nvSpPr>
        <p:spPr/>
        <p:txBody>
          <a:bodyPr/>
          <a:lstStyle/>
          <a:p>
            <a:fld id="{07E8FDBD-387E-4D57-95DE-A7763FC8848A}" type="datetime1">
              <a:rPr lang="en-IN" smtClean="0"/>
              <a:t>21-12-2025</a:t>
            </a:fld>
            <a:endParaRPr lang="en-IN" dirty="0"/>
          </a:p>
        </p:txBody>
      </p:sp>
      <p:sp>
        <p:nvSpPr>
          <p:cNvPr id="4" name="Footer Placeholder 3">
            <a:extLst>
              <a:ext uri="{FF2B5EF4-FFF2-40B4-BE49-F238E27FC236}">
                <a16:creationId xmlns:a16="http://schemas.microsoft.com/office/drawing/2014/main" id="{7EE3EC6A-4838-C2E4-C935-E9FBBA7FF048}"/>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D5E98587-715B-9281-D15A-BF604825C585}"/>
              </a:ext>
            </a:extLst>
          </p:cNvPr>
          <p:cNvSpPr>
            <a:spLocks noGrp="1"/>
          </p:cNvSpPr>
          <p:nvPr>
            <p:ph type="sldNum" sz="quarter" idx="12"/>
          </p:nvPr>
        </p:nvSpPr>
        <p:spPr/>
        <p:txBody>
          <a:bodyPr/>
          <a:lstStyle/>
          <a:p>
            <a:fld id="{72CC1286-1CFD-434F-91E2-447085530BDC}" type="slidenum">
              <a:rPr lang="en-IN" smtClean="0"/>
              <a:pPr/>
              <a:t>47</a:t>
            </a:fld>
            <a:endParaRPr lang="en-IN" dirty="0"/>
          </a:p>
        </p:txBody>
      </p:sp>
    </p:spTree>
    <p:extLst>
      <p:ext uri="{BB962C8B-B14F-4D97-AF65-F5344CB8AC3E}">
        <p14:creationId xmlns:p14="http://schemas.microsoft.com/office/powerpoint/2010/main" val="22879159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EBD4E-B80F-4A47-FD6D-8EAAA1BEDABF}"/>
              </a:ext>
            </a:extLst>
          </p:cNvPr>
          <p:cNvSpPr>
            <a:spLocks noGrp="1"/>
          </p:cNvSpPr>
          <p:nvPr>
            <p:ph type="title"/>
          </p:nvPr>
        </p:nvSpPr>
        <p:spPr/>
        <p:txBody>
          <a:bodyPr>
            <a:normAutofit/>
          </a:bodyPr>
          <a:lstStyle/>
          <a:p>
            <a:r>
              <a:rPr lang="en-IN" dirty="0"/>
              <a:t>Appeal filing: Online or Offline?</a:t>
            </a:r>
          </a:p>
        </p:txBody>
      </p:sp>
      <p:sp>
        <p:nvSpPr>
          <p:cNvPr id="3" name="Content Placeholder 2">
            <a:extLst>
              <a:ext uri="{FF2B5EF4-FFF2-40B4-BE49-F238E27FC236}">
                <a16:creationId xmlns:a16="http://schemas.microsoft.com/office/drawing/2014/main" id="{F454C645-032D-5A7F-FEE0-CEEE1B71BCA6}"/>
              </a:ext>
            </a:extLst>
          </p:cNvPr>
          <p:cNvSpPr>
            <a:spLocks noGrp="1"/>
          </p:cNvSpPr>
          <p:nvPr>
            <p:ph idx="1"/>
          </p:nvPr>
        </p:nvSpPr>
        <p:spPr/>
        <p:txBody>
          <a:bodyPr>
            <a:normAutofit fontScale="92500" lnSpcReduction="20000"/>
          </a:bodyPr>
          <a:lstStyle/>
          <a:p>
            <a:pPr algn="just"/>
            <a:r>
              <a:rPr lang="en-IN" dirty="0"/>
              <a:t>Rule 115 of GSTAT Rules: </a:t>
            </a:r>
            <a:r>
              <a:rPr lang="en-US" dirty="0">
                <a:solidFill>
                  <a:schemeClr val="tx1"/>
                </a:solidFill>
              </a:rPr>
              <a:t>Electronic filing and processing of appeals and applications, etc.</a:t>
            </a:r>
          </a:p>
          <a:p>
            <a:pPr marL="809625" lvl="1" indent="-514350" algn="just">
              <a:lnSpc>
                <a:spcPct val="150000"/>
              </a:lnSpc>
              <a:buFont typeface="+mj-lt"/>
              <a:buAutoNum type="arabicParenR"/>
            </a:pPr>
            <a:r>
              <a:rPr lang="en-US" dirty="0">
                <a:solidFill>
                  <a:schemeClr val="tx1"/>
                </a:solidFill>
                <a:latin typeface="+mn-lt"/>
              </a:rPr>
              <a:t>Notwithstanding anything contained in the foregoing Chapters I to XIV, except as may be otherwise provided by order by the President.</a:t>
            </a:r>
          </a:p>
          <a:p>
            <a:pPr marL="809625" lvl="1" indent="-514350" algn="just">
              <a:lnSpc>
                <a:spcPct val="150000"/>
              </a:lnSpc>
              <a:buFont typeface="+mj-lt"/>
              <a:buAutoNum type="arabicParenR"/>
            </a:pPr>
            <a:r>
              <a:rPr lang="en-US" b="1" i="1" u="sng" dirty="0">
                <a:solidFill>
                  <a:schemeClr val="tx1"/>
                </a:solidFill>
                <a:latin typeface="+mn-lt"/>
              </a:rPr>
              <a:t>Every appeal or application to be filed </a:t>
            </a:r>
            <a:r>
              <a:rPr lang="en-US" dirty="0">
                <a:solidFill>
                  <a:schemeClr val="tx1"/>
                </a:solidFill>
                <a:latin typeface="+mn-lt"/>
              </a:rPr>
              <a:t>before the Appellate Tribunal shall be </a:t>
            </a:r>
            <a:r>
              <a:rPr lang="en-US" b="1" i="1" u="sng" dirty="0">
                <a:solidFill>
                  <a:schemeClr val="tx1"/>
                </a:solidFill>
                <a:latin typeface="+mn-lt"/>
              </a:rPr>
              <a:t>uploaded electronically</a:t>
            </a:r>
            <a:r>
              <a:rPr lang="en-US" b="1" u="sng" dirty="0">
                <a:solidFill>
                  <a:schemeClr val="tx1"/>
                </a:solidFill>
                <a:latin typeface="+mn-lt"/>
              </a:rPr>
              <a:t> </a:t>
            </a:r>
            <a:r>
              <a:rPr lang="en-US" dirty="0">
                <a:solidFill>
                  <a:schemeClr val="tx1"/>
                </a:solidFill>
                <a:latin typeface="+mn-lt"/>
              </a:rPr>
              <a:t>on the GSTAT portal.</a:t>
            </a:r>
          </a:p>
          <a:p>
            <a:pPr marL="809625" lvl="1" indent="-514350" algn="just">
              <a:lnSpc>
                <a:spcPct val="150000"/>
              </a:lnSpc>
              <a:buFont typeface="+mj-lt"/>
              <a:buAutoNum type="arabicParenR"/>
            </a:pPr>
            <a:r>
              <a:rPr lang="en-US" dirty="0">
                <a:solidFill>
                  <a:schemeClr val="tx1"/>
                </a:solidFill>
                <a:latin typeface="+mn-lt"/>
              </a:rPr>
              <a:t>All appeals and applications filed before the Appellate Tribunal shall be </a:t>
            </a:r>
            <a:r>
              <a:rPr lang="en-US" b="1" i="1" u="sng" dirty="0" err="1">
                <a:solidFill>
                  <a:schemeClr val="tx1"/>
                </a:solidFill>
                <a:latin typeface="+mn-lt"/>
              </a:rPr>
              <a:t>scrutinised</a:t>
            </a:r>
            <a:r>
              <a:rPr lang="en-US" b="1" i="1" u="sng" dirty="0">
                <a:solidFill>
                  <a:schemeClr val="tx1"/>
                </a:solidFill>
                <a:latin typeface="+mn-lt"/>
              </a:rPr>
              <a:t> and processed electronically </a:t>
            </a:r>
            <a:r>
              <a:rPr lang="en-US" dirty="0">
                <a:solidFill>
                  <a:schemeClr val="tx1"/>
                </a:solidFill>
                <a:latin typeface="+mn-lt"/>
              </a:rPr>
              <a:t>through the GSTAT portal and all notices, communications and summons shall be issued electronically and signed in the manner provided on the said portal.</a:t>
            </a:r>
            <a:endParaRPr lang="en-IN" dirty="0">
              <a:solidFill>
                <a:schemeClr val="tx1"/>
              </a:solidFill>
              <a:latin typeface="+mn-lt"/>
            </a:endParaRPr>
          </a:p>
        </p:txBody>
      </p:sp>
      <p:sp>
        <p:nvSpPr>
          <p:cNvPr id="5" name="Date Placeholder 4">
            <a:extLst>
              <a:ext uri="{FF2B5EF4-FFF2-40B4-BE49-F238E27FC236}">
                <a16:creationId xmlns:a16="http://schemas.microsoft.com/office/drawing/2014/main" id="{2F7F17E5-D60B-F44F-45B6-9C158CF30F4C}"/>
              </a:ext>
            </a:extLst>
          </p:cNvPr>
          <p:cNvSpPr>
            <a:spLocks noGrp="1"/>
          </p:cNvSpPr>
          <p:nvPr>
            <p:ph type="dt" sz="half" idx="10"/>
          </p:nvPr>
        </p:nvSpPr>
        <p:spPr/>
        <p:txBody>
          <a:bodyPr/>
          <a:lstStyle/>
          <a:p>
            <a:fld id="{53ED78EC-332F-4EEC-9E0E-71516EC6A1C4}" type="datetime1">
              <a:rPr lang="en-IN" smtClean="0"/>
              <a:t>21-12-2025</a:t>
            </a:fld>
            <a:endParaRPr lang="en-IN" dirty="0"/>
          </a:p>
        </p:txBody>
      </p:sp>
      <p:sp>
        <p:nvSpPr>
          <p:cNvPr id="4" name="Footer Placeholder 3">
            <a:extLst>
              <a:ext uri="{FF2B5EF4-FFF2-40B4-BE49-F238E27FC236}">
                <a16:creationId xmlns:a16="http://schemas.microsoft.com/office/drawing/2014/main" id="{039BC92D-0394-98E3-17A1-62A39A6A43CE}"/>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A6830186-D42E-4D84-FB9C-9FABAB9D4860}"/>
              </a:ext>
            </a:extLst>
          </p:cNvPr>
          <p:cNvSpPr>
            <a:spLocks noGrp="1"/>
          </p:cNvSpPr>
          <p:nvPr>
            <p:ph type="sldNum" sz="quarter" idx="12"/>
          </p:nvPr>
        </p:nvSpPr>
        <p:spPr/>
        <p:txBody>
          <a:bodyPr/>
          <a:lstStyle/>
          <a:p>
            <a:fld id="{72CC1286-1CFD-434F-91E2-447085530BDC}" type="slidenum">
              <a:rPr lang="en-IN" smtClean="0"/>
              <a:pPr/>
              <a:t>48</a:t>
            </a:fld>
            <a:endParaRPr lang="en-IN" dirty="0"/>
          </a:p>
        </p:txBody>
      </p:sp>
    </p:spTree>
    <p:extLst>
      <p:ext uri="{BB962C8B-B14F-4D97-AF65-F5344CB8AC3E}">
        <p14:creationId xmlns:p14="http://schemas.microsoft.com/office/powerpoint/2010/main" val="28045372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781C1-B8FA-23E8-2CB7-E21B2857E30E}"/>
              </a:ext>
            </a:extLst>
          </p:cNvPr>
          <p:cNvSpPr>
            <a:spLocks noGrp="1"/>
          </p:cNvSpPr>
          <p:nvPr>
            <p:ph type="title"/>
          </p:nvPr>
        </p:nvSpPr>
        <p:spPr/>
        <p:txBody>
          <a:bodyPr>
            <a:normAutofit/>
          </a:bodyPr>
          <a:lstStyle/>
          <a:p>
            <a:r>
              <a:rPr lang="en-IN" dirty="0"/>
              <a:t>Appeal filing: Online or Offline?</a:t>
            </a:r>
          </a:p>
        </p:txBody>
      </p:sp>
      <p:sp>
        <p:nvSpPr>
          <p:cNvPr id="3" name="Content Placeholder 2">
            <a:extLst>
              <a:ext uri="{FF2B5EF4-FFF2-40B4-BE49-F238E27FC236}">
                <a16:creationId xmlns:a16="http://schemas.microsoft.com/office/drawing/2014/main" id="{F6C51083-FFFA-3F9C-2C21-C17CA8018BBD}"/>
              </a:ext>
            </a:extLst>
          </p:cNvPr>
          <p:cNvSpPr>
            <a:spLocks noGrp="1"/>
          </p:cNvSpPr>
          <p:nvPr>
            <p:ph idx="1"/>
          </p:nvPr>
        </p:nvSpPr>
        <p:spPr/>
        <p:txBody>
          <a:bodyPr>
            <a:normAutofit fontScale="77500" lnSpcReduction="20000"/>
          </a:bodyPr>
          <a:lstStyle/>
          <a:p>
            <a:pPr algn="just"/>
            <a:r>
              <a:rPr lang="en-US" dirty="0">
                <a:solidFill>
                  <a:schemeClr val="tx1"/>
                </a:solidFill>
              </a:rPr>
              <a:t>All replies filed and documents that are or may be required to be presented before the Appellate Tribunal, either on the directions of the said Tribunal or otherwise, shall be signed, verified and uploaded electronically on the GSTAT portal.</a:t>
            </a:r>
          </a:p>
          <a:p>
            <a:pPr algn="just"/>
            <a:endParaRPr lang="en-US" dirty="0">
              <a:solidFill>
                <a:schemeClr val="tx1"/>
              </a:solidFill>
            </a:endParaRPr>
          </a:p>
          <a:p>
            <a:pPr algn="just"/>
            <a:r>
              <a:rPr lang="en-US" dirty="0">
                <a:solidFill>
                  <a:schemeClr val="tx1"/>
                </a:solidFill>
              </a:rPr>
              <a:t>(5) All proceedings before the Appellate Tribunal shall be conducted through the GSTAT portal and all such proceedings shall be recorded on the said portal.</a:t>
            </a:r>
          </a:p>
          <a:p>
            <a:pPr algn="just"/>
            <a:endParaRPr lang="en-US" dirty="0">
              <a:solidFill>
                <a:schemeClr val="tx1"/>
              </a:solidFill>
            </a:endParaRPr>
          </a:p>
          <a:p>
            <a:pPr algn="just"/>
            <a:r>
              <a:rPr lang="en-US" dirty="0">
                <a:solidFill>
                  <a:schemeClr val="tx1"/>
                </a:solidFill>
              </a:rPr>
              <a:t>(6) A summary of the final order passed by the Appellate Tribunal, or any bench thereof, in respect of any appeal shall be uploaded in the form specified in the CGST Rules for this purpose.</a:t>
            </a:r>
          </a:p>
          <a:p>
            <a:pPr algn="just"/>
            <a:endParaRPr lang="en-US" dirty="0">
              <a:solidFill>
                <a:schemeClr val="tx1"/>
              </a:solidFill>
            </a:endParaRPr>
          </a:p>
          <a:p>
            <a:pPr algn="just"/>
            <a:r>
              <a:rPr lang="en-US" dirty="0">
                <a:solidFill>
                  <a:schemeClr val="tx1"/>
                </a:solidFill>
              </a:rPr>
              <a:t>(7) All hearings before the Appellate Tribunal may be conducted, </a:t>
            </a:r>
            <a:r>
              <a:rPr lang="en-US" b="1" dirty="0">
                <a:solidFill>
                  <a:schemeClr val="tx1"/>
                </a:solidFill>
              </a:rPr>
              <a:t>either in the physical mode or upon the permission of the President, in the electronic mode</a:t>
            </a:r>
            <a:r>
              <a:rPr lang="en-US" dirty="0">
                <a:solidFill>
                  <a:schemeClr val="tx1"/>
                </a:solidFill>
              </a:rPr>
              <a:t>.</a:t>
            </a:r>
            <a:endParaRPr lang="en-IN" dirty="0">
              <a:solidFill>
                <a:schemeClr val="tx1"/>
              </a:solidFill>
            </a:endParaRPr>
          </a:p>
        </p:txBody>
      </p:sp>
      <p:sp>
        <p:nvSpPr>
          <p:cNvPr id="5" name="Date Placeholder 4">
            <a:extLst>
              <a:ext uri="{FF2B5EF4-FFF2-40B4-BE49-F238E27FC236}">
                <a16:creationId xmlns:a16="http://schemas.microsoft.com/office/drawing/2014/main" id="{828C7237-8C7C-E09F-F55C-3389D726FAF7}"/>
              </a:ext>
            </a:extLst>
          </p:cNvPr>
          <p:cNvSpPr>
            <a:spLocks noGrp="1"/>
          </p:cNvSpPr>
          <p:nvPr>
            <p:ph type="dt" sz="half" idx="10"/>
          </p:nvPr>
        </p:nvSpPr>
        <p:spPr/>
        <p:txBody>
          <a:bodyPr/>
          <a:lstStyle/>
          <a:p>
            <a:fld id="{1BC0C621-27D6-4800-9322-8C3BEACC286A}" type="datetime1">
              <a:rPr lang="en-IN" smtClean="0"/>
              <a:t>21-12-2025</a:t>
            </a:fld>
            <a:endParaRPr lang="en-IN" dirty="0"/>
          </a:p>
        </p:txBody>
      </p:sp>
      <p:sp>
        <p:nvSpPr>
          <p:cNvPr id="4" name="Footer Placeholder 3">
            <a:extLst>
              <a:ext uri="{FF2B5EF4-FFF2-40B4-BE49-F238E27FC236}">
                <a16:creationId xmlns:a16="http://schemas.microsoft.com/office/drawing/2014/main" id="{7E93128B-DEDD-DE60-B511-917287FC128B}"/>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6DBDCEF7-BA00-93C4-7FC6-2286BBF7DE4A}"/>
              </a:ext>
            </a:extLst>
          </p:cNvPr>
          <p:cNvSpPr>
            <a:spLocks noGrp="1"/>
          </p:cNvSpPr>
          <p:nvPr>
            <p:ph type="sldNum" sz="quarter" idx="12"/>
          </p:nvPr>
        </p:nvSpPr>
        <p:spPr/>
        <p:txBody>
          <a:bodyPr/>
          <a:lstStyle/>
          <a:p>
            <a:fld id="{72CC1286-1CFD-434F-91E2-447085530BDC}" type="slidenum">
              <a:rPr lang="en-IN" smtClean="0"/>
              <a:pPr/>
              <a:t>49</a:t>
            </a:fld>
            <a:endParaRPr lang="en-IN" dirty="0"/>
          </a:p>
        </p:txBody>
      </p:sp>
    </p:spTree>
    <p:extLst>
      <p:ext uri="{BB962C8B-B14F-4D97-AF65-F5344CB8AC3E}">
        <p14:creationId xmlns:p14="http://schemas.microsoft.com/office/powerpoint/2010/main" val="3991780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A7685-341B-2E15-E445-E623E872D006}"/>
              </a:ext>
            </a:extLst>
          </p:cNvPr>
          <p:cNvSpPr>
            <a:spLocks noGrp="1"/>
          </p:cNvSpPr>
          <p:nvPr>
            <p:ph type="title"/>
          </p:nvPr>
        </p:nvSpPr>
        <p:spPr/>
        <p:txBody>
          <a:bodyPr/>
          <a:lstStyle/>
          <a:p>
            <a:r>
              <a:rPr lang="en-IN" dirty="0"/>
              <a:t>Preparedness by CAs</a:t>
            </a:r>
          </a:p>
        </p:txBody>
      </p:sp>
      <p:sp>
        <p:nvSpPr>
          <p:cNvPr id="3" name="Content Placeholder 2">
            <a:extLst>
              <a:ext uri="{FF2B5EF4-FFF2-40B4-BE49-F238E27FC236}">
                <a16:creationId xmlns:a16="http://schemas.microsoft.com/office/drawing/2014/main" id="{6F685A31-C298-5E48-6649-996E41C925DF}"/>
              </a:ext>
            </a:extLst>
          </p:cNvPr>
          <p:cNvSpPr>
            <a:spLocks noGrp="1"/>
          </p:cNvSpPr>
          <p:nvPr>
            <p:ph idx="1"/>
          </p:nvPr>
        </p:nvSpPr>
        <p:spPr/>
        <p:txBody>
          <a:bodyPr>
            <a:normAutofit/>
          </a:bodyPr>
          <a:lstStyle/>
          <a:p>
            <a:r>
              <a:rPr lang="en-IN" dirty="0"/>
              <a:t>Professional Circle –</a:t>
            </a:r>
          </a:p>
          <a:p>
            <a:pPr lvl="1"/>
            <a:r>
              <a:rPr lang="en-IN" dirty="0"/>
              <a:t>Being in a professional Circle to understand the developments;</a:t>
            </a:r>
          </a:p>
          <a:p>
            <a:pPr lvl="1"/>
            <a:r>
              <a:rPr lang="en-IN" dirty="0"/>
              <a:t>Sharing of experiences in the professional circle;</a:t>
            </a:r>
          </a:p>
          <a:p>
            <a:pPr lvl="1"/>
            <a:r>
              <a:rPr lang="en-IN" dirty="0"/>
              <a:t>Taking assistance of Senior professional in case of need;</a:t>
            </a:r>
          </a:p>
          <a:p>
            <a:pPr lvl="1"/>
            <a:r>
              <a:rPr lang="en-IN" dirty="0"/>
              <a:t>Jointly handling similar cases for better outcome;</a:t>
            </a:r>
          </a:p>
          <a:p>
            <a:pPr lvl="1"/>
            <a:r>
              <a:rPr lang="en-IN" dirty="0"/>
              <a:t>Representation on changes in law to resolve </a:t>
            </a:r>
            <a:r>
              <a:rPr lang="en-IN" dirty="0" err="1"/>
              <a:t>anamolies</a:t>
            </a:r>
            <a:r>
              <a:rPr lang="en-IN" dirty="0"/>
              <a:t>;</a:t>
            </a:r>
          </a:p>
          <a:p>
            <a:pPr marL="0" indent="0">
              <a:buNone/>
            </a:pPr>
            <a:endParaRPr lang="en-IN" dirty="0"/>
          </a:p>
        </p:txBody>
      </p:sp>
      <p:sp>
        <p:nvSpPr>
          <p:cNvPr id="5" name="Date Placeholder 4">
            <a:extLst>
              <a:ext uri="{FF2B5EF4-FFF2-40B4-BE49-F238E27FC236}">
                <a16:creationId xmlns:a16="http://schemas.microsoft.com/office/drawing/2014/main" id="{0C0307AC-E080-3130-58A1-92B21218E0DE}"/>
              </a:ext>
            </a:extLst>
          </p:cNvPr>
          <p:cNvSpPr>
            <a:spLocks noGrp="1"/>
          </p:cNvSpPr>
          <p:nvPr>
            <p:ph type="dt" sz="half" idx="10"/>
          </p:nvPr>
        </p:nvSpPr>
        <p:spPr/>
        <p:txBody>
          <a:bodyPr/>
          <a:lstStyle/>
          <a:p>
            <a:fld id="{49B4DAA6-913D-4C5F-9EC5-D150B83EF33C}" type="datetime1">
              <a:rPr lang="en-IN" smtClean="0"/>
              <a:t>21-12-2025</a:t>
            </a:fld>
            <a:endParaRPr lang="en-IN" dirty="0"/>
          </a:p>
        </p:txBody>
      </p:sp>
      <p:sp>
        <p:nvSpPr>
          <p:cNvPr id="4" name="Footer Placeholder 3">
            <a:extLst>
              <a:ext uri="{FF2B5EF4-FFF2-40B4-BE49-F238E27FC236}">
                <a16:creationId xmlns:a16="http://schemas.microsoft.com/office/drawing/2014/main" id="{80571E03-814F-FE12-3ECC-C8EA6A8B2703}"/>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543FD974-4D84-7021-3496-4C010A1979BD}"/>
              </a:ext>
            </a:extLst>
          </p:cNvPr>
          <p:cNvSpPr>
            <a:spLocks noGrp="1"/>
          </p:cNvSpPr>
          <p:nvPr>
            <p:ph type="sldNum" sz="quarter" idx="12"/>
          </p:nvPr>
        </p:nvSpPr>
        <p:spPr/>
        <p:txBody>
          <a:bodyPr/>
          <a:lstStyle/>
          <a:p>
            <a:fld id="{72CC1286-1CFD-434F-91E2-447085530BDC}" type="slidenum">
              <a:rPr lang="en-IN" smtClean="0"/>
              <a:pPr/>
              <a:t>5</a:t>
            </a:fld>
            <a:endParaRPr lang="en-IN" dirty="0"/>
          </a:p>
        </p:txBody>
      </p:sp>
    </p:spTree>
    <p:extLst>
      <p:ext uri="{BB962C8B-B14F-4D97-AF65-F5344CB8AC3E}">
        <p14:creationId xmlns:p14="http://schemas.microsoft.com/office/powerpoint/2010/main" val="2960311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C673-CE65-8B24-DD6B-295441C148C5}"/>
              </a:ext>
            </a:extLst>
          </p:cNvPr>
          <p:cNvSpPr>
            <a:spLocks noGrp="1"/>
          </p:cNvSpPr>
          <p:nvPr>
            <p:ph type="title"/>
          </p:nvPr>
        </p:nvSpPr>
        <p:spPr/>
        <p:txBody>
          <a:bodyPr/>
          <a:lstStyle/>
          <a:p>
            <a:r>
              <a:rPr lang="en-IN" dirty="0"/>
              <a:t>GSTAT Fee &amp; Pre-deposit</a:t>
            </a:r>
          </a:p>
        </p:txBody>
      </p:sp>
      <p:sp>
        <p:nvSpPr>
          <p:cNvPr id="3" name="Text Placeholder 2">
            <a:extLst>
              <a:ext uri="{FF2B5EF4-FFF2-40B4-BE49-F238E27FC236}">
                <a16:creationId xmlns:a16="http://schemas.microsoft.com/office/drawing/2014/main" id="{3BF4899F-B902-863C-7D84-70EF693B030B}"/>
              </a:ext>
            </a:extLst>
          </p:cNvPr>
          <p:cNvSpPr>
            <a:spLocks noGrp="1"/>
          </p:cNvSpPr>
          <p:nvPr>
            <p:ph type="body" idx="1"/>
          </p:nvPr>
        </p:nvSpPr>
        <p:spPr/>
        <p:txBody>
          <a:bodyPr/>
          <a:lstStyle/>
          <a:p>
            <a:endParaRPr lang="en-IN"/>
          </a:p>
        </p:txBody>
      </p:sp>
      <p:sp>
        <p:nvSpPr>
          <p:cNvPr id="5" name="Date Placeholder 4">
            <a:extLst>
              <a:ext uri="{FF2B5EF4-FFF2-40B4-BE49-F238E27FC236}">
                <a16:creationId xmlns:a16="http://schemas.microsoft.com/office/drawing/2014/main" id="{40A54440-CDB1-9B9E-591C-55C82E439375}"/>
              </a:ext>
            </a:extLst>
          </p:cNvPr>
          <p:cNvSpPr>
            <a:spLocks noGrp="1"/>
          </p:cNvSpPr>
          <p:nvPr>
            <p:ph type="dt" sz="half" idx="10"/>
          </p:nvPr>
        </p:nvSpPr>
        <p:spPr/>
        <p:txBody>
          <a:bodyPr/>
          <a:lstStyle/>
          <a:p>
            <a:fld id="{249677B1-2DB0-4F90-84EE-520840A8749F}" type="datetime1">
              <a:rPr lang="en-IN" smtClean="0"/>
              <a:t>21-12-2025</a:t>
            </a:fld>
            <a:endParaRPr lang="en-IN" dirty="0"/>
          </a:p>
        </p:txBody>
      </p:sp>
      <p:sp>
        <p:nvSpPr>
          <p:cNvPr id="4" name="Footer Placeholder 3">
            <a:extLst>
              <a:ext uri="{FF2B5EF4-FFF2-40B4-BE49-F238E27FC236}">
                <a16:creationId xmlns:a16="http://schemas.microsoft.com/office/drawing/2014/main" id="{21C224FE-41F0-9526-52BC-009E79CCD8F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4BE945C5-7E47-B4C8-F548-396C1C63237C}"/>
              </a:ext>
            </a:extLst>
          </p:cNvPr>
          <p:cNvSpPr>
            <a:spLocks noGrp="1"/>
          </p:cNvSpPr>
          <p:nvPr>
            <p:ph type="sldNum" sz="quarter" idx="12"/>
          </p:nvPr>
        </p:nvSpPr>
        <p:spPr/>
        <p:txBody>
          <a:bodyPr/>
          <a:lstStyle/>
          <a:p>
            <a:fld id="{72CC1286-1CFD-434F-91E2-447085530BDC}" type="slidenum">
              <a:rPr lang="en-IN" smtClean="0"/>
              <a:pPr/>
              <a:t>50</a:t>
            </a:fld>
            <a:endParaRPr lang="en-IN" dirty="0"/>
          </a:p>
        </p:txBody>
      </p:sp>
    </p:spTree>
    <p:extLst>
      <p:ext uri="{BB962C8B-B14F-4D97-AF65-F5344CB8AC3E}">
        <p14:creationId xmlns:p14="http://schemas.microsoft.com/office/powerpoint/2010/main" val="18908018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1893D-9CB0-CD0E-6A2D-5B7176B5F55D}"/>
              </a:ext>
            </a:extLst>
          </p:cNvPr>
          <p:cNvSpPr>
            <a:spLocks noGrp="1"/>
          </p:cNvSpPr>
          <p:nvPr>
            <p:ph type="title"/>
          </p:nvPr>
        </p:nvSpPr>
        <p:spPr>
          <a:xfrm>
            <a:off x="838200" y="399236"/>
            <a:ext cx="10515600" cy="532750"/>
          </a:xfrm>
        </p:spPr>
        <p:txBody>
          <a:bodyPr anchor="ctr">
            <a:normAutofit/>
          </a:bodyPr>
          <a:lstStyle/>
          <a:p>
            <a:r>
              <a:rPr lang="en-IN" sz="3100" dirty="0"/>
              <a:t>Fees &amp; Pre-deposit</a:t>
            </a:r>
          </a:p>
        </p:txBody>
      </p:sp>
      <p:graphicFrame>
        <p:nvGraphicFramePr>
          <p:cNvPr id="5" name="Content Placeholder 2">
            <a:extLst>
              <a:ext uri="{FF2B5EF4-FFF2-40B4-BE49-F238E27FC236}">
                <a16:creationId xmlns:a16="http://schemas.microsoft.com/office/drawing/2014/main" id="{ADCF4B97-AEF8-E24F-C4FF-E432AD6C59D3}"/>
              </a:ext>
            </a:extLst>
          </p:cNvPr>
          <p:cNvGraphicFramePr>
            <a:graphicFrameLocks noGrp="1"/>
          </p:cNvGraphicFramePr>
          <p:nvPr>
            <p:ph idx="1"/>
          </p:nvPr>
        </p:nvGraphicFramePr>
        <p:xfrm>
          <a:off x="838200" y="1039190"/>
          <a:ext cx="10515600" cy="5137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Date Placeholder 6">
            <a:extLst>
              <a:ext uri="{FF2B5EF4-FFF2-40B4-BE49-F238E27FC236}">
                <a16:creationId xmlns:a16="http://schemas.microsoft.com/office/drawing/2014/main" id="{86F588FD-EB8D-5F28-9FDA-E63419AB41A6}"/>
              </a:ext>
            </a:extLst>
          </p:cNvPr>
          <p:cNvSpPr>
            <a:spLocks noGrp="1"/>
          </p:cNvSpPr>
          <p:nvPr>
            <p:ph type="dt" sz="half" idx="10"/>
          </p:nvPr>
        </p:nvSpPr>
        <p:spPr/>
        <p:txBody>
          <a:bodyPr/>
          <a:lstStyle/>
          <a:p>
            <a:fld id="{B6D332DD-323B-437F-AB6A-E22541317CAB}" type="datetime1">
              <a:rPr lang="en-IN" smtClean="0"/>
              <a:t>21-12-2025</a:t>
            </a:fld>
            <a:endParaRPr lang="en-IN" dirty="0"/>
          </a:p>
        </p:txBody>
      </p:sp>
      <p:sp>
        <p:nvSpPr>
          <p:cNvPr id="3" name="Footer Placeholder 2">
            <a:extLst>
              <a:ext uri="{FF2B5EF4-FFF2-40B4-BE49-F238E27FC236}">
                <a16:creationId xmlns:a16="http://schemas.microsoft.com/office/drawing/2014/main" id="{C23B8B4A-A59B-876B-D2DD-12925ABA1EBE}"/>
              </a:ext>
            </a:extLst>
          </p:cNvPr>
          <p:cNvSpPr>
            <a:spLocks noGrp="1"/>
          </p:cNvSpPr>
          <p:nvPr>
            <p:ph type="ftr" sz="quarter" idx="11"/>
          </p:nvPr>
        </p:nvSpPr>
        <p:spPr/>
        <p:txBody>
          <a:bodyPr/>
          <a:lstStyle/>
          <a:p>
            <a:r>
              <a:rPr lang="pt-BR"/>
              <a:t>CA Rajesh Kumar T.R. | R K T R &amp; Co., </a:t>
            </a:r>
            <a:endParaRPr lang="en-IN" dirty="0"/>
          </a:p>
        </p:txBody>
      </p:sp>
      <p:sp>
        <p:nvSpPr>
          <p:cNvPr id="8" name="Slide Number Placeholder 7">
            <a:extLst>
              <a:ext uri="{FF2B5EF4-FFF2-40B4-BE49-F238E27FC236}">
                <a16:creationId xmlns:a16="http://schemas.microsoft.com/office/drawing/2014/main" id="{9E0534DF-552E-649A-9F29-A62E88955358}"/>
              </a:ext>
            </a:extLst>
          </p:cNvPr>
          <p:cNvSpPr>
            <a:spLocks noGrp="1"/>
          </p:cNvSpPr>
          <p:nvPr>
            <p:ph type="sldNum" sz="quarter" idx="12"/>
          </p:nvPr>
        </p:nvSpPr>
        <p:spPr/>
        <p:txBody>
          <a:bodyPr/>
          <a:lstStyle/>
          <a:p>
            <a:fld id="{72CC1286-1CFD-434F-91E2-447085530BDC}" type="slidenum">
              <a:rPr lang="en-IN" smtClean="0"/>
              <a:pPr/>
              <a:t>51</a:t>
            </a:fld>
            <a:endParaRPr lang="en-IN" dirty="0"/>
          </a:p>
        </p:txBody>
      </p:sp>
      <p:sp>
        <p:nvSpPr>
          <p:cNvPr id="4" name="Arrow: Up 3">
            <a:extLst>
              <a:ext uri="{FF2B5EF4-FFF2-40B4-BE49-F238E27FC236}">
                <a16:creationId xmlns:a16="http://schemas.microsoft.com/office/drawing/2014/main" id="{4D572854-B6A0-A390-C5CD-21E3BABED177}"/>
              </a:ext>
            </a:extLst>
          </p:cNvPr>
          <p:cNvSpPr/>
          <p:nvPr/>
        </p:nvSpPr>
        <p:spPr>
          <a:xfrm>
            <a:off x="4810991" y="5559038"/>
            <a:ext cx="249382" cy="342900"/>
          </a:xfrm>
          <a:prstGeom prst="up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Arrow: Up 5">
            <a:extLst>
              <a:ext uri="{FF2B5EF4-FFF2-40B4-BE49-F238E27FC236}">
                <a16:creationId xmlns:a16="http://schemas.microsoft.com/office/drawing/2014/main" id="{A1791414-24B8-A3CA-9519-BCAF75EF6025}"/>
              </a:ext>
            </a:extLst>
          </p:cNvPr>
          <p:cNvSpPr/>
          <p:nvPr/>
        </p:nvSpPr>
        <p:spPr>
          <a:xfrm rot="10800000">
            <a:off x="7983682" y="5569429"/>
            <a:ext cx="249382" cy="342900"/>
          </a:xfrm>
          <a:prstGeom prst="up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solidFill>
                <a:schemeClr val="accent6">
                  <a:lumMod val="75000"/>
                </a:schemeClr>
              </a:solidFill>
            </a:endParaRPr>
          </a:p>
        </p:txBody>
      </p:sp>
    </p:spTree>
    <p:extLst>
      <p:ext uri="{BB962C8B-B14F-4D97-AF65-F5344CB8AC3E}">
        <p14:creationId xmlns:p14="http://schemas.microsoft.com/office/powerpoint/2010/main" val="25957251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37B12-BC0E-B904-330B-A2EBA9DC2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204D3-AE29-9F67-EB31-46EE9FCEF67F}"/>
              </a:ext>
            </a:extLst>
          </p:cNvPr>
          <p:cNvSpPr>
            <a:spLocks noGrp="1"/>
          </p:cNvSpPr>
          <p:nvPr>
            <p:ph type="title"/>
          </p:nvPr>
        </p:nvSpPr>
        <p:spPr>
          <a:xfrm>
            <a:off x="677334" y="-137526"/>
            <a:ext cx="8596668" cy="1320800"/>
          </a:xfrm>
        </p:spPr>
        <p:txBody>
          <a:bodyPr>
            <a:normAutofit/>
          </a:bodyPr>
          <a:lstStyle/>
          <a:p>
            <a:r>
              <a:rPr lang="en-US" dirty="0"/>
              <a:t>GSTAT Fees</a:t>
            </a:r>
            <a:endParaRPr lang="en-IN" dirty="0"/>
          </a:p>
        </p:txBody>
      </p:sp>
      <p:graphicFrame>
        <p:nvGraphicFramePr>
          <p:cNvPr id="5" name="Content Placeholder 4">
            <a:extLst>
              <a:ext uri="{FF2B5EF4-FFF2-40B4-BE49-F238E27FC236}">
                <a16:creationId xmlns:a16="http://schemas.microsoft.com/office/drawing/2014/main" id="{4D5F2E16-5B27-B2FC-5175-423056C75E0F}"/>
              </a:ext>
            </a:extLst>
          </p:cNvPr>
          <p:cNvGraphicFramePr>
            <a:graphicFrameLocks noGrp="1"/>
          </p:cNvGraphicFramePr>
          <p:nvPr>
            <p:ph idx="1"/>
            <p:extLst>
              <p:ext uri="{D42A27DB-BD31-4B8C-83A1-F6EECF244321}">
                <p14:modId xmlns:p14="http://schemas.microsoft.com/office/powerpoint/2010/main" val="1649671764"/>
              </p:ext>
            </p:extLst>
          </p:nvPr>
        </p:nvGraphicFramePr>
        <p:xfrm>
          <a:off x="838198" y="1049337"/>
          <a:ext cx="10478997" cy="3958944"/>
        </p:xfrm>
        <a:graphic>
          <a:graphicData uri="http://schemas.openxmlformats.org/drawingml/2006/table">
            <a:tbl>
              <a:tblPr firstRow="1" bandRow="1">
                <a:tableStyleId>{5C22544A-7EE6-4342-B048-85BDC9FD1C3A}</a:tableStyleId>
              </a:tblPr>
              <a:tblGrid>
                <a:gridCol w="2877768">
                  <a:extLst>
                    <a:ext uri="{9D8B030D-6E8A-4147-A177-3AD203B41FA5}">
                      <a16:colId xmlns:a16="http://schemas.microsoft.com/office/drawing/2014/main" val="968767966"/>
                    </a:ext>
                  </a:extLst>
                </a:gridCol>
                <a:gridCol w="1167319">
                  <a:extLst>
                    <a:ext uri="{9D8B030D-6E8A-4147-A177-3AD203B41FA5}">
                      <a16:colId xmlns:a16="http://schemas.microsoft.com/office/drawing/2014/main" val="2565452576"/>
                    </a:ext>
                  </a:extLst>
                </a:gridCol>
                <a:gridCol w="710119">
                  <a:extLst>
                    <a:ext uri="{9D8B030D-6E8A-4147-A177-3AD203B41FA5}">
                      <a16:colId xmlns:a16="http://schemas.microsoft.com/office/drawing/2014/main" val="745511181"/>
                    </a:ext>
                  </a:extLst>
                </a:gridCol>
                <a:gridCol w="5723791">
                  <a:extLst>
                    <a:ext uri="{9D8B030D-6E8A-4147-A177-3AD203B41FA5}">
                      <a16:colId xmlns:a16="http://schemas.microsoft.com/office/drawing/2014/main" val="3902131176"/>
                    </a:ext>
                  </a:extLst>
                </a:gridCol>
              </a:tblGrid>
              <a:tr h="339819">
                <a:tc>
                  <a:txBody>
                    <a:bodyPr/>
                    <a:lstStyle/>
                    <a:p>
                      <a:pPr algn="ctr" fontAlgn="ctr"/>
                      <a:r>
                        <a:rPr lang="en-IN" sz="1600" b="1" i="0" u="none" strike="noStrike">
                          <a:solidFill>
                            <a:schemeClr val="bg1"/>
                          </a:solidFill>
                          <a:effectLst/>
                          <a:latin typeface="+mj-lt"/>
                        </a:rPr>
                        <a:t>Type</a:t>
                      </a:r>
                      <a:endParaRPr lang="en-IN" sz="1600" b="1" i="0" u="none" strike="noStrike" dirty="0">
                        <a:solidFill>
                          <a:schemeClr val="bg1"/>
                        </a:solidFill>
                        <a:effectLst/>
                        <a:latin typeface="+mj-lt"/>
                      </a:endParaRPr>
                    </a:p>
                  </a:txBody>
                  <a:tcPr marL="6350" marR="6350" marT="6350" marB="0" anchor="ctr"/>
                </a:tc>
                <a:tc>
                  <a:txBody>
                    <a:bodyPr/>
                    <a:lstStyle/>
                    <a:p>
                      <a:pPr algn="ctr" fontAlgn="ctr"/>
                      <a:r>
                        <a:rPr lang="en-US" sz="1600" b="1" i="0" u="none" strike="noStrike">
                          <a:solidFill>
                            <a:schemeClr val="bg1"/>
                          </a:solidFill>
                          <a:effectLst/>
                          <a:latin typeface="+mj-lt"/>
                        </a:rPr>
                        <a:t>Rules</a:t>
                      </a:r>
                      <a:endParaRPr lang="en-IN" sz="1600" b="1" i="0" u="none" strike="noStrike" dirty="0">
                        <a:solidFill>
                          <a:schemeClr val="bg1"/>
                        </a:solidFill>
                        <a:effectLst/>
                        <a:latin typeface="+mj-lt"/>
                      </a:endParaRPr>
                    </a:p>
                  </a:txBody>
                  <a:tcPr marL="6350" marR="6350" marT="6350" marB="0" anchor="ctr"/>
                </a:tc>
                <a:tc>
                  <a:txBody>
                    <a:bodyPr/>
                    <a:lstStyle/>
                    <a:p>
                      <a:pPr algn="ctr" fontAlgn="ctr"/>
                      <a:r>
                        <a:rPr lang="en-US" sz="1600" b="1" i="0" u="none" strike="noStrike">
                          <a:solidFill>
                            <a:schemeClr val="bg1"/>
                          </a:solidFill>
                          <a:effectLst/>
                          <a:latin typeface="+mj-lt"/>
                        </a:rPr>
                        <a:t>Rules</a:t>
                      </a:r>
                      <a:endParaRPr lang="en-IN" sz="1600" b="1" i="0" u="none" strike="noStrike" dirty="0">
                        <a:solidFill>
                          <a:schemeClr val="bg1"/>
                        </a:solidFill>
                        <a:effectLst/>
                        <a:latin typeface="+mj-lt"/>
                      </a:endParaRPr>
                    </a:p>
                  </a:txBody>
                  <a:tcPr marL="6350" marR="6350" marT="6350" marB="0" anchor="ctr"/>
                </a:tc>
                <a:tc>
                  <a:txBody>
                    <a:bodyPr/>
                    <a:lstStyle/>
                    <a:p>
                      <a:pPr algn="ctr" fontAlgn="ctr"/>
                      <a:r>
                        <a:rPr lang="en-IN" sz="1600" b="1" i="0" u="none" strike="noStrike">
                          <a:solidFill>
                            <a:schemeClr val="bg1"/>
                          </a:solidFill>
                          <a:effectLst/>
                          <a:latin typeface="+mj-lt"/>
                        </a:rPr>
                        <a:t>Fee Prescribed</a:t>
                      </a:r>
                      <a:endParaRPr lang="en-IN" sz="1600" b="1" i="0" u="none" strike="noStrike" dirty="0">
                        <a:solidFill>
                          <a:schemeClr val="bg1"/>
                        </a:solidFill>
                        <a:effectLst/>
                        <a:latin typeface="+mj-lt"/>
                      </a:endParaRPr>
                    </a:p>
                  </a:txBody>
                  <a:tcPr marL="6350" marR="6350" marT="6350" marB="0" anchor="ctr"/>
                </a:tc>
                <a:extLst>
                  <a:ext uri="{0D108BD9-81ED-4DB2-BD59-A6C34878D82A}">
                    <a16:rowId xmlns:a16="http://schemas.microsoft.com/office/drawing/2014/main" val="3338353919"/>
                  </a:ext>
                </a:extLst>
              </a:tr>
              <a:tr h="542086">
                <a:tc>
                  <a:txBody>
                    <a:bodyPr/>
                    <a:lstStyle/>
                    <a:p>
                      <a:pPr marL="174625" indent="0" algn="l" fontAlgn="ctr"/>
                      <a:r>
                        <a:rPr lang="en-US" sz="1600" b="0" i="0" u="none" strike="noStrike">
                          <a:solidFill>
                            <a:srgbClr val="000000"/>
                          </a:solidFill>
                          <a:effectLst/>
                          <a:latin typeface="+mj-lt"/>
                        </a:rPr>
                        <a:t>Filing or Restoration of Appeal</a:t>
                      </a:r>
                      <a:endParaRPr lang="en-US" sz="1600" b="0" i="0" u="none" strike="noStrike" dirty="0">
                        <a:solidFill>
                          <a:srgbClr val="000000"/>
                        </a:solidFill>
                        <a:effectLst/>
                        <a:latin typeface="+mj-lt"/>
                      </a:endParaRPr>
                    </a:p>
                  </a:txBody>
                  <a:tcPr marL="6350" marR="6350" marT="6350" marB="0" anchor="ctr"/>
                </a:tc>
                <a:tc>
                  <a:txBody>
                    <a:bodyPr/>
                    <a:lstStyle/>
                    <a:p>
                      <a:pPr algn="ctr" fontAlgn="ctr"/>
                      <a:r>
                        <a:rPr lang="en-IN" sz="1600" b="0" i="0" u="none" strike="noStrike">
                          <a:solidFill>
                            <a:srgbClr val="000000"/>
                          </a:solidFill>
                          <a:effectLst/>
                          <a:latin typeface="+mj-lt"/>
                        </a:rPr>
                        <a:t>110(5)</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CGST</a:t>
                      </a:r>
                      <a:endParaRPr lang="en-US" sz="1600" b="0" i="0" u="none" strike="noStrike" dirty="0">
                        <a:solidFill>
                          <a:srgbClr val="000000"/>
                        </a:solidFill>
                        <a:effectLst/>
                        <a:latin typeface="+mj-lt"/>
                      </a:endParaRPr>
                    </a:p>
                  </a:txBody>
                  <a:tcPr marL="6350" marR="6350" marT="6350" marB="0" anchor="ctr"/>
                </a:tc>
                <a:tc>
                  <a:txBody>
                    <a:bodyPr/>
                    <a:lstStyle/>
                    <a:p>
                      <a:pPr algn="l" fontAlgn="ctr"/>
                      <a:r>
                        <a:rPr lang="en-US" sz="1600" b="0" i="0" u="none" strike="noStrike">
                          <a:solidFill>
                            <a:srgbClr val="000000"/>
                          </a:solidFill>
                          <a:effectLst/>
                          <a:latin typeface="+mj-lt"/>
                        </a:rPr>
                        <a:t>₹1,000 per ₹1,00,000 of disputed amount (Tax/ITC/Fine/Fee/Penalty) </a:t>
                      </a:r>
                      <a:r>
                        <a:rPr lang="en-US" sz="1600" b="1" i="0" u="none" strike="noStrike">
                          <a:solidFill>
                            <a:srgbClr val="000000"/>
                          </a:solidFill>
                          <a:effectLst/>
                          <a:latin typeface="+mj-lt"/>
                        </a:rPr>
                        <a:t>Min:₹5,000 &amp; Max: ₹25,000</a:t>
                      </a:r>
                      <a:endParaRPr lang="en-US" sz="1600" b="1"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738209565"/>
                  </a:ext>
                </a:extLst>
              </a:tr>
              <a:tr h="434097">
                <a:tc>
                  <a:txBody>
                    <a:bodyPr/>
                    <a:lstStyle/>
                    <a:p>
                      <a:pPr marL="174625" indent="0" algn="l" fontAlgn="ctr"/>
                      <a:r>
                        <a:rPr lang="en-US" sz="1600" b="0" i="0" u="none" strike="noStrike">
                          <a:solidFill>
                            <a:srgbClr val="000000"/>
                          </a:solidFill>
                          <a:effectLst/>
                          <a:latin typeface="+mj-lt"/>
                        </a:rPr>
                        <a:t>Interlocutory Applications </a:t>
                      </a:r>
                    </a:p>
                    <a:p>
                      <a:pPr marL="174625" indent="0" algn="l" fontAlgn="ctr"/>
                      <a:r>
                        <a:rPr lang="en-US" sz="1600" b="0" i="0" u="none" strike="noStrike">
                          <a:solidFill>
                            <a:srgbClr val="000000"/>
                          </a:solidFill>
                          <a:effectLst/>
                          <a:latin typeface="+mj-lt"/>
                        </a:rPr>
                        <a:t>(e.g., interim relief, stay)</a:t>
                      </a:r>
                      <a:endParaRPr lang="en-US" sz="1600" b="0" i="0" u="none" strike="noStrike" dirty="0">
                        <a:solidFill>
                          <a:srgbClr val="000000"/>
                        </a:solidFill>
                        <a:effectLst/>
                        <a:latin typeface="+mj-lt"/>
                      </a:endParaRPr>
                    </a:p>
                  </a:txBody>
                  <a:tcPr marL="6350" marR="6350" marT="6350" marB="0" anchor="ctr"/>
                </a:tc>
                <a:tc>
                  <a:txBody>
                    <a:bodyPr/>
                    <a:lstStyle/>
                    <a:p>
                      <a:pPr algn="ctr" fontAlgn="ctr"/>
                      <a:r>
                        <a:rPr lang="en-IN" sz="1600" b="0" i="0" u="none" strike="noStrike">
                          <a:solidFill>
                            <a:srgbClr val="000000"/>
                          </a:solidFill>
                          <a:effectLst/>
                          <a:latin typeface="+mj-lt"/>
                        </a:rPr>
                        <a:t>118(2)</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GSTAT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a:solidFill>
                            <a:srgbClr val="000000"/>
                          </a:solidFill>
                          <a:effectLst/>
                          <a:latin typeface="+mj-lt"/>
                        </a:rPr>
                        <a:t>₹5,000 per application</a:t>
                      </a:r>
                      <a:endParaRPr lang="en-IN" sz="1600" b="0"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817547225"/>
                  </a:ext>
                </a:extLst>
              </a:tr>
              <a:tr h="363049">
                <a:tc>
                  <a:txBody>
                    <a:bodyPr/>
                    <a:lstStyle/>
                    <a:p>
                      <a:pPr marL="174625" indent="0" algn="l" fontAlgn="ctr"/>
                      <a:r>
                        <a:rPr lang="en-US" sz="1600" b="0" i="0" u="none" strike="noStrike">
                          <a:solidFill>
                            <a:srgbClr val="000000"/>
                          </a:solidFill>
                          <a:effectLst/>
                          <a:latin typeface="+mj-lt"/>
                        </a:rPr>
                        <a:t>Application for Inspection of Records</a:t>
                      </a:r>
                      <a:endParaRPr lang="en-US" sz="1600" b="0" i="0" u="none" strike="noStrike" dirty="0">
                        <a:solidFill>
                          <a:srgbClr val="000000"/>
                        </a:solidFill>
                        <a:effectLst/>
                        <a:latin typeface="+mj-lt"/>
                      </a:endParaRPr>
                    </a:p>
                  </a:txBody>
                  <a:tcPr marL="6350" marR="6350" marT="6350" marB="0" anchor="ctr"/>
                </a:tc>
                <a:tc>
                  <a:txBody>
                    <a:bodyPr/>
                    <a:lstStyle/>
                    <a:p>
                      <a:pPr algn="ctr" fontAlgn="ctr"/>
                      <a:r>
                        <a:rPr lang="en-IN" sz="1600" b="0" i="0" u="none" strike="noStrike">
                          <a:solidFill>
                            <a:srgbClr val="000000"/>
                          </a:solidFill>
                          <a:effectLst/>
                          <a:latin typeface="+mj-lt"/>
                        </a:rPr>
                        <a:t> 67</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GSTAT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a:solidFill>
                            <a:srgbClr val="000000"/>
                          </a:solidFill>
                          <a:effectLst/>
                          <a:latin typeface="+mj-lt"/>
                        </a:rPr>
                        <a:t>₹5,000 per application</a:t>
                      </a:r>
                      <a:endParaRPr lang="en-IN" sz="1600" b="0"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1468870203"/>
                  </a:ext>
                </a:extLst>
              </a:tr>
              <a:tr h="363049">
                <a:tc>
                  <a:txBody>
                    <a:bodyPr/>
                    <a:lstStyle/>
                    <a:p>
                      <a:pPr marL="174625" indent="0" algn="l" fontAlgn="ctr"/>
                      <a:r>
                        <a:rPr lang="en-US" sz="1600" b="0" i="0" u="none" strike="noStrike">
                          <a:solidFill>
                            <a:srgbClr val="000000"/>
                          </a:solidFill>
                          <a:effectLst/>
                          <a:latin typeface="+mj-lt"/>
                        </a:rPr>
                        <a:t>Certified Copies of Orders/Documents</a:t>
                      </a:r>
                      <a:endParaRPr lang="en-US" sz="1600" b="0" i="0" u="none" strike="noStrike" dirty="0">
                        <a:solidFill>
                          <a:srgbClr val="000000"/>
                        </a:solidFill>
                        <a:effectLst/>
                        <a:latin typeface="+mj-lt"/>
                      </a:endParaRPr>
                    </a:p>
                  </a:txBody>
                  <a:tcPr marL="6350" marR="6350" marT="6350" marB="0" anchor="ctr"/>
                </a:tc>
                <a:tc>
                  <a:txBody>
                    <a:bodyPr/>
                    <a:lstStyle/>
                    <a:p>
                      <a:pPr algn="ctr" fontAlgn="ctr"/>
                      <a:r>
                        <a:rPr lang="en-IN" sz="1600" b="0" i="0" u="none" strike="noStrike">
                          <a:solidFill>
                            <a:srgbClr val="000000"/>
                          </a:solidFill>
                          <a:effectLst/>
                          <a:latin typeface="+mj-lt"/>
                        </a:rPr>
                        <a:t>Schedule of Fees</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GSTAT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a:solidFill>
                            <a:srgbClr val="000000"/>
                          </a:solidFill>
                          <a:effectLst/>
                          <a:latin typeface="+mj-lt"/>
                        </a:rPr>
                        <a:t>₹5 per page</a:t>
                      </a:r>
                      <a:endParaRPr lang="en-IN" sz="1600" b="0"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874879222"/>
                  </a:ext>
                </a:extLst>
              </a:tr>
              <a:tr h="721124">
                <a:tc>
                  <a:txBody>
                    <a:bodyPr/>
                    <a:lstStyle/>
                    <a:p>
                      <a:pPr marL="174625" indent="0" algn="l" fontAlgn="ctr"/>
                      <a:r>
                        <a:rPr lang="en-US" sz="1600" b="0" i="0" u="none" strike="noStrike">
                          <a:solidFill>
                            <a:srgbClr val="000000"/>
                          </a:solidFill>
                          <a:effectLst/>
                          <a:latin typeface="+mj-lt"/>
                        </a:rPr>
                        <a:t>Application under any other provisions specifically not mentioned herein above</a:t>
                      </a:r>
                      <a:endParaRPr lang="en-US" sz="1600" b="0" i="0" u="none" strike="noStrike" dirty="0">
                        <a:solidFill>
                          <a:srgbClr val="000000"/>
                        </a:solidFill>
                        <a:effectLst/>
                        <a:latin typeface="+mj-lt"/>
                      </a:endParaRP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IN" sz="1600" b="0" i="0" u="none" strike="noStrike" kern="1200">
                          <a:solidFill>
                            <a:srgbClr val="000000"/>
                          </a:solidFill>
                          <a:effectLst/>
                          <a:latin typeface="+mj-lt"/>
                          <a:ea typeface="+mn-ea"/>
                          <a:cs typeface="+mn-cs"/>
                        </a:rPr>
                        <a:t>Schedule of Fees</a:t>
                      </a:r>
                      <a:endParaRPr lang="en-IN" sz="1600" b="0" i="0" u="none" strike="noStrike" kern="1200" dirty="0">
                        <a:solidFill>
                          <a:srgbClr val="000000"/>
                        </a:solidFill>
                        <a:effectLst/>
                        <a:latin typeface="+mj-lt"/>
                        <a:ea typeface="+mn-ea"/>
                        <a:cs typeface="+mn-cs"/>
                      </a:endParaRPr>
                    </a:p>
                  </a:txBody>
                  <a:tcPr marL="6350" marR="6350" marT="6350" marB="0" anchor="ctr"/>
                </a:tc>
                <a:tc>
                  <a:txBody>
                    <a:bodyPr/>
                    <a:lstStyle/>
                    <a:p>
                      <a:pPr algn="ctr" fontAlgn="ctr"/>
                      <a:r>
                        <a:rPr lang="en-US" sz="1600" b="0" i="0" u="none" strike="noStrike">
                          <a:solidFill>
                            <a:srgbClr val="000000"/>
                          </a:solidFill>
                          <a:effectLst/>
                          <a:latin typeface="+mj-lt"/>
                        </a:rPr>
                        <a:t>GSTAT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a:solidFill>
                            <a:srgbClr val="000000"/>
                          </a:solidFill>
                          <a:effectLst/>
                          <a:latin typeface="+mj-lt"/>
                        </a:rPr>
                        <a:t>₹5,000 per application</a:t>
                      </a:r>
                      <a:endParaRPr lang="en-IN" sz="1600" b="0"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2869601582"/>
                  </a:ext>
                </a:extLst>
              </a:tr>
              <a:tr h="363049">
                <a:tc>
                  <a:txBody>
                    <a:bodyPr/>
                    <a:lstStyle/>
                    <a:p>
                      <a:pPr marL="174625" indent="0" algn="l" fontAlgn="ctr"/>
                      <a:r>
                        <a:rPr lang="en-US" sz="1600" b="0" i="0" u="none" strike="noStrike">
                          <a:solidFill>
                            <a:srgbClr val="000000"/>
                          </a:solidFill>
                          <a:effectLst/>
                          <a:latin typeface="+mj-lt"/>
                        </a:rPr>
                        <a:t>Rectification of Errors</a:t>
                      </a:r>
                      <a:endParaRPr lang="en-US" sz="1600" b="0" i="0" u="none" strike="noStrike" dirty="0">
                        <a:solidFill>
                          <a:srgbClr val="000000"/>
                        </a:solidFill>
                        <a:effectLst/>
                        <a:latin typeface="+mj-lt"/>
                      </a:endParaRPr>
                    </a:p>
                  </a:txBody>
                  <a:tcPr marL="6350" marR="6350" marT="6350" marB="0" anchor="ctr"/>
                </a:tc>
                <a:tc>
                  <a:txBody>
                    <a:bodyPr/>
                    <a:lstStyle/>
                    <a:p>
                      <a:pPr algn="ctr" fontAlgn="ctr"/>
                      <a:r>
                        <a:rPr lang="en-IN" sz="1600" b="0" i="0" u="none" strike="noStrike">
                          <a:solidFill>
                            <a:srgbClr val="000000"/>
                          </a:solidFill>
                          <a:effectLst/>
                          <a:latin typeface="+mj-lt"/>
                        </a:rPr>
                        <a:t>110(6)</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CGST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a:solidFill>
                            <a:srgbClr val="000000"/>
                          </a:solidFill>
                          <a:effectLst/>
                          <a:latin typeface="+mj-lt"/>
                        </a:rPr>
                        <a:t>No fee</a:t>
                      </a:r>
                      <a:endParaRPr lang="en-IN" sz="1600" b="0" i="0" u="none" strike="noStrike" dirty="0">
                        <a:solidFill>
                          <a:srgbClr val="000000"/>
                        </a:solidFill>
                        <a:effectLst/>
                        <a:latin typeface="+mj-lt"/>
                      </a:endParaRPr>
                    </a:p>
                  </a:txBody>
                  <a:tcPr marL="6350" marR="6350" marT="6350" marB="0" anchor="ctr"/>
                </a:tc>
                <a:extLst>
                  <a:ext uri="{0D108BD9-81ED-4DB2-BD59-A6C34878D82A}">
                    <a16:rowId xmlns:a16="http://schemas.microsoft.com/office/drawing/2014/main" val="3045088100"/>
                  </a:ext>
                </a:extLst>
              </a:tr>
              <a:tr h="434097">
                <a:tc>
                  <a:txBody>
                    <a:bodyPr/>
                    <a:lstStyle/>
                    <a:p>
                      <a:pPr marL="174625" indent="0" algn="l" fontAlgn="ctr"/>
                      <a:r>
                        <a:rPr lang="en-US" sz="1600" b="0" i="0" u="none" strike="noStrike" dirty="0">
                          <a:solidFill>
                            <a:srgbClr val="000000"/>
                          </a:solidFill>
                          <a:effectLst/>
                          <a:latin typeface="+mj-lt"/>
                        </a:rPr>
                        <a:t>Petitions/Applications by Department Authorities</a:t>
                      </a:r>
                    </a:p>
                  </a:txBody>
                  <a:tcPr marL="6350" marR="6350" marT="6350" marB="0" anchor="ctr"/>
                </a:tc>
                <a:tc>
                  <a:txBody>
                    <a:bodyPr/>
                    <a:lstStyle/>
                    <a:p>
                      <a:pPr algn="ctr" fontAlgn="ctr"/>
                      <a:r>
                        <a:rPr lang="en-IN" sz="1600" b="0" i="0" u="none" strike="noStrike">
                          <a:solidFill>
                            <a:srgbClr val="000000"/>
                          </a:solidFill>
                          <a:effectLst/>
                          <a:latin typeface="+mj-lt"/>
                        </a:rPr>
                        <a:t>111</a:t>
                      </a:r>
                      <a:endParaRPr lang="en-IN" sz="1600" b="0" i="0" u="none" strike="noStrike" dirty="0">
                        <a:solidFill>
                          <a:srgbClr val="000000"/>
                        </a:solidFill>
                        <a:effectLst/>
                        <a:latin typeface="+mj-lt"/>
                      </a:endParaRPr>
                    </a:p>
                  </a:txBody>
                  <a:tcPr marL="6350" marR="6350" marT="6350" marB="0" anchor="ctr"/>
                </a:tc>
                <a:tc>
                  <a:txBody>
                    <a:bodyPr/>
                    <a:lstStyle/>
                    <a:p>
                      <a:pPr algn="ctr" fontAlgn="ctr"/>
                      <a:r>
                        <a:rPr lang="en-US" sz="1600" b="0" i="0" u="none" strike="noStrike">
                          <a:solidFill>
                            <a:srgbClr val="000000"/>
                          </a:solidFill>
                          <a:effectLst/>
                          <a:latin typeface="+mj-lt"/>
                        </a:rPr>
                        <a:t>CGST</a:t>
                      </a:r>
                      <a:endParaRPr lang="en-IN" sz="1600" b="0" i="0" u="none" strike="noStrike" dirty="0">
                        <a:solidFill>
                          <a:srgbClr val="000000"/>
                        </a:solidFill>
                        <a:effectLst/>
                        <a:latin typeface="+mj-lt"/>
                      </a:endParaRPr>
                    </a:p>
                  </a:txBody>
                  <a:tcPr marL="6350" marR="6350" marT="6350" marB="0" anchor="ctr"/>
                </a:tc>
                <a:tc>
                  <a:txBody>
                    <a:bodyPr/>
                    <a:lstStyle/>
                    <a:p>
                      <a:pPr algn="l" fontAlgn="ctr"/>
                      <a:r>
                        <a:rPr lang="en-IN" sz="1600" b="0" i="0" u="none" strike="noStrike" dirty="0">
                          <a:solidFill>
                            <a:srgbClr val="000000"/>
                          </a:solidFill>
                          <a:effectLst/>
                          <a:latin typeface="+mj-lt"/>
                        </a:rPr>
                        <a:t>No fee</a:t>
                      </a:r>
                    </a:p>
                  </a:txBody>
                  <a:tcPr marL="6350" marR="6350" marT="6350" marB="0" anchor="ctr"/>
                </a:tc>
                <a:extLst>
                  <a:ext uri="{0D108BD9-81ED-4DB2-BD59-A6C34878D82A}">
                    <a16:rowId xmlns:a16="http://schemas.microsoft.com/office/drawing/2014/main" val="1201084957"/>
                  </a:ext>
                </a:extLst>
              </a:tr>
            </a:tbl>
          </a:graphicData>
        </a:graphic>
      </p:graphicFrame>
      <p:sp>
        <p:nvSpPr>
          <p:cNvPr id="3" name="Date Placeholder 2">
            <a:extLst>
              <a:ext uri="{FF2B5EF4-FFF2-40B4-BE49-F238E27FC236}">
                <a16:creationId xmlns:a16="http://schemas.microsoft.com/office/drawing/2014/main" id="{264A0ECF-512F-6433-D6B0-F8E7A62453B1}"/>
              </a:ext>
            </a:extLst>
          </p:cNvPr>
          <p:cNvSpPr>
            <a:spLocks noGrp="1"/>
          </p:cNvSpPr>
          <p:nvPr>
            <p:ph type="dt" sz="half" idx="10"/>
          </p:nvPr>
        </p:nvSpPr>
        <p:spPr/>
        <p:txBody>
          <a:bodyPr/>
          <a:lstStyle/>
          <a:p>
            <a:fld id="{C4F94D8A-3FC1-4E83-B860-C38B55E1ABEC}" type="datetime1">
              <a:rPr lang="en-IN" smtClean="0"/>
              <a:t>21-12-2025</a:t>
            </a:fld>
            <a:endParaRPr lang="en-IN" dirty="0"/>
          </a:p>
        </p:txBody>
      </p:sp>
      <p:sp>
        <p:nvSpPr>
          <p:cNvPr id="4" name="Footer Placeholder 3">
            <a:extLst>
              <a:ext uri="{FF2B5EF4-FFF2-40B4-BE49-F238E27FC236}">
                <a16:creationId xmlns:a16="http://schemas.microsoft.com/office/drawing/2014/main" id="{85D01FA8-8371-EB29-9C94-0C6C1D1DC153}"/>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4614B673-3A1C-54C9-ECA7-B2E6B46FB8BA}"/>
              </a:ext>
            </a:extLst>
          </p:cNvPr>
          <p:cNvSpPr>
            <a:spLocks noGrp="1"/>
          </p:cNvSpPr>
          <p:nvPr>
            <p:ph type="sldNum" sz="quarter" idx="12"/>
          </p:nvPr>
        </p:nvSpPr>
        <p:spPr/>
        <p:txBody>
          <a:bodyPr/>
          <a:lstStyle/>
          <a:p>
            <a:fld id="{72CC1286-1CFD-434F-91E2-447085530BDC}" type="slidenum">
              <a:rPr lang="en-IN" smtClean="0"/>
              <a:pPr/>
              <a:t>52</a:t>
            </a:fld>
            <a:endParaRPr lang="en-IN" dirty="0"/>
          </a:p>
        </p:txBody>
      </p:sp>
      <p:sp>
        <p:nvSpPr>
          <p:cNvPr id="6" name="TextBox 5">
            <a:extLst>
              <a:ext uri="{FF2B5EF4-FFF2-40B4-BE49-F238E27FC236}">
                <a16:creationId xmlns:a16="http://schemas.microsoft.com/office/drawing/2014/main" id="{4391ED7B-C559-EA5D-19BC-D3045DD764CE}"/>
              </a:ext>
            </a:extLst>
          </p:cNvPr>
          <p:cNvSpPr txBox="1"/>
          <p:nvPr/>
        </p:nvSpPr>
        <p:spPr>
          <a:xfrm>
            <a:off x="801596" y="5135632"/>
            <a:ext cx="10515600" cy="1077218"/>
          </a:xfrm>
          <a:prstGeom prst="rect">
            <a:avLst/>
          </a:prstGeom>
          <a:noFill/>
        </p:spPr>
        <p:txBody>
          <a:bodyPr wrap="square">
            <a:spAutoFit/>
          </a:bodyPr>
          <a:lstStyle/>
          <a:p>
            <a:pPr>
              <a:buNone/>
            </a:pPr>
            <a:r>
              <a:rPr lang="en-US" sz="1600" b="1">
                <a:latin typeface="+mj-lt"/>
              </a:rPr>
              <a:t>Notes:</a:t>
            </a:r>
          </a:p>
          <a:p>
            <a:pPr marL="285750" indent="-285750">
              <a:buFont typeface="Arial" panose="020B0604020202020204" pitchFamily="34" charset="0"/>
              <a:buChar char="•"/>
            </a:pPr>
            <a:r>
              <a:rPr lang="en-US" sz="1600">
                <a:latin typeface="+mj-lt"/>
              </a:rPr>
              <a:t>All fees are payable electronically via the GSTAT portal as per the digital-first approach.</a:t>
            </a:r>
          </a:p>
          <a:p>
            <a:pPr marL="285750" indent="-285750">
              <a:buFont typeface="Arial" panose="020B0604020202020204" pitchFamily="34" charset="0"/>
              <a:buChar char="•"/>
            </a:pPr>
            <a:r>
              <a:rPr lang="en-US" sz="1600">
                <a:latin typeface="+mj-lt"/>
              </a:rPr>
              <a:t>Fee exemptions or waivers may apply in certain cases, subject to Tribunal’s discretion or Government notification.</a:t>
            </a:r>
          </a:p>
          <a:p>
            <a:pPr marL="285750" indent="-285750">
              <a:buFont typeface="Arial" panose="020B0604020202020204" pitchFamily="34" charset="0"/>
              <a:buChar char="•"/>
            </a:pPr>
            <a:r>
              <a:rPr lang="en-US" sz="1600">
                <a:latin typeface="+mj-lt"/>
              </a:rPr>
              <a:t>Late fees or penalties for delayed payment are not specified but standard GST rules may apply.</a:t>
            </a:r>
            <a:endParaRPr lang="en-US" sz="1600" dirty="0">
              <a:latin typeface="+mj-lt"/>
            </a:endParaRPr>
          </a:p>
        </p:txBody>
      </p:sp>
    </p:spTree>
    <p:extLst>
      <p:ext uri="{BB962C8B-B14F-4D97-AF65-F5344CB8AC3E}">
        <p14:creationId xmlns:p14="http://schemas.microsoft.com/office/powerpoint/2010/main" val="19950588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0974B-C255-BD7D-E2D3-C5C29F133DF0}"/>
              </a:ext>
            </a:extLst>
          </p:cNvPr>
          <p:cNvSpPr>
            <a:spLocks noGrp="1"/>
          </p:cNvSpPr>
          <p:nvPr>
            <p:ph type="title"/>
          </p:nvPr>
        </p:nvSpPr>
        <p:spPr>
          <a:xfrm>
            <a:off x="838200" y="-2864"/>
            <a:ext cx="10515600" cy="1325563"/>
          </a:xfrm>
        </p:spPr>
        <p:txBody>
          <a:bodyPr>
            <a:normAutofit/>
          </a:bodyPr>
          <a:lstStyle/>
          <a:p>
            <a:r>
              <a:rPr lang="en-US" dirty="0"/>
              <a:t>Power of Appellate Tribunal</a:t>
            </a:r>
            <a:endParaRPr lang="en-IN" dirty="0"/>
          </a:p>
        </p:txBody>
      </p:sp>
      <p:sp>
        <p:nvSpPr>
          <p:cNvPr id="3" name="Content Placeholder 2">
            <a:extLst>
              <a:ext uri="{FF2B5EF4-FFF2-40B4-BE49-F238E27FC236}">
                <a16:creationId xmlns:a16="http://schemas.microsoft.com/office/drawing/2014/main" id="{32C6E162-81C0-5C6C-3E7F-73013B1B45FF}"/>
              </a:ext>
            </a:extLst>
          </p:cNvPr>
          <p:cNvSpPr>
            <a:spLocks noGrp="1"/>
          </p:cNvSpPr>
          <p:nvPr>
            <p:ph idx="1"/>
          </p:nvPr>
        </p:nvSpPr>
        <p:spPr>
          <a:xfrm>
            <a:off x="838198" y="1049072"/>
            <a:ext cx="10515601" cy="5127891"/>
          </a:xfrm>
        </p:spPr>
        <p:txBody>
          <a:bodyPr>
            <a:normAutofit/>
          </a:bodyPr>
          <a:lstStyle/>
          <a:p>
            <a:r>
              <a:rPr lang="en-US" dirty="0"/>
              <a:t>AT shall be deemed to be civil court and proceeding shall be deemed to be judicial proceedings</a:t>
            </a:r>
          </a:p>
        </p:txBody>
      </p:sp>
      <p:sp>
        <p:nvSpPr>
          <p:cNvPr id="6" name="Date Placeholder 5">
            <a:extLst>
              <a:ext uri="{FF2B5EF4-FFF2-40B4-BE49-F238E27FC236}">
                <a16:creationId xmlns:a16="http://schemas.microsoft.com/office/drawing/2014/main" id="{A9FAAA33-2FD8-1209-1ADB-059B24C09BFA}"/>
              </a:ext>
            </a:extLst>
          </p:cNvPr>
          <p:cNvSpPr>
            <a:spLocks noGrp="1"/>
          </p:cNvSpPr>
          <p:nvPr>
            <p:ph type="dt" sz="half" idx="10"/>
          </p:nvPr>
        </p:nvSpPr>
        <p:spPr/>
        <p:txBody>
          <a:bodyPr/>
          <a:lstStyle/>
          <a:p>
            <a:fld id="{AD52DA3D-73DB-4BD1-81E5-DC0B566FC83E}" type="datetime1">
              <a:rPr lang="en-IN" smtClean="0"/>
              <a:t>21-12-2025</a:t>
            </a:fld>
            <a:endParaRPr lang="en-IN" dirty="0"/>
          </a:p>
        </p:txBody>
      </p:sp>
      <p:sp>
        <p:nvSpPr>
          <p:cNvPr id="4" name="Footer Placeholder 3">
            <a:extLst>
              <a:ext uri="{FF2B5EF4-FFF2-40B4-BE49-F238E27FC236}">
                <a16:creationId xmlns:a16="http://schemas.microsoft.com/office/drawing/2014/main" id="{ED297E47-7BA3-00F1-9FFD-C5969FEA4B2E}"/>
              </a:ext>
            </a:extLst>
          </p:cNvPr>
          <p:cNvSpPr>
            <a:spLocks noGrp="1"/>
          </p:cNvSpPr>
          <p:nvPr>
            <p:ph type="ftr" sz="quarter" idx="11"/>
          </p:nvPr>
        </p:nvSpPr>
        <p:spPr/>
        <p:txBody>
          <a:bodyPr/>
          <a:lstStyle/>
          <a:p>
            <a:r>
              <a:rPr lang="pt-BR"/>
              <a:t>CA Rajesh Kumar T.R. | R K T R &amp; Co., </a:t>
            </a:r>
            <a:endParaRPr lang="en-IN" dirty="0"/>
          </a:p>
        </p:txBody>
      </p:sp>
      <p:sp>
        <p:nvSpPr>
          <p:cNvPr id="7" name="Slide Number Placeholder 6">
            <a:extLst>
              <a:ext uri="{FF2B5EF4-FFF2-40B4-BE49-F238E27FC236}">
                <a16:creationId xmlns:a16="http://schemas.microsoft.com/office/drawing/2014/main" id="{6B369B58-A3AC-8A3E-48CC-1BAB305B4BBD}"/>
              </a:ext>
            </a:extLst>
          </p:cNvPr>
          <p:cNvSpPr>
            <a:spLocks noGrp="1"/>
          </p:cNvSpPr>
          <p:nvPr>
            <p:ph type="sldNum" sz="quarter" idx="12"/>
          </p:nvPr>
        </p:nvSpPr>
        <p:spPr/>
        <p:txBody>
          <a:bodyPr/>
          <a:lstStyle/>
          <a:p>
            <a:fld id="{72CC1286-1CFD-434F-91E2-447085530BDC}" type="slidenum">
              <a:rPr lang="en-IN" smtClean="0"/>
              <a:pPr/>
              <a:t>53</a:t>
            </a:fld>
            <a:endParaRPr lang="en-IN" dirty="0"/>
          </a:p>
        </p:txBody>
      </p:sp>
      <p:graphicFrame>
        <p:nvGraphicFramePr>
          <p:cNvPr id="5" name="Table 4">
            <a:extLst>
              <a:ext uri="{FF2B5EF4-FFF2-40B4-BE49-F238E27FC236}">
                <a16:creationId xmlns:a16="http://schemas.microsoft.com/office/drawing/2014/main" id="{0E4AF05A-9EC1-A0E0-7D4D-A2FFE601D0CA}"/>
              </a:ext>
            </a:extLst>
          </p:cNvPr>
          <p:cNvGraphicFramePr>
            <a:graphicFrameLocks noGrp="1"/>
          </p:cNvGraphicFramePr>
          <p:nvPr>
            <p:extLst>
              <p:ext uri="{D42A27DB-BD31-4B8C-83A1-F6EECF244321}">
                <p14:modId xmlns:p14="http://schemas.microsoft.com/office/powerpoint/2010/main" val="2186022396"/>
              </p:ext>
            </p:extLst>
          </p:nvPr>
        </p:nvGraphicFramePr>
        <p:xfrm>
          <a:off x="1159211" y="1912625"/>
          <a:ext cx="8542350" cy="3440675"/>
        </p:xfrm>
        <a:graphic>
          <a:graphicData uri="http://schemas.openxmlformats.org/drawingml/2006/table">
            <a:tbl>
              <a:tblPr firstRow="1" bandRow="1">
                <a:tableStyleId>{5C22544A-7EE6-4342-B048-85BDC9FD1C3A}</a:tableStyleId>
              </a:tblPr>
              <a:tblGrid>
                <a:gridCol w="5460202">
                  <a:extLst>
                    <a:ext uri="{9D8B030D-6E8A-4147-A177-3AD203B41FA5}">
                      <a16:colId xmlns:a16="http://schemas.microsoft.com/office/drawing/2014/main" val="1681225845"/>
                    </a:ext>
                  </a:extLst>
                </a:gridCol>
                <a:gridCol w="3082148">
                  <a:extLst>
                    <a:ext uri="{9D8B030D-6E8A-4147-A177-3AD203B41FA5}">
                      <a16:colId xmlns:a16="http://schemas.microsoft.com/office/drawing/2014/main" val="1200815483"/>
                    </a:ext>
                  </a:extLst>
                </a:gridCol>
              </a:tblGrid>
              <a:tr h="277354">
                <a:tc>
                  <a:txBody>
                    <a:bodyPr/>
                    <a:lstStyle/>
                    <a:p>
                      <a:pPr algn="ctr"/>
                      <a:r>
                        <a:rPr lang="en-IN" sz="1450" b="1" dirty="0">
                          <a:latin typeface="+mj-lt"/>
                        </a:rPr>
                        <a:t>Power</a:t>
                      </a:r>
                      <a:endParaRPr lang="en-IN" sz="1450" dirty="0">
                        <a:latin typeface="+mj-lt"/>
                      </a:endParaRPr>
                    </a:p>
                  </a:txBody>
                  <a:tcPr anchor="ctr"/>
                </a:tc>
                <a:tc>
                  <a:txBody>
                    <a:bodyPr/>
                    <a:lstStyle/>
                    <a:p>
                      <a:pPr algn="ctr"/>
                      <a:r>
                        <a:rPr lang="en-IN" sz="1450" b="1" dirty="0">
                          <a:latin typeface="+mj-lt"/>
                        </a:rPr>
                        <a:t>GSTAT </a:t>
                      </a:r>
                      <a:endParaRPr lang="en-IN" sz="1450" dirty="0">
                        <a:latin typeface="+mj-lt"/>
                      </a:endParaRPr>
                    </a:p>
                  </a:txBody>
                  <a:tcPr anchor="ctr"/>
                </a:tc>
                <a:extLst>
                  <a:ext uri="{0D108BD9-81ED-4DB2-BD59-A6C34878D82A}">
                    <a16:rowId xmlns:a16="http://schemas.microsoft.com/office/drawing/2014/main" val="1609323073"/>
                  </a:ext>
                </a:extLst>
              </a:tr>
              <a:tr h="439098">
                <a:tc>
                  <a:txBody>
                    <a:bodyPr/>
                    <a:lstStyle/>
                    <a:p>
                      <a:r>
                        <a:rPr lang="en-US" sz="1450" dirty="0">
                          <a:latin typeface="+mj-lt"/>
                        </a:rPr>
                        <a:t>summoning and enforcing the attendance of any person and examining him on oath</a:t>
                      </a:r>
                      <a:endParaRPr lang="en-IN" sz="1450" dirty="0">
                        <a:latin typeface="+mj-lt"/>
                      </a:endParaRPr>
                    </a:p>
                  </a:txBody>
                  <a:tcPr anchor="ctr"/>
                </a:tc>
                <a:tc>
                  <a:txBody>
                    <a:bodyPr/>
                    <a:lstStyle/>
                    <a:p>
                      <a:pPr algn="ctr"/>
                      <a:r>
                        <a:rPr lang="en-IN" sz="1450" b="0" dirty="0">
                          <a:latin typeface="+mj-lt"/>
                        </a:rPr>
                        <a:t>88 to 98</a:t>
                      </a:r>
                    </a:p>
                  </a:txBody>
                  <a:tcPr anchor="ctr"/>
                </a:tc>
                <a:extLst>
                  <a:ext uri="{0D108BD9-81ED-4DB2-BD59-A6C34878D82A}">
                    <a16:rowId xmlns:a16="http://schemas.microsoft.com/office/drawing/2014/main" val="4070804086"/>
                  </a:ext>
                </a:extLst>
              </a:tr>
              <a:tr h="439098">
                <a:tc>
                  <a:txBody>
                    <a:bodyPr/>
                    <a:lstStyle/>
                    <a:p>
                      <a:r>
                        <a:rPr lang="en-US" sz="1450" dirty="0">
                          <a:latin typeface="+mj-lt"/>
                        </a:rPr>
                        <a:t>requiring the discovery and production of documents</a:t>
                      </a:r>
                    </a:p>
                  </a:txBody>
                  <a:tcPr anchor="ctr"/>
                </a:tc>
                <a:tc>
                  <a:txBody>
                    <a:bodyPr/>
                    <a:lstStyle/>
                    <a:p>
                      <a:pPr algn="ctr"/>
                      <a:r>
                        <a:rPr lang="en-IN" sz="1450" b="0" dirty="0">
                          <a:latin typeface="+mj-lt"/>
                        </a:rPr>
                        <a:t>84 to 87</a:t>
                      </a:r>
                    </a:p>
                  </a:txBody>
                  <a:tcPr anchor="ctr"/>
                </a:tc>
                <a:extLst>
                  <a:ext uri="{0D108BD9-81ED-4DB2-BD59-A6C34878D82A}">
                    <a16:rowId xmlns:a16="http://schemas.microsoft.com/office/drawing/2014/main" val="3739295393"/>
                  </a:ext>
                </a:extLst>
              </a:tr>
              <a:tr h="277354">
                <a:tc>
                  <a:txBody>
                    <a:bodyPr/>
                    <a:lstStyle/>
                    <a:p>
                      <a:r>
                        <a:rPr lang="en-IN" sz="1450" dirty="0">
                          <a:latin typeface="+mj-lt"/>
                        </a:rPr>
                        <a:t>Receiving evidence on affidavit</a:t>
                      </a:r>
                    </a:p>
                  </a:txBody>
                  <a:tcPr anchor="ctr"/>
                </a:tc>
                <a:tc>
                  <a:txBody>
                    <a:bodyPr/>
                    <a:lstStyle/>
                    <a:p>
                      <a:pPr algn="ctr"/>
                      <a:r>
                        <a:rPr lang="en-US" sz="1450" b="0" dirty="0">
                          <a:latin typeface="+mj-lt"/>
                        </a:rPr>
                        <a:t>7</a:t>
                      </a:r>
                      <a:r>
                        <a:rPr lang="en-IN" sz="1450" b="0" dirty="0">
                          <a:latin typeface="+mj-lt"/>
                        </a:rPr>
                        <a:t>8 to 87</a:t>
                      </a:r>
                    </a:p>
                  </a:txBody>
                  <a:tcPr anchor="ctr"/>
                </a:tc>
                <a:extLst>
                  <a:ext uri="{0D108BD9-81ED-4DB2-BD59-A6C34878D82A}">
                    <a16:rowId xmlns:a16="http://schemas.microsoft.com/office/drawing/2014/main" val="476663632"/>
                  </a:ext>
                </a:extLst>
              </a:tr>
              <a:tr h="337439">
                <a:tc>
                  <a:txBody>
                    <a:bodyPr/>
                    <a:lstStyle/>
                    <a:p>
                      <a:r>
                        <a:rPr lang="en-US" sz="1450" dirty="0">
                          <a:latin typeface="+mj-lt"/>
                        </a:rPr>
                        <a:t>issuing commissions for the examination of witnesses or documents</a:t>
                      </a:r>
                      <a:endParaRPr lang="en-IN" sz="1450" dirty="0">
                        <a:latin typeface="+mj-lt"/>
                      </a:endParaRPr>
                    </a:p>
                  </a:txBody>
                  <a:tcPr anchor="ctr"/>
                </a:tc>
                <a:tc>
                  <a:txBody>
                    <a:bodyPr/>
                    <a:lstStyle/>
                    <a:p>
                      <a:pPr algn="ctr"/>
                      <a:r>
                        <a:rPr lang="en-IN" sz="1450" b="0" kern="1200" dirty="0">
                          <a:solidFill>
                            <a:schemeClr val="dk1"/>
                          </a:solidFill>
                          <a:latin typeface="+mj-lt"/>
                          <a:ea typeface="+mn-ea"/>
                          <a:cs typeface="+mn-cs"/>
                        </a:rPr>
                        <a:t>88 to 98</a:t>
                      </a:r>
                      <a:endParaRPr lang="en-US" sz="1450" b="1" dirty="0">
                        <a:latin typeface="+mj-lt"/>
                      </a:endParaRPr>
                    </a:p>
                  </a:txBody>
                  <a:tcPr anchor="ctr"/>
                </a:tc>
                <a:extLst>
                  <a:ext uri="{0D108BD9-81ED-4DB2-BD59-A6C34878D82A}">
                    <a16:rowId xmlns:a16="http://schemas.microsoft.com/office/drawing/2014/main" val="3337535830"/>
                  </a:ext>
                </a:extLst>
              </a:tr>
              <a:tr h="439098">
                <a:tc>
                  <a:txBody>
                    <a:bodyPr/>
                    <a:lstStyle/>
                    <a:p>
                      <a:r>
                        <a:rPr lang="en-US" sz="1450" dirty="0">
                          <a:latin typeface="+mj-lt"/>
                        </a:rPr>
                        <a:t>dismissing a representation for default or deciding it ex </a:t>
                      </a:r>
                      <a:r>
                        <a:rPr lang="en-US" sz="1450" dirty="0" err="1">
                          <a:latin typeface="+mj-lt"/>
                        </a:rPr>
                        <a:t>parte</a:t>
                      </a:r>
                      <a:endParaRPr lang="en-IN" sz="1450" dirty="0">
                        <a:latin typeface="+mj-lt"/>
                      </a:endParaRPr>
                    </a:p>
                  </a:txBody>
                  <a:tcPr anchor="ctr"/>
                </a:tc>
                <a:tc>
                  <a:txBody>
                    <a:bodyPr/>
                    <a:lstStyle/>
                    <a:p>
                      <a:pPr algn="ctr"/>
                      <a:r>
                        <a:rPr lang="en-IN" sz="1450" b="0" dirty="0">
                          <a:latin typeface="+mj-lt"/>
                        </a:rPr>
                        <a:t>42</a:t>
                      </a:r>
                    </a:p>
                  </a:txBody>
                  <a:tcPr anchor="ctr"/>
                </a:tc>
                <a:extLst>
                  <a:ext uri="{0D108BD9-81ED-4DB2-BD59-A6C34878D82A}">
                    <a16:rowId xmlns:a16="http://schemas.microsoft.com/office/drawing/2014/main" val="701516012"/>
                  </a:ext>
                </a:extLst>
              </a:tr>
              <a:tr h="473532">
                <a:tc>
                  <a:txBody>
                    <a:bodyPr/>
                    <a:lstStyle/>
                    <a:p>
                      <a:r>
                        <a:rPr lang="en-US" sz="1450" dirty="0">
                          <a:latin typeface="+mj-lt"/>
                        </a:rPr>
                        <a:t>setting aside any order of dismissal of any representation for default or any order passed by it ex </a:t>
                      </a:r>
                      <a:r>
                        <a:rPr lang="en-US" sz="1450" dirty="0" err="1">
                          <a:latin typeface="+mj-lt"/>
                        </a:rPr>
                        <a:t>parte</a:t>
                      </a:r>
                      <a:endParaRPr lang="en-US" sz="1450" dirty="0">
                        <a:latin typeface="+mj-lt"/>
                      </a:endParaRPr>
                    </a:p>
                  </a:txBody>
                  <a:tcPr anchor="ctr"/>
                </a:tc>
                <a:tc>
                  <a:txBody>
                    <a:bodyPr/>
                    <a:lstStyle/>
                    <a:p>
                      <a:pPr algn="ctr"/>
                      <a:r>
                        <a:rPr lang="en-US" sz="1450" b="0" dirty="0">
                          <a:latin typeface="+mj-lt"/>
                        </a:rPr>
                        <a:t>42</a:t>
                      </a:r>
                    </a:p>
                  </a:txBody>
                  <a:tcPr anchor="ctr"/>
                </a:tc>
                <a:extLst>
                  <a:ext uri="{0D108BD9-81ED-4DB2-BD59-A6C34878D82A}">
                    <a16:rowId xmlns:a16="http://schemas.microsoft.com/office/drawing/2014/main" val="461165190"/>
                  </a:ext>
                </a:extLst>
              </a:tr>
              <a:tr h="473532">
                <a:tc>
                  <a:txBody>
                    <a:bodyPr/>
                    <a:lstStyle/>
                    <a:p>
                      <a:r>
                        <a:rPr lang="en-US" sz="1450" dirty="0">
                          <a:latin typeface="+mj-lt"/>
                        </a:rPr>
                        <a:t>"Any other matter as may be prescribed"</a:t>
                      </a:r>
                    </a:p>
                  </a:txBody>
                  <a:tcPr anchor="ctr"/>
                </a:tc>
                <a:tc>
                  <a:txBody>
                    <a:bodyPr/>
                    <a:lstStyle/>
                    <a:p>
                      <a:pPr algn="ctr"/>
                      <a:r>
                        <a:rPr lang="en-US" sz="1450" kern="1200" dirty="0">
                          <a:solidFill>
                            <a:schemeClr val="dk1"/>
                          </a:solidFill>
                          <a:latin typeface="+mj-lt"/>
                          <a:ea typeface="+mn-ea"/>
                          <a:cs typeface="+mn-cs"/>
                        </a:rPr>
                        <a:t>Captures rule-making power to operationalize tribunal powers</a:t>
                      </a:r>
                      <a:endParaRPr lang="en-US" sz="1450" b="0" dirty="0">
                        <a:latin typeface="+mj-lt"/>
                      </a:endParaRPr>
                    </a:p>
                  </a:txBody>
                  <a:tcPr anchor="ctr"/>
                </a:tc>
                <a:extLst>
                  <a:ext uri="{0D108BD9-81ED-4DB2-BD59-A6C34878D82A}">
                    <a16:rowId xmlns:a16="http://schemas.microsoft.com/office/drawing/2014/main" val="266739698"/>
                  </a:ext>
                </a:extLst>
              </a:tr>
            </a:tbl>
          </a:graphicData>
        </a:graphic>
      </p:graphicFrame>
    </p:spTree>
    <p:extLst>
      <p:ext uri="{BB962C8B-B14F-4D97-AF65-F5344CB8AC3E}">
        <p14:creationId xmlns:p14="http://schemas.microsoft.com/office/powerpoint/2010/main" val="1517239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7E709-6643-6186-0E2F-A7BD639E30D0}"/>
              </a:ext>
            </a:extLst>
          </p:cNvPr>
          <p:cNvSpPr>
            <a:spLocks noGrp="1"/>
          </p:cNvSpPr>
          <p:nvPr>
            <p:ph type="title"/>
          </p:nvPr>
        </p:nvSpPr>
        <p:spPr/>
        <p:txBody>
          <a:bodyPr/>
          <a:lstStyle/>
          <a:p>
            <a:r>
              <a:rPr lang="en-IN" dirty="0"/>
              <a:t>Timelines to file Appeal</a:t>
            </a:r>
          </a:p>
        </p:txBody>
      </p:sp>
      <p:sp>
        <p:nvSpPr>
          <p:cNvPr id="3" name="Text Placeholder 2">
            <a:extLst>
              <a:ext uri="{FF2B5EF4-FFF2-40B4-BE49-F238E27FC236}">
                <a16:creationId xmlns:a16="http://schemas.microsoft.com/office/drawing/2014/main" id="{A6FC396B-5279-4AC0-4C0F-FC7054E53BD9}"/>
              </a:ext>
            </a:extLst>
          </p:cNvPr>
          <p:cNvSpPr>
            <a:spLocks noGrp="1"/>
          </p:cNvSpPr>
          <p:nvPr>
            <p:ph type="body" idx="1"/>
          </p:nvPr>
        </p:nvSpPr>
        <p:spPr/>
        <p:txBody>
          <a:bodyPr/>
          <a:lstStyle/>
          <a:p>
            <a:endParaRPr lang="en-IN"/>
          </a:p>
        </p:txBody>
      </p:sp>
      <p:sp>
        <p:nvSpPr>
          <p:cNvPr id="5" name="Date Placeholder 4">
            <a:extLst>
              <a:ext uri="{FF2B5EF4-FFF2-40B4-BE49-F238E27FC236}">
                <a16:creationId xmlns:a16="http://schemas.microsoft.com/office/drawing/2014/main" id="{3ACC5B2B-88F5-EC3D-241B-6752587D310E}"/>
              </a:ext>
            </a:extLst>
          </p:cNvPr>
          <p:cNvSpPr>
            <a:spLocks noGrp="1"/>
          </p:cNvSpPr>
          <p:nvPr>
            <p:ph type="dt" sz="half" idx="10"/>
          </p:nvPr>
        </p:nvSpPr>
        <p:spPr/>
        <p:txBody>
          <a:bodyPr/>
          <a:lstStyle/>
          <a:p>
            <a:fld id="{3D444CF1-A43D-4716-9A03-451596E6A4C4}" type="datetime1">
              <a:rPr lang="en-IN" smtClean="0"/>
              <a:t>21-12-2025</a:t>
            </a:fld>
            <a:endParaRPr lang="en-IN" dirty="0"/>
          </a:p>
        </p:txBody>
      </p:sp>
      <p:sp>
        <p:nvSpPr>
          <p:cNvPr id="4" name="Footer Placeholder 3">
            <a:extLst>
              <a:ext uri="{FF2B5EF4-FFF2-40B4-BE49-F238E27FC236}">
                <a16:creationId xmlns:a16="http://schemas.microsoft.com/office/drawing/2014/main" id="{C5B1E37E-E4C4-01F6-2FEA-3222DA0ECF40}"/>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97CFB08E-2560-7D44-A4F2-EBD9CBFD206A}"/>
              </a:ext>
            </a:extLst>
          </p:cNvPr>
          <p:cNvSpPr>
            <a:spLocks noGrp="1"/>
          </p:cNvSpPr>
          <p:nvPr>
            <p:ph type="sldNum" sz="quarter" idx="12"/>
          </p:nvPr>
        </p:nvSpPr>
        <p:spPr/>
        <p:txBody>
          <a:bodyPr/>
          <a:lstStyle/>
          <a:p>
            <a:fld id="{72CC1286-1CFD-434F-91E2-447085530BDC}" type="slidenum">
              <a:rPr lang="en-IN" smtClean="0"/>
              <a:pPr/>
              <a:t>54</a:t>
            </a:fld>
            <a:endParaRPr lang="en-IN" dirty="0"/>
          </a:p>
        </p:txBody>
      </p:sp>
    </p:spTree>
    <p:extLst>
      <p:ext uri="{BB962C8B-B14F-4D97-AF65-F5344CB8AC3E}">
        <p14:creationId xmlns:p14="http://schemas.microsoft.com/office/powerpoint/2010/main" val="4116424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EF75F-3455-1DA3-A369-9E1A4C7AC5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3A725F-B77A-A4E7-1848-0C4348FC206D}"/>
              </a:ext>
            </a:extLst>
          </p:cNvPr>
          <p:cNvSpPr>
            <a:spLocks noGrp="1"/>
          </p:cNvSpPr>
          <p:nvPr>
            <p:ph type="title"/>
          </p:nvPr>
        </p:nvSpPr>
        <p:spPr/>
        <p:txBody>
          <a:bodyPr>
            <a:normAutofit/>
          </a:bodyPr>
          <a:lstStyle/>
          <a:p>
            <a:r>
              <a:rPr lang="en-IN" dirty="0"/>
              <a:t>Forms &amp; Timelines</a:t>
            </a:r>
          </a:p>
        </p:txBody>
      </p:sp>
      <p:sp>
        <p:nvSpPr>
          <p:cNvPr id="3" name="Content Placeholder 2">
            <a:extLst>
              <a:ext uri="{FF2B5EF4-FFF2-40B4-BE49-F238E27FC236}">
                <a16:creationId xmlns:a16="http://schemas.microsoft.com/office/drawing/2014/main" id="{4B869EE7-36D6-FDFF-4236-0D0D939C8042}"/>
              </a:ext>
            </a:extLst>
          </p:cNvPr>
          <p:cNvSpPr>
            <a:spLocks noGrp="1"/>
          </p:cNvSpPr>
          <p:nvPr>
            <p:ph idx="1"/>
          </p:nvPr>
        </p:nvSpPr>
        <p:spPr/>
        <p:txBody>
          <a:bodyPr>
            <a:normAutofit fontScale="85000" lnSpcReduction="20000"/>
          </a:bodyPr>
          <a:lstStyle/>
          <a:p>
            <a:r>
              <a:rPr lang="en-US" dirty="0"/>
              <a:t>Appeal Forms &amp; Timelines: </a:t>
            </a:r>
          </a:p>
          <a:p>
            <a:endParaRPr lang="en-US" dirty="0"/>
          </a:p>
          <a:p>
            <a:endParaRPr lang="en-US" dirty="0"/>
          </a:p>
          <a:p>
            <a:pPr lvl="1"/>
            <a:endParaRPr lang="en-US" dirty="0"/>
          </a:p>
          <a:p>
            <a:endParaRPr lang="en-US" dirty="0"/>
          </a:p>
          <a:p>
            <a:endParaRPr lang="en-US" dirty="0"/>
          </a:p>
          <a:p>
            <a:endParaRPr lang="en-US" dirty="0"/>
          </a:p>
          <a:p>
            <a:endParaRPr lang="en-US" dirty="0"/>
          </a:p>
          <a:p>
            <a:endParaRPr lang="en-US" dirty="0"/>
          </a:p>
          <a:p>
            <a:r>
              <a:rPr lang="en-US" dirty="0"/>
              <a:t>Mandatory E-Filing of Appeal </a:t>
            </a:r>
          </a:p>
          <a:p>
            <a:r>
              <a:rPr lang="en-US" dirty="0"/>
              <a:t>Number of Appeals depend on Number of Adjudication Orders and Parties Involved </a:t>
            </a:r>
          </a:p>
          <a:p>
            <a:endParaRPr lang="en-US" dirty="0"/>
          </a:p>
          <a:p>
            <a:endParaRPr lang="en-US" dirty="0"/>
          </a:p>
          <a:p>
            <a:endParaRPr lang="en-US" dirty="0"/>
          </a:p>
          <a:p>
            <a:endParaRPr lang="en-US" dirty="0"/>
          </a:p>
          <a:p>
            <a:endParaRPr lang="en-US" dirty="0"/>
          </a:p>
          <a:p>
            <a:endParaRPr lang="en-US" dirty="0"/>
          </a:p>
        </p:txBody>
      </p:sp>
      <p:sp>
        <p:nvSpPr>
          <p:cNvPr id="5" name="Date Placeholder 4">
            <a:extLst>
              <a:ext uri="{FF2B5EF4-FFF2-40B4-BE49-F238E27FC236}">
                <a16:creationId xmlns:a16="http://schemas.microsoft.com/office/drawing/2014/main" id="{85F0EBB4-ADD8-385D-3DF5-12865F1C8822}"/>
              </a:ext>
            </a:extLst>
          </p:cNvPr>
          <p:cNvSpPr>
            <a:spLocks noGrp="1"/>
          </p:cNvSpPr>
          <p:nvPr>
            <p:ph type="dt" sz="half" idx="10"/>
          </p:nvPr>
        </p:nvSpPr>
        <p:spPr/>
        <p:txBody>
          <a:bodyPr/>
          <a:lstStyle/>
          <a:p>
            <a:fld id="{74220807-D577-49DA-B0EC-50CBAE422717}" type="datetime1">
              <a:rPr lang="en-IN" smtClean="0"/>
              <a:t>21-12-2025</a:t>
            </a:fld>
            <a:endParaRPr lang="en-IN" dirty="0"/>
          </a:p>
        </p:txBody>
      </p:sp>
      <p:sp>
        <p:nvSpPr>
          <p:cNvPr id="4" name="Footer Placeholder 3">
            <a:extLst>
              <a:ext uri="{FF2B5EF4-FFF2-40B4-BE49-F238E27FC236}">
                <a16:creationId xmlns:a16="http://schemas.microsoft.com/office/drawing/2014/main" id="{6A4C5134-AEF1-50BE-BE19-6E8051CEF2DA}"/>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0C1C74A2-04FD-3FCA-CCD1-84D024B6CB3F}"/>
              </a:ext>
            </a:extLst>
          </p:cNvPr>
          <p:cNvSpPr>
            <a:spLocks noGrp="1"/>
          </p:cNvSpPr>
          <p:nvPr>
            <p:ph type="sldNum" sz="quarter" idx="12"/>
          </p:nvPr>
        </p:nvSpPr>
        <p:spPr/>
        <p:txBody>
          <a:bodyPr/>
          <a:lstStyle/>
          <a:p>
            <a:fld id="{72CC1286-1CFD-434F-91E2-447085530BDC}" type="slidenum">
              <a:rPr lang="en-IN" smtClean="0"/>
              <a:pPr/>
              <a:t>55</a:t>
            </a:fld>
            <a:endParaRPr lang="en-IN" dirty="0"/>
          </a:p>
        </p:txBody>
      </p:sp>
      <p:graphicFrame>
        <p:nvGraphicFramePr>
          <p:cNvPr id="7" name="Content Placeholder 4">
            <a:extLst>
              <a:ext uri="{FF2B5EF4-FFF2-40B4-BE49-F238E27FC236}">
                <a16:creationId xmlns:a16="http://schemas.microsoft.com/office/drawing/2014/main" id="{37B63230-90F5-1649-A076-F0CB39A94CAF}"/>
              </a:ext>
            </a:extLst>
          </p:cNvPr>
          <p:cNvGraphicFramePr>
            <a:graphicFrameLocks/>
          </p:cNvGraphicFramePr>
          <p:nvPr>
            <p:extLst>
              <p:ext uri="{D42A27DB-BD31-4B8C-83A1-F6EECF244321}">
                <p14:modId xmlns:p14="http://schemas.microsoft.com/office/powerpoint/2010/main" val="1035288575"/>
              </p:ext>
            </p:extLst>
          </p:nvPr>
        </p:nvGraphicFramePr>
        <p:xfrm>
          <a:off x="838199" y="1488430"/>
          <a:ext cx="10515601" cy="3226761"/>
        </p:xfrm>
        <a:graphic>
          <a:graphicData uri="http://schemas.openxmlformats.org/drawingml/2006/table">
            <a:tbl>
              <a:tblPr firstRow="1" bandRow="1">
                <a:tableStyleId>{5C22544A-7EE6-4342-B048-85BDC9FD1C3A}</a:tableStyleId>
              </a:tblPr>
              <a:tblGrid>
                <a:gridCol w="882399">
                  <a:extLst>
                    <a:ext uri="{9D8B030D-6E8A-4147-A177-3AD203B41FA5}">
                      <a16:colId xmlns:a16="http://schemas.microsoft.com/office/drawing/2014/main" val="506973665"/>
                    </a:ext>
                  </a:extLst>
                </a:gridCol>
                <a:gridCol w="915025">
                  <a:extLst>
                    <a:ext uri="{9D8B030D-6E8A-4147-A177-3AD203B41FA5}">
                      <a16:colId xmlns:a16="http://schemas.microsoft.com/office/drawing/2014/main" val="3719595711"/>
                    </a:ext>
                  </a:extLst>
                </a:gridCol>
                <a:gridCol w="1693330">
                  <a:extLst>
                    <a:ext uri="{9D8B030D-6E8A-4147-A177-3AD203B41FA5}">
                      <a16:colId xmlns:a16="http://schemas.microsoft.com/office/drawing/2014/main" val="2246661912"/>
                    </a:ext>
                  </a:extLst>
                </a:gridCol>
                <a:gridCol w="1149609">
                  <a:extLst>
                    <a:ext uri="{9D8B030D-6E8A-4147-A177-3AD203B41FA5}">
                      <a16:colId xmlns:a16="http://schemas.microsoft.com/office/drawing/2014/main" val="4240116352"/>
                    </a:ext>
                  </a:extLst>
                </a:gridCol>
                <a:gridCol w="1275196">
                  <a:extLst>
                    <a:ext uri="{9D8B030D-6E8A-4147-A177-3AD203B41FA5}">
                      <a16:colId xmlns:a16="http://schemas.microsoft.com/office/drawing/2014/main" val="3548086313"/>
                    </a:ext>
                  </a:extLst>
                </a:gridCol>
                <a:gridCol w="1062663">
                  <a:extLst>
                    <a:ext uri="{9D8B030D-6E8A-4147-A177-3AD203B41FA5}">
                      <a16:colId xmlns:a16="http://schemas.microsoft.com/office/drawing/2014/main" val="4128647329"/>
                    </a:ext>
                  </a:extLst>
                </a:gridCol>
                <a:gridCol w="1130355">
                  <a:extLst>
                    <a:ext uri="{9D8B030D-6E8A-4147-A177-3AD203B41FA5}">
                      <a16:colId xmlns:a16="http://schemas.microsoft.com/office/drawing/2014/main" val="355858860"/>
                    </a:ext>
                  </a:extLst>
                </a:gridCol>
                <a:gridCol w="2407024">
                  <a:extLst>
                    <a:ext uri="{9D8B030D-6E8A-4147-A177-3AD203B41FA5}">
                      <a16:colId xmlns:a16="http://schemas.microsoft.com/office/drawing/2014/main" val="2463469389"/>
                    </a:ext>
                  </a:extLst>
                </a:gridCol>
              </a:tblGrid>
              <a:tr h="403345">
                <a:tc>
                  <a:txBody>
                    <a:bodyPr/>
                    <a:lstStyle/>
                    <a:p>
                      <a:pPr algn="ctr" fontAlgn="ctr"/>
                      <a:r>
                        <a:rPr lang="en-IN" sz="1800" b="0" i="0" u="none" strike="noStrike" dirty="0">
                          <a:solidFill>
                            <a:schemeClr val="bg1"/>
                          </a:solidFill>
                          <a:effectLst/>
                          <a:latin typeface="+mj-lt"/>
                        </a:rPr>
                        <a:t>Section</a:t>
                      </a:r>
                    </a:p>
                  </a:txBody>
                  <a:tcPr marL="7620" marR="7620" marT="7620" marB="0" anchor="ctr"/>
                </a:tc>
                <a:tc>
                  <a:txBody>
                    <a:bodyPr/>
                    <a:lstStyle/>
                    <a:p>
                      <a:pPr algn="ctr" fontAlgn="ctr"/>
                      <a:r>
                        <a:rPr lang="en-US" sz="1800" b="0" i="0" u="none" strike="noStrike" dirty="0">
                          <a:solidFill>
                            <a:schemeClr val="bg1"/>
                          </a:solidFill>
                          <a:effectLst/>
                          <a:latin typeface="+mj-lt"/>
                        </a:rPr>
                        <a:t>Rule</a:t>
                      </a:r>
                      <a:endParaRPr lang="en-IN" sz="1800" b="0" i="0" u="none" strike="noStrike" dirty="0">
                        <a:solidFill>
                          <a:schemeClr val="bg1"/>
                        </a:solidFill>
                        <a:effectLst/>
                        <a:latin typeface="+mj-lt"/>
                      </a:endParaRPr>
                    </a:p>
                  </a:txBody>
                  <a:tcPr marL="7620" marR="7620" marT="7620" marB="0" anchor="ctr"/>
                </a:tc>
                <a:tc>
                  <a:txBody>
                    <a:bodyPr/>
                    <a:lstStyle/>
                    <a:p>
                      <a:pPr algn="ctr" fontAlgn="b"/>
                      <a:r>
                        <a:rPr lang="en-IN" sz="1800" b="0" i="0" u="none" strike="noStrike" dirty="0">
                          <a:solidFill>
                            <a:schemeClr val="bg1"/>
                          </a:solidFill>
                          <a:effectLst/>
                          <a:latin typeface="+mj-lt"/>
                        </a:rPr>
                        <a:t>Type</a:t>
                      </a:r>
                    </a:p>
                  </a:txBody>
                  <a:tcPr marL="7620" marR="7620" marT="7620" marB="0" anchor="ctr"/>
                </a:tc>
                <a:tc>
                  <a:txBody>
                    <a:bodyPr/>
                    <a:lstStyle/>
                    <a:p>
                      <a:pPr algn="ctr" fontAlgn="b"/>
                      <a:r>
                        <a:rPr lang="en-IN" sz="1800" b="0" i="0" u="none" strike="noStrike" dirty="0">
                          <a:solidFill>
                            <a:schemeClr val="bg1"/>
                          </a:solidFill>
                          <a:effectLst/>
                          <a:latin typeface="+mj-lt"/>
                        </a:rPr>
                        <a:t>Filed By</a:t>
                      </a:r>
                    </a:p>
                  </a:txBody>
                  <a:tcPr marL="7620" marR="7620" marT="7620" marB="0" anchor="ctr"/>
                </a:tc>
                <a:tc>
                  <a:txBody>
                    <a:bodyPr/>
                    <a:lstStyle/>
                    <a:p>
                      <a:pPr algn="ctr" fontAlgn="b"/>
                      <a:r>
                        <a:rPr lang="en-IN" sz="1800" b="0" i="0" u="none" strike="noStrike" dirty="0">
                          <a:solidFill>
                            <a:schemeClr val="bg1"/>
                          </a:solidFill>
                          <a:effectLst/>
                          <a:latin typeface="+mj-lt"/>
                        </a:rPr>
                        <a:t>Form</a:t>
                      </a:r>
                    </a:p>
                  </a:txBody>
                  <a:tcPr marL="7620" marR="7620" marT="7620" marB="0" anchor="ctr"/>
                </a:tc>
                <a:tc>
                  <a:txBody>
                    <a:bodyPr/>
                    <a:lstStyle/>
                    <a:p>
                      <a:pPr algn="ctr" fontAlgn="b"/>
                      <a:r>
                        <a:rPr lang="en-IN" sz="1800" b="0" i="0" u="none" strike="noStrike" dirty="0">
                          <a:solidFill>
                            <a:schemeClr val="bg1"/>
                          </a:solidFill>
                          <a:effectLst/>
                          <a:latin typeface="+mj-lt"/>
                        </a:rPr>
                        <a:t>Due Date</a:t>
                      </a:r>
                    </a:p>
                  </a:txBody>
                  <a:tcPr marL="7620" marR="7620" marT="7620" marB="0" anchor="ctr"/>
                </a:tc>
                <a:tc>
                  <a:txBody>
                    <a:bodyPr/>
                    <a:lstStyle/>
                    <a:p>
                      <a:pPr algn="ctr" fontAlgn="b"/>
                      <a:r>
                        <a:rPr lang="en-IN" sz="1800" b="0" i="0" u="none" strike="noStrike" dirty="0">
                          <a:solidFill>
                            <a:schemeClr val="bg1"/>
                          </a:solidFill>
                          <a:effectLst/>
                          <a:latin typeface="+mj-lt"/>
                        </a:rPr>
                        <a:t>COD</a:t>
                      </a:r>
                    </a:p>
                  </a:txBody>
                  <a:tcPr marL="7620" marR="7620" marT="7620" marB="0" anchor="ctr"/>
                </a:tc>
                <a:tc>
                  <a:txBody>
                    <a:bodyPr/>
                    <a:lstStyle/>
                    <a:p>
                      <a:pPr algn="ctr" fontAlgn="b"/>
                      <a:r>
                        <a:rPr lang="en-IN" sz="1800" b="0" i="0" u="none" strike="noStrike" dirty="0">
                          <a:solidFill>
                            <a:schemeClr val="bg1"/>
                          </a:solidFill>
                          <a:effectLst/>
                          <a:latin typeface="+mj-lt"/>
                        </a:rPr>
                        <a:t>From</a:t>
                      </a:r>
                    </a:p>
                  </a:txBody>
                  <a:tcPr marL="7620" marR="7620" marT="7620" marB="0" anchor="ctr"/>
                </a:tc>
                <a:extLst>
                  <a:ext uri="{0D108BD9-81ED-4DB2-BD59-A6C34878D82A}">
                    <a16:rowId xmlns:a16="http://schemas.microsoft.com/office/drawing/2014/main" val="376288491"/>
                  </a:ext>
                </a:extLst>
              </a:tr>
              <a:tr h="605018">
                <a:tc>
                  <a:txBody>
                    <a:bodyPr/>
                    <a:lstStyle/>
                    <a:p>
                      <a:pPr algn="ctr" fontAlgn="ctr"/>
                      <a:r>
                        <a:rPr lang="en-IN" sz="1800" b="0" i="0" u="none" strike="noStrike">
                          <a:solidFill>
                            <a:srgbClr val="000000"/>
                          </a:solidFill>
                          <a:effectLst/>
                          <a:latin typeface="+mj-lt"/>
                        </a:rPr>
                        <a:t>112(1)</a:t>
                      </a:r>
                    </a:p>
                  </a:txBody>
                  <a:tcPr marL="7620" marR="7620" marT="7620" marB="0" anchor="ctr"/>
                </a:tc>
                <a:tc>
                  <a:txBody>
                    <a:bodyPr/>
                    <a:lstStyle/>
                    <a:p>
                      <a:pPr algn="ctr" fontAlgn="ctr"/>
                      <a:r>
                        <a:rPr lang="en-IN" sz="1800" b="0" i="0" u="none" strike="noStrike" dirty="0">
                          <a:solidFill>
                            <a:srgbClr val="000000"/>
                          </a:solidFill>
                          <a:effectLst/>
                          <a:latin typeface="+mj-lt"/>
                        </a:rPr>
                        <a:t>110(1)</a:t>
                      </a:r>
                    </a:p>
                  </a:txBody>
                  <a:tcPr marL="7620" marR="7620" marT="7620" marB="0" anchor="ctr"/>
                </a:tc>
                <a:tc rowSpan="2">
                  <a:txBody>
                    <a:bodyPr/>
                    <a:lstStyle/>
                    <a:p>
                      <a:pPr algn="ctr" fontAlgn="ctr"/>
                      <a:r>
                        <a:rPr lang="en-IN" sz="1800" b="0" i="0" u="none" strike="noStrike" dirty="0">
                          <a:solidFill>
                            <a:srgbClr val="000000"/>
                          </a:solidFill>
                          <a:effectLst/>
                          <a:latin typeface="+mj-lt"/>
                        </a:rPr>
                        <a:t>Appeal</a:t>
                      </a:r>
                    </a:p>
                  </a:txBody>
                  <a:tcPr marL="7620" marR="7620" marT="7620" marB="0" anchor="ctr"/>
                </a:tc>
                <a:tc>
                  <a:txBody>
                    <a:bodyPr/>
                    <a:lstStyle/>
                    <a:p>
                      <a:pPr algn="ctr" fontAlgn="ctr"/>
                      <a:r>
                        <a:rPr lang="en-IN" sz="1800" b="0" i="0" u="none" strike="noStrike" dirty="0" err="1">
                          <a:solidFill>
                            <a:srgbClr val="000000"/>
                          </a:solidFill>
                          <a:effectLst/>
                          <a:latin typeface="+mj-lt"/>
                        </a:rPr>
                        <a:t>Assessee</a:t>
                      </a:r>
                      <a:endParaRPr lang="en-IN" sz="1800" b="0" i="0" u="none" strike="noStrike" dirty="0">
                        <a:solidFill>
                          <a:srgbClr val="000000"/>
                        </a:solidFill>
                        <a:effectLst/>
                        <a:latin typeface="+mj-lt"/>
                      </a:endParaRPr>
                    </a:p>
                  </a:txBody>
                  <a:tcPr marL="7620" marR="7620" marT="7620" marB="0" anchor="ctr"/>
                </a:tc>
                <a:tc>
                  <a:txBody>
                    <a:bodyPr/>
                    <a:lstStyle/>
                    <a:p>
                      <a:pPr algn="ctr" fontAlgn="ctr"/>
                      <a:r>
                        <a:rPr lang="en-IN" sz="1800" b="0" i="0" u="none" strike="noStrike" dirty="0">
                          <a:solidFill>
                            <a:srgbClr val="000000"/>
                          </a:solidFill>
                          <a:effectLst/>
                          <a:latin typeface="+mj-lt"/>
                        </a:rPr>
                        <a:t>GST APL-05</a:t>
                      </a:r>
                    </a:p>
                  </a:txBody>
                  <a:tcPr marL="7620" marR="7620" marT="7620" marB="0" anchor="ctr"/>
                </a:tc>
                <a:tc>
                  <a:txBody>
                    <a:bodyPr/>
                    <a:lstStyle/>
                    <a:p>
                      <a:pPr algn="ctr" fontAlgn="ctr"/>
                      <a:r>
                        <a:rPr lang="en-IN" sz="1800" b="0" i="0" u="none" strike="noStrike" dirty="0">
                          <a:solidFill>
                            <a:srgbClr val="000000"/>
                          </a:solidFill>
                          <a:effectLst/>
                          <a:latin typeface="+mj-lt"/>
                        </a:rPr>
                        <a:t>3 months</a:t>
                      </a:r>
                    </a:p>
                  </a:txBody>
                  <a:tcPr marL="7620" marR="7620" marT="7620" marB="0" anchor="ctr"/>
                </a:tc>
                <a:tc>
                  <a:txBody>
                    <a:bodyPr/>
                    <a:lstStyle/>
                    <a:p>
                      <a:pPr algn="ctr" fontAlgn="ctr"/>
                      <a:r>
                        <a:rPr lang="en-IN" sz="1800" b="0" i="0" u="none" strike="noStrike" dirty="0">
                          <a:solidFill>
                            <a:srgbClr val="000000"/>
                          </a:solidFill>
                          <a:effectLst/>
                          <a:latin typeface="+mj-lt"/>
                        </a:rPr>
                        <a:t>3 months</a:t>
                      </a:r>
                    </a:p>
                  </a:txBody>
                  <a:tcPr marL="7620" marR="7620" marT="7620" marB="0" anchor="ctr"/>
                </a:tc>
                <a:tc>
                  <a:txBody>
                    <a:bodyPr/>
                    <a:lstStyle/>
                    <a:p>
                      <a:pPr algn="ctr" fontAlgn="ctr"/>
                      <a:r>
                        <a:rPr lang="en-IN" sz="1800" b="0" i="0" u="none" strike="noStrike">
                          <a:solidFill>
                            <a:srgbClr val="000000"/>
                          </a:solidFill>
                          <a:effectLst/>
                          <a:latin typeface="+mj-lt"/>
                        </a:rPr>
                        <a:t>Order Communication Date</a:t>
                      </a:r>
                    </a:p>
                  </a:txBody>
                  <a:tcPr marL="7620" marR="7620" marT="7620" marB="0" anchor="ctr"/>
                </a:tc>
                <a:extLst>
                  <a:ext uri="{0D108BD9-81ED-4DB2-BD59-A6C34878D82A}">
                    <a16:rowId xmlns:a16="http://schemas.microsoft.com/office/drawing/2014/main" val="3753404734"/>
                  </a:ext>
                </a:extLst>
              </a:tr>
              <a:tr h="403345">
                <a:tc>
                  <a:txBody>
                    <a:bodyPr/>
                    <a:lstStyle/>
                    <a:p>
                      <a:pPr algn="ctr" fontAlgn="ctr"/>
                      <a:r>
                        <a:rPr lang="en-IN" sz="1800" b="0" i="0" u="none" strike="noStrike" dirty="0">
                          <a:solidFill>
                            <a:srgbClr val="000000"/>
                          </a:solidFill>
                          <a:effectLst/>
                          <a:latin typeface="+mj-lt"/>
                        </a:rPr>
                        <a:t>112(3)</a:t>
                      </a:r>
                    </a:p>
                  </a:txBody>
                  <a:tcPr marL="7620" marR="7620" marT="7620" marB="0" anchor="ctr"/>
                </a:tc>
                <a:tc>
                  <a:txBody>
                    <a:bodyPr/>
                    <a:lstStyle/>
                    <a:p>
                      <a:pPr algn="ctr" fontAlgn="ctr"/>
                      <a:r>
                        <a:rPr lang="en-IN" sz="1800" b="0" i="0" u="none" strike="noStrike" dirty="0">
                          <a:solidFill>
                            <a:srgbClr val="000000"/>
                          </a:solidFill>
                          <a:effectLst/>
                          <a:latin typeface="+mj-lt"/>
                        </a:rPr>
                        <a:t>111(1)</a:t>
                      </a:r>
                    </a:p>
                  </a:txBody>
                  <a:tcPr marL="7620" marR="7620" marT="7620" marB="0" anchor="ctr"/>
                </a:tc>
                <a:tc vMerge="1">
                  <a:txBody>
                    <a:bodyPr/>
                    <a:lstStyle/>
                    <a:p>
                      <a:endParaRPr lang="en-IN"/>
                    </a:p>
                  </a:txBody>
                  <a:tcPr/>
                </a:tc>
                <a:tc>
                  <a:txBody>
                    <a:bodyPr/>
                    <a:lstStyle/>
                    <a:p>
                      <a:pPr algn="ctr" fontAlgn="b"/>
                      <a:r>
                        <a:rPr lang="en-IN" sz="1800" b="0" i="0" u="none" strike="noStrike" dirty="0">
                          <a:solidFill>
                            <a:srgbClr val="000000"/>
                          </a:solidFill>
                          <a:effectLst/>
                          <a:latin typeface="+mj-lt"/>
                        </a:rPr>
                        <a:t>Department</a:t>
                      </a:r>
                    </a:p>
                  </a:txBody>
                  <a:tcPr marL="7620" marR="7620" marT="7620" marB="0" anchor="ctr"/>
                </a:tc>
                <a:tc>
                  <a:txBody>
                    <a:bodyPr/>
                    <a:lstStyle/>
                    <a:p>
                      <a:pPr algn="ctr" fontAlgn="b"/>
                      <a:r>
                        <a:rPr lang="en-IN" sz="1800" b="0" i="0" u="none" strike="noStrike" dirty="0">
                          <a:solidFill>
                            <a:srgbClr val="000000"/>
                          </a:solidFill>
                          <a:effectLst/>
                          <a:latin typeface="+mj-lt"/>
                        </a:rPr>
                        <a:t>GST APL-07</a:t>
                      </a:r>
                    </a:p>
                  </a:txBody>
                  <a:tcPr marL="7620" marR="7620" marT="7620" marB="0" anchor="ctr"/>
                </a:tc>
                <a:tc>
                  <a:txBody>
                    <a:bodyPr/>
                    <a:lstStyle/>
                    <a:p>
                      <a:pPr algn="ctr" fontAlgn="b"/>
                      <a:r>
                        <a:rPr lang="en-IN" sz="1800" b="0" i="0" u="none" strike="noStrike" dirty="0">
                          <a:solidFill>
                            <a:srgbClr val="000000"/>
                          </a:solidFill>
                          <a:effectLst/>
                          <a:latin typeface="+mj-lt"/>
                        </a:rPr>
                        <a:t>6 months</a:t>
                      </a:r>
                    </a:p>
                  </a:txBody>
                  <a:tcPr marL="7620" marR="7620" marT="7620" marB="0" anchor="ctr"/>
                </a:tc>
                <a:tc>
                  <a:txBody>
                    <a:bodyPr/>
                    <a:lstStyle/>
                    <a:p>
                      <a:pPr algn="ctr" fontAlgn="ctr"/>
                      <a:r>
                        <a:rPr lang="en-IN" sz="1800" b="0" i="0" u="none" strike="noStrike">
                          <a:solidFill>
                            <a:srgbClr val="000000"/>
                          </a:solidFill>
                          <a:effectLst/>
                          <a:latin typeface="+mj-lt"/>
                        </a:rPr>
                        <a:t>3 months</a:t>
                      </a:r>
                    </a:p>
                  </a:txBody>
                  <a:tcPr marL="7620" marR="7620" marT="7620" marB="0" anchor="ctr"/>
                </a:tc>
                <a:tc>
                  <a:txBody>
                    <a:bodyPr/>
                    <a:lstStyle/>
                    <a:p>
                      <a:pPr algn="ctr" fontAlgn="b"/>
                      <a:r>
                        <a:rPr lang="en-IN" sz="1800" b="0" i="0" u="none" strike="noStrike" dirty="0">
                          <a:solidFill>
                            <a:srgbClr val="000000"/>
                          </a:solidFill>
                          <a:effectLst/>
                          <a:latin typeface="+mj-lt"/>
                        </a:rPr>
                        <a:t>Order Passed Date</a:t>
                      </a:r>
                    </a:p>
                  </a:txBody>
                  <a:tcPr marL="7620" marR="7620" marT="7620" marB="0" anchor="ctr"/>
                </a:tc>
                <a:extLst>
                  <a:ext uri="{0D108BD9-81ED-4DB2-BD59-A6C34878D82A}">
                    <a16:rowId xmlns:a16="http://schemas.microsoft.com/office/drawing/2014/main" val="2770401367"/>
                  </a:ext>
                </a:extLst>
              </a:tr>
              <a:tr h="403345">
                <a:tc>
                  <a:txBody>
                    <a:bodyPr/>
                    <a:lstStyle/>
                    <a:p>
                      <a:pPr algn="ctr" fontAlgn="ctr"/>
                      <a:endParaRPr lang="en-IN" sz="1800" b="0" i="0" u="none" strike="noStrike" dirty="0">
                        <a:solidFill>
                          <a:srgbClr val="000000"/>
                        </a:solidFill>
                        <a:effectLst/>
                        <a:latin typeface="+mj-lt"/>
                      </a:endParaRPr>
                    </a:p>
                  </a:txBody>
                  <a:tcPr marL="7620" marR="7620" marT="7620" marB="0" anchor="ctr"/>
                </a:tc>
                <a:tc>
                  <a:txBody>
                    <a:bodyPr/>
                    <a:lstStyle/>
                    <a:p>
                      <a:pPr algn="ctr" fontAlgn="ctr"/>
                      <a:r>
                        <a:rPr lang="en-IN" sz="1800" b="0" i="0" u="none" strike="noStrike" dirty="0">
                          <a:solidFill>
                            <a:srgbClr val="000000"/>
                          </a:solidFill>
                          <a:effectLst/>
                          <a:latin typeface="+mj-lt"/>
                        </a:rPr>
                        <a:t>110(4)</a:t>
                      </a:r>
                    </a:p>
                  </a:txBody>
                  <a:tcPr marL="7620" marR="7620" marT="7620" marB="0" anchor="ctr"/>
                </a:tc>
                <a:tc>
                  <a:txBody>
                    <a:bodyPr/>
                    <a:lstStyle/>
                    <a:p>
                      <a:pPr algn="ctr" fontAlgn="b"/>
                      <a:r>
                        <a:rPr lang="en-IN" sz="1800" b="0" i="0" u="none" strike="noStrike" dirty="0">
                          <a:solidFill>
                            <a:srgbClr val="000000"/>
                          </a:solidFill>
                          <a:effectLst/>
                          <a:latin typeface="+mj-lt"/>
                        </a:rPr>
                        <a:t>Acknowledgment</a:t>
                      </a:r>
                    </a:p>
                  </a:txBody>
                  <a:tcPr marL="7620" marR="7620" marT="7620" marB="0" anchor="ctr"/>
                </a:tc>
                <a:tc>
                  <a:txBody>
                    <a:bodyPr/>
                    <a:lstStyle/>
                    <a:p>
                      <a:pPr algn="ctr" fontAlgn="b"/>
                      <a:r>
                        <a:rPr lang="en-IN" sz="1800" b="0" i="0" u="none" strike="noStrike" dirty="0">
                          <a:solidFill>
                            <a:srgbClr val="000000"/>
                          </a:solidFill>
                          <a:effectLst/>
                          <a:latin typeface="+mj-lt"/>
                        </a:rPr>
                        <a:t>-</a:t>
                      </a:r>
                    </a:p>
                  </a:txBody>
                  <a:tcPr marL="7620" marR="7620" marT="7620" marB="0" anchor="ctr"/>
                </a:tc>
                <a:tc>
                  <a:txBody>
                    <a:bodyPr/>
                    <a:lstStyle/>
                    <a:p>
                      <a:pPr algn="ctr" fontAlgn="b"/>
                      <a:r>
                        <a:rPr lang="en-IN" sz="1800" b="0" i="0" u="none" strike="noStrike" dirty="0">
                          <a:solidFill>
                            <a:srgbClr val="000000"/>
                          </a:solidFill>
                          <a:effectLst/>
                          <a:latin typeface="+mj-lt"/>
                        </a:rPr>
                        <a:t>GST APL-02</a:t>
                      </a:r>
                    </a:p>
                  </a:txBody>
                  <a:tcPr marL="7620" marR="7620" marT="7620" marB="0" anchor="ctr"/>
                </a:tc>
                <a:tc>
                  <a:txBody>
                    <a:bodyPr/>
                    <a:lstStyle/>
                    <a:p>
                      <a:pPr algn="ctr" fontAlgn="b"/>
                      <a:r>
                        <a:rPr lang="en-IN" sz="1800" b="0" i="0" u="none" strike="noStrike" dirty="0">
                          <a:solidFill>
                            <a:srgbClr val="000000"/>
                          </a:solidFill>
                          <a:effectLst/>
                          <a:latin typeface="+mj-lt"/>
                        </a:rPr>
                        <a:t>-</a:t>
                      </a:r>
                    </a:p>
                  </a:txBody>
                  <a:tcPr marL="7620" marR="7620" marT="7620" marB="0" anchor="ctr"/>
                </a:tc>
                <a:tc>
                  <a:txBody>
                    <a:bodyPr/>
                    <a:lstStyle/>
                    <a:p>
                      <a:pPr algn="ctr" fontAlgn="b"/>
                      <a:r>
                        <a:rPr lang="en-IN" sz="1800" b="0" i="0" u="none" strike="noStrike" dirty="0">
                          <a:solidFill>
                            <a:srgbClr val="000000"/>
                          </a:solidFill>
                          <a:effectLst/>
                          <a:latin typeface="+mj-lt"/>
                        </a:rPr>
                        <a:t>-</a:t>
                      </a:r>
                    </a:p>
                  </a:txBody>
                  <a:tcPr marL="7620" marR="7620" marT="7620" marB="0" anchor="ctr"/>
                </a:tc>
                <a:tc>
                  <a:txBody>
                    <a:bodyPr/>
                    <a:lstStyle/>
                    <a:p>
                      <a:pPr algn="ctr" fontAlgn="b"/>
                      <a:r>
                        <a:rPr lang="en-IN" sz="1800" b="0" i="0" u="none" strike="noStrike" dirty="0">
                          <a:solidFill>
                            <a:srgbClr val="000000"/>
                          </a:solidFill>
                          <a:effectLst/>
                          <a:latin typeface="+mj-lt"/>
                        </a:rPr>
                        <a:t>Appeal Filing Date</a:t>
                      </a:r>
                    </a:p>
                  </a:txBody>
                  <a:tcPr marL="7620" marR="7620" marT="7620" marB="0" anchor="ctr"/>
                </a:tc>
                <a:extLst>
                  <a:ext uri="{0D108BD9-81ED-4DB2-BD59-A6C34878D82A}">
                    <a16:rowId xmlns:a16="http://schemas.microsoft.com/office/drawing/2014/main" val="3171241026"/>
                  </a:ext>
                </a:extLst>
              </a:tr>
              <a:tr h="605018">
                <a:tc>
                  <a:txBody>
                    <a:bodyPr/>
                    <a:lstStyle/>
                    <a:p>
                      <a:pPr algn="ctr" fontAlgn="ctr"/>
                      <a:endParaRPr lang="en-IN" sz="1800" b="0" i="0" u="none" strike="noStrike" dirty="0">
                        <a:solidFill>
                          <a:srgbClr val="000000"/>
                        </a:solidFill>
                        <a:effectLst/>
                        <a:latin typeface="+mj-lt"/>
                      </a:endParaRPr>
                    </a:p>
                  </a:txBody>
                  <a:tcPr marL="7620" marR="7620" marT="7620" marB="0" anchor="ctr"/>
                </a:tc>
                <a:tc>
                  <a:txBody>
                    <a:bodyPr/>
                    <a:lstStyle/>
                    <a:p>
                      <a:pPr algn="ctr" fontAlgn="ctr"/>
                      <a:r>
                        <a:rPr lang="en-IN" sz="1800" b="0" i="0" u="none" strike="noStrike" dirty="0">
                          <a:solidFill>
                            <a:srgbClr val="000000"/>
                          </a:solidFill>
                          <a:effectLst/>
                          <a:latin typeface="+mj-lt"/>
                        </a:rPr>
                        <a:t>113A</a:t>
                      </a:r>
                    </a:p>
                  </a:txBody>
                  <a:tcPr marL="7620" marR="7620" marT="7620" marB="0" anchor="ctr"/>
                </a:tc>
                <a:tc>
                  <a:txBody>
                    <a:bodyPr/>
                    <a:lstStyle/>
                    <a:p>
                      <a:pPr algn="ctr" fontAlgn="b"/>
                      <a:r>
                        <a:rPr lang="en-IN" sz="1800" b="0" i="0" u="none" strike="noStrike" dirty="0">
                          <a:solidFill>
                            <a:srgbClr val="000000"/>
                          </a:solidFill>
                          <a:effectLst/>
                          <a:latin typeface="+mj-lt"/>
                        </a:rPr>
                        <a:t>Appeal Withdrawal</a:t>
                      </a:r>
                    </a:p>
                  </a:txBody>
                  <a:tcPr marL="7620" marR="7620" marT="7620" marB="0" anchor="ctr"/>
                </a:tc>
                <a:tc>
                  <a:txBody>
                    <a:bodyPr/>
                    <a:lstStyle/>
                    <a:p>
                      <a:pPr algn="ctr" fontAlgn="b"/>
                      <a:r>
                        <a:rPr lang="en-IN" sz="1800" b="0" i="0" u="none" strike="noStrike" dirty="0">
                          <a:solidFill>
                            <a:srgbClr val="000000"/>
                          </a:solidFill>
                          <a:effectLst/>
                          <a:latin typeface="+mj-lt"/>
                        </a:rPr>
                        <a:t>Appellant</a:t>
                      </a:r>
                    </a:p>
                  </a:txBody>
                  <a:tcPr marL="7620" marR="7620" marT="7620" marB="0" anchor="ctr"/>
                </a:tc>
                <a:tc>
                  <a:txBody>
                    <a:bodyPr/>
                    <a:lstStyle/>
                    <a:p>
                      <a:pPr algn="ctr" fontAlgn="b"/>
                      <a:r>
                        <a:rPr lang="en-IN" sz="1800" b="0" i="0" u="none" strike="noStrike" dirty="0">
                          <a:solidFill>
                            <a:srgbClr val="000000"/>
                          </a:solidFill>
                          <a:effectLst/>
                          <a:latin typeface="+mj-lt"/>
                        </a:rPr>
                        <a:t>GST APL-05W/ 07W</a:t>
                      </a:r>
                    </a:p>
                  </a:txBody>
                  <a:tcPr marL="7620" marR="7620" marT="7620" marB="0" anchor="ctr"/>
                </a:tc>
                <a:tc>
                  <a:txBody>
                    <a:bodyPr/>
                    <a:lstStyle/>
                    <a:p>
                      <a:pPr algn="ctr" fontAlgn="b"/>
                      <a:r>
                        <a:rPr lang="en-US" sz="1800" b="0" i="0" u="none" strike="noStrike" dirty="0">
                          <a:solidFill>
                            <a:srgbClr val="000000"/>
                          </a:solidFill>
                          <a:effectLst/>
                          <a:latin typeface="+mj-lt"/>
                        </a:rPr>
                        <a:t>Before Order</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IN" sz="1800" b="0" i="0" u="none" strike="noStrike" dirty="0">
                          <a:solidFill>
                            <a:srgbClr val="000000"/>
                          </a:solidFill>
                          <a:effectLst/>
                          <a:latin typeface="+mj-lt"/>
                        </a:rPr>
                        <a:t>Tribunal to decide within 15 days </a:t>
                      </a:r>
                    </a:p>
                  </a:txBody>
                  <a:tcPr marL="7620" marR="7620" marT="7620" marB="0" anchor="ctr"/>
                </a:tc>
                <a:extLst>
                  <a:ext uri="{0D108BD9-81ED-4DB2-BD59-A6C34878D82A}">
                    <a16:rowId xmlns:a16="http://schemas.microsoft.com/office/drawing/2014/main" val="2130475953"/>
                  </a:ext>
                </a:extLst>
              </a:tr>
              <a:tr h="403345">
                <a:tc>
                  <a:txBody>
                    <a:bodyPr/>
                    <a:lstStyle/>
                    <a:p>
                      <a:pPr algn="ctr" fontAlgn="ctr"/>
                      <a:r>
                        <a:rPr lang="en-IN" sz="1800" b="0" i="0" u="none" strike="noStrike" dirty="0">
                          <a:solidFill>
                            <a:srgbClr val="000000"/>
                          </a:solidFill>
                          <a:effectLst/>
                          <a:latin typeface="+mj-lt"/>
                        </a:rPr>
                        <a:t>112(4)</a:t>
                      </a:r>
                    </a:p>
                  </a:txBody>
                  <a:tcPr marL="7620" marR="7620" marT="7620" marB="0" anchor="ctr"/>
                </a:tc>
                <a:tc>
                  <a:txBody>
                    <a:bodyPr/>
                    <a:lstStyle/>
                    <a:p>
                      <a:pPr algn="ctr" fontAlgn="ctr"/>
                      <a:r>
                        <a:rPr lang="en-IN" sz="1800" b="0" i="0" u="none" strike="noStrike" dirty="0">
                          <a:solidFill>
                            <a:srgbClr val="000000"/>
                          </a:solidFill>
                          <a:effectLst/>
                          <a:latin typeface="+mj-lt"/>
                        </a:rPr>
                        <a:t>110(2)</a:t>
                      </a:r>
                    </a:p>
                  </a:txBody>
                  <a:tcPr marL="7620" marR="7620" marT="7620" marB="0" anchor="ctr"/>
                </a:tc>
                <a:tc>
                  <a:txBody>
                    <a:bodyPr/>
                    <a:lstStyle/>
                    <a:p>
                      <a:pPr algn="ctr" fontAlgn="b"/>
                      <a:r>
                        <a:rPr lang="en-IN" sz="1800" b="0" i="0" u="none" strike="noStrike" dirty="0">
                          <a:solidFill>
                            <a:srgbClr val="000000"/>
                          </a:solidFill>
                          <a:effectLst/>
                          <a:latin typeface="+mj-lt"/>
                        </a:rPr>
                        <a:t>Cross Objection</a:t>
                      </a:r>
                    </a:p>
                  </a:txBody>
                  <a:tcPr marL="7620" marR="7620" marT="7620" marB="0" anchor="ctr"/>
                </a:tc>
                <a:tc>
                  <a:txBody>
                    <a:bodyPr/>
                    <a:lstStyle/>
                    <a:p>
                      <a:pPr algn="ctr" fontAlgn="b"/>
                      <a:r>
                        <a:rPr lang="en-IN" sz="1800" b="0" i="0" u="none" strike="noStrike">
                          <a:solidFill>
                            <a:srgbClr val="000000"/>
                          </a:solidFill>
                          <a:effectLst/>
                          <a:latin typeface="+mj-lt"/>
                        </a:rPr>
                        <a:t>Respondent</a:t>
                      </a:r>
                    </a:p>
                  </a:txBody>
                  <a:tcPr marL="7620" marR="7620" marT="7620" marB="0" anchor="ctr"/>
                </a:tc>
                <a:tc>
                  <a:txBody>
                    <a:bodyPr/>
                    <a:lstStyle/>
                    <a:p>
                      <a:pPr algn="ctr" fontAlgn="b"/>
                      <a:r>
                        <a:rPr lang="en-IN" sz="1800" b="0" i="0" u="none" strike="noStrike" dirty="0">
                          <a:solidFill>
                            <a:srgbClr val="000000"/>
                          </a:solidFill>
                          <a:effectLst/>
                          <a:latin typeface="+mj-lt"/>
                        </a:rPr>
                        <a:t>GST APL-06</a:t>
                      </a:r>
                    </a:p>
                  </a:txBody>
                  <a:tcPr marL="7620" marR="7620" marT="7620" marB="0" anchor="ctr"/>
                </a:tc>
                <a:tc>
                  <a:txBody>
                    <a:bodyPr/>
                    <a:lstStyle/>
                    <a:p>
                      <a:pPr algn="ctr" fontAlgn="b"/>
                      <a:r>
                        <a:rPr lang="en-IN" sz="1800" b="0" i="0" u="none" strike="noStrike" dirty="0">
                          <a:solidFill>
                            <a:srgbClr val="000000"/>
                          </a:solidFill>
                          <a:effectLst/>
                          <a:latin typeface="+mj-lt"/>
                        </a:rPr>
                        <a:t>45 days</a:t>
                      </a:r>
                    </a:p>
                  </a:txBody>
                  <a:tcPr marL="7620" marR="7620" marT="7620" marB="0" anchor="ctr"/>
                </a:tc>
                <a:tc>
                  <a:txBody>
                    <a:bodyPr/>
                    <a:lstStyle/>
                    <a:p>
                      <a:pPr algn="ctr" fontAlgn="b"/>
                      <a:r>
                        <a:rPr lang="en-IN" sz="1800" b="0" i="0" u="none" strike="noStrike" dirty="0">
                          <a:solidFill>
                            <a:srgbClr val="000000"/>
                          </a:solidFill>
                          <a:effectLst/>
                          <a:latin typeface="+mj-lt"/>
                        </a:rPr>
                        <a:t>45 days</a:t>
                      </a:r>
                    </a:p>
                  </a:txBody>
                  <a:tcPr marL="7620" marR="7620" marT="7620" marB="0" anchor="ctr"/>
                </a:tc>
                <a:tc>
                  <a:txBody>
                    <a:bodyPr/>
                    <a:lstStyle/>
                    <a:p>
                      <a:pPr algn="ctr" fontAlgn="b"/>
                      <a:r>
                        <a:rPr lang="en-IN" sz="1800" b="0" i="0" u="none" strike="noStrike" dirty="0">
                          <a:solidFill>
                            <a:srgbClr val="000000"/>
                          </a:solidFill>
                          <a:effectLst/>
                          <a:latin typeface="+mj-lt"/>
                        </a:rPr>
                        <a:t>Notice Communication</a:t>
                      </a:r>
                    </a:p>
                  </a:txBody>
                  <a:tcPr marL="7620" marR="7620" marT="7620" marB="0" anchor="ctr"/>
                </a:tc>
                <a:extLst>
                  <a:ext uri="{0D108BD9-81ED-4DB2-BD59-A6C34878D82A}">
                    <a16:rowId xmlns:a16="http://schemas.microsoft.com/office/drawing/2014/main" val="710275985"/>
                  </a:ext>
                </a:extLst>
              </a:tr>
              <a:tr h="403345">
                <a:tc>
                  <a:txBody>
                    <a:bodyPr/>
                    <a:lstStyle/>
                    <a:p>
                      <a:pPr algn="ctr" fontAlgn="ctr"/>
                      <a:r>
                        <a:rPr lang="en-US" sz="1800" b="0" i="0" u="none" strike="noStrike" dirty="0">
                          <a:solidFill>
                            <a:srgbClr val="000000"/>
                          </a:solidFill>
                          <a:effectLst/>
                          <a:latin typeface="+mj-lt"/>
                        </a:rPr>
                        <a:t>113</a:t>
                      </a:r>
                      <a:endParaRPr lang="en-IN" sz="1800" b="0" i="0" u="none" strike="noStrike" dirty="0">
                        <a:solidFill>
                          <a:srgbClr val="000000"/>
                        </a:solidFill>
                        <a:effectLst/>
                        <a:latin typeface="+mj-lt"/>
                      </a:endParaRPr>
                    </a:p>
                  </a:txBody>
                  <a:tcPr marL="7620" marR="7620" marT="7620" marB="0" anchor="ctr"/>
                </a:tc>
                <a:tc>
                  <a:txBody>
                    <a:bodyPr/>
                    <a:lstStyle/>
                    <a:p>
                      <a:pPr algn="ctr" fontAlgn="ctr"/>
                      <a:r>
                        <a:rPr lang="en-US" sz="1800" b="0" i="0" u="none" strike="noStrike" dirty="0">
                          <a:solidFill>
                            <a:srgbClr val="000000"/>
                          </a:solidFill>
                          <a:effectLst/>
                          <a:latin typeface="+mj-lt"/>
                        </a:rPr>
                        <a:t>113</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Final Order</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Tribunal</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GST APL-04</a:t>
                      </a:r>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1 year</a:t>
                      </a:r>
                      <a:endParaRPr lang="en-IN" sz="1800" b="0" i="0" u="none" strike="noStrike" dirty="0">
                        <a:solidFill>
                          <a:srgbClr val="000000"/>
                        </a:solidFill>
                        <a:effectLst/>
                        <a:latin typeface="+mj-lt"/>
                      </a:endParaRPr>
                    </a:p>
                  </a:txBody>
                  <a:tcPr marL="7620" marR="7620" marT="7620" marB="0" anchor="ctr"/>
                </a:tc>
                <a:tc>
                  <a:txBody>
                    <a:bodyPr/>
                    <a:lstStyle/>
                    <a:p>
                      <a:pPr algn="ctr" fontAlgn="b"/>
                      <a:endParaRPr lang="en-IN" sz="1800" b="0" i="0" u="none" strike="noStrike" dirty="0">
                        <a:solidFill>
                          <a:srgbClr val="000000"/>
                        </a:solidFill>
                        <a:effectLst/>
                        <a:latin typeface="+mj-lt"/>
                      </a:endParaRPr>
                    </a:p>
                  </a:txBody>
                  <a:tcPr marL="7620" marR="7620" marT="7620" marB="0" anchor="ctr"/>
                </a:tc>
                <a:tc>
                  <a:txBody>
                    <a:bodyPr/>
                    <a:lstStyle/>
                    <a:p>
                      <a:pPr algn="ctr" fontAlgn="b"/>
                      <a:r>
                        <a:rPr lang="en-US" sz="1800" b="0" i="0" u="none" strike="noStrike" dirty="0">
                          <a:solidFill>
                            <a:srgbClr val="000000"/>
                          </a:solidFill>
                          <a:effectLst/>
                          <a:latin typeface="+mj-lt"/>
                        </a:rPr>
                        <a:t>Summary Order</a:t>
                      </a:r>
                      <a:endParaRPr lang="en-IN"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2055250346"/>
                  </a:ext>
                </a:extLst>
              </a:tr>
            </a:tbl>
          </a:graphicData>
        </a:graphic>
      </p:graphicFrame>
    </p:spTree>
    <p:extLst>
      <p:ext uri="{BB962C8B-B14F-4D97-AF65-F5344CB8AC3E}">
        <p14:creationId xmlns:p14="http://schemas.microsoft.com/office/powerpoint/2010/main" val="29228828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EB493-AFE5-13D8-5859-561506BF22C4}"/>
              </a:ext>
            </a:extLst>
          </p:cNvPr>
          <p:cNvSpPr>
            <a:spLocks noGrp="1"/>
          </p:cNvSpPr>
          <p:nvPr>
            <p:ph type="title"/>
          </p:nvPr>
        </p:nvSpPr>
        <p:spPr/>
        <p:txBody>
          <a:bodyPr>
            <a:normAutofit/>
          </a:bodyPr>
          <a:lstStyle/>
          <a:p>
            <a:r>
              <a:rPr lang="en-IN" dirty="0"/>
              <a:t>Time period for filing Appeal</a:t>
            </a:r>
          </a:p>
        </p:txBody>
      </p:sp>
      <p:sp>
        <p:nvSpPr>
          <p:cNvPr id="3" name="Content Placeholder 2">
            <a:extLst>
              <a:ext uri="{FF2B5EF4-FFF2-40B4-BE49-F238E27FC236}">
                <a16:creationId xmlns:a16="http://schemas.microsoft.com/office/drawing/2014/main" id="{60F79F1D-3299-674C-F39C-202E2EA04FC1}"/>
              </a:ext>
            </a:extLst>
          </p:cNvPr>
          <p:cNvSpPr>
            <a:spLocks noGrp="1"/>
          </p:cNvSpPr>
          <p:nvPr>
            <p:ph idx="1"/>
          </p:nvPr>
        </p:nvSpPr>
        <p:spPr/>
        <p:txBody>
          <a:bodyPr>
            <a:normAutofit fontScale="92500" lnSpcReduction="10000"/>
          </a:bodyPr>
          <a:lstStyle/>
          <a:p>
            <a:pPr algn="just"/>
            <a:r>
              <a:rPr lang="en-IN" b="1" dirty="0"/>
              <a:t>Rule 3 of GSTAT Rules- </a:t>
            </a:r>
            <a:r>
              <a:rPr lang="en-IN" dirty="0"/>
              <a:t>Computation of Time Period:</a:t>
            </a:r>
          </a:p>
          <a:p>
            <a:pPr lvl="1" algn="just">
              <a:lnSpc>
                <a:spcPct val="150000"/>
              </a:lnSpc>
            </a:pPr>
            <a:r>
              <a:rPr lang="en-US" sz="2800" dirty="0"/>
              <a:t>Where a period is prescribed by the Act or the Rules or these rules or under any other law or is fixed by the Appellate Tribunal for doing any act, in computing the time, the day from which the said period is to be reckoned shall be excluded, and </a:t>
            </a:r>
            <a:r>
              <a:rPr lang="en-US" sz="2800" dirty="0">
                <a:solidFill>
                  <a:schemeClr val="accent2">
                    <a:lumMod val="75000"/>
                  </a:schemeClr>
                </a:solidFill>
              </a:rPr>
              <a:t>if the last day expires on a day when the office of the Appellate Tribunal is closed, that day and any succeeding day or days on which the Appellate Tribunal remains closed shall also be excluded.</a:t>
            </a:r>
            <a:endParaRPr lang="en-IN" sz="2800" dirty="0">
              <a:solidFill>
                <a:schemeClr val="accent2">
                  <a:lumMod val="75000"/>
                </a:schemeClr>
              </a:solidFill>
            </a:endParaRPr>
          </a:p>
        </p:txBody>
      </p:sp>
      <p:sp>
        <p:nvSpPr>
          <p:cNvPr id="5" name="Date Placeholder 4">
            <a:extLst>
              <a:ext uri="{FF2B5EF4-FFF2-40B4-BE49-F238E27FC236}">
                <a16:creationId xmlns:a16="http://schemas.microsoft.com/office/drawing/2014/main" id="{F5BA432C-929B-B7B7-67EE-61FE4B172B92}"/>
              </a:ext>
            </a:extLst>
          </p:cNvPr>
          <p:cNvSpPr>
            <a:spLocks noGrp="1"/>
          </p:cNvSpPr>
          <p:nvPr>
            <p:ph type="dt" sz="half" idx="10"/>
          </p:nvPr>
        </p:nvSpPr>
        <p:spPr/>
        <p:txBody>
          <a:bodyPr/>
          <a:lstStyle/>
          <a:p>
            <a:fld id="{408510DE-14AB-45CC-992A-A84B036FCCD4}" type="datetime1">
              <a:rPr lang="en-IN" smtClean="0"/>
              <a:t>21-12-2025</a:t>
            </a:fld>
            <a:endParaRPr lang="en-IN" dirty="0"/>
          </a:p>
        </p:txBody>
      </p:sp>
      <p:sp>
        <p:nvSpPr>
          <p:cNvPr id="4" name="Footer Placeholder 3">
            <a:extLst>
              <a:ext uri="{FF2B5EF4-FFF2-40B4-BE49-F238E27FC236}">
                <a16:creationId xmlns:a16="http://schemas.microsoft.com/office/drawing/2014/main" id="{5261E772-E803-2C74-7CE8-911E70693D09}"/>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5FD278BB-575F-7E56-20C7-7A302067E99F}"/>
              </a:ext>
            </a:extLst>
          </p:cNvPr>
          <p:cNvSpPr>
            <a:spLocks noGrp="1"/>
          </p:cNvSpPr>
          <p:nvPr>
            <p:ph type="sldNum" sz="quarter" idx="12"/>
          </p:nvPr>
        </p:nvSpPr>
        <p:spPr/>
        <p:txBody>
          <a:bodyPr/>
          <a:lstStyle/>
          <a:p>
            <a:fld id="{72CC1286-1CFD-434F-91E2-447085530BDC}" type="slidenum">
              <a:rPr lang="en-IN" smtClean="0"/>
              <a:pPr/>
              <a:t>56</a:t>
            </a:fld>
            <a:endParaRPr lang="en-IN" dirty="0"/>
          </a:p>
        </p:txBody>
      </p:sp>
    </p:spTree>
    <p:extLst>
      <p:ext uri="{BB962C8B-B14F-4D97-AF65-F5344CB8AC3E}">
        <p14:creationId xmlns:p14="http://schemas.microsoft.com/office/powerpoint/2010/main" val="16152978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8E478-2BDF-4B6A-11CE-5E979CFB3BD2}"/>
              </a:ext>
            </a:extLst>
          </p:cNvPr>
          <p:cNvSpPr>
            <a:spLocks noGrp="1"/>
          </p:cNvSpPr>
          <p:nvPr>
            <p:ph type="title"/>
          </p:nvPr>
        </p:nvSpPr>
        <p:spPr/>
        <p:txBody>
          <a:bodyPr>
            <a:normAutofit/>
          </a:bodyPr>
          <a:lstStyle/>
          <a:p>
            <a:r>
              <a:rPr lang="en-IN" dirty="0"/>
              <a:t>Power to extend time</a:t>
            </a:r>
          </a:p>
        </p:txBody>
      </p:sp>
      <p:sp>
        <p:nvSpPr>
          <p:cNvPr id="3" name="Content Placeholder 2">
            <a:extLst>
              <a:ext uri="{FF2B5EF4-FFF2-40B4-BE49-F238E27FC236}">
                <a16:creationId xmlns:a16="http://schemas.microsoft.com/office/drawing/2014/main" id="{E3BCB7FF-53F6-D682-C93C-BC32153B1F2D}"/>
              </a:ext>
            </a:extLst>
          </p:cNvPr>
          <p:cNvSpPr>
            <a:spLocks noGrp="1"/>
          </p:cNvSpPr>
          <p:nvPr>
            <p:ph idx="1"/>
          </p:nvPr>
        </p:nvSpPr>
        <p:spPr/>
        <p:txBody>
          <a:bodyPr/>
          <a:lstStyle/>
          <a:p>
            <a:r>
              <a:rPr lang="en-IN" dirty="0"/>
              <a:t>Rule 14 of GSTAT Rule:</a:t>
            </a:r>
          </a:p>
          <a:p>
            <a:pPr algn="just">
              <a:lnSpc>
                <a:spcPct val="130000"/>
              </a:lnSpc>
            </a:pPr>
            <a:r>
              <a:rPr lang="en-US" dirty="0">
                <a:solidFill>
                  <a:schemeClr val="tx1"/>
                </a:solidFill>
              </a:rPr>
              <a:t>The Appellate Tribunal may extend the time appointed by these rules or fixed by any order, for doing any act or taking any proceeding, upon such terms, if any, as the justice of the case may require, and any extension may be ordered, although the application for the same is not made until the expiration of the time appointed or allowed.</a:t>
            </a:r>
            <a:endParaRPr lang="en-IN" dirty="0">
              <a:solidFill>
                <a:schemeClr val="tx1"/>
              </a:solidFill>
            </a:endParaRPr>
          </a:p>
        </p:txBody>
      </p:sp>
      <p:sp>
        <p:nvSpPr>
          <p:cNvPr id="5" name="Date Placeholder 4">
            <a:extLst>
              <a:ext uri="{FF2B5EF4-FFF2-40B4-BE49-F238E27FC236}">
                <a16:creationId xmlns:a16="http://schemas.microsoft.com/office/drawing/2014/main" id="{22813551-1E57-8B45-7FF5-7B8CAAF4981F}"/>
              </a:ext>
            </a:extLst>
          </p:cNvPr>
          <p:cNvSpPr>
            <a:spLocks noGrp="1"/>
          </p:cNvSpPr>
          <p:nvPr>
            <p:ph type="dt" sz="half" idx="10"/>
          </p:nvPr>
        </p:nvSpPr>
        <p:spPr/>
        <p:txBody>
          <a:bodyPr/>
          <a:lstStyle/>
          <a:p>
            <a:fld id="{80A9EA6C-9850-4716-A6E6-33D5F3131BCE}" type="datetime1">
              <a:rPr lang="en-IN" smtClean="0"/>
              <a:t>21-12-2025</a:t>
            </a:fld>
            <a:endParaRPr lang="en-IN" dirty="0"/>
          </a:p>
        </p:txBody>
      </p:sp>
      <p:sp>
        <p:nvSpPr>
          <p:cNvPr id="4" name="Footer Placeholder 3">
            <a:extLst>
              <a:ext uri="{FF2B5EF4-FFF2-40B4-BE49-F238E27FC236}">
                <a16:creationId xmlns:a16="http://schemas.microsoft.com/office/drawing/2014/main" id="{34FF1A60-3FE0-39AA-6CD2-08F65594EE94}"/>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1A13470D-C734-B241-DA59-D5366234F89C}"/>
              </a:ext>
            </a:extLst>
          </p:cNvPr>
          <p:cNvSpPr>
            <a:spLocks noGrp="1"/>
          </p:cNvSpPr>
          <p:nvPr>
            <p:ph type="sldNum" sz="quarter" idx="12"/>
          </p:nvPr>
        </p:nvSpPr>
        <p:spPr/>
        <p:txBody>
          <a:bodyPr/>
          <a:lstStyle/>
          <a:p>
            <a:fld id="{72CC1286-1CFD-434F-91E2-447085530BDC}" type="slidenum">
              <a:rPr lang="en-IN" smtClean="0"/>
              <a:pPr/>
              <a:t>57</a:t>
            </a:fld>
            <a:endParaRPr lang="en-IN" dirty="0"/>
          </a:p>
        </p:txBody>
      </p:sp>
    </p:spTree>
    <p:extLst>
      <p:ext uri="{BB962C8B-B14F-4D97-AF65-F5344CB8AC3E}">
        <p14:creationId xmlns:p14="http://schemas.microsoft.com/office/powerpoint/2010/main" val="23343174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CFBF-79B8-AFD2-2BBF-F33D4B74002E}"/>
              </a:ext>
            </a:extLst>
          </p:cNvPr>
          <p:cNvSpPr>
            <a:spLocks noGrp="1"/>
          </p:cNvSpPr>
          <p:nvPr>
            <p:ph type="title"/>
          </p:nvPr>
        </p:nvSpPr>
        <p:spPr/>
        <p:txBody>
          <a:bodyPr>
            <a:noAutofit/>
          </a:bodyPr>
          <a:lstStyle/>
          <a:p>
            <a:r>
              <a:rPr lang="en-IN" sz="3600" dirty="0"/>
              <a:t>Power to exempt compliance of rules or procedures</a:t>
            </a:r>
          </a:p>
        </p:txBody>
      </p:sp>
      <p:sp>
        <p:nvSpPr>
          <p:cNvPr id="3" name="Content Placeholder 2">
            <a:extLst>
              <a:ext uri="{FF2B5EF4-FFF2-40B4-BE49-F238E27FC236}">
                <a16:creationId xmlns:a16="http://schemas.microsoft.com/office/drawing/2014/main" id="{31DE43BD-6336-A118-6B25-831BAFCF9FC2}"/>
              </a:ext>
            </a:extLst>
          </p:cNvPr>
          <p:cNvSpPr>
            <a:spLocks noGrp="1"/>
          </p:cNvSpPr>
          <p:nvPr>
            <p:ph idx="1"/>
          </p:nvPr>
        </p:nvSpPr>
        <p:spPr/>
        <p:txBody>
          <a:bodyPr>
            <a:normAutofit/>
          </a:bodyPr>
          <a:lstStyle/>
          <a:p>
            <a:r>
              <a:rPr lang="en-IN" dirty="0"/>
              <a:t>Rule 13 of GSTAT Rules:</a:t>
            </a:r>
          </a:p>
          <a:p>
            <a:pPr lvl="1" algn="just">
              <a:lnSpc>
                <a:spcPct val="140000"/>
              </a:lnSpc>
            </a:pPr>
            <a:r>
              <a:rPr lang="en-US" sz="2800" dirty="0"/>
              <a:t>The Appellate Tribunal may on sufficient cause being shown, exempt the parties from compliance with any requirement of these rules and may give such directions in matters of practice and procedure, as it may consider just and expedient on the application moved in this behalf to render substantial justice.</a:t>
            </a:r>
            <a:endParaRPr lang="en-IN" sz="2800" dirty="0"/>
          </a:p>
        </p:txBody>
      </p:sp>
      <p:sp>
        <p:nvSpPr>
          <p:cNvPr id="5" name="Date Placeholder 4">
            <a:extLst>
              <a:ext uri="{FF2B5EF4-FFF2-40B4-BE49-F238E27FC236}">
                <a16:creationId xmlns:a16="http://schemas.microsoft.com/office/drawing/2014/main" id="{4A8097CC-C964-6562-0BB9-24D2639FADED}"/>
              </a:ext>
            </a:extLst>
          </p:cNvPr>
          <p:cNvSpPr>
            <a:spLocks noGrp="1"/>
          </p:cNvSpPr>
          <p:nvPr>
            <p:ph type="dt" sz="half" idx="10"/>
          </p:nvPr>
        </p:nvSpPr>
        <p:spPr/>
        <p:txBody>
          <a:bodyPr/>
          <a:lstStyle/>
          <a:p>
            <a:fld id="{CCFA0A23-8182-417E-B1BD-084258D9BE4B}" type="datetime1">
              <a:rPr lang="en-IN" smtClean="0"/>
              <a:t>21-12-2025</a:t>
            </a:fld>
            <a:endParaRPr lang="en-IN" dirty="0"/>
          </a:p>
        </p:txBody>
      </p:sp>
      <p:sp>
        <p:nvSpPr>
          <p:cNvPr id="4" name="Footer Placeholder 3">
            <a:extLst>
              <a:ext uri="{FF2B5EF4-FFF2-40B4-BE49-F238E27FC236}">
                <a16:creationId xmlns:a16="http://schemas.microsoft.com/office/drawing/2014/main" id="{707C15B3-66DB-F2BC-6CD0-EB9ADF42445E}"/>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61692F1-2F6C-0F45-B0E2-C111A81AD076}"/>
              </a:ext>
            </a:extLst>
          </p:cNvPr>
          <p:cNvSpPr>
            <a:spLocks noGrp="1"/>
          </p:cNvSpPr>
          <p:nvPr>
            <p:ph type="sldNum" sz="quarter" idx="12"/>
          </p:nvPr>
        </p:nvSpPr>
        <p:spPr/>
        <p:txBody>
          <a:bodyPr/>
          <a:lstStyle/>
          <a:p>
            <a:fld id="{72CC1286-1CFD-434F-91E2-447085530BDC}" type="slidenum">
              <a:rPr lang="en-IN" smtClean="0"/>
              <a:pPr/>
              <a:t>58</a:t>
            </a:fld>
            <a:endParaRPr lang="en-IN" dirty="0"/>
          </a:p>
        </p:txBody>
      </p:sp>
    </p:spTree>
    <p:extLst>
      <p:ext uri="{BB962C8B-B14F-4D97-AF65-F5344CB8AC3E}">
        <p14:creationId xmlns:p14="http://schemas.microsoft.com/office/powerpoint/2010/main" val="1406835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E101EA-43A0-C6D1-B455-1E21E3DE7D14}"/>
              </a:ext>
            </a:extLst>
          </p:cNvPr>
          <p:cNvSpPr>
            <a:spLocks noGrp="1"/>
          </p:cNvSpPr>
          <p:nvPr>
            <p:ph type="title"/>
          </p:nvPr>
        </p:nvSpPr>
        <p:spPr/>
        <p:txBody>
          <a:bodyPr/>
          <a:lstStyle/>
          <a:p>
            <a:r>
              <a:rPr lang="en-US" dirty="0"/>
              <a:t>Appeal Filing Procedure</a:t>
            </a:r>
            <a:endParaRPr lang="en-IN" dirty="0"/>
          </a:p>
        </p:txBody>
      </p:sp>
      <p:sp>
        <p:nvSpPr>
          <p:cNvPr id="6" name="Text Placeholder 5">
            <a:extLst>
              <a:ext uri="{FF2B5EF4-FFF2-40B4-BE49-F238E27FC236}">
                <a16:creationId xmlns:a16="http://schemas.microsoft.com/office/drawing/2014/main" id="{4C1B5449-531A-C882-05D2-14F81354D736}"/>
              </a:ext>
            </a:extLst>
          </p:cNvPr>
          <p:cNvSpPr>
            <a:spLocks noGrp="1"/>
          </p:cNvSpPr>
          <p:nvPr>
            <p:ph type="body" idx="1"/>
          </p:nvPr>
        </p:nvSpPr>
        <p:spPr/>
        <p:txBody>
          <a:bodyPr/>
          <a:lstStyle/>
          <a:p>
            <a:endParaRPr lang="en-IN"/>
          </a:p>
        </p:txBody>
      </p:sp>
      <p:sp>
        <p:nvSpPr>
          <p:cNvPr id="2" name="Date Placeholder 1">
            <a:extLst>
              <a:ext uri="{FF2B5EF4-FFF2-40B4-BE49-F238E27FC236}">
                <a16:creationId xmlns:a16="http://schemas.microsoft.com/office/drawing/2014/main" id="{DA2CA537-ACBD-8E52-60F9-DA4DA4EAE02C}"/>
              </a:ext>
            </a:extLst>
          </p:cNvPr>
          <p:cNvSpPr>
            <a:spLocks noGrp="1"/>
          </p:cNvSpPr>
          <p:nvPr>
            <p:ph type="dt" sz="half" idx="10"/>
          </p:nvPr>
        </p:nvSpPr>
        <p:spPr/>
        <p:txBody>
          <a:bodyPr/>
          <a:lstStyle/>
          <a:p>
            <a:fld id="{480B18F4-0C8B-4AB9-8FBB-7B43233D4924}" type="datetime1">
              <a:rPr lang="en-IN" smtClean="0"/>
              <a:t>21-12-2025</a:t>
            </a:fld>
            <a:endParaRPr lang="en-IN" dirty="0"/>
          </a:p>
        </p:txBody>
      </p:sp>
      <p:sp>
        <p:nvSpPr>
          <p:cNvPr id="4" name="Footer Placeholder 3">
            <a:extLst>
              <a:ext uri="{FF2B5EF4-FFF2-40B4-BE49-F238E27FC236}">
                <a16:creationId xmlns:a16="http://schemas.microsoft.com/office/drawing/2014/main" id="{EA6A48BA-479D-78E0-1B0D-36B2FF709273}"/>
              </a:ext>
            </a:extLst>
          </p:cNvPr>
          <p:cNvSpPr>
            <a:spLocks noGrp="1"/>
          </p:cNvSpPr>
          <p:nvPr>
            <p:ph type="ftr" sz="quarter" idx="11"/>
          </p:nvPr>
        </p:nvSpPr>
        <p:spPr/>
        <p:txBody>
          <a:bodyPr/>
          <a:lstStyle/>
          <a:p>
            <a:r>
              <a:rPr lang="pt-BR"/>
              <a:t>CA Rajesh Kumar T.R. | R K T R &amp; Co., </a:t>
            </a:r>
            <a:endParaRPr lang="en-IN" dirty="0"/>
          </a:p>
        </p:txBody>
      </p:sp>
      <p:sp>
        <p:nvSpPr>
          <p:cNvPr id="3" name="Slide Number Placeholder 2">
            <a:extLst>
              <a:ext uri="{FF2B5EF4-FFF2-40B4-BE49-F238E27FC236}">
                <a16:creationId xmlns:a16="http://schemas.microsoft.com/office/drawing/2014/main" id="{8AA938D2-AA17-1714-ED3F-FD168C21770D}"/>
              </a:ext>
            </a:extLst>
          </p:cNvPr>
          <p:cNvSpPr>
            <a:spLocks noGrp="1"/>
          </p:cNvSpPr>
          <p:nvPr>
            <p:ph type="sldNum" sz="quarter" idx="12"/>
          </p:nvPr>
        </p:nvSpPr>
        <p:spPr/>
        <p:txBody>
          <a:bodyPr/>
          <a:lstStyle/>
          <a:p>
            <a:fld id="{72CC1286-1CFD-434F-91E2-447085530BDC}" type="slidenum">
              <a:rPr lang="en-IN" smtClean="0"/>
              <a:pPr/>
              <a:t>59</a:t>
            </a:fld>
            <a:endParaRPr lang="en-IN" dirty="0"/>
          </a:p>
        </p:txBody>
      </p:sp>
    </p:spTree>
    <p:extLst>
      <p:ext uri="{BB962C8B-B14F-4D97-AF65-F5344CB8AC3E}">
        <p14:creationId xmlns:p14="http://schemas.microsoft.com/office/powerpoint/2010/main" val="122503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600" dirty="0"/>
              <a:t>Litigation Flow - Issue involving place of supply</a:t>
            </a:r>
          </a:p>
        </p:txBody>
      </p:sp>
      <p:sp>
        <p:nvSpPr>
          <p:cNvPr id="3" name="Date Placeholder 2">
            <a:extLst>
              <a:ext uri="{FF2B5EF4-FFF2-40B4-BE49-F238E27FC236}">
                <a16:creationId xmlns:a16="http://schemas.microsoft.com/office/drawing/2014/main" id="{76B796A4-0A32-698F-4647-CD24AD2940CD}"/>
              </a:ext>
            </a:extLst>
          </p:cNvPr>
          <p:cNvSpPr>
            <a:spLocks noGrp="1"/>
          </p:cNvSpPr>
          <p:nvPr>
            <p:ph type="dt" sz="half" idx="10"/>
          </p:nvPr>
        </p:nvSpPr>
        <p:spPr/>
        <p:txBody>
          <a:bodyPr/>
          <a:lstStyle/>
          <a:p>
            <a:fld id="{B75B5BE9-ACF3-40BC-8225-3F3470772FCA}" type="datetime1">
              <a:rPr lang="en-IN" smtClean="0"/>
              <a:t>21-12-2025</a:t>
            </a:fld>
            <a:endParaRPr lang="en-IN" dirty="0"/>
          </a:p>
        </p:txBody>
      </p:sp>
      <p:sp>
        <p:nvSpPr>
          <p:cNvPr id="2" name="Footer Placeholder 1"/>
          <p:cNvSpPr>
            <a:spLocks noGrp="1"/>
          </p:cNvSpPr>
          <p:nvPr>
            <p:ph type="ftr" sz="quarter" idx="11"/>
          </p:nvPr>
        </p:nvSpPr>
        <p:spPr/>
        <p:txBody>
          <a:bodyPr/>
          <a:lstStyle/>
          <a:p>
            <a:r>
              <a:rPr lang="pt-BR"/>
              <a:t>CA Rajesh Kumar T.R. | R K T R &amp; Co., </a:t>
            </a:r>
            <a:endParaRPr lang="en-US"/>
          </a:p>
        </p:txBody>
      </p:sp>
      <p:sp>
        <p:nvSpPr>
          <p:cNvPr id="4" name="Slide Number Placeholder 3">
            <a:extLst>
              <a:ext uri="{FF2B5EF4-FFF2-40B4-BE49-F238E27FC236}">
                <a16:creationId xmlns:a16="http://schemas.microsoft.com/office/drawing/2014/main" id="{72E397BF-0194-E969-4478-D0596DCE43F6}"/>
              </a:ext>
            </a:extLst>
          </p:cNvPr>
          <p:cNvSpPr>
            <a:spLocks noGrp="1"/>
          </p:cNvSpPr>
          <p:nvPr>
            <p:ph type="sldNum" sz="quarter" idx="12"/>
          </p:nvPr>
        </p:nvSpPr>
        <p:spPr/>
        <p:txBody>
          <a:bodyPr/>
          <a:lstStyle/>
          <a:p>
            <a:fld id="{72CC1286-1CFD-434F-91E2-447085530BDC}" type="slidenum">
              <a:rPr lang="en-IN" smtClean="0"/>
              <a:pPr/>
              <a:t>6</a:t>
            </a:fld>
            <a:endParaRPr lang="en-IN" dirty="0"/>
          </a:p>
        </p:txBody>
      </p:sp>
      <p:graphicFrame>
        <p:nvGraphicFramePr>
          <p:cNvPr id="5" name="Diagram 4"/>
          <p:cNvGraphicFramePr/>
          <p:nvPr/>
        </p:nvGraphicFramePr>
        <p:xfrm>
          <a:off x="1422400" y="1397000"/>
          <a:ext cx="9660759"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5307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D66C7-55DF-89A7-C3E7-6ADD62D0DAD0}"/>
              </a:ext>
            </a:extLst>
          </p:cNvPr>
          <p:cNvSpPr>
            <a:spLocks noGrp="1"/>
          </p:cNvSpPr>
          <p:nvPr>
            <p:ph type="title"/>
          </p:nvPr>
        </p:nvSpPr>
        <p:spPr>
          <a:xfrm>
            <a:off x="1333502" y="609600"/>
            <a:ext cx="8596668" cy="1320800"/>
          </a:xfrm>
        </p:spPr>
        <p:txBody>
          <a:bodyPr>
            <a:normAutofit/>
          </a:bodyPr>
          <a:lstStyle/>
          <a:p>
            <a:r>
              <a:rPr lang="en-IN" dirty="0"/>
              <a:t>Appeal Format</a:t>
            </a:r>
          </a:p>
        </p:txBody>
      </p:sp>
      <p:sp>
        <p:nvSpPr>
          <p:cNvPr id="3" name="Content Placeholder 2">
            <a:extLst>
              <a:ext uri="{FF2B5EF4-FFF2-40B4-BE49-F238E27FC236}">
                <a16:creationId xmlns:a16="http://schemas.microsoft.com/office/drawing/2014/main" id="{420DD625-F824-D79B-DEF3-9772C7BBC30F}"/>
              </a:ext>
            </a:extLst>
          </p:cNvPr>
          <p:cNvSpPr>
            <a:spLocks noGrp="1"/>
          </p:cNvSpPr>
          <p:nvPr>
            <p:ph idx="1"/>
          </p:nvPr>
        </p:nvSpPr>
        <p:spPr>
          <a:xfrm>
            <a:off x="899054" y="1594624"/>
            <a:ext cx="8905346" cy="3995226"/>
          </a:xfrm>
        </p:spPr>
        <p:txBody>
          <a:bodyPr>
            <a:normAutofit lnSpcReduction="10000"/>
          </a:bodyPr>
          <a:lstStyle/>
          <a:p>
            <a:pPr algn="just"/>
            <a:r>
              <a:rPr lang="en-US" sz="2800" dirty="0"/>
              <a:t>Appeal Content Requirements:</a:t>
            </a:r>
          </a:p>
          <a:p>
            <a:pPr lvl="1" algn="just"/>
            <a:r>
              <a:rPr lang="en-US" sz="2400" dirty="0"/>
              <a:t>Title: “In the Goods and Service Tax Appellate Tribunal” plus details of the order/authority appealed against.</a:t>
            </a:r>
          </a:p>
          <a:p>
            <a:pPr lvl="1" algn="just"/>
            <a:r>
              <a:rPr lang="en-US" sz="2400" dirty="0"/>
              <a:t>Appeal should be in numbered paragraphs, each stating a distinct fact, allegation, or point.</a:t>
            </a:r>
          </a:p>
          <a:p>
            <a:pPr lvl="1" algn="just"/>
            <a:r>
              <a:rPr lang="en-US" sz="2400" dirty="0"/>
              <a:t>At the start, mention full name, parentage, GSTIN, description, and address of each party; no need to repeat later.</a:t>
            </a:r>
          </a:p>
          <a:p>
            <a:pPr lvl="1" algn="just"/>
            <a:r>
              <a:rPr lang="en-US" sz="2400" dirty="0"/>
              <a:t>Number parties consecutively; each party on a separate line with description; if a party dies, legal heirs/representatives get sub-numbers.</a:t>
            </a:r>
          </a:p>
          <a:p>
            <a:pPr marL="0" indent="0">
              <a:buNone/>
            </a:pPr>
            <a:endParaRPr lang="en-US" dirty="0"/>
          </a:p>
        </p:txBody>
      </p:sp>
      <p:sp>
        <p:nvSpPr>
          <p:cNvPr id="5" name="Date Placeholder 4">
            <a:extLst>
              <a:ext uri="{FF2B5EF4-FFF2-40B4-BE49-F238E27FC236}">
                <a16:creationId xmlns:a16="http://schemas.microsoft.com/office/drawing/2014/main" id="{A118608C-1948-2360-06E7-195776DCE0E1}"/>
              </a:ext>
            </a:extLst>
          </p:cNvPr>
          <p:cNvSpPr>
            <a:spLocks noGrp="1"/>
          </p:cNvSpPr>
          <p:nvPr>
            <p:ph type="dt" sz="half" idx="10"/>
          </p:nvPr>
        </p:nvSpPr>
        <p:spPr/>
        <p:txBody>
          <a:bodyPr/>
          <a:lstStyle/>
          <a:p>
            <a:fld id="{BB104EFB-4A26-40BF-9A3D-02A51DCCB428}" type="datetime1">
              <a:rPr lang="en-IN" smtClean="0"/>
              <a:t>21-12-2025</a:t>
            </a:fld>
            <a:endParaRPr lang="en-IN" dirty="0"/>
          </a:p>
        </p:txBody>
      </p:sp>
      <p:sp>
        <p:nvSpPr>
          <p:cNvPr id="4" name="Footer Placeholder 3">
            <a:extLst>
              <a:ext uri="{FF2B5EF4-FFF2-40B4-BE49-F238E27FC236}">
                <a16:creationId xmlns:a16="http://schemas.microsoft.com/office/drawing/2014/main" id="{AB930C62-AFEA-BC73-3B45-7E309974BFAF}"/>
              </a:ext>
            </a:extLst>
          </p:cNvPr>
          <p:cNvSpPr>
            <a:spLocks noGrp="1"/>
          </p:cNvSpPr>
          <p:nvPr>
            <p:ph type="ftr" sz="quarter" idx="11"/>
          </p:nvPr>
        </p:nvSpPr>
        <p:spPr>
          <a:xfrm>
            <a:off x="1333502" y="6041362"/>
            <a:ext cx="5641444" cy="365125"/>
          </a:xfrm>
        </p:spPr>
        <p:txBody>
          <a:bodyPr>
            <a:normAutofit/>
          </a:bodyPr>
          <a:lstStyle/>
          <a:p>
            <a:pPr>
              <a:spcAft>
                <a:spcPts val="600"/>
              </a:spcAft>
            </a:pPr>
            <a:r>
              <a:rPr lang="pt-BR"/>
              <a:t>CA Rajesh Kumar T.R. | R K T R &amp; Co., </a:t>
            </a:r>
            <a:endParaRPr lang="en-IN"/>
          </a:p>
        </p:txBody>
      </p:sp>
      <p:sp>
        <p:nvSpPr>
          <p:cNvPr id="6" name="Slide Number Placeholder 5">
            <a:extLst>
              <a:ext uri="{FF2B5EF4-FFF2-40B4-BE49-F238E27FC236}">
                <a16:creationId xmlns:a16="http://schemas.microsoft.com/office/drawing/2014/main" id="{632F2B86-EFF6-4646-EB93-C256DA18012D}"/>
              </a:ext>
            </a:extLst>
          </p:cNvPr>
          <p:cNvSpPr>
            <a:spLocks noGrp="1"/>
          </p:cNvSpPr>
          <p:nvPr>
            <p:ph type="sldNum" sz="quarter" idx="12"/>
          </p:nvPr>
        </p:nvSpPr>
        <p:spPr/>
        <p:txBody>
          <a:bodyPr/>
          <a:lstStyle/>
          <a:p>
            <a:fld id="{72CC1286-1CFD-434F-91E2-447085530BDC}" type="slidenum">
              <a:rPr lang="en-IN" smtClean="0"/>
              <a:pPr/>
              <a:t>60</a:t>
            </a:fld>
            <a:endParaRPr lang="en-IN" dirty="0"/>
          </a:p>
        </p:txBody>
      </p:sp>
    </p:spTree>
    <p:extLst>
      <p:ext uri="{BB962C8B-B14F-4D97-AF65-F5344CB8AC3E}">
        <p14:creationId xmlns:p14="http://schemas.microsoft.com/office/powerpoint/2010/main" val="3569426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FCE60-5C13-83E7-B5AF-12C11FBEE6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0048C-E105-D740-5814-6B5355D53C27}"/>
              </a:ext>
            </a:extLst>
          </p:cNvPr>
          <p:cNvSpPr>
            <a:spLocks noGrp="1"/>
          </p:cNvSpPr>
          <p:nvPr>
            <p:ph type="title"/>
          </p:nvPr>
        </p:nvSpPr>
        <p:spPr/>
        <p:txBody>
          <a:bodyPr>
            <a:normAutofit/>
          </a:bodyPr>
          <a:lstStyle/>
          <a:p>
            <a:r>
              <a:rPr lang="en-IN" dirty="0"/>
              <a:t>Appeal Format</a:t>
            </a:r>
          </a:p>
        </p:txBody>
      </p:sp>
      <p:sp>
        <p:nvSpPr>
          <p:cNvPr id="3" name="Content Placeholder 2">
            <a:extLst>
              <a:ext uri="{FF2B5EF4-FFF2-40B4-BE49-F238E27FC236}">
                <a16:creationId xmlns:a16="http://schemas.microsoft.com/office/drawing/2014/main" id="{0F5EEC5E-72A5-5CA8-24BC-B5E2B3CF8588}"/>
              </a:ext>
            </a:extLst>
          </p:cNvPr>
          <p:cNvSpPr>
            <a:spLocks noGrp="1"/>
          </p:cNvSpPr>
          <p:nvPr>
            <p:ph idx="1"/>
          </p:nvPr>
        </p:nvSpPr>
        <p:spPr>
          <a:xfrm>
            <a:off x="677334" y="1505415"/>
            <a:ext cx="8596668" cy="4535947"/>
          </a:xfrm>
        </p:spPr>
        <p:txBody>
          <a:bodyPr>
            <a:normAutofit/>
          </a:bodyPr>
          <a:lstStyle/>
          <a:p>
            <a:pPr algn="just"/>
            <a:r>
              <a:rPr lang="en-US" sz="2800" dirty="0"/>
              <a:t>Format Requirements</a:t>
            </a:r>
          </a:p>
          <a:p>
            <a:pPr lvl="1" algn="just"/>
            <a:r>
              <a:rPr lang="en-US" sz="2400" dirty="0"/>
              <a:t>The appeal should be typed or neatly handwritten on A4 size paper.</a:t>
            </a:r>
          </a:p>
          <a:p>
            <a:pPr lvl="1" algn="just"/>
            <a:r>
              <a:rPr lang="en-US" sz="2400" dirty="0"/>
              <a:t>Numbering of pages and indexing of documents is recommended.</a:t>
            </a:r>
          </a:p>
          <a:p>
            <a:pPr lvl="1" algn="just"/>
            <a:r>
              <a:rPr lang="en-US" sz="2400" dirty="0"/>
              <a:t>Separate sheets for grounds of appeal and facts.</a:t>
            </a:r>
          </a:p>
          <a:p>
            <a:pPr algn="just"/>
            <a:endParaRPr lang="en-US" sz="2800" dirty="0"/>
          </a:p>
          <a:p>
            <a:pPr algn="just"/>
            <a:r>
              <a:rPr lang="en-US" sz="2800" dirty="0"/>
              <a:t>Signed and verified by the appellant or applicant or respondent or the </a:t>
            </a:r>
            <a:r>
              <a:rPr lang="en-US" sz="2800" dirty="0" err="1"/>
              <a:t>authorised</a:t>
            </a:r>
            <a:r>
              <a:rPr lang="en-US" sz="2800" dirty="0"/>
              <a:t> representative</a:t>
            </a:r>
            <a:endParaRPr lang="en-IN" sz="2800" dirty="0"/>
          </a:p>
        </p:txBody>
      </p:sp>
      <p:sp>
        <p:nvSpPr>
          <p:cNvPr id="5" name="Date Placeholder 4">
            <a:extLst>
              <a:ext uri="{FF2B5EF4-FFF2-40B4-BE49-F238E27FC236}">
                <a16:creationId xmlns:a16="http://schemas.microsoft.com/office/drawing/2014/main" id="{F70504DB-F898-2C6C-DC84-533CD2C8583F}"/>
              </a:ext>
            </a:extLst>
          </p:cNvPr>
          <p:cNvSpPr>
            <a:spLocks noGrp="1"/>
          </p:cNvSpPr>
          <p:nvPr>
            <p:ph type="dt" sz="half" idx="10"/>
          </p:nvPr>
        </p:nvSpPr>
        <p:spPr/>
        <p:txBody>
          <a:bodyPr/>
          <a:lstStyle/>
          <a:p>
            <a:fld id="{541F09E6-96E4-4571-A82C-937C5A04EA32}" type="datetime1">
              <a:rPr lang="en-IN" smtClean="0"/>
              <a:t>21-12-2025</a:t>
            </a:fld>
            <a:endParaRPr lang="en-IN" dirty="0"/>
          </a:p>
        </p:txBody>
      </p:sp>
      <p:sp>
        <p:nvSpPr>
          <p:cNvPr id="4" name="Footer Placeholder 3">
            <a:extLst>
              <a:ext uri="{FF2B5EF4-FFF2-40B4-BE49-F238E27FC236}">
                <a16:creationId xmlns:a16="http://schemas.microsoft.com/office/drawing/2014/main" id="{227EB677-786A-8C68-D537-07DD34485EB8}"/>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283EABA1-E239-08E7-73E3-36068BB1EF49}"/>
              </a:ext>
            </a:extLst>
          </p:cNvPr>
          <p:cNvSpPr>
            <a:spLocks noGrp="1"/>
          </p:cNvSpPr>
          <p:nvPr>
            <p:ph type="sldNum" sz="quarter" idx="12"/>
          </p:nvPr>
        </p:nvSpPr>
        <p:spPr/>
        <p:txBody>
          <a:bodyPr/>
          <a:lstStyle/>
          <a:p>
            <a:fld id="{72CC1286-1CFD-434F-91E2-447085530BDC}" type="slidenum">
              <a:rPr lang="en-IN" smtClean="0"/>
              <a:pPr/>
              <a:t>61</a:t>
            </a:fld>
            <a:endParaRPr lang="en-IN" dirty="0"/>
          </a:p>
        </p:txBody>
      </p:sp>
    </p:spTree>
    <p:extLst>
      <p:ext uri="{BB962C8B-B14F-4D97-AF65-F5344CB8AC3E}">
        <p14:creationId xmlns:p14="http://schemas.microsoft.com/office/powerpoint/2010/main" val="16455818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34682-1471-E09A-C489-AF79ADB3134B}"/>
              </a:ext>
            </a:extLst>
          </p:cNvPr>
          <p:cNvSpPr>
            <a:spLocks noGrp="1"/>
          </p:cNvSpPr>
          <p:nvPr>
            <p:ph type="title"/>
          </p:nvPr>
        </p:nvSpPr>
        <p:spPr/>
        <p:txBody>
          <a:bodyPr>
            <a:noAutofit/>
          </a:bodyPr>
          <a:lstStyle/>
          <a:p>
            <a:r>
              <a:rPr lang="en-US" sz="3600" dirty="0"/>
              <a:t>Documents required to accompany appeal form</a:t>
            </a:r>
            <a:endParaRPr lang="en-IN" sz="3600" dirty="0"/>
          </a:p>
        </p:txBody>
      </p:sp>
      <p:sp>
        <p:nvSpPr>
          <p:cNvPr id="3" name="Content Placeholder 2">
            <a:extLst>
              <a:ext uri="{FF2B5EF4-FFF2-40B4-BE49-F238E27FC236}">
                <a16:creationId xmlns:a16="http://schemas.microsoft.com/office/drawing/2014/main" id="{DAA1F3E8-FF26-1B5B-B754-B598A196E4EE}"/>
              </a:ext>
            </a:extLst>
          </p:cNvPr>
          <p:cNvSpPr>
            <a:spLocks noGrp="1"/>
          </p:cNvSpPr>
          <p:nvPr>
            <p:ph idx="1"/>
          </p:nvPr>
        </p:nvSpPr>
        <p:spPr/>
        <p:txBody>
          <a:bodyPr>
            <a:normAutofit fontScale="92500" lnSpcReduction="10000"/>
          </a:bodyPr>
          <a:lstStyle/>
          <a:p>
            <a:r>
              <a:rPr lang="en-IN" dirty="0"/>
              <a:t>Certified Copy of Adjudication Order or/ and Appellate Order </a:t>
            </a:r>
          </a:p>
          <a:p>
            <a:r>
              <a:rPr lang="en-US" dirty="0"/>
              <a:t>All the relevant documents including relied upon documents</a:t>
            </a:r>
          </a:p>
          <a:p>
            <a:r>
              <a:rPr lang="en-US" dirty="0"/>
              <a:t>Appeal Fees</a:t>
            </a:r>
          </a:p>
          <a:p>
            <a:r>
              <a:rPr lang="en-US" dirty="0"/>
              <a:t>Exception for Commissioner’s Direction:</a:t>
            </a:r>
          </a:p>
          <a:p>
            <a:pPr lvl="1"/>
            <a:r>
              <a:rPr lang="en-US" dirty="0"/>
              <a:t>If the application is filed under Commissioner’s direction, an attested copy (not certified) of the order is acceptable.</a:t>
            </a:r>
          </a:p>
          <a:p>
            <a:endParaRPr lang="en-US" dirty="0"/>
          </a:p>
          <a:p>
            <a:r>
              <a:rPr lang="en-US" dirty="0"/>
              <a:t>Non-Filing of Documents:</a:t>
            </a:r>
          </a:p>
          <a:p>
            <a:pPr lvl="1"/>
            <a:r>
              <a:rPr lang="en-US" dirty="0"/>
              <a:t>The Registrar or authorized officer may return incomplete documents for correction.</a:t>
            </a:r>
          </a:p>
          <a:p>
            <a:pPr lvl="1"/>
            <a:r>
              <a:rPr lang="en-US" dirty="0"/>
              <a:t>On resubmission, the appeal may be assigned a new number, if satisfied</a:t>
            </a:r>
          </a:p>
          <a:p>
            <a:endParaRPr lang="en-IN" dirty="0"/>
          </a:p>
        </p:txBody>
      </p:sp>
      <p:sp>
        <p:nvSpPr>
          <p:cNvPr id="5" name="Date Placeholder 4">
            <a:extLst>
              <a:ext uri="{FF2B5EF4-FFF2-40B4-BE49-F238E27FC236}">
                <a16:creationId xmlns:a16="http://schemas.microsoft.com/office/drawing/2014/main" id="{5A338506-32AB-A351-6010-07182B0CA7E0}"/>
              </a:ext>
            </a:extLst>
          </p:cNvPr>
          <p:cNvSpPr>
            <a:spLocks noGrp="1"/>
          </p:cNvSpPr>
          <p:nvPr>
            <p:ph type="dt" sz="half" idx="10"/>
          </p:nvPr>
        </p:nvSpPr>
        <p:spPr/>
        <p:txBody>
          <a:bodyPr/>
          <a:lstStyle/>
          <a:p>
            <a:fld id="{2D73A7DB-D958-4F1B-B378-919178E5732B}" type="datetime1">
              <a:rPr lang="en-IN" smtClean="0"/>
              <a:t>21-12-2025</a:t>
            </a:fld>
            <a:endParaRPr lang="en-IN" dirty="0"/>
          </a:p>
        </p:txBody>
      </p:sp>
      <p:sp>
        <p:nvSpPr>
          <p:cNvPr id="4" name="Footer Placeholder 3">
            <a:extLst>
              <a:ext uri="{FF2B5EF4-FFF2-40B4-BE49-F238E27FC236}">
                <a16:creationId xmlns:a16="http://schemas.microsoft.com/office/drawing/2014/main" id="{08A28CC6-F28D-D9ED-E1B8-AFDCD343D739}"/>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F3475915-18D8-BFC4-1B3F-215CB0796964}"/>
              </a:ext>
            </a:extLst>
          </p:cNvPr>
          <p:cNvSpPr>
            <a:spLocks noGrp="1"/>
          </p:cNvSpPr>
          <p:nvPr>
            <p:ph type="sldNum" sz="quarter" idx="12"/>
          </p:nvPr>
        </p:nvSpPr>
        <p:spPr/>
        <p:txBody>
          <a:bodyPr/>
          <a:lstStyle/>
          <a:p>
            <a:fld id="{72CC1286-1CFD-434F-91E2-447085530BDC}" type="slidenum">
              <a:rPr lang="en-IN" smtClean="0"/>
              <a:pPr/>
              <a:t>62</a:t>
            </a:fld>
            <a:endParaRPr lang="en-IN" dirty="0"/>
          </a:p>
        </p:txBody>
      </p:sp>
    </p:spTree>
    <p:extLst>
      <p:ext uri="{BB962C8B-B14F-4D97-AF65-F5344CB8AC3E}">
        <p14:creationId xmlns:p14="http://schemas.microsoft.com/office/powerpoint/2010/main" val="32984603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8E15F-3595-098E-A76F-8F1CB05F578C}"/>
              </a:ext>
            </a:extLst>
          </p:cNvPr>
          <p:cNvSpPr>
            <a:spLocks noGrp="1"/>
          </p:cNvSpPr>
          <p:nvPr>
            <p:ph type="title"/>
          </p:nvPr>
        </p:nvSpPr>
        <p:spPr/>
        <p:txBody>
          <a:bodyPr>
            <a:normAutofit/>
          </a:bodyPr>
          <a:lstStyle/>
          <a:p>
            <a:r>
              <a:rPr lang="en-IN" dirty="0"/>
              <a:t>Defection Appeal/ Application</a:t>
            </a:r>
          </a:p>
        </p:txBody>
      </p:sp>
      <p:sp>
        <p:nvSpPr>
          <p:cNvPr id="3" name="Content Placeholder 2">
            <a:extLst>
              <a:ext uri="{FF2B5EF4-FFF2-40B4-BE49-F238E27FC236}">
                <a16:creationId xmlns:a16="http://schemas.microsoft.com/office/drawing/2014/main" id="{CE780ADA-68E9-A383-9B00-94E2102BA469}"/>
              </a:ext>
            </a:extLst>
          </p:cNvPr>
          <p:cNvSpPr>
            <a:spLocks noGrp="1"/>
          </p:cNvSpPr>
          <p:nvPr>
            <p:ph idx="1"/>
          </p:nvPr>
        </p:nvSpPr>
        <p:spPr/>
        <p:txBody>
          <a:bodyPr>
            <a:normAutofit fontScale="92500" lnSpcReduction="20000"/>
          </a:bodyPr>
          <a:lstStyle/>
          <a:p>
            <a:r>
              <a:rPr lang="en-US" dirty="0"/>
              <a:t>Initial Scrutiny &amp; Return</a:t>
            </a:r>
          </a:p>
          <a:p>
            <a:pPr lvl="1"/>
            <a:r>
              <a:rPr lang="en-US" dirty="0"/>
              <a:t>If defective, returned to the party after notice. </a:t>
            </a:r>
          </a:p>
          <a:p>
            <a:pPr lvl="1"/>
            <a:r>
              <a:rPr lang="en-US" dirty="0"/>
              <a:t>The party must rectify within 7 working days from the date of return</a:t>
            </a:r>
          </a:p>
          <a:p>
            <a:endParaRPr lang="en-US" dirty="0"/>
          </a:p>
          <a:p>
            <a:r>
              <a:rPr lang="en-US" dirty="0"/>
              <a:t>Registrar’s Powers</a:t>
            </a:r>
          </a:p>
          <a:p>
            <a:pPr lvl="1"/>
            <a:r>
              <a:rPr lang="en-US" dirty="0"/>
              <a:t>May allow additional time (max 30 days from filing), if sufficient cause is shown.</a:t>
            </a:r>
          </a:p>
          <a:p>
            <a:pPr lvl="1"/>
            <a:r>
              <a:rPr lang="en-US" dirty="0"/>
              <a:t>May decline registration if defects are not removed in time (with reasons recorded).</a:t>
            </a:r>
          </a:p>
          <a:p>
            <a:endParaRPr lang="en-US" dirty="0"/>
          </a:p>
          <a:p>
            <a:r>
              <a:rPr lang="en-US" dirty="0"/>
              <a:t>Further Proceedings</a:t>
            </a:r>
          </a:p>
          <a:p>
            <a:pPr lvl="1"/>
            <a:r>
              <a:rPr lang="en-US" dirty="0"/>
              <a:t>If not satisfied post-hearing, Registrar refers to Tribunal Bench.</a:t>
            </a:r>
          </a:p>
          <a:p>
            <a:pPr lvl="1"/>
            <a:r>
              <a:rPr lang="en-US" dirty="0"/>
              <a:t>Bench may accept or reject appeal after hearing</a:t>
            </a:r>
            <a:endParaRPr lang="en-IN" dirty="0"/>
          </a:p>
        </p:txBody>
      </p:sp>
      <p:sp>
        <p:nvSpPr>
          <p:cNvPr id="5" name="Date Placeholder 4">
            <a:extLst>
              <a:ext uri="{FF2B5EF4-FFF2-40B4-BE49-F238E27FC236}">
                <a16:creationId xmlns:a16="http://schemas.microsoft.com/office/drawing/2014/main" id="{C6B94D1D-539C-A17D-CFA8-AD596414585A}"/>
              </a:ext>
            </a:extLst>
          </p:cNvPr>
          <p:cNvSpPr>
            <a:spLocks noGrp="1"/>
          </p:cNvSpPr>
          <p:nvPr>
            <p:ph type="dt" sz="half" idx="10"/>
          </p:nvPr>
        </p:nvSpPr>
        <p:spPr/>
        <p:txBody>
          <a:bodyPr/>
          <a:lstStyle/>
          <a:p>
            <a:fld id="{1628C4EF-47DF-4198-B396-0515B349DAD6}" type="datetime1">
              <a:rPr lang="en-IN" smtClean="0"/>
              <a:t>21-12-2025</a:t>
            </a:fld>
            <a:endParaRPr lang="en-IN" dirty="0"/>
          </a:p>
        </p:txBody>
      </p:sp>
      <p:sp>
        <p:nvSpPr>
          <p:cNvPr id="4" name="Footer Placeholder 3">
            <a:extLst>
              <a:ext uri="{FF2B5EF4-FFF2-40B4-BE49-F238E27FC236}">
                <a16:creationId xmlns:a16="http://schemas.microsoft.com/office/drawing/2014/main" id="{F79CE862-3994-BBEA-9E76-5BCFA316A10E}"/>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1231AEED-7545-A790-095B-44BEA012866D}"/>
              </a:ext>
            </a:extLst>
          </p:cNvPr>
          <p:cNvSpPr>
            <a:spLocks noGrp="1"/>
          </p:cNvSpPr>
          <p:nvPr>
            <p:ph type="sldNum" sz="quarter" idx="12"/>
          </p:nvPr>
        </p:nvSpPr>
        <p:spPr/>
        <p:txBody>
          <a:bodyPr/>
          <a:lstStyle/>
          <a:p>
            <a:fld id="{72CC1286-1CFD-434F-91E2-447085530BDC}" type="slidenum">
              <a:rPr lang="en-IN" smtClean="0"/>
              <a:pPr/>
              <a:t>63</a:t>
            </a:fld>
            <a:endParaRPr lang="en-IN" dirty="0"/>
          </a:p>
        </p:txBody>
      </p:sp>
    </p:spTree>
    <p:extLst>
      <p:ext uri="{BB962C8B-B14F-4D97-AF65-F5344CB8AC3E}">
        <p14:creationId xmlns:p14="http://schemas.microsoft.com/office/powerpoint/2010/main" val="5577075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60ACD-091F-AF8C-CED9-A550E7574C0E}"/>
              </a:ext>
            </a:extLst>
          </p:cNvPr>
          <p:cNvSpPr>
            <a:spLocks noGrp="1"/>
          </p:cNvSpPr>
          <p:nvPr>
            <p:ph type="title"/>
          </p:nvPr>
        </p:nvSpPr>
        <p:spPr/>
        <p:txBody>
          <a:bodyPr>
            <a:normAutofit/>
          </a:bodyPr>
          <a:lstStyle/>
          <a:p>
            <a:r>
              <a:rPr lang="en-IN" dirty="0"/>
              <a:t>Pre-deposit</a:t>
            </a:r>
          </a:p>
        </p:txBody>
      </p:sp>
      <p:sp>
        <p:nvSpPr>
          <p:cNvPr id="3" name="Content Placeholder 2">
            <a:extLst>
              <a:ext uri="{FF2B5EF4-FFF2-40B4-BE49-F238E27FC236}">
                <a16:creationId xmlns:a16="http://schemas.microsoft.com/office/drawing/2014/main" id="{87D7BED6-9C63-B1FF-073E-D2E336A3396A}"/>
              </a:ext>
            </a:extLst>
          </p:cNvPr>
          <p:cNvSpPr>
            <a:spLocks noGrp="1"/>
          </p:cNvSpPr>
          <p:nvPr>
            <p:ph idx="1"/>
          </p:nvPr>
        </p:nvSpPr>
        <p:spPr/>
        <p:txBody>
          <a:bodyPr>
            <a:normAutofit fontScale="85000" lnSpcReduction="20000"/>
          </a:bodyPr>
          <a:lstStyle/>
          <a:p>
            <a:r>
              <a:rPr lang="en-US" dirty="0"/>
              <a:t>Pre-deposits </a:t>
            </a:r>
            <a:r>
              <a:rPr lang="en-US" i="1" dirty="0"/>
              <a:t>in addition to sec 107(6) amount:</a:t>
            </a:r>
          </a:p>
          <a:p>
            <a:endParaRPr lang="en-US" i="1" dirty="0"/>
          </a:p>
          <a:p>
            <a:endParaRPr lang="en-US" i="1" dirty="0"/>
          </a:p>
          <a:p>
            <a:endParaRPr lang="en-IN" dirty="0"/>
          </a:p>
          <a:p>
            <a:r>
              <a:rPr lang="en-IN" dirty="0"/>
              <a:t>Circular No. 224/18/2024-GST</a:t>
            </a:r>
          </a:p>
          <a:p>
            <a:pPr lvl="1"/>
            <a:r>
              <a:rPr lang="en-US" dirty="0"/>
              <a:t>Services &gt; Ledgers &gt; Payment towards demand or</a:t>
            </a:r>
          </a:p>
          <a:p>
            <a:pPr lvl="1"/>
            <a:r>
              <a:rPr lang="en-US" dirty="0"/>
              <a:t>DRC-03 linking Order through DRC-03A</a:t>
            </a:r>
          </a:p>
          <a:p>
            <a:pPr lvl="1"/>
            <a:r>
              <a:rPr lang="en-US" dirty="0"/>
              <a:t>Undertaking to File the Appeal before Tribunal</a:t>
            </a:r>
            <a:endParaRPr lang="en-IN" dirty="0"/>
          </a:p>
          <a:p>
            <a:endParaRPr lang="en-IN" dirty="0"/>
          </a:p>
          <a:p>
            <a:r>
              <a:rPr lang="en-IN" dirty="0"/>
              <a:t>Refund of Pre-deposit</a:t>
            </a:r>
          </a:p>
          <a:p>
            <a:pPr lvl="1"/>
            <a:r>
              <a:rPr lang="en-IN" dirty="0"/>
              <a:t>Online Application</a:t>
            </a:r>
          </a:p>
          <a:p>
            <a:pPr lvl="1"/>
            <a:r>
              <a:rPr lang="en-IN" dirty="0"/>
              <a:t>Interest as per Sec 56 from Payment Date till Refund Date</a:t>
            </a:r>
          </a:p>
          <a:p>
            <a:endParaRPr lang="en-IN" dirty="0"/>
          </a:p>
          <a:p>
            <a:endParaRPr lang="en-IN" dirty="0"/>
          </a:p>
        </p:txBody>
      </p:sp>
      <p:sp>
        <p:nvSpPr>
          <p:cNvPr id="5" name="Date Placeholder 4">
            <a:extLst>
              <a:ext uri="{FF2B5EF4-FFF2-40B4-BE49-F238E27FC236}">
                <a16:creationId xmlns:a16="http://schemas.microsoft.com/office/drawing/2014/main" id="{4ABB0961-7CA9-314B-261A-1974A8672D42}"/>
              </a:ext>
            </a:extLst>
          </p:cNvPr>
          <p:cNvSpPr>
            <a:spLocks noGrp="1"/>
          </p:cNvSpPr>
          <p:nvPr>
            <p:ph type="dt" sz="half" idx="10"/>
          </p:nvPr>
        </p:nvSpPr>
        <p:spPr/>
        <p:txBody>
          <a:bodyPr/>
          <a:lstStyle/>
          <a:p>
            <a:fld id="{C44F2AED-FC87-4791-AFB8-E24E2A83D4EC}" type="datetime1">
              <a:rPr lang="en-IN" smtClean="0"/>
              <a:t>21-12-2025</a:t>
            </a:fld>
            <a:endParaRPr lang="en-IN" dirty="0"/>
          </a:p>
        </p:txBody>
      </p:sp>
      <p:sp>
        <p:nvSpPr>
          <p:cNvPr id="4" name="Footer Placeholder 3">
            <a:extLst>
              <a:ext uri="{FF2B5EF4-FFF2-40B4-BE49-F238E27FC236}">
                <a16:creationId xmlns:a16="http://schemas.microsoft.com/office/drawing/2014/main" id="{83FA9A32-EBAE-CF9C-5C8D-3EBA34D3D1B4}"/>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C66AE0E-33E9-A801-1A2E-B7360A5E541E}"/>
              </a:ext>
            </a:extLst>
          </p:cNvPr>
          <p:cNvSpPr>
            <a:spLocks noGrp="1"/>
          </p:cNvSpPr>
          <p:nvPr>
            <p:ph type="sldNum" sz="quarter" idx="12"/>
          </p:nvPr>
        </p:nvSpPr>
        <p:spPr/>
        <p:txBody>
          <a:bodyPr/>
          <a:lstStyle/>
          <a:p>
            <a:fld id="{72CC1286-1CFD-434F-91E2-447085530BDC}" type="slidenum">
              <a:rPr lang="en-IN" smtClean="0"/>
              <a:pPr/>
              <a:t>64</a:t>
            </a:fld>
            <a:endParaRPr lang="en-IN" dirty="0"/>
          </a:p>
        </p:txBody>
      </p:sp>
      <p:graphicFrame>
        <p:nvGraphicFramePr>
          <p:cNvPr id="8" name="Table 7">
            <a:extLst>
              <a:ext uri="{FF2B5EF4-FFF2-40B4-BE49-F238E27FC236}">
                <a16:creationId xmlns:a16="http://schemas.microsoft.com/office/drawing/2014/main" id="{BF1EE104-D2FF-66D3-44A0-DE2835F3AA92}"/>
              </a:ext>
            </a:extLst>
          </p:cNvPr>
          <p:cNvGraphicFramePr>
            <a:graphicFrameLocks noGrp="1"/>
          </p:cNvGraphicFramePr>
          <p:nvPr/>
        </p:nvGraphicFramePr>
        <p:xfrm>
          <a:off x="1107140" y="1550278"/>
          <a:ext cx="8128000" cy="1381760"/>
        </p:xfrm>
        <a:graphic>
          <a:graphicData uri="http://schemas.openxmlformats.org/drawingml/2006/table">
            <a:tbl>
              <a:tblPr firstRow="1" bandRow="1">
                <a:tableStyleId>{5C22544A-7EE6-4342-B048-85BDC9FD1C3A}</a:tableStyleId>
              </a:tblPr>
              <a:tblGrid>
                <a:gridCol w="2398060">
                  <a:extLst>
                    <a:ext uri="{9D8B030D-6E8A-4147-A177-3AD203B41FA5}">
                      <a16:colId xmlns:a16="http://schemas.microsoft.com/office/drawing/2014/main" val="903065872"/>
                    </a:ext>
                  </a:extLst>
                </a:gridCol>
                <a:gridCol w="5729940">
                  <a:extLst>
                    <a:ext uri="{9D8B030D-6E8A-4147-A177-3AD203B41FA5}">
                      <a16:colId xmlns:a16="http://schemas.microsoft.com/office/drawing/2014/main" val="2019533732"/>
                    </a:ext>
                  </a:extLst>
                </a:gridCol>
              </a:tblGrid>
              <a:tr h="370840">
                <a:tc>
                  <a:txBody>
                    <a:bodyPr/>
                    <a:lstStyle/>
                    <a:p>
                      <a:r>
                        <a:rPr lang="en-IN" dirty="0"/>
                        <a:t>Particular</a:t>
                      </a:r>
                    </a:p>
                  </a:txBody>
                  <a:tcPr/>
                </a:tc>
                <a:tc>
                  <a:txBody>
                    <a:bodyPr/>
                    <a:lstStyle/>
                    <a:p>
                      <a:r>
                        <a:rPr lang="en-IN" dirty="0"/>
                        <a:t>Quantum</a:t>
                      </a:r>
                    </a:p>
                  </a:txBody>
                  <a:tcPr/>
                </a:tc>
                <a:extLst>
                  <a:ext uri="{0D108BD9-81ED-4DB2-BD59-A6C34878D82A}">
                    <a16:rowId xmlns:a16="http://schemas.microsoft.com/office/drawing/2014/main" val="605607208"/>
                  </a:ext>
                </a:extLst>
              </a:tr>
              <a:tr h="370840">
                <a:tc>
                  <a:txBody>
                    <a:bodyPr/>
                    <a:lstStyle/>
                    <a:p>
                      <a:r>
                        <a:rPr lang="en-IN" dirty="0"/>
                        <a:t>Tax + Interest + Penalty</a:t>
                      </a:r>
                    </a:p>
                  </a:txBody>
                  <a:tcPr/>
                </a:tc>
                <a:tc>
                  <a:txBody>
                    <a:bodyPr/>
                    <a:lstStyle/>
                    <a:p>
                      <a:r>
                        <a:rPr lang="en-US" dirty="0"/>
                        <a:t>100% of admitted + 10% of disputed tax (max ₹20 Cr)</a:t>
                      </a:r>
                    </a:p>
                  </a:txBody>
                  <a:tcPr/>
                </a:tc>
                <a:extLst>
                  <a:ext uri="{0D108BD9-81ED-4DB2-BD59-A6C34878D82A}">
                    <a16:rowId xmlns:a16="http://schemas.microsoft.com/office/drawing/2014/main" val="1928771198"/>
                  </a:ext>
                </a:extLst>
              </a:tr>
              <a:tr h="370840">
                <a:tc>
                  <a:txBody>
                    <a:bodyPr/>
                    <a:lstStyle/>
                    <a:p>
                      <a:r>
                        <a:rPr lang="en-IN" dirty="0"/>
                        <a:t>Penalty only Order</a:t>
                      </a:r>
                    </a:p>
                  </a:txBody>
                  <a:tcPr/>
                </a:tc>
                <a:tc>
                  <a:txBody>
                    <a:bodyPr/>
                    <a:lstStyle/>
                    <a:p>
                      <a:r>
                        <a:rPr lang="en-IN" dirty="0"/>
                        <a:t>10% of penalty</a:t>
                      </a:r>
                    </a:p>
                  </a:txBody>
                  <a:tcPr/>
                </a:tc>
                <a:extLst>
                  <a:ext uri="{0D108BD9-81ED-4DB2-BD59-A6C34878D82A}">
                    <a16:rowId xmlns:a16="http://schemas.microsoft.com/office/drawing/2014/main" val="263153839"/>
                  </a:ext>
                </a:extLst>
              </a:tr>
            </a:tbl>
          </a:graphicData>
        </a:graphic>
      </p:graphicFrame>
    </p:spTree>
    <p:extLst>
      <p:ext uri="{BB962C8B-B14F-4D97-AF65-F5344CB8AC3E}">
        <p14:creationId xmlns:p14="http://schemas.microsoft.com/office/powerpoint/2010/main" val="38147720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C1109-0020-603D-E571-8CC6231142BF}"/>
              </a:ext>
            </a:extLst>
          </p:cNvPr>
          <p:cNvSpPr>
            <a:spLocks noGrp="1"/>
          </p:cNvSpPr>
          <p:nvPr>
            <p:ph type="title"/>
          </p:nvPr>
        </p:nvSpPr>
        <p:spPr/>
        <p:txBody>
          <a:bodyPr>
            <a:normAutofit/>
          </a:bodyPr>
          <a:lstStyle/>
          <a:p>
            <a:r>
              <a:rPr lang="en-IN" dirty="0"/>
              <a:t>Hearing &amp; Rectification</a:t>
            </a:r>
          </a:p>
        </p:txBody>
      </p:sp>
      <p:graphicFrame>
        <p:nvGraphicFramePr>
          <p:cNvPr id="5" name="Content Placeholder 4">
            <a:extLst>
              <a:ext uri="{FF2B5EF4-FFF2-40B4-BE49-F238E27FC236}">
                <a16:creationId xmlns:a16="http://schemas.microsoft.com/office/drawing/2014/main" id="{939B7959-6BC9-D1D0-9A42-4395B0FEBAB4}"/>
              </a:ext>
            </a:extLst>
          </p:cNvPr>
          <p:cNvGraphicFramePr>
            <a:graphicFrameLocks noGrp="1"/>
          </p:cNvGraphicFramePr>
          <p:nvPr>
            <p:ph idx="1"/>
            <p:extLst>
              <p:ext uri="{D42A27DB-BD31-4B8C-83A1-F6EECF244321}">
                <p14:modId xmlns:p14="http://schemas.microsoft.com/office/powerpoint/2010/main" val="28320438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168DCF16-3946-F893-7443-A7F307F20112}"/>
              </a:ext>
            </a:extLst>
          </p:cNvPr>
          <p:cNvSpPr>
            <a:spLocks noGrp="1"/>
          </p:cNvSpPr>
          <p:nvPr>
            <p:ph type="dt" sz="half" idx="10"/>
          </p:nvPr>
        </p:nvSpPr>
        <p:spPr/>
        <p:txBody>
          <a:bodyPr/>
          <a:lstStyle/>
          <a:p>
            <a:fld id="{C77F208D-7926-485F-9925-DBF681E7B323}" type="datetime1">
              <a:rPr lang="en-IN" smtClean="0"/>
              <a:t>21-12-2025</a:t>
            </a:fld>
            <a:endParaRPr lang="en-IN" dirty="0"/>
          </a:p>
        </p:txBody>
      </p:sp>
      <p:sp>
        <p:nvSpPr>
          <p:cNvPr id="4" name="Footer Placeholder 3">
            <a:extLst>
              <a:ext uri="{FF2B5EF4-FFF2-40B4-BE49-F238E27FC236}">
                <a16:creationId xmlns:a16="http://schemas.microsoft.com/office/drawing/2014/main" id="{967F66D4-C5D6-B420-3AC9-34520F7245CD}"/>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96BF4D26-42CC-A0BB-1DD8-5C731F17B68F}"/>
              </a:ext>
            </a:extLst>
          </p:cNvPr>
          <p:cNvSpPr>
            <a:spLocks noGrp="1"/>
          </p:cNvSpPr>
          <p:nvPr>
            <p:ph type="sldNum" sz="quarter" idx="12"/>
          </p:nvPr>
        </p:nvSpPr>
        <p:spPr/>
        <p:txBody>
          <a:bodyPr/>
          <a:lstStyle/>
          <a:p>
            <a:fld id="{72CC1286-1CFD-434F-91E2-447085530BDC}" type="slidenum">
              <a:rPr lang="en-IN" smtClean="0"/>
              <a:pPr/>
              <a:t>65</a:t>
            </a:fld>
            <a:endParaRPr lang="en-IN" dirty="0"/>
          </a:p>
        </p:txBody>
      </p:sp>
    </p:spTree>
    <p:extLst>
      <p:ext uri="{BB962C8B-B14F-4D97-AF65-F5344CB8AC3E}">
        <p14:creationId xmlns:p14="http://schemas.microsoft.com/office/powerpoint/2010/main" val="19921882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9791-29E0-176C-94B8-8197CA8CDE41}"/>
              </a:ext>
            </a:extLst>
          </p:cNvPr>
          <p:cNvSpPr>
            <a:spLocks noGrp="1"/>
          </p:cNvSpPr>
          <p:nvPr>
            <p:ph type="title"/>
          </p:nvPr>
        </p:nvSpPr>
        <p:spPr/>
        <p:txBody>
          <a:bodyPr>
            <a:normAutofit/>
          </a:bodyPr>
          <a:lstStyle/>
          <a:p>
            <a:r>
              <a:rPr lang="en-US" dirty="0" err="1"/>
              <a:t>Authorised</a:t>
            </a:r>
            <a:r>
              <a:rPr lang="en-US" dirty="0"/>
              <a:t> Representative</a:t>
            </a:r>
            <a:endParaRPr lang="en-IN" dirty="0"/>
          </a:p>
        </p:txBody>
      </p:sp>
      <p:sp>
        <p:nvSpPr>
          <p:cNvPr id="3" name="Content Placeholder 2">
            <a:extLst>
              <a:ext uri="{FF2B5EF4-FFF2-40B4-BE49-F238E27FC236}">
                <a16:creationId xmlns:a16="http://schemas.microsoft.com/office/drawing/2014/main" id="{5F9A0AF5-6A7B-C797-F72F-5708F4171C9E}"/>
              </a:ext>
            </a:extLst>
          </p:cNvPr>
          <p:cNvSpPr>
            <a:spLocks noGrp="1"/>
          </p:cNvSpPr>
          <p:nvPr>
            <p:ph idx="1"/>
          </p:nvPr>
        </p:nvSpPr>
        <p:spPr>
          <a:xfrm>
            <a:off x="677334" y="1594625"/>
            <a:ext cx="8596668" cy="4446738"/>
          </a:xfrm>
        </p:spPr>
        <p:txBody>
          <a:bodyPr>
            <a:normAutofit/>
          </a:bodyPr>
          <a:lstStyle/>
          <a:p>
            <a:r>
              <a:rPr lang="en-US" sz="2200" dirty="0"/>
              <a:t>Who can</a:t>
            </a:r>
          </a:p>
          <a:p>
            <a:pPr lvl="1"/>
            <a:r>
              <a:rPr lang="en-US" sz="1900" dirty="0"/>
              <a:t>Relative or regular employee</a:t>
            </a:r>
          </a:p>
          <a:p>
            <a:pPr lvl="1"/>
            <a:r>
              <a:rPr lang="en-US" sz="1900" dirty="0"/>
              <a:t>Advocate entitled to practice</a:t>
            </a:r>
          </a:p>
          <a:p>
            <a:pPr lvl="1"/>
            <a:r>
              <a:rPr lang="en-US" sz="1900" dirty="0"/>
              <a:t>Chartered Accountant / Cost Accountant / Company Secretary</a:t>
            </a:r>
          </a:p>
          <a:p>
            <a:pPr lvl="1"/>
            <a:r>
              <a:rPr lang="en-US" sz="1900" dirty="0"/>
              <a:t>Retired Tax Officer (Group B or above)</a:t>
            </a:r>
          </a:p>
          <a:p>
            <a:pPr lvl="1"/>
            <a:r>
              <a:rPr lang="en-US" sz="1900" dirty="0"/>
              <a:t>GST Practitioner registered under 83</a:t>
            </a:r>
          </a:p>
          <a:p>
            <a:endParaRPr lang="en-US" sz="2200" dirty="0"/>
          </a:p>
          <a:p>
            <a:r>
              <a:rPr lang="en-US" sz="2200" dirty="0"/>
              <a:t>Disqualification</a:t>
            </a:r>
          </a:p>
          <a:p>
            <a:pPr lvl="1"/>
            <a:r>
              <a:rPr lang="en-US" sz="1900" dirty="0"/>
              <a:t>Dismissed/removed from government service</a:t>
            </a:r>
          </a:p>
          <a:p>
            <a:pPr lvl="1"/>
            <a:r>
              <a:rPr lang="en-US" sz="1900" dirty="0"/>
              <a:t>Convicted of fraud/moral turpitude</a:t>
            </a:r>
          </a:p>
          <a:p>
            <a:pPr lvl="1"/>
            <a:r>
              <a:rPr lang="en-US" sz="1900" dirty="0"/>
              <a:t>Undischarged insolvent</a:t>
            </a:r>
          </a:p>
          <a:p>
            <a:pPr lvl="1"/>
            <a:r>
              <a:rPr lang="en-US" sz="1900" dirty="0"/>
              <a:t>Guilty of professional misconduct</a:t>
            </a:r>
          </a:p>
          <a:p>
            <a:endParaRPr lang="en-US" dirty="0"/>
          </a:p>
          <a:p>
            <a:endParaRPr lang="en-US" dirty="0"/>
          </a:p>
          <a:p>
            <a:endParaRPr lang="en-IN" dirty="0"/>
          </a:p>
        </p:txBody>
      </p:sp>
      <p:sp>
        <p:nvSpPr>
          <p:cNvPr id="5" name="Date Placeholder 4">
            <a:extLst>
              <a:ext uri="{FF2B5EF4-FFF2-40B4-BE49-F238E27FC236}">
                <a16:creationId xmlns:a16="http://schemas.microsoft.com/office/drawing/2014/main" id="{FADC9098-E7A8-4EF9-849F-C472528CFF21}"/>
              </a:ext>
            </a:extLst>
          </p:cNvPr>
          <p:cNvSpPr>
            <a:spLocks noGrp="1"/>
          </p:cNvSpPr>
          <p:nvPr>
            <p:ph type="dt" sz="half" idx="10"/>
          </p:nvPr>
        </p:nvSpPr>
        <p:spPr/>
        <p:txBody>
          <a:bodyPr/>
          <a:lstStyle/>
          <a:p>
            <a:fld id="{F823FB78-1A19-4081-B13D-BC397D628659}" type="datetime1">
              <a:rPr lang="en-IN" smtClean="0"/>
              <a:t>21-12-2025</a:t>
            </a:fld>
            <a:endParaRPr lang="en-IN" dirty="0"/>
          </a:p>
        </p:txBody>
      </p:sp>
      <p:sp>
        <p:nvSpPr>
          <p:cNvPr id="4" name="Footer Placeholder 3">
            <a:extLst>
              <a:ext uri="{FF2B5EF4-FFF2-40B4-BE49-F238E27FC236}">
                <a16:creationId xmlns:a16="http://schemas.microsoft.com/office/drawing/2014/main" id="{12A929F7-58B9-1300-4D3A-99C48C24C94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837A475-2810-D7A2-D76A-0D23DD3426D7}"/>
              </a:ext>
            </a:extLst>
          </p:cNvPr>
          <p:cNvSpPr>
            <a:spLocks noGrp="1"/>
          </p:cNvSpPr>
          <p:nvPr>
            <p:ph type="sldNum" sz="quarter" idx="12"/>
          </p:nvPr>
        </p:nvSpPr>
        <p:spPr/>
        <p:txBody>
          <a:bodyPr/>
          <a:lstStyle/>
          <a:p>
            <a:fld id="{72CC1286-1CFD-434F-91E2-447085530BDC}" type="slidenum">
              <a:rPr lang="en-IN" smtClean="0"/>
              <a:pPr/>
              <a:t>66</a:t>
            </a:fld>
            <a:endParaRPr lang="en-IN" dirty="0"/>
          </a:p>
        </p:txBody>
      </p:sp>
    </p:spTree>
    <p:extLst>
      <p:ext uri="{BB962C8B-B14F-4D97-AF65-F5344CB8AC3E}">
        <p14:creationId xmlns:p14="http://schemas.microsoft.com/office/powerpoint/2010/main" val="6889171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7EC03-15B6-B07B-25B8-005CA8B3149E}"/>
              </a:ext>
            </a:extLst>
          </p:cNvPr>
          <p:cNvSpPr>
            <a:spLocks noGrp="1"/>
          </p:cNvSpPr>
          <p:nvPr>
            <p:ph type="title"/>
          </p:nvPr>
        </p:nvSpPr>
        <p:spPr/>
        <p:txBody>
          <a:bodyPr>
            <a:normAutofit/>
          </a:bodyPr>
          <a:lstStyle/>
          <a:p>
            <a:r>
              <a:rPr lang="en-US" dirty="0"/>
              <a:t>Dress Code &amp; Decorum</a:t>
            </a:r>
            <a:endParaRPr lang="en-IN" dirty="0"/>
          </a:p>
        </p:txBody>
      </p:sp>
      <p:sp>
        <p:nvSpPr>
          <p:cNvPr id="3" name="Content Placeholder 2">
            <a:extLst>
              <a:ext uri="{FF2B5EF4-FFF2-40B4-BE49-F238E27FC236}">
                <a16:creationId xmlns:a16="http://schemas.microsoft.com/office/drawing/2014/main" id="{B5D41D22-1D5E-F7EB-6F21-7C30FF45266B}"/>
              </a:ext>
            </a:extLst>
          </p:cNvPr>
          <p:cNvSpPr>
            <a:spLocks noGrp="1"/>
          </p:cNvSpPr>
          <p:nvPr>
            <p:ph idx="1"/>
          </p:nvPr>
        </p:nvSpPr>
        <p:spPr>
          <a:xfrm>
            <a:off x="677334" y="1650381"/>
            <a:ext cx="8596668" cy="4390982"/>
          </a:xfrm>
        </p:spPr>
        <p:txBody>
          <a:bodyPr>
            <a:normAutofit/>
          </a:bodyPr>
          <a:lstStyle/>
          <a:p>
            <a:r>
              <a:rPr lang="en-US" sz="2400" dirty="0"/>
              <a:t>Dress Code</a:t>
            </a:r>
          </a:p>
          <a:p>
            <a:pPr lvl="1"/>
            <a:r>
              <a:rPr lang="en-US" sz="2000" dirty="0"/>
              <a:t>Legal Practitioners: As per Bar Council rules</a:t>
            </a:r>
          </a:p>
          <a:p>
            <a:pPr lvl="1"/>
            <a:r>
              <a:rPr lang="en-US" sz="2000" dirty="0"/>
              <a:t>CA/CMA/CS: Formal attire per their professional bodies</a:t>
            </a:r>
          </a:p>
          <a:p>
            <a:pPr lvl="1"/>
            <a:r>
              <a:rPr lang="en-US" sz="2000" dirty="0"/>
              <a:t>Others: </a:t>
            </a:r>
          </a:p>
          <a:p>
            <a:pPr lvl="2"/>
            <a:r>
              <a:rPr lang="en-US" sz="1600" dirty="0"/>
              <a:t>Male - if a male, in a close-collared black coat, or in an open-collared black coat, with white shirt and black tie;</a:t>
            </a:r>
          </a:p>
          <a:p>
            <a:pPr lvl="2"/>
            <a:r>
              <a:rPr lang="en-US" sz="1600" dirty="0"/>
              <a:t>if a female, in a black coat over a white sari or any other white dress</a:t>
            </a:r>
          </a:p>
          <a:p>
            <a:r>
              <a:rPr lang="en-US" sz="2400" dirty="0"/>
              <a:t>Decorum</a:t>
            </a:r>
          </a:p>
          <a:p>
            <a:pPr lvl="1"/>
            <a:r>
              <a:rPr lang="en-US" sz="2000" dirty="0"/>
              <a:t>Maintain decorum and respect</a:t>
            </a:r>
          </a:p>
          <a:p>
            <a:pPr lvl="1"/>
            <a:r>
              <a:rPr lang="en-US" sz="2000" dirty="0"/>
              <a:t>No interruptions, raising voice, or disrespect</a:t>
            </a:r>
          </a:p>
          <a:p>
            <a:pPr lvl="1"/>
            <a:r>
              <a:rPr lang="en-US" sz="2000" dirty="0"/>
              <a:t>Serious misconduct can lead to warning or debarment</a:t>
            </a:r>
          </a:p>
          <a:p>
            <a:endParaRPr lang="en-US" dirty="0"/>
          </a:p>
          <a:p>
            <a:endParaRPr lang="en-US" dirty="0"/>
          </a:p>
          <a:p>
            <a:endParaRPr lang="en-IN" dirty="0"/>
          </a:p>
        </p:txBody>
      </p:sp>
      <p:sp>
        <p:nvSpPr>
          <p:cNvPr id="5" name="Date Placeholder 4">
            <a:extLst>
              <a:ext uri="{FF2B5EF4-FFF2-40B4-BE49-F238E27FC236}">
                <a16:creationId xmlns:a16="http://schemas.microsoft.com/office/drawing/2014/main" id="{9C992020-B229-0B42-7DC1-07261402A62B}"/>
              </a:ext>
            </a:extLst>
          </p:cNvPr>
          <p:cNvSpPr>
            <a:spLocks noGrp="1"/>
          </p:cNvSpPr>
          <p:nvPr>
            <p:ph type="dt" sz="half" idx="10"/>
          </p:nvPr>
        </p:nvSpPr>
        <p:spPr/>
        <p:txBody>
          <a:bodyPr/>
          <a:lstStyle/>
          <a:p>
            <a:fld id="{5D51B199-7C85-49B3-B7E8-E37E13A7E0D5}" type="datetime1">
              <a:rPr lang="en-IN" smtClean="0"/>
              <a:t>21-12-2025</a:t>
            </a:fld>
            <a:endParaRPr lang="en-IN" dirty="0"/>
          </a:p>
        </p:txBody>
      </p:sp>
      <p:sp>
        <p:nvSpPr>
          <p:cNvPr id="4" name="Footer Placeholder 3">
            <a:extLst>
              <a:ext uri="{FF2B5EF4-FFF2-40B4-BE49-F238E27FC236}">
                <a16:creationId xmlns:a16="http://schemas.microsoft.com/office/drawing/2014/main" id="{C086AF01-A54A-588E-FEA2-BC6124BEAAF1}"/>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E756AF36-3230-E450-7C4B-5D4215ECB576}"/>
              </a:ext>
            </a:extLst>
          </p:cNvPr>
          <p:cNvSpPr>
            <a:spLocks noGrp="1"/>
          </p:cNvSpPr>
          <p:nvPr>
            <p:ph type="sldNum" sz="quarter" idx="12"/>
          </p:nvPr>
        </p:nvSpPr>
        <p:spPr/>
        <p:txBody>
          <a:bodyPr/>
          <a:lstStyle/>
          <a:p>
            <a:fld id="{72CC1286-1CFD-434F-91E2-447085530BDC}" type="slidenum">
              <a:rPr lang="en-IN" smtClean="0"/>
              <a:pPr/>
              <a:t>67</a:t>
            </a:fld>
            <a:endParaRPr lang="en-IN" dirty="0"/>
          </a:p>
        </p:txBody>
      </p:sp>
    </p:spTree>
    <p:extLst>
      <p:ext uri="{BB962C8B-B14F-4D97-AF65-F5344CB8AC3E}">
        <p14:creationId xmlns:p14="http://schemas.microsoft.com/office/powerpoint/2010/main" val="26099624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996166" y="2752199"/>
            <a:ext cx="7766936" cy="914231"/>
          </a:xfrm>
        </p:spPr>
        <p:txBody>
          <a:bodyPr>
            <a:normAutofit fontScale="90000"/>
          </a:bodyPr>
          <a:lstStyle/>
          <a:p>
            <a:pPr algn="ctr"/>
            <a:r>
              <a:rPr lang="en-US" dirty="0"/>
              <a:t>Thank you</a:t>
            </a:r>
          </a:p>
        </p:txBody>
      </p:sp>
      <p:sp>
        <p:nvSpPr>
          <p:cNvPr id="5" name="Subtitle 4"/>
          <p:cNvSpPr>
            <a:spLocks noGrp="1"/>
          </p:cNvSpPr>
          <p:nvPr>
            <p:ph type="subTitle" idx="1"/>
          </p:nvPr>
        </p:nvSpPr>
        <p:spPr>
          <a:xfrm>
            <a:off x="1104898" y="3953435"/>
            <a:ext cx="10096501" cy="1713717"/>
          </a:xfrm>
        </p:spPr>
        <p:txBody>
          <a:bodyPr>
            <a:normAutofit fontScale="92500" lnSpcReduction="10000"/>
          </a:bodyPr>
          <a:lstStyle/>
          <a:p>
            <a:pPr algn="ctr"/>
            <a:r>
              <a:rPr lang="en-US" sz="4800" b="1" dirty="0"/>
              <a:t>CA. Rajesh Kumar T.R.</a:t>
            </a:r>
          </a:p>
          <a:p>
            <a:pPr algn="ctr"/>
            <a:r>
              <a:rPr lang="en-US" sz="3300" b="1" dirty="0">
                <a:hlinkClick r:id="rId2"/>
              </a:rPr>
              <a:t>rajesh@rktr.in</a:t>
            </a:r>
            <a:r>
              <a:rPr lang="en-US" sz="3300" b="1" dirty="0"/>
              <a:t> ; </a:t>
            </a:r>
            <a:r>
              <a:rPr lang="en-US" sz="3300" b="1" dirty="0">
                <a:hlinkClick r:id="rId2"/>
              </a:rPr>
              <a:t>rajesh@vnv.ca</a:t>
            </a:r>
            <a:endParaRPr lang="en-US" sz="3300" b="1" dirty="0"/>
          </a:p>
          <a:p>
            <a:pPr algn="ctr"/>
            <a:r>
              <a:rPr lang="en-US" sz="3300" b="1" dirty="0"/>
              <a:t>+91 9845344353</a:t>
            </a:r>
            <a:endParaRPr lang="en-US" sz="2200" b="1" dirty="0"/>
          </a:p>
        </p:txBody>
      </p:sp>
      <p:sp>
        <p:nvSpPr>
          <p:cNvPr id="2" name="Footer Placeholder 1"/>
          <p:cNvSpPr>
            <a:spLocks noGrp="1"/>
          </p:cNvSpPr>
          <p:nvPr>
            <p:ph type="ftr" sz="quarter" idx="11"/>
          </p:nvPr>
        </p:nvSpPr>
        <p:spPr/>
        <p:txBody>
          <a:bodyPr/>
          <a:lstStyle/>
          <a:p>
            <a:r>
              <a:rPr lang="pt-BR"/>
              <a:t>CA Rajesh Kumar T R     II   23rd Oct 2025</a:t>
            </a:r>
            <a:endParaRPr lang="en-US" dirty="0"/>
          </a:p>
        </p:txBody>
      </p:sp>
      <p:sp>
        <p:nvSpPr>
          <p:cNvPr id="6" name="Oval 5"/>
          <p:cNvSpPr/>
          <p:nvPr/>
        </p:nvSpPr>
        <p:spPr>
          <a:xfrm>
            <a:off x="4912242" y="451513"/>
            <a:ext cx="2062703" cy="1936345"/>
          </a:xfrm>
          <a:prstGeom prst="ellipse">
            <a:avLst/>
          </a:prstGeom>
          <a:blipFill rotWithShape="1">
            <a:blip r:embed="rId3"/>
            <a:stretch>
              <a:fillRect/>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IN"/>
          </a:p>
        </p:txBody>
      </p:sp>
    </p:spTree>
    <p:extLst>
      <p:ext uri="{BB962C8B-B14F-4D97-AF65-F5344CB8AC3E}">
        <p14:creationId xmlns:p14="http://schemas.microsoft.com/office/powerpoint/2010/main" val="2474186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a:t>Litigation Flow - I</a:t>
            </a:r>
            <a:r>
              <a:rPr lang="en-US" sz="3600" dirty="0"/>
              <a:t>ssue not involving place of supply</a:t>
            </a:r>
            <a:endParaRPr lang="en-US" dirty="0"/>
          </a:p>
        </p:txBody>
      </p:sp>
      <p:sp>
        <p:nvSpPr>
          <p:cNvPr id="3" name="Date Placeholder 2">
            <a:extLst>
              <a:ext uri="{FF2B5EF4-FFF2-40B4-BE49-F238E27FC236}">
                <a16:creationId xmlns:a16="http://schemas.microsoft.com/office/drawing/2014/main" id="{CF3886A6-E1D2-478E-7B97-EFE178088760}"/>
              </a:ext>
            </a:extLst>
          </p:cNvPr>
          <p:cNvSpPr>
            <a:spLocks noGrp="1"/>
          </p:cNvSpPr>
          <p:nvPr>
            <p:ph type="dt" sz="half" idx="10"/>
          </p:nvPr>
        </p:nvSpPr>
        <p:spPr/>
        <p:txBody>
          <a:bodyPr/>
          <a:lstStyle/>
          <a:p>
            <a:fld id="{902E39FD-CF4E-4FEE-A079-E2618522EE16}" type="datetime1">
              <a:rPr lang="en-IN" smtClean="0"/>
              <a:t>21-12-2025</a:t>
            </a:fld>
            <a:endParaRPr lang="en-IN" dirty="0"/>
          </a:p>
        </p:txBody>
      </p:sp>
      <p:sp>
        <p:nvSpPr>
          <p:cNvPr id="2" name="Footer Placeholder 1"/>
          <p:cNvSpPr>
            <a:spLocks noGrp="1"/>
          </p:cNvSpPr>
          <p:nvPr>
            <p:ph type="ftr" sz="quarter" idx="11"/>
          </p:nvPr>
        </p:nvSpPr>
        <p:spPr/>
        <p:txBody>
          <a:bodyPr/>
          <a:lstStyle/>
          <a:p>
            <a:r>
              <a:rPr lang="pt-BR"/>
              <a:t>CA Rajesh Kumar T.R. | R K T R &amp; Co., </a:t>
            </a:r>
            <a:endParaRPr lang="en-US"/>
          </a:p>
        </p:txBody>
      </p:sp>
      <p:sp>
        <p:nvSpPr>
          <p:cNvPr id="4" name="Slide Number Placeholder 3">
            <a:extLst>
              <a:ext uri="{FF2B5EF4-FFF2-40B4-BE49-F238E27FC236}">
                <a16:creationId xmlns:a16="http://schemas.microsoft.com/office/drawing/2014/main" id="{DF548A8D-39EB-714C-0593-7BB635326794}"/>
              </a:ext>
            </a:extLst>
          </p:cNvPr>
          <p:cNvSpPr>
            <a:spLocks noGrp="1"/>
          </p:cNvSpPr>
          <p:nvPr>
            <p:ph type="sldNum" sz="quarter" idx="12"/>
          </p:nvPr>
        </p:nvSpPr>
        <p:spPr/>
        <p:txBody>
          <a:bodyPr/>
          <a:lstStyle/>
          <a:p>
            <a:fld id="{72CC1286-1CFD-434F-91E2-447085530BDC}" type="slidenum">
              <a:rPr lang="en-IN" smtClean="0"/>
              <a:pPr/>
              <a:t>7</a:t>
            </a:fld>
            <a:endParaRPr lang="en-IN" dirty="0"/>
          </a:p>
        </p:txBody>
      </p:sp>
      <p:graphicFrame>
        <p:nvGraphicFramePr>
          <p:cNvPr id="5" name="Diagram 4"/>
          <p:cNvGraphicFramePr/>
          <p:nvPr/>
        </p:nvGraphicFramePr>
        <p:xfrm>
          <a:off x="1422400" y="1397000"/>
          <a:ext cx="9613462"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502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F2BEFC-749D-AF1B-6EAE-0211043DE453}"/>
              </a:ext>
            </a:extLst>
          </p:cNvPr>
          <p:cNvSpPr>
            <a:spLocks noGrp="1"/>
          </p:cNvSpPr>
          <p:nvPr>
            <p:ph type="ctrTitle"/>
          </p:nvPr>
        </p:nvSpPr>
        <p:spPr/>
        <p:txBody>
          <a:bodyPr/>
          <a:lstStyle/>
          <a:p>
            <a:r>
              <a:rPr lang="en-IN" dirty="0"/>
              <a:t>Adjudication</a:t>
            </a:r>
          </a:p>
        </p:txBody>
      </p:sp>
      <p:sp>
        <p:nvSpPr>
          <p:cNvPr id="6" name="Subtitle 5">
            <a:extLst>
              <a:ext uri="{FF2B5EF4-FFF2-40B4-BE49-F238E27FC236}">
                <a16:creationId xmlns:a16="http://schemas.microsoft.com/office/drawing/2014/main" id="{85AE1D73-4E1F-1A9D-678A-116F98ED76C2}"/>
              </a:ext>
            </a:extLst>
          </p:cNvPr>
          <p:cNvSpPr>
            <a:spLocks noGrp="1"/>
          </p:cNvSpPr>
          <p:nvPr>
            <p:ph type="subTitle" idx="1"/>
          </p:nvPr>
        </p:nvSpPr>
        <p:spPr/>
        <p:txBody>
          <a:bodyPr/>
          <a:lstStyle/>
          <a:p>
            <a:endParaRPr lang="en-IN"/>
          </a:p>
        </p:txBody>
      </p:sp>
      <p:sp>
        <p:nvSpPr>
          <p:cNvPr id="2" name="Date Placeholder 1">
            <a:extLst>
              <a:ext uri="{FF2B5EF4-FFF2-40B4-BE49-F238E27FC236}">
                <a16:creationId xmlns:a16="http://schemas.microsoft.com/office/drawing/2014/main" id="{9A4867FC-E8AA-E457-83A1-14890E7BF42D}"/>
              </a:ext>
            </a:extLst>
          </p:cNvPr>
          <p:cNvSpPr>
            <a:spLocks noGrp="1"/>
          </p:cNvSpPr>
          <p:nvPr>
            <p:ph type="dt" sz="half" idx="10"/>
          </p:nvPr>
        </p:nvSpPr>
        <p:spPr/>
        <p:txBody>
          <a:bodyPr/>
          <a:lstStyle/>
          <a:p>
            <a:fld id="{409462CA-3636-40D1-8C71-14C83BA1270A}" type="datetime1">
              <a:rPr lang="en-IN" smtClean="0"/>
              <a:t>21-12-2025</a:t>
            </a:fld>
            <a:endParaRPr lang="en-IN" dirty="0"/>
          </a:p>
        </p:txBody>
      </p:sp>
      <p:sp>
        <p:nvSpPr>
          <p:cNvPr id="4" name="Footer Placeholder 3">
            <a:extLst>
              <a:ext uri="{FF2B5EF4-FFF2-40B4-BE49-F238E27FC236}">
                <a16:creationId xmlns:a16="http://schemas.microsoft.com/office/drawing/2014/main" id="{69F5403B-6F08-6AF8-48EE-E2698E9EE5B6}"/>
              </a:ext>
            </a:extLst>
          </p:cNvPr>
          <p:cNvSpPr>
            <a:spLocks noGrp="1"/>
          </p:cNvSpPr>
          <p:nvPr>
            <p:ph type="ftr" sz="quarter" idx="11"/>
          </p:nvPr>
        </p:nvSpPr>
        <p:spPr/>
        <p:txBody>
          <a:bodyPr/>
          <a:lstStyle/>
          <a:p>
            <a:r>
              <a:rPr lang="pt-BR"/>
              <a:t>CA Rajesh Kumar T.R. | R K T R &amp; Co., </a:t>
            </a:r>
            <a:endParaRPr lang="en-IN" dirty="0"/>
          </a:p>
        </p:txBody>
      </p:sp>
      <p:sp>
        <p:nvSpPr>
          <p:cNvPr id="3" name="Slide Number Placeholder 2">
            <a:extLst>
              <a:ext uri="{FF2B5EF4-FFF2-40B4-BE49-F238E27FC236}">
                <a16:creationId xmlns:a16="http://schemas.microsoft.com/office/drawing/2014/main" id="{DE7DC19A-4F1D-1B20-C544-6C945499939E}"/>
              </a:ext>
            </a:extLst>
          </p:cNvPr>
          <p:cNvSpPr>
            <a:spLocks noGrp="1"/>
          </p:cNvSpPr>
          <p:nvPr>
            <p:ph type="sldNum" sz="quarter" idx="12"/>
          </p:nvPr>
        </p:nvSpPr>
        <p:spPr/>
        <p:txBody>
          <a:bodyPr/>
          <a:lstStyle/>
          <a:p>
            <a:fld id="{72CC1286-1CFD-434F-91E2-447085530BDC}" type="slidenum">
              <a:rPr lang="en-IN" smtClean="0"/>
              <a:pPr/>
              <a:t>8</a:t>
            </a:fld>
            <a:endParaRPr lang="en-IN" dirty="0"/>
          </a:p>
        </p:txBody>
      </p:sp>
    </p:spTree>
    <p:extLst>
      <p:ext uri="{BB962C8B-B14F-4D97-AF65-F5344CB8AC3E}">
        <p14:creationId xmlns:p14="http://schemas.microsoft.com/office/powerpoint/2010/main" val="2801243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915E4-B3E9-0647-3FD5-8099A06CD543}"/>
              </a:ext>
            </a:extLst>
          </p:cNvPr>
          <p:cNvSpPr>
            <a:spLocks noGrp="1"/>
          </p:cNvSpPr>
          <p:nvPr>
            <p:ph type="title"/>
          </p:nvPr>
        </p:nvSpPr>
        <p:spPr/>
        <p:txBody>
          <a:bodyPr/>
          <a:lstStyle/>
          <a:p>
            <a:r>
              <a:rPr lang="en-IN" sz="4000" dirty="0"/>
              <a:t>Adjudication – Study of SCN</a:t>
            </a:r>
            <a:endParaRPr lang="en-IN" dirty="0"/>
          </a:p>
        </p:txBody>
      </p:sp>
      <p:sp>
        <p:nvSpPr>
          <p:cNvPr id="3" name="Content Placeholder 2">
            <a:extLst>
              <a:ext uri="{FF2B5EF4-FFF2-40B4-BE49-F238E27FC236}">
                <a16:creationId xmlns:a16="http://schemas.microsoft.com/office/drawing/2014/main" id="{A16433A2-3773-93BF-BA4B-4AFB445B1BDA}"/>
              </a:ext>
            </a:extLst>
          </p:cNvPr>
          <p:cNvSpPr>
            <a:spLocks noGrp="1"/>
          </p:cNvSpPr>
          <p:nvPr>
            <p:ph idx="1"/>
          </p:nvPr>
        </p:nvSpPr>
        <p:spPr/>
        <p:txBody>
          <a:bodyPr>
            <a:normAutofit fontScale="77500" lnSpcReduction="20000"/>
          </a:bodyPr>
          <a:lstStyle/>
          <a:p>
            <a:r>
              <a:rPr lang="en-IN" dirty="0"/>
              <a:t>Checking the issuing authority as to–</a:t>
            </a:r>
          </a:p>
          <a:p>
            <a:pPr lvl="1"/>
            <a:r>
              <a:rPr lang="en-IN" dirty="0"/>
              <a:t>Authoritative Jurisdiction</a:t>
            </a:r>
          </a:p>
          <a:p>
            <a:pPr lvl="1"/>
            <a:r>
              <a:rPr lang="en-IN" dirty="0"/>
              <a:t>Territorial Jurisdiction</a:t>
            </a:r>
          </a:p>
          <a:p>
            <a:pPr lvl="1"/>
            <a:r>
              <a:rPr lang="en-IN" dirty="0"/>
              <a:t>Cross empowerment </a:t>
            </a:r>
            <a:r>
              <a:rPr lang="en-IN" dirty="0" err="1"/>
              <a:t>Jurisdication</a:t>
            </a:r>
            <a:endParaRPr lang="en-IN" dirty="0"/>
          </a:p>
          <a:p>
            <a:pPr lvl="1"/>
            <a:r>
              <a:rPr lang="en-IN" dirty="0"/>
              <a:t>Investing authority and adjudicating authority cannot be same (natural justice). </a:t>
            </a:r>
          </a:p>
          <a:p>
            <a:r>
              <a:rPr lang="en-IN" dirty="0"/>
              <a:t>Uploading of DRC-01 online is essential since Rule 142(1) uses the word “</a:t>
            </a:r>
            <a:r>
              <a:rPr lang="en-IN" dirty="0" err="1"/>
              <a:t>alongwith</a:t>
            </a:r>
            <a:r>
              <a:rPr lang="en-IN" dirty="0"/>
              <a:t>”.</a:t>
            </a:r>
          </a:p>
          <a:p>
            <a:r>
              <a:rPr lang="en-IN" dirty="0"/>
              <a:t>Whether it covers multiple periods?</a:t>
            </a:r>
          </a:p>
          <a:p>
            <a:r>
              <a:rPr lang="en-IN" dirty="0"/>
              <a:t>SCN has to be checked for the</a:t>
            </a:r>
          </a:p>
          <a:p>
            <a:pPr lvl="1"/>
            <a:r>
              <a:rPr lang="en-IN" dirty="0"/>
              <a:t>The facts brought out;</a:t>
            </a:r>
          </a:p>
          <a:p>
            <a:pPr lvl="1"/>
            <a:r>
              <a:rPr lang="en-IN" dirty="0"/>
              <a:t>Nature of activity /supply of goods in question;</a:t>
            </a:r>
          </a:p>
          <a:p>
            <a:pPr lvl="1"/>
            <a:r>
              <a:rPr lang="en-IN" dirty="0"/>
              <a:t>The allegation against the Noticee relating to default;</a:t>
            </a:r>
          </a:p>
          <a:p>
            <a:pPr lvl="1"/>
            <a:r>
              <a:rPr lang="en-IN" dirty="0"/>
              <a:t>Supporting documents/evidence in support of allegations;</a:t>
            </a:r>
          </a:p>
          <a:p>
            <a:pPr lvl="1"/>
            <a:r>
              <a:rPr lang="en-IN" dirty="0"/>
              <a:t>Linking of the allegation to the relevant provisions of the law;</a:t>
            </a:r>
          </a:p>
          <a:p>
            <a:pPr lvl="1"/>
            <a:r>
              <a:rPr lang="en-IN" dirty="0"/>
              <a:t>Whether taxability is established;</a:t>
            </a:r>
          </a:p>
        </p:txBody>
      </p:sp>
      <p:sp>
        <p:nvSpPr>
          <p:cNvPr id="5" name="Date Placeholder 4">
            <a:extLst>
              <a:ext uri="{FF2B5EF4-FFF2-40B4-BE49-F238E27FC236}">
                <a16:creationId xmlns:a16="http://schemas.microsoft.com/office/drawing/2014/main" id="{2A13D62F-EE4F-B634-D6A5-54CB3A156764}"/>
              </a:ext>
            </a:extLst>
          </p:cNvPr>
          <p:cNvSpPr>
            <a:spLocks noGrp="1"/>
          </p:cNvSpPr>
          <p:nvPr>
            <p:ph type="dt" sz="half" idx="10"/>
          </p:nvPr>
        </p:nvSpPr>
        <p:spPr/>
        <p:txBody>
          <a:bodyPr/>
          <a:lstStyle/>
          <a:p>
            <a:fld id="{546B1783-5B23-439D-BF54-58F9FF2FBC47}" type="datetime1">
              <a:rPr lang="en-IN" smtClean="0"/>
              <a:t>21-12-2025</a:t>
            </a:fld>
            <a:endParaRPr lang="en-IN" dirty="0"/>
          </a:p>
        </p:txBody>
      </p:sp>
      <p:sp>
        <p:nvSpPr>
          <p:cNvPr id="4" name="Footer Placeholder 3">
            <a:extLst>
              <a:ext uri="{FF2B5EF4-FFF2-40B4-BE49-F238E27FC236}">
                <a16:creationId xmlns:a16="http://schemas.microsoft.com/office/drawing/2014/main" id="{133AA7BA-ADF3-5E71-52F0-F92113AF2682}"/>
              </a:ext>
            </a:extLst>
          </p:cNvPr>
          <p:cNvSpPr>
            <a:spLocks noGrp="1"/>
          </p:cNvSpPr>
          <p:nvPr>
            <p:ph type="ftr" sz="quarter" idx="11"/>
          </p:nvPr>
        </p:nvSpPr>
        <p:spPr/>
        <p:txBody>
          <a:bodyPr/>
          <a:lstStyle/>
          <a:p>
            <a:r>
              <a:rPr lang="pt-BR"/>
              <a:t>CA Rajesh Kumar T.R. | R K T R &amp; Co., </a:t>
            </a:r>
            <a:endParaRPr lang="en-IN" dirty="0"/>
          </a:p>
        </p:txBody>
      </p:sp>
      <p:sp>
        <p:nvSpPr>
          <p:cNvPr id="6" name="Slide Number Placeholder 5">
            <a:extLst>
              <a:ext uri="{FF2B5EF4-FFF2-40B4-BE49-F238E27FC236}">
                <a16:creationId xmlns:a16="http://schemas.microsoft.com/office/drawing/2014/main" id="{8757902B-4017-BFB5-23CF-F54A2B530819}"/>
              </a:ext>
            </a:extLst>
          </p:cNvPr>
          <p:cNvSpPr>
            <a:spLocks noGrp="1"/>
          </p:cNvSpPr>
          <p:nvPr>
            <p:ph type="sldNum" sz="quarter" idx="12"/>
          </p:nvPr>
        </p:nvSpPr>
        <p:spPr/>
        <p:txBody>
          <a:bodyPr/>
          <a:lstStyle/>
          <a:p>
            <a:fld id="{72CC1286-1CFD-434F-91E2-447085530BDC}" type="slidenum">
              <a:rPr lang="en-IN" smtClean="0"/>
              <a:pPr/>
              <a:t>9</a:t>
            </a:fld>
            <a:endParaRPr lang="en-IN" dirty="0"/>
          </a:p>
        </p:txBody>
      </p:sp>
    </p:spTree>
    <p:extLst>
      <p:ext uri="{BB962C8B-B14F-4D97-AF65-F5344CB8AC3E}">
        <p14:creationId xmlns:p14="http://schemas.microsoft.com/office/powerpoint/2010/main" val="765148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4754</TotalTime>
  <Words>7705</Words>
  <Application>Microsoft Office PowerPoint</Application>
  <PresentationFormat>Widescreen</PresentationFormat>
  <Paragraphs>994</Paragraphs>
  <Slides>68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Aptos</vt:lpstr>
      <vt:lpstr>Aptos Display</vt:lpstr>
      <vt:lpstr>Arial</vt:lpstr>
      <vt:lpstr>Calibri</vt:lpstr>
      <vt:lpstr>Office Theme</vt:lpstr>
      <vt:lpstr>Appeals &amp; Representation  </vt:lpstr>
      <vt:lpstr>Scope and Coverage</vt:lpstr>
      <vt:lpstr>Preparedness by CAs</vt:lpstr>
      <vt:lpstr>Preparedness by CAs</vt:lpstr>
      <vt:lpstr>Preparedness by CAs</vt:lpstr>
      <vt:lpstr>Litigation Flow - Issue involving place of supply</vt:lpstr>
      <vt:lpstr>Litigation Flow - Issue not involving place of supply</vt:lpstr>
      <vt:lpstr>Adjudication</vt:lpstr>
      <vt:lpstr>Adjudication – Study of SCN</vt:lpstr>
      <vt:lpstr>Adjudication – Study of SCN &amp; Data assimilation</vt:lpstr>
      <vt:lpstr>Adjudication – Reply and PH</vt:lpstr>
      <vt:lpstr>Adjudication – Issue of SCN alongwith DRC-01 </vt:lpstr>
      <vt:lpstr>1st Appeal</vt:lpstr>
      <vt:lpstr>First Appeal – Some points</vt:lpstr>
      <vt:lpstr>Appeal Provisions – First Appellate Authority</vt:lpstr>
      <vt:lpstr>Pre-deposit</vt:lpstr>
      <vt:lpstr>1St Stage Appeal - Preparation</vt:lpstr>
      <vt:lpstr>1St Stage Appeal - Preparation</vt:lpstr>
      <vt:lpstr>Departmental Appeal</vt:lpstr>
      <vt:lpstr>Order by Appellate Authority</vt:lpstr>
      <vt:lpstr>Additional grounds…</vt:lpstr>
      <vt:lpstr>Statement of Facts…</vt:lpstr>
      <vt:lpstr>Statement of Facts</vt:lpstr>
      <vt:lpstr>Statement of Facts</vt:lpstr>
      <vt:lpstr>Statement of Facts</vt:lpstr>
      <vt:lpstr>Statement of Facts</vt:lpstr>
      <vt:lpstr>Grounds of Appeal</vt:lpstr>
      <vt:lpstr>Grounds of Appeal</vt:lpstr>
      <vt:lpstr>Grounds of Appeal</vt:lpstr>
      <vt:lpstr>Prayers</vt:lpstr>
      <vt:lpstr>Prayers</vt:lpstr>
      <vt:lpstr>Prayers</vt:lpstr>
      <vt:lpstr>GST Tribunal</vt:lpstr>
      <vt:lpstr>Legal provisions – Provisions in Act</vt:lpstr>
      <vt:lpstr>legal provisions - Rule</vt:lpstr>
      <vt:lpstr>Constitution of Appellate Tribunal and Benches</vt:lpstr>
      <vt:lpstr>Bench Jurisdiction</vt:lpstr>
      <vt:lpstr>GSTAT (Procedure) Rules, 2025</vt:lpstr>
      <vt:lpstr>GSTAT Procedures Rules</vt:lpstr>
      <vt:lpstr>GSTAT Procedures Rules</vt:lpstr>
      <vt:lpstr>Institution of Appeal</vt:lpstr>
      <vt:lpstr>Filing of Appeals - Procedure</vt:lpstr>
      <vt:lpstr>Filing of Appeals - Procedure</vt:lpstr>
      <vt:lpstr>Filing of Appeals - Procedure</vt:lpstr>
      <vt:lpstr>Filing of Appeals - Procedure</vt:lpstr>
      <vt:lpstr>Filing of Appeals - Procedure</vt:lpstr>
      <vt:lpstr>Filing of Appeals - Procedure</vt:lpstr>
      <vt:lpstr>Appeal filing: Online or Offline?</vt:lpstr>
      <vt:lpstr>Appeal filing: Online or Offline?</vt:lpstr>
      <vt:lpstr>GSTAT Fee &amp; Pre-deposit</vt:lpstr>
      <vt:lpstr>Fees &amp; Pre-deposit</vt:lpstr>
      <vt:lpstr>GSTAT Fees</vt:lpstr>
      <vt:lpstr>Power of Appellate Tribunal</vt:lpstr>
      <vt:lpstr>Timelines to file Appeal</vt:lpstr>
      <vt:lpstr>Forms &amp; Timelines</vt:lpstr>
      <vt:lpstr>Time period for filing Appeal</vt:lpstr>
      <vt:lpstr>Power to extend time</vt:lpstr>
      <vt:lpstr>Power to exempt compliance of rules or procedures</vt:lpstr>
      <vt:lpstr>Appeal Filing Procedure</vt:lpstr>
      <vt:lpstr>Appeal Format</vt:lpstr>
      <vt:lpstr>Appeal Format</vt:lpstr>
      <vt:lpstr>Documents required to accompany appeal form</vt:lpstr>
      <vt:lpstr>Defection Appeal/ Application</vt:lpstr>
      <vt:lpstr>Pre-deposit</vt:lpstr>
      <vt:lpstr>Hearing &amp; Rectification</vt:lpstr>
      <vt:lpstr>Authorised Representative</vt:lpstr>
      <vt:lpstr>Dress Code &amp; Decorum</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Statements</dc:title>
  <dc:subject>Audit under GST</dc:subject>
  <dc:creator>Rajesh Kumar T R</dc:creator>
  <cp:keywords>GST</cp:keywords>
  <cp:lastModifiedBy>Rajesh Kumar T R</cp:lastModifiedBy>
  <cp:revision>719</cp:revision>
  <dcterms:created xsi:type="dcterms:W3CDTF">2016-12-16T11:29:41Z</dcterms:created>
  <dcterms:modified xsi:type="dcterms:W3CDTF">2025-12-21T00:55:49Z</dcterms:modified>
</cp:coreProperties>
</file>