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4.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5.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6.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4"/>
  </p:notesMasterIdLst>
  <p:sldIdLst>
    <p:sldId id="256" r:id="rId2"/>
    <p:sldId id="257" r:id="rId3"/>
    <p:sldId id="294" r:id="rId4"/>
    <p:sldId id="282" r:id="rId5"/>
    <p:sldId id="283" r:id="rId6"/>
    <p:sldId id="306" r:id="rId7"/>
    <p:sldId id="268" r:id="rId8"/>
    <p:sldId id="269" r:id="rId9"/>
    <p:sldId id="286" r:id="rId10"/>
    <p:sldId id="267" r:id="rId11"/>
    <p:sldId id="287" r:id="rId12"/>
    <p:sldId id="289" r:id="rId13"/>
    <p:sldId id="291" r:id="rId14"/>
    <p:sldId id="279" r:id="rId15"/>
    <p:sldId id="280" r:id="rId16"/>
    <p:sldId id="297" r:id="rId17"/>
    <p:sldId id="271" r:id="rId18"/>
    <p:sldId id="272" r:id="rId19"/>
    <p:sldId id="273" r:id="rId20"/>
    <p:sldId id="307" r:id="rId21"/>
    <p:sldId id="299" r:id="rId22"/>
    <p:sldId id="259" r:id="rId23"/>
    <p:sldId id="314" r:id="rId24"/>
    <p:sldId id="312" r:id="rId25"/>
    <p:sldId id="264" r:id="rId26"/>
    <p:sldId id="309" r:id="rId27"/>
    <p:sldId id="310" r:id="rId28"/>
    <p:sldId id="274" r:id="rId29"/>
    <p:sldId id="311" r:id="rId30"/>
    <p:sldId id="265" r:id="rId31"/>
    <p:sldId id="302" r:id="rId32"/>
    <p:sldId id="301"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660"/>
  </p:normalViewPr>
  <p:slideViewPr>
    <p:cSldViewPr snapToGrid="0">
      <p:cViewPr varScale="1">
        <p:scale>
          <a:sx n="75" d="100"/>
          <a:sy n="75" d="100"/>
        </p:scale>
        <p:origin x="320"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notesMaster" Target="notesMasters/notesMaster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presProps" Target="presProps.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9139D3-3C04-443D-A9DD-0F444157CE8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IN"/>
        </a:p>
      </dgm:t>
    </dgm:pt>
    <dgm:pt modelId="{B3D679B2-73CF-4758-A8B2-FDCCA61DD067}">
      <dgm:prSet phldrT="[Text]" custT="1"/>
      <dgm:spPr/>
      <dgm:t>
        <a:bodyPr/>
        <a:lstStyle/>
        <a:p>
          <a:pPr algn="ctr"/>
          <a:r>
            <a:rPr lang="en-US" sz="2000" b="1" dirty="0">
              <a:latin typeface="Comic Sans MS" panose="030F0702030302020204" pitchFamily="66" charset="0"/>
            </a:rPr>
            <a:t>Modes of Winding Up</a:t>
          </a:r>
          <a:endParaRPr lang="en-IN" sz="2000" b="1" dirty="0">
            <a:latin typeface="Comic Sans MS" panose="030F0702030302020204" pitchFamily="66" charset="0"/>
          </a:endParaRPr>
        </a:p>
      </dgm:t>
    </dgm:pt>
    <dgm:pt modelId="{B2914A74-FA2D-4823-BA1F-56F909ABE273}" type="parTrans" cxnId="{F7361184-3905-4E4D-A0B8-FFA2E5075852}">
      <dgm:prSet/>
      <dgm:spPr/>
      <dgm:t>
        <a:bodyPr/>
        <a:lstStyle/>
        <a:p>
          <a:endParaRPr lang="en-IN"/>
        </a:p>
      </dgm:t>
    </dgm:pt>
    <dgm:pt modelId="{907E37D5-2E01-46D9-9FA2-E96039E5F1E9}" type="sibTrans" cxnId="{F7361184-3905-4E4D-A0B8-FFA2E5075852}">
      <dgm:prSet/>
      <dgm:spPr/>
      <dgm:t>
        <a:bodyPr/>
        <a:lstStyle/>
        <a:p>
          <a:endParaRPr lang="en-IN"/>
        </a:p>
      </dgm:t>
    </dgm:pt>
    <dgm:pt modelId="{D4363525-2074-4142-892D-82339595AD07}">
      <dgm:prSet phldrT="[Text]" custT="1"/>
      <dgm:spPr/>
      <dgm:t>
        <a:bodyPr/>
        <a:lstStyle/>
        <a:p>
          <a:r>
            <a:rPr lang="en-US" sz="1600" b="1" dirty="0">
              <a:latin typeface="Comic Sans MS" panose="030F0702030302020204" pitchFamily="66" charset="0"/>
            </a:rPr>
            <a:t>Under Insolvency and Bankruptcy Code, 2016</a:t>
          </a:r>
          <a:endParaRPr lang="en-IN" sz="1600" b="1" dirty="0">
            <a:latin typeface="Comic Sans MS" panose="030F0702030302020204" pitchFamily="66" charset="0"/>
          </a:endParaRPr>
        </a:p>
      </dgm:t>
    </dgm:pt>
    <dgm:pt modelId="{A1BEAB0A-5BDA-44B7-81EE-81C815912E18}" type="parTrans" cxnId="{D2157360-C67D-45D5-97C2-CFFF8016B71A}">
      <dgm:prSet/>
      <dgm:spPr/>
      <dgm:t>
        <a:bodyPr/>
        <a:lstStyle/>
        <a:p>
          <a:endParaRPr lang="en-IN" sz="1600">
            <a:latin typeface="Comic Sans MS" panose="030F0702030302020204" pitchFamily="66" charset="0"/>
          </a:endParaRPr>
        </a:p>
      </dgm:t>
    </dgm:pt>
    <dgm:pt modelId="{23273E4A-0B03-4FFD-87E8-9983E8C4E967}" type="sibTrans" cxnId="{D2157360-C67D-45D5-97C2-CFFF8016B71A}">
      <dgm:prSet/>
      <dgm:spPr/>
      <dgm:t>
        <a:bodyPr/>
        <a:lstStyle/>
        <a:p>
          <a:endParaRPr lang="en-IN"/>
        </a:p>
      </dgm:t>
    </dgm:pt>
    <dgm:pt modelId="{B4C3497C-5FCE-4A5A-A682-1F526DE58E1C}">
      <dgm:prSet phldrT="[Text]" custT="1"/>
      <dgm:spPr/>
      <dgm:t>
        <a:bodyPr/>
        <a:lstStyle/>
        <a:p>
          <a:r>
            <a:rPr lang="en-US" sz="1600" b="1" dirty="0">
              <a:latin typeface="Comic Sans MS" panose="030F0702030302020204" pitchFamily="66" charset="0"/>
            </a:rPr>
            <a:t>Insolvent Company</a:t>
          </a:r>
          <a:endParaRPr lang="en-IN" sz="1600" b="1" dirty="0">
            <a:latin typeface="Comic Sans MS" panose="030F0702030302020204" pitchFamily="66" charset="0"/>
          </a:endParaRPr>
        </a:p>
      </dgm:t>
    </dgm:pt>
    <dgm:pt modelId="{26EF2206-A627-40FE-B29D-7886FD944172}" type="parTrans" cxnId="{32657E86-7CAB-442D-8C0C-3F11566CC284}">
      <dgm:prSet/>
      <dgm:spPr/>
      <dgm:t>
        <a:bodyPr/>
        <a:lstStyle/>
        <a:p>
          <a:endParaRPr lang="en-IN" sz="1600">
            <a:latin typeface="Comic Sans MS" panose="030F0702030302020204" pitchFamily="66" charset="0"/>
          </a:endParaRPr>
        </a:p>
      </dgm:t>
    </dgm:pt>
    <dgm:pt modelId="{31963DB5-224F-49BB-AFA7-F67B22E370F2}" type="sibTrans" cxnId="{32657E86-7CAB-442D-8C0C-3F11566CC284}">
      <dgm:prSet/>
      <dgm:spPr/>
      <dgm:t>
        <a:bodyPr/>
        <a:lstStyle/>
        <a:p>
          <a:endParaRPr lang="en-IN"/>
        </a:p>
      </dgm:t>
    </dgm:pt>
    <dgm:pt modelId="{08093C27-3A10-447E-897C-83B0840C771E}">
      <dgm:prSet phldrT="[Text]" custT="1"/>
      <dgm:spPr/>
      <dgm:t>
        <a:bodyPr/>
        <a:lstStyle/>
        <a:p>
          <a:r>
            <a:rPr lang="en-US" sz="1600" b="1" dirty="0">
              <a:latin typeface="Comic Sans MS" panose="030F0702030302020204" pitchFamily="66" charset="0"/>
            </a:rPr>
            <a:t>Solvent Company</a:t>
          </a:r>
          <a:endParaRPr lang="en-IN" sz="1600" b="1" dirty="0">
            <a:latin typeface="Comic Sans MS" panose="030F0702030302020204" pitchFamily="66" charset="0"/>
          </a:endParaRPr>
        </a:p>
      </dgm:t>
    </dgm:pt>
    <dgm:pt modelId="{AE067A50-10D6-4E90-89F5-E519F75B581B}" type="parTrans" cxnId="{C8C2E104-507A-4CA2-865B-046784F5704E}">
      <dgm:prSet/>
      <dgm:spPr/>
      <dgm:t>
        <a:bodyPr/>
        <a:lstStyle/>
        <a:p>
          <a:endParaRPr lang="en-IN" sz="1600">
            <a:latin typeface="Comic Sans MS" panose="030F0702030302020204" pitchFamily="66" charset="0"/>
          </a:endParaRPr>
        </a:p>
      </dgm:t>
    </dgm:pt>
    <dgm:pt modelId="{7D785992-0E5B-4EF9-AB3A-4A08B3231719}" type="sibTrans" cxnId="{C8C2E104-507A-4CA2-865B-046784F5704E}">
      <dgm:prSet/>
      <dgm:spPr/>
      <dgm:t>
        <a:bodyPr/>
        <a:lstStyle/>
        <a:p>
          <a:endParaRPr lang="en-IN"/>
        </a:p>
      </dgm:t>
    </dgm:pt>
    <dgm:pt modelId="{9BB63062-226C-41B3-8B18-22CC2FB97C5A}">
      <dgm:prSet phldrT="[Text]" custT="1"/>
      <dgm:spPr/>
      <dgm:t>
        <a:bodyPr/>
        <a:lstStyle/>
        <a:p>
          <a:r>
            <a:rPr lang="en-US" sz="1600" b="1" dirty="0">
              <a:latin typeface="Comic Sans MS" panose="030F0702030302020204" pitchFamily="66" charset="0"/>
            </a:rPr>
            <a:t>Under Companies Act, 2013</a:t>
          </a:r>
          <a:endParaRPr lang="en-IN" sz="1600" b="1" dirty="0">
            <a:latin typeface="Comic Sans MS" panose="030F0702030302020204" pitchFamily="66" charset="0"/>
          </a:endParaRPr>
        </a:p>
      </dgm:t>
    </dgm:pt>
    <dgm:pt modelId="{AA152ACC-2629-4CFA-9B8E-7EF75A8E23B0}" type="parTrans" cxnId="{214353C0-E5FD-4510-878F-7A6B6DE8A66E}">
      <dgm:prSet/>
      <dgm:spPr/>
      <dgm:t>
        <a:bodyPr/>
        <a:lstStyle/>
        <a:p>
          <a:endParaRPr lang="en-IN" sz="1600">
            <a:latin typeface="Comic Sans MS" panose="030F0702030302020204" pitchFamily="66" charset="0"/>
          </a:endParaRPr>
        </a:p>
      </dgm:t>
    </dgm:pt>
    <dgm:pt modelId="{91F7FFA2-116F-44B2-A116-8002442C7106}" type="sibTrans" cxnId="{214353C0-E5FD-4510-878F-7A6B6DE8A66E}">
      <dgm:prSet/>
      <dgm:spPr/>
      <dgm:t>
        <a:bodyPr/>
        <a:lstStyle/>
        <a:p>
          <a:endParaRPr lang="en-IN"/>
        </a:p>
      </dgm:t>
    </dgm:pt>
    <dgm:pt modelId="{DF5C9F7A-BA18-4436-A609-3D7AF3180424}">
      <dgm:prSet phldrT="[Text]" custT="1"/>
      <dgm:spPr/>
      <dgm:t>
        <a:bodyPr/>
        <a:lstStyle/>
        <a:p>
          <a:r>
            <a:rPr lang="en-US" sz="1600" b="1" dirty="0">
              <a:latin typeface="Comic Sans MS" panose="030F0702030302020204" pitchFamily="66" charset="0"/>
            </a:rPr>
            <a:t>Section-271</a:t>
          </a:r>
          <a:endParaRPr lang="en-IN" sz="1600" b="1" dirty="0">
            <a:latin typeface="Comic Sans MS" panose="030F0702030302020204" pitchFamily="66" charset="0"/>
          </a:endParaRPr>
        </a:p>
      </dgm:t>
    </dgm:pt>
    <dgm:pt modelId="{A344EA09-B327-4D19-8BA9-FB5B09984995}" type="parTrans" cxnId="{8079EF15-261E-4744-952C-A5FFA6D213F8}">
      <dgm:prSet/>
      <dgm:spPr/>
      <dgm:t>
        <a:bodyPr/>
        <a:lstStyle/>
        <a:p>
          <a:endParaRPr lang="en-IN" sz="1600">
            <a:latin typeface="Comic Sans MS" panose="030F0702030302020204" pitchFamily="66" charset="0"/>
          </a:endParaRPr>
        </a:p>
      </dgm:t>
    </dgm:pt>
    <dgm:pt modelId="{C191402A-31DC-479C-8EC5-59CB25950247}" type="sibTrans" cxnId="{8079EF15-261E-4744-952C-A5FFA6D213F8}">
      <dgm:prSet/>
      <dgm:spPr/>
      <dgm:t>
        <a:bodyPr/>
        <a:lstStyle/>
        <a:p>
          <a:endParaRPr lang="en-IN"/>
        </a:p>
      </dgm:t>
    </dgm:pt>
    <dgm:pt modelId="{151125C9-9BF5-4CEC-ADA9-06589A19670A}">
      <dgm:prSet phldrT="[Text]" custT="1"/>
      <dgm:spPr/>
      <dgm:t>
        <a:bodyPr/>
        <a:lstStyle/>
        <a:p>
          <a:r>
            <a:rPr lang="en-US" sz="1600" b="1" dirty="0">
              <a:latin typeface="Comic Sans MS" panose="030F0702030302020204" pitchFamily="66" charset="0"/>
            </a:rPr>
            <a:t>Section-248 (Strike off)</a:t>
          </a:r>
          <a:endParaRPr lang="en-IN" sz="1600" b="1" dirty="0">
            <a:latin typeface="Comic Sans MS" panose="030F0702030302020204" pitchFamily="66" charset="0"/>
          </a:endParaRPr>
        </a:p>
      </dgm:t>
    </dgm:pt>
    <dgm:pt modelId="{980C997B-8F86-4C37-A93B-249C04B26CC5}" type="parTrans" cxnId="{F6F45CFE-12F9-4C21-A06C-F0BA33E85941}">
      <dgm:prSet/>
      <dgm:spPr/>
      <dgm:t>
        <a:bodyPr/>
        <a:lstStyle/>
        <a:p>
          <a:endParaRPr lang="en-IN"/>
        </a:p>
      </dgm:t>
    </dgm:pt>
    <dgm:pt modelId="{AB7D0883-61E5-4698-9001-E1E6733B1C74}" type="sibTrans" cxnId="{F6F45CFE-12F9-4C21-A06C-F0BA33E85941}">
      <dgm:prSet/>
      <dgm:spPr/>
      <dgm:t>
        <a:bodyPr/>
        <a:lstStyle/>
        <a:p>
          <a:endParaRPr lang="en-IN"/>
        </a:p>
      </dgm:t>
    </dgm:pt>
    <dgm:pt modelId="{EEEED27F-0F48-49E4-B387-7A09F00DE48E}" type="pres">
      <dgm:prSet presAssocID="{CD9139D3-3C04-443D-A9DD-0F444157CE87}" presName="hierChild1" presStyleCnt="0">
        <dgm:presLayoutVars>
          <dgm:chPref val="1"/>
          <dgm:dir/>
          <dgm:animOne val="branch"/>
          <dgm:animLvl val="lvl"/>
          <dgm:resizeHandles/>
        </dgm:presLayoutVars>
      </dgm:prSet>
      <dgm:spPr/>
    </dgm:pt>
    <dgm:pt modelId="{5876A376-FEBD-466A-B2B3-4AFDC24CABA3}" type="pres">
      <dgm:prSet presAssocID="{B3D679B2-73CF-4758-A8B2-FDCCA61DD067}" presName="hierRoot1" presStyleCnt="0"/>
      <dgm:spPr/>
    </dgm:pt>
    <dgm:pt modelId="{4D89298F-AABE-4526-835E-A5A635B0AFD2}" type="pres">
      <dgm:prSet presAssocID="{B3D679B2-73CF-4758-A8B2-FDCCA61DD067}" presName="composite" presStyleCnt="0"/>
      <dgm:spPr/>
    </dgm:pt>
    <dgm:pt modelId="{5FDEBDD7-B142-4B54-86EF-4252D50DFD74}" type="pres">
      <dgm:prSet presAssocID="{B3D679B2-73CF-4758-A8B2-FDCCA61DD067}" presName="background" presStyleLbl="node0" presStyleIdx="0" presStyleCnt="1"/>
      <dgm:spPr/>
    </dgm:pt>
    <dgm:pt modelId="{395925BE-0E6C-44AE-B97D-8DF42B2B188F}" type="pres">
      <dgm:prSet presAssocID="{B3D679B2-73CF-4758-A8B2-FDCCA61DD067}" presName="text" presStyleLbl="fgAcc0" presStyleIdx="0" presStyleCnt="1" custScaleX="157261" custLinFactNeighborX="-37661" custLinFactNeighborY="3766">
        <dgm:presLayoutVars>
          <dgm:chPref val="3"/>
        </dgm:presLayoutVars>
      </dgm:prSet>
      <dgm:spPr/>
    </dgm:pt>
    <dgm:pt modelId="{FA63D901-3B91-4F37-8BD4-4D25DDC9B940}" type="pres">
      <dgm:prSet presAssocID="{B3D679B2-73CF-4758-A8B2-FDCCA61DD067}" presName="hierChild2" presStyleCnt="0"/>
      <dgm:spPr/>
    </dgm:pt>
    <dgm:pt modelId="{F0C8C9DB-2B67-4DAB-A930-FF1B5F117FB6}" type="pres">
      <dgm:prSet presAssocID="{A1BEAB0A-5BDA-44B7-81EE-81C815912E18}" presName="Name10" presStyleLbl="parChTrans1D2" presStyleIdx="0" presStyleCnt="2"/>
      <dgm:spPr/>
    </dgm:pt>
    <dgm:pt modelId="{401137A8-5B41-4260-AD64-A25883ADD137}" type="pres">
      <dgm:prSet presAssocID="{D4363525-2074-4142-892D-82339595AD07}" presName="hierRoot2" presStyleCnt="0"/>
      <dgm:spPr/>
    </dgm:pt>
    <dgm:pt modelId="{1B429CC5-299D-4A4E-8FDB-6B291E5628D9}" type="pres">
      <dgm:prSet presAssocID="{D4363525-2074-4142-892D-82339595AD07}" presName="composite2" presStyleCnt="0"/>
      <dgm:spPr/>
    </dgm:pt>
    <dgm:pt modelId="{04EF192C-CAC5-484B-AFA9-E556FA20825E}" type="pres">
      <dgm:prSet presAssocID="{D4363525-2074-4142-892D-82339595AD07}" presName="background2" presStyleLbl="node2" presStyleIdx="0" presStyleCnt="2"/>
      <dgm:spPr/>
    </dgm:pt>
    <dgm:pt modelId="{69B25944-9833-4310-AC3E-BF5B6C9C7A4B}" type="pres">
      <dgm:prSet presAssocID="{D4363525-2074-4142-892D-82339595AD07}" presName="text2" presStyleLbl="fgAcc2" presStyleIdx="0" presStyleCnt="2" custLinFactNeighborX="-38857" custLinFactNeighborY="1729">
        <dgm:presLayoutVars>
          <dgm:chPref val="3"/>
        </dgm:presLayoutVars>
      </dgm:prSet>
      <dgm:spPr/>
    </dgm:pt>
    <dgm:pt modelId="{BE70A6F0-E7FF-4356-B16F-0FF8E5AAD6AC}" type="pres">
      <dgm:prSet presAssocID="{D4363525-2074-4142-892D-82339595AD07}" presName="hierChild3" presStyleCnt="0"/>
      <dgm:spPr/>
    </dgm:pt>
    <dgm:pt modelId="{5454763C-B751-485B-B84C-5834E6581CB6}" type="pres">
      <dgm:prSet presAssocID="{26EF2206-A627-40FE-B29D-7886FD944172}" presName="Name17" presStyleLbl="parChTrans1D3" presStyleIdx="0" presStyleCnt="4"/>
      <dgm:spPr/>
    </dgm:pt>
    <dgm:pt modelId="{C8C2790D-75A8-4644-B1A8-596D7E28E9FD}" type="pres">
      <dgm:prSet presAssocID="{B4C3497C-5FCE-4A5A-A682-1F526DE58E1C}" presName="hierRoot3" presStyleCnt="0"/>
      <dgm:spPr/>
    </dgm:pt>
    <dgm:pt modelId="{7ED43B1E-59AD-4162-AA35-7BAF77D9FAAC}" type="pres">
      <dgm:prSet presAssocID="{B4C3497C-5FCE-4A5A-A682-1F526DE58E1C}" presName="composite3" presStyleCnt="0"/>
      <dgm:spPr/>
    </dgm:pt>
    <dgm:pt modelId="{EF166355-60D2-4793-B5DB-D1D0F02342E3}" type="pres">
      <dgm:prSet presAssocID="{B4C3497C-5FCE-4A5A-A682-1F526DE58E1C}" presName="background3" presStyleLbl="node3" presStyleIdx="0" presStyleCnt="4"/>
      <dgm:spPr/>
    </dgm:pt>
    <dgm:pt modelId="{1D8C84F5-2C11-450C-9569-A53D4FE2DBA6}" type="pres">
      <dgm:prSet presAssocID="{B4C3497C-5FCE-4A5A-A682-1F526DE58E1C}" presName="text3" presStyleLbl="fgAcc3" presStyleIdx="0" presStyleCnt="4" custLinFactNeighborX="-38857" custLinFactNeighborY="1729">
        <dgm:presLayoutVars>
          <dgm:chPref val="3"/>
        </dgm:presLayoutVars>
      </dgm:prSet>
      <dgm:spPr/>
    </dgm:pt>
    <dgm:pt modelId="{D40FF704-CEC4-45B5-B578-9BF455D8347C}" type="pres">
      <dgm:prSet presAssocID="{B4C3497C-5FCE-4A5A-A682-1F526DE58E1C}" presName="hierChild4" presStyleCnt="0"/>
      <dgm:spPr/>
    </dgm:pt>
    <dgm:pt modelId="{56BBF8C3-33B1-4913-9E9F-D3C453DC6678}" type="pres">
      <dgm:prSet presAssocID="{AE067A50-10D6-4E90-89F5-E519F75B581B}" presName="Name17" presStyleLbl="parChTrans1D3" presStyleIdx="1" presStyleCnt="4"/>
      <dgm:spPr/>
    </dgm:pt>
    <dgm:pt modelId="{069F04F8-CCFF-4EF3-8027-77E00549256C}" type="pres">
      <dgm:prSet presAssocID="{08093C27-3A10-447E-897C-83B0840C771E}" presName="hierRoot3" presStyleCnt="0"/>
      <dgm:spPr/>
    </dgm:pt>
    <dgm:pt modelId="{807FAA19-5EDD-4391-AFD8-996B13907B9D}" type="pres">
      <dgm:prSet presAssocID="{08093C27-3A10-447E-897C-83B0840C771E}" presName="composite3" presStyleCnt="0"/>
      <dgm:spPr/>
    </dgm:pt>
    <dgm:pt modelId="{121321C2-9DE2-4194-BF55-D085F9E26BD4}" type="pres">
      <dgm:prSet presAssocID="{08093C27-3A10-447E-897C-83B0840C771E}" presName="background3" presStyleLbl="node3" presStyleIdx="1" presStyleCnt="4"/>
      <dgm:spPr/>
    </dgm:pt>
    <dgm:pt modelId="{FCB88B3C-71BD-40D8-8437-AE2A9DB760B7}" type="pres">
      <dgm:prSet presAssocID="{08093C27-3A10-447E-897C-83B0840C771E}" presName="text3" presStyleLbl="fgAcc3" presStyleIdx="1" presStyleCnt="4" custLinFactNeighborX="-23874" custLinFactNeighborY="-143">
        <dgm:presLayoutVars>
          <dgm:chPref val="3"/>
        </dgm:presLayoutVars>
      </dgm:prSet>
      <dgm:spPr/>
    </dgm:pt>
    <dgm:pt modelId="{F1BA5528-513D-4C7B-8874-FD7349E63009}" type="pres">
      <dgm:prSet presAssocID="{08093C27-3A10-447E-897C-83B0840C771E}" presName="hierChild4" presStyleCnt="0"/>
      <dgm:spPr/>
    </dgm:pt>
    <dgm:pt modelId="{283F0C3A-5691-448F-B164-6E4E2973FC47}" type="pres">
      <dgm:prSet presAssocID="{AA152ACC-2629-4CFA-9B8E-7EF75A8E23B0}" presName="Name10" presStyleLbl="parChTrans1D2" presStyleIdx="1" presStyleCnt="2"/>
      <dgm:spPr/>
    </dgm:pt>
    <dgm:pt modelId="{AF1E0D78-A81D-46F3-829F-C9854D3DBF40}" type="pres">
      <dgm:prSet presAssocID="{9BB63062-226C-41B3-8B18-22CC2FB97C5A}" presName="hierRoot2" presStyleCnt="0"/>
      <dgm:spPr/>
    </dgm:pt>
    <dgm:pt modelId="{5FB3AAFB-2F47-49D0-B60C-76AE99CBBB69}" type="pres">
      <dgm:prSet presAssocID="{9BB63062-226C-41B3-8B18-22CC2FB97C5A}" presName="composite2" presStyleCnt="0"/>
      <dgm:spPr/>
    </dgm:pt>
    <dgm:pt modelId="{A148E119-681E-4D71-87D3-885A3B36BE13}" type="pres">
      <dgm:prSet presAssocID="{9BB63062-226C-41B3-8B18-22CC2FB97C5A}" presName="background2" presStyleLbl="node2" presStyleIdx="1" presStyleCnt="2"/>
      <dgm:spPr/>
    </dgm:pt>
    <dgm:pt modelId="{CE291E5A-BD1C-4E48-B689-29187770C5AB}" type="pres">
      <dgm:prSet presAssocID="{9BB63062-226C-41B3-8B18-22CC2FB97C5A}" presName="text2" presStyleLbl="fgAcc2" presStyleIdx="1" presStyleCnt="2" custLinFactNeighborX="-38857" custLinFactNeighborY="1729">
        <dgm:presLayoutVars>
          <dgm:chPref val="3"/>
        </dgm:presLayoutVars>
      </dgm:prSet>
      <dgm:spPr/>
    </dgm:pt>
    <dgm:pt modelId="{4C759DD2-7FDA-465C-BC90-6EFBE133ACB3}" type="pres">
      <dgm:prSet presAssocID="{9BB63062-226C-41B3-8B18-22CC2FB97C5A}" presName="hierChild3" presStyleCnt="0"/>
      <dgm:spPr/>
    </dgm:pt>
    <dgm:pt modelId="{940D97AA-8300-4C87-9640-74CCD5315248}" type="pres">
      <dgm:prSet presAssocID="{A344EA09-B327-4D19-8BA9-FB5B09984995}" presName="Name17" presStyleLbl="parChTrans1D3" presStyleIdx="2" presStyleCnt="4"/>
      <dgm:spPr/>
    </dgm:pt>
    <dgm:pt modelId="{587380C9-6208-4423-96B4-A62EA68526F2}" type="pres">
      <dgm:prSet presAssocID="{DF5C9F7A-BA18-4436-A609-3D7AF3180424}" presName="hierRoot3" presStyleCnt="0"/>
      <dgm:spPr/>
    </dgm:pt>
    <dgm:pt modelId="{9E4D9CC9-66B4-401C-88D8-933912958D50}" type="pres">
      <dgm:prSet presAssocID="{DF5C9F7A-BA18-4436-A609-3D7AF3180424}" presName="composite3" presStyleCnt="0"/>
      <dgm:spPr/>
    </dgm:pt>
    <dgm:pt modelId="{5A23C349-4654-4EEF-BE67-2FC84ED9B7F6}" type="pres">
      <dgm:prSet presAssocID="{DF5C9F7A-BA18-4436-A609-3D7AF3180424}" presName="background3" presStyleLbl="node3" presStyleIdx="2" presStyleCnt="4"/>
      <dgm:spPr/>
    </dgm:pt>
    <dgm:pt modelId="{E3A0D22C-E78F-4EE2-97C8-7A6ED459CCB7}" type="pres">
      <dgm:prSet presAssocID="{DF5C9F7A-BA18-4436-A609-3D7AF3180424}" presName="text3" presStyleLbl="fgAcc3" presStyleIdx="2" presStyleCnt="4" custLinFactNeighborX="-20792" custLinFactNeighborY="186">
        <dgm:presLayoutVars>
          <dgm:chPref val="3"/>
        </dgm:presLayoutVars>
      </dgm:prSet>
      <dgm:spPr/>
    </dgm:pt>
    <dgm:pt modelId="{4DB9C373-EC89-4C74-8371-AD7191673266}" type="pres">
      <dgm:prSet presAssocID="{DF5C9F7A-BA18-4436-A609-3D7AF3180424}" presName="hierChild4" presStyleCnt="0"/>
      <dgm:spPr/>
    </dgm:pt>
    <dgm:pt modelId="{29503B66-47DC-456D-AE8A-B9856B28E375}" type="pres">
      <dgm:prSet presAssocID="{980C997B-8F86-4C37-A93B-249C04B26CC5}" presName="Name17" presStyleLbl="parChTrans1D3" presStyleIdx="3" presStyleCnt="4"/>
      <dgm:spPr/>
    </dgm:pt>
    <dgm:pt modelId="{E9DF3F57-27C6-4C7F-8A5D-2C1F6B87FC83}" type="pres">
      <dgm:prSet presAssocID="{151125C9-9BF5-4CEC-ADA9-06589A19670A}" presName="hierRoot3" presStyleCnt="0"/>
      <dgm:spPr/>
    </dgm:pt>
    <dgm:pt modelId="{0BDF91EA-BF38-4135-8360-308AA56E7219}" type="pres">
      <dgm:prSet presAssocID="{151125C9-9BF5-4CEC-ADA9-06589A19670A}" presName="composite3" presStyleCnt="0"/>
      <dgm:spPr/>
    </dgm:pt>
    <dgm:pt modelId="{7B07E9E1-419A-4599-9EAB-CA4609357E6C}" type="pres">
      <dgm:prSet presAssocID="{151125C9-9BF5-4CEC-ADA9-06589A19670A}" presName="background3" presStyleLbl="node3" presStyleIdx="3" presStyleCnt="4"/>
      <dgm:spPr/>
    </dgm:pt>
    <dgm:pt modelId="{425421F5-0327-4E33-B359-C8A697E2AFB8}" type="pres">
      <dgm:prSet presAssocID="{151125C9-9BF5-4CEC-ADA9-06589A19670A}" presName="text3" presStyleLbl="fgAcc3" presStyleIdx="3" presStyleCnt="4" custLinFactNeighborX="-20792" custLinFactNeighborY="186">
        <dgm:presLayoutVars>
          <dgm:chPref val="3"/>
        </dgm:presLayoutVars>
      </dgm:prSet>
      <dgm:spPr/>
    </dgm:pt>
    <dgm:pt modelId="{331A6DEA-6A12-4909-872C-A125B2FF2FE9}" type="pres">
      <dgm:prSet presAssocID="{151125C9-9BF5-4CEC-ADA9-06589A19670A}" presName="hierChild4" presStyleCnt="0"/>
      <dgm:spPr/>
    </dgm:pt>
  </dgm:ptLst>
  <dgm:cxnLst>
    <dgm:cxn modelId="{C8C2E104-507A-4CA2-865B-046784F5704E}" srcId="{D4363525-2074-4142-892D-82339595AD07}" destId="{08093C27-3A10-447E-897C-83B0840C771E}" srcOrd="1" destOrd="0" parTransId="{AE067A50-10D6-4E90-89F5-E519F75B581B}" sibTransId="{7D785992-0E5B-4EF9-AB3A-4A08B3231719}"/>
    <dgm:cxn modelId="{8079EF15-261E-4744-952C-A5FFA6D213F8}" srcId="{9BB63062-226C-41B3-8B18-22CC2FB97C5A}" destId="{DF5C9F7A-BA18-4436-A609-3D7AF3180424}" srcOrd="0" destOrd="0" parTransId="{A344EA09-B327-4D19-8BA9-FB5B09984995}" sibTransId="{C191402A-31DC-479C-8EC5-59CB25950247}"/>
    <dgm:cxn modelId="{50494640-4A39-4999-A242-2A90EBF28A27}" type="presOf" srcId="{980C997B-8F86-4C37-A93B-249C04B26CC5}" destId="{29503B66-47DC-456D-AE8A-B9856B28E375}" srcOrd="0" destOrd="0" presId="urn:microsoft.com/office/officeart/2005/8/layout/hierarchy1"/>
    <dgm:cxn modelId="{D2157360-C67D-45D5-97C2-CFFF8016B71A}" srcId="{B3D679B2-73CF-4758-A8B2-FDCCA61DD067}" destId="{D4363525-2074-4142-892D-82339595AD07}" srcOrd="0" destOrd="0" parTransId="{A1BEAB0A-5BDA-44B7-81EE-81C815912E18}" sibTransId="{23273E4A-0B03-4FFD-87E8-9983E8C4E967}"/>
    <dgm:cxn modelId="{E5F7EA48-D7B6-4F1C-A3EB-5174D012C0A2}" type="presOf" srcId="{A1BEAB0A-5BDA-44B7-81EE-81C815912E18}" destId="{F0C8C9DB-2B67-4DAB-A930-FF1B5F117FB6}" srcOrd="0" destOrd="0" presId="urn:microsoft.com/office/officeart/2005/8/layout/hierarchy1"/>
    <dgm:cxn modelId="{F7361184-3905-4E4D-A0B8-FFA2E5075852}" srcId="{CD9139D3-3C04-443D-A9DD-0F444157CE87}" destId="{B3D679B2-73CF-4758-A8B2-FDCCA61DD067}" srcOrd="0" destOrd="0" parTransId="{B2914A74-FA2D-4823-BA1F-56F909ABE273}" sibTransId="{907E37D5-2E01-46D9-9FA2-E96039E5F1E9}"/>
    <dgm:cxn modelId="{85276B86-B1B4-4F94-A911-4B1F29E51922}" type="presOf" srcId="{AA152ACC-2629-4CFA-9B8E-7EF75A8E23B0}" destId="{283F0C3A-5691-448F-B164-6E4E2973FC47}" srcOrd="0" destOrd="0" presId="urn:microsoft.com/office/officeart/2005/8/layout/hierarchy1"/>
    <dgm:cxn modelId="{32657E86-7CAB-442D-8C0C-3F11566CC284}" srcId="{D4363525-2074-4142-892D-82339595AD07}" destId="{B4C3497C-5FCE-4A5A-A682-1F526DE58E1C}" srcOrd="0" destOrd="0" parTransId="{26EF2206-A627-40FE-B29D-7886FD944172}" sibTransId="{31963DB5-224F-49BB-AFA7-F67B22E370F2}"/>
    <dgm:cxn modelId="{2D01DCA5-77CA-46B3-B387-1C3B2E069349}" type="presOf" srcId="{08093C27-3A10-447E-897C-83B0840C771E}" destId="{FCB88B3C-71BD-40D8-8437-AE2A9DB760B7}" srcOrd="0" destOrd="0" presId="urn:microsoft.com/office/officeart/2005/8/layout/hierarchy1"/>
    <dgm:cxn modelId="{422373AD-2B4B-46D8-82C2-B5716A562D81}" type="presOf" srcId="{9BB63062-226C-41B3-8B18-22CC2FB97C5A}" destId="{CE291E5A-BD1C-4E48-B689-29187770C5AB}" srcOrd="0" destOrd="0" presId="urn:microsoft.com/office/officeart/2005/8/layout/hierarchy1"/>
    <dgm:cxn modelId="{C90BCAAD-E297-41EC-87CA-D43FF8E3BC4B}" type="presOf" srcId="{DF5C9F7A-BA18-4436-A609-3D7AF3180424}" destId="{E3A0D22C-E78F-4EE2-97C8-7A6ED459CCB7}" srcOrd="0" destOrd="0" presId="urn:microsoft.com/office/officeart/2005/8/layout/hierarchy1"/>
    <dgm:cxn modelId="{6AB579B2-2FCB-4F61-B4C7-8F3FAF2BB6D7}" type="presOf" srcId="{CD9139D3-3C04-443D-A9DD-0F444157CE87}" destId="{EEEED27F-0F48-49E4-B387-7A09F00DE48E}" srcOrd="0" destOrd="0" presId="urn:microsoft.com/office/officeart/2005/8/layout/hierarchy1"/>
    <dgm:cxn modelId="{A0A8D6B5-9ED4-4D76-9566-795CA2EA8DC3}" type="presOf" srcId="{B4C3497C-5FCE-4A5A-A682-1F526DE58E1C}" destId="{1D8C84F5-2C11-450C-9569-A53D4FE2DBA6}" srcOrd="0" destOrd="0" presId="urn:microsoft.com/office/officeart/2005/8/layout/hierarchy1"/>
    <dgm:cxn modelId="{88C55EBD-6147-4963-B67F-C495812BFD3F}" type="presOf" srcId="{26EF2206-A627-40FE-B29D-7886FD944172}" destId="{5454763C-B751-485B-B84C-5834E6581CB6}" srcOrd="0" destOrd="0" presId="urn:microsoft.com/office/officeart/2005/8/layout/hierarchy1"/>
    <dgm:cxn modelId="{214353C0-E5FD-4510-878F-7A6B6DE8A66E}" srcId="{B3D679B2-73CF-4758-A8B2-FDCCA61DD067}" destId="{9BB63062-226C-41B3-8B18-22CC2FB97C5A}" srcOrd="1" destOrd="0" parTransId="{AA152ACC-2629-4CFA-9B8E-7EF75A8E23B0}" sibTransId="{91F7FFA2-116F-44B2-A116-8002442C7106}"/>
    <dgm:cxn modelId="{EA3601C5-697C-4D68-9EE6-8E6D5CA9ABDA}" type="presOf" srcId="{A344EA09-B327-4D19-8BA9-FB5B09984995}" destId="{940D97AA-8300-4C87-9640-74CCD5315248}" srcOrd="0" destOrd="0" presId="urn:microsoft.com/office/officeart/2005/8/layout/hierarchy1"/>
    <dgm:cxn modelId="{6B0860CE-E0F6-4F37-A9A1-E53EA1739FEC}" type="presOf" srcId="{B3D679B2-73CF-4758-A8B2-FDCCA61DD067}" destId="{395925BE-0E6C-44AE-B97D-8DF42B2B188F}" srcOrd="0" destOrd="0" presId="urn:microsoft.com/office/officeart/2005/8/layout/hierarchy1"/>
    <dgm:cxn modelId="{7C542ED8-7C69-432D-A229-ACE6A5058533}" type="presOf" srcId="{151125C9-9BF5-4CEC-ADA9-06589A19670A}" destId="{425421F5-0327-4E33-B359-C8A697E2AFB8}" srcOrd="0" destOrd="0" presId="urn:microsoft.com/office/officeart/2005/8/layout/hierarchy1"/>
    <dgm:cxn modelId="{591D74F3-98A9-4321-89E5-E502288CF78E}" type="presOf" srcId="{AE067A50-10D6-4E90-89F5-E519F75B581B}" destId="{56BBF8C3-33B1-4913-9E9F-D3C453DC6678}" srcOrd="0" destOrd="0" presId="urn:microsoft.com/office/officeart/2005/8/layout/hierarchy1"/>
    <dgm:cxn modelId="{B2D1E8F3-7744-4F36-9960-D0EA8B6C16E1}" type="presOf" srcId="{D4363525-2074-4142-892D-82339595AD07}" destId="{69B25944-9833-4310-AC3E-BF5B6C9C7A4B}" srcOrd="0" destOrd="0" presId="urn:microsoft.com/office/officeart/2005/8/layout/hierarchy1"/>
    <dgm:cxn modelId="{F6F45CFE-12F9-4C21-A06C-F0BA33E85941}" srcId="{9BB63062-226C-41B3-8B18-22CC2FB97C5A}" destId="{151125C9-9BF5-4CEC-ADA9-06589A19670A}" srcOrd="1" destOrd="0" parTransId="{980C997B-8F86-4C37-A93B-249C04B26CC5}" sibTransId="{AB7D0883-61E5-4698-9001-E1E6733B1C74}"/>
    <dgm:cxn modelId="{ECE8BE2F-D28E-4866-847D-4FE32A296548}" type="presParOf" srcId="{EEEED27F-0F48-49E4-B387-7A09F00DE48E}" destId="{5876A376-FEBD-466A-B2B3-4AFDC24CABA3}" srcOrd="0" destOrd="0" presId="urn:microsoft.com/office/officeart/2005/8/layout/hierarchy1"/>
    <dgm:cxn modelId="{1AE3FE7A-F0AE-4B43-9F02-1C25EFB6F4FF}" type="presParOf" srcId="{5876A376-FEBD-466A-B2B3-4AFDC24CABA3}" destId="{4D89298F-AABE-4526-835E-A5A635B0AFD2}" srcOrd="0" destOrd="0" presId="urn:microsoft.com/office/officeart/2005/8/layout/hierarchy1"/>
    <dgm:cxn modelId="{CEA90D65-B6A6-48E3-A267-BACF2ED0C60D}" type="presParOf" srcId="{4D89298F-AABE-4526-835E-A5A635B0AFD2}" destId="{5FDEBDD7-B142-4B54-86EF-4252D50DFD74}" srcOrd="0" destOrd="0" presId="urn:microsoft.com/office/officeart/2005/8/layout/hierarchy1"/>
    <dgm:cxn modelId="{FC6504DC-2A72-42E6-BC54-D9A1BA3E056A}" type="presParOf" srcId="{4D89298F-AABE-4526-835E-A5A635B0AFD2}" destId="{395925BE-0E6C-44AE-B97D-8DF42B2B188F}" srcOrd="1" destOrd="0" presId="urn:microsoft.com/office/officeart/2005/8/layout/hierarchy1"/>
    <dgm:cxn modelId="{1F601C4F-793A-4F54-87C9-678647FC0D80}" type="presParOf" srcId="{5876A376-FEBD-466A-B2B3-4AFDC24CABA3}" destId="{FA63D901-3B91-4F37-8BD4-4D25DDC9B940}" srcOrd="1" destOrd="0" presId="urn:microsoft.com/office/officeart/2005/8/layout/hierarchy1"/>
    <dgm:cxn modelId="{ADD79EB0-5B73-4315-B391-BA7390F4593D}" type="presParOf" srcId="{FA63D901-3B91-4F37-8BD4-4D25DDC9B940}" destId="{F0C8C9DB-2B67-4DAB-A930-FF1B5F117FB6}" srcOrd="0" destOrd="0" presId="urn:microsoft.com/office/officeart/2005/8/layout/hierarchy1"/>
    <dgm:cxn modelId="{98CB55B5-CEA2-44E5-873B-1DFE1F9A58B2}" type="presParOf" srcId="{FA63D901-3B91-4F37-8BD4-4D25DDC9B940}" destId="{401137A8-5B41-4260-AD64-A25883ADD137}" srcOrd="1" destOrd="0" presId="urn:microsoft.com/office/officeart/2005/8/layout/hierarchy1"/>
    <dgm:cxn modelId="{56D4B779-82E7-4E8E-A036-A36F53A8EBFE}" type="presParOf" srcId="{401137A8-5B41-4260-AD64-A25883ADD137}" destId="{1B429CC5-299D-4A4E-8FDB-6B291E5628D9}" srcOrd="0" destOrd="0" presId="urn:microsoft.com/office/officeart/2005/8/layout/hierarchy1"/>
    <dgm:cxn modelId="{EA29ACDB-5432-4C65-B988-AB3C68BF544C}" type="presParOf" srcId="{1B429CC5-299D-4A4E-8FDB-6B291E5628D9}" destId="{04EF192C-CAC5-484B-AFA9-E556FA20825E}" srcOrd="0" destOrd="0" presId="urn:microsoft.com/office/officeart/2005/8/layout/hierarchy1"/>
    <dgm:cxn modelId="{D8C991B5-9EF7-456D-9996-270AA183E16F}" type="presParOf" srcId="{1B429CC5-299D-4A4E-8FDB-6B291E5628D9}" destId="{69B25944-9833-4310-AC3E-BF5B6C9C7A4B}" srcOrd="1" destOrd="0" presId="urn:microsoft.com/office/officeart/2005/8/layout/hierarchy1"/>
    <dgm:cxn modelId="{9BBD56CE-40DB-4CE4-A38B-082165FD3CBD}" type="presParOf" srcId="{401137A8-5B41-4260-AD64-A25883ADD137}" destId="{BE70A6F0-E7FF-4356-B16F-0FF8E5AAD6AC}" srcOrd="1" destOrd="0" presId="urn:microsoft.com/office/officeart/2005/8/layout/hierarchy1"/>
    <dgm:cxn modelId="{C29B244C-76D4-4ED0-95AB-622BE3EB1F27}" type="presParOf" srcId="{BE70A6F0-E7FF-4356-B16F-0FF8E5AAD6AC}" destId="{5454763C-B751-485B-B84C-5834E6581CB6}" srcOrd="0" destOrd="0" presId="urn:microsoft.com/office/officeart/2005/8/layout/hierarchy1"/>
    <dgm:cxn modelId="{BCE5DAF3-EBCD-47F6-A333-A89EC955C1AC}" type="presParOf" srcId="{BE70A6F0-E7FF-4356-B16F-0FF8E5AAD6AC}" destId="{C8C2790D-75A8-4644-B1A8-596D7E28E9FD}" srcOrd="1" destOrd="0" presId="urn:microsoft.com/office/officeart/2005/8/layout/hierarchy1"/>
    <dgm:cxn modelId="{DB63B990-C46E-4C4B-A64B-0CCA7E7557F2}" type="presParOf" srcId="{C8C2790D-75A8-4644-B1A8-596D7E28E9FD}" destId="{7ED43B1E-59AD-4162-AA35-7BAF77D9FAAC}" srcOrd="0" destOrd="0" presId="urn:microsoft.com/office/officeart/2005/8/layout/hierarchy1"/>
    <dgm:cxn modelId="{0592B222-B678-43F6-8814-31E27A90F8CB}" type="presParOf" srcId="{7ED43B1E-59AD-4162-AA35-7BAF77D9FAAC}" destId="{EF166355-60D2-4793-B5DB-D1D0F02342E3}" srcOrd="0" destOrd="0" presId="urn:microsoft.com/office/officeart/2005/8/layout/hierarchy1"/>
    <dgm:cxn modelId="{ACF71949-752B-4480-82EA-C92446C23BF0}" type="presParOf" srcId="{7ED43B1E-59AD-4162-AA35-7BAF77D9FAAC}" destId="{1D8C84F5-2C11-450C-9569-A53D4FE2DBA6}" srcOrd="1" destOrd="0" presId="urn:microsoft.com/office/officeart/2005/8/layout/hierarchy1"/>
    <dgm:cxn modelId="{19B04AE7-9256-4659-8B80-F6B02F61434A}" type="presParOf" srcId="{C8C2790D-75A8-4644-B1A8-596D7E28E9FD}" destId="{D40FF704-CEC4-45B5-B578-9BF455D8347C}" srcOrd="1" destOrd="0" presId="urn:microsoft.com/office/officeart/2005/8/layout/hierarchy1"/>
    <dgm:cxn modelId="{CAC0CDED-3A7B-410F-9A4D-805F43BCC04F}" type="presParOf" srcId="{BE70A6F0-E7FF-4356-B16F-0FF8E5AAD6AC}" destId="{56BBF8C3-33B1-4913-9E9F-D3C453DC6678}" srcOrd="2" destOrd="0" presId="urn:microsoft.com/office/officeart/2005/8/layout/hierarchy1"/>
    <dgm:cxn modelId="{B6377C85-1396-4008-852B-CA8E7B7F7CD5}" type="presParOf" srcId="{BE70A6F0-E7FF-4356-B16F-0FF8E5AAD6AC}" destId="{069F04F8-CCFF-4EF3-8027-77E00549256C}" srcOrd="3" destOrd="0" presId="urn:microsoft.com/office/officeart/2005/8/layout/hierarchy1"/>
    <dgm:cxn modelId="{6596F923-9637-445D-8B8C-E3CCF198AE97}" type="presParOf" srcId="{069F04F8-CCFF-4EF3-8027-77E00549256C}" destId="{807FAA19-5EDD-4391-AFD8-996B13907B9D}" srcOrd="0" destOrd="0" presId="urn:microsoft.com/office/officeart/2005/8/layout/hierarchy1"/>
    <dgm:cxn modelId="{350862E3-F66F-4AE0-A8CF-297933D6B46A}" type="presParOf" srcId="{807FAA19-5EDD-4391-AFD8-996B13907B9D}" destId="{121321C2-9DE2-4194-BF55-D085F9E26BD4}" srcOrd="0" destOrd="0" presId="urn:microsoft.com/office/officeart/2005/8/layout/hierarchy1"/>
    <dgm:cxn modelId="{C43CC4E1-E3BD-4DB5-862D-18417EA15526}" type="presParOf" srcId="{807FAA19-5EDD-4391-AFD8-996B13907B9D}" destId="{FCB88B3C-71BD-40D8-8437-AE2A9DB760B7}" srcOrd="1" destOrd="0" presId="urn:microsoft.com/office/officeart/2005/8/layout/hierarchy1"/>
    <dgm:cxn modelId="{8720E2DF-11B5-4C74-901B-5073F057BE5A}" type="presParOf" srcId="{069F04F8-CCFF-4EF3-8027-77E00549256C}" destId="{F1BA5528-513D-4C7B-8874-FD7349E63009}" srcOrd="1" destOrd="0" presId="urn:microsoft.com/office/officeart/2005/8/layout/hierarchy1"/>
    <dgm:cxn modelId="{9D4F9C4E-88BC-4676-A34E-A8DC246CD468}" type="presParOf" srcId="{FA63D901-3B91-4F37-8BD4-4D25DDC9B940}" destId="{283F0C3A-5691-448F-B164-6E4E2973FC47}" srcOrd="2" destOrd="0" presId="urn:microsoft.com/office/officeart/2005/8/layout/hierarchy1"/>
    <dgm:cxn modelId="{5EAF34B2-A35E-4A1A-9E94-0ED598F797F0}" type="presParOf" srcId="{FA63D901-3B91-4F37-8BD4-4D25DDC9B940}" destId="{AF1E0D78-A81D-46F3-829F-C9854D3DBF40}" srcOrd="3" destOrd="0" presId="urn:microsoft.com/office/officeart/2005/8/layout/hierarchy1"/>
    <dgm:cxn modelId="{D860AF96-8FEC-4129-9FA7-8ECBF65B95A2}" type="presParOf" srcId="{AF1E0D78-A81D-46F3-829F-C9854D3DBF40}" destId="{5FB3AAFB-2F47-49D0-B60C-76AE99CBBB69}" srcOrd="0" destOrd="0" presId="urn:microsoft.com/office/officeart/2005/8/layout/hierarchy1"/>
    <dgm:cxn modelId="{AD3DAE63-650D-4A68-9615-098F235E19D0}" type="presParOf" srcId="{5FB3AAFB-2F47-49D0-B60C-76AE99CBBB69}" destId="{A148E119-681E-4D71-87D3-885A3B36BE13}" srcOrd="0" destOrd="0" presId="urn:microsoft.com/office/officeart/2005/8/layout/hierarchy1"/>
    <dgm:cxn modelId="{FABF4D7E-7CB8-4DA3-B396-F985B5D8A723}" type="presParOf" srcId="{5FB3AAFB-2F47-49D0-B60C-76AE99CBBB69}" destId="{CE291E5A-BD1C-4E48-B689-29187770C5AB}" srcOrd="1" destOrd="0" presId="urn:microsoft.com/office/officeart/2005/8/layout/hierarchy1"/>
    <dgm:cxn modelId="{25388804-BA98-4AFA-8918-AB7D87A361A1}" type="presParOf" srcId="{AF1E0D78-A81D-46F3-829F-C9854D3DBF40}" destId="{4C759DD2-7FDA-465C-BC90-6EFBE133ACB3}" srcOrd="1" destOrd="0" presId="urn:microsoft.com/office/officeart/2005/8/layout/hierarchy1"/>
    <dgm:cxn modelId="{B317C61E-4405-45E6-A0DC-3886AA0A2B2B}" type="presParOf" srcId="{4C759DD2-7FDA-465C-BC90-6EFBE133ACB3}" destId="{940D97AA-8300-4C87-9640-74CCD5315248}" srcOrd="0" destOrd="0" presId="urn:microsoft.com/office/officeart/2005/8/layout/hierarchy1"/>
    <dgm:cxn modelId="{9939E6DF-BCD3-4CA8-ABFF-C1696FB58C31}" type="presParOf" srcId="{4C759DD2-7FDA-465C-BC90-6EFBE133ACB3}" destId="{587380C9-6208-4423-96B4-A62EA68526F2}" srcOrd="1" destOrd="0" presId="urn:microsoft.com/office/officeart/2005/8/layout/hierarchy1"/>
    <dgm:cxn modelId="{869043B4-F6D9-4CF9-B8EC-1C1B4264968E}" type="presParOf" srcId="{587380C9-6208-4423-96B4-A62EA68526F2}" destId="{9E4D9CC9-66B4-401C-88D8-933912958D50}" srcOrd="0" destOrd="0" presId="urn:microsoft.com/office/officeart/2005/8/layout/hierarchy1"/>
    <dgm:cxn modelId="{282D1D50-A9DF-4F14-A2CD-003CC1C57F92}" type="presParOf" srcId="{9E4D9CC9-66B4-401C-88D8-933912958D50}" destId="{5A23C349-4654-4EEF-BE67-2FC84ED9B7F6}" srcOrd="0" destOrd="0" presId="urn:microsoft.com/office/officeart/2005/8/layout/hierarchy1"/>
    <dgm:cxn modelId="{C0BDDE14-DF5C-44A4-AA9C-131D5C4E3BFF}" type="presParOf" srcId="{9E4D9CC9-66B4-401C-88D8-933912958D50}" destId="{E3A0D22C-E78F-4EE2-97C8-7A6ED459CCB7}" srcOrd="1" destOrd="0" presId="urn:microsoft.com/office/officeart/2005/8/layout/hierarchy1"/>
    <dgm:cxn modelId="{0FD6353A-A59E-415F-BE58-3D8CB8373AD0}" type="presParOf" srcId="{587380C9-6208-4423-96B4-A62EA68526F2}" destId="{4DB9C373-EC89-4C74-8371-AD7191673266}" srcOrd="1" destOrd="0" presId="urn:microsoft.com/office/officeart/2005/8/layout/hierarchy1"/>
    <dgm:cxn modelId="{6833EC35-D3E8-48E4-A3DE-579B2EB08C13}" type="presParOf" srcId="{4C759DD2-7FDA-465C-BC90-6EFBE133ACB3}" destId="{29503B66-47DC-456D-AE8A-B9856B28E375}" srcOrd="2" destOrd="0" presId="urn:microsoft.com/office/officeart/2005/8/layout/hierarchy1"/>
    <dgm:cxn modelId="{0BD84148-62DC-4440-B3F0-85DAB262ACE2}" type="presParOf" srcId="{4C759DD2-7FDA-465C-BC90-6EFBE133ACB3}" destId="{E9DF3F57-27C6-4C7F-8A5D-2C1F6B87FC83}" srcOrd="3" destOrd="0" presId="urn:microsoft.com/office/officeart/2005/8/layout/hierarchy1"/>
    <dgm:cxn modelId="{D4A09448-42E1-4C09-9127-E70A18F2FE84}" type="presParOf" srcId="{E9DF3F57-27C6-4C7F-8A5D-2C1F6B87FC83}" destId="{0BDF91EA-BF38-4135-8360-308AA56E7219}" srcOrd="0" destOrd="0" presId="urn:microsoft.com/office/officeart/2005/8/layout/hierarchy1"/>
    <dgm:cxn modelId="{46ACD712-4466-44C7-A245-CCAEEDCA04BA}" type="presParOf" srcId="{0BDF91EA-BF38-4135-8360-308AA56E7219}" destId="{7B07E9E1-419A-4599-9EAB-CA4609357E6C}" srcOrd="0" destOrd="0" presId="urn:microsoft.com/office/officeart/2005/8/layout/hierarchy1"/>
    <dgm:cxn modelId="{13F5EFE2-EC06-4D44-84BD-B9FF5327D85F}" type="presParOf" srcId="{0BDF91EA-BF38-4135-8360-308AA56E7219}" destId="{425421F5-0327-4E33-B359-C8A697E2AFB8}" srcOrd="1" destOrd="0" presId="urn:microsoft.com/office/officeart/2005/8/layout/hierarchy1"/>
    <dgm:cxn modelId="{AE9F3AF7-85DD-45F1-9CD0-BA2458E49FFC}" type="presParOf" srcId="{E9DF3F57-27C6-4C7F-8A5D-2C1F6B87FC83}" destId="{331A6DEA-6A12-4909-872C-A125B2FF2FE9}"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7C0E3CE-9D4B-403A-B4B7-C129A2F37903}"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IN"/>
        </a:p>
      </dgm:t>
    </dgm:pt>
    <dgm:pt modelId="{3D7B2631-C253-4B82-964F-5143C7E9B5FE}">
      <dgm:prSet phldrT="[Text]" custT="1"/>
      <dgm:spPr>
        <a:pattFill prst="pct60">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5. Liquidation commencement date (LCD) is the date of passing of Special Resolution by shareholders</a:t>
          </a:r>
        </a:p>
      </dgm:t>
    </dgm:pt>
    <dgm:pt modelId="{320E9A12-77D3-470E-9CCC-1CFE6165F3CB}" type="parTrans" cxnId="{2B4EC629-5579-4825-BE8B-02C16411588E}">
      <dgm:prSet/>
      <dgm:spPr/>
      <dgm:t>
        <a:bodyPr/>
        <a:lstStyle/>
        <a:p>
          <a:endParaRPr lang="en-IN"/>
        </a:p>
      </dgm:t>
    </dgm:pt>
    <dgm:pt modelId="{D2F19CC6-9007-4E1B-A9E5-2B87C8CDD611}" type="sibTrans" cxnId="{2B4EC629-5579-4825-BE8B-02C16411588E}">
      <dgm:prSet/>
      <dgm:spPr/>
      <dgm:t>
        <a:bodyPr/>
        <a:lstStyle/>
        <a:p>
          <a:endParaRPr lang="en-IN" sz="900">
            <a:latin typeface="Comic Sans MS" panose="030F0702030302020204" pitchFamily="66" charset="0"/>
          </a:endParaRPr>
        </a:p>
      </dgm:t>
    </dgm:pt>
    <dgm:pt modelId="{E4BDADFD-215E-47D7-8808-7DB771C70889}">
      <dgm:prSet phldrT="[Text]" custT="1"/>
      <dgm:spPr>
        <a:pattFill prst="pct25">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6. Public announcement by Liquidator inviting claims of all stakeholders, within five (5) days of such approval, in newspaper as well as on website of the corporate person;</a:t>
          </a:r>
          <a:endParaRPr lang="en-IN" sz="1600" dirty="0">
            <a:solidFill>
              <a:schemeClr val="tx2"/>
            </a:solidFill>
            <a:latin typeface="Comic Sans MS" panose="030F0702030302020204" pitchFamily="66" charset="0"/>
          </a:endParaRPr>
        </a:p>
      </dgm:t>
    </dgm:pt>
    <dgm:pt modelId="{23C67E39-43C7-4D93-B177-BF669B6BD107}" type="parTrans" cxnId="{AD992799-3789-40EF-94B4-E57B3E543B01}">
      <dgm:prSet/>
      <dgm:spPr/>
      <dgm:t>
        <a:bodyPr/>
        <a:lstStyle/>
        <a:p>
          <a:endParaRPr lang="en-IN"/>
        </a:p>
      </dgm:t>
    </dgm:pt>
    <dgm:pt modelId="{BF35AED1-D88C-41FA-9847-CB395CD30770}" type="sibTrans" cxnId="{AD992799-3789-40EF-94B4-E57B3E543B01}">
      <dgm:prSet/>
      <dgm:spPr/>
      <dgm:t>
        <a:bodyPr/>
        <a:lstStyle/>
        <a:p>
          <a:endParaRPr lang="en-IN" sz="900">
            <a:latin typeface="Comic Sans MS" panose="030F0702030302020204" pitchFamily="66" charset="0"/>
          </a:endParaRPr>
        </a:p>
      </dgm:t>
    </dgm:pt>
    <dgm:pt modelId="{8F77497D-C3E1-444D-A560-139A386C9EB8}">
      <dgm:prSet phldrT="[Text]" custT="1"/>
      <dgm:spPr>
        <a:pattFill prst="pct60">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7. </a:t>
          </a:r>
          <a:r>
            <a:rPr lang="en-IN" sz="1600" dirty="0">
              <a:solidFill>
                <a:schemeClr val="tx2"/>
              </a:solidFill>
              <a:latin typeface="Comic Sans MS" panose="030F0702030302020204" pitchFamily="66" charset="0"/>
            </a:rPr>
            <a:t>Announcement to be made to call upon stakeholders to submit their claims if any within 30 days</a:t>
          </a:r>
        </a:p>
      </dgm:t>
    </dgm:pt>
    <dgm:pt modelId="{104B936F-CFA3-4400-84AB-885B93579E2A}" type="parTrans" cxnId="{DD816E5D-F300-4D56-B844-4FB5F108A5AF}">
      <dgm:prSet/>
      <dgm:spPr/>
      <dgm:t>
        <a:bodyPr/>
        <a:lstStyle/>
        <a:p>
          <a:endParaRPr lang="en-IN"/>
        </a:p>
      </dgm:t>
    </dgm:pt>
    <dgm:pt modelId="{BD72CF7D-3D57-42C0-BCA7-80598EFCB6CD}" type="sibTrans" cxnId="{DD816E5D-F300-4D56-B844-4FB5F108A5AF}">
      <dgm:prSet/>
      <dgm:spPr/>
      <dgm:t>
        <a:bodyPr/>
        <a:lstStyle/>
        <a:p>
          <a:endParaRPr lang="en-IN" sz="900">
            <a:latin typeface="Comic Sans MS" panose="030F0702030302020204" pitchFamily="66" charset="0"/>
          </a:endParaRPr>
        </a:p>
      </dgm:t>
    </dgm:pt>
    <dgm:pt modelId="{F2D44A81-6978-4C2E-ADD3-9BA40D2053B8}">
      <dgm:prSet phldrT="[Text]" custT="1"/>
      <dgm:spPr>
        <a:pattFill prst="pct25">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8. Filing of resolution in form MGT-14 within seven days or Fourteen (14) days of Approval as the case may be. Also copy of resolution to be filed with IBBI</a:t>
          </a:r>
          <a:endParaRPr lang="en-IN" sz="1600" dirty="0">
            <a:solidFill>
              <a:schemeClr val="tx2"/>
            </a:solidFill>
            <a:latin typeface="Comic Sans MS" panose="030F0702030302020204" pitchFamily="66" charset="0"/>
          </a:endParaRPr>
        </a:p>
      </dgm:t>
    </dgm:pt>
    <dgm:pt modelId="{A36EF5D0-AC49-4A11-955B-9C26ADF1FA6E}" type="parTrans" cxnId="{561C9A45-55A2-4108-8C65-686F6CDB6CA8}">
      <dgm:prSet/>
      <dgm:spPr/>
      <dgm:t>
        <a:bodyPr/>
        <a:lstStyle/>
        <a:p>
          <a:endParaRPr lang="en-IN"/>
        </a:p>
      </dgm:t>
    </dgm:pt>
    <dgm:pt modelId="{49C557DB-1084-4D8E-9F97-ECEFA1DE5F57}" type="sibTrans" cxnId="{561C9A45-55A2-4108-8C65-686F6CDB6CA8}">
      <dgm:prSet/>
      <dgm:spPr/>
      <dgm:t>
        <a:bodyPr/>
        <a:lstStyle/>
        <a:p>
          <a:endParaRPr lang="en-IN" sz="900">
            <a:latin typeface="Comic Sans MS" panose="030F0702030302020204" pitchFamily="66" charset="0"/>
          </a:endParaRPr>
        </a:p>
      </dgm:t>
    </dgm:pt>
    <dgm:pt modelId="{117CD2BC-CEDD-4F0E-AE00-251ECF3A19CF}" type="pres">
      <dgm:prSet presAssocID="{C7C0E3CE-9D4B-403A-B4B7-C129A2F37903}" presName="Name0" presStyleCnt="0">
        <dgm:presLayoutVars>
          <dgm:dir/>
          <dgm:resizeHandles/>
        </dgm:presLayoutVars>
      </dgm:prSet>
      <dgm:spPr/>
    </dgm:pt>
    <dgm:pt modelId="{888AE3A7-1004-4030-AE68-593F68B34F5B}" type="pres">
      <dgm:prSet presAssocID="{3D7B2631-C253-4B82-964F-5143C7E9B5FE}" presName="compNode" presStyleCnt="0"/>
      <dgm:spPr/>
    </dgm:pt>
    <dgm:pt modelId="{855D10F0-6B41-403D-B57B-DAEB0672D65B}" type="pres">
      <dgm:prSet presAssocID="{3D7B2631-C253-4B82-964F-5143C7E9B5FE}" presName="dummyConnPt" presStyleCnt="0"/>
      <dgm:spPr/>
    </dgm:pt>
    <dgm:pt modelId="{D896D4C7-3D1B-4B32-B74B-A470A65620C3}" type="pres">
      <dgm:prSet presAssocID="{3D7B2631-C253-4B82-964F-5143C7E9B5FE}" presName="node" presStyleLbl="node1" presStyleIdx="0" presStyleCnt="4" custScaleX="142310">
        <dgm:presLayoutVars>
          <dgm:bulletEnabled val="1"/>
        </dgm:presLayoutVars>
      </dgm:prSet>
      <dgm:spPr/>
    </dgm:pt>
    <dgm:pt modelId="{D957A193-F994-4CB1-B788-AB71FA84E45F}" type="pres">
      <dgm:prSet presAssocID="{D2F19CC6-9007-4E1B-A9E5-2B87C8CDD611}" presName="sibTrans" presStyleLbl="bgSibTrans2D1" presStyleIdx="0" presStyleCnt="3"/>
      <dgm:spPr/>
    </dgm:pt>
    <dgm:pt modelId="{776DF61E-BA55-4F56-904E-803FF4318689}" type="pres">
      <dgm:prSet presAssocID="{E4BDADFD-215E-47D7-8808-7DB771C70889}" presName="compNode" presStyleCnt="0"/>
      <dgm:spPr/>
    </dgm:pt>
    <dgm:pt modelId="{120EAB37-98BE-4253-8A55-AAF93A4C3D3D}" type="pres">
      <dgm:prSet presAssocID="{E4BDADFD-215E-47D7-8808-7DB771C70889}" presName="dummyConnPt" presStyleCnt="0"/>
      <dgm:spPr/>
    </dgm:pt>
    <dgm:pt modelId="{28EF1B30-121A-4A74-8501-866D1E0CDB9C}" type="pres">
      <dgm:prSet presAssocID="{E4BDADFD-215E-47D7-8808-7DB771C70889}" presName="node" presStyleLbl="node1" presStyleIdx="1" presStyleCnt="4" custScaleX="142310">
        <dgm:presLayoutVars>
          <dgm:bulletEnabled val="1"/>
        </dgm:presLayoutVars>
      </dgm:prSet>
      <dgm:spPr/>
    </dgm:pt>
    <dgm:pt modelId="{D2184DAC-6AE1-4F2D-AA58-7984F5995017}" type="pres">
      <dgm:prSet presAssocID="{BF35AED1-D88C-41FA-9847-CB395CD30770}" presName="sibTrans" presStyleLbl="bgSibTrans2D1" presStyleIdx="1" presStyleCnt="3"/>
      <dgm:spPr/>
    </dgm:pt>
    <dgm:pt modelId="{82FC17A4-327E-4536-9FDA-8B2CD51C7516}" type="pres">
      <dgm:prSet presAssocID="{8F77497D-C3E1-444D-A560-139A386C9EB8}" presName="compNode" presStyleCnt="0"/>
      <dgm:spPr/>
    </dgm:pt>
    <dgm:pt modelId="{ABE83F90-B213-4233-B9BA-4BDDB62F8EA8}" type="pres">
      <dgm:prSet presAssocID="{8F77497D-C3E1-444D-A560-139A386C9EB8}" presName="dummyConnPt" presStyleCnt="0"/>
      <dgm:spPr/>
    </dgm:pt>
    <dgm:pt modelId="{1BA6C0CD-192D-48CF-A8B7-B778839C6E16}" type="pres">
      <dgm:prSet presAssocID="{8F77497D-C3E1-444D-A560-139A386C9EB8}" presName="node" presStyleLbl="node1" presStyleIdx="2" presStyleCnt="4" custScaleX="136584">
        <dgm:presLayoutVars>
          <dgm:bulletEnabled val="1"/>
        </dgm:presLayoutVars>
      </dgm:prSet>
      <dgm:spPr/>
    </dgm:pt>
    <dgm:pt modelId="{221F2033-F3CE-40FE-9778-1B09A4F18FD9}" type="pres">
      <dgm:prSet presAssocID="{BD72CF7D-3D57-42C0-BCA7-80598EFCB6CD}" presName="sibTrans" presStyleLbl="bgSibTrans2D1" presStyleIdx="2" presStyleCnt="3"/>
      <dgm:spPr/>
    </dgm:pt>
    <dgm:pt modelId="{916B4DC2-0788-4CF2-B0F5-AB82007613AD}" type="pres">
      <dgm:prSet presAssocID="{F2D44A81-6978-4C2E-ADD3-9BA40D2053B8}" presName="compNode" presStyleCnt="0"/>
      <dgm:spPr/>
    </dgm:pt>
    <dgm:pt modelId="{A8CD2021-6596-47C9-948E-B9F1504AFEA6}" type="pres">
      <dgm:prSet presAssocID="{F2D44A81-6978-4C2E-ADD3-9BA40D2053B8}" presName="dummyConnPt" presStyleCnt="0"/>
      <dgm:spPr/>
    </dgm:pt>
    <dgm:pt modelId="{2A9D2CB8-6F7D-4D56-8061-842CE7A4D3F1}" type="pres">
      <dgm:prSet presAssocID="{F2D44A81-6978-4C2E-ADD3-9BA40D2053B8}" presName="node" presStyleLbl="node1" presStyleIdx="3" presStyleCnt="4" custScaleX="137729">
        <dgm:presLayoutVars>
          <dgm:bulletEnabled val="1"/>
        </dgm:presLayoutVars>
      </dgm:prSet>
      <dgm:spPr/>
    </dgm:pt>
  </dgm:ptLst>
  <dgm:cxnLst>
    <dgm:cxn modelId="{4046900C-9AFC-4024-8761-CD078805547B}" type="presOf" srcId="{BD72CF7D-3D57-42C0-BCA7-80598EFCB6CD}" destId="{221F2033-F3CE-40FE-9778-1B09A4F18FD9}" srcOrd="0" destOrd="0" presId="urn:microsoft.com/office/officeart/2005/8/layout/bProcess4"/>
    <dgm:cxn modelId="{A8CF1C1F-F553-435E-952A-34202179D99A}" type="presOf" srcId="{C7C0E3CE-9D4B-403A-B4B7-C129A2F37903}" destId="{117CD2BC-CEDD-4F0E-AE00-251ECF3A19CF}" srcOrd="0" destOrd="0" presId="urn:microsoft.com/office/officeart/2005/8/layout/bProcess4"/>
    <dgm:cxn modelId="{2B4EC629-5579-4825-BE8B-02C16411588E}" srcId="{C7C0E3CE-9D4B-403A-B4B7-C129A2F37903}" destId="{3D7B2631-C253-4B82-964F-5143C7E9B5FE}" srcOrd="0" destOrd="0" parTransId="{320E9A12-77D3-470E-9CCC-1CFE6165F3CB}" sibTransId="{D2F19CC6-9007-4E1B-A9E5-2B87C8CDD611}"/>
    <dgm:cxn modelId="{DD93AB32-A8CF-4CD9-BA90-3856765DDF7B}" type="presOf" srcId="{D2F19CC6-9007-4E1B-A9E5-2B87C8CDD611}" destId="{D957A193-F994-4CB1-B788-AB71FA84E45F}" srcOrd="0" destOrd="0" presId="urn:microsoft.com/office/officeart/2005/8/layout/bProcess4"/>
    <dgm:cxn modelId="{DD816E5D-F300-4D56-B844-4FB5F108A5AF}" srcId="{C7C0E3CE-9D4B-403A-B4B7-C129A2F37903}" destId="{8F77497D-C3E1-444D-A560-139A386C9EB8}" srcOrd="2" destOrd="0" parTransId="{104B936F-CFA3-4400-84AB-885B93579E2A}" sibTransId="{BD72CF7D-3D57-42C0-BCA7-80598EFCB6CD}"/>
    <dgm:cxn modelId="{561C9A45-55A2-4108-8C65-686F6CDB6CA8}" srcId="{C7C0E3CE-9D4B-403A-B4B7-C129A2F37903}" destId="{F2D44A81-6978-4C2E-ADD3-9BA40D2053B8}" srcOrd="3" destOrd="0" parTransId="{A36EF5D0-AC49-4A11-955B-9C26ADF1FA6E}" sibTransId="{49C557DB-1084-4D8E-9F97-ECEFA1DE5F57}"/>
    <dgm:cxn modelId="{5A422B4A-9351-488B-A312-6C7A61BCA47A}" type="presOf" srcId="{F2D44A81-6978-4C2E-ADD3-9BA40D2053B8}" destId="{2A9D2CB8-6F7D-4D56-8061-842CE7A4D3F1}" srcOrd="0" destOrd="0" presId="urn:microsoft.com/office/officeart/2005/8/layout/bProcess4"/>
    <dgm:cxn modelId="{83F88089-39DC-44F6-84EC-BBA27C104BB6}" type="presOf" srcId="{BF35AED1-D88C-41FA-9847-CB395CD30770}" destId="{D2184DAC-6AE1-4F2D-AA58-7984F5995017}" srcOrd="0" destOrd="0" presId="urn:microsoft.com/office/officeart/2005/8/layout/bProcess4"/>
    <dgm:cxn modelId="{AD992799-3789-40EF-94B4-E57B3E543B01}" srcId="{C7C0E3CE-9D4B-403A-B4B7-C129A2F37903}" destId="{E4BDADFD-215E-47D7-8808-7DB771C70889}" srcOrd="1" destOrd="0" parTransId="{23C67E39-43C7-4D93-B177-BF669B6BD107}" sibTransId="{BF35AED1-D88C-41FA-9847-CB395CD30770}"/>
    <dgm:cxn modelId="{C40C84BA-EC3A-4019-BE1F-87B31FC55DCA}" type="presOf" srcId="{8F77497D-C3E1-444D-A560-139A386C9EB8}" destId="{1BA6C0CD-192D-48CF-A8B7-B778839C6E16}" srcOrd="0" destOrd="0" presId="urn:microsoft.com/office/officeart/2005/8/layout/bProcess4"/>
    <dgm:cxn modelId="{9F34D9D6-8475-4563-B21D-C2D1BA5AB309}" type="presOf" srcId="{3D7B2631-C253-4B82-964F-5143C7E9B5FE}" destId="{D896D4C7-3D1B-4B32-B74B-A470A65620C3}" srcOrd="0" destOrd="0" presId="urn:microsoft.com/office/officeart/2005/8/layout/bProcess4"/>
    <dgm:cxn modelId="{7DD7F7FF-D14D-4887-B5D9-D3B405F703FB}" type="presOf" srcId="{E4BDADFD-215E-47D7-8808-7DB771C70889}" destId="{28EF1B30-121A-4A74-8501-866D1E0CDB9C}" srcOrd="0" destOrd="0" presId="urn:microsoft.com/office/officeart/2005/8/layout/bProcess4"/>
    <dgm:cxn modelId="{8D7AAF7D-11FD-434E-9527-E79DD1A94C91}" type="presParOf" srcId="{117CD2BC-CEDD-4F0E-AE00-251ECF3A19CF}" destId="{888AE3A7-1004-4030-AE68-593F68B34F5B}" srcOrd="0" destOrd="0" presId="urn:microsoft.com/office/officeart/2005/8/layout/bProcess4"/>
    <dgm:cxn modelId="{3CA3DDFF-5CD4-4AE1-BE92-ADA0668475AD}" type="presParOf" srcId="{888AE3A7-1004-4030-AE68-593F68B34F5B}" destId="{855D10F0-6B41-403D-B57B-DAEB0672D65B}" srcOrd="0" destOrd="0" presId="urn:microsoft.com/office/officeart/2005/8/layout/bProcess4"/>
    <dgm:cxn modelId="{29BD37B9-77AA-41CD-8EDC-7E3D04045F58}" type="presParOf" srcId="{888AE3A7-1004-4030-AE68-593F68B34F5B}" destId="{D896D4C7-3D1B-4B32-B74B-A470A65620C3}" srcOrd="1" destOrd="0" presId="urn:microsoft.com/office/officeart/2005/8/layout/bProcess4"/>
    <dgm:cxn modelId="{3C0FA472-6A6E-48AE-8916-FA4CA7638D56}" type="presParOf" srcId="{117CD2BC-CEDD-4F0E-AE00-251ECF3A19CF}" destId="{D957A193-F994-4CB1-B788-AB71FA84E45F}" srcOrd="1" destOrd="0" presId="urn:microsoft.com/office/officeart/2005/8/layout/bProcess4"/>
    <dgm:cxn modelId="{1D201FAF-EE76-441B-BA03-F3FB59A2F168}" type="presParOf" srcId="{117CD2BC-CEDD-4F0E-AE00-251ECF3A19CF}" destId="{776DF61E-BA55-4F56-904E-803FF4318689}" srcOrd="2" destOrd="0" presId="urn:microsoft.com/office/officeart/2005/8/layout/bProcess4"/>
    <dgm:cxn modelId="{78DC6D62-5EDA-42DE-B2CA-DA3DA153C82D}" type="presParOf" srcId="{776DF61E-BA55-4F56-904E-803FF4318689}" destId="{120EAB37-98BE-4253-8A55-AAF93A4C3D3D}" srcOrd="0" destOrd="0" presId="urn:microsoft.com/office/officeart/2005/8/layout/bProcess4"/>
    <dgm:cxn modelId="{E5B39F51-35E5-4380-9DA1-110F37FF6C2B}" type="presParOf" srcId="{776DF61E-BA55-4F56-904E-803FF4318689}" destId="{28EF1B30-121A-4A74-8501-866D1E0CDB9C}" srcOrd="1" destOrd="0" presId="urn:microsoft.com/office/officeart/2005/8/layout/bProcess4"/>
    <dgm:cxn modelId="{5B3801AC-EE31-4020-B832-5F068077C7D8}" type="presParOf" srcId="{117CD2BC-CEDD-4F0E-AE00-251ECF3A19CF}" destId="{D2184DAC-6AE1-4F2D-AA58-7984F5995017}" srcOrd="3" destOrd="0" presId="urn:microsoft.com/office/officeart/2005/8/layout/bProcess4"/>
    <dgm:cxn modelId="{3D5FB7CC-A5F1-4100-A2CB-D7602322C721}" type="presParOf" srcId="{117CD2BC-CEDD-4F0E-AE00-251ECF3A19CF}" destId="{82FC17A4-327E-4536-9FDA-8B2CD51C7516}" srcOrd="4" destOrd="0" presId="urn:microsoft.com/office/officeart/2005/8/layout/bProcess4"/>
    <dgm:cxn modelId="{9AC0D45E-73EA-47E7-93DD-DA7B78F7CE94}" type="presParOf" srcId="{82FC17A4-327E-4536-9FDA-8B2CD51C7516}" destId="{ABE83F90-B213-4233-B9BA-4BDDB62F8EA8}" srcOrd="0" destOrd="0" presId="urn:microsoft.com/office/officeart/2005/8/layout/bProcess4"/>
    <dgm:cxn modelId="{19236F19-E372-40F8-9540-760F02D54724}" type="presParOf" srcId="{82FC17A4-327E-4536-9FDA-8B2CD51C7516}" destId="{1BA6C0CD-192D-48CF-A8B7-B778839C6E16}" srcOrd="1" destOrd="0" presId="urn:microsoft.com/office/officeart/2005/8/layout/bProcess4"/>
    <dgm:cxn modelId="{FA58FE9F-53D9-4F76-A435-4C63C24DAAE4}" type="presParOf" srcId="{117CD2BC-CEDD-4F0E-AE00-251ECF3A19CF}" destId="{221F2033-F3CE-40FE-9778-1B09A4F18FD9}" srcOrd="5" destOrd="0" presId="urn:microsoft.com/office/officeart/2005/8/layout/bProcess4"/>
    <dgm:cxn modelId="{32D99E52-F38E-497D-93EE-5C16A9FA393E}" type="presParOf" srcId="{117CD2BC-CEDD-4F0E-AE00-251ECF3A19CF}" destId="{916B4DC2-0788-4CF2-B0F5-AB82007613AD}" srcOrd="6" destOrd="0" presId="urn:microsoft.com/office/officeart/2005/8/layout/bProcess4"/>
    <dgm:cxn modelId="{480384D5-2D09-4859-A9C5-AD6A64CBDF93}" type="presParOf" srcId="{916B4DC2-0788-4CF2-B0F5-AB82007613AD}" destId="{A8CD2021-6596-47C9-948E-B9F1504AFEA6}" srcOrd="0" destOrd="0" presId="urn:microsoft.com/office/officeart/2005/8/layout/bProcess4"/>
    <dgm:cxn modelId="{40FAD8D2-D852-4526-8C2A-6BDE08CF6068}" type="presParOf" srcId="{916B4DC2-0788-4CF2-B0F5-AB82007613AD}" destId="{2A9D2CB8-6F7D-4D56-8061-842CE7A4D3F1}" srcOrd="1" destOrd="0" presId="urn:microsoft.com/office/officeart/2005/8/layout/b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7C0E3CE-9D4B-403A-B4B7-C129A2F37903}"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IN"/>
        </a:p>
      </dgm:t>
    </dgm:pt>
    <dgm:pt modelId="{3D7B2631-C253-4B82-964F-5143C7E9B5FE}">
      <dgm:prSet phldrT="[Text]" custT="1"/>
      <dgm:spPr>
        <a:pattFill prst="pct60">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9. </a:t>
          </a:r>
          <a:r>
            <a:rPr lang="en-IN" sz="1600" dirty="0">
              <a:solidFill>
                <a:schemeClr val="tx2"/>
              </a:solidFill>
              <a:latin typeface="Comic Sans MS" panose="030F0702030302020204" pitchFamily="66" charset="0"/>
            </a:rPr>
            <a:t>The liquidator shall </a:t>
          </a:r>
          <a:r>
            <a:rPr lang="en-US" sz="1600" dirty="0">
              <a:solidFill>
                <a:schemeClr val="tx2"/>
              </a:solidFill>
              <a:latin typeface="Comic Sans MS" panose="030F0702030302020204" pitchFamily="66" charset="0"/>
            </a:rPr>
            <a:t>open a bank account in </a:t>
          </a:r>
          <a:r>
            <a:rPr lang="en-IN" sz="1600" dirty="0">
              <a:solidFill>
                <a:schemeClr val="tx2"/>
              </a:solidFill>
              <a:latin typeface="Comic Sans MS" panose="030F0702030302020204" pitchFamily="66" charset="0"/>
            </a:rPr>
            <a:t>the name of the Company followed by the words ‘in voluntary liquidation’, in a scheduled bank.</a:t>
          </a:r>
          <a:endParaRPr lang="en-US" sz="1600" dirty="0">
            <a:solidFill>
              <a:schemeClr val="tx2"/>
            </a:solidFill>
            <a:latin typeface="Comic Sans MS" panose="030F0702030302020204" pitchFamily="66" charset="0"/>
          </a:endParaRPr>
        </a:p>
      </dgm:t>
    </dgm:pt>
    <dgm:pt modelId="{320E9A12-77D3-470E-9CCC-1CFE6165F3CB}" type="parTrans" cxnId="{2B4EC629-5579-4825-BE8B-02C16411588E}">
      <dgm:prSet/>
      <dgm:spPr/>
      <dgm:t>
        <a:bodyPr/>
        <a:lstStyle/>
        <a:p>
          <a:endParaRPr lang="en-IN"/>
        </a:p>
      </dgm:t>
    </dgm:pt>
    <dgm:pt modelId="{D2F19CC6-9007-4E1B-A9E5-2B87C8CDD611}" type="sibTrans" cxnId="{2B4EC629-5579-4825-BE8B-02C16411588E}">
      <dgm:prSet/>
      <dgm:spPr/>
      <dgm:t>
        <a:bodyPr/>
        <a:lstStyle/>
        <a:p>
          <a:endParaRPr lang="en-IN" sz="900">
            <a:latin typeface="Comic Sans MS" panose="030F0702030302020204" pitchFamily="66" charset="0"/>
          </a:endParaRPr>
        </a:p>
      </dgm:t>
    </dgm:pt>
    <dgm:pt modelId="{E4BDADFD-215E-47D7-8808-7DB771C70889}">
      <dgm:prSet phldrT="[Text]" custT="1"/>
      <dgm:spPr>
        <a:pattFill prst="pct25">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10. Preparation of </a:t>
          </a:r>
          <a:r>
            <a:rPr lang="en-US" sz="1600" u="sng" dirty="0">
              <a:solidFill>
                <a:schemeClr val="tx2"/>
              </a:solidFill>
              <a:latin typeface="Comic Sans MS" panose="030F0702030302020204" pitchFamily="66" charset="0"/>
            </a:rPr>
            <a:t>preliminary report</a:t>
          </a:r>
          <a:r>
            <a:rPr lang="en-US" sz="1600" dirty="0">
              <a:solidFill>
                <a:schemeClr val="tx2"/>
              </a:solidFill>
              <a:latin typeface="Comic Sans MS" panose="030F0702030302020204" pitchFamily="66" charset="0"/>
            </a:rPr>
            <a:t> about the capital structure, estimates of assets and liabilities, proposed plan of action etc., and submission of the same to a corporate person within </a:t>
          </a:r>
          <a:r>
            <a:rPr lang="en-US" sz="1600" u="sng" dirty="0">
              <a:solidFill>
                <a:schemeClr val="tx2"/>
              </a:solidFill>
              <a:latin typeface="Comic Sans MS" panose="030F0702030302020204" pitchFamily="66" charset="0"/>
            </a:rPr>
            <a:t>forty- five (45) </a:t>
          </a:r>
          <a:r>
            <a:rPr lang="en-US" sz="1600" dirty="0">
              <a:solidFill>
                <a:schemeClr val="tx2"/>
              </a:solidFill>
              <a:latin typeface="Comic Sans MS" panose="030F0702030302020204" pitchFamily="66" charset="0"/>
            </a:rPr>
            <a:t>days of LCD</a:t>
          </a:r>
          <a:endParaRPr lang="en-IN" sz="1600" dirty="0">
            <a:solidFill>
              <a:schemeClr val="tx2"/>
            </a:solidFill>
            <a:latin typeface="Comic Sans MS" panose="030F0702030302020204" pitchFamily="66" charset="0"/>
          </a:endParaRPr>
        </a:p>
      </dgm:t>
    </dgm:pt>
    <dgm:pt modelId="{23C67E39-43C7-4D93-B177-BF669B6BD107}" type="parTrans" cxnId="{AD992799-3789-40EF-94B4-E57B3E543B01}">
      <dgm:prSet/>
      <dgm:spPr/>
      <dgm:t>
        <a:bodyPr/>
        <a:lstStyle/>
        <a:p>
          <a:endParaRPr lang="en-IN"/>
        </a:p>
      </dgm:t>
    </dgm:pt>
    <dgm:pt modelId="{BF35AED1-D88C-41FA-9847-CB395CD30770}" type="sibTrans" cxnId="{AD992799-3789-40EF-94B4-E57B3E543B01}">
      <dgm:prSet/>
      <dgm:spPr/>
      <dgm:t>
        <a:bodyPr/>
        <a:lstStyle/>
        <a:p>
          <a:endParaRPr lang="en-IN" sz="900">
            <a:latin typeface="Comic Sans MS" panose="030F0702030302020204" pitchFamily="66" charset="0"/>
          </a:endParaRPr>
        </a:p>
      </dgm:t>
    </dgm:pt>
    <dgm:pt modelId="{8F77497D-C3E1-444D-A560-139A386C9EB8}">
      <dgm:prSet phldrT="[Text]" custT="1"/>
      <dgm:spPr>
        <a:pattFill prst="pct60">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11. Verification of claims, within thirty (30) days form the last date for receipt of claims and preparation of list of stakeholders, within forty-five (45) days from the last date for receipt of claims</a:t>
          </a:r>
          <a:endParaRPr lang="en-IN" sz="1600" dirty="0">
            <a:solidFill>
              <a:schemeClr val="tx2"/>
            </a:solidFill>
            <a:latin typeface="Comic Sans MS" panose="030F0702030302020204" pitchFamily="66" charset="0"/>
          </a:endParaRPr>
        </a:p>
      </dgm:t>
    </dgm:pt>
    <dgm:pt modelId="{104B936F-CFA3-4400-84AB-885B93579E2A}" type="parTrans" cxnId="{DD816E5D-F300-4D56-B844-4FB5F108A5AF}">
      <dgm:prSet/>
      <dgm:spPr/>
      <dgm:t>
        <a:bodyPr/>
        <a:lstStyle/>
        <a:p>
          <a:endParaRPr lang="en-IN"/>
        </a:p>
      </dgm:t>
    </dgm:pt>
    <dgm:pt modelId="{BD72CF7D-3D57-42C0-BCA7-80598EFCB6CD}" type="sibTrans" cxnId="{DD816E5D-F300-4D56-B844-4FB5F108A5AF}">
      <dgm:prSet/>
      <dgm:spPr/>
      <dgm:t>
        <a:bodyPr/>
        <a:lstStyle/>
        <a:p>
          <a:endParaRPr lang="en-IN" sz="900">
            <a:latin typeface="Comic Sans MS" panose="030F0702030302020204" pitchFamily="66" charset="0"/>
          </a:endParaRPr>
        </a:p>
      </dgm:t>
    </dgm:pt>
    <dgm:pt modelId="{F2D44A81-6978-4C2E-ADD3-9BA40D2053B8}">
      <dgm:prSet phldrT="[Text]" custT="1"/>
      <dgm:spPr>
        <a:pattFill prst="pct25">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12. Sale of assets &amp; recovery of monies due to corporate person</a:t>
          </a:r>
          <a:endParaRPr lang="en-IN" sz="1600" dirty="0">
            <a:solidFill>
              <a:schemeClr val="tx2"/>
            </a:solidFill>
            <a:latin typeface="Comic Sans MS" panose="030F0702030302020204" pitchFamily="66" charset="0"/>
          </a:endParaRPr>
        </a:p>
      </dgm:t>
    </dgm:pt>
    <dgm:pt modelId="{A36EF5D0-AC49-4A11-955B-9C26ADF1FA6E}" type="parTrans" cxnId="{561C9A45-55A2-4108-8C65-686F6CDB6CA8}">
      <dgm:prSet/>
      <dgm:spPr/>
      <dgm:t>
        <a:bodyPr/>
        <a:lstStyle/>
        <a:p>
          <a:endParaRPr lang="en-IN"/>
        </a:p>
      </dgm:t>
    </dgm:pt>
    <dgm:pt modelId="{49C557DB-1084-4D8E-9F97-ECEFA1DE5F57}" type="sibTrans" cxnId="{561C9A45-55A2-4108-8C65-686F6CDB6CA8}">
      <dgm:prSet/>
      <dgm:spPr/>
      <dgm:t>
        <a:bodyPr/>
        <a:lstStyle/>
        <a:p>
          <a:endParaRPr lang="en-IN" sz="900">
            <a:latin typeface="Comic Sans MS" panose="030F0702030302020204" pitchFamily="66" charset="0"/>
          </a:endParaRPr>
        </a:p>
      </dgm:t>
    </dgm:pt>
    <dgm:pt modelId="{117CD2BC-CEDD-4F0E-AE00-251ECF3A19CF}" type="pres">
      <dgm:prSet presAssocID="{C7C0E3CE-9D4B-403A-B4B7-C129A2F37903}" presName="Name0" presStyleCnt="0">
        <dgm:presLayoutVars>
          <dgm:dir/>
          <dgm:resizeHandles/>
        </dgm:presLayoutVars>
      </dgm:prSet>
      <dgm:spPr/>
    </dgm:pt>
    <dgm:pt modelId="{888AE3A7-1004-4030-AE68-593F68B34F5B}" type="pres">
      <dgm:prSet presAssocID="{3D7B2631-C253-4B82-964F-5143C7E9B5FE}" presName="compNode" presStyleCnt="0"/>
      <dgm:spPr/>
    </dgm:pt>
    <dgm:pt modelId="{855D10F0-6B41-403D-B57B-DAEB0672D65B}" type="pres">
      <dgm:prSet presAssocID="{3D7B2631-C253-4B82-964F-5143C7E9B5FE}" presName="dummyConnPt" presStyleCnt="0"/>
      <dgm:spPr/>
    </dgm:pt>
    <dgm:pt modelId="{D896D4C7-3D1B-4B32-B74B-A470A65620C3}" type="pres">
      <dgm:prSet presAssocID="{3D7B2631-C253-4B82-964F-5143C7E9B5FE}" presName="node" presStyleLbl="node1" presStyleIdx="0" presStyleCnt="4" custScaleX="142310">
        <dgm:presLayoutVars>
          <dgm:bulletEnabled val="1"/>
        </dgm:presLayoutVars>
      </dgm:prSet>
      <dgm:spPr/>
    </dgm:pt>
    <dgm:pt modelId="{D957A193-F994-4CB1-B788-AB71FA84E45F}" type="pres">
      <dgm:prSet presAssocID="{D2F19CC6-9007-4E1B-A9E5-2B87C8CDD611}" presName="sibTrans" presStyleLbl="bgSibTrans2D1" presStyleIdx="0" presStyleCnt="3"/>
      <dgm:spPr/>
    </dgm:pt>
    <dgm:pt modelId="{776DF61E-BA55-4F56-904E-803FF4318689}" type="pres">
      <dgm:prSet presAssocID="{E4BDADFD-215E-47D7-8808-7DB771C70889}" presName="compNode" presStyleCnt="0"/>
      <dgm:spPr/>
    </dgm:pt>
    <dgm:pt modelId="{120EAB37-98BE-4253-8A55-AAF93A4C3D3D}" type="pres">
      <dgm:prSet presAssocID="{E4BDADFD-215E-47D7-8808-7DB771C70889}" presName="dummyConnPt" presStyleCnt="0"/>
      <dgm:spPr/>
    </dgm:pt>
    <dgm:pt modelId="{28EF1B30-121A-4A74-8501-866D1E0CDB9C}" type="pres">
      <dgm:prSet presAssocID="{E4BDADFD-215E-47D7-8808-7DB771C70889}" presName="node" presStyleLbl="node1" presStyleIdx="1" presStyleCnt="4" custScaleX="142310">
        <dgm:presLayoutVars>
          <dgm:bulletEnabled val="1"/>
        </dgm:presLayoutVars>
      </dgm:prSet>
      <dgm:spPr/>
    </dgm:pt>
    <dgm:pt modelId="{D2184DAC-6AE1-4F2D-AA58-7984F5995017}" type="pres">
      <dgm:prSet presAssocID="{BF35AED1-D88C-41FA-9847-CB395CD30770}" presName="sibTrans" presStyleLbl="bgSibTrans2D1" presStyleIdx="1" presStyleCnt="3"/>
      <dgm:spPr/>
    </dgm:pt>
    <dgm:pt modelId="{82FC17A4-327E-4536-9FDA-8B2CD51C7516}" type="pres">
      <dgm:prSet presAssocID="{8F77497D-C3E1-444D-A560-139A386C9EB8}" presName="compNode" presStyleCnt="0"/>
      <dgm:spPr/>
    </dgm:pt>
    <dgm:pt modelId="{ABE83F90-B213-4233-B9BA-4BDDB62F8EA8}" type="pres">
      <dgm:prSet presAssocID="{8F77497D-C3E1-444D-A560-139A386C9EB8}" presName="dummyConnPt" presStyleCnt="0"/>
      <dgm:spPr/>
    </dgm:pt>
    <dgm:pt modelId="{1BA6C0CD-192D-48CF-A8B7-B778839C6E16}" type="pres">
      <dgm:prSet presAssocID="{8F77497D-C3E1-444D-A560-139A386C9EB8}" presName="node" presStyleLbl="node1" presStyleIdx="2" presStyleCnt="4" custScaleX="136584">
        <dgm:presLayoutVars>
          <dgm:bulletEnabled val="1"/>
        </dgm:presLayoutVars>
      </dgm:prSet>
      <dgm:spPr/>
    </dgm:pt>
    <dgm:pt modelId="{221F2033-F3CE-40FE-9778-1B09A4F18FD9}" type="pres">
      <dgm:prSet presAssocID="{BD72CF7D-3D57-42C0-BCA7-80598EFCB6CD}" presName="sibTrans" presStyleLbl="bgSibTrans2D1" presStyleIdx="2" presStyleCnt="3"/>
      <dgm:spPr/>
    </dgm:pt>
    <dgm:pt modelId="{916B4DC2-0788-4CF2-B0F5-AB82007613AD}" type="pres">
      <dgm:prSet presAssocID="{F2D44A81-6978-4C2E-ADD3-9BA40D2053B8}" presName="compNode" presStyleCnt="0"/>
      <dgm:spPr/>
    </dgm:pt>
    <dgm:pt modelId="{A8CD2021-6596-47C9-948E-B9F1504AFEA6}" type="pres">
      <dgm:prSet presAssocID="{F2D44A81-6978-4C2E-ADD3-9BA40D2053B8}" presName="dummyConnPt" presStyleCnt="0"/>
      <dgm:spPr/>
    </dgm:pt>
    <dgm:pt modelId="{2A9D2CB8-6F7D-4D56-8061-842CE7A4D3F1}" type="pres">
      <dgm:prSet presAssocID="{F2D44A81-6978-4C2E-ADD3-9BA40D2053B8}" presName="node" presStyleLbl="node1" presStyleIdx="3" presStyleCnt="4" custScaleX="137729">
        <dgm:presLayoutVars>
          <dgm:bulletEnabled val="1"/>
        </dgm:presLayoutVars>
      </dgm:prSet>
      <dgm:spPr/>
    </dgm:pt>
  </dgm:ptLst>
  <dgm:cxnLst>
    <dgm:cxn modelId="{4046900C-9AFC-4024-8761-CD078805547B}" type="presOf" srcId="{BD72CF7D-3D57-42C0-BCA7-80598EFCB6CD}" destId="{221F2033-F3CE-40FE-9778-1B09A4F18FD9}" srcOrd="0" destOrd="0" presId="urn:microsoft.com/office/officeart/2005/8/layout/bProcess4"/>
    <dgm:cxn modelId="{A8CF1C1F-F553-435E-952A-34202179D99A}" type="presOf" srcId="{C7C0E3CE-9D4B-403A-B4B7-C129A2F37903}" destId="{117CD2BC-CEDD-4F0E-AE00-251ECF3A19CF}" srcOrd="0" destOrd="0" presId="urn:microsoft.com/office/officeart/2005/8/layout/bProcess4"/>
    <dgm:cxn modelId="{2B4EC629-5579-4825-BE8B-02C16411588E}" srcId="{C7C0E3CE-9D4B-403A-B4B7-C129A2F37903}" destId="{3D7B2631-C253-4B82-964F-5143C7E9B5FE}" srcOrd="0" destOrd="0" parTransId="{320E9A12-77D3-470E-9CCC-1CFE6165F3CB}" sibTransId="{D2F19CC6-9007-4E1B-A9E5-2B87C8CDD611}"/>
    <dgm:cxn modelId="{DD93AB32-A8CF-4CD9-BA90-3856765DDF7B}" type="presOf" srcId="{D2F19CC6-9007-4E1B-A9E5-2B87C8CDD611}" destId="{D957A193-F994-4CB1-B788-AB71FA84E45F}" srcOrd="0" destOrd="0" presId="urn:microsoft.com/office/officeart/2005/8/layout/bProcess4"/>
    <dgm:cxn modelId="{DD816E5D-F300-4D56-B844-4FB5F108A5AF}" srcId="{C7C0E3CE-9D4B-403A-B4B7-C129A2F37903}" destId="{8F77497D-C3E1-444D-A560-139A386C9EB8}" srcOrd="2" destOrd="0" parTransId="{104B936F-CFA3-4400-84AB-885B93579E2A}" sibTransId="{BD72CF7D-3D57-42C0-BCA7-80598EFCB6CD}"/>
    <dgm:cxn modelId="{561C9A45-55A2-4108-8C65-686F6CDB6CA8}" srcId="{C7C0E3CE-9D4B-403A-B4B7-C129A2F37903}" destId="{F2D44A81-6978-4C2E-ADD3-9BA40D2053B8}" srcOrd="3" destOrd="0" parTransId="{A36EF5D0-AC49-4A11-955B-9C26ADF1FA6E}" sibTransId="{49C557DB-1084-4D8E-9F97-ECEFA1DE5F57}"/>
    <dgm:cxn modelId="{5A422B4A-9351-488B-A312-6C7A61BCA47A}" type="presOf" srcId="{F2D44A81-6978-4C2E-ADD3-9BA40D2053B8}" destId="{2A9D2CB8-6F7D-4D56-8061-842CE7A4D3F1}" srcOrd="0" destOrd="0" presId="urn:microsoft.com/office/officeart/2005/8/layout/bProcess4"/>
    <dgm:cxn modelId="{83F88089-39DC-44F6-84EC-BBA27C104BB6}" type="presOf" srcId="{BF35AED1-D88C-41FA-9847-CB395CD30770}" destId="{D2184DAC-6AE1-4F2D-AA58-7984F5995017}" srcOrd="0" destOrd="0" presId="urn:microsoft.com/office/officeart/2005/8/layout/bProcess4"/>
    <dgm:cxn modelId="{AD992799-3789-40EF-94B4-E57B3E543B01}" srcId="{C7C0E3CE-9D4B-403A-B4B7-C129A2F37903}" destId="{E4BDADFD-215E-47D7-8808-7DB771C70889}" srcOrd="1" destOrd="0" parTransId="{23C67E39-43C7-4D93-B177-BF669B6BD107}" sibTransId="{BF35AED1-D88C-41FA-9847-CB395CD30770}"/>
    <dgm:cxn modelId="{C40C84BA-EC3A-4019-BE1F-87B31FC55DCA}" type="presOf" srcId="{8F77497D-C3E1-444D-A560-139A386C9EB8}" destId="{1BA6C0CD-192D-48CF-A8B7-B778839C6E16}" srcOrd="0" destOrd="0" presId="urn:microsoft.com/office/officeart/2005/8/layout/bProcess4"/>
    <dgm:cxn modelId="{9F34D9D6-8475-4563-B21D-C2D1BA5AB309}" type="presOf" srcId="{3D7B2631-C253-4B82-964F-5143C7E9B5FE}" destId="{D896D4C7-3D1B-4B32-B74B-A470A65620C3}" srcOrd="0" destOrd="0" presId="urn:microsoft.com/office/officeart/2005/8/layout/bProcess4"/>
    <dgm:cxn modelId="{7DD7F7FF-D14D-4887-B5D9-D3B405F703FB}" type="presOf" srcId="{E4BDADFD-215E-47D7-8808-7DB771C70889}" destId="{28EF1B30-121A-4A74-8501-866D1E0CDB9C}" srcOrd="0" destOrd="0" presId="urn:microsoft.com/office/officeart/2005/8/layout/bProcess4"/>
    <dgm:cxn modelId="{8D7AAF7D-11FD-434E-9527-E79DD1A94C91}" type="presParOf" srcId="{117CD2BC-CEDD-4F0E-AE00-251ECF3A19CF}" destId="{888AE3A7-1004-4030-AE68-593F68B34F5B}" srcOrd="0" destOrd="0" presId="urn:microsoft.com/office/officeart/2005/8/layout/bProcess4"/>
    <dgm:cxn modelId="{3CA3DDFF-5CD4-4AE1-BE92-ADA0668475AD}" type="presParOf" srcId="{888AE3A7-1004-4030-AE68-593F68B34F5B}" destId="{855D10F0-6B41-403D-B57B-DAEB0672D65B}" srcOrd="0" destOrd="0" presId="urn:microsoft.com/office/officeart/2005/8/layout/bProcess4"/>
    <dgm:cxn modelId="{29BD37B9-77AA-41CD-8EDC-7E3D04045F58}" type="presParOf" srcId="{888AE3A7-1004-4030-AE68-593F68B34F5B}" destId="{D896D4C7-3D1B-4B32-B74B-A470A65620C3}" srcOrd="1" destOrd="0" presId="urn:microsoft.com/office/officeart/2005/8/layout/bProcess4"/>
    <dgm:cxn modelId="{3C0FA472-6A6E-48AE-8916-FA4CA7638D56}" type="presParOf" srcId="{117CD2BC-CEDD-4F0E-AE00-251ECF3A19CF}" destId="{D957A193-F994-4CB1-B788-AB71FA84E45F}" srcOrd="1" destOrd="0" presId="urn:microsoft.com/office/officeart/2005/8/layout/bProcess4"/>
    <dgm:cxn modelId="{1D201FAF-EE76-441B-BA03-F3FB59A2F168}" type="presParOf" srcId="{117CD2BC-CEDD-4F0E-AE00-251ECF3A19CF}" destId="{776DF61E-BA55-4F56-904E-803FF4318689}" srcOrd="2" destOrd="0" presId="urn:microsoft.com/office/officeart/2005/8/layout/bProcess4"/>
    <dgm:cxn modelId="{78DC6D62-5EDA-42DE-B2CA-DA3DA153C82D}" type="presParOf" srcId="{776DF61E-BA55-4F56-904E-803FF4318689}" destId="{120EAB37-98BE-4253-8A55-AAF93A4C3D3D}" srcOrd="0" destOrd="0" presId="urn:microsoft.com/office/officeart/2005/8/layout/bProcess4"/>
    <dgm:cxn modelId="{E5B39F51-35E5-4380-9DA1-110F37FF6C2B}" type="presParOf" srcId="{776DF61E-BA55-4F56-904E-803FF4318689}" destId="{28EF1B30-121A-4A74-8501-866D1E0CDB9C}" srcOrd="1" destOrd="0" presId="urn:microsoft.com/office/officeart/2005/8/layout/bProcess4"/>
    <dgm:cxn modelId="{5B3801AC-EE31-4020-B832-5F068077C7D8}" type="presParOf" srcId="{117CD2BC-CEDD-4F0E-AE00-251ECF3A19CF}" destId="{D2184DAC-6AE1-4F2D-AA58-7984F5995017}" srcOrd="3" destOrd="0" presId="urn:microsoft.com/office/officeart/2005/8/layout/bProcess4"/>
    <dgm:cxn modelId="{3D5FB7CC-A5F1-4100-A2CB-D7602322C721}" type="presParOf" srcId="{117CD2BC-CEDD-4F0E-AE00-251ECF3A19CF}" destId="{82FC17A4-327E-4536-9FDA-8B2CD51C7516}" srcOrd="4" destOrd="0" presId="urn:microsoft.com/office/officeart/2005/8/layout/bProcess4"/>
    <dgm:cxn modelId="{9AC0D45E-73EA-47E7-93DD-DA7B78F7CE94}" type="presParOf" srcId="{82FC17A4-327E-4536-9FDA-8B2CD51C7516}" destId="{ABE83F90-B213-4233-B9BA-4BDDB62F8EA8}" srcOrd="0" destOrd="0" presId="urn:microsoft.com/office/officeart/2005/8/layout/bProcess4"/>
    <dgm:cxn modelId="{19236F19-E372-40F8-9540-760F02D54724}" type="presParOf" srcId="{82FC17A4-327E-4536-9FDA-8B2CD51C7516}" destId="{1BA6C0CD-192D-48CF-A8B7-B778839C6E16}" srcOrd="1" destOrd="0" presId="urn:microsoft.com/office/officeart/2005/8/layout/bProcess4"/>
    <dgm:cxn modelId="{FA58FE9F-53D9-4F76-A435-4C63C24DAAE4}" type="presParOf" srcId="{117CD2BC-CEDD-4F0E-AE00-251ECF3A19CF}" destId="{221F2033-F3CE-40FE-9778-1B09A4F18FD9}" srcOrd="5" destOrd="0" presId="urn:microsoft.com/office/officeart/2005/8/layout/bProcess4"/>
    <dgm:cxn modelId="{32D99E52-F38E-497D-93EE-5C16A9FA393E}" type="presParOf" srcId="{117CD2BC-CEDD-4F0E-AE00-251ECF3A19CF}" destId="{916B4DC2-0788-4CF2-B0F5-AB82007613AD}" srcOrd="6" destOrd="0" presId="urn:microsoft.com/office/officeart/2005/8/layout/bProcess4"/>
    <dgm:cxn modelId="{480384D5-2D09-4859-A9C5-AD6A64CBDF93}" type="presParOf" srcId="{916B4DC2-0788-4CF2-B0F5-AB82007613AD}" destId="{A8CD2021-6596-47C9-948E-B9F1504AFEA6}" srcOrd="0" destOrd="0" presId="urn:microsoft.com/office/officeart/2005/8/layout/bProcess4"/>
    <dgm:cxn modelId="{40FAD8D2-D852-4526-8C2A-6BDE08CF6068}" type="presParOf" srcId="{916B4DC2-0788-4CF2-B0F5-AB82007613AD}" destId="{2A9D2CB8-6F7D-4D56-8061-842CE7A4D3F1}" srcOrd="1" destOrd="0" presId="urn:microsoft.com/office/officeart/2005/8/layout/b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7C0E3CE-9D4B-403A-B4B7-C129A2F37903}"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IN"/>
        </a:p>
      </dgm:t>
    </dgm:pt>
    <dgm:pt modelId="{4ABEBEE8-815E-4D24-B845-BA0BAADBE7CF}">
      <dgm:prSet phldrT="[Text]" custT="1"/>
      <dgm:spPr>
        <a:pattFill prst="pct50">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13. Distribution of the proceeds from realization within Thirty (30) days from the receipt of the amount to the stakeholders</a:t>
          </a:r>
          <a:endParaRPr lang="en-IN" sz="1600" dirty="0">
            <a:solidFill>
              <a:schemeClr val="tx2"/>
            </a:solidFill>
            <a:latin typeface="Comic Sans MS" panose="030F0702030302020204" pitchFamily="66" charset="0"/>
          </a:endParaRPr>
        </a:p>
      </dgm:t>
    </dgm:pt>
    <dgm:pt modelId="{79DE1D27-2F05-4281-873B-FA257FF21D29}" type="sibTrans" cxnId="{6AA0DECD-EE18-42DE-9CB7-49F6FB3B01F4}">
      <dgm:prSet/>
      <dgm:spPr/>
      <dgm:t>
        <a:bodyPr/>
        <a:lstStyle/>
        <a:p>
          <a:endParaRPr lang="en-IN" sz="900">
            <a:latin typeface="Comic Sans MS" panose="030F0702030302020204" pitchFamily="66" charset="0"/>
          </a:endParaRPr>
        </a:p>
      </dgm:t>
    </dgm:pt>
    <dgm:pt modelId="{612E1757-A93A-4634-9C41-347AF33594F4}" type="parTrans" cxnId="{6AA0DECD-EE18-42DE-9CB7-49F6FB3B01F4}">
      <dgm:prSet/>
      <dgm:spPr/>
      <dgm:t>
        <a:bodyPr/>
        <a:lstStyle/>
        <a:p>
          <a:endParaRPr lang="en-IN"/>
        </a:p>
      </dgm:t>
    </dgm:pt>
    <dgm:pt modelId="{05FB2301-E8C9-4D99-A1AF-ADA22E7ED39A}">
      <dgm:prSet phldrT="[Text]" custT="1"/>
      <dgm:spPr>
        <a:pattFill prst="pct20">
          <a:fgClr>
            <a:schemeClr val="accent1">
              <a:hueOff val="0"/>
              <a:satOff val="0"/>
              <a:lumOff val="0"/>
            </a:schemeClr>
          </a:fgClr>
          <a:bgClr>
            <a:schemeClr val="bg1"/>
          </a:bgClr>
        </a:pattFill>
      </dgm:spPr>
      <dgm:t>
        <a:bodyPr/>
        <a:lstStyle/>
        <a:p>
          <a:r>
            <a:rPr lang="en-IN" sz="1600" dirty="0">
              <a:solidFill>
                <a:schemeClr val="tx2"/>
              </a:solidFill>
              <a:latin typeface="Comic Sans MS" panose="030F0702030302020204" pitchFamily="66" charset="0"/>
            </a:rPr>
            <a:t>14. Liquidator shall endeavour to Complete liquidation process within 90 days of LCD or 270 days in case corporate persons has creditors.</a:t>
          </a:r>
        </a:p>
        <a:p>
          <a:endParaRPr lang="en-US" sz="1600" dirty="0">
            <a:solidFill>
              <a:schemeClr val="tx2"/>
            </a:solidFill>
            <a:latin typeface="Comic Sans MS" panose="030F0702030302020204" pitchFamily="66" charset="0"/>
          </a:endParaRPr>
        </a:p>
      </dgm:t>
    </dgm:pt>
    <dgm:pt modelId="{47C3B181-7665-4A3A-87B2-B22F147A59BB}" type="sibTrans" cxnId="{73627608-D2D9-494C-B27F-B4591236EE61}">
      <dgm:prSet/>
      <dgm:spPr/>
      <dgm:t>
        <a:bodyPr/>
        <a:lstStyle/>
        <a:p>
          <a:endParaRPr lang="en-IN" sz="900">
            <a:latin typeface="Comic Sans MS" panose="030F0702030302020204" pitchFamily="66" charset="0"/>
          </a:endParaRPr>
        </a:p>
      </dgm:t>
    </dgm:pt>
    <dgm:pt modelId="{48801752-080E-448B-8764-2DED18B69D57}" type="parTrans" cxnId="{73627608-D2D9-494C-B27F-B4591236EE61}">
      <dgm:prSet/>
      <dgm:spPr/>
      <dgm:t>
        <a:bodyPr/>
        <a:lstStyle/>
        <a:p>
          <a:endParaRPr lang="en-IN"/>
        </a:p>
      </dgm:t>
    </dgm:pt>
    <dgm:pt modelId="{63C2893E-C0C6-466D-8375-A5A7BC5C3386}">
      <dgm:prSet phldrT="[Text]" custT="1"/>
      <dgm:spPr>
        <a:pattFill prst="pct50">
          <a:fgClr>
            <a:schemeClr val="accent1">
              <a:hueOff val="0"/>
              <a:satOff val="0"/>
              <a:lumOff val="0"/>
            </a:schemeClr>
          </a:fgClr>
          <a:bgClr>
            <a:schemeClr val="bg1"/>
          </a:bgClr>
        </a:pattFill>
      </dgm:spPr>
      <dgm:t>
        <a:bodyPr/>
        <a:lstStyle/>
        <a:p>
          <a:pPr algn="just"/>
          <a:r>
            <a:rPr lang="en-IN" sz="1600" dirty="0">
              <a:solidFill>
                <a:schemeClr val="tx2"/>
              </a:solidFill>
              <a:latin typeface="Comic Sans MS" panose="030F0702030302020204" pitchFamily="66" charset="0"/>
            </a:rPr>
            <a:t>15. If more than 12 Months, then hold a meeting within </a:t>
          </a:r>
          <a:r>
            <a:rPr lang="en-US" sz="1600" dirty="0">
              <a:solidFill>
                <a:schemeClr val="tx2"/>
              </a:solidFill>
              <a:latin typeface="Comic Sans MS" panose="030F0702030302020204" pitchFamily="66" charset="0"/>
            </a:rPr>
            <a:t>15 days from the end of the 12 months from </a:t>
          </a:r>
          <a:r>
            <a:rPr lang="en-IN" sz="1600" dirty="0">
              <a:solidFill>
                <a:schemeClr val="tx2"/>
              </a:solidFill>
              <a:latin typeface="Comic Sans MS" panose="030F0702030302020204" pitchFamily="66" charset="0"/>
            </a:rPr>
            <a:t>the LCD </a:t>
          </a:r>
          <a:r>
            <a:rPr lang="en-US" sz="1600" dirty="0">
              <a:solidFill>
                <a:schemeClr val="tx2"/>
              </a:solidFill>
              <a:latin typeface="Comic Sans MS" panose="030F0702030302020204" pitchFamily="66" charset="0"/>
            </a:rPr>
            <a:t>and at the end every </a:t>
          </a:r>
          <a:r>
            <a:rPr lang="en-IN" sz="1600" dirty="0">
              <a:solidFill>
                <a:schemeClr val="tx2"/>
              </a:solidFill>
              <a:latin typeface="Comic Sans MS" panose="030F0702030302020204" pitchFamily="66" charset="0"/>
            </a:rPr>
            <a:t>succeeding 12 months till dissolution &amp; present Annual Status Report</a:t>
          </a:r>
        </a:p>
      </dgm:t>
    </dgm:pt>
    <dgm:pt modelId="{FC48037B-54AC-4A9A-90CB-C425A86FE954}" type="sibTrans" cxnId="{776059BB-6A77-4EB4-9E12-6CEF65EB9E51}">
      <dgm:prSet/>
      <dgm:spPr/>
      <dgm:t>
        <a:bodyPr/>
        <a:lstStyle/>
        <a:p>
          <a:endParaRPr lang="en-IN" sz="900">
            <a:latin typeface="Comic Sans MS" panose="030F0702030302020204" pitchFamily="66" charset="0"/>
          </a:endParaRPr>
        </a:p>
      </dgm:t>
    </dgm:pt>
    <dgm:pt modelId="{E14A63DA-1315-4BFE-97F9-D1531BD1858D}" type="parTrans" cxnId="{776059BB-6A77-4EB4-9E12-6CEF65EB9E51}">
      <dgm:prSet/>
      <dgm:spPr/>
      <dgm:t>
        <a:bodyPr/>
        <a:lstStyle/>
        <a:p>
          <a:endParaRPr lang="en-IN"/>
        </a:p>
      </dgm:t>
    </dgm:pt>
    <dgm:pt modelId="{CE577E55-3CC9-4618-B132-78A96221DD30}">
      <dgm:prSet custT="1"/>
      <dgm:spPr>
        <a:pattFill prst="pct20">
          <a:fgClr>
            <a:schemeClr val="accent1">
              <a:hueOff val="0"/>
              <a:satOff val="0"/>
              <a:lumOff val="0"/>
            </a:schemeClr>
          </a:fgClr>
          <a:bgClr>
            <a:schemeClr val="bg1"/>
          </a:bgClr>
        </a:pattFill>
      </dgm:spPr>
      <dgm:t>
        <a:bodyPr/>
        <a:lstStyle/>
        <a:p>
          <a:r>
            <a:rPr lang="en-IN" sz="1600" dirty="0">
              <a:solidFill>
                <a:schemeClr val="tx2"/>
              </a:solidFill>
              <a:latin typeface="Comic Sans MS" panose="030F0702030302020204" pitchFamily="66" charset="0"/>
            </a:rPr>
            <a:t>16.Preparation of Liquidator's Receipts &amp; Payments account and </a:t>
          </a:r>
          <a:r>
            <a:rPr lang="en-US" sz="1600" dirty="0">
              <a:solidFill>
                <a:schemeClr val="tx2"/>
              </a:solidFill>
              <a:latin typeface="Comic Sans MS" panose="030F0702030302020204" pitchFamily="66" charset="0"/>
            </a:rPr>
            <a:t>audit of the same by </a:t>
          </a:r>
          <a:r>
            <a:rPr lang="en-IN" sz="1600" dirty="0">
              <a:solidFill>
                <a:schemeClr val="tx2"/>
              </a:solidFill>
              <a:latin typeface="Comic Sans MS" panose="030F0702030302020204" pitchFamily="66" charset="0"/>
            </a:rPr>
            <a:t>the statutory auditors of the company during the period of liquidation.</a:t>
          </a:r>
          <a:endParaRPr lang="en-IN" sz="1600" dirty="0">
            <a:solidFill>
              <a:schemeClr val="tx2"/>
            </a:solidFill>
          </a:endParaRPr>
        </a:p>
      </dgm:t>
    </dgm:pt>
    <dgm:pt modelId="{AB6B42D6-7D10-4F6C-8760-D07D50FBF4F0}" type="parTrans" cxnId="{E91F8E2B-9A08-4736-B591-2130C823276E}">
      <dgm:prSet/>
      <dgm:spPr/>
      <dgm:t>
        <a:bodyPr/>
        <a:lstStyle/>
        <a:p>
          <a:endParaRPr lang="en-IN"/>
        </a:p>
      </dgm:t>
    </dgm:pt>
    <dgm:pt modelId="{896DB5CA-5E49-4419-B650-C19910930A89}" type="sibTrans" cxnId="{E91F8E2B-9A08-4736-B591-2130C823276E}">
      <dgm:prSet/>
      <dgm:spPr/>
      <dgm:t>
        <a:bodyPr/>
        <a:lstStyle/>
        <a:p>
          <a:endParaRPr lang="en-IN"/>
        </a:p>
      </dgm:t>
    </dgm:pt>
    <dgm:pt modelId="{117CD2BC-CEDD-4F0E-AE00-251ECF3A19CF}" type="pres">
      <dgm:prSet presAssocID="{C7C0E3CE-9D4B-403A-B4B7-C129A2F37903}" presName="Name0" presStyleCnt="0">
        <dgm:presLayoutVars>
          <dgm:dir/>
          <dgm:resizeHandles/>
        </dgm:presLayoutVars>
      </dgm:prSet>
      <dgm:spPr/>
    </dgm:pt>
    <dgm:pt modelId="{31BADABB-A5C6-4A5F-85B7-25ED2C983CC3}" type="pres">
      <dgm:prSet presAssocID="{4ABEBEE8-815E-4D24-B845-BA0BAADBE7CF}" presName="compNode" presStyleCnt="0"/>
      <dgm:spPr/>
    </dgm:pt>
    <dgm:pt modelId="{03EA342C-21A3-43B8-9C96-54B15D1B2BF9}" type="pres">
      <dgm:prSet presAssocID="{4ABEBEE8-815E-4D24-B845-BA0BAADBE7CF}" presName="dummyConnPt" presStyleCnt="0"/>
      <dgm:spPr/>
    </dgm:pt>
    <dgm:pt modelId="{BB172FB1-23DF-4008-8326-EC64125CD242}" type="pres">
      <dgm:prSet presAssocID="{4ABEBEE8-815E-4D24-B845-BA0BAADBE7CF}" presName="node" presStyleLbl="node1" presStyleIdx="0" presStyleCnt="4" custScaleX="150097">
        <dgm:presLayoutVars>
          <dgm:bulletEnabled val="1"/>
        </dgm:presLayoutVars>
      </dgm:prSet>
      <dgm:spPr/>
    </dgm:pt>
    <dgm:pt modelId="{04CBD110-108C-4077-AE76-7E0DA27BCAB0}" type="pres">
      <dgm:prSet presAssocID="{79DE1D27-2F05-4281-873B-FA257FF21D29}" presName="sibTrans" presStyleLbl="bgSibTrans2D1" presStyleIdx="0" presStyleCnt="3"/>
      <dgm:spPr/>
    </dgm:pt>
    <dgm:pt modelId="{7E9ED6EE-FBC7-4597-9510-6C85F7583ED9}" type="pres">
      <dgm:prSet presAssocID="{05FB2301-E8C9-4D99-A1AF-ADA22E7ED39A}" presName="compNode" presStyleCnt="0"/>
      <dgm:spPr/>
    </dgm:pt>
    <dgm:pt modelId="{46E1D628-A912-4838-8675-CACF056BA108}" type="pres">
      <dgm:prSet presAssocID="{05FB2301-E8C9-4D99-A1AF-ADA22E7ED39A}" presName="dummyConnPt" presStyleCnt="0"/>
      <dgm:spPr/>
    </dgm:pt>
    <dgm:pt modelId="{6AD7F1C1-872D-4570-8DAB-4CB8E4CA98AF}" type="pres">
      <dgm:prSet presAssocID="{05FB2301-E8C9-4D99-A1AF-ADA22E7ED39A}" presName="node" presStyleLbl="node1" presStyleIdx="1" presStyleCnt="4" custScaleX="144371">
        <dgm:presLayoutVars>
          <dgm:bulletEnabled val="1"/>
        </dgm:presLayoutVars>
      </dgm:prSet>
      <dgm:spPr/>
    </dgm:pt>
    <dgm:pt modelId="{CE7A9A5B-B34E-4354-B845-2DD32F525ABD}" type="pres">
      <dgm:prSet presAssocID="{47C3B181-7665-4A3A-87B2-B22F147A59BB}" presName="sibTrans" presStyleLbl="bgSibTrans2D1" presStyleIdx="1" presStyleCnt="3"/>
      <dgm:spPr/>
    </dgm:pt>
    <dgm:pt modelId="{F743F480-A76E-4B39-BF38-5ED5473C9C75}" type="pres">
      <dgm:prSet presAssocID="{63C2893E-C0C6-466D-8375-A5A7BC5C3386}" presName="compNode" presStyleCnt="0"/>
      <dgm:spPr/>
    </dgm:pt>
    <dgm:pt modelId="{E86CF16F-EC2D-4318-9A41-C8D6C237521D}" type="pres">
      <dgm:prSet presAssocID="{63C2893E-C0C6-466D-8375-A5A7BC5C3386}" presName="dummyConnPt" presStyleCnt="0"/>
      <dgm:spPr/>
    </dgm:pt>
    <dgm:pt modelId="{7EC5BF6D-E606-4BEF-BFFB-EF32A60C6A01}" type="pres">
      <dgm:prSet presAssocID="{63C2893E-C0C6-466D-8375-A5A7BC5C3386}" presName="node" presStyleLbl="node1" presStyleIdx="2" presStyleCnt="4" custScaleX="139790">
        <dgm:presLayoutVars>
          <dgm:bulletEnabled val="1"/>
        </dgm:presLayoutVars>
      </dgm:prSet>
      <dgm:spPr/>
    </dgm:pt>
    <dgm:pt modelId="{E1FF988A-967F-4354-B7AE-E4B9D0C7C21C}" type="pres">
      <dgm:prSet presAssocID="{FC48037B-54AC-4A9A-90CB-C425A86FE954}" presName="sibTrans" presStyleLbl="bgSibTrans2D1" presStyleIdx="2" presStyleCnt="3"/>
      <dgm:spPr/>
    </dgm:pt>
    <dgm:pt modelId="{E11E76A1-6C91-4626-A744-CB1BE2310AB5}" type="pres">
      <dgm:prSet presAssocID="{CE577E55-3CC9-4618-B132-78A96221DD30}" presName="compNode" presStyleCnt="0"/>
      <dgm:spPr/>
    </dgm:pt>
    <dgm:pt modelId="{6D8F7AC8-6147-4945-B090-CAC7D3344C16}" type="pres">
      <dgm:prSet presAssocID="{CE577E55-3CC9-4618-B132-78A96221DD30}" presName="dummyConnPt" presStyleCnt="0"/>
      <dgm:spPr/>
    </dgm:pt>
    <dgm:pt modelId="{8FF23211-B271-482C-BA38-3ACAD8FF1A03}" type="pres">
      <dgm:prSet presAssocID="{CE577E55-3CC9-4618-B132-78A96221DD30}" presName="node" presStyleLbl="node1" presStyleIdx="3" presStyleCnt="4" custScaleX="138724" custLinFactNeighborY="317">
        <dgm:presLayoutVars>
          <dgm:bulletEnabled val="1"/>
        </dgm:presLayoutVars>
      </dgm:prSet>
      <dgm:spPr/>
    </dgm:pt>
  </dgm:ptLst>
  <dgm:cxnLst>
    <dgm:cxn modelId="{73627608-D2D9-494C-B27F-B4591236EE61}" srcId="{C7C0E3CE-9D4B-403A-B4B7-C129A2F37903}" destId="{05FB2301-E8C9-4D99-A1AF-ADA22E7ED39A}" srcOrd="1" destOrd="0" parTransId="{48801752-080E-448B-8764-2DED18B69D57}" sibTransId="{47C3B181-7665-4A3A-87B2-B22F147A59BB}"/>
    <dgm:cxn modelId="{1DCDDB08-2E18-4A9B-BA02-2B603EDB4492}" type="presOf" srcId="{79DE1D27-2F05-4281-873B-FA257FF21D29}" destId="{04CBD110-108C-4077-AE76-7E0DA27BCAB0}" srcOrd="0" destOrd="0" presId="urn:microsoft.com/office/officeart/2005/8/layout/bProcess4"/>
    <dgm:cxn modelId="{C3844509-6E88-4CC4-9E28-7A84D0760225}" type="presOf" srcId="{63C2893E-C0C6-466D-8375-A5A7BC5C3386}" destId="{7EC5BF6D-E606-4BEF-BFFB-EF32A60C6A01}" srcOrd="0" destOrd="0" presId="urn:microsoft.com/office/officeart/2005/8/layout/bProcess4"/>
    <dgm:cxn modelId="{A8CF1C1F-F553-435E-952A-34202179D99A}" type="presOf" srcId="{C7C0E3CE-9D4B-403A-B4B7-C129A2F37903}" destId="{117CD2BC-CEDD-4F0E-AE00-251ECF3A19CF}" srcOrd="0" destOrd="0" presId="urn:microsoft.com/office/officeart/2005/8/layout/bProcess4"/>
    <dgm:cxn modelId="{E91F8E2B-9A08-4736-B591-2130C823276E}" srcId="{C7C0E3CE-9D4B-403A-B4B7-C129A2F37903}" destId="{CE577E55-3CC9-4618-B132-78A96221DD30}" srcOrd="3" destOrd="0" parTransId="{AB6B42D6-7D10-4F6C-8760-D07D50FBF4F0}" sibTransId="{896DB5CA-5E49-4419-B650-C19910930A89}"/>
    <dgm:cxn modelId="{C063232C-E67D-408D-9A5F-973D60F7BFD6}" type="presOf" srcId="{4ABEBEE8-815E-4D24-B845-BA0BAADBE7CF}" destId="{BB172FB1-23DF-4008-8326-EC64125CD242}" srcOrd="0" destOrd="0" presId="urn:microsoft.com/office/officeart/2005/8/layout/bProcess4"/>
    <dgm:cxn modelId="{107D003F-4000-4E45-B468-EBE45BA7CF3A}" type="presOf" srcId="{47C3B181-7665-4A3A-87B2-B22F147A59BB}" destId="{CE7A9A5B-B34E-4354-B845-2DD32F525ABD}" srcOrd="0" destOrd="0" presId="urn:microsoft.com/office/officeart/2005/8/layout/bProcess4"/>
    <dgm:cxn modelId="{F3ECF741-35C9-4555-B1FE-6A0A993CC8A7}" type="presOf" srcId="{05FB2301-E8C9-4D99-A1AF-ADA22E7ED39A}" destId="{6AD7F1C1-872D-4570-8DAB-4CB8E4CA98AF}" srcOrd="0" destOrd="0" presId="urn:microsoft.com/office/officeart/2005/8/layout/bProcess4"/>
    <dgm:cxn modelId="{EF5B3A72-98B2-4400-9462-3D7EF4987EFE}" type="presOf" srcId="{FC48037B-54AC-4A9A-90CB-C425A86FE954}" destId="{E1FF988A-967F-4354-B7AE-E4B9D0C7C21C}" srcOrd="0" destOrd="0" presId="urn:microsoft.com/office/officeart/2005/8/layout/bProcess4"/>
    <dgm:cxn modelId="{8F43A483-ED5D-45E4-A917-5C2FD8253FCE}" type="presOf" srcId="{CE577E55-3CC9-4618-B132-78A96221DD30}" destId="{8FF23211-B271-482C-BA38-3ACAD8FF1A03}" srcOrd="0" destOrd="0" presId="urn:microsoft.com/office/officeart/2005/8/layout/bProcess4"/>
    <dgm:cxn modelId="{776059BB-6A77-4EB4-9E12-6CEF65EB9E51}" srcId="{C7C0E3CE-9D4B-403A-B4B7-C129A2F37903}" destId="{63C2893E-C0C6-466D-8375-A5A7BC5C3386}" srcOrd="2" destOrd="0" parTransId="{E14A63DA-1315-4BFE-97F9-D1531BD1858D}" sibTransId="{FC48037B-54AC-4A9A-90CB-C425A86FE954}"/>
    <dgm:cxn modelId="{6AA0DECD-EE18-42DE-9CB7-49F6FB3B01F4}" srcId="{C7C0E3CE-9D4B-403A-B4B7-C129A2F37903}" destId="{4ABEBEE8-815E-4D24-B845-BA0BAADBE7CF}" srcOrd="0" destOrd="0" parTransId="{612E1757-A93A-4634-9C41-347AF33594F4}" sibTransId="{79DE1D27-2F05-4281-873B-FA257FF21D29}"/>
    <dgm:cxn modelId="{F51389C6-2775-4C55-850A-7DC1CD64BB6F}" type="presParOf" srcId="{117CD2BC-CEDD-4F0E-AE00-251ECF3A19CF}" destId="{31BADABB-A5C6-4A5F-85B7-25ED2C983CC3}" srcOrd="0" destOrd="0" presId="urn:microsoft.com/office/officeart/2005/8/layout/bProcess4"/>
    <dgm:cxn modelId="{35504378-D555-49C1-8730-29A7AA6B9838}" type="presParOf" srcId="{31BADABB-A5C6-4A5F-85B7-25ED2C983CC3}" destId="{03EA342C-21A3-43B8-9C96-54B15D1B2BF9}" srcOrd="0" destOrd="0" presId="urn:microsoft.com/office/officeart/2005/8/layout/bProcess4"/>
    <dgm:cxn modelId="{FC3FC0EC-5477-4B2B-B104-54E5EA9A051A}" type="presParOf" srcId="{31BADABB-A5C6-4A5F-85B7-25ED2C983CC3}" destId="{BB172FB1-23DF-4008-8326-EC64125CD242}" srcOrd="1" destOrd="0" presId="urn:microsoft.com/office/officeart/2005/8/layout/bProcess4"/>
    <dgm:cxn modelId="{005F81C8-D0A1-4B16-A920-BD9A17D9D374}" type="presParOf" srcId="{117CD2BC-CEDD-4F0E-AE00-251ECF3A19CF}" destId="{04CBD110-108C-4077-AE76-7E0DA27BCAB0}" srcOrd="1" destOrd="0" presId="urn:microsoft.com/office/officeart/2005/8/layout/bProcess4"/>
    <dgm:cxn modelId="{1865AF75-C7EF-4E91-92B0-70F39EC9189B}" type="presParOf" srcId="{117CD2BC-CEDD-4F0E-AE00-251ECF3A19CF}" destId="{7E9ED6EE-FBC7-4597-9510-6C85F7583ED9}" srcOrd="2" destOrd="0" presId="urn:microsoft.com/office/officeart/2005/8/layout/bProcess4"/>
    <dgm:cxn modelId="{F3FCAA15-69E7-4390-8F80-C29ED3D24D65}" type="presParOf" srcId="{7E9ED6EE-FBC7-4597-9510-6C85F7583ED9}" destId="{46E1D628-A912-4838-8675-CACF056BA108}" srcOrd="0" destOrd="0" presId="urn:microsoft.com/office/officeart/2005/8/layout/bProcess4"/>
    <dgm:cxn modelId="{F919936D-D625-484E-8765-1E1FD907120A}" type="presParOf" srcId="{7E9ED6EE-FBC7-4597-9510-6C85F7583ED9}" destId="{6AD7F1C1-872D-4570-8DAB-4CB8E4CA98AF}" srcOrd="1" destOrd="0" presId="urn:microsoft.com/office/officeart/2005/8/layout/bProcess4"/>
    <dgm:cxn modelId="{1CF5D709-AC69-4A78-819E-C681E89F7E41}" type="presParOf" srcId="{117CD2BC-CEDD-4F0E-AE00-251ECF3A19CF}" destId="{CE7A9A5B-B34E-4354-B845-2DD32F525ABD}" srcOrd="3" destOrd="0" presId="urn:microsoft.com/office/officeart/2005/8/layout/bProcess4"/>
    <dgm:cxn modelId="{7FE58B87-4D59-43EF-86D7-9D4DCDFD4AE9}" type="presParOf" srcId="{117CD2BC-CEDD-4F0E-AE00-251ECF3A19CF}" destId="{F743F480-A76E-4B39-BF38-5ED5473C9C75}" srcOrd="4" destOrd="0" presId="urn:microsoft.com/office/officeart/2005/8/layout/bProcess4"/>
    <dgm:cxn modelId="{C1315C25-7C68-49A0-BD09-A9A432E91A7B}" type="presParOf" srcId="{F743F480-A76E-4B39-BF38-5ED5473C9C75}" destId="{E86CF16F-EC2D-4318-9A41-C8D6C237521D}" srcOrd="0" destOrd="0" presId="urn:microsoft.com/office/officeart/2005/8/layout/bProcess4"/>
    <dgm:cxn modelId="{D56C415B-7288-4962-A43F-2B8ED2F62B7D}" type="presParOf" srcId="{F743F480-A76E-4B39-BF38-5ED5473C9C75}" destId="{7EC5BF6D-E606-4BEF-BFFB-EF32A60C6A01}" srcOrd="1" destOrd="0" presId="urn:microsoft.com/office/officeart/2005/8/layout/bProcess4"/>
    <dgm:cxn modelId="{013F632F-42D2-483E-8678-79DACAF6B179}" type="presParOf" srcId="{117CD2BC-CEDD-4F0E-AE00-251ECF3A19CF}" destId="{E1FF988A-967F-4354-B7AE-E4B9D0C7C21C}" srcOrd="5" destOrd="0" presId="urn:microsoft.com/office/officeart/2005/8/layout/bProcess4"/>
    <dgm:cxn modelId="{1263683E-F6DB-478A-8D12-29E0969EE2E7}" type="presParOf" srcId="{117CD2BC-CEDD-4F0E-AE00-251ECF3A19CF}" destId="{E11E76A1-6C91-4626-A744-CB1BE2310AB5}" srcOrd="6" destOrd="0" presId="urn:microsoft.com/office/officeart/2005/8/layout/bProcess4"/>
    <dgm:cxn modelId="{669C720F-2572-4457-9565-735D22C13CA4}" type="presParOf" srcId="{E11E76A1-6C91-4626-A744-CB1BE2310AB5}" destId="{6D8F7AC8-6147-4945-B090-CAC7D3344C16}" srcOrd="0" destOrd="0" presId="urn:microsoft.com/office/officeart/2005/8/layout/bProcess4"/>
    <dgm:cxn modelId="{1EA24C50-090A-4223-953E-B09A7DFF49C8}" type="presParOf" srcId="{E11E76A1-6C91-4626-A744-CB1BE2310AB5}" destId="{8FF23211-B271-482C-BA38-3ACAD8FF1A03}" srcOrd="1" destOrd="0" presId="urn:microsoft.com/office/officeart/2005/8/layout/b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7C0E3CE-9D4B-403A-B4B7-C129A2F37903}"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IN"/>
        </a:p>
      </dgm:t>
    </dgm:pt>
    <dgm:pt modelId="{4ABEBEE8-815E-4D24-B845-BA0BAADBE7CF}">
      <dgm:prSet phldrT="[Text]" custT="1"/>
      <dgm:spPr>
        <a:pattFill prst="pct50">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17. Submission of final report by the liquidator to the corporate person, ROC and the Board. </a:t>
          </a:r>
          <a:endParaRPr lang="en-IN" sz="1600" dirty="0">
            <a:solidFill>
              <a:schemeClr val="tx2"/>
            </a:solidFill>
            <a:latin typeface="Comic Sans MS" panose="030F0702030302020204" pitchFamily="66" charset="0"/>
          </a:endParaRPr>
        </a:p>
      </dgm:t>
    </dgm:pt>
    <dgm:pt modelId="{79DE1D27-2F05-4281-873B-FA257FF21D29}" type="sibTrans" cxnId="{6AA0DECD-EE18-42DE-9CB7-49F6FB3B01F4}">
      <dgm:prSet/>
      <dgm:spPr/>
      <dgm:t>
        <a:bodyPr/>
        <a:lstStyle/>
        <a:p>
          <a:endParaRPr lang="en-IN" sz="900">
            <a:latin typeface="Comic Sans MS" panose="030F0702030302020204" pitchFamily="66" charset="0"/>
          </a:endParaRPr>
        </a:p>
      </dgm:t>
    </dgm:pt>
    <dgm:pt modelId="{612E1757-A93A-4634-9C41-347AF33594F4}" type="parTrans" cxnId="{6AA0DECD-EE18-42DE-9CB7-49F6FB3B01F4}">
      <dgm:prSet/>
      <dgm:spPr/>
      <dgm:t>
        <a:bodyPr/>
        <a:lstStyle/>
        <a:p>
          <a:endParaRPr lang="en-IN"/>
        </a:p>
      </dgm:t>
    </dgm:pt>
    <dgm:pt modelId="{05FB2301-E8C9-4D99-A1AF-ADA22E7ED39A}">
      <dgm:prSet phldrT="[Text]" custT="1"/>
      <dgm:spPr>
        <a:pattFill prst="pct20">
          <a:fgClr>
            <a:schemeClr val="accent1">
              <a:hueOff val="0"/>
              <a:satOff val="0"/>
              <a:lumOff val="0"/>
            </a:schemeClr>
          </a:fgClr>
          <a:bgClr>
            <a:schemeClr val="bg1"/>
          </a:bgClr>
        </a:pattFill>
      </dgm:spPr>
      <dgm:t>
        <a:bodyPr/>
        <a:lstStyle/>
        <a:p>
          <a:r>
            <a:rPr lang="en-US" sz="1600" dirty="0">
              <a:solidFill>
                <a:schemeClr val="tx2"/>
              </a:solidFill>
              <a:latin typeface="Comic Sans MS" panose="030F0702030302020204" pitchFamily="66" charset="0"/>
            </a:rPr>
            <a:t>18. Application to the National Company Law Tribunal (NCLT) for the dissolution</a:t>
          </a:r>
        </a:p>
      </dgm:t>
    </dgm:pt>
    <dgm:pt modelId="{47C3B181-7665-4A3A-87B2-B22F147A59BB}" type="sibTrans" cxnId="{73627608-D2D9-494C-B27F-B4591236EE61}">
      <dgm:prSet/>
      <dgm:spPr/>
      <dgm:t>
        <a:bodyPr/>
        <a:lstStyle/>
        <a:p>
          <a:endParaRPr lang="en-IN" sz="900">
            <a:latin typeface="Comic Sans MS" panose="030F0702030302020204" pitchFamily="66" charset="0"/>
          </a:endParaRPr>
        </a:p>
      </dgm:t>
    </dgm:pt>
    <dgm:pt modelId="{48801752-080E-448B-8764-2DED18B69D57}" type="parTrans" cxnId="{73627608-D2D9-494C-B27F-B4591236EE61}">
      <dgm:prSet/>
      <dgm:spPr/>
      <dgm:t>
        <a:bodyPr/>
        <a:lstStyle/>
        <a:p>
          <a:endParaRPr lang="en-IN"/>
        </a:p>
      </dgm:t>
    </dgm:pt>
    <dgm:pt modelId="{63C2893E-C0C6-466D-8375-A5A7BC5C3386}">
      <dgm:prSet phldrT="[Text]" custT="1"/>
      <dgm:spPr>
        <a:pattFill prst="pct50">
          <a:fgClr>
            <a:schemeClr val="accent1">
              <a:hueOff val="0"/>
              <a:satOff val="0"/>
              <a:lumOff val="0"/>
            </a:schemeClr>
          </a:fgClr>
          <a:bgClr>
            <a:schemeClr val="bg1"/>
          </a:bgClr>
        </a:pattFill>
      </dgm:spPr>
      <dgm:t>
        <a:bodyPr/>
        <a:lstStyle/>
        <a:p>
          <a:pPr algn="just"/>
          <a:r>
            <a:rPr lang="en-IN" sz="1600" dirty="0">
              <a:solidFill>
                <a:schemeClr val="tx2"/>
              </a:solidFill>
              <a:latin typeface="Comic Sans MS" panose="030F0702030302020204" pitchFamily="66" charset="0"/>
            </a:rPr>
            <a:t>19. NCLT to pass such </a:t>
          </a:r>
          <a:r>
            <a:rPr lang="en-US" sz="1600" dirty="0">
              <a:solidFill>
                <a:schemeClr val="tx2"/>
              </a:solidFill>
              <a:latin typeface="Comic Sans MS" panose="030F0702030302020204" pitchFamily="66" charset="0"/>
            </a:rPr>
            <a:t>order as it may deem </a:t>
          </a:r>
          <a:r>
            <a:rPr lang="en-IN" sz="1600" dirty="0">
              <a:solidFill>
                <a:schemeClr val="tx2"/>
              </a:solidFill>
              <a:latin typeface="Comic Sans MS" panose="030F0702030302020204" pitchFamily="66" charset="0"/>
            </a:rPr>
            <a:t>fit. Report of ROC is must. RD &amp; OL has not role to play.</a:t>
          </a:r>
        </a:p>
      </dgm:t>
    </dgm:pt>
    <dgm:pt modelId="{FC48037B-54AC-4A9A-90CB-C425A86FE954}" type="sibTrans" cxnId="{776059BB-6A77-4EB4-9E12-6CEF65EB9E51}">
      <dgm:prSet/>
      <dgm:spPr/>
      <dgm:t>
        <a:bodyPr/>
        <a:lstStyle/>
        <a:p>
          <a:endParaRPr lang="en-IN" sz="900">
            <a:latin typeface="Comic Sans MS" panose="030F0702030302020204" pitchFamily="66" charset="0"/>
          </a:endParaRPr>
        </a:p>
      </dgm:t>
    </dgm:pt>
    <dgm:pt modelId="{E14A63DA-1315-4BFE-97F9-D1531BD1858D}" type="parTrans" cxnId="{776059BB-6A77-4EB4-9E12-6CEF65EB9E51}">
      <dgm:prSet/>
      <dgm:spPr/>
      <dgm:t>
        <a:bodyPr/>
        <a:lstStyle/>
        <a:p>
          <a:endParaRPr lang="en-IN"/>
        </a:p>
      </dgm:t>
    </dgm:pt>
    <dgm:pt modelId="{CE577E55-3CC9-4618-B132-78A96221DD30}">
      <dgm:prSet custT="1"/>
      <dgm:spPr>
        <a:pattFill prst="pct20">
          <a:fgClr>
            <a:schemeClr val="accent1">
              <a:hueOff val="0"/>
              <a:satOff val="0"/>
              <a:lumOff val="0"/>
            </a:schemeClr>
          </a:fgClr>
          <a:bgClr>
            <a:schemeClr val="bg1"/>
          </a:bgClr>
        </a:pattFill>
      </dgm:spPr>
      <dgm:t>
        <a:bodyPr/>
        <a:lstStyle/>
        <a:p>
          <a:r>
            <a:rPr lang="en-US" sz="1800" dirty="0">
              <a:solidFill>
                <a:schemeClr val="tx2"/>
              </a:solidFill>
              <a:latin typeface="Comic Sans MS" panose="030F0702030302020204" pitchFamily="66" charset="0"/>
            </a:rPr>
            <a:t>20. Copy of the NCLT order to be filed with the ROC within 14 days of the receipt of the Order</a:t>
          </a:r>
          <a:endParaRPr lang="en-IN" sz="1800" dirty="0">
            <a:solidFill>
              <a:schemeClr val="tx2"/>
            </a:solidFill>
          </a:endParaRPr>
        </a:p>
      </dgm:t>
    </dgm:pt>
    <dgm:pt modelId="{AB6B42D6-7D10-4F6C-8760-D07D50FBF4F0}" type="parTrans" cxnId="{E91F8E2B-9A08-4736-B591-2130C823276E}">
      <dgm:prSet/>
      <dgm:spPr/>
      <dgm:t>
        <a:bodyPr/>
        <a:lstStyle/>
        <a:p>
          <a:endParaRPr lang="en-IN"/>
        </a:p>
      </dgm:t>
    </dgm:pt>
    <dgm:pt modelId="{896DB5CA-5E49-4419-B650-C19910930A89}" type="sibTrans" cxnId="{E91F8E2B-9A08-4736-B591-2130C823276E}">
      <dgm:prSet/>
      <dgm:spPr/>
      <dgm:t>
        <a:bodyPr/>
        <a:lstStyle/>
        <a:p>
          <a:endParaRPr lang="en-IN"/>
        </a:p>
      </dgm:t>
    </dgm:pt>
    <dgm:pt modelId="{117CD2BC-CEDD-4F0E-AE00-251ECF3A19CF}" type="pres">
      <dgm:prSet presAssocID="{C7C0E3CE-9D4B-403A-B4B7-C129A2F37903}" presName="Name0" presStyleCnt="0">
        <dgm:presLayoutVars>
          <dgm:dir/>
          <dgm:resizeHandles/>
        </dgm:presLayoutVars>
      </dgm:prSet>
      <dgm:spPr/>
    </dgm:pt>
    <dgm:pt modelId="{31BADABB-A5C6-4A5F-85B7-25ED2C983CC3}" type="pres">
      <dgm:prSet presAssocID="{4ABEBEE8-815E-4D24-B845-BA0BAADBE7CF}" presName="compNode" presStyleCnt="0"/>
      <dgm:spPr/>
    </dgm:pt>
    <dgm:pt modelId="{03EA342C-21A3-43B8-9C96-54B15D1B2BF9}" type="pres">
      <dgm:prSet presAssocID="{4ABEBEE8-815E-4D24-B845-BA0BAADBE7CF}" presName="dummyConnPt" presStyleCnt="0"/>
      <dgm:spPr/>
    </dgm:pt>
    <dgm:pt modelId="{BB172FB1-23DF-4008-8326-EC64125CD242}" type="pres">
      <dgm:prSet presAssocID="{4ABEBEE8-815E-4D24-B845-BA0BAADBE7CF}" presName="node" presStyleLbl="node1" presStyleIdx="0" presStyleCnt="4" custScaleX="150097">
        <dgm:presLayoutVars>
          <dgm:bulletEnabled val="1"/>
        </dgm:presLayoutVars>
      </dgm:prSet>
      <dgm:spPr/>
    </dgm:pt>
    <dgm:pt modelId="{04CBD110-108C-4077-AE76-7E0DA27BCAB0}" type="pres">
      <dgm:prSet presAssocID="{79DE1D27-2F05-4281-873B-FA257FF21D29}" presName="sibTrans" presStyleLbl="bgSibTrans2D1" presStyleIdx="0" presStyleCnt="3"/>
      <dgm:spPr/>
    </dgm:pt>
    <dgm:pt modelId="{7E9ED6EE-FBC7-4597-9510-6C85F7583ED9}" type="pres">
      <dgm:prSet presAssocID="{05FB2301-E8C9-4D99-A1AF-ADA22E7ED39A}" presName="compNode" presStyleCnt="0"/>
      <dgm:spPr/>
    </dgm:pt>
    <dgm:pt modelId="{46E1D628-A912-4838-8675-CACF056BA108}" type="pres">
      <dgm:prSet presAssocID="{05FB2301-E8C9-4D99-A1AF-ADA22E7ED39A}" presName="dummyConnPt" presStyleCnt="0"/>
      <dgm:spPr/>
    </dgm:pt>
    <dgm:pt modelId="{6AD7F1C1-872D-4570-8DAB-4CB8E4CA98AF}" type="pres">
      <dgm:prSet presAssocID="{05FB2301-E8C9-4D99-A1AF-ADA22E7ED39A}" presName="node" presStyleLbl="node1" presStyleIdx="1" presStyleCnt="4" custScaleX="144371">
        <dgm:presLayoutVars>
          <dgm:bulletEnabled val="1"/>
        </dgm:presLayoutVars>
      </dgm:prSet>
      <dgm:spPr/>
    </dgm:pt>
    <dgm:pt modelId="{CE7A9A5B-B34E-4354-B845-2DD32F525ABD}" type="pres">
      <dgm:prSet presAssocID="{47C3B181-7665-4A3A-87B2-B22F147A59BB}" presName="sibTrans" presStyleLbl="bgSibTrans2D1" presStyleIdx="1" presStyleCnt="3"/>
      <dgm:spPr/>
    </dgm:pt>
    <dgm:pt modelId="{F743F480-A76E-4B39-BF38-5ED5473C9C75}" type="pres">
      <dgm:prSet presAssocID="{63C2893E-C0C6-466D-8375-A5A7BC5C3386}" presName="compNode" presStyleCnt="0"/>
      <dgm:spPr/>
    </dgm:pt>
    <dgm:pt modelId="{E86CF16F-EC2D-4318-9A41-C8D6C237521D}" type="pres">
      <dgm:prSet presAssocID="{63C2893E-C0C6-466D-8375-A5A7BC5C3386}" presName="dummyConnPt" presStyleCnt="0"/>
      <dgm:spPr/>
    </dgm:pt>
    <dgm:pt modelId="{7EC5BF6D-E606-4BEF-BFFB-EF32A60C6A01}" type="pres">
      <dgm:prSet presAssocID="{63C2893E-C0C6-466D-8375-A5A7BC5C3386}" presName="node" presStyleLbl="node1" presStyleIdx="2" presStyleCnt="4" custScaleX="139790">
        <dgm:presLayoutVars>
          <dgm:bulletEnabled val="1"/>
        </dgm:presLayoutVars>
      </dgm:prSet>
      <dgm:spPr/>
    </dgm:pt>
    <dgm:pt modelId="{E1FF988A-967F-4354-B7AE-E4B9D0C7C21C}" type="pres">
      <dgm:prSet presAssocID="{FC48037B-54AC-4A9A-90CB-C425A86FE954}" presName="sibTrans" presStyleLbl="bgSibTrans2D1" presStyleIdx="2" presStyleCnt="3"/>
      <dgm:spPr/>
    </dgm:pt>
    <dgm:pt modelId="{E11E76A1-6C91-4626-A744-CB1BE2310AB5}" type="pres">
      <dgm:prSet presAssocID="{CE577E55-3CC9-4618-B132-78A96221DD30}" presName="compNode" presStyleCnt="0"/>
      <dgm:spPr/>
    </dgm:pt>
    <dgm:pt modelId="{6D8F7AC8-6147-4945-B090-CAC7D3344C16}" type="pres">
      <dgm:prSet presAssocID="{CE577E55-3CC9-4618-B132-78A96221DD30}" presName="dummyConnPt" presStyleCnt="0"/>
      <dgm:spPr/>
    </dgm:pt>
    <dgm:pt modelId="{8FF23211-B271-482C-BA38-3ACAD8FF1A03}" type="pres">
      <dgm:prSet presAssocID="{CE577E55-3CC9-4618-B132-78A96221DD30}" presName="node" presStyleLbl="node1" presStyleIdx="3" presStyleCnt="4" custScaleX="138724" custLinFactNeighborY="317">
        <dgm:presLayoutVars>
          <dgm:bulletEnabled val="1"/>
        </dgm:presLayoutVars>
      </dgm:prSet>
      <dgm:spPr/>
    </dgm:pt>
  </dgm:ptLst>
  <dgm:cxnLst>
    <dgm:cxn modelId="{73627608-D2D9-494C-B27F-B4591236EE61}" srcId="{C7C0E3CE-9D4B-403A-B4B7-C129A2F37903}" destId="{05FB2301-E8C9-4D99-A1AF-ADA22E7ED39A}" srcOrd="1" destOrd="0" parTransId="{48801752-080E-448B-8764-2DED18B69D57}" sibTransId="{47C3B181-7665-4A3A-87B2-B22F147A59BB}"/>
    <dgm:cxn modelId="{1DCDDB08-2E18-4A9B-BA02-2B603EDB4492}" type="presOf" srcId="{79DE1D27-2F05-4281-873B-FA257FF21D29}" destId="{04CBD110-108C-4077-AE76-7E0DA27BCAB0}" srcOrd="0" destOrd="0" presId="urn:microsoft.com/office/officeart/2005/8/layout/bProcess4"/>
    <dgm:cxn modelId="{C3844509-6E88-4CC4-9E28-7A84D0760225}" type="presOf" srcId="{63C2893E-C0C6-466D-8375-A5A7BC5C3386}" destId="{7EC5BF6D-E606-4BEF-BFFB-EF32A60C6A01}" srcOrd="0" destOrd="0" presId="urn:microsoft.com/office/officeart/2005/8/layout/bProcess4"/>
    <dgm:cxn modelId="{A8CF1C1F-F553-435E-952A-34202179D99A}" type="presOf" srcId="{C7C0E3CE-9D4B-403A-B4B7-C129A2F37903}" destId="{117CD2BC-CEDD-4F0E-AE00-251ECF3A19CF}" srcOrd="0" destOrd="0" presId="urn:microsoft.com/office/officeart/2005/8/layout/bProcess4"/>
    <dgm:cxn modelId="{E91F8E2B-9A08-4736-B591-2130C823276E}" srcId="{C7C0E3CE-9D4B-403A-B4B7-C129A2F37903}" destId="{CE577E55-3CC9-4618-B132-78A96221DD30}" srcOrd="3" destOrd="0" parTransId="{AB6B42D6-7D10-4F6C-8760-D07D50FBF4F0}" sibTransId="{896DB5CA-5E49-4419-B650-C19910930A89}"/>
    <dgm:cxn modelId="{C063232C-E67D-408D-9A5F-973D60F7BFD6}" type="presOf" srcId="{4ABEBEE8-815E-4D24-B845-BA0BAADBE7CF}" destId="{BB172FB1-23DF-4008-8326-EC64125CD242}" srcOrd="0" destOrd="0" presId="urn:microsoft.com/office/officeart/2005/8/layout/bProcess4"/>
    <dgm:cxn modelId="{107D003F-4000-4E45-B468-EBE45BA7CF3A}" type="presOf" srcId="{47C3B181-7665-4A3A-87B2-B22F147A59BB}" destId="{CE7A9A5B-B34E-4354-B845-2DD32F525ABD}" srcOrd="0" destOrd="0" presId="urn:microsoft.com/office/officeart/2005/8/layout/bProcess4"/>
    <dgm:cxn modelId="{F3ECF741-35C9-4555-B1FE-6A0A993CC8A7}" type="presOf" srcId="{05FB2301-E8C9-4D99-A1AF-ADA22E7ED39A}" destId="{6AD7F1C1-872D-4570-8DAB-4CB8E4CA98AF}" srcOrd="0" destOrd="0" presId="urn:microsoft.com/office/officeart/2005/8/layout/bProcess4"/>
    <dgm:cxn modelId="{EF5B3A72-98B2-4400-9462-3D7EF4987EFE}" type="presOf" srcId="{FC48037B-54AC-4A9A-90CB-C425A86FE954}" destId="{E1FF988A-967F-4354-B7AE-E4B9D0C7C21C}" srcOrd="0" destOrd="0" presId="urn:microsoft.com/office/officeart/2005/8/layout/bProcess4"/>
    <dgm:cxn modelId="{8F43A483-ED5D-45E4-A917-5C2FD8253FCE}" type="presOf" srcId="{CE577E55-3CC9-4618-B132-78A96221DD30}" destId="{8FF23211-B271-482C-BA38-3ACAD8FF1A03}" srcOrd="0" destOrd="0" presId="urn:microsoft.com/office/officeart/2005/8/layout/bProcess4"/>
    <dgm:cxn modelId="{776059BB-6A77-4EB4-9E12-6CEF65EB9E51}" srcId="{C7C0E3CE-9D4B-403A-B4B7-C129A2F37903}" destId="{63C2893E-C0C6-466D-8375-A5A7BC5C3386}" srcOrd="2" destOrd="0" parTransId="{E14A63DA-1315-4BFE-97F9-D1531BD1858D}" sibTransId="{FC48037B-54AC-4A9A-90CB-C425A86FE954}"/>
    <dgm:cxn modelId="{6AA0DECD-EE18-42DE-9CB7-49F6FB3B01F4}" srcId="{C7C0E3CE-9D4B-403A-B4B7-C129A2F37903}" destId="{4ABEBEE8-815E-4D24-B845-BA0BAADBE7CF}" srcOrd="0" destOrd="0" parTransId="{612E1757-A93A-4634-9C41-347AF33594F4}" sibTransId="{79DE1D27-2F05-4281-873B-FA257FF21D29}"/>
    <dgm:cxn modelId="{F51389C6-2775-4C55-850A-7DC1CD64BB6F}" type="presParOf" srcId="{117CD2BC-CEDD-4F0E-AE00-251ECF3A19CF}" destId="{31BADABB-A5C6-4A5F-85B7-25ED2C983CC3}" srcOrd="0" destOrd="0" presId="urn:microsoft.com/office/officeart/2005/8/layout/bProcess4"/>
    <dgm:cxn modelId="{35504378-D555-49C1-8730-29A7AA6B9838}" type="presParOf" srcId="{31BADABB-A5C6-4A5F-85B7-25ED2C983CC3}" destId="{03EA342C-21A3-43B8-9C96-54B15D1B2BF9}" srcOrd="0" destOrd="0" presId="urn:microsoft.com/office/officeart/2005/8/layout/bProcess4"/>
    <dgm:cxn modelId="{FC3FC0EC-5477-4B2B-B104-54E5EA9A051A}" type="presParOf" srcId="{31BADABB-A5C6-4A5F-85B7-25ED2C983CC3}" destId="{BB172FB1-23DF-4008-8326-EC64125CD242}" srcOrd="1" destOrd="0" presId="urn:microsoft.com/office/officeart/2005/8/layout/bProcess4"/>
    <dgm:cxn modelId="{005F81C8-D0A1-4B16-A920-BD9A17D9D374}" type="presParOf" srcId="{117CD2BC-CEDD-4F0E-AE00-251ECF3A19CF}" destId="{04CBD110-108C-4077-AE76-7E0DA27BCAB0}" srcOrd="1" destOrd="0" presId="urn:microsoft.com/office/officeart/2005/8/layout/bProcess4"/>
    <dgm:cxn modelId="{1865AF75-C7EF-4E91-92B0-70F39EC9189B}" type="presParOf" srcId="{117CD2BC-CEDD-4F0E-AE00-251ECF3A19CF}" destId="{7E9ED6EE-FBC7-4597-9510-6C85F7583ED9}" srcOrd="2" destOrd="0" presId="urn:microsoft.com/office/officeart/2005/8/layout/bProcess4"/>
    <dgm:cxn modelId="{F3FCAA15-69E7-4390-8F80-C29ED3D24D65}" type="presParOf" srcId="{7E9ED6EE-FBC7-4597-9510-6C85F7583ED9}" destId="{46E1D628-A912-4838-8675-CACF056BA108}" srcOrd="0" destOrd="0" presId="urn:microsoft.com/office/officeart/2005/8/layout/bProcess4"/>
    <dgm:cxn modelId="{F919936D-D625-484E-8765-1E1FD907120A}" type="presParOf" srcId="{7E9ED6EE-FBC7-4597-9510-6C85F7583ED9}" destId="{6AD7F1C1-872D-4570-8DAB-4CB8E4CA98AF}" srcOrd="1" destOrd="0" presId="urn:microsoft.com/office/officeart/2005/8/layout/bProcess4"/>
    <dgm:cxn modelId="{1CF5D709-AC69-4A78-819E-C681E89F7E41}" type="presParOf" srcId="{117CD2BC-CEDD-4F0E-AE00-251ECF3A19CF}" destId="{CE7A9A5B-B34E-4354-B845-2DD32F525ABD}" srcOrd="3" destOrd="0" presId="urn:microsoft.com/office/officeart/2005/8/layout/bProcess4"/>
    <dgm:cxn modelId="{7FE58B87-4D59-43EF-86D7-9D4DCDFD4AE9}" type="presParOf" srcId="{117CD2BC-CEDD-4F0E-AE00-251ECF3A19CF}" destId="{F743F480-A76E-4B39-BF38-5ED5473C9C75}" srcOrd="4" destOrd="0" presId="urn:microsoft.com/office/officeart/2005/8/layout/bProcess4"/>
    <dgm:cxn modelId="{C1315C25-7C68-49A0-BD09-A9A432E91A7B}" type="presParOf" srcId="{F743F480-A76E-4B39-BF38-5ED5473C9C75}" destId="{E86CF16F-EC2D-4318-9A41-C8D6C237521D}" srcOrd="0" destOrd="0" presId="urn:microsoft.com/office/officeart/2005/8/layout/bProcess4"/>
    <dgm:cxn modelId="{D56C415B-7288-4962-A43F-2B8ED2F62B7D}" type="presParOf" srcId="{F743F480-A76E-4B39-BF38-5ED5473C9C75}" destId="{7EC5BF6D-E606-4BEF-BFFB-EF32A60C6A01}" srcOrd="1" destOrd="0" presId="urn:microsoft.com/office/officeart/2005/8/layout/bProcess4"/>
    <dgm:cxn modelId="{013F632F-42D2-483E-8678-79DACAF6B179}" type="presParOf" srcId="{117CD2BC-CEDD-4F0E-AE00-251ECF3A19CF}" destId="{E1FF988A-967F-4354-B7AE-E4B9D0C7C21C}" srcOrd="5" destOrd="0" presId="urn:microsoft.com/office/officeart/2005/8/layout/bProcess4"/>
    <dgm:cxn modelId="{1263683E-F6DB-478A-8D12-29E0969EE2E7}" type="presParOf" srcId="{117CD2BC-CEDD-4F0E-AE00-251ECF3A19CF}" destId="{E11E76A1-6C91-4626-A744-CB1BE2310AB5}" srcOrd="6" destOrd="0" presId="urn:microsoft.com/office/officeart/2005/8/layout/bProcess4"/>
    <dgm:cxn modelId="{669C720F-2572-4457-9565-735D22C13CA4}" type="presParOf" srcId="{E11E76A1-6C91-4626-A744-CB1BE2310AB5}" destId="{6D8F7AC8-6147-4945-B090-CAC7D3344C16}" srcOrd="0" destOrd="0" presId="urn:microsoft.com/office/officeart/2005/8/layout/bProcess4"/>
    <dgm:cxn modelId="{1EA24C50-090A-4223-953E-B09A7DFF49C8}" type="presParOf" srcId="{E11E76A1-6C91-4626-A744-CB1BE2310AB5}" destId="{8FF23211-B271-482C-BA38-3ACAD8FF1A03}" srcOrd="1" destOrd="0" presId="urn:microsoft.com/office/officeart/2005/8/layout/b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8B432D50-3049-40AB-8C34-9FEC72F09726}"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IN"/>
        </a:p>
      </dgm:t>
    </dgm:pt>
    <dgm:pt modelId="{A10E0184-F49E-4784-B3EB-9C7ADD63C26F}">
      <dgm:prSet phldrT="[Text]" custT="1"/>
      <dgm:spPr>
        <a:pattFill prst="pct25">
          <a:fgClr>
            <a:schemeClr val="accent1">
              <a:hueOff val="0"/>
              <a:satOff val="0"/>
              <a:lumOff val="0"/>
            </a:schemeClr>
          </a:fgClr>
          <a:bgClr>
            <a:schemeClr val="bg1"/>
          </a:bgClr>
        </a:pattFill>
      </dgm:spPr>
      <dgm:t>
        <a:bodyPr/>
        <a:lstStyle/>
        <a:p>
          <a:r>
            <a:rPr lang="en-US" sz="1200" b="1" dirty="0">
              <a:solidFill>
                <a:schemeClr val="tx1"/>
              </a:solidFill>
              <a:latin typeface="Comic Sans MS" panose="030F0702030302020204" pitchFamily="66" charset="0"/>
            </a:rPr>
            <a:t>Extensive documentation &amp; Flow chart</a:t>
          </a:r>
          <a:endParaRPr lang="en-IN" sz="1200" b="1" dirty="0">
            <a:solidFill>
              <a:schemeClr val="tx1"/>
            </a:solidFill>
          </a:endParaRPr>
        </a:p>
      </dgm:t>
    </dgm:pt>
    <dgm:pt modelId="{9329C0F7-FF18-413B-B111-C6241A485FE8}" type="parTrans" cxnId="{A9EA59B5-3A00-47BB-9BC2-B7F6B9D0DCBD}">
      <dgm:prSet/>
      <dgm:spPr/>
      <dgm:t>
        <a:bodyPr/>
        <a:lstStyle/>
        <a:p>
          <a:endParaRPr lang="en-IN"/>
        </a:p>
      </dgm:t>
    </dgm:pt>
    <dgm:pt modelId="{EFB2DD86-D7EB-48E8-A451-BE57A45332B1}" type="sibTrans" cxnId="{A9EA59B5-3A00-47BB-9BC2-B7F6B9D0DCBD}">
      <dgm:prSet/>
      <dgm:spPr>
        <a:ln w="19050">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dgm:spPr>
      <dgm:t>
        <a:bodyPr/>
        <a:lstStyle/>
        <a:p>
          <a:endParaRPr lang="en-IN"/>
        </a:p>
      </dgm:t>
    </dgm:pt>
    <dgm:pt modelId="{88A8D04E-AD2F-473A-8818-A9D55A643855}">
      <dgm:prSet phldrT="[Text]" custT="1"/>
      <dgm:spPr>
        <a:pattFill prst="pct25">
          <a:fgClr>
            <a:schemeClr val="accent1">
              <a:hueOff val="0"/>
              <a:satOff val="0"/>
              <a:lumOff val="0"/>
            </a:schemeClr>
          </a:fgClr>
          <a:bgClr>
            <a:schemeClr val="bg1"/>
          </a:bgClr>
        </a:pattFill>
      </dgm:spPr>
      <dgm:t>
        <a:bodyPr/>
        <a:lstStyle/>
        <a:p>
          <a:r>
            <a:rPr lang="en-US" sz="1200" b="1" dirty="0">
              <a:solidFill>
                <a:schemeClr val="tx1"/>
              </a:solidFill>
              <a:latin typeface="Comic Sans MS" panose="030F0702030302020204" pitchFamily="66" charset="0"/>
            </a:rPr>
            <a:t>Preparing of financial statements as on LCD </a:t>
          </a:r>
          <a:endParaRPr lang="en-IN" sz="1200" b="1" dirty="0">
            <a:solidFill>
              <a:schemeClr val="tx1"/>
            </a:solidFill>
          </a:endParaRPr>
        </a:p>
      </dgm:t>
    </dgm:pt>
    <dgm:pt modelId="{1E8EDD93-9EDF-4377-B2C3-0EDAB275337C}" type="parTrans" cxnId="{55D21F07-5EAF-489B-BE13-BEFE2A198391}">
      <dgm:prSet/>
      <dgm:spPr/>
      <dgm:t>
        <a:bodyPr/>
        <a:lstStyle/>
        <a:p>
          <a:endParaRPr lang="en-IN"/>
        </a:p>
      </dgm:t>
    </dgm:pt>
    <dgm:pt modelId="{418C62E9-C10D-4A89-9526-D0D7B7D4AAD0}" type="sibTrans" cxnId="{55D21F07-5EAF-489B-BE13-BEFE2A198391}">
      <dgm:prSet/>
      <dgm:spPr>
        <a:ln w="19050">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dgm:spPr>
      <dgm:t>
        <a:bodyPr/>
        <a:lstStyle/>
        <a:p>
          <a:endParaRPr lang="en-IN"/>
        </a:p>
      </dgm:t>
    </dgm:pt>
    <dgm:pt modelId="{00DC8AD4-8EA5-4992-8EE2-E0FA471C2DBD}">
      <dgm:prSet phldrT="[Text]" custT="1"/>
      <dgm:spPr>
        <a:pattFill prst="pct25">
          <a:fgClr>
            <a:schemeClr val="accent1">
              <a:hueOff val="0"/>
              <a:satOff val="0"/>
              <a:lumOff val="0"/>
            </a:schemeClr>
          </a:fgClr>
          <a:bgClr>
            <a:schemeClr val="bg1"/>
          </a:bgClr>
        </a:pattFill>
      </dgm:spPr>
      <dgm:t>
        <a:bodyPr/>
        <a:lstStyle/>
        <a:p>
          <a:r>
            <a:rPr lang="en-US" sz="1200" b="1" dirty="0">
              <a:solidFill>
                <a:schemeClr val="tx1"/>
              </a:solidFill>
              <a:latin typeface="Comic Sans MS" panose="030F0702030302020204" pitchFamily="66" charset="0"/>
            </a:rPr>
            <a:t>Securing approval from creditors within 7 days of SR</a:t>
          </a:r>
          <a:endParaRPr lang="en-IN" sz="1200" b="1" dirty="0">
            <a:solidFill>
              <a:schemeClr val="tx1"/>
            </a:solidFill>
          </a:endParaRPr>
        </a:p>
      </dgm:t>
    </dgm:pt>
    <dgm:pt modelId="{53E1A437-7032-4591-A54E-8DF9C5939FCB}" type="parTrans" cxnId="{3B77BCF9-48CB-464B-A602-3430D3FBE659}">
      <dgm:prSet/>
      <dgm:spPr/>
      <dgm:t>
        <a:bodyPr/>
        <a:lstStyle/>
        <a:p>
          <a:endParaRPr lang="en-IN"/>
        </a:p>
      </dgm:t>
    </dgm:pt>
    <dgm:pt modelId="{647CC55D-BBB9-4A14-858C-184E991C8B1A}" type="sibTrans" cxnId="{3B77BCF9-48CB-464B-A602-3430D3FBE659}">
      <dgm:prSet/>
      <dgm:spPr>
        <a:ln w="19050">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dgm:spPr>
      <dgm:t>
        <a:bodyPr/>
        <a:lstStyle/>
        <a:p>
          <a:endParaRPr lang="en-IN"/>
        </a:p>
      </dgm:t>
    </dgm:pt>
    <dgm:pt modelId="{A46DEFB2-5D0B-4F7A-AD1D-6B375FEB3C5C}">
      <dgm:prSet phldrT="[Text]" custT="1"/>
      <dgm:spPr>
        <a:pattFill prst="pct25">
          <a:fgClr>
            <a:schemeClr val="accent1">
              <a:hueOff val="0"/>
              <a:satOff val="0"/>
              <a:lumOff val="0"/>
            </a:schemeClr>
          </a:fgClr>
          <a:bgClr>
            <a:schemeClr val="bg1"/>
          </a:bgClr>
        </a:pattFill>
      </dgm:spPr>
      <dgm:t>
        <a:bodyPr/>
        <a:lstStyle/>
        <a:p>
          <a:r>
            <a:rPr lang="en-US" sz="1200" b="1" dirty="0">
              <a:solidFill>
                <a:schemeClr val="tx1"/>
              </a:solidFill>
              <a:latin typeface="Comic Sans MS" panose="030F0702030302020204" pitchFamily="66" charset="0"/>
            </a:rPr>
            <a:t>Intimation to Income Tax &amp; other regulators. TDS &amp; IT Compliances</a:t>
          </a:r>
          <a:endParaRPr lang="en-IN" sz="1200" b="1" dirty="0">
            <a:solidFill>
              <a:schemeClr val="tx1"/>
            </a:solidFill>
          </a:endParaRPr>
        </a:p>
      </dgm:t>
    </dgm:pt>
    <dgm:pt modelId="{AC7D9F71-63AB-4168-B6BD-C01933AA29DD}" type="parTrans" cxnId="{1D3BB4EE-F91A-46CE-AE00-E4D0DC9ED68C}">
      <dgm:prSet/>
      <dgm:spPr/>
      <dgm:t>
        <a:bodyPr/>
        <a:lstStyle/>
        <a:p>
          <a:endParaRPr lang="en-IN"/>
        </a:p>
      </dgm:t>
    </dgm:pt>
    <dgm:pt modelId="{20980D22-02CD-49B5-8B51-0FD71818DF51}" type="sibTrans" cxnId="{1D3BB4EE-F91A-46CE-AE00-E4D0DC9ED68C}">
      <dgm:prSet/>
      <dgm:spPr>
        <a:ln w="19050">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dgm:spPr>
      <dgm:t>
        <a:bodyPr/>
        <a:lstStyle/>
        <a:p>
          <a:endParaRPr lang="en-IN"/>
        </a:p>
      </dgm:t>
    </dgm:pt>
    <dgm:pt modelId="{9618B928-B52D-4474-8D63-0A0033EABDDC}">
      <dgm:prSet phldrT="[Text]" custT="1"/>
      <dgm:spPr>
        <a:pattFill prst="pct25">
          <a:fgClr>
            <a:schemeClr val="accent1">
              <a:hueOff val="0"/>
              <a:satOff val="0"/>
              <a:lumOff val="0"/>
            </a:schemeClr>
          </a:fgClr>
          <a:bgClr>
            <a:schemeClr val="bg1"/>
          </a:bgClr>
        </a:pattFill>
      </dgm:spPr>
      <dgm:t>
        <a:bodyPr/>
        <a:lstStyle/>
        <a:p>
          <a:r>
            <a:rPr lang="en-US" sz="1200" b="1" dirty="0">
              <a:solidFill>
                <a:schemeClr val="tx1"/>
              </a:solidFill>
              <a:latin typeface="Comic Sans MS" panose="030F0702030302020204" pitchFamily="66" charset="0"/>
            </a:rPr>
            <a:t>IT portal &amp; GST portal verification- Assessments / Orders</a:t>
          </a:r>
          <a:endParaRPr lang="en-IN" sz="1200" b="1" dirty="0">
            <a:solidFill>
              <a:schemeClr val="tx1"/>
            </a:solidFill>
          </a:endParaRPr>
        </a:p>
      </dgm:t>
    </dgm:pt>
    <dgm:pt modelId="{57942C8A-F8E2-4169-8670-5DC9B118851E}" type="parTrans" cxnId="{5A2E9DE0-81E2-4BBA-BDAC-D09474E8BAE4}">
      <dgm:prSet/>
      <dgm:spPr/>
      <dgm:t>
        <a:bodyPr/>
        <a:lstStyle/>
        <a:p>
          <a:endParaRPr lang="en-IN"/>
        </a:p>
      </dgm:t>
    </dgm:pt>
    <dgm:pt modelId="{94B43837-1F30-410E-8C7C-071DC58F3F55}" type="sibTrans" cxnId="{5A2E9DE0-81E2-4BBA-BDAC-D09474E8BAE4}">
      <dgm:prSet/>
      <dgm:spPr>
        <a:ln w="19050">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dgm:spPr>
      <dgm:t>
        <a:bodyPr/>
        <a:lstStyle/>
        <a:p>
          <a:endParaRPr lang="en-IN"/>
        </a:p>
      </dgm:t>
    </dgm:pt>
    <dgm:pt modelId="{E3C28E52-FA02-4254-AB7D-1283EEAC590C}">
      <dgm:prSet custT="1"/>
      <dgm:spPr>
        <a:pattFill prst="pct25">
          <a:fgClr>
            <a:schemeClr val="accent1">
              <a:hueOff val="0"/>
              <a:satOff val="0"/>
              <a:lumOff val="0"/>
            </a:schemeClr>
          </a:fgClr>
          <a:bgClr>
            <a:schemeClr val="bg1"/>
          </a:bgClr>
        </a:pattFill>
      </dgm:spPr>
      <dgm:t>
        <a:bodyPr/>
        <a:lstStyle/>
        <a:p>
          <a:r>
            <a:rPr lang="en-US" sz="1200" b="1" dirty="0">
              <a:solidFill>
                <a:schemeClr val="tx1"/>
              </a:solidFill>
              <a:latin typeface="Comic Sans MS" panose="030F0702030302020204" pitchFamily="66" charset="0"/>
            </a:rPr>
            <a:t>Opening of new Bank Account &amp; closure of existing account</a:t>
          </a:r>
          <a:endParaRPr lang="en-IN" sz="1200" b="1" dirty="0">
            <a:solidFill>
              <a:schemeClr val="tx1"/>
            </a:solidFill>
          </a:endParaRPr>
        </a:p>
      </dgm:t>
    </dgm:pt>
    <dgm:pt modelId="{C0204FD6-C487-40EB-BBCD-E3FC33316518}" type="parTrans" cxnId="{4338C172-FC81-489E-B7DA-53C0ED5A0D5B}">
      <dgm:prSet/>
      <dgm:spPr/>
      <dgm:t>
        <a:bodyPr/>
        <a:lstStyle/>
        <a:p>
          <a:endParaRPr lang="en-IN"/>
        </a:p>
      </dgm:t>
    </dgm:pt>
    <dgm:pt modelId="{F863BEC3-D892-4278-82E9-1FD735C92426}" type="sibTrans" cxnId="{4338C172-FC81-489E-B7DA-53C0ED5A0D5B}">
      <dgm:prSet/>
      <dgm:spPr>
        <a:ln w="19050">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dgm:spPr>
      <dgm:t>
        <a:bodyPr/>
        <a:lstStyle/>
        <a:p>
          <a:endParaRPr lang="en-IN"/>
        </a:p>
      </dgm:t>
    </dgm:pt>
    <dgm:pt modelId="{9681B33C-98EE-40EE-BB27-248BE7C8B711}">
      <dgm:prSet custT="1"/>
      <dgm:spPr>
        <a:pattFill prst="pct25">
          <a:fgClr>
            <a:schemeClr val="accent1">
              <a:hueOff val="0"/>
              <a:satOff val="0"/>
              <a:lumOff val="0"/>
            </a:schemeClr>
          </a:fgClr>
          <a:bgClr>
            <a:schemeClr val="bg1"/>
          </a:bgClr>
        </a:pattFill>
      </dgm:spPr>
      <dgm:t>
        <a:bodyPr/>
        <a:lstStyle/>
        <a:p>
          <a:r>
            <a:rPr lang="en-US" sz="1200" b="1" dirty="0">
              <a:solidFill>
                <a:schemeClr val="tx1"/>
              </a:solidFill>
              <a:latin typeface="Comic Sans MS" panose="030F0702030302020204" pitchFamily="66" charset="0"/>
            </a:rPr>
            <a:t>Having estimates of proposed cost of professionals, public announcements, NCLT petition, administrative costs </a:t>
          </a:r>
          <a:r>
            <a:rPr lang="en-US" sz="1200" b="1" dirty="0" err="1">
              <a:solidFill>
                <a:schemeClr val="tx1"/>
              </a:solidFill>
              <a:latin typeface="Comic Sans MS" panose="030F0702030302020204" pitchFamily="66" charset="0"/>
            </a:rPr>
            <a:t>etc</a:t>
          </a:r>
          <a:endParaRPr lang="en-IN" sz="1200" b="1" dirty="0">
            <a:solidFill>
              <a:schemeClr val="tx1"/>
            </a:solidFill>
          </a:endParaRPr>
        </a:p>
      </dgm:t>
    </dgm:pt>
    <dgm:pt modelId="{C921BA7B-B704-46FB-A77F-D7A61B719911}" type="parTrans" cxnId="{B5FE3570-6425-4C57-9B0B-E215F9E2BE7E}">
      <dgm:prSet/>
      <dgm:spPr/>
      <dgm:t>
        <a:bodyPr/>
        <a:lstStyle/>
        <a:p>
          <a:endParaRPr lang="en-IN"/>
        </a:p>
      </dgm:t>
    </dgm:pt>
    <dgm:pt modelId="{F5C20C7D-8592-4A32-A78E-00DE3FBFB6F7}" type="sibTrans" cxnId="{B5FE3570-6425-4C57-9B0B-E215F9E2BE7E}">
      <dgm:prSet/>
      <dgm:spPr>
        <a:ln w="19050">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dgm:spPr>
      <dgm:t>
        <a:bodyPr/>
        <a:lstStyle/>
        <a:p>
          <a:endParaRPr lang="en-IN"/>
        </a:p>
      </dgm:t>
    </dgm:pt>
    <dgm:pt modelId="{C4989590-EF80-4898-9533-D30031945BDA}">
      <dgm:prSet custT="1"/>
      <dgm:spPr>
        <a:pattFill prst="pct25">
          <a:fgClr>
            <a:schemeClr val="accent1">
              <a:hueOff val="0"/>
              <a:satOff val="0"/>
              <a:lumOff val="0"/>
            </a:schemeClr>
          </a:fgClr>
          <a:bgClr>
            <a:schemeClr val="bg1"/>
          </a:bgClr>
        </a:pattFill>
      </dgm:spPr>
      <dgm:t>
        <a:bodyPr/>
        <a:lstStyle/>
        <a:p>
          <a:r>
            <a:rPr lang="en-US" sz="1200" b="1" dirty="0">
              <a:solidFill>
                <a:schemeClr val="tx1"/>
              </a:solidFill>
            </a:rPr>
            <a:t>Closure of bank accounts before filing of NCLT petition for dissolution</a:t>
          </a:r>
          <a:endParaRPr lang="en-IN" sz="1200" b="1" dirty="0">
            <a:solidFill>
              <a:schemeClr val="tx1"/>
            </a:solidFill>
          </a:endParaRPr>
        </a:p>
      </dgm:t>
    </dgm:pt>
    <dgm:pt modelId="{D4A87D99-C599-4BB8-BD8F-BF929FBE338F}" type="parTrans" cxnId="{8B2E74FD-36F9-47A1-B523-E9F44EF14B64}">
      <dgm:prSet/>
      <dgm:spPr/>
      <dgm:t>
        <a:bodyPr/>
        <a:lstStyle/>
        <a:p>
          <a:endParaRPr lang="en-IN"/>
        </a:p>
      </dgm:t>
    </dgm:pt>
    <dgm:pt modelId="{6479CA54-43B0-400D-84D4-577472FB1D60}" type="sibTrans" cxnId="{8B2E74FD-36F9-47A1-B523-E9F44EF14B64}">
      <dgm:prSet/>
      <dgm:spPr>
        <a:ln w="19050">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dgm:spPr>
      <dgm:t>
        <a:bodyPr/>
        <a:lstStyle/>
        <a:p>
          <a:endParaRPr lang="en-IN"/>
        </a:p>
      </dgm:t>
    </dgm:pt>
    <dgm:pt modelId="{64F1B9BA-CC7D-40D4-96FE-A2AF405C941F}">
      <dgm:prSet custT="1"/>
      <dgm:spPr>
        <a:pattFill prst="pct25">
          <a:fgClr>
            <a:schemeClr val="accent1">
              <a:hueOff val="0"/>
              <a:satOff val="0"/>
              <a:lumOff val="0"/>
            </a:schemeClr>
          </a:fgClr>
          <a:bgClr>
            <a:schemeClr val="bg1"/>
          </a:bgClr>
        </a:pattFill>
      </dgm:spPr>
      <dgm:t>
        <a:bodyPr/>
        <a:lstStyle/>
        <a:p>
          <a:r>
            <a:rPr lang="en-US" sz="1200" b="1" dirty="0">
              <a:solidFill>
                <a:schemeClr val="tx1"/>
              </a:solidFill>
            </a:rPr>
            <a:t>Various time  bound intimations to IBBI by IPs</a:t>
          </a:r>
          <a:endParaRPr lang="en-IN" sz="1200" b="1" dirty="0">
            <a:solidFill>
              <a:schemeClr val="tx1"/>
            </a:solidFill>
          </a:endParaRPr>
        </a:p>
      </dgm:t>
    </dgm:pt>
    <dgm:pt modelId="{E7AA2A2E-7086-4BE9-BD66-C0076C6C6627}" type="parTrans" cxnId="{7CE3BC02-8EE5-46AC-A0B7-F1262E7467A5}">
      <dgm:prSet/>
      <dgm:spPr/>
      <dgm:t>
        <a:bodyPr/>
        <a:lstStyle/>
        <a:p>
          <a:endParaRPr lang="en-IN"/>
        </a:p>
      </dgm:t>
    </dgm:pt>
    <dgm:pt modelId="{471E6D8F-0D95-4B3C-9B0B-27099221F752}" type="sibTrans" cxnId="{7CE3BC02-8EE5-46AC-A0B7-F1262E7467A5}">
      <dgm:prSet/>
      <dgm:spPr>
        <a:pattFill prst="pct5">
          <a:fgClr>
            <a:schemeClr val="accent1">
              <a:hueOff val="0"/>
              <a:satOff val="0"/>
              <a:lumOff val="0"/>
            </a:schemeClr>
          </a:fgClr>
          <a:bgClr>
            <a:schemeClr val="bg1"/>
          </a:bgClr>
        </a:pattFill>
        <a:ln>
          <a:solidFill>
            <a:schemeClr val="tx2"/>
          </a:solidFill>
        </a:ln>
      </dgm:spPr>
      <dgm:t>
        <a:bodyPr/>
        <a:lstStyle/>
        <a:p>
          <a:endParaRPr lang="en-IN"/>
        </a:p>
      </dgm:t>
    </dgm:pt>
    <dgm:pt modelId="{00DF1221-918F-4D81-9D4B-B0A2C89E4346}" type="pres">
      <dgm:prSet presAssocID="{8B432D50-3049-40AB-8C34-9FEC72F09726}" presName="cycle" presStyleCnt="0">
        <dgm:presLayoutVars>
          <dgm:dir/>
          <dgm:resizeHandles val="exact"/>
        </dgm:presLayoutVars>
      </dgm:prSet>
      <dgm:spPr/>
    </dgm:pt>
    <dgm:pt modelId="{F492C60E-BB38-4F5A-A244-A5341A120B2E}" type="pres">
      <dgm:prSet presAssocID="{A10E0184-F49E-4784-B3EB-9C7ADD63C26F}" presName="node" presStyleLbl="node1" presStyleIdx="0" presStyleCnt="9" custScaleX="132506">
        <dgm:presLayoutVars>
          <dgm:bulletEnabled val="1"/>
        </dgm:presLayoutVars>
      </dgm:prSet>
      <dgm:spPr/>
    </dgm:pt>
    <dgm:pt modelId="{CCA13431-F833-463E-B02E-C39BD8E4671F}" type="pres">
      <dgm:prSet presAssocID="{A10E0184-F49E-4784-B3EB-9C7ADD63C26F}" presName="spNode" presStyleCnt="0"/>
      <dgm:spPr/>
    </dgm:pt>
    <dgm:pt modelId="{C057E64B-EDD8-45B8-980F-35C75F29B9D3}" type="pres">
      <dgm:prSet presAssocID="{EFB2DD86-D7EB-48E8-A451-BE57A45332B1}" presName="sibTrans" presStyleLbl="sibTrans1D1" presStyleIdx="0" presStyleCnt="9"/>
      <dgm:spPr/>
    </dgm:pt>
    <dgm:pt modelId="{94FE2BFF-0F6E-43A0-AD56-A7235635836A}" type="pres">
      <dgm:prSet presAssocID="{88A8D04E-AD2F-473A-8818-A9D55A643855}" presName="node" presStyleLbl="node1" presStyleIdx="1" presStyleCnt="9" custScaleX="194818" custRadScaleRad="103604" custRadScaleInc="20002">
        <dgm:presLayoutVars>
          <dgm:bulletEnabled val="1"/>
        </dgm:presLayoutVars>
      </dgm:prSet>
      <dgm:spPr/>
    </dgm:pt>
    <dgm:pt modelId="{D9BAA597-E47D-4C61-95DC-96D29BFC5F90}" type="pres">
      <dgm:prSet presAssocID="{88A8D04E-AD2F-473A-8818-A9D55A643855}" presName="spNode" presStyleCnt="0"/>
      <dgm:spPr/>
    </dgm:pt>
    <dgm:pt modelId="{2BFE19BC-236E-4374-968C-0705CB5F9062}" type="pres">
      <dgm:prSet presAssocID="{418C62E9-C10D-4A89-9526-D0D7B7D4AAD0}" presName="sibTrans" presStyleLbl="sibTrans1D1" presStyleIdx="1" presStyleCnt="9"/>
      <dgm:spPr/>
    </dgm:pt>
    <dgm:pt modelId="{20AD0990-526E-4327-998D-3F043EE0D22E}" type="pres">
      <dgm:prSet presAssocID="{00DC8AD4-8EA5-4992-8EE2-E0FA471C2DBD}" presName="node" presStyleLbl="node1" presStyleIdx="2" presStyleCnt="9" custScaleX="170760">
        <dgm:presLayoutVars>
          <dgm:bulletEnabled val="1"/>
        </dgm:presLayoutVars>
      </dgm:prSet>
      <dgm:spPr/>
    </dgm:pt>
    <dgm:pt modelId="{134E14BC-7DA7-4965-A8B7-8E3DD16C3EE0}" type="pres">
      <dgm:prSet presAssocID="{00DC8AD4-8EA5-4992-8EE2-E0FA471C2DBD}" presName="spNode" presStyleCnt="0"/>
      <dgm:spPr/>
    </dgm:pt>
    <dgm:pt modelId="{ADBC547C-5A6E-4B1F-89FB-11194825E29A}" type="pres">
      <dgm:prSet presAssocID="{647CC55D-BBB9-4A14-858C-184E991C8B1A}" presName="sibTrans" presStyleLbl="sibTrans1D1" presStyleIdx="2" presStyleCnt="9"/>
      <dgm:spPr/>
    </dgm:pt>
    <dgm:pt modelId="{ECCB8806-B88A-4BCC-905F-1D46ADAFA289}" type="pres">
      <dgm:prSet presAssocID="{A46DEFB2-5D0B-4F7A-AD1D-6B375FEB3C5C}" presName="node" presStyleLbl="node1" presStyleIdx="3" presStyleCnt="9" custScaleX="210102">
        <dgm:presLayoutVars>
          <dgm:bulletEnabled val="1"/>
        </dgm:presLayoutVars>
      </dgm:prSet>
      <dgm:spPr/>
    </dgm:pt>
    <dgm:pt modelId="{E6F953A9-A10D-4B30-9FC1-1C1F07757057}" type="pres">
      <dgm:prSet presAssocID="{A46DEFB2-5D0B-4F7A-AD1D-6B375FEB3C5C}" presName="spNode" presStyleCnt="0"/>
      <dgm:spPr/>
    </dgm:pt>
    <dgm:pt modelId="{51BA30D5-1AC1-4353-BD13-85CACBDD1953}" type="pres">
      <dgm:prSet presAssocID="{20980D22-02CD-49B5-8B51-0FD71818DF51}" presName="sibTrans" presStyleLbl="sibTrans1D1" presStyleIdx="3" presStyleCnt="9"/>
      <dgm:spPr/>
    </dgm:pt>
    <dgm:pt modelId="{89C170D0-935C-4F9F-A71B-BCE4C441DA5F}" type="pres">
      <dgm:prSet presAssocID="{9618B928-B52D-4474-8D63-0A0033EABDDC}" presName="node" presStyleLbl="node1" presStyleIdx="4" presStyleCnt="9" custScaleX="175596" custScaleY="121049" custRadScaleRad="101465" custRadScaleInc="-18924">
        <dgm:presLayoutVars>
          <dgm:bulletEnabled val="1"/>
        </dgm:presLayoutVars>
      </dgm:prSet>
      <dgm:spPr/>
    </dgm:pt>
    <dgm:pt modelId="{7B10263D-FF13-454A-8AA4-697A5EF3B255}" type="pres">
      <dgm:prSet presAssocID="{9618B928-B52D-4474-8D63-0A0033EABDDC}" presName="spNode" presStyleCnt="0"/>
      <dgm:spPr/>
    </dgm:pt>
    <dgm:pt modelId="{C6E35229-2323-418D-9627-13C0786E7539}" type="pres">
      <dgm:prSet presAssocID="{94B43837-1F30-410E-8C7C-071DC58F3F55}" presName="sibTrans" presStyleLbl="sibTrans1D1" presStyleIdx="4" presStyleCnt="9"/>
      <dgm:spPr/>
    </dgm:pt>
    <dgm:pt modelId="{691E7AA5-7FD5-4A26-A9DF-E53060E5E4C0}" type="pres">
      <dgm:prSet presAssocID="{E3C28E52-FA02-4254-AB7D-1283EEAC590C}" presName="node" presStyleLbl="node1" presStyleIdx="5" presStyleCnt="9" custScaleX="175250" custScaleY="108543" custRadScaleRad="103164" custRadScaleInc="35245">
        <dgm:presLayoutVars>
          <dgm:bulletEnabled val="1"/>
        </dgm:presLayoutVars>
      </dgm:prSet>
      <dgm:spPr/>
    </dgm:pt>
    <dgm:pt modelId="{1699DD08-D991-4D16-B0E7-82BE4A0D5414}" type="pres">
      <dgm:prSet presAssocID="{E3C28E52-FA02-4254-AB7D-1283EEAC590C}" presName="spNode" presStyleCnt="0"/>
      <dgm:spPr/>
    </dgm:pt>
    <dgm:pt modelId="{46FF67FB-B75D-4BAA-930E-2953CEA507B0}" type="pres">
      <dgm:prSet presAssocID="{F863BEC3-D892-4278-82E9-1FD735C92426}" presName="sibTrans" presStyleLbl="sibTrans1D1" presStyleIdx="5" presStyleCnt="9"/>
      <dgm:spPr/>
    </dgm:pt>
    <dgm:pt modelId="{2312B902-8C04-4A98-B125-34ADB4152E89}" type="pres">
      <dgm:prSet presAssocID="{9681B33C-98EE-40EE-BB27-248BE7C8B711}" presName="node" presStyleLbl="node1" presStyleIdx="6" presStyleCnt="9" custScaleX="190396" custScaleY="223871">
        <dgm:presLayoutVars>
          <dgm:bulletEnabled val="1"/>
        </dgm:presLayoutVars>
      </dgm:prSet>
      <dgm:spPr/>
    </dgm:pt>
    <dgm:pt modelId="{72DE940C-BF5E-4BDE-B2FF-CCE7B268FA84}" type="pres">
      <dgm:prSet presAssocID="{9681B33C-98EE-40EE-BB27-248BE7C8B711}" presName="spNode" presStyleCnt="0"/>
      <dgm:spPr/>
    </dgm:pt>
    <dgm:pt modelId="{DF7B5D68-40DA-495F-A688-63784F53AFA9}" type="pres">
      <dgm:prSet presAssocID="{F5C20C7D-8592-4A32-A78E-00DE3FBFB6F7}" presName="sibTrans" presStyleLbl="sibTrans1D1" presStyleIdx="6" presStyleCnt="9"/>
      <dgm:spPr/>
    </dgm:pt>
    <dgm:pt modelId="{7BA6A534-A6A1-4BB9-A634-EBBA3370427C}" type="pres">
      <dgm:prSet presAssocID="{C4989590-EF80-4898-9533-D30031945BDA}" presName="node" presStyleLbl="node1" presStyleIdx="7" presStyleCnt="9" custScaleX="191659">
        <dgm:presLayoutVars>
          <dgm:bulletEnabled val="1"/>
        </dgm:presLayoutVars>
      </dgm:prSet>
      <dgm:spPr/>
    </dgm:pt>
    <dgm:pt modelId="{28BA6305-FEDB-4A0C-94FD-F377E116C36B}" type="pres">
      <dgm:prSet presAssocID="{C4989590-EF80-4898-9533-D30031945BDA}" presName="spNode" presStyleCnt="0"/>
      <dgm:spPr/>
    </dgm:pt>
    <dgm:pt modelId="{5D24AAA3-9337-4BF3-A17D-480A80052047}" type="pres">
      <dgm:prSet presAssocID="{6479CA54-43B0-400D-84D4-577472FB1D60}" presName="sibTrans" presStyleLbl="sibTrans1D1" presStyleIdx="7" presStyleCnt="9"/>
      <dgm:spPr/>
    </dgm:pt>
    <dgm:pt modelId="{F078F1A9-4A01-4997-84CD-43CA1C2488D2}" type="pres">
      <dgm:prSet presAssocID="{64F1B9BA-CC7D-40D4-96FE-A2AF405C941F}" presName="node" presStyleLbl="node1" presStyleIdx="8" presStyleCnt="9" custScaleX="203088" custScaleY="122939" custRadScaleRad="101234" custRadScaleInc="-17044">
        <dgm:presLayoutVars>
          <dgm:bulletEnabled val="1"/>
        </dgm:presLayoutVars>
      </dgm:prSet>
      <dgm:spPr/>
    </dgm:pt>
    <dgm:pt modelId="{D0C7B7DD-C816-4F11-9DD4-B237C37E5C47}" type="pres">
      <dgm:prSet presAssocID="{64F1B9BA-CC7D-40D4-96FE-A2AF405C941F}" presName="spNode" presStyleCnt="0"/>
      <dgm:spPr/>
    </dgm:pt>
    <dgm:pt modelId="{440BFB19-FE5F-4F13-8ACA-C50DCD06FDDA}" type="pres">
      <dgm:prSet presAssocID="{471E6D8F-0D95-4B3C-9B0B-27099221F752}" presName="sibTrans" presStyleLbl="sibTrans1D1" presStyleIdx="8" presStyleCnt="9"/>
      <dgm:spPr/>
    </dgm:pt>
  </dgm:ptLst>
  <dgm:cxnLst>
    <dgm:cxn modelId="{7CE3BC02-8EE5-46AC-A0B7-F1262E7467A5}" srcId="{8B432D50-3049-40AB-8C34-9FEC72F09726}" destId="{64F1B9BA-CC7D-40D4-96FE-A2AF405C941F}" srcOrd="8" destOrd="0" parTransId="{E7AA2A2E-7086-4BE9-BD66-C0076C6C6627}" sibTransId="{471E6D8F-0D95-4B3C-9B0B-27099221F752}"/>
    <dgm:cxn modelId="{17E53F04-73AF-46E9-A9C5-97403F00C4DF}" type="presOf" srcId="{8B432D50-3049-40AB-8C34-9FEC72F09726}" destId="{00DF1221-918F-4D81-9D4B-B0A2C89E4346}" srcOrd="0" destOrd="0" presId="urn:microsoft.com/office/officeart/2005/8/layout/cycle6"/>
    <dgm:cxn modelId="{55D21F07-5EAF-489B-BE13-BEFE2A198391}" srcId="{8B432D50-3049-40AB-8C34-9FEC72F09726}" destId="{88A8D04E-AD2F-473A-8818-A9D55A643855}" srcOrd="1" destOrd="0" parTransId="{1E8EDD93-9EDF-4377-B2C3-0EDAB275337C}" sibTransId="{418C62E9-C10D-4A89-9526-D0D7B7D4AAD0}"/>
    <dgm:cxn modelId="{8210060D-9C2B-4974-AC02-47E55AA144E5}" type="presOf" srcId="{9618B928-B52D-4474-8D63-0A0033EABDDC}" destId="{89C170D0-935C-4F9F-A71B-BCE4C441DA5F}" srcOrd="0" destOrd="0" presId="urn:microsoft.com/office/officeart/2005/8/layout/cycle6"/>
    <dgm:cxn modelId="{3010EB1D-BA3B-4207-935A-5850725ABE90}" type="presOf" srcId="{A10E0184-F49E-4784-B3EB-9C7ADD63C26F}" destId="{F492C60E-BB38-4F5A-A244-A5341A120B2E}" srcOrd="0" destOrd="0" presId="urn:microsoft.com/office/officeart/2005/8/layout/cycle6"/>
    <dgm:cxn modelId="{3796F32C-8E26-4A61-9E00-4F450F5D5008}" type="presOf" srcId="{C4989590-EF80-4898-9533-D30031945BDA}" destId="{7BA6A534-A6A1-4BB9-A634-EBBA3370427C}" srcOrd="0" destOrd="0" presId="urn:microsoft.com/office/officeart/2005/8/layout/cycle6"/>
    <dgm:cxn modelId="{F7B5A733-8EB9-4C42-A719-BCE01EF4108D}" type="presOf" srcId="{471E6D8F-0D95-4B3C-9B0B-27099221F752}" destId="{440BFB19-FE5F-4F13-8ACA-C50DCD06FDDA}" srcOrd="0" destOrd="0" presId="urn:microsoft.com/office/officeart/2005/8/layout/cycle6"/>
    <dgm:cxn modelId="{34CF6036-DBB3-4CEA-9AAB-6C153611E448}" type="presOf" srcId="{9681B33C-98EE-40EE-BB27-248BE7C8B711}" destId="{2312B902-8C04-4A98-B125-34ADB4152E89}" srcOrd="0" destOrd="0" presId="urn:microsoft.com/office/officeart/2005/8/layout/cycle6"/>
    <dgm:cxn modelId="{D80CFF3A-7EDB-4F8A-A1C9-6232437D14D2}" type="presOf" srcId="{F863BEC3-D892-4278-82E9-1FD735C92426}" destId="{46FF67FB-B75D-4BAA-930E-2953CEA507B0}" srcOrd="0" destOrd="0" presId="urn:microsoft.com/office/officeart/2005/8/layout/cycle6"/>
    <dgm:cxn modelId="{1BB31B3E-E000-4849-8EDE-0F0C2E6A1AC0}" type="presOf" srcId="{F5C20C7D-8592-4A32-A78E-00DE3FBFB6F7}" destId="{DF7B5D68-40DA-495F-A688-63784F53AFA9}" srcOrd="0" destOrd="0" presId="urn:microsoft.com/office/officeart/2005/8/layout/cycle6"/>
    <dgm:cxn modelId="{1AA6CB62-1C64-4D87-8921-9C582E00559F}" type="presOf" srcId="{E3C28E52-FA02-4254-AB7D-1283EEAC590C}" destId="{691E7AA5-7FD5-4A26-A9DF-E53060E5E4C0}" srcOrd="0" destOrd="0" presId="urn:microsoft.com/office/officeart/2005/8/layout/cycle6"/>
    <dgm:cxn modelId="{2487C568-46D4-4772-A7EA-335BEFD15AD5}" type="presOf" srcId="{A46DEFB2-5D0B-4F7A-AD1D-6B375FEB3C5C}" destId="{ECCB8806-B88A-4BCC-905F-1D46ADAFA289}" srcOrd="0" destOrd="0" presId="urn:microsoft.com/office/officeart/2005/8/layout/cycle6"/>
    <dgm:cxn modelId="{B5FE3570-6425-4C57-9B0B-E215F9E2BE7E}" srcId="{8B432D50-3049-40AB-8C34-9FEC72F09726}" destId="{9681B33C-98EE-40EE-BB27-248BE7C8B711}" srcOrd="6" destOrd="0" parTransId="{C921BA7B-B704-46FB-A77F-D7A61B719911}" sibTransId="{F5C20C7D-8592-4A32-A78E-00DE3FBFB6F7}"/>
    <dgm:cxn modelId="{4338C172-FC81-489E-B7DA-53C0ED5A0D5B}" srcId="{8B432D50-3049-40AB-8C34-9FEC72F09726}" destId="{E3C28E52-FA02-4254-AB7D-1283EEAC590C}" srcOrd="5" destOrd="0" parTransId="{C0204FD6-C487-40EB-BBCD-E3FC33316518}" sibTransId="{F863BEC3-D892-4278-82E9-1FD735C92426}"/>
    <dgm:cxn modelId="{9B526E59-B3A5-43C5-9637-C29AF2F4FB89}" type="presOf" srcId="{EFB2DD86-D7EB-48E8-A451-BE57A45332B1}" destId="{C057E64B-EDD8-45B8-980F-35C75F29B9D3}" srcOrd="0" destOrd="0" presId="urn:microsoft.com/office/officeart/2005/8/layout/cycle6"/>
    <dgm:cxn modelId="{AECCEDA3-1640-4319-AC29-B2BC7F4BB416}" type="presOf" srcId="{20980D22-02CD-49B5-8B51-0FD71818DF51}" destId="{51BA30D5-1AC1-4353-BD13-85CACBDD1953}" srcOrd="0" destOrd="0" presId="urn:microsoft.com/office/officeart/2005/8/layout/cycle6"/>
    <dgm:cxn modelId="{98964EA9-E213-4CBB-BD9B-780F70CB5C9F}" type="presOf" srcId="{647CC55D-BBB9-4A14-858C-184E991C8B1A}" destId="{ADBC547C-5A6E-4B1F-89FB-11194825E29A}" srcOrd="0" destOrd="0" presId="urn:microsoft.com/office/officeart/2005/8/layout/cycle6"/>
    <dgm:cxn modelId="{AE9140B0-8738-4104-9090-ED6AEEAE638F}" type="presOf" srcId="{64F1B9BA-CC7D-40D4-96FE-A2AF405C941F}" destId="{F078F1A9-4A01-4997-84CD-43CA1C2488D2}" srcOrd="0" destOrd="0" presId="urn:microsoft.com/office/officeart/2005/8/layout/cycle6"/>
    <dgm:cxn modelId="{A9EA59B5-3A00-47BB-9BC2-B7F6B9D0DCBD}" srcId="{8B432D50-3049-40AB-8C34-9FEC72F09726}" destId="{A10E0184-F49E-4784-B3EB-9C7ADD63C26F}" srcOrd="0" destOrd="0" parTransId="{9329C0F7-FF18-413B-B111-C6241A485FE8}" sibTransId="{EFB2DD86-D7EB-48E8-A451-BE57A45332B1}"/>
    <dgm:cxn modelId="{517722B7-D0E9-45BD-9EC6-159A780DD65F}" type="presOf" srcId="{94B43837-1F30-410E-8C7C-071DC58F3F55}" destId="{C6E35229-2323-418D-9627-13C0786E7539}" srcOrd="0" destOrd="0" presId="urn:microsoft.com/office/officeart/2005/8/layout/cycle6"/>
    <dgm:cxn modelId="{2E24CABA-05E9-4B19-AC36-6365B20CF689}" type="presOf" srcId="{418C62E9-C10D-4A89-9526-D0D7B7D4AAD0}" destId="{2BFE19BC-236E-4374-968C-0705CB5F9062}" srcOrd="0" destOrd="0" presId="urn:microsoft.com/office/officeart/2005/8/layout/cycle6"/>
    <dgm:cxn modelId="{805667C6-FC3B-4184-8663-8F367C6A363B}" type="presOf" srcId="{88A8D04E-AD2F-473A-8818-A9D55A643855}" destId="{94FE2BFF-0F6E-43A0-AD56-A7235635836A}" srcOrd="0" destOrd="0" presId="urn:microsoft.com/office/officeart/2005/8/layout/cycle6"/>
    <dgm:cxn modelId="{59516BCC-E86A-4570-99AA-BAB12A17F39D}" type="presOf" srcId="{6479CA54-43B0-400D-84D4-577472FB1D60}" destId="{5D24AAA3-9337-4BF3-A17D-480A80052047}" srcOrd="0" destOrd="0" presId="urn:microsoft.com/office/officeart/2005/8/layout/cycle6"/>
    <dgm:cxn modelId="{5A2E9DE0-81E2-4BBA-BDAC-D09474E8BAE4}" srcId="{8B432D50-3049-40AB-8C34-9FEC72F09726}" destId="{9618B928-B52D-4474-8D63-0A0033EABDDC}" srcOrd="4" destOrd="0" parTransId="{57942C8A-F8E2-4169-8670-5DC9B118851E}" sibTransId="{94B43837-1F30-410E-8C7C-071DC58F3F55}"/>
    <dgm:cxn modelId="{3CCF7EE6-8506-4410-9ADA-CB9B0B415102}" type="presOf" srcId="{00DC8AD4-8EA5-4992-8EE2-E0FA471C2DBD}" destId="{20AD0990-526E-4327-998D-3F043EE0D22E}" srcOrd="0" destOrd="0" presId="urn:microsoft.com/office/officeart/2005/8/layout/cycle6"/>
    <dgm:cxn modelId="{1D3BB4EE-F91A-46CE-AE00-E4D0DC9ED68C}" srcId="{8B432D50-3049-40AB-8C34-9FEC72F09726}" destId="{A46DEFB2-5D0B-4F7A-AD1D-6B375FEB3C5C}" srcOrd="3" destOrd="0" parTransId="{AC7D9F71-63AB-4168-B6BD-C01933AA29DD}" sibTransId="{20980D22-02CD-49B5-8B51-0FD71818DF51}"/>
    <dgm:cxn modelId="{3B77BCF9-48CB-464B-A602-3430D3FBE659}" srcId="{8B432D50-3049-40AB-8C34-9FEC72F09726}" destId="{00DC8AD4-8EA5-4992-8EE2-E0FA471C2DBD}" srcOrd="2" destOrd="0" parTransId="{53E1A437-7032-4591-A54E-8DF9C5939FCB}" sibTransId="{647CC55D-BBB9-4A14-858C-184E991C8B1A}"/>
    <dgm:cxn modelId="{8B2E74FD-36F9-47A1-B523-E9F44EF14B64}" srcId="{8B432D50-3049-40AB-8C34-9FEC72F09726}" destId="{C4989590-EF80-4898-9533-D30031945BDA}" srcOrd="7" destOrd="0" parTransId="{D4A87D99-C599-4BB8-BD8F-BF929FBE338F}" sibTransId="{6479CA54-43B0-400D-84D4-577472FB1D60}"/>
    <dgm:cxn modelId="{BC392EAE-DCD5-434A-9F58-3A99F1C0CDBB}" type="presParOf" srcId="{00DF1221-918F-4D81-9D4B-B0A2C89E4346}" destId="{F492C60E-BB38-4F5A-A244-A5341A120B2E}" srcOrd="0" destOrd="0" presId="urn:microsoft.com/office/officeart/2005/8/layout/cycle6"/>
    <dgm:cxn modelId="{B6C19367-A55B-473E-B540-1DC805DDB0A5}" type="presParOf" srcId="{00DF1221-918F-4D81-9D4B-B0A2C89E4346}" destId="{CCA13431-F833-463E-B02E-C39BD8E4671F}" srcOrd="1" destOrd="0" presId="urn:microsoft.com/office/officeart/2005/8/layout/cycle6"/>
    <dgm:cxn modelId="{A3C7217F-3293-4947-8906-78E2EB034BDC}" type="presParOf" srcId="{00DF1221-918F-4D81-9D4B-B0A2C89E4346}" destId="{C057E64B-EDD8-45B8-980F-35C75F29B9D3}" srcOrd="2" destOrd="0" presId="urn:microsoft.com/office/officeart/2005/8/layout/cycle6"/>
    <dgm:cxn modelId="{D2A31C7F-48F8-4B1A-9F89-587A1189CBBE}" type="presParOf" srcId="{00DF1221-918F-4D81-9D4B-B0A2C89E4346}" destId="{94FE2BFF-0F6E-43A0-AD56-A7235635836A}" srcOrd="3" destOrd="0" presId="urn:microsoft.com/office/officeart/2005/8/layout/cycle6"/>
    <dgm:cxn modelId="{D8F975CD-4A6B-4FBE-ACBC-229D35F910F9}" type="presParOf" srcId="{00DF1221-918F-4D81-9D4B-B0A2C89E4346}" destId="{D9BAA597-E47D-4C61-95DC-96D29BFC5F90}" srcOrd="4" destOrd="0" presId="urn:microsoft.com/office/officeart/2005/8/layout/cycle6"/>
    <dgm:cxn modelId="{534CA4F9-CB12-40B0-89AA-BC52A0C7AEFD}" type="presParOf" srcId="{00DF1221-918F-4D81-9D4B-B0A2C89E4346}" destId="{2BFE19BC-236E-4374-968C-0705CB5F9062}" srcOrd="5" destOrd="0" presId="urn:microsoft.com/office/officeart/2005/8/layout/cycle6"/>
    <dgm:cxn modelId="{1ABBC33F-0748-4B1E-95FB-7D740D0D43CF}" type="presParOf" srcId="{00DF1221-918F-4D81-9D4B-B0A2C89E4346}" destId="{20AD0990-526E-4327-998D-3F043EE0D22E}" srcOrd="6" destOrd="0" presId="urn:microsoft.com/office/officeart/2005/8/layout/cycle6"/>
    <dgm:cxn modelId="{D541A0E9-16C1-46E4-B08A-8D3931915F87}" type="presParOf" srcId="{00DF1221-918F-4D81-9D4B-B0A2C89E4346}" destId="{134E14BC-7DA7-4965-A8B7-8E3DD16C3EE0}" srcOrd="7" destOrd="0" presId="urn:microsoft.com/office/officeart/2005/8/layout/cycle6"/>
    <dgm:cxn modelId="{34B53E21-A152-4407-98D5-A1FCA8386B0D}" type="presParOf" srcId="{00DF1221-918F-4D81-9D4B-B0A2C89E4346}" destId="{ADBC547C-5A6E-4B1F-89FB-11194825E29A}" srcOrd="8" destOrd="0" presId="urn:microsoft.com/office/officeart/2005/8/layout/cycle6"/>
    <dgm:cxn modelId="{90619A8E-1EF4-4F5A-8757-68EA7870DDBA}" type="presParOf" srcId="{00DF1221-918F-4D81-9D4B-B0A2C89E4346}" destId="{ECCB8806-B88A-4BCC-905F-1D46ADAFA289}" srcOrd="9" destOrd="0" presId="urn:microsoft.com/office/officeart/2005/8/layout/cycle6"/>
    <dgm:cxn modelId="{AED0F387-7791-4568-A67E-D3F71F89F4E8}" type="presParOf" srcId="{00DF1221-918F-4D81-9D4B-B0A2C89E4346}" destId="{E6F953A9-A10D-4B30-9FC1-1C1F07757057}" srcOrd="10" destOrd="0" presId="urn:microsoft.com/office/officeart/2005/8/layout/cycle6"/>
    <dgm:cxn modelId="{30D11891-1E28-4240-BC0F-B7A798A273C4}" type="presParOf" srcId="{00DF1221-918F-4D81-9D4B-B0A2C89E4346}" destId="{51BA30D5-1AC1-4353-BD13-85CACBDD1953}" srcOrd="11" destOrd="0" presId="urn:microsoft.com/office/officeart/2005/8/layout/cycle6"/>
    <dgm:cxn modelId="{32957B49-6712-4E35-A2A1-43F154D83585}" type="presParOf" srcId="{00DF1221-918F-4D81-9D4B-B0A2C89E4346}" destId="{89C170D0-935C-4F9F-A71B-BCE4C441DA5F}" srcOrd="12" destOrd="0" presId="urn:microsoft.com/office/officeart/2005/8/layout/cycle6"/>
    <dgm:cxn modelId="{C91AD4BD-AE5B-476C-992D-D38DB4014ABE}" type="presParOf" srcId="{00DF1221-918F-4D81-9D4B-B0A2C89E4346}" destId="{7B10263D-FF13-454A-8AA4-697A5EF3B255}" srcOrd="13" destOrd="0" presId="urn:microsoft.com/office/officeart/2005/8/layout/cycle6"/>
    <dgm:cxn modelId="{D6FD184B-4ED7-4EAF-833E-607A2C5A89BA}" type="presParOf" srcId="{00DF1221-918F-4D81-9D4B-B0A2C89E4346}" destId="{C6E35229-2323-418D-9627-13C0786E7539}" srcOrd="14" destOrd="0" presId="urn:microsoft.com/office/officeart/2005/8/layout/cycle6"/>
    <dgm:cxn modelId="{8C27B174-1985-48AD-96C8-C90A55F5D3E5}" type="presParOf" srcId="{00DF1221-918F-4D81-9D4B-B0A2C89E4346}" destId="{691E7AA5-7FD5-4A26-A9DF-E53060E5E4C0}" srcOrd="15" destOrd="0" presId="urn:microsoft.com/office/officeart/2005/8/layout/cycle6"/>
    <dgm:cxn modelId="{B77D4F03-66C4-4D96-A110-3EA707D748BB}" type="presParOf" srcId="{00DF1221-918F-4D81-9D4B-B0A2C89E4346}" destId="{1699DD08-D991-4D16-B0E7-82BE4A0D5414}" srcOrd="16" destOrd="0" presId="urn:microsoft.com/office/officeart/2005/8/layout/cycle6"/>
    <dgm:cxn modelId="{3859550D-886B-4412-82EE-F52AF0B273ED}" type="presParOf" srcId="{00DF1221-918F-4D81-9D4B-B0A2C89E4346}" destId="{46FF67FB-B75D-4BAA-930E-2953CEA507B0}" srcOrd="17" destOrd="0" presId="urn:microsoft.com/office/officeart/2005/8/layout/cycle6"/>
    <dgm:cxn modelId="{9D01DD62-604E-41E8-8FAB-566F04ED4F66}" type="presParOf" srcId="{00DF1221-918F-4D81-9D4B-B0A2C89E4346}" destId="{2312B902-8C04-4A98-B125-34ADB4152E89}" srcOrd="18" destOrd="0" presId="urn:microsoft.com/office/officeart/2005/8/layout/cycle6"/>
    <dgm:cxn modelId="{1076BA48-8506-41E4-ABA3-FB5521A4BFFD}" type="presParOf" srcId="{00DF1221-918F-4D81-9D4B-B0A2C89E4346}" destId="{72DE940C-BF5E-4BDE-B2FF-CCE7B268FA84}" srcOrd="19" destOrd="0" presId="urn:microsoft.com/office/officeart/2005/8/layout/cycle6"/>
    <dgm:cxn modelId="{F1ED175B-C73A-4135-8989-FD98C795C1E9}" type="presParOf" srcId="{00DF1221-918F-4D81-9D4B-B0A2C89E4346}" destId="{DF7B5D68-40DA-495F-A688-63784F53AFA9}" srcOrd="20" destOrd="0" presId="urn:microsoft.com/office/officeart/2005/8/layout/cycle6"/>
    <dgm:cxn modelId="{70AECB91-5A55-458F-A8AF-1FB62986718A}" type="presParOf" srcId="{00DF1221-918F-4D81-9D4B-B0A2C89E4346}" destId="{7BA6A534-A6A1-4BB9-A634-EBBA3370427C}" srcOrd="21" destOrd="0" presId="urn:microsoft.com/office/officeart/2005/8/layout/cycle6"/>
    <dgm:cxn modelId="{0D5B88DD-4803-480D-8BD8-6B92A35CCA63}" type="presParOf" srcId="{00DF1221-918F-4D81-9D4B-B0A2C89E4346}" destId="{28BA6305-FEDB-4A0C-94FD-F377E116C36B}" srcOrd="22" destOrd="0" presId="urn:microsoft.com/office/officeart/2005/8/layout/cycle6"/>
    <dgm:cxn modelId="{695EB5AA-C5BB-48C9-8E48-50371C3202D0}" type="presParOf" srcId="{00DF1221-918F-4D81-9D4B-B0A2C89E4346}" destId="{5D24AAA3-9337-4BF3-A17D-480A80052047}" srcOrd="23" destOrd="0" presId="urn:microsoft.com/office/officeart/2005/8/layout/cycle6"/>
    <dgm:cxn modelId="{922A0B48-0A29-4EFC-BF57-CD47B6B3068E}" type="presParOf" srcId="{00DF1221-918F-4D81-9D4B-B0A2C89E4346}" destId="{F078F1A9-4A01-4997-84CD-43CA1C2488D2}" srcOrd="24" destOrd="0" presId="urn:microsoft.com/office/officeart/2005/8/layout/cycle6"/>
    <dgm:cxn modelId="{DDFD6405-3A90-4A3E-8F42-9443D1D8FD03}" type="presParOf" srcId="{00DF1221-918F-4D81-9D4B-B0A2C89E4346}" destId="{D0C7B7DD-C816-4F11-9DD4-B237C37E5C47}" srcOrd="25" destOrd="0" presId="urn:microsoft.com/office/officeart/2005/8/layout/cycle6"/>
    <dgm:cxn modelId="{9D2C0B43-7DB2-4B1A-8FAE-C0B15D34A70D}" type="presParOf" srcId="{00DF1221-918F-4D81-9D4B-B0A2C89E4346}" destId="{440BFB19-FE5F-4F13-8ACA-C50DCD06FDDA}" srcOrd="26" destOrd="0" presId="urn:microsoft.com/office/officeart/2005/8/layout/cycle6"/>
  </dgm:cxnLst>
  <dgm:bg>
    <a:noFill/>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B8C007-C502-4E68-8974-48A57E8CC4A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IN"/>
        </a:p>
      </dgm:t>
    </dgm:pt>
    <dgm:pt modelId="{2B40D213-ED54-4603-9D7A-5012D4E78DC5}">
      <dgm:prSet phldrT="[Text]" custT="1"/>
      <dgm:spPr/>
      <dgm:t>
        <a:bodyPr/>
        <a:lstStyle/>
        <a:p>
          <a:r>
            <a:rPr lang="en-IN" sz="1600" b="1" dirty="0">
              <a:latin typeface="Comic Sans MS" panose="030F0702030302020204" pitchFamily="66" charset="0"/>
            </a:rPr>
            <a:t>Insolvent Company</a:t>
          </a:r>
        </a:p>
      </dgm:t>
    </dgm:pt>
    <dgm:pt modelId="{88B9E9AB-D080-4C71-B3D8-6CF3CFA20402}" type="parTrans" cxnId="{B31B06FE-1585-4390-875C-F7809021D4EA}">
      <dgm:prSet/>
      <dgm:spPr/>
      <dgm:t>
        <a:bodyPr/>
        <a:lstStyle/>
        <a:p>
          <a:endParaRPr lang="en-IN"/>
        </a:p>
      </dgm:t>
    </dgm:pt>
    <dgm:pt modelId="{33980CE7-C719-493C-B194-E694148576E7}" type="sibTrans" cxnId="{B31B06FE-1585-4390-875C-F7809021D4EA}">
      <dgm:prSet/>
      <dgm:spPr/>
      <dgm:t>
        <a:bodyPr/>
        <a:lstStyle/>
        <a:p>
          <a:endParaRPr lang="en-IN"/>
        </a:p>
      </dgm:t>
    </dgm:pt>
    <dgm:pt modelId="{D8C4F843-E4F6-446B-A2D5-3E3603C6E4A4}">
      <dgm:prSet phldrT="[Text]" custT="1"/>
      <dgm:spPr/>
      <dgm:t>
        <a:bodyPr/>
        <a:lstStyle/>
        <a:p>
          <a:r>
            <a:rPr lang="en-US" sz="1600" b="1" dirty="0">
              <a:solidFill>
                <a:schemeClr val="tx2"/>
              </a:solidFill>
              <a:latin typeface="Comic Sans MS" panose="030F0702030302020204" pitchFamily="66" charset="0"/>
            </a:rPr>
            <a:t>Section-7</a:t>
          </a:r>
          <a:endParaRPr lang="en-IN" sz="1600" b="1" dirty="0">
            <a:solidFill>
              <a:schemeClr val="tx2"/>
            </a:solidFill>
          </a:endParaRPr>
        </a:p>
      </dgm:t>
    </dgm:pt>
    <dgm:pt modelId="{FF9FCADB-B670-43EF-B6BD-2B50A807A3F7}" type="parTrans" cxnId="{2CC0A184-C069-4E38-BBED-04E80F9B91AD}">
      <dgm:prSet/>
      <dgm:spPr/>
      <dgm:t>
        <a:bodyPr/>
        <a:lstStyle/>
        <a:p>
          <a:endParaRPr lang="en-IN"/>
        </a:p>
      </dgm:t>
    </dgm:pt>
    <dgm:pt modelId="{C9CD21C5-BF48-4CC6-BAA2-AAE5D77F9834}" type="sibTrans" cxnId="{2CC0A184-C069-4E38-BBED-04E80F9B91AD}">
      <dgm:prSet/>
      <dgm:spPr/>
      <dgm:t>
        <a:bodyPr/>
        <a:lstStyle/>
        <a:p>
          <a:endParaRPr lang="en-IN"/>
        </a:p>
      </dgm:t>
    </dgm:pt>
    <dgm:pt modelId="{DEBFFAA5-AC42-4A50-9141-2B1F13D77E9A}">
      <dgm:prSet phldrT="[Text]" custT="1"/>
      <dgm:spPr/>
      <dgm:t>
        <a:bodyPr/>
        <a:lstStyle/>
        <a:p>
          <a:r>
            <a:rPr lang="en-US" sz="1600" b="1" dirty="0">
              <a:solidFill>
                <a:schemeClr val="tx2"/>
              </a:solidFill>
              <a:latin typeface="Comic Sans MS" panose="030F0702030302020204" pitchFamily="66" charset="0"/>
            </a:rPr>
            <a:t>Section-9</a:t>
          </a:r>
          <a:endParaRPr lang="en-IN" sz="1600" b="1" dirty="0">
            <a:solidFill>
              <a:schemeClr val="tx2"/>
            </a:solidFill>
          </a:endParaRPr>
        </a:p>
      </dgm:t>
    </dgm:pt>
    <dgm:pt modelId="{B01FC210-2AE1-499E-AA1E-2CA82D52F8A7}" type="parTrans" cxnId="{0CF8240B-5438-41B3-B670-4E78ED070312}">
      <dgm:prSet/>
      <dgm:spPr/>
      <dgm:t>
        <a:bodyPr/>
        <a:lstStyle/>
        <a:p>
          <a:endParaRPr lang="en-IN"/>
        </a:p>
      </dgm:t>
    </dgm:pt>
    <dgm:pt modelId="{1FD37744-F01F-4072-8173-96358721FADF}" type="sibTrans" cxnId="{0CF8240B-5438-41B3-B670-4E78ED070312}">
      <dgm:prSet/>
      <dgm:spPr/>
      <dgm:t>
        <a:bodyPr/>
        <a:lstStyle/>
        <a:p>
          <a:endParaRPr lang="en-IN"/>
        </a:p>
      </dgm:t>
    </dgm:pt>
    <dgm:pt modelId="{CEC6FDCD-83A9-4E06-B2CE-82300633AE5C}">
      <dgm:prSet phldrT="[Text]" custT="1"/>
      <dgm:spPr/>
      <dgm:t>
        <a:bodyPr/>
        <a:lstStyle/>
        <a:p>
          <a:r>
            <a:rPr lang="en-US" sz="1600" b="1" dirty="0">
              <a:solidFill>
                <a:schemeClr val="tx2"/>
              </a:solidFill>
              <a:latin typeface="Comic Sans MS" panose="030F0702030302020204" pitchFamily="66" charset="0"/>
            </a:rPr>
            <a:t>Section-10</a:t>
          </a:r>
          <a:endParaRPr lang="en-IN" sz="1600" b="1" dirty="0">
            <a:solidFill>
              <a:schemeClr val="tx2"/>
            </a:solidFill>
          </a:endParaRPr>
        </a:p>
      </dgm:t>
    </dgm:pt>
    <dgm:pt modelId="{67F0A748-FBD0-4D57-8ACB-76564CFD07B6}" type="parTrans" cxnId="{4802F266-A35F-4ABE-ACE9-F6D2F5DCA2BB}">
      <dgm:prSet/>
      <dgm:spPr/>
      <dgm:t>
        <a:bodyPr/>
        <a:lstStyle/>
        <a:p>
          <a:endParaRPr lang="en-IN"/>
        </a:p>
      </dgm:t>
    </dgm:pt>
    <dgm:pt modelId="{B793F0A7-B6F1-4E68-A4C7-641FCCCC09C2}" type="sibTrans" cxnId="{4802F266-A35F-4ABE-ACE9-F6D2F5DCA2BB}">
      <dgm:prSet/>
      <dgm:spPr/>
      <dgm:t>
        <a:bodyPr/>
        <a:lstStyle/>
        <a:p>
          <a:endParaRPr lang="en-IN"/>
        </a:p>
      </dgm:t>
    </dgm:pt>
    <dgm:pt modelId="{95995690-5891-43BF-8D9A-B25364858669}">
      <dgm:prSet phldrT="[Text]" custT="1"/>
      <dgm:spPr/>
      <dgm:t>
        <a:bodyPr/>
        <a:lstStyle/>
        <a:p>
          <a:r>
            <a:rPr lang="en-US" sz="1600" b="1" dirty="0">
              <a:solidFill>
                <a:schemeClr val="tx2"/>
              </a:solidFill>
              <a:latin typeface="Comic Sans MS" panose="030F0702030302020204" pitchFamily="66" charset="0"/>
            </a:rPr>
            <a:t>Section-271</a:t>
          </a:r>
          <a:endParaRPr lang="en-IN" sz="1600" b="1" dirty="0">
            <a:solidFill>
              <a:schemeClr val="tx2"/>
            </a:solidFill>
          </a:endParaRPr>
        </a:p>
      </dgm:t>
    </dgm:pt>
    <dgm:pt modelId="{0E08DE3F-1218-4B18-BB88-10BB04F931CA}" type="parTrans" cxnId="{FC7BF755-FFFE-424C-8885-FA96311A7685}">
      <dgm:prSet/>
      <dgm:spPr/>
      <dgm:t>
        <a:bodyPr/>
        <a:lstStyle/>
        <a:p>
          <a:endParaRPr lang="en-IN"/>
        </a:p>
      </dgm:t>
    </dgm:pt>
    <dgm:pt modelId="{57E3DCF7-9E02-4D91-BD31-C822E6D60E34}" type="sibTrans" cxnId="{FC7BF755-FFFE-424C-8885-FA96311A7685}">
      <dgm:prSet/>
      <dgm:spPr/>
      <dgm:t>
        <a:bodyPr/>
        <a:lstStyle/>
        <a:p>
          <a:endParaRPr lang="en-IN"/>
        </a:p>
      </dgm:t>
    </dgm:pt>
    <dgm:pt modelId="{C58BC5A3-8AD2-4584-BFB6-915C58199CA8}" type="pres">
      <dgm:prSet presAssocID="{E5B8C007-C502-4E68-8974-48A57E8CC4A1}" presName="hierChild1" presStyleCnt="0">
        <dgm:presLayoutVars>
          <dgm:orgChart val="1"/>
          <dgm:chPref val="1"/>
          <dgm:dir/>
          <dgm:animOne val="branch"/>
          <dgm:animLvl val="lvl"/>
          <dgm:resizeHandles/>
        </dgm:presLayoutVars>
      </dgm:prSet>
      <dgm:spPr/>
    </dgm:pt>
    <dgm:pt modelId="{5C7EA9A4-9C77-47F3-89B0-72EA08B20573}" type="pres">
      <dgm:prSet presAssocID="{2B40D213-ED54-4603-9D7A-5012D4E78DC5}" presName="hierRoot1" presStyleCnt="0">
        <dgm:presLayoutVars>
          <dgm:hierBranch val="init"/>
        </dgm:presLayoutVars>
      </dgm:prSet>
      <dgm:spPr/>
    </dgm:pt>
    <dgm:pt modelId="{8F3BEF0B-097A-428D-A3CE-72AD14B1066D}" type="pres">
      <dgm:prSet presAssocID="{2B40D213-ED54-4603-9D7A-5012D4E78DC5}" presName="rootComposite1" presStyleCnt="0"/>
      <dgm:spPr/>
    </dgm:pt>
    <dgm:pt modelId="{51039EB8-3FDC-4EA2-88AD-33F9364AE127}" type="pres">
      <dgm:prSet presAssocID="{2B40D213-ED54-4603-9D7A-5012D4E78DC5}" presName="rootText1" presStyleLbl="node0" presStyleIdx="0" presStyleCnt="1">
        <dgm:presLayoutVars>
          <dgm:chPref val="3"/>
        </dgm:presLayoutVars>
      </dgm:prSet>
      <dgm:spPr/>
    </dgm:pt>
    <dgm:pt modelId="{3F0FFA2B-4775-4F36-818C-AA4B19DE7639}" type="pres">
      <dgm:prSet presAssocID="{2B40D213-ED54-4603-9D7A-5012D4E78DC5}" presName="rootConnector1" presStyleLbl="node1" presStyleIdx="0" presStyleCnt="0"/>
      <dgm:spPr/>
    </dgm:pt>
    <dgm:pt modelId="{D5959DCC-E2A5-40FE-AA4D-216DE2EAE473}" type="pres">
      <dgm:prSet presAssocID="{2B40D213-ED54-4603-9D7A-5012D4E78DC5}" presName="hierChild2" presStyleCnt="0"/>
      <dgm:spPr/>
    </dgm:pt>
    <dgm:pt modelId="{0FFC6703-3E35-4AEC-A034-CC4D6810B3E2}" type="pres">
      <dgm:prSet presAssocID="{FF9FCADB-B670-43EF-B6BD-2B50A807A3F7}" presName="Name37" presStyleLbl="parChTrans1D2" presStyleIdx="0" presStyleCnt="4"/>
      <dgm:spPr/>
    </dgm:pt>
    <dgm:pt modelId="{68E2FD01-3F4F-466F-AA7A-863BDA8580B3}" type="pres">
      <dgm:prSet presAssocID="{D8C4F843-E4F6-446B-A2D5-3E3603C6E4A4}" presName="hierRoot2" presStyleCnt="0">
        <dgm:presLayoutVars>
          <dgm:hierBranch val="init"/>
        </dgm:presLayoutVars>
      </dgm:prSet>
      <dgm:spPr/>
    </dgm:pt>
    <dgm:pt modelId="{FE30E619-2D7F-4C53-B72B-8DAC00EB23C1}" type="pres">
      <dgm:prSet presAssocID="{D8C4F843-E4F6-446B-A2D5-3E3603C6E4A4}" presName="rootComposite" presStyleCnt="0"/>
      <dgm:spPr/>
    </dgm:pt>
    <dgm:pt modelId="{324F45B6-EFF7-4386-9485-C93A9E99747C}" type="pres">
      <dgm:prSet presAssocID="{D8C4F843-E4F6-446B-A2D5-3E3603C6E4A4}" presName="rootText" presStyleLbl="node2" presStyleIdx="0" presStyleCnt="4">
        <dgm:presLayoutVars>
          <dgm:chPref val="3"/>
        </dgm:presLayoutVars>
      </dgm:prSet>
      <dgm:spPr/>
    </dgm:pt>
    <dgm:pt modelId="{08D13420-C92C-4640-AE73-36D4385EF2A1}" type="pres">
      <dgm:prSet presAssocID="{D8C4F843-E4F6-446B-A2D5-3E3603C6E4A4}" presName="rootConnector" presStyleLbl="node2" presStyleIdx="0" presStyleCnt="4"/>
      <dgm:spPr/>
    </dgm:pt>
    <dgm:pt modelId="{18BD2D37-3960-41C3-87A1-0A8FFFAAB920}" type="pres">
      <dgm:prSet presAssocID="{D8C4F843-E4F6-446B-A2D5-3E3603C6E4A4}" presName="hierChild4" presStyleCnt="0"/>
      <dgm:spPr/>
    </dgm:pt>
    <dgm:pt modelId="{8121EDE4-809F-401B-AB53-E5AE524EA780}" type="pres">
      <dgm:prSet presAssocID="{D8C4F843-E4F6-446B-A2D5-3E3603C6E4A4}" presName="hierChild5" presStyleCnt="0"/>
      <dgm:spPr/>
    </dgm:pt>
    <dgm:pt modelId="{E224EEB2-E98C-4301-BE7B-AB155020EB72}" type="pres">
      <dgm:prSet presAssocID="{B01FC210-2AE1-499E-AA1E-2CA82D52F8A7}" presName="Name37" presStyleLbl="parChTrans1D2" presStyleIdx="1" presStyleCnt="4"/>
      <dgm:spPr/>
    </dgm:pt>
    <dgm:pt modelId="{E4F5CDEF-40BF-4F56-8D96-07CA04B6500B}" type="pres">
      <dgm:prSet presAssocID="{DEBFFAA5-AC42-4A50-9141-2B1F13D77E9A}" presName="hierRoot2" presStyleCnt="0">
        <dgm:presLayoutVars>
          <dgm:hierBranch val="init"/>
        </dgm:presLayoutVars>
      </dgm:prSet>
      <dgm:spPr/>
    </dgm:pt>
    <dgm:pt modelId="{CBC45B5A-8415-443F-9489-0E07E941D7F4}" type="pres">
      <dgm:prSet presAssocID="{DEBFFAA5-AC42-4A50-9141-2B1F13D77E9A}" presName="rootComposite" presStyleCnt="0"/>
      <dgm:spPr/>
    </dgm:pt>
    <dgm:pt modelId="{74C9AE5E-4BF7-4742-91FD-2646DD579E20}" type="pres">
      <dgm:prSet presAssocID="{DEBFFAA5-AC42-4A50-9141-2B1F13D77E9A}" presName="rootText" presStyleLbl="node2" presStyleIdx="1" presStyleCnt="4">
        <dgm:presLayoutVars>
          <dgm:chPref val="3"/>
        </dgm:presLayoutVars>
      </dgm:prSet>
      <dgm:spPr/>
    </dgm:pt>
    <dgm:pt modelId="{1B884A77-1CDF-4286-9119-36E9A4857A6C}" type="pres">
      <dgm:prSet presAssocID="{DEBFFAA5-AC42-4A50-9141-2B1F13D77E9A}" presName="rootConnector" presStyleLbl="node2" presStyleIdx="1" presStyleCnt="4"/>
      <dgm:spPr/>
    </dgm:pt>
    <dgm:pt modelId="{5A1DD3CA-FE79-4E7F-8E72-205E0EC06DEE}" type="pres">
      <dgm:prSet presAssocID="{DEBFFAA5-AC42-4A50-9141-2B1F13D77E9A}" presName="hierChild4" presStyleCnt="0"/>
      <dgm:spPr/>
    </dgm:pt>
    <dgm:pt modelId="{5F86F339-F276-4B46-BB06-3027736F1ABC}" type="pres">
      <dgm:prSet presAssocID="{DEBFFAA5-AC42-4A50-9141-2B1F13D77E9A}" presName="hierChild5" presStyleCnt="0"/>
      <dgm:spPr/>
    </dgm:pt>
    <dgm:pt modelId="{12D30392-4CD0-4B16-9761-F16EFA540DE1}" type="pres">
      <dgm:prSet presAssocID="{67F0A748-FBD0-4D57-8ACB-76564CFD07B6}" presName="Name37" presStyleLbl="parChTrans1D2" presStyleIdx="2" presStyleCnt="4"/>
      <dgm:spPr/>
    </dgm:pt>
    <dgm:pt modelId="{71682FDB-7299-4B64-810F-1CE6EFAFBC97}" type="pres">
      <dgm:prSet presAssocID="{CEC6FDCD-83A9-4E06-B2CE-82300633AE5C}" presName="hierRoot2" presStyleCnt="0">
        <dgm:presLayoutVars>
          <dgm:hierBranch val="init"/>
        </dgm:presLayoutVars>
      </dgm:prSet>
      <dgm:spPr/>
    </dgm:pt>
    <dgm:pt modelId="{EBEA7CB1-A495-4BD4-8E48-52211767729E}" type="pres">
      <dgm:prSet presAssocID="{CEC6FDCD-83A9-4E06-B2CE-82300633AE5C}" presName="rootComposite" presStyleCnt="0"/>
      <dgm:spPr/>
    </dgm:pt>
    <dgm:pt modelId="{3F6C273D-1378-42E6-988B-3810F5ACFF88}" type="pres">
      <dgm:prSet presAssocID="{CEC6FDCD-83A9-4E06-B2CE-82300633AE5C}" presName="rootText" presStyleLbl="node2" presStyleIdx="2" presStyleCnt="4">
        <dgm:presLayoutVars>
          <dgm:chPref val="3"/>
        </dgm:presLayoutVars>
      </dgm:prSet>
      <dgm:spPr/>
    </dgm:pt>
    <dgm:pt modelId="{86B42A8F-F59D-4603-AD62-6BB4B5A2AC95}" type="pres">
      <dgm:prSet presAssocID="{CEC6FDCD-83A9-4E06-B2CE-82300633AE5C}" presName="rootConnector" presStyleLbl="node2" presStyleIdx="2" presStyleCnt="4"/>
      <dgm:spPr/>
    </dgm:pt>
    <dgm:pt modelId="{DD58ECF4-A36D-4C47-B220-66DF1E18E2B8}" type="pres">
      <dgm:prSet presAssocID="{CEC6FDCD-83A9-4E06-B2CE-82300633AE5C}" presName="hierChild4" presStyleCnt="0"/>
      <dgm:spPr/>
    </dgm:pt>
    <dgm:pt modelId="{53F33932-5330-47F5-9FC6-4188499885EC}" type="pres">
      <dgm:prSet presAssocID="{CEC6FDCD-83A9-4E06-B2CE-82300633AE5C}" presName="hierChild5" presStyleCnt="0"/>
      <dgm:spPr/>
    </dgm:pt>
    <dgm:pt modelId="{B20BCBFF-44EC-4702-8780-56B041381C94}" type="pres">
      <dgm:prSet presAssocID="{0E08DE3F-1218-4B18-BB88-10BB04F931CA}" presName="Name37" presStyleLbl="parChTrans1D2" presStyleIdx="3" presStyleCnt="4"/>
      <dgm:spPr/>
    </dgm:pt>
    <dgm:pt modelId="{52B6170A-BA47-43BD-98B9-BDE5E751655A}" type="pres">
      <dgm:prSet presAssocID="{95995690-5891-43BF-8D9A-B25364858669}" presName="hierRoot2" presStyleCnt="0">
        <dgm:presLayoutVars>
          <dgm:hierBranch val="init"/>
        </dgm:presLayoutVars>
      </dgm:prSet>
      <dgm:spPr/>
    </dgm:pt>
    <dgm:pt modelId="{CCE64A6B-B793-4590-8958-399478BDA357}" type="pres">
      <dgm:prSet presAssocID="{95995690-5891-43BF-8D9A-B25364858669}" presName="rootComposite" presStyleCnt="0"/>
      <dgm:spPr/>
    </dgm:pt>
    <dgm:pt modelId="{23FC157F-2139-465E-A9CD-B8EAE62285B2}" type="pres">
      <dgm:prSet presAssocID="{95995690-5891-43BF-8D9A-B25364858669}" presName="rootText" presStyleLbl="node2" presStyleIdx="3" presStyleCnt="4" custScaleX="106823" custLinFactNeighborX="13009" custLinFactNeighborY="2404">
        <dgm:presLayoutVars>
          <dgm:chPref val="3"/>
        </dgm:presLayoutVars>
      </dgm:prSet>
      <dgm:spPr/>
    </dgm:pt>
    <dgm:pt modelId="{2B2F0404-0F1B-40CA-A10A-1371505B3930}" type="pres">
      <dgm:prSet presAssocID="{95995690-5891-43BF-8D9A-B25364858669}" presName="rootConnector" presStyleLbl="node2" presStyleIdx="3" presStyleCnt="4"/>
      <dgm:spPr/>
    </dgm:pt>
    <dgm:pt modelId="{7D9F1D18-FC26-447A-BE0C-97616CA61C43}" type="pres">
      <dgm:prSet presAssocID="{95995690-5891-43BF-8D9A-B25364858669}" presName="hierChild4" presStyleCnt="0"/>
      <dgm:spPr/>
    </dgm:pt>
    <dgm:pt modelId="{1617D78C-706B-4292-9A30-BA02EE5A61F3}" type="pres">
      <dgm:prSet presAssocID="{95995690-5891-43BF-8D9A-B25364858669}" presName="hierChild5" presStyleCnt="0"/>
      <dgm:spPr/>
    </dgm:pt>
    <dgm:pt modelId="{743E648E-67B7-4EB7-87D0-FA75BE60D59B}" type="pres">
      <dgm:prSet presAssocID="{2B40D213-ED54-4603-9D7A-5012D4E78DC5}" presName="hierChild3" presStyleCnt="0"/>
      <dgm:spPr/>
    </dgm:pt>
  </dgm:ptLst>
  <dgm:cxnLst>
    <dgm:cxn modelId="{9E300F01-A960-465F-AC29-F1C59D46C42C}" type="presOf" srcId="{DEBFFAA5-AC42-4A50-9141-2B1F13D77E9A}" destId="{1B884A77-1CDF-4286-9119-36E9A4857A6C}" srcOrd="1" destOrd="0" presId="urn:microsoft.com/office/officeart/2005/8/layout/orgChart1"/>
    <dgm:cxn modelId="{0CF8240B-5438-41B3-B670-4E78ED070312}" srcId="{2B40D213-ED54-4603-9D7A-5012D4E78DC5}" destId="{DEBFFAA5-AC42-4A50-9141-2B1F13D77E9A}" srcOrd="1" destOrd="0" parTransId="{B01FC210-2AE1-499E-AA1E-2CA82D52F8A7}" sibTransId="{1FD37744-F01F-4072-8173-96358721FADF}"/>
    <dgm:cxn modelId="{6AC19314-7627-4A12-8C77-6BA41DE82C0B}" type="presOf" srcId="{95995690-5891-43BF-8D9A-B25364858669}" destId="{2B2F0404-0F1B-40CA-A10A-1371505B3930}" srcOrd="1" destOrd="0" presId="urn:microsoft.com/office/officeart/2005/8/layout/orgChart1"/>
    <dgm:cxn modelId="{A4909741-0AF1-42BF-9278-0ADCFB20B6CE}" type="presOf" srcId="{CEC6FDCD-83A9-4E06-B2CE-82300633AE5C}" destId="{3F6C273D-1378-42E6-988B-3810F5ACFF88}" srcOrd="0" destOrd="0" presId="urn:microsoft.com/office/officeart/2005/8/layout/orgChart1"/>
    <dgm:cxn modelId="{4802F266-A35F-4ABE-ACE9-F6D2F5DCA2BB}" srcId="{2B40D213-ED54-4603-9D7A-5012D4E78DC5}" destId="{CEC6FDCD-83A9-4E06-B2CE-82300633AE5C}" srcOrd="2" destOrd="0" parTransId="{67F0A748-FBD0-4D57-8ACB-76564CFD07B6}" sibTransId="{B793F0A7-B6F1-4E68-A4C7-641FCCCC09C2}"/>
    <dgm:cxn modelId="{2EF99A53-D028-491E-AC53-2D2011F744FF}" type="presOf" srcId="{B01FC210-2AE1-499E-AA1E-2CA82D52F8A7}" destId="{E224EEB2-E98C-4301-BE7B-AB155020EB72}" srcOrd="0" destOrd="0" presId="urn:microsoft.com/office/officeart/2005/8/layout/orgChart1"/>
    <dgm:cxn modelId="{FC7BF755-FFFE-424C-8885-FA96311A7685}" srcId="{2B40D213-ED54-4603-9D7A-5012D4E78DC5}" destId="{95995690-5891-43BF-8D9A-B25364858669}" srcOrd="3" destOrd="0" parTransId="{0E08DE3F-1218-4B18-BB88-10BB04F931CA}" sibTransId="{57E3DCF7-9E02-4D91-BD31-C822E6D60E34}"/>
    <dgm:cxn modelId="{D766F47E-85A2-4774-9510-ACAE7E8AF4B2}" type="presOf" srcId="{E5B8C007-C502-4E68-8974-48A57E8CC4A1}" destId="{C58BC5A3-8AD2-4584-BFB6-915C58199CA8}" srcOrd="0" destOrd="0" presId="urn:microsoft.com/office/officeart/2005/8/layout/orgChart1"/>
    <dgm:cxn modelId="{18114E84-DD97-4D23-805E-3A1F3100416D}" type="presOf" srcId="{CEC6FDCD-83A9-4E06-B2CE-82300633AE5C}" destId="{86B42A8F-F59D-4603-AD62-6BB4B5A2AC95}" srcOrd="1" destOrd="0" presId="urn:microsoft.com/office/officeart/2005/8/layout/orgChart1"/>
    <dgm:cxn modelId="{2CC0A184-C069-4E38-BBED-04E80F9B91AD}" srcId="{2B40D213-ED54-4603-9D7A-5012D4E78DC5}" destId="{D8C4F843-E4F6-446B-A2D5-3E3603C6E4A4}" srcOrd="0" destOrd="0" parTransId="{FF9FCADB-B670-43EF-B6BD-2B50A807A3F7}" sibTransId="{C9CD21C5-BF48-4CC6-BAA2-AAE5D77F9834}"/>
    <dgm:cxn modelId="{46E05C8A-A010-45BC-9760-9B5A18DED0A3}" type="presOf" srcId="{2B40D213-ED54-4603-9D7A-5012D4E78DC5}" destId="{3F0FFA2B-4775-4F36-818C-AA4B19DE7639}" srcOrd="1" destOrd="0" presId="urn:microsoft.com/office/officeart/2005/8/layout/orgChart1"/>
    <dgm:cxn modelId="{09B745A0-7935-44C8-9B3D-67DA5137516A}" type="presOf" srcId="{2B40D213-ED54-4603-9D7A-5012D4E78DC5}" destId="{51039EB8-3FDC-4EA2-88AD-33F9364AE127}" srcOrd="0" destOrd="0" presId="urn:microsoft.com/office/officeart/2005/8/layout/orgChart1"/>
    <dgm:cxn modelId="{7CC790B2-0A13-4589-B7A3-A0AE435FD56B}" type="presOf" srcId="{95995690-5891-43BF-8D9A-B25364858669}" destId="{23FC157F-2139-465E-A9CD-B8EAE62285B2}" srcOrd="0" destOrd="0" presId="urn:microsoft.com/office/officeart/2005/8/layout/orgChart1"/>
    <dgm:cxn modelId="{579089B7-54E0-4FC5-9410-2A7C73BCC634}" type="presOf" srcId="{D8C4F843-E4F6-446B-A2D5-3E3603C6E4A4}" destId="{08D13420-C92C-4640-AE73-36D4385EF2A1}" srcOrd="1" destOrd="0" presId="urn:microsoft.com/office/officeart/2005/8/layout/orgChart1"/>
    <dgm:cxn modelId="{1C210ABD-DCBF-450B-BFF9-64A771D33829}" type="presOf" srcId="{FF9FCADB-B670-43EF-B6BD-2B50A807A3F7}" destId="{0FFC6703-3E35-4AEC-A034-CC4D6810B3E2}" srcOrd="0" destOrd="0" presId="urn:microsoft.com/office/officeart/2005/8/layout/orgChart1"/>
    <dgm:cxn modelId="{4BC0C7C2-0236-4C5E-ADFD-EF5E0E81432E}" type="presOf" srcId="{0E08DE3F-1218-4B18-BB88-10BB04F931CA}" destId="{B20BCBFF-44EC-4702-8780-56B041381C94}" srcOrd="0" destOrd="0" presId="urn:microsoft.com/office/officeart/2005/8/layout/orgChart1"/>
    <dgm:cxn modelId="{240CA3C3-A9BF-4C0A-89DD-61E7929E2D14}" type="presOf" srcId="{DEBFFAA5-AC42-4A50-9141-2B1F13D77E9A}" destId="{74C9AE5E-4BF7-4742-91FD-2646DD579E20}" srcOrd="0" destOrd="0" presId="urn:microsoft.com/office/officeart/2005/8/layout/orgChart1"/>
    <dgm:cxn modelId="{21DC6DE1-8DC0-4FF9-8241-2885B23BB43A}" type="presOf" srcId="{67F0A748-FBD0-4D57-8ACB-76564CFD07B6}" destId="{12D30392-4CD0-4B16-9761-F16EFA540DE1}" srcOrd="0" destOrd="0" presId="urn:microsoft.com/office/officeart/2005/8/layout/orgChart1"/>
    <dgm:cxn modelId="{DCD21FE8-BA1A-4DEF-9838-80265325325A}" type="presOf" srcId="{D8C4F843-E4F6-446B-A2D5-3E3603C6E4A4}" destId="{324F45B6-EFF7-4386-9485-C93A9E99747C}" srcOrd="0" destOrd="0" presId="urn:microsoft.com/office/officeart/2005/8/layout/orgChart1"/>
    <dgm:cxn modelId="{B31B06FE-1585-4390-875C-F7809021D4EA}" srcId="{E5B8C007-C502-4E68-8974-48A57E8CC4A1}" destId="{2B40D213-ED54-4603-9D7A-5012D4E78DC5}" srcOrd="0" destOrd="0" parTransId="{88B9E9AB-D080-4C71-B3D8-6CF3CFA20402}" sibTransId="{33980CE7-C719-493C-B194-E694148576E7}"/>
    <dgm:cxn modelId="{27612F21-4AA5-4F5C-BDC2-F4656CDA5EB5}" type="presParOf" srcId="{C58BC5A3-8AD2-4584-BFB6-915C58199CA8}" destId="{5C7EA9A4-9C77-47F3-89B0-72EA08B20573}" srcOrd="0" destOrd="0" presId="urn:microsoft.com/office/officeart/2005/8/layout/orgChart1"/>
    <dgm:cxn modelId="{56A7D42E-1D4A-4C25-A26B-CCC6A95D12EA}" type="presParOf" srcId="{5C7EA9A4-9C77-47F3-89B0-72EA08B20573}" destId="{8F3BEF0B-097A-428D-A3CE-72AD14B1066D}" srcOrd="0" destOrd="0" presId="urn:microsoft.com/office/officeart/2005/8/layout/orgChart1"/>
    <dgm:cxn modelId="{996BAE83-841F-4AFD-810A-C75AEE28FD24}" type="presParOf" srcId="{8F3BEF0B-097A-428D-A3CE-72AD14B1066D}" destId="{51039EB8-3FDC-4EA2-88AD-33F9364AE127}" srcOrd="0" destOrd="0" presId="urn:microsoft.com/office/officeart/2005/8/layout/orgChart1"/>
    <dgm:cxn modelId="{69C666D7-E926-4300-B4FB-ABAD368C521C}" type="presParOf" srcId="{8F3BEF0B-097A-428D-A3CE-72AD14B1066D}" destId="{3F0FFA2B-4775-4F36-818C-AA4B19DE7639}" srcOrd="1" destOrd="0" presId="urn:microsoft.com/office/officeart/2005/8/layout/orgChart1"/>
    <dgm:cxn modelId="{BFA41565-9E99-4BCD-846B-D8162ED0D6D6}" type="presParOf" srcId="{5C7EA9A4-9C77-47F3-89B0-72EA08B20573}" destId="{D5959DCC-E2A5-40FE-AA4D-216DE2EAE473}" srcOrd="1" destOrd="0" presId="urn:microsoft.com/office/officeart/2005/8/layout/orgChart1"/>
    <dgm:cxn modelId="{0A5E8A2C-F09C-452C-A71B-9C6559C1C5A5}" type="presParOf" srcId="{D5959DCC-E2A5-40FE-AA4D-216DE2EAE473}" destId="{0FFC6703-3E35-4AEC-A034-CC4D6810B3E2}" srcOrd="0" destOrd="0" presId="urn:microsoft.com/office/officeart/2005/8/layout/orgChart1"/>
    <dgm:cxn modelId="{02B4A95C-81B6-4B2F-B2E7-A68D18FA3920}" type="presParOf" srcId="{D5959DCC-E2A5-40FE-AA4D-216DE2EAE473}" destId="{68E2FD01-3F4F-466F-AA7A-863BDA8580B3}" srcOrd="1" destOrd="0" presId="urn:microsoft.com/office/officeart/2005/8/layout/orgChart1"/>
    <dgm:cxn modelId="{F6BA1134-ECFC-4F24-8BAA-95C5553F0F51}" type="presParOf" srcId="{68E2FD01-3F4F-466F-AA7A-863BDA8580B3}" destId="{FE30E619-2D7F-4C53-B72B-8DAC00EB23C1}" srcOrd="0" destOrd="0" presId="urn:microsoft.com/office/officeart/2005/8/layout/orgChart1"/>
    <dgm:cxn modelId="{7FFCAE07-DAD5-4525-A8E2-BB2A9F498512}" type="presParOf" srcId="{FE30E619-2D7F-4C53-B72B-8DAC00EB23C1}" destId="{324F45B6-EFF7-4386-9485-C93A9E99747C}" srcOrd="0" destOrd="0" presId="urn:microsoft.com/office/officeart/2005/8/layout/orgChart1"/>
    <dgm:cxn modelId="{96B7FF3A-687C-4EEF-B265-DFAD140B64A2}" type="presParOf" srcId="{FE30E619-2D7F-4C53-B72B-8DAC00EB23C1}" destId="{08D13420-C92C-4640-AE73-36D4385EF2A1}" srcOrd="1" destOrd="0" presId="urn:microsoft.com/office/officeart/2005/8/layout/orgChart1"/>
    <dgm:cxn modelId="{245663E3-C610-4E8B-AE6F-F472A93F0A7A}" type="presParOf" srcId="{68E2FD01-3F4F-466F-AA7A-863BDA8580B3}" destId="{18BD2D37-3960-41C3-87A1-0A8FFFAAB920}" srcOrd="1" destOrd="0" presId="urn:microsoft.com/office/officeart/2005/8/layout/orgChart1"/>
    <dgm:cxn modelId="{1BC34749-F8EE-4D99-9282-A37F20E09C02}" type="presParOf" srcId="{68E2FD01-3F4F-466F-AA7A-863BDA8580B3}" destId="{8121EDE4-809F-401B-AB53-E5AE524EA780}" srcOrd="2" destOrd="0" presId="urn:microsoft.com/office/officeart/2005/8/layout/orgChart1"/>
    <dgm:cxn modelId="{382A3A03-C35E-4742-9C41-E9D17AA75339}" type="presParOf" srcId="{D5959DCC-E2A5-40FE-AA4D-216DE2EAE473}" destId="{E224EEB2-E98C-4301-BE7B-AB155020EB72}" srcOrd="2" destOrd="0" presId="urn:microsoft.com/office/officeart/2005/8/layout/orgChart1"/>
    <dgm:cxn modelId="{D148A178-0D70-4A36-B864-78B26C3CAE34}" type="presParOf" srcId="{D5959DCC-E2A5-40FE-AA4D-216DE2EAE473}" destId="{E4F5CDEF-40BF-4F56-8D96-07CA04B6500B}" srcOrd="3" destOrd="0" presId="urn:microsoft.com/office/officeart/2005/8/layout/orgChart1"/>
    <dgm:cxn modelId="{A7A7325F-209F-4DFC-AF10-390A174549CB}" type="presParOf" srcId="{E4F5CDEF-40BF-4F56-8D96-07CA04B6500B}" destId="{CBC45B5A-8415-443F-9489-0E07E941D7F4}" srcOrd="0" destOrd="0" presId="urn:microsoft.com/office/officeart/2005/8/layout/orgChart1"/>
    <dgm:cxn modelId="{3C1624B8-A91C-433E-BFB2-D2D6AC458F15}" type="presParOf" srcId="{CBC45B5A-8415-443F-9489-0E07E941D7F4}" destId="{74C9AE5E-4BF7-4742-91FD-2646DD579E20}" srcOrd="0" destOrd="0" presId="urn:microsoft.com/office/officeart/2005/8/layout/orgChart1"/>
    <dgm:cxn modelId="{5FBF4E41-E7E6-419C-8AA2-6A29F66C0A74}" type="presParOf" srcId="{CBC45B5A-8415-443F-9489-0E07E941D7F4}" destId="{1B884A77-1CDF-4286-9119-36E9A4857A6C}" srcOrd="1" destOrd="0" presId="urn:microsoft.com/office/officeart/2005/8/layout/orgChart1"/>
    <dgm:cxn modelId="{9481733B-23B4-4476-9102-78168423AF63}" type="presParOf" srcId="{E4F5CDEF-40BF-4F56-8D96-07CA04B6500B}" destId="{5A1DD3CA-FE79-4E7F-8E72-205E0EC06DEE}" srcOrd="1" destOrd="0" presId="urn:microsoft.com/office/officeart/2005/8/layout/orgChart1"/>
    <dgm:cxn modelId="{18D374A3-5007-46A0-87AC-BDE650240380}" type="presParOf" srcId="{E4F5CDEF-40BF-4F56-8D96-07CA04B6500B}" destId="{5F86F339-F276-4B46-BB06-3027736F1ABC}" srcOrd="2" destOrd="0" presId="urn:microsoft.com/office/officeart/2005/8/layout/orgChart1"/>
    <dgm:cxn modelId="{DCBF4E89-9E3F-4E01-A038-EC7593958268}" type="presParOf" srcId="{D5959DCC-E2A5-40FE-AA4D-216DE2EAE473}" destId="{12D30392-4CD0-4B16-9761-F16EFA540DE1}" srcOrd="4" destOrd="0" presId="urn:microsoft.com/office/officeart/2005/8/layout/orgChart1"/>
    <dgm:cxn modelId="{F5E54C99-CAD4-4EDE-8CBA-3D190CEDA2D5}" type="presParOf" srcId="{D5959DCC-E2A5-40FE-AA4D-216DE2EAE473}" destId="{71682FDB-7299-4B64-810F-1CE6EFAFBC97}" srcOrd="5" destOrd="0" presId="urn:microsoft.com/office/officeart/2005/8/layout/orgChart1"/>
    <dgm:cxn modelId="{FFD7FCE4-83F8-406A-B532-01E63DD2825E}" type="presParOf" srcId="{71682FDB-7299-4B64-810F-1CE6EFAFBC97}" destId="{EBEA7CB1-A495-4BD4-8E48-52211767729E}" srcOrd="0" destOrd="0" presId="urn:microsoft.com/office/officeart/2005/8/layout/orgChart1"/>
    <dgm:cxn modelId="{CEBA4BBA-5D2D-443C-91F6-2084928BF52C}" type="presParOf" srcId="{EBEA7CB1-A495-4BD4-8E48-52211767729E}" destId="{3F6C273D-1378-42E6-988B-3810F5ACFF88}" srcOrd="0" destOrd="0" presId="urn:microsoft.com/office/officeart/2005/8/layout/orgChart1"/>
    <dgm:cxn modelId="{B1311E5D-97FF-435F-8D58-F695714A9C37}" type="presParOf" srcId="{EBEA7CB1-A495-4BD4-8E48-52211767729E}" destId="{86B42A8F-F59D-4603-AD62-6BB4B5A2AC95}" srcOrd="1" destOrd="0" presId="urn:microsoft.com/office/officeart/2005/8/layout/orgChart1"/>
    <dgm:cxn modelId="{DCA41112-F01B-45E1-9B06-E8891CD2AFDC}" type="presParOf" srcId="{71682FDB-7299-4B64-810F-1CE6EFAFBC97}" destId="{DD58ECF4-A36D-4C47-B220-66DF1E18E2B8}" srcOrd="1" destOrd="0" presId="urn:microsoft.com/office/officeart/2005/8/layout/orgChart1"/>
    <dgm:cxn modelId="{CE06EC16-BDF7-4C20-B4C5-5124F848A11C}" type="presParOf" srcId="{71682FDB-7299-4B64-810F-1CE6EFAFBC97}" destId="{53F33932-5330-47F5-9FC6-4188499885EC}" srcOrd="2" destOrd="0" presId="urn:microsoft.com/office/officeart/2005/8/layout/orgChart1"/>
    <dgm:cxn modelId="{FB8F9DF6-1E9C-47E9-A687-9C9C603D0318}" type="presParOf" srcId="{D5959DCC-E2A5-40FE-AA4D-216DE2EAE473}" destId="{B20BCBFF-44EC-4702-8780-56B041381C94}" srcOrd="6" destOrd="0" presId="urn:microsoft.com/office/officeart/2005/8/layout/orgChart1"/>
    <dgm:cxn modelId="{4CB8EA30-2A75-4AC9-A214-73170B8CBC27}" type="presParOf" srcId="{D5959DCC-E2A5-40FE-AA4D-216DE2EAE473}" destId="{52B6170A-BA47-43BD-98B9-BDE5E751655A}" srcOrd="7" destOrd="0" presId="urn:microsoft.com/office/officeart/2005/8/layout/orgChart1"/>
    <dgm:cxn modelId="{5302AF0B-BCC1-47D6-A9AE-BE5A8786EDB2}" type="presParOf" srcId="{52B6170A-BA47-43BD-98B9-BDE5E751655A}" destId="{CCE64A6B-B793-4590-8958-399478BDA357}" srcOrd="0" destOrd="0" presId="urn:microsoft.com/office/officeart/2005/8/layout/orgChart1"/>
    <dgm:cxn modelId="{9C97E8DE-B292-4A60-8CF2-A82D98ECFD6B}" type="presParOf" srcId="{CCE64A6B-B793-4590-8958-399478BDA357}" destId="{23FC157F-2139-465E-A9CD-B8EAE62285B2}" srcOrd="0" destOrd="0" presId="urn:microsoft.com/office/officeart/2005/8/layout/orgChart1"/>
    <dgm:cxn modelId="{AFF4EC03-93CA-44FB-BE68-09E5579E0935}" type="presParOf" srcId="{CCE64A6B-B793-4590-8958-399478BDA357}" destId="{2B2F0404-0F1B-40CA-A10A-1371505B3930}" srcOrd="1" destOrd="0" presId="urn:microsoft.com/office/officeart/2005/8/layout/orgChart1"/>
    <dgm:cxn modelId="{AEA8CC59-8588-46CA-8D98-7458C5872BE0}" type="presParOf" srcId="{52B6170A-BA47-43BD-98B9-BDE5E751655A}" destId="{7D9F1D18-FC26-447A-BE0C-97616CA61C43}" srcOrd="1" destOrd="0" presId="urn:microsoft.com/office/officeart/2005/8/layout/orgChart1"/>
    <dgm:cxn modelId="{81978297-9734-4771-AE87-6E14AE199E4D}" type="presParOf" srcId="{52B6170A-BA47-43BD-98B9-BDE5E751655A}" destId="{1617D78C-706B-4292-9A30-BA02EE5A61F3}" srcOrd="2" destOrd="0" presId="urn:microsoft.com/office/officeart/2005/8/layout/orgChart1"/>
    <dgm:cxn modelId="{5CDC469B-8131-46FA-9494-E8E98B5AEDF2}" type="presParOf" srcId="{5C7EA9A4-9C77-47F3-89B0-72EA08B20573}" destId="{743E648E-67B7-4EB7-87D0-FA75BE60D59B}" srcOrd="2" destOrd="0" presId="urn:microsoft.com/office/officeart/2005/8/layout/orgChar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B8C007-C502-4E68-8974-48A57E8CC4A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IN"/>
        </a:p>
      </dgm:t>
    </dgm:pt>
    <dgm:pt modelId="{2B40D213-ED54-4603-9D7A-5012D4E78DC5}">
      <dgm:prSet phldrT="[Text]" custT="1"/>
      <dgm:spPr>
        <a:noFill/>
      </dgm:spPr>
      <dgm:t>
        <a:bodyPr/>
        <a:lstStyle/>
        <a:p>
          <a:r>
            <a:rPr lang="en-IN" sz="2000" b="1" dirty="0">
              <a:solidFill>
                <a:schemeClr val="tx2"/>
              </a:solidFill>
              <a:latin typeface="Comic Sans MS" panose="030F0702030302020204" pitchFamily="66" charset="0"/>
            </a:rPr>
            <a:t>Solvent Company</a:t>
          </a:r>
        </a:p>
      </dgm:t>
    </dgm:pt>
    <dgm:pt modelId="{88B9E9AB-D080-4C71-B3D8-6CF3CFA20402}" type="parTrans" cxnId="{B31B06FE-1585-4390-875C-F7809021D4EA}">
      <dgm:prSet/>
      <dgm:spPr/>
      <dgm:t>
        <a:bodyPr/>
        <a:lstStyle/>
        <a:p>
          <a:endParaRPr lang="en-IN"/>
        </a:p>
      </dgm:t>
    </dgm:pt>
    <dgm:pt modelId="{33980CE7-C719-493C-B194-E694148576E7}" type="sibTrans" cxnId="{B31B06FE-1585-4390-875C-F7809021D4EA}">
      <dgm:prSet/>
      <dgm:spPr/>
      <dgm:t>
        <a:bodyPr/>
        <a:lstStyle/>
        <a:p>
          <a:endParaRPr lang="en-IN"/>
        </a:p>
      </dgm:t>
    </dgm:pt>
    <dgm:pt modelId="{D8C4F843-E4F6-446B-A2D5-3E3603C6E4A4}">
      <dgm:prSet phldrT="[Text]" custT="1"/>
      <dgm:spPr>
        <a:noFill/>
      </dgm:spPr>
      <dgm:t>
        <a:bodyPr/>
        <a:lstStyle/>
        <a:p>
          <a:r>
            <a:rPr lang="en-US" sz="1600" b="1" dirty="0">
              <a:solidFill>
                <a:schemeClr val="tx2"/>
              </a:solidFill>
              <a:latin typeface="Comic Sans MS" panose="030F0702030302020204" pitchFamily="66" charset="0"/>
            </a:rPr>
            <a:t>Section-59</a:t>
          </a:r>
          <a:endParaRPr lang="en-IN" sz="1600" b="1" dirty="0">
            <a:solidFill>
              <a:schemeClr val="tx2"/>
            </a:solidFill>
          </a:endParaRPr>
        </a:p>
      </dgm:t>
    </dgm:pt>
    <dgm:pt modelId="{FF9FCADB-B670-43EF-B6BD-2B50A807A3F7}" type="parTrans" cxnId="{2CC0A184-C069-4E38-BBED-04E80F9B91AD}">
      <dgm:prSet/>
      <dgm:spPr/>
      <dgm:t>
        <a:bodyPr/>
        <a:lstStyle/>
        <a:p>
          <a:endParaRPr lang="en-IN"/>
        </a:p>
      </dgm:t>
    </dgm:pt>
    <dgm:pt modelId="{C9CD21C5-BF48-4CC6-BAA2-AAE5D77F9834}" type="sibTrans" cxnId="{2CC0A184-C069-4E38-BBED-04E80F9B91AD}">
      <dgm:prSet/>
      <dgm:spPr/>
      <dgm:t>
        <a:bodyPr/>
        <a:lstStyle/>
        <a:p>
          <a:endParaRPr lang="en-IN"/>
        </a:p>
      </dgm:t>
    </dgm:pt>
    <dgm:pt modelId="{DEBFFAA5-AC42-4A50-9141-2B1F13D77E9A}">
      <dgm:prSet phldrT="[Text]" custT="1"/>
      <dgm:spPr>
        <a:noFill/>
      </dgm:spPr>
      <dgm:t>
        <a:bodyPr/>
        <a:lstStyle/>
        <a:p>
          <a:r>
            <a:rPr lang="en-US" sz="1600" b="1" dirty="0">
              <a:solidFill>
                <a:schemeClr val="tx2"/>
              </a:solidFill>
              <a:latin typeface="Comic Sans MS" panose="030F0702030302020204" pitchFamily="66" charset="0"/>
            </a:rPr>
            <a:t>Section-271</a:t>
          </a:r>
          <a:endParaRPr lang="en-IN" sz="1600" b="1" dirty="0">
            <a:solidFill>
              <a:schemeClr val="tx2"/>
            </a:solidFill>
          </a:endParaRPr>
        </a:p>
      </dgm:t>
    </dgm:pt>
    <dgm:pt modelId="{B01FC210-2AE1-499E-AA1E-2CA82D52F8A7}" type="parTrans" cxnId="{0CF8240B-5438-41B3-B670-4E78ED070312}">
      <dgm:prSet/>
      <dgm:spPr/>
      <dgm:t>
        <a:bodyPr/>
        <a:lstStyle/>
        <a:p>
          <a:endParaRPr lang="en-IN"/>
        </a:p>
      </dgm:t>
    </dgm:pt>
    <dgm:pt modelId="{1FD37744-F01F-4072-8173-96358721FADF}" type="sibTrans" cxnId="{0CF8240B-5438-41B3-B670-4E78ED070312}">
      <dgm:prSet/>
      <dgm:spPr/>
      <dgm:t>
        <a:bodyPr/>
        <a:lstStyle/>
        <a:p>
          <a:endParaRPr lang="en-IN"/>
        </a:p>
      </dgm:t>
    </dgm:pt>
    <dgm:pt modelId="{9B86DEF8-2253-410B-9D43-0B34145485A5}">
      <dgm:prSet custT="1"/>
      <dgm:spPr>
        <a:noFill/>
      </dgm:spPr>
      <dgm:t>
        <a:bodyPr/>
        <a:lstStyle/>
        <a:p>
          <a:pPr>
            <a:buFont typeface="+mj-lt"/>
            <a:buAutoNum type="arabicPeriod"/>
          </a:pPr>
          <a:r>
            <a:rPr lang="en-US" sz="1600" b="1" dirty="0">
              <a:solidFill>
                <a:schemeClr val="tx1"/>
              </a:solidFill>
              <a:latin typeface="Comic Sans MS" panose="030F0702030302020204" pitchFamily="66" charset="0"/>
            </a:rPr>
            <a:t>Section 248</a:t>
          </a:r>
          <a:endParaRPr lang="en-IN" sz="1600" b="1" dirty="0">
            <a:solidFill>
              <a:schemeClr val="tx1"/>
            </a:solidFill>
            <a:latin typeface="Comic Sans MS" panose="030F0702030302020204" pitchFamily="66" charset="0"/>
          </a:endParaRPr>
        </a:p>
      </dgm:t>
    </dgm:pt>
    <dgm:pt modelId="{FD64F0E0-F316-4EB5-A275-4DBED70F18C6}" type="parTrans" cxnId="{F75E7A86-2934-4C55-8276-D9EC6EF64667}">
      <dgm:prSet/>
      <dgm:spPr/>
      <dgm:t>
        <a:bodyPr/>
        <a:lstStyle/>
        <a:p>
          <a:endParaRPr lang="en-IN"/>
        </a:p>
      </dgm:t>
    </dgm:pt>
    <dgm:pt modelId="{B5B813DE-BF24-4AF8-A0AA-FAFE0CC72F46}" type="sibTrans" cxnId="{F75E7A86-2934-4C55-8276-D9EC6EF64667}">
      <dgm:prSet/>
      <dgm:spPr/>
      <dgm:t>
        <a:bodyPr/>
        <a:lstStyle/>
        <a:p>
          <a:endParaRPr lang="en-IN"/>
        </a:p>
      </dgm:t>
    </dgm:pt>
    <dgm:pt modelId="{C58BC5A3-8AD2-4584-BFB6-915C58199CA8}" type="pres">
      <dgm:prSet presAssocID="{E5B8C007-C502-4E68-8974-48A57E8CC4A1}" presName="hierChild1" presStyleCnt="0">
        <dgm:presLayoutVars>
          <dgm:orgChart val="1"/>
          <dgm:chPref val="1"/>
          <dgm:dir/>
          <dgm:animOne val="branch"/>
          <dgm:animLvl val="lvl"/>
          <dgm:resizeHandles/>
        </dgm:presLayoutVars>
      </dgm:prSet>
      <dgm:spPr/>
    </dgm:pt>
    <dgm:pt modelId="{5C7EA9A4-9C77-47F3-89B0-72EA08B20573}" type="pres">
      <dgm:prSet presAssocID="{2B40D213-ED54-4603-9D7A-5012D4E78DC5}" presName="hierRoot1" presStyleCnt="0">
        <dgm:presLayoutVars>
          <dgm:hierBranch val="init"/>
        </dgm:presLayoutVars>
      </dgm:prSet>
      <dgm:spPr/>
    </dgm:pt>
    <dgm:pt modelId="{8F3BEF0B-097A-428D-A3CE-72AD14B1066D}" type="pres">
      <dgm:prSet presAssocID="{2B40D213-ED54-4603-9D7A-5012D4E78DC5}" presName="rootComposite1" presStyleCnt="0"/>
      <dgm:spPr/>
    </dgm:pt>
    <dgm:pt modelId="{51039EB8-3FDC-4EA2-88AD-33F9364AE127}" type="pres">
      <dgm:prSet presAssocID="{2B40D213-ED54-4603-9D7A-5012D4E78DC5}" presName="rootText1" presStyleLbl="node0" presStyleIdx="0" presStyleCnt="1" custScaleX="94364" custScaleY="61929">
        <dgm:presLayoutVars>
          <dgm:chPref val="3"/>
        </dgm:presLayoutVars>
      </dgm:prSet>
      <dgm:spPr/>
    </dgm:pt>
    <dgm:pt modelId="{3F0FFA2B-4775-4F36-818C-AA4B19DE7639}" type="pres">
      <dgm:prSet presAssocID="{2B40D213-ED54-4603-9D7A-5012D4E78DC5}" presName="rootConnector1" presStyleLbl="node1" presStyleIdx="0" presStyleCnt="0"/>
      <dgm:spPr/>
    </dgm:pt>
    <dgm:pt modelId="{D5959DCC-E2A5-40FE-AA4D-216DE2EAE473}" type="pres">
      <dgm:prSet presAssocID="{2B40D213-ED54-4603-9D7A-5012D4E78DC5}" presName="hierChild2" presStyleCnt="0"/>
      <dgm:spPr/>
    </dgm:pt>
    <dgm:pt modelId="{0FFC6703-3E35-4AEC-A034-CC4D6810B3E2}" type="pres">
      <dgm:prSet presAssocID="{FF9FCADB-B670-43EF-B6BD-2B50A807A3F7}" presName="Name37" presStyleLbl="parChTrans1D2" presStyleIdx="0" presStyleCnt="3"/>
      <dgm:spPr/>
    </dgm:pt>
    <dgm:pt modelId="{68E2FD01-3F4F-466F-AA7A-863BDA8580B3}" type="pres">
      <dgm:prSet presAssocID="{D8C4F843-E4F6-446B-A2D5-3E3603C6E4A4}" presName="hierRoot2" presStyleCnt="0">
        <dgm:presLayoutVars>
          <dgm:hierBranch val="init"/>
        </dgm:presLayoutVars>
      </dgm:prSet>
      <dgm:spPr/>
    </dgm:pt>
    <dgm:pt modelId="{FE30E619-2D7F-4C53-B72B-8DAC00EB23C1}" type="pres">
      <dgm:prSet presAssocID="{D8C4F843-E4F6-446B-A2D5-3E3603C6E4A4}" presName="rootComposite" presStyleCnt="0"/>
      <dgm:spPr/>
    </dgm:pt>
    <dgm:pt modelId="{324F45B6-EFF7-4386-9485-C93A9E99747C}" type="pres">
      <dgm:prSet presAssocID="{D8C4F843-E4F6-446B-A2D5-3E3603C6E4A4}" presName="rootText" presStyleLbl="node2" presStyleIdx="0" presStyleCnt="3" custScaleY="50442" custLinFactNeighborX="143" custLinFactNeighborY="1796">
        <dgm:presLayoutVars>
          <dgm:chPref val="3"/>
        </dgm:presLayoutVars>
      </dgm:prSet>
      <dgm:spPr/>
    </dgm:pt>
    <dgm:pt modelId="{08D13420-C92C-4640-AE73-36D4385EF2A1}" type="pres">
      <dgm:prSet presAssocID="{D8C4F843-E4F6-446B-A2D5-3E3603C6E4A4}" presName="rootConnector" presStyleLbl="node2" presStyleIdx="0" presStyleCnt="3"/>
      <dgm:spPr/>
    </dgm:pt>
    <dgm:pt modelId="{18BD2D37-3960-41C3-87A1-0A8FFFAAB920}" type="pres">
      <dgm:prSet presAssocID="{D8C4F843-E4F6-446B-A2D5-3E3603C6E4A4}" presName="hierChild4" presStyleCnt="0"/>
      <dgm:spPr/>
    </dgm:pt>
    <dgm:pt modelId="{8121EDE4-809F-401B-AB53-E5AE524EA780}" type="pres">
      <dgm:prSet presAssocID="{D8C4F843-E4F6-446B-A2D5-3E3603C6E4A4}" presName="hierChild5" presStyleCnt="0"/>
      <dgm:spPr/>
    </dgm:pt>
    <dgm:pt modelId="{E224EEB2-E98C-4301-BE7B-AB155020EB72}" type="pres">
      <dgm:prSet presAssocID="{B01FC210-2AE1-499E-AA1E-2CA82D52F8A7}" presName="Name37" presStyleLbl="parChTrans1D2" presStyleIdx="1" presStyleCnt="3"/>
      <dgm:spPr/>
    </dgm:pt>
    <dgm:pt modelId="{E4F5CDEF-40BF-4F56-8D96-07CA04B6500B}" type="pres">
      <dgm:prSet presAssocID="{DEBFFAA5-AC42-4A50-9141-2B1F13D77E9A}" presName="hierRoot2" presStyleCnt="0">
        <dgm:presLayoutVars>
          <dgm:hierBranch val="init"/>
        </dgm:presLayoutVars>
      </dgm:prSet>
      <dgm:spPr/>
    </dgm:pt>
    <dgm:pt modelId="{CBC45B5A-8415-443F-9489-0E07E941D7F4}" type="pres">
      <dgm:prSet presAssocID="{DEBFFAA5-AC42-4A50-9141-2B1F13D77E9A}" presName="rootComposite" presStyleCnt="0"/>
      <dgm:spPr/>
    </dgm:pt>
    <dgm:pt modelId="{74C9AE5E-4BF7-4742-91FD-2646DD579E20}" type="pres">
      <dgm:prSet presAssocID="{DEBFFAA5-AC42-4A50-9141-2B1F13D77E9A}" presName="rootText" presStyleLbl="node2" presStyleIdx="1" presStyleCnt="3" custScaleY="49429">
        <dgm:presLayoutVars>
          <dgm:chPref val="3"/>
        </dgm:presLayoutVars>
      </dgm:prSet>
      <dgm:spPr/>
    </dgm:pt>
    <dgm:pt modelId="{1B884A77-1CDF-4286-9119-36E9A4857A6C}" type="pres">
      <dgm:prSet presAssocID="{DEBFFAA5-AC42-4A50-9141-2B1F13D77E9A}" presName="rootConnector" presStyleLbl="node2" presStyleIdx="1" presStyleCnt="3"/>
      <dgm:spPr/>
    </dgm:pt>
    <dgm:pt modelId="{5A1DD3CA-FE79-4E7F-8E72-205E0EC06DEE}" type="pres">
      <dgm:prSet presAssocID="{DEBFFAA5-AC42-4A50-9141-2B1F13D77E9A}" presName="hierChild4" presStyleCnt="0"/>
      <dgm:spPr/>
    </dgm:pt>
    <dgm:pt modelId="{5F86F339-F276-4B46-BB06-3027736F1ABC}" type="pres">
      <dgm:prSet presAssocID="{DEBFFAA5-AC42-4A50-9141-2B1F13D77E9A}" presName="hierChild5" presStyleCnt="0"/>
      <dgm:spPr/>
    </dgm:pt>
    <dgm:pt modelId="{218F16C6-72B9-4E73-AF95-5723829F3A32}" type="pres">
      <dgm:prSet presAssocID="{FD64F0E0-F316-4EB5-A275-4DBED70F18C6}" presName="Name37" presStyleLbl="parChTrans1D2" presStyleIdx="2" presStyleCnt="3"/>
      <dgm:spPr/>
    </dgm:pt>
    <dgm:pt modelId="{7E4A4A69-99C9-494C-952F-FE0AF0DE7B3E}" type="pres">
      <dgm:prSet presAssocID="{9B86DEF8-2253-410B-9D43-0B34145485A5}" presName="hierRoot2" presStyleCnt="0">
        <dgm:presLayoutVars>
          <dgm:hierBranch val="init"/>
        </dgm:presLayoutVars>
      </dgm:prSet>
      <dgm:spPr/>
    </dgm:pt>
    <dgm:pt modelId="{C9AEAC22-CA1E-4D92-A24F-996ED56B019B}" type="pres">
      <dgm:prSet presAssocID="{9B86DEF8-2253-410B-9D43-0B34145485A5}" presName="rootComposite" presStyleCnt="0"/>
      <dgm:spPr/>
    </dgm:pt>
    <dgm:pt modelId="{947EE88F-DCD6-4D83-A281-D1D9DCEF1C13}" type="pres">
      <dgm:prSet presAssocID="{9B86DEF8-2253-410B-9D43-0B34145485A5}" presName="rootText" presStyleLbl="node2" presStyleIdx="2" presStyleCnt="3" custScaleX="98324" custScaleY="46959">
        <dgm:presLayoutVars>
          <dgm:chPref val="3"/>
        </dgm:presLayoutVars>
      </dgm:prSet>
      <dgm:spPr/>
    </dgm:pt>
    <dgm:pt modelId="{AF78AB59-C912-4D24-B58D-AA4C932D7675}" type="pres">
      <dgm:prSet presAssocID="{9B86DEF8-2253-410B-9D43-0B34145485A5}" presName="rootConnector" presStyleLbl="node2" presStyleIdx="2" presStyleCnt="3"/>
      <dgm:spPr/>
    </dgm:pt>
    <dgm:pt modelId="{251CD402-6028-41AF-850A-18B0C7D00FC0}" type="pres">
      <dgm:prSet presAssocID="{9B86DEF8-2253-410B-9D43-0B34145485A5}" presName="hierChild4" presStyleCnt="0"/>
      <dgm:spPr/>
    </dgm:pt>
    <dgm:pt modelId="{DA78194F-6390-46EF-AB06-DD1C6BA556F5}" type="pres">
      <dgm:prSet presAssocID="{9B86DEF8-2253-410B-9D43-0B34145485A5}" presName="hierChild5" presStyleCnt="0"/>
      <dgm:spPr/>
    </dgm:pt>
    <dgm:pt modelId="{743E648E-67B7-4EB7-87D0-FA75BE60D59B}" type="pres">
      <dgm:prSet presAssocID="{2B40D213-ED54-4603-9D7A-5012D4E78DC5}" presName="hierChild3" presStyleCnt="0"/>
      <dgm:spPr/>
    </dgm:pt>
  </dgm:ptLst>
  <dgm:cxnLst>
    <dgm:cxn modelId="{9E300F01-A960-465F-AC29-F1C59D46C42C}" type="presOf" srcId="{DEBFFAA5-AC42-4A50-9141-2B1F13D77E9A}" destId="{1B884A77-1CDF-4286-9119-36E9A4857A6C}" srcOrd="1" destOrd="0" presId="urn:microsoft.com/office/officeart/2005/8/layout/orgChart1"/>
    <dgm:cxn modelId="{0CF8240B-5438-41B3-B670-4E78ED070312}" srcId="{2B40D213-ED54-4603-9D7A-5012D4E78DC5}" destId="{DEBFFAA5-AC42-4A50-9141-2B1F13D77E9A}" srcOrd="1" destOrd="0" parTransId="{B01FC210-2AE1-499E-AA1E-2CA82D52F8A7}" sibTransId="{1FD37744-F01F-4072-8173-96358721FADF}"/>
    <dgm:cxn modelId="{CE95190E-36AB-4067-8944-3220E1170CC0}" type="presOf" srcId="{FD64F0E0-F316-4EB5-A275-4DBED70F18C6}" destId="{218F16C6-72B9-4E73-AF95-5723829F3A32}" srcOrd="0" destOrd="0" presId="urn:microsoft.com/office/officeart/2005/8/layout/orgChart1"/>
    <dgm:cxn modelId="{2EF99A53-D028-491E-AC53-2D2011F744FF}" type="presOf" srcId="{B01FC210-2AE1-499E-AA1E-2CA82D52F8A7}" destId="{E224EEB2-E98C-4301-BE7B-AB155020EB72}" srcOrd="0" destOrd="0" presId="urn:microsoft.com/office/officeart/2005/8/layout/orgChart1"/>
    <dgm:cxn modelId="{D766F47E-85A2-4774-9510-ACAE7E8AF4B2}" type="presOf" srcId="{E5B8C007-C502-4E68-8974-48A57E8CC4A1}" destId="{C58BC5A3-8AD2-4584-BFB6-915C58199CA8}" srcOrd="0" destOrd="0" presId="urn:microsoft.com/office/officeart/2005/8/layout/orgChart1"/>
    <dgm:cxn modelId="{2CC0A184-C069-4E38-BBED-04E80F9B91AD}" srcId="{2B40D213-ED54-4603-9D7A-5012D4E78DC5}" destId="{D8C4F843-E4F6-446B-A2D5-3E3603C6E4A4}" srcOrd="0" destOrd="0" parTransId="{FF9FCADB-B670-43EF-B6BD-2B50A807A3F7}" sibTransId="{C9CD21C5-BF48-4CC6-BAA2-AAE5D77F9834}"/>
    <dgm:cxn modelId="{F75E7A86-2934-4C55-8276-D9EC6EF64667}" srcId="{2B40D213-ED54-4603-9D7A-5012D4E78DC5}" destId="{9B86DEF8-2253-410B-9D43-0B34145485A5}" srcOrd="2" destOrd="0" parTransId="{FD64F0E0-F316-4EB5-A275-4DBED70F18C6}" sibTransId="{B5B813DE-BF24-4AF8-A0AA-FAFE0CC72F46}"/>
    <dgm:cxn modelId="{46E05C8A-A010-45BC-9760-9B5A18DED0A3}" type="presOf" srcId="{2B40D213-ED54-4603-9D7A-5012D4E78DC5}" destId="{3F0FFA2B-4775-4F36-818C-AA4B19DE7639}" srcOrd="1" destOrd="0" presId="urn:microsoft.com/office/officeart/2005/8/layout/orgChart1"/>
    <dgm:cxn modelId="{09B745A0-7935-44C8-9B3D-67DA5137516A}" type="presOf" srcId="{2B40D213-ED54-4603-9D7A-5012D4E78DC5}" destId="{51039EB8-3FDC-4EA2-88AD-33F9364AE127}" srcOrd="0" destOrd="0" presId="urn:microsoft.com/office/officeart/2005/8/layout/orgChart1"/>
    <dgm:cxn modelId="{579089B7-54E0-4FC5-9410-2A7C73BCC634}" type="presOf" srcId="{D8C4F843-E4F6-446B-A2D5-3E3603C6E4A4}" destId="{08D13420-C92C-4640-AE73-36D4385EF2A1}" srcOrd="1" destOrd="0" presId="urn:microsoft.com/office/officeart/2005/8/layout/orgChart1"/>
    <dgm:cxn modelId="{1C210ABD-DCBF-450B-BFF9-64A771D33829}" type="presOf" srcId="{FF9FCADB-B670-43EF-B6BD-2B50A807A3F7}" destId="{0FFC6703-3E35-4AEC-A034-CC4D6810B3E2}" srcOrd="0" destOrd="0" presId="urn:microsoft.com/office/officeart/2005/8/layout/orgChart1"/>
    <dgm:cxn modelId="{240CA3C3-A9BF-4C0A-89DD-61E7929E2D14}" type="presOf" srcId="{DEBFFAA5-AC42-4A50-9141-2B1F13D77E9A}" destId="{74C9AE5E-4BF7-4742-91FD-2646DD579E20}" srcOrd="0" destOrd="0" presId="urn:microsoft.com/office/officeart/2005/8/layout/orgChart1"/>
    <dgm:cxn modelId="{DCD21FE8-BA1A-4DEF-9838-80265325325A}" type="presOf" srcId="{D8C4F843-E4F6-446B-A2D5-3E3603C6E4A4}" destId="{324F45B6-EFF7-4386-9485-C93A9E99747C}" srcOrd="0" destOrd="0" presId="urn:microsoft.com/office/officeart/2005/8/layout/orgChart1"/>
    <dgm:cxn modelId="{E11C0AF2-0136-4849-B5C5-60ADE13100D6}" type="presOf" srcId="{9B86DEF8-2253-410B-9D43-0B34145485A5}" destId="{AF78AB59-C912-4D24-B58D-AA4C932D7675}" srcOrd="1" destOrd="0" presId="urn:microsoft.com/office/officeart/2005/8/layout/orgChart1"/>
    <dgm:cxn modelId="{B31B06FE-1585-4390-875C-F7809021D4EA}" srcId="{E5B8C007-C502-4E68-8974-48A57E8CC4A1}" destId="{2B40D213-ED54-4603-9D7A-5012D4E78DC5}" srcOrd="0" destOrd="0" parTransId="{88B9E9AB-D080-4C71-B3D8-6CF3CFA20402}" sibTransId="{33980CE7-C719-493C-B194-E694148576E7}"/>
    <dgm:cxn modelId="{970CAAFF-0202-4B3D-A9F7-D586406A36F7}" type="presOf" srcId="{9B86DEF8-2253-410B-9D43-0B34145485A5}" destId="{947EE88F-DCD6-4D83-A281-D1D9DCEF1C13}" srcOrd="0" destOrd="0" presId="urn:microsoft.com/office/officeart/2005/8/layout/orgChart1"/>
    <dgm:cxn modelId="{27612F21-4AA5-4F5C-BDC2-F4656CDA5EB5}" type="presParOf" srcId="{C58BC5A3-8AD2-4584-BFB6-915C58199CA8}" destId="{5C7EA9A4-9C77-47F3-89B0-72EA08B20573}" srcOrd="0" destOrd="0" presId="urn:microsoft.com/office/officeart/2005/8/layout/orgChart1"/>
    <dgm:cxn modelId="{56A7D42E-1D4A-4C25-A26B-CCC6A95D12EA}" type="presParOf" srcId="{5C7EA9A4-9C77-47F3-89B0-72EA08B20573}" destId="{8F3BEF0B-097A-428D-A3CE-72AD14B1066D}" srcOrd="0" destOrd="0" presId="urn:microsoft.com/office/officeart/2005/8/layout/orgChart1"/>
    <dgm:cxn modelId="{996BAE83-841F-4AFD-810A-C75AEE28FD24}" type="presParOf" srcId="{8F3BEF0B-097A-428D-A3CE-72AD14B1066D}" destId="{51039EB8-3FDC-4EA2-88AD-33F9364AE127}" srcOrd="0" destOrd="0" presId="urn:microsoft.com/office/officeart/2005/8/layout/orgChart1"/>
    <dgm:cxn modelId="{69C666D7-E926-4300-B4FB-ABAD368C521C}" type="presParOf" srcId="{8F3BEF0B-097A-428D-A3CE-72AD14B1066D}" destId="{3F0FFA2B-4775-4F36-818C-AA4B19DE7639}" srcOrd="1" destOrd="0" presId="urn:microsoft.com/office/officeart/2005/8/layout/orgChart1"/>
    <dgm:cxn modelId="{BFA41565-9E99-4BCD-846B-D8162ED0D6D6}" type="presParOf" srcId="{5C7EA9A4-9C77-47F3-89B0-72EA08B20573}" destId="{D5959DCC-E2A5-40FE-AA4D-216DE2EAE473}" srcOrd="1" destOrd="0" presId="urn:microsoft.com/office/officeart/2005/8/layout/orgChart1"/>
    <dgm:cxn modelId="{0A5E8A2C-F09C-452C-A71B-9C6559C1C5A5}" type="presParOf" srcId="{D5959DCC-E2A5-40FE-AA4D-216DE2EAE473}" destId="{0FFC6703-3E35-4AEC-A034-CC4D6810B3E2}" srcOrd="0" destOrd="0" presId="urn:microsoft.com/office/officeart/2005/8/layout/orgChart1"/>
    <dgm:cxn modelId="{02B4A95C-81B6-4B2F-B2E7-A68D18FA3920}" type="presParOf" srcId="{D5959DCC-E2A5-40FE-AA4D-216DE2EAE473}" destId="{68E2FD01-3F4F-466F-AA7A-863BDA8580B3}" srcOrd="1" destOrd="0" presId="urn:microsoft.com/office/officeart/2005/8/layout/orgChart1"/>
    <dgm:cxn modelId="{F6BA1134-ECFC-4F24-8BAA-95C5553F0F51}" type="presParOf" srcId="{68E2FD01-3F4F-466F-AA7A-863BDA8580B3}" destId="{FE30E619-2D7F-4C53-B72B-8DAC00EB23C1}" srcOrd="0" destOrd="0" presId="urn:microsoft.com/office/officeart/2005/8/layout/orgChart1"/>
    <dgm:cxn modelId="{7FFCAE07-DAD5-4525-A8E2-BB2A9F498512}" type="presParOf" srcId="{FE30E619-2D7F-4C53-B72B-8DAC00EB23C1}" destId="{324F45B6-EFF7-4386-9485-C93A9E99747C}" srcOrd="0" destOrd="0" presId="urn:microsoft.com/office/officeart/2005/8/layout/orgChart1"/>
    <dgm:cxn modelId="{96B7FF3A-687C-4EEF-B265-DFAD140B64A2}" type="presParOf" srcId="{FE30E619-2D7F-4C53-B72B-8DAC00EB23C1}" destId="{08D13420-C92C-4640-AE73-36D4385EF2A1}" srcOrd="1" destOrd="0" presId="urn:microsoft.com/office/officeart/2005/8/layout/orgChart1"/>
    <dgm:cxn modelId="{245663E3-C610-4E8B-AE6F-F472A93F0A7A}" type="presParOf" srcId="{68E2FD01-3F4F-466F-AA7A-863BDA8580B3}" destId="{18BD2D37-3960-41C3-87A1-0A8FFFAAB920}" srcOrd="1" destOrd="0" presId="urn:microsoft.com/office/officeart/2005/8/layout/orgChart1"/>
    <dgm:cxn modelId="{1BC34749-F8EE-4D99-9282-A37F20E09C02}" type="presParOf" srcId="{68E2FD01-3F4F-466F-AA7A-863BDA8580B3}" destId="{8121EDE4-809F-401B-AB53-E5AE524EA780}" srcOrd="2" destOrd="0" presId="urn:microsoft.com/office/officeart/2005/8/layout/orgChart1"/>
    <dgm:cxn modelId="{382A3A03-C35E-4742-9C41-E9D17AA75339}" type="presParOf" srcId="{D5959DCC-E2A5-40FE-AA4D-216DE2EAE473}" destId="{E224EEB2-E98C-4301-BE7B-AB155020EB72}" srcOrd="2" destOrd="0" presId="urn:microsoft.com/office/officeart/2005/8/layout/orgChart1"/>
    <dgm:cxn modelId="{D148A178-0D70-4A36-B864-78B26C3CAE34}" type="presParOf" srcId="{D5959DCC-E2A5-40FE-AA4D-216DE2EAE473}" destId="{E4F5CDEF-40BF-4F56-8D96-07CA04B6500B}" srcOrd="3" destOrd="0" presId="urn:microsoft.com/office/officeart/2005/8/layout/orgChart1"/>
    <dgm:cxn modelId="{A7A7325F-209F-4DFC-AF10-390A174549CB}" type="presParOf" srcId="{E4F5CDEF-40BF-4F56-8D96-07CA04B6500B}" destId="{CBC45B5A-8415-443F-9489-0E07E941D7F4}" srcOrd="0" destOrd="0" presId="urn:microsoft.com/office/officeart/2005/8/layout/orgChart1"/>
    <dgm:cxn modelId="{3C1624B8-A91C-433E-BFB2-D2D6AC458F15}" type="presParOf" srcId="{CBC45B5A-8415-443F-9489-0E07E941D7F4}" destId="{74C9AE5E-4BF7-4742-91FD-2646DD579E20}" srcOrd="0" destOrd="0" presId="urn:microsoft.com/office/officeart/2005/8/layout/orgChart1"/>
    <dgm:cxn modelId="{5FBF4E41-E7E6-419C-8AA2-6A29F66C0A74}" type="presParOf" srcId="{CBC45B5A-8415-443F-9489-0E07E941D7F4}" destId="{1B884A77-1CDF-4286-9119-36E9A4857A6C}" srcOrd="1" destOrd="0" presId="urn:microsoft.com/office/officeart/2005/8/layout/orgChart1"/>
    <dgm:cxn modelId="{9481733B-23B4-4476-9102-78168423AF63}" type="presParOf" srcId="{E4F5CDEF-40BF-4F56-8D96-07CA04B6500B}" destId="{5A1DD3CA-FE79-4E7F-8E72-205E0EC06DEE}" srcOrd="1" destOrd="0" presId="urn:microsoft.com/office/officeart/2005/8/layout/orgChart1"/>
    <dgm:cxn modelId="{18D374A3-5007-46A0-87AC-BDE650240380}" type="presParOf" srcId="{E4F5CDEF-40BF-4F56-8D96-07CA04B6500B}" destId="{5F86F339-F276-4B46-BB06-3027736F1ABC}" srcOrd="2" destOrd="0" presId="urn:microsoft.com/office/officeart/2005/8/layout/orgChart1"/>
    <dgm:cxn modelId="{544E09C5-C0C8-4E84-941E-A063D9B6A8E7}" type="presParOf" srcId="{D5959DCC-E2A5-40FE-AA4D-216DE2EAE473}" destId="{218F16C6-72B9-4E73-AF95-5723829F3A32}" srcOrd="4" destOrd="0" presId="urn:microsoft.com/office/officeart/2005/8/layout/orgChart1"/>
    <dgm:cxn modelId="{0CD3F00F-9BF1-40A7-B5DA-615ACD9A5434}" type="presParOf" srcId="{D5959DCC-E2A5-40FE-AA4D-216DE2EAE473}" destId="{7E4A4A69-99C9-494C-952F-FE0AF0DE7B3E}" srcOrd="5" destOrd="0" presId="urn:microsoft.com/office/officeart/2005/8/layout/orgChart1"/>
    <dgm:cxn modelId="{ED2AF490-A2D8-40DA-B0DA-569332624595}" type="presParOf" srcId="{7E4A4A69-99C9-494C-952F-FE0AF0DE7B3E}" destId="{C9AEAC22-CA1E-4D92-A24F-996ED56B019B}" srcOrd="0" destOrd="0" presId="urn:microsoft.com/office/officeart/2005/8/layout/orgChart1"/>
    <dgm:cxn modelId="{C0AF3C08-E3F0-4B0E-8B27-B928BC7FDCBC}" type="presParOf" srcId="{C9AEAC22-CA1E-4D92-A24F-996ED56B019B}" destId="{947EE88F-DCD6-4D83-A281-D1D9DCEF1C13}" srcOrd="0" destOrd="0" presId="urn:microsoft.com/office/officeart/2005/8/layout/orgChart1"/>
    <dgm:cxn modelId="{47A06DD9-8452-4832-95E1-38780AD391A0}" type="presParOf" srcId="{C9AEAC22-CA1E-4D92-A24F-996ED56B019B}" destId="{AF78AB59-C912-4D24-B58D-AA4C932D7675}" srcOrd="1" destOrd="0" presId="urn:microsoft.com/office/officeart/2005/8/layout/orgChart1"/>
    <dgm:cxn modelId="{EBEF2B78-4469-439C-9AD6-8D780813B08E}" type="presParOf" srcId="{7E4A4A69-99C9-494C-952F-FE0AF0DE7B3E}" destId="{251CD402-6028-41AF-850A-18B0C7D00FC0}" srcOrd="1" destOrd="0" presId="urn:microsoft.com/office/officeart/2005/8/layout/orgChart1"/>
    <dgm:cxn modelId="{03DAA2AB-B9C4-4BEB-93B4-885D338339B8}" type="presParOf" srcId="{7E4A4A69-99C9-494C-952F-FE0AF0DE7B3E}" destId="{DA78194F-6390-46EF-AB06-DD1C6BA556F5}" srcOrd="2" destOrd="0" presId="urn:microsoft.com/office/officeart/2005/8/layout/orgChart1"/>
    <dgm:cxn modelId="{5CDC469B-8131-46FA-9494-E8E98B5AEDF2}" type="presParOf" srcId="{5C7EA9A4-9C77-47F3-89B0-72EA08B20573}" destId="{743E648E-67B7-4EB7-87D0-FA75BE60D59B}" srcOrd="2" destOrd="0" presId="urn:microsoft.com/office/officeart/2005/8/layout/orgChar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B8C007-C502-4E68-8974-48A57E8CC4A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IN"/>
        </a:p>
      </dgm:t>
    </dgm:pt>
    <dgm:pt modelId="{2B40D213-ED54-4603-9D7A-5012D4E78DC5}">
      <dgm:prSet phldrT="[Text]" custT="1"/>
      <dgm:spPr>
        <a:noFill/>
      </dgm:spPr>
      <dgm:t>
        <a:bodyPr/>
        <a:lstStyle/>
        <a:p>
          <a:r>
            <a:rPr lang="en-IN" sz="2000" b="1" dirty="0">
              <a:solidFill>
                <a:schemeClr val="tx2"/>
              </a:solidFill>
              <a:latin typeface="Comic Sans MS" panose="030F0702030302020204" pitchFamily="66" charset="0"/>
            </a:rPr>
            <a:t>Sec 248</a:t>
          </a:r>
        </a:p>
      </dgm:t>
    </dgm:pt>
    <dgm:pt modelId="{88B9E9AB-D080-4C71-B3D8-6CF3CFA20402}" type="parTrans" cxnId="{B31B06FE-1585-4390-875C-F7809021D4EA}">
      <dgm:prSet/>
      <dgm:spPr/>
      <dgm:t>
        <a:bodyPr/>
        <a:lstStyle/>
        <a:p>
          <a:endParaRPr lang="en-IN"/>
        </a:p>
      </dgm:t>
    </dgm:pt>
    <dgm:pt modelId="{33980CE7-C719-493C-B194-E694148576E7}" type="sibTrans" cxnId="{B31B06FE-1585-4390-875C-F7809021D4EA}">
      <dgm:prSet/>
      <dgm:spPr/>
      <dgm:t>
        <a:bodyPr/>
        <a:lstStyle/>
        <a:p>
          <a:endParaRPr lang="en-IN"/>
        </a:p>
      </dgm:t>
    </dgm:pt>
    <dgm:pt modelId="{D8C4F843-E4F6-446B-A2D5-3E3603C6E4A4}">
      <dgm:prSet phldrT="[Text]" custT="1"/>
      <dgm:spPr>
        <a:noFill/>
      </dgm:spPr>
      <dgm:t>
        <a:bodyPr/>
        <a:lstStyle/>
        <a:p>
          <a:r>
            <a:rPr lang="en-US" sz="1600" b="1" dirty="0">
              <a:solidFill>
                <a:schemeClr val="tx2"/>
              </a:solidFill>
            </a:rPr>
            <a:t>By ROC</a:t>
          </a:r>
          <a:endParaRPr lang="en-IN" sz="1600" b="1" dirty="0">
            <a:solidFill>
              <a:schemeClr val="tx2"/>
            </a:solidFill>
          </a:endParaRPr>
        </a:p>
      </dgm:t>
    </dgm:pt>
    <dgm:pt modelId="{FF9FCADB-B670-43EF-B6BD-2B50A807A3F7}" type="parTrans" cxnId="{2CC0A184-C069-4E38-BBED-04E80F9B91AD}">
      <dgm:prSet/>
      <dgm:spPr/>
      <dgm:t>
        <a:bodyPr/>
        <a:lstStyle/>
        <a:p>
          <a:endParaRPr lang="en-IN"/>
        </a:p>
      </dgm:t>
    </dgm:pt>
    <dgm:pt modelId="{C9CD21C5-BF48-4CC6-BAA2-AAE5D77F9834}" type="sibTrans" cxnId="{2CC0A184-C069-4E38-BBED-04E80F9B91AD}">
      <dgm:prSet/>
      <dgm:spPr/>
      <dgm:t>
        <a:bodyPr/>
        <a:lstStyle/>
        <a:p>
          <a:endParaRPr lang="en-IN"/>
        </a:p>
      </dgm:t>
    </dgm:pt>
    <dgm:pt modelId="{DEBFFAA5-AC42-4A50-9141-2B1F13D77E9A}">
      <dgm:prSet phldrT="[Text]" custT="1"/>
      <dgm:spPr>
        <a:noFill/>
      </dgm:spPr>
      <dgm:t>
        <a:bodyPr/>
        <a:lstStyle/>
        <a:p>
          <a:r>
            <a:rPr lang="en-US" sz="1600" b="1" dirty="0">
              <a:solidFill>
                <a:schemeClr val="tx2"/>
              </a:solidFill>
              <a:latin typeface="Comic Sans MS" panose="030F0702030302020204" pitchFamily="66" charset="0"/>
            </a:rPr>
            <a:t>By Company</a:t>
          </a:r>
          <a:endParaRPr lang="en-IN" sz="1600" b="1" dirty="0">
            <a:solidFill>
              <a:schemeClr val="tx2"/>
            </a:solidFill>
          </a:endParaRPr>
        </a:p>
      </dgm:t>
    </dgm:pt>
    <dgm:pt modelId="{B01FC210-2AE1-499E-AA1E-2CA82D52F8A7}" type="parTrans" cxnId="{0CF8240B-5438-41B3-B670-4E78ED070312}">
      <dgm:prSet/>
      <dgm:spPr/>
      <dgm:t>
        <a:bodyPr/>
        <a:lstStyle/>
        <a:p>
          <a:endParaRPr lang="en-IN"/>
        </a:p>
      </dgm:t>
    </dgm:pt>
    <dgm:pt modelId="{1FD37744-F01F-4072-8173-96358721FADF}" type="sibTrans" cxnId="{0CF8240B-5438-41B3-B670-4E78ED070312}">
      <dgm:prSet/>
      <dgm:spPr/>
      <dgm:t>
        <a:bodyPr/>
        <a:lstStyle/>
        <a:p>
          <a:endParaRPr lang="en-IN"/>
        </a:p>
      </dgm:t>
    </dgm:pt>
    <dgm:pt modelId="{C58BC5A3-8AD2-4584-BFB6-915C58199CA8}" type="pres">
      <dgm:prSet presAssocID="{E5B8C007-C502-4E68-8974-48A57E8CC4A1}" presName="hierChild1" presStyleCnt="0">
        <dgm:presLayoutVars>
          <dgm:orgChart val="1"/>
          <dgm:chPref val="1"/>
          <dgm:dir/>
          <dgm:animOne val="branch"/>
          <dgm:animLvl val="lvl"/>
          <dgm:resizeHandles/>
        </dgm:presLayoutVars>
      </dgm:prSet>
      <dgm:spPr/>
    </dgm:pt>
    <dgm:pt modelId="{5C7EA9A4-9C77-47F3-89B0-72EA08B20573}" type="pres">
      <dgm:prSet presAssocID="{2B40D213-ED54-4603-9D7A-5012D4E78DC5}" presName="hierRoot1" presStyleCnt="0">
        <dgm:presLayoutVars>
          <dgm:hierBranch val="init"/>
        </dgm:presLayoutVars>
      </dgm:prSet>
      <dgm:spPr/>
    </dgm:pt>
    <dgm:pt modelId="{8F3BEF0B-097A-428D-A3CE-72AD14B1066D}" type="pres">
      <dgm:prSet presAssocID="{2B40D213-ED54-4603-9D7A-5012D4E78DC5}" presName="rootComposite1" presStyleCnt="0"/>
      <dgm:spPr/>
    </dgm:pt>
    <dgm:pt modelId="{51039EB8-3FDC-4EA2-88AD-33F9364AE127}" type="pres">
      <dgm:prSet presAssocID="{2B40D213-ED54-4603-9D7A-5012D4E78DC5}" presName="rootText1" presStyleLbl="node0" presStyleIdx="0" presStyleCnt="1" custScaleX="94364" custScaleY="61929">
        <dgm:presLayoutVars>
          <dgm:chPref val="3"/>
        </dgm:presLayoutVars>
      </dgm:prSet>
      <dgm:spPr/>
    </dgm:pt>
    <dgm:pt modelId="{3F0FFA2B-4775-4F36-818C-AA4B19DE7639}" type="pres">
      <dgm:prSet presAssocID="{2B40D213-ED54-4603-9D7A-5012D4E78DC5}" presName="rootConnector1" presStyleLbl="node1" presStyleIdx="0" presStyleCnt="0"/>
      <dgm:spPr/>
    </dgm:pt>
    <dgm:pt modelId="{D5959DCC-E2A5-40FE-AA4D-216DE2EAE473}" type="pres">
      <dgm:prSet presAssocID="{2B40D213-ED54-4603-9D7A-5012D4E78DC5}" presName="hierChild2" presStyleCnt="0"/>
      <dgm:spPr/>
    </dgm:pt>
    <dgm:pt modelId="{0FFC6703-3E35-4AEC-A034-CC4D6810B3E2}" type="pres">
      <dgm:prSet presAssocID="{FF9FCADB-B670-43EF-B6BD-2B50A807A3F7}" presName="Name37" presStyleLbl="parChTrans1D2" presStyleIdx="0" presStyleCnt="2"/>
      <dgm:spPr/>
    </dgm:pt>
    <dgm:pt modelId="{68E2FD01-3F4F-466F-AA7A-863BDA8580B3}" type="pres">
      <dgm:prSet presAssocID="{D8C4F843-E4F6-446B-A2D5-3E3603C6E4A4}" presName="hierRoot2" presStyleCnt="0">
        <dgm:presLayoutVars>
          <dgm:hierBranch val="init"/>
        </dgm:presLayoutVars>
      </dgm:prSet>
      <dgm:spPr/>
    </dgm:pt>
    <dgm:pt modelId="{FE30E619-2D7F-4C53-B72B-8DAC00EB23C1}" type="pres">
      <dgm:prSet presAssocID="{D8C4F843-E4F6-446B-A2D5-3E3603C6E4A4}" presName="rootComposite" presStyleCnt="0"/>
      <dgm:spPr/>
    </dgm:pt>
    <dgm:pt modelId="{324F45B6-EFF7-4386-9485-C93A9E99747C}" type="pres">
      <dgm:prSet presAssocID="{D8C4F843-E4F6-446B-A2D5-3E3603C6E4A4}" presName="rootText" presStyleLbl="node2" presStyleIdx="0" presStyleCnt="2" custScaleY="50442" custLinFactNeighborX="143" custLinFactNeighborY="1796">
        <dgm:presLayoutVars>
          <dgm:chPref val="3"/>
        </dgm:presLayoutVars>
      </dgm:prSet>
      <dgm:spPr/>
    </dgm:pt>
    <dgm:pt modelId="{08D13420-C92C-4640-AE73-36D4385EF2A1}" type="pres">
      <dgm:prSet presAssocID="{D8C4F843-E4F6-446B-A2D5-3E3603C6E4A4}" presName="rootConnector" presStyleLbl="node2" presStyleIdx="0" presStyleCnt="2"/>
      <dgm:spPr/>
    </dgm:pt>
    <dgm:pt modelId="{18BD2D37-3960-41C3-87A1-0A8FFFAAB920}" type="pres">
      <dgm:prSet presAssocID="{D8C4F843-E4F6-446B-A2D5-3E3603C6E4A4}" presName="hierChild4" presStyleCnt="0"/>
      <dgm:spPr/>
    </dgm:pt>
    <dgm:pt modelId="{8121EDE4-809F-401B-AB53-E5AE524EA780}" type="pres">
      <dgm:prSet presAssocID="{D8C4F843-E4F6-446B-A2D5-3E3603C6E4A4}" presName="hierChild5" presStyleCnt="0"/>
      <dgm:spPr/>
    </dgm:pt>
    <dgm:pt modelId="{E224EEB2-E98C-4301-BE7B-AB155020EB72}" type="pres">
      <dgm:prSet presAssocID="{B01FC210-2AE1-499E-AA1E-2CA82D52F8A7}" presName="Name37" presStyleLbl="parChTrans1D2" presStyleIdx="1" presStyleCnt="2"/>
      <dgm:spPr/>
    </dgm:pt>
    <dgm:pt modelId="{E4F5CDEF-40BF-4F56-8D96-07CA04B6500B}" type="pres">
      <dgm:prSet presAssocID="{DEBFFAA5-AC42-4A50-9141-2B1F13D77E9A}" presName="hierRoot2" presStyleCnt="0">
        <dgm:presLayoutVars>
          <dgm:hierBranch val="init"/>
        </dgm:presLayoutVars>
      </dgm:prSet>
      <dgm:spPr/>
    </dgm:pt>
    <dgm:pt modelId="{CBC45B5A-8415-443F-9489-0E07E941D7F4}" type="pres">
      <dgm:prSet presAssocID="{DEBFFAA5-AC42-4A50-9141-2B1F13D77E9A}" presName="rootComposite" presStyleCnt="0"/>
      <dgm:spPr/>
    </dgm:pt>
    <dgm:pt modelId="{74C9AE5E-4BF7-4742-91FD-2646DD579E20}" type="pres">
      <dgm:prSet presAssocID="{DEBFFAA5-AC42-4A50-9141-2B1F13D77E9A}" presName="rootText" presStyleLbl="node2" presStyleIdx="1" presStyleCnt="2" custScaleY="49429">
        <dgm:presLayoutVars>
          <dgm:chPref val="3"/>
        </dgm:presLayoutVars>
      </dgm:prSet>
      <dgm:spPr/>
    </dgm:pt>
    <dgm:pt modelId="{1B884A77-1CDF-4286-9119-36E9A4857A6C}" type="pres">
      <dgm:prSet presAssocID="{DEBFFAA5-AC42-4A50-9141-2B1F13D77E9A}" presName="rootConnector" presStyleLbl="node2" presStyleIdx="1" presStyleCnt="2"/>
      <dgm:spPr/>
    </dgm:pt>
    <dgm:pt modelId="{5A1DD3CA-FE79-4E7F-8E72-205E0EC06DEE}" type="pres">
      <dgm:prSet presAssocID="{DEBFFAA5-AC42-4A50-9141-2B1F13D77E9A}" presName="hierChild4" presStyleCnt="0"/>
      <dgm:spPr/>
    </dgm:pt>
    <dgm:pt modelId="{5F86F339-F276-4B46-BB06-3027736F1ABC}" type="pres">
      <dgm:prSet presAssocID="{DEBFFAA5-AC42-4A50-9141-2B1F13D77E9A}" presName="hierChild5" presStyleCnt="0"/>
      <dgm:spPr/>
    </dgm:pt>
    <dgm:pt modelId="{743E648E-67B7-4EB7-87D0-FA75BE60D59B}" type="pres">
      <dgm:prSet presAssocID="{2B40D213-ED54-4603-9D7A-5012D4E78DC5}" presName="hierChild3" presStyleCnt="0"/>
      <dgm:spPr/>
    </dgm:pt>
  </dgm:ptLst>
  <dgm:cxnLst>
    <dgm:cxn modelId="{9E300F01-A960-465F-AC29-F1C59D46C42C}" type="presOf" srcId="{DEBFFAA5-AC42-4A50-9141-2B1F13D77E9A}" destId="{1B884A77-1CDF-4286-9119-36E9A4857A6C}" srcOrd="1" destOrd="0" presId="urn:microsoft.com/office/officeart/2005/8/layout/orgChart1"/>
    <dgm:cxn modelId="{0CF8240B-5438-41B3-B670-4E78ED070312}" srcId="{2B40D213-ED54-4603-9D7A-5012D4E78DC5}" destId="{DEBFFAA5-AC42-4A50-9141-2B1F13D77E9A}" srcOrd="1" destOrd="0" parTransId="{B01FC210-2AE1-499E-AA1E-2CA82D52F8A7}" sibTransId="{1FD37744-F01F-4072-8173-96358721FADF}"/>
    <dgm:cxn modelId="{2EF99A53-D028-491E-AC53-2D2011F744FF}" type="presOf" srcId="{B01FC210-2AE1-499E-AA1E-2CA82D52F8A7}" destId="{E224EEB2-E98C-4301-BE7B-AB155020EB72}" srcOrd="0" destOrd="0" presId="urn:microsoft.com/office/officeart/2005/8/layout/orgChart1"/>
    <dgm:cxn modelId="{D766F47E-85A2-4774-9510-ACAE7E8AF4B2}" type="presOf" srcId="{E5B8C007-C502-4E68-8974-48A57E8CC4A1}" destId="{C58BC5A3-8AD2-4584-BFB6-915C58199CA8}" srcOrd="0" destOrd="0" presId="urn:microsoft.com/office/officeart/2005/8/layout/orgChart1"/>
    <dgm:cxn modelId="{2CC0A184-C069-4E38-BBED-04E80F9B91AD}" srcId="{2B40D213-ED54-4603-9D7A-5012D4E78DC5}" destId="{D8C4F843-E4F6-446B-A2D5-3E3603C6E4A4}" srcOrd="0" destOrd="0" parTransId="{FF9FCADB-B670-43EF-B6BD-2B50A807A3F7}" sibTransId="{C9CD21C5-BF48-4CC6-BAA2-AAE5D77F9834}"/>
    <dgm:cxn modelId="{46E05C8A-A010-45BC-9760-9B5A18DED0A3}" type="presOf" srcId="{2B40D213-ED54-4603-9D7A-5012D4E78DC5}" destId="{3F0FFA2B-4775-4F36-818C-AA4B19DE7639}" srcOrd="1" destOrd="0" presId="urn:microsoft.com/office/officeart/2005/8/layout/orgChart1"/>
    <dgm:cxn modelId="{09B745A0-7935-44C8-9B3D-67DA5137516A}" type="presOf" srcId="{2B40D213-ED54-4603-9D7A-5012D4E78DC5}" destId="{51039EB8-3FDC-4EA2-88AD-33F9364AE127}" srcOrd="0" destOrd="0" presId="urn:microsoft.com/office/officeart/2005/8/layout/orgChart1"/>
    <dgm:cxn modelId="{579089B7-54E0-4FC5-9410-2A7C73BCC634}" type="presOf" srcId="{D8C4F843-E4F6-446B-A2D5-3E3603C6E4A4}" destId="{08D13420-C92C-4640-AE73-36D4385EF2A1}" srcOrd="1" destOrd="0" presId="urn:microsoft.com/office/officeart/2005/8/layout/orgChart1"/>
    <dgm:cxn modelId="{1C210ABD-DCBF-450B-BFF9-64A771D33829}" type="presOf" srcId="{FF9FCADB-B670-43EF-B6BD-2B50A807A3F7}" destId="{0FFC6703-3E35-4AEC-A034-CC4D6810B3E2}" srcOrd="0" destOrd="0" presId="urn:microsoft.com/office/officeart/2005/8/layout/orgChart1"/>
    <dgm:cxn modelId="{240CA3C3-A9BF-4C0A-89DD-61E7929E2D14}" type="presOf" srcId="{DEBFFAA5-AC42-4A50-9141-2B1F13D77E9A}" destId="{74C9AE5E-4BF7-4742-91FD-2646DD579E20}" srcOrd="0" destOrd="0" presId="urn:microsoft.com/office/officeart/2005/8/layout/orgChart1"/>
    <dgm:cxn modelId="{DCD21FE8-BA1A-4DEF-9838-80265325325A}" type="presOf" srcId="{D8C4F843-E4F6-446B-A2D5-3E3603C6E4A4}" destId="{324F45B6-EFF7-4386-9485-C93A9E99747C}" srcOrd="0" destOrd="0" presId="urn:microsoft.com/office/officeart/2005/8/layout/orgChart1"/>
    <dgm:cxn modelId="{B31B06FE-1585-4390-875C-F7809021D4EA}" srcId="{E5B8C007-C502-4E68-8974-48A57E8CC4A1}" destId="{2B40D213-ED54-4603-9D7A-5012D4E78DC5}" srcOrd="0" destOrd="0" parTransId="{88B9E9AB-D080-4C71-B3D8-6CF3CFA20402}" sibTransId="{33980CE7-C719-493C-B194-E694148576E7}"/>
    <dgm:cxn modelId="{27612F21-4AA5-4F5C-BDC2-F4656CDA5EB5}" type="presParOf" srcId="{C58BC5A3-8AD2-4584-BFB6-915C58199CA8}" destId="{5C7EA9A4-9C77-47F3-89B0-72EA08B20573}" srcOrd="0" destOrd="0" presId="urn:microsoft.com/office/officeart/2005/8/layout/orgChart1"/>
    <dgm:cxn modelId="{56A7D42E-1D4A-4C25-A26B-CCC6A95D12EA}" type="presParOf" srcId="{5C7EA9A4-9C77-47F3-89B0-72EA08B20573}" destId="{8F3BEF0B-097A-428D-A3CE-72AD14B1066D}" srcOrd="0" destOrd="0" presId="urn:microsoft.com/office/officeart/2005/8/layout/orgChart1"/>
    <dgm:cxn modelId="{996BAE83-841F-4AFD-810A-C75AEE28FD24}" type="presParOf" srcId="{8F3BEF0B-097A-428D-A3CE-72AD14B1066D}" destId="{51039EB8-3FDC-4EA2-88AD-33F9364AE127}" srcOrd="0" destOrd="0" presId="urn:microsoft.com/office/officeart/2005/8/layout/orgChart1"/>
    <dgm:cxn modelId="{69C666D7-E926-4300-B4FB-ABAD368C521C}" type="presParOf" srcId="{8F3BEF0B-097A-428D-A3CE-72AD14B1066D}" destId="{3F0FFA2B-4775-4F36-818C-AA4B19DE7639}" srcOrd="1" destOrd="0" presId="urn:microsoft.com/office/officeart/2005/8/layout/orgChart1"/>
    <dgm:cxn modelId="{BFA41565-9E99-4BCD-846B-D8162ED0D6D6}" type="presParOf" srcId="{5C7EA9A4-9C77-47F3-89B0-72EA08B20573}" destId="{D5959DCC-E2A5-40FE-AA4D-216DE2EAE473}" srcOrd="1" destOrd="0" presId="urn:microsoft.com/office/officeart/2005/8/layout/orgChart1"/>
    <dgm:cxn modelId="{0A5E8A2C-F09C-452C-A71B-9C6559C1C5A5}" type="presParOf" srcId="{D5959DCC-E2A5-40FE-AA4D-216DE2EAE473}" destId="{0FFC6703-3E35-4AEC-A034-CC4D6810B3E2}" srcOrd="0" destOrd="0" presId="urn:microsoft.com/office/officeart/2005/8/layout/orgChart1"/>
    <dgm:cxn modelId="{02B4A95C-81B6-4B2F-B2E7-A68D18FA3920}" type="presParOf" srcId="{D5959DCC-E2A5-40FE-AA4D-216DE2EAE473}" destId="{68E2FD01-3F4F-466F-AA7A-863BDA8580B3}" srcOrd="1" destOrd="0" presId="urn:microsoft.com/office/officeart/2005/8/layout/orgChart1"/>
    <dgm:cxn modelId="{F6BA1134-ECFC-4F24-8BAA-95C5553F0F51}" type="presParOf" srcId="{68E2FD01-3F4F-466F-AA7A-863BDA8580B3}" destId="{FE30E619-2D7F-4C53-B72B-8DAC00EB23C1}" srcOrd="0" destOrd="0" presId="urn:microsoft.com/office/officeart/2005/8/layout/orgChart1"/>
    <dgm:cxn modelId="{7FFCAE07-DAD5-4525-A8E2-BB2A9F498512}" type="presParOf" srcId="{FE30E619-2D7F-4C53-B72B-8DAC00EB23C1}" destId="{324F45B6-EFF7-4386-9485-C93A9E99747C}" srcOrd="0" destOrd="0" presId="urn:microsoft.com/office/officeart/2005/8/layout/orgChart1"/>
    <dgm:cxn modelId="{96B7FF3A-687C-4EEF-B265-DFAD140B64A2}" type="presParOf" srcId="{FE30E619-2D7F-4C53-B72B-8DAC00EB23C1}" destId="{08D13420-C92C-4640-AE73-36D4385EF2A1}" srcOrd="1" destOrd="0" presId="urn:microsoft.com/office/officeart/2005/8/layout/orgChart1"/>
    <dgm:cxn modelId="{245663E3-C610-4E8B-AE6F-F472A93F0A7A}" type="presParOf" srcId="{68E2FD01-3F4F-466F-AA7A-863BDA8580B3}" destId="{18BD2D37-3960-41C3-87A1-0A8FFFAAB920}" srcOrd="1" destOrd="0" presId="urn:microsoft.com/office/officeart/2005/8/layout/orgChart1"/>
    <dgm:cxn modelId="{1BC34749-F8EE-4D99-9282-A37F20E09C02}" type="presParOf" srcId="{68E2FD01-3F4F-466F-AA7A-863BDA8580B3}" destId="{8121EDE4-809F-401B-AB53-E5AE524EA780}" srcOrd="2" destOrd="0" presId="urn:microsoft.com/office/officeart/2005/8/layout/orgChart1"/>
    <dgm:cxn modelId="{382A3A03-C35E-4742-9C41-E9D17AA75339}" type="presParOf" srcId="{D5959DCC-E2A5-40FE-AA4D-216DE2EAE473}" destId="{E224EEB2-E98C-4301-BE7B-AB155020EB72}" srcOrd="2" destOrd="0" presId="urn:microsoft.com/office/officeart/2005/8/layout/orgChart1"/>
    <dgm:cxn modelId="{D148A178-0D70-4A36-B864-78B26C3CAE34}" type="presParOf" srcId="{D5959DCC-E2A5-40FE-AA4D-216DE2EAE473}" destId="{E4F5CDEF-40BF-4F56-8D96-07CA04B6500B}" srcOrd="3" destOrd="0" presId="urn:microsoft.com/office/officeart/2005/8/layout/orgChart1"/>
    <dgm:cxn modelId="{A7A7325F-209F-4DFC-AF10-390A174549CB}" type="presParOf" srcId="{E4F5CDEF-40BF-4F56-8D96-07CA04B6500B}" destId="{CBC45B5A-8415-443F-9489-0E07E941D7F4}" srcOrd="0" destOrd="0" presId="urn:microsoft.com/office/officeart/2005/8/layout/orgChart1"/>
    <dgm:cxn modelId="{3C1624B8-A91C-433E-BFB2-D2D6AC458F15}" type="presParOf" srcId="{CBC45B5A-8415-443F-9489-0E07E941D7F4}" destId="{74C9AE5E-4BF7-4742-91FD-2646DD579E20}" srcOrd="0" destOrd="0" presId="urn:microsoft.com/office/officeart/2005/8/layout/orgChart1"/>
    <dgm:cxn modelId="{5FBF4E41-E7E6-419C-8AA2-6A29F66C0A74}" type="presParOf" srcId="{CBC45B5A-8415-443F-9489-0E07E941D7F4}" destId="{1B884A77-1CDF-4286-9119-36E9A4857A6C}" srcOrd="1" destOrd="0" presId="urn:microsoft.com/office/officeart/2005/8/layout/orgChart1"/>
    <dgm:cxn modelId="{9481733B-23B4-4476-9102-78168423AF63}" type="presParOf" srcId="{E4F5CDEF-40BF-4F56-8D96-07CA04B6500B}" destId="{5A1DD3CA-FE79-4E7F-8E72-205E0EC06DEE}" srcOrd="1" destOrd="0" presId="urn:microsoft.com/office/officeart/2005/8/layout/orgChart1"/>
    <dgm:cxn modelId="{18D374A3-5007-46A0-87AC-BDE650240380}" type="presParOf" srcId="{E4F5CDEF-40BF-4F56-8D96-07CA04B6500B}" destId="{5F86F339-F276-4B46-BB06-3027736F1ABC}" srcOrd="2" destOrd="0" presId="urn:microsoft.com/office/officeart/2005/8/layout/orgChart1"/>
    <dgm:cxn modelId="{5CDC469B-8131-46FA-9494-E8E98B5AEDF2}" type="presParOf" srcId="{5C7EA9A4-9C77-47F3-89B0-72EA08B20573}" destId="{743E648E-67B7-4EB7-87D0-FA75BE60D59B}" srcOrd="2" destOrd="0" presId="urn:microsoft.com/office/officeart/2005/8/layout/orgChar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FA974D1-9584-4D8D-8F5A-4802A7F74989}"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IN"/>
        </a:p>
      </dgm:t>
    </dgm:pt>
    <dgm:pt modelId="{A9F9D4BB-A0B9-490C-A49C-17110C6F89AA}">
      <dgm:prSet phldrT="[Text]"/>
      <dgm:spP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dgm:spPr>
      <dgm:t>
        <a:bodyPr/>
        <a:lstStyle/>
        <a:p>
          <a:r>
            <a:rPr lang="en-US" dirty="0">
              <a:solidFill>
                <a:schemeClr val="bg1"/>
              </a:solidFill>
            </a:rPr>
            <a:t>ROC to believe that Company</a:t>
          </a:r>
          <a:endParaRPr lang="en-IN" dirty="0">
            <a:solidFill>
              <a:schemeClr val="bg1"/>
            </a:solidFill>
          </a:endParaRPr>
        </a:p>
      </dgm:t>
    </dgm:pt>
    <dgm:pt modelId="{CE50F39D-8843-4FEC-8DCC-67A0D73F502F}" type="parTrans" cxnId="{11C90001-C43B-4A95-A4DE-F1A55852380F}">
      <dgm:prSet/>
      <dgm:spPr/>
      <dgm:t>
        <a:bodyPr/>
        <a:lstStyle/>
        <a:p>
          <a:endParaRPr lang="en-IN"/>
        </a:p>
      </dgm:t>
    </dgm:pt>
    <dgm:pt modelId="{67BB152F-743B-4EC6-978D-40CC86A09C28}" type="sibTrans" cxnId="{11C90001-C43B-4A95-A4DE-F1A55852380F}">
      <dgm:prSet/>
      <dgm:spPr/>
      <dgm:t>
        <a:bodyPr/>
        <a:lstStyle/>
        <a:p>
          <a:endParaRPr lang="en-IN"/>
        </a:p>
      </dgm:t>
    </dgm:pt>
    <dgm:pt modelId="{D060CDD2-E57F-4252-A2D1-17D8FEA06B69}">
      <dgm:prSet phldrT="[Text]" custT="1"/>
      <dgm:spPr>
        <a:pattFill prst="pct50">
          <a:fgClr>
            <a:schemeClr val="accent1">
              <a:hueOff val="0"/>
              <a:satOff val="0"/>
              <a:lumOff val="0"/>
            </a:schemeClr>
          </a:fgClr>
          <a:bgClr>
            <a:schemeClr val="bg1"/>
          </a:bgClr>
        </a:pattFill>
      </dgm:spPr>
      <dgm:t>
        <a:bodyPr/>
        <a:lstStyle/>
        <a:p>
          <a:r>
            <a:rPr lang="en-US" sz="1250" dirty="0">
              <a:solidFill>
                <a:schemeClr val="tx1"/>
              </a:solidFill>
              <a:latin typeface="Comic Sans MS" panose="030F0702030302020204" pitchFamily="66" charset="0"/>
            </a:rPr>
            <a:t>company is not carrying on any business or operation for a period of 2 immediately preceding financial years </a:t>
          </a:r>
          <a:endParaRPr lang="en-IN" sz="1250" dirty="0"/>
        </a:p>
      </dgm:t>
    </dgm:pt>
    <dgm:pt modelId="{40788630-78DD-4280-9B10-8B8044A6D076}" type="parTrans" cxnId="{D4175E84-EA95-482B-B671-07745112C260}">
      <dgm:prSet/>
      <dgm:spPr/>
      <dgm:t>
        <a:bodyPr/>
        <a:lstStyle/>
        <a:p>
          <a:endParaRPr lang="en-IN"/>
        </a:p>
      </dgm:t>
    </dgm:pt>
    <dgm:pt modelId="{4BB43D9F-45B6-4CC1-AF29-1479421E52B1}" type="sibTrans" cxnId="{D4175E84-EA95-482B-B671-07745112C260}">
      <dgm:prSet/>
      <dgm:spPr/>
      <dgm:t>
        <a:bodyPr/>
        <a:lstStyle/>
        <a:p>
          <a:endParaRPr lang="en-IN"/>
        </a:p>
      </dgm:t>
    </dgm:pt>
    <dgm:pt modelId="{C01B4332-2295-41A0-B70D-3F205124FDC2}">
      <dgm:prSet phldrT="[Text]" custT="1"/>
      <dgm:spPr>
        <a:pattFill prst="pct50">
          <a:fgClr>
            <a:schemeClr val="accent1">
              <a:hueOff val="0"/>
              <a:satOff val="0"/>
              <a:lumOff val="0"/>
            </a:schemeClr>
          </a:fgClr>
          <a:bgClr>
            <a:schemeClr val="bg1"/>
          </a:bgClr>
        </a:pattFill>
      </dgm:spPr>
      <dgm:t>
        <a:bodyPr/>
        <a:lstStyle/>
        <a:p>
          <a:r>
            <a:rPr lang="en-US" sz="1300" dirty="0">
              <a:solidFill>
                <a:schemeClr val="tx1"/>
              </a:solidFill>
              <a:latin typeface="Comic Sans MS" panose="030F0702030302020204" pitchFamily="66" charset="0"/>
            </a:rPr>
            <a:t>failed to commence its business within 1 year of its incorporation </a:t>
          </a:r>
          <a:endParaRPr lang="en-IN" sz="1300" dirty="0"/>
        </a:p>
      </dgm:t>
    </dgm:pt>
    <dgm:pt modelId="{B1D7DE8C-B7C2-4886-9B07-7C16E03C308E}" type="parTrans" cxnId="{5FBD7DA6-682B-4765-8EAC-7E636C238110}">
      <dgm:prSet/>
      <dgm:spPr/>
      <dgm:t>
        <a:bodyPr/>
        <a:lstStyle/>
        <a:p>
          <a:endParaRPr lang="en-IN"/>
        </a:p>
      </dgm:t>
    </dgm:pt>
    <dgm:pt modelId="{4CB3D29F-2344-4C8A-A6F5-CA0EFD4304FD}" type="sibTrans" cxnId="{5FBD7DA6-682B-4765-8EAC-7E636C238110}">
      <dgm:prSet/>
      <dgm:spPr/>
      <dgm:t>
        <a:bodyPr/>
        <a:lstStyle/>
        <a:p>
          <a:endParaRPr lang="en-IN"/>
        </a:p>
      </dgm:t>
    </dgm:pt>
    <dgm:pt modelId="{E82949DD-69F7-4BD7-9664-1630EB420030}">
      <dgm:prSet phldrT="[Text]" custT="1"/>
      <dgm:spPr>
        <a:pattFill prst="pct50">
          <a:fgClr>
            <a:schemeClr val="accent1">
              <a:hueOff val="0"/>
              <a:satOff val="0"/>
              <a:lumOff val="0"/>
            </a:schemeClr>
          </a:fgClr>
          <a:bgClr>
            <a:schemeClr val="bg1"/>
          </a:bgClr>
        </a:pattFill>
      </dgm:spPr>
      <dgm:t>
        <a:bodyPr/>
        <a:lstStyle/>
        <a:p>
          <a:r>
            <a:rPr lang="en-US" sz="1200" b="0" i="0" dirty="0">
              <a:solidFill>
                <a:schemeClr val="tx2">
                  <a:lumMod val="50000"/>
                </a:schemeClr>
              </a:solidFill>
              <a:effectLst/>
              <a:latin typeface="Comic Sans MS" panose="030F0702030302020204" pitchFamily="66" charset="0"/>
            </a:rPr>
            <a:t>If Company is regulated under a special Act, approval of the regulatory body constituted or established under that Act shall also be obtained</a:t>
          </a:r>
          <a:endParaRPr lang="en-IN" sz="1200" dirty="0"/>
        </a:p>
      </dgm:t>
    </dgm:pt>
    <dgm:pt modelId="{CC15D066-A1FA-4B3C-8BCC-9FF4C9F6B45D}" type="parTrans" cxnId="{6A71396B-AF62-4884-9F47-F509EB82326C}">
      <dgm:prSet/>
      <dgm:spPr/>
      <dgm:t>
        <a:bodyPr/>
        <a:lstStyle/>
        <a:p>
          <a:endParaRPr lang="en-IN"/>
        </a:p>
      </dgm:t>
    </dgm:pt>
    <dgm:pt modelId="{F49AA1D7-EF23-491E-9DC4-AA0D44EA43FC}" type="sibTrans" cxnId="{6A71396B-AF62-4884-9F47-F509EB82326C}">
      <dgm:prSet/>
      <dgm:spPr/>
      <dgm:t>
        <a:bodyPr/>
        <a:lstStyle/>
        <a:p>
          <a:endParaRPr lang="en-IN"/>
        </a:p>
      </dgm:t>
    </dgm:pt>
    <dgm:pt modelId="{10E598B3-7E33-40FC-B419-B1A463A7D58C}">
      <dgm:prSet phldrT="[Text]" custT="1"/>
      <dgm:spPr>
        <a:pattFill prst="pct50">
          <a:fgClr>
            <a:schemeClr val="accent1">
              <a:hueOff val="0"/>
              <a:satOff val="0"/>
              <a:lumOff val="0"/>
            </a:schemeClr>
          </a:fgClr>
          <a:bgClr>
            <a:schemeClr val="bg1"/>
          </a:bgClr>
        </a:pattFill>
      </dgm:spPr>
      <dgm:t>
        <a:bodyPr/>
        <a:lstStyle/>
        <a:p>
          <a:r>
            <a:rPr lang="en-US" sz="1200" dirty="0">
              <a:solidFill>
                <a:schemeClr val="tx1"/>
              </a:solidFill>
              <a:latin typeface="Comic Sans MS" panose="030F0702030302020204" pitchFamily="66" charset="0"/>
            </a:rPr>
            <a:t>AOC-4 and MGT-7 to be filed up to the end of the </a:t>
          </a:r>
          <a:r>
            <a:rPr lang="en-US" sz="1200" u="sng" dirty="0">
              <a:solidFill>
                <a:schemeClr val="tx1"/>
              </a:solidFill>
              <a:latin typeface="Comic Sans MS" panose="030F0702030302020204" pitchFamily="66" charset="0"/>
            </a:rPr>
            <a:t>financial year in which the company ceased to carry its business operations </a:t>
          </a:r>
          <a:endParaRPr lang="en-IN" sz="1200" u="sng" dirty="0"/>
        </a:p>
      </dgm:t>
    </dgm:pt>
    <dgm:pt modelId="{E9BD7F97-E739-442C-8880-DD86E7CCAB98}" type="parTrans" cxnId="{89A6E5F9-F3C1-4D93-8731-15150B260A72}">
      <dgm:prSet/>
      <dgm:spPr/>
      <dgm:t>
        <a:bodyPr/>
        <a:lstStyle/>
        <a:p>
          <a:endParaRPr lang="en-IN"/>
        </a:p>
      </dgm:t>
    </dgm:pt>
    <dgm:pt modelId="{B56DFCA8-F330-4EB7-90E3-B90062977F15}" type="sibTrans" cxnId="{89A6E5F9-F3C1-4D93-8731-15150B260A72}">
      <dgm:prSet/>
      <dgm:spPr/>
      <dgm:t>
        <a:bodyPr/>
        <a:lstStyle/>
        <a:p>
          <a:endParaRPr lang="en-IN"/>
        </a:p>
      </dgm:t>
    </dgm:pt>
    <dgm:pt modelId="{3E20FA80-C7A4-4E93-A742-33E5FF022D3C}">
      <dgm:prSet custT="1"/>
      <dgm:spPr>
        <a:pattFill prst="pct50">
          <a:fgClr>
            <a:schemeClr val="accent1">
              <a:hueOff val="0"/>
              <a:satOff val="0"/>
              <a:lumOff val="0"/>
            </a:schemeClr>
          </a:fgClr>
          <a:bgClr>
            <a:schemeClr val="bg1"/>
          </a:bgClr>
        </a:pattFill>
      </dgm:spPr>
      <dgm:t>
        <a:bodyPr/>
        <a:lstStyle/>
        <a:p>
          <a:r>
            <a:rPr lang="en-US" sz="1250" dirty="0">
              <a:solidFill>
                <a:schemeClr val="tx1"/>
              </a:solidFill>
              <a:latin typeface="Comic Sans MS" panose="030F0702030302020204" pitchFamily="66" charset="0"/>
            </a:rPr>
            <a:t>subscribers to the MOA have not paid the subscription and INC-20A not been filed within 180 days of its incorporation </a:t>
          </a:r>
          <a:endParaRPr lang="en-IN" sz="1250" dirty="0"/>
        </a:p>
      </dgm:t>
    </dgm:pt>
    <dgm:pt modelId="{1D04EECC-55FA-423C-B79E-46CD52926001}" type="parTrans" cxnId="{1F77A82C-D47D-4FD4-B03D-F0CCE5AC6080}">
      <dgm:prSet/>
      <dgm:spPr/>
      <dgm:t>
        <a:bodyPr/>
        <a:lstStyle/>
        <a:p>
          <a:endParaRPr lang="en-IN"/>
        </a:p>
      </dgm:t>
    </dgm:pt>
    <dgm:pt modelId="{4D1A3CE5-6BFF-412C-8C3E-CD27CFF3D748}" type="sibTrans" cxnId="{1F77A82C-D47D-4FD4-B03D-F0CCE5AC6080}">
      <dgm:prSet/>
      <dgm:spPr/>
      <dgm:t>
        <a:bodyPr/>
        <a:lstStyle/>
        <a:p>
          <a:endParaRPr lang="en-IN"/>
        </a:p>
      </dgm:t>
    </dgm:pt>
    <dgm:pt modelId="{236D484A-573A-45A9-BD49-18730FF04AE1}" type="pres">
      <dgm:prSet presAssocID="{4FA974D1-9584-4D8D-8F5A-4802A7F74989}" presName="outerComposite" presStyleCnt="0">
        <dgm:presLayoutVars>
          <dgm:chMax val="2"/>
          <dgm:animLvl val="lvl"/>
          <dgm:resizeHandles val="exact"/>
        </dgm:presLayoutVars>
      </dgm:prSet>
      <dgm:spPr/>
    </dgm:pt>
    <dgm:pt modelId="{B5FB7390-9B29-4BCD-B583-562E08D259CE}" type="pres">
      <dgm:prSet presAssocID="{4FA974D1-9584-4D8D-8F5A-4802A7F74989}" presName="dummyMaxCanvas" presStyleCnt="0"/>
      <dgm:spPr/>
    </dgm:pt>
    <dgm:pt modelId="{D6F82C0E-1DF5-469F-B5EE-8E8BC466B08D}" type="pres">
      <dgm:prSet presAssocID="{4FA974D1-9584-4D8D-8F5A-4802A7F74989}" presName="parentComposite" presStyleCnt="0"/>
      <dgm:spPr/>
    </dgm:pt>
    <dgm:pt modelId="{DD3BF45A-D94B-4A7F-B200-14FD255BFA52}" type="pres">
      <dgm:prSet presAssocID="{4FA974D1-9584-4D8D-8F5A-4802A7F74989}" presName="parent1" presStyleLbl="alignAccFollowNode1" presStyleIdx="0" presStyleCnt="4" custAng="21425713" custScaleX="132847" custLinFactNeighborX="59678">
        <dgm:presLayoutVars>
          <dgm:chMax val="4"/>
        </dgm:presLayoutVars>
      </dgm:prSet>
      <dgm:spPr/>
    </dgm:pt>
    <dgm:pt modelId="{1A2F46A1-3B3D-4792-964A-F210D7F5E8CF}" type="pres">
      <dgm:prSet presAssocID="{4FA974D1-9584-4D8D-8F5A-4802A7F74989}" presName="parent2" presStyleLbl="alignAccFollowNode1" presStyleIdx="1" presStyleCnt="4" custAng="21351361" custLinFactY="87364" custLinFactNeighborX="-21935" custLinFactNeighborY="100000">
        <dgm:presLayoutVars>
          <dgm:chMax val="4"/>
        </dgm:presLayoutVars>
      </dgm:prSet>
      <dgm:spPr/>
    </dgm:pt>
    <dgm:pt modelId="{A3F379B9-4987-4366-B35C-8792621689C7}" type="pres">
      <dgm:prSet presAssocID="{4FA974D1-9584-4D8D-8F5A-4802A7F74989}" presName="childrenComposite" presStyleCnt="0"/>
      <dgm:spPr/>
    </dgm:pt>
    <dgm:pt modelId="{3C7FD076-8985-4ABC-AEE7-0F661D847B27}" type="pres">
      <dgm:prSet presAssocID="{4FA974D1-9584-4D8D-8F5A-4802A7F74989}" presName="dummyMaxCanvas_ChildArea" presStyleCnt="0"/>
      <dgm:spPr/>
    </dgm:pt>
    <dgm:pt modelId="{486B4AF4-863C-4C3A-A8C2-9012C2C0C6AD}" type="pres">
      <dgm:prSet presAssocID="{4FA974D1-9584-4D8D-8F5A-4802A7F74989}" presName="fulcrum" presStyleLbl="alignAccFollowNode1" presStyleIdx="2" presStyleCnt="4" custScaleY="55607" custLinFactNeighborX="-7994" custLinFactNeighborY="22197"/>
      <dgm:spPr/>
    </dgm:pt>
    <dgm:pt modelId="{FF0CB22E-FAAD-4E6C-8A72-7D1B4F4E997A}" type="pres">
      <dgm:prSet presAssocID="{4FA974D1-9584-4D8D-8F5A-4802A7F74989}" presName="balance_31" presStyleLbl="alignAccFollowNode1" presStyleIdx="3" presStyleCnt="4" custLinFactNeighborX="1425" custLinFactNeighborY="50304">
        <dgm:presLayoutVars>
          <dgm:bulletEnabled val="1"/>
        </dgm:presLayoutVars>
      </dgm:prSet>
      <dgm:spPr/>
    </dgm:pt>
    <dgm:pt modelId="{E144E9D1-B0F0-48E8-B335-F8249F996E8B}" type="pres">
      <dgm:prSet presAssocID="{4FA974D1-9584-4D8D-8F5A-4802A7F74989}" presName="left_31_1" presStyleLbl="node1" presStyleIdx="0" presStyleCnt="4" custScaleY="126589" custLinFactNeighborX="2022" custLinFactNeighborY="23388">
        <dgm:presLayoutVars>
          <dgm:bulletEnabled val="1"/>
        </dgm:presLayoutVars>
      </dgm:prSet>
      <dgm:spPr/>
    </dgm:pt>
    <dgm:pt modelId="{5A86E9B6-5007-40A6-9C7A-AC49EE5FBF04}" type="pres">
      <dgm:prSet presAssocID="{4FA974D1-9584-4D8D-8F5A-4802A7F74989}" presName="left_31_2" presStyleLbl="node1" presStyleIdx="1" presStyleCnt="4" custScaleY="124787" custLinFactNeighborY="-872">
        <dgm:presLayoutVars>
          <dgm:bulletEnabled val="1"/>
        </dgm:presLayoutVars>
      </dgm:prSet>
      <dgm:spPr/>
    </dgm:pt>
    <dgm:pt modelId="{F6142550-8C50-472E-9E42-E0D0E84DF8A6}" type="pres">
      <dgm:prSet presAssocID="{4FA974D1-9584-4D8D-8F5A-4802A7F74989}" presName="left_31_3" presStyleLbl="node1" presStyleIdx="2" presStyleCnt="4" custLinFactNeighborX="-2289" custLinFactNeighborY="-17376">
        <dgm:presLayoutVars>
          <dgm:bulletEnabled val="1"/>
        </dgm:presLayoutVars>
      </dgm:prSet>
      <dgm:spPr/>
    </dgm:pt>
    <dgm:pt modelId="{88613AA4-459C-49A1-8E1A-9BA80C496C05}" type="pres">
      <dgm:prSet presAssocID="{4FA974D1-9584-4D8D-8F5A-4802A7F74989}" presName="right_31_1" presStyleLbl="node1" presStyleIdx="3" presStyleCnt="4" custAng="44370" custScaleY="122238" custLinFactNeighborX="-4045" custLinFactNeighborY="15593">
        <dgm:presLayoutVars>
          <dgm:bulletEnabled val="1"/>
        </dgm:presLayoutVars>
      </dgm:prSet>
      <dgm:spPr/>
    </dgm:pt>
  </dgm:ptLst>
  <dgm:cxnLst>
    <dgm:cxn modelId="{11C90001-C43B-4A95-A4DE-F1A55852380F}" srcId="{4FA974D1-9584-4D8D-8F5A-4802A7F74989}" destId="{A9F9D4BB-A0B9-490C-A49C-17110C6F89AA}" srcOrd="0" destOrd="0" parTransId="{CE50F39D-8843-4FEC-8DCC-67A0D73F502F}" sibTransId="{67BB152F-743B-4EC6-978D-40CC86A09C28}"/>
    <dgm:cxn modelId="{B3257505-BB40-489E-BD94-550BAF496BEE}" type="presOf" srcId="{A9F9D4BB-A0B9-490C-A49C-17110C6F89AA}" destId="{DD3BF45A-D94B-4A7F-B200-14FD255BFA52}" srcOrd="0" destOrd="0" presId="urn:microsoft.com/office/officeart/2005/8/layout/balance1"/>
    <dgm:cxn modelId="{8F9BA206-DE54-48E9-AFBD-A771C44AD5B5}" type="presOf" srcId="{4FA974D1-9584-4D8D-8F5A-4802A7F74989}" destId="{236D484A-573A-45A9-BD49-18730FF04AE1}" srcOrd="0" destOrd="0" presId="urn:microsoft.com/office/officeart/2005/8/layout/balance1"/>
    <dgm:cxn modelId="{4B73AE27-9F09-473C-A066-A2E8ADB866C8}" type="presOf" srcId="{D060CDD2-E57F-4252-A2D1-17D8FEA06B69}" destId="{E144E9D1-B0F0-48E8-B335-F8249F996E8B}" srcOrd="0" destOrd="0" presId="urn:microsoft.com/office/officeart/2005/8/layout/balance1"/>
    <dgm:cxn modelId="{1F77A82C-D47D-4FD4-B03D-F0CCE5AC6080}" srcId="{A9F9D4BB-A0B9-490C-A49C-17110C6F89AA}" destId="{3E20FA80-C7A4-4E93-A742-33E5FF022D3C}" srcOrd="1" destOrd="0" parTransId="{1D04EECC-55FA-423C-B79E-46CD52926001}" sibTransId="{4D1A3CE5-6BFF-412C-8C3E-CD27CFF3D748}"/>
    <dgm:cxn modelId="{241B802E-83A0-4ED7-A6FC-CF91DEFA241D}" type="presOf" srcId="{E82949DD-69F7-4BD7-9664-1630EB420030}" destId="{1A2F46A1-3B3D-4792-964A-F210D7F5E8CF}" srcOrd="0" destOrd="0" presId="urn:microsoft.com/office/officeart/2005/8/layout/balance1"/>
    <dgm:cxn modelId="{7F8F8E4A-A95D-4407-9622-D9B865D2B158}" type="presOf" srcId="{C01B4332-2295-41A0-B70D-3F205124FDC2}" destId="{F6142550-8C50-472E-9E42-E0D0E84DF8A6}" srcOrd="0" destOrd="0" presId="urn:microsoft.com/office/officeart/2005/8/layout/balance1"/>
    <dgm:cxn modelId="{6A71396B-AF62-4884-9F47-F509EB82326C}" srcId="{4FA974D1-9584-4D8D-8F5A-4802A7F74989}" destId="{E82949DD-69F7-4BD7-9664-1630EB420030}" srcOrd="1" destOrd="0" parTransId="{CC15D066-A1FA-4B3C-8BCC-9FF4C9F6B45D}" sibTransId="{F49AA1D7-EF23-491E-9DC4-AA0D44EA43FC}"/>
    <dgm:cxn modelId="{171E4878-A464-42EA-B368-5E46918876E1}" type="presOf" srcId="{3E20FA80-C7A4-4E93-A742-33E5FF022D3C}" destId="{5A86E9B6-5007-40A6-9C7A-AC49EE5FBF04}" srcOrd="0" destOrd="0" presId="urn:microsoft.com/office/officeart/2005/8/layout/balance1"/>
    <dgm:cxn modelId="{300B0284-BB5F-4E6D-A990-B69926E06702}" type="presOf" srcId="{10E598B3-7E33-40FC-B419-B1A463A7D58C}" destId="{88613AA4-459C-49A1-8E1A-9BA80C496C05}" srcOrd="0" destOrd="0" presId="urn:microsoft.com/office/officeart/2005/8/layout/balance1"/>
    <dgm:cxn modelId="{D4175E84-EA95-482B-B671-07745112C260}" srcId="{A9F9D4BB-A0B9-490C-A49C-17110C6F89AA}" destId="{D060CDD2-E57F-4252-A2D1-17D8FEA06B69}" srcOrd="0" destOrd="0" parTransId="{40788630-78DD-4280-9B10-8B8044A6D076}" sibTransId="{4BB43D9F-45B6-4CC1-AF29-1479421E52B1}"/>
    <dgm:cxn modelId="{5FBD7DA6-682B-4765-8EAC-7E636C238110}" srcId="{A9F9D4BB-A0B9-490C-A49C-17110C6F89AA}" destId="{C01B4332-2295-41A0-B70D-3F205124FDC2}" srcOrd="2" destOrd="0" parTransId="{B1D7DE8C-B7C2-4886-9B07-7C16E03C308E}" sibTransId="{4CB3D29F-2344-4C8A-A6F5-CA0EFD4304FD}"/>
    <dgm:cxn modelId="{89A6E5F9-F3C1-4D93-8731-15150B260A72}" srcId="{E82949DD-69F7-4BD7-9664-1630EB420030}" destId="{10E598B3-7E33-40FC-B419-B1A463A7D58C}" srcOrd="0" destOrd="0" parTransId="{E9BD7F97-E739-442C-8880-DD86E7CCAB98}" sibTransId="{B56DFCA8-F330-4EB7-90E3-B90062977F15}"/>
    <dgm:cxn modelId="{7BE6B555-79FA-4821-B728-8865BFC059D0}" type="presParOf" srcId="{236D484A-573A-45A9-BD49-18730FF04AE1}" destId="{B5FB7390-9B29-4BCD-B583-562E08D259CE}" srcOrd="0" destOrd="0" presId="urn:microsoft.com/office/officeart/2005/8/layout/balance1"/>
    <dgm:cxn modelId="{47193050-08F1-4632-8316-99F61593E539}" type="presParOf" srcId="{236D484A-573A-45A9-BD49-18730FF04AE1}" destId="{D6F82C0E-1DF5-469F-B5EE-8E8BC466B08D}" srcOrd="1" destOrd="0" presId="urn:microsoft.com/office/officeart/2005/8/layout/balance1"/>
    <dgm:cxn modelId="{C08BCBA2-06C1-422C-BA92-FC4E71DBAB94}" type="presParOf" srcId="{D6F82C0E-1DF5-469F-B5EE-8E8BC466B08D}" destId="{DD3BF45A-D94B-4A7F-B200-14FD255BFA52}" srcOrd="0" destOrd="0" presId="urn:microsoft.com/office/officeart/2005/8/layout/balance1"/>
    <dgm:cxn modelId="{AD2DAF84-7891-4187-BE0C-50D76DDCBC37}" type="presParOf" srcId="{D6F82C0E-1DF5-469F-B5EE-8E8BC466B08D}" destId="{1A2F46A1-3B3D-4792-964A-F210D7F5E8CF}" srcOrd="1" destOrd="0" presId="urn:microsoft.com/office/officeart/2005/8/layout/balance1"/>
    <dgm:cxn modelId="{EEFB91B4-77EA-4597-A101-412EEC09E442}" type="presParOf" srcId="{236D484A-573A-45A9-BD49-18730FF04AE1}" destId="{A3F379B9-4987-4366-B35C-8792621689C7}" srcOrd="2" destOrd="0" presId="urn:microsoft.com/office/officeart/2005/8/layout/balance1"/>
    <dgm:cxn modelId="{94E2D3D3-53BF-421D-8D32-08D12AD2E9F2}" type="presParOf" srcId="{A3F379B9-4987-4366-B35C-8792621689C7}" destId="{3C7FD076-8985-4ABC-AEE7-0F661D847B27}" srcOrd="0" destOrd="0" presId="urn:microsoft.com/office/officeart/2005/8/layout/balance1"/>
    <dgm:cxn modelId="{5CD01C1A-E591-4BC2-98DF-53F74F057F72}" type="presParOf" srcId="{A3F379B9-4987-4366-B35C-8792621689C7}" destId="{486B4AF4-863C-4C3A-A8C2-9012C2C0C6AD}" srcOrd="1" destOrd="0" presId="urn:microsoft.com/office/officeart/2005/8/layout/balance1"/>
    <dgm:cxn modelId="{7175A0E8-43F3-4D60-9A1F-6CCD25B1A0A3}" type="presParOf" srcId="{A3F379B9-4987-4366-B35C-8792621689C7}" destId="{FF0CB22E-FAAD-4E6C-8A72-7D1B4F4E997A}" srcOrd="2" destOrd="0" presId="urn:microsoft.com/office/officeart/2005/8/layout/balance1"/>
    <dgm:cxn modelId="{7C336615-0481-41C2-9846-EBCA7B04FB30}" type="presParOf" srcId="{A3F379B9-4987-4366-B35C-8792621689C7}" destId="{E144E9D1-B0F0-48E8-B335-F8249F996E8B}" srcOrd="3" destOrd="0" presId="urn:microsoft.com/office/officeart/2005/8/layout/balance1"/>
    <dgm:cxn modelId="{60DEDAFF-B163-4761-BF45-9BDBA1316FDC}" type="presParOf" srcId="{A3F379B9-4987-4366-B35C-8792621689C7}" destId="{5A86E9B6-5007-40A6-9C7A-AC49EE5FBF04}" srcOrd="4" destOrd="0" presId="urn:microsoft.com/office/officeart/2005/8/layout/balance1"/>
    <dgm:cxn modelId="{F57F465D-27DC-4A91-8150-77E1F0E04194}" type="presParOf" srcId="{A3F379B9-4987-4366-B35C-8792621689C7}" destId="{F6142550-8C50-472E-9E42-E0D0E84DF8A6}" srcOrd="5" destOrd="0" presId="urn:microsoft.com/office/officeart/2005/8/layout/balance1"/>
    <dgm:cxn modelId="{ABCE6882-70D2-42BE-A566-BF1E8A2396C4}" type="presParOf" srcId="{A3F379B9-4987-4366-B35C-8792621689C7}" destId="{88613AA4-459C-49A1-8E1A-9BA80C496C05}" srcOrd="6" destOrd="0" presId="urn:microsoft.com/office/officeart/2005/8/layout/balance1"/>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BCCA43F-2627-4B28-8F81-183E77BADAC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IN"/>
        </a:p>
      </dgm:t>
    </dgm:pt>
    <dgm:pt modelId="{E3ACAAFC-BD5B-41C1-BD8D-5DD3F3EB7166}">
      <dgm:prSet phldrT="[Text]" custT="1"/>
      <dgm:spPr/>
      <dgm:t>
        <a:bodyPr/>
        <a:lstStyle/>
        <a:p>
          <a:r>
            <a:rPr lang="en-IN" sz="3200" b="1" dirty="0">
              <a:latin typeface="Comic Sans MS" panose="030F0702030302020204" pitchFamily="66" charset="0"/>
            </a:rPr>
            <a:t>Options</a:t>
          </a:r>
        </a:p>
      </dgm:t>
    </dgm:pt>
    <dgm:pt modelId="{C682514F-2E9A-4652-BDA6-0E5698B1FC5D}" type="parTrans" cxnId="{337679C1-FEB5-4345-9DF9-93E09D4255EC}">
      <dgm:prSet/>
      <dgm:spPr/>
      <dgm:t>
        <a:bodyPr/>
        <a:lstStyle/>
        <a:p>
          <a:endParaRPr lang="en-IN"/>
        </a:p>
      </dgm:t>
    </dgm:pt>
    <dgm:pt modelId="{5CB99DA7-8F88-413C-957A-580FE68C58B8}" type="sibTrans" cxnId="{337679C1-FEB5-4345-9DF9-93E09D4255EC}">
      <dgm:prSet/>
      <dgm:spPr/>
      <dgm:t>
        <a:bodyPr/>
        <a:lstStyle/>
        <a:p>
          <a:endParaRPr lang="en-IN"/>
        </a:p>
      </dgm:t>
    </dgm:pt>
    <dgm:pt modelId="{D46B2C7B-2172-4813-BDEE-D86D74E6E27E}">
      <dgm:prSet phldrT="[Text]" custT="1"/>
      <dgm:spPr/>
      <dgm:t>
        <a:bodyPr/>
        <a:lstStyle/>
        <a:p>
          <a:pPr algn="just"/>
          <a:r>
            <a:rPr lang="en-IN" sz="1400" b="1" dirty="0">
              <a:solidFill>
                <a:schemeClr val="tx1">
                  <a:lumMod val="95000"/>
                  <a:lumOff val="5000"/>
                </a:schemeClr>
              </a:solidFill>
              <a:latin typeface="Comic Sans MS" panose="030F0702030302020204" pitchFamily="66" charset="0"/>
            </a:rPr>
            <a:t>1. Sale of land in the Company &amp; liquidation thereupon</a:t>
          </a:r>
          <a:endParaRPr lang="en-IN" sz="1400" dirty="0"/>
        </a:p>
      </dgm:t>
    </dgm:pt>
    <dgm:pt modelId="{41B54191-D8B4-48DD-AD0D-BBC17106A29E}" type="parTrans" cxnId="{0C9B7DF5-6675-48EF-953F-A50DF0AAB0C4}">
      <dgm:prSet/>
      <dgm:spPr/>
      <dgm:t>
        <a:bodyPr/>
        <a:lstStyle/>
        <a:p>
          <a:endParaRPr lang="en-IN"/>
        </a:p>
      </dgm:t>
    </dgm:pt>
    <dgm:pt modelId="{1C5AEE33-0BFE-4F31-989E-2619513AB0C1}" type="sibTrans" cxnId="{0C9B7DF5-6675-48EF-953F-A50DF0AAB0C4}">
      <dgm:prSet/>
      <dgm:spPr/>
      <dgm:t>
        <a:bodyPr/>
        <a:lstStyle/>
        <a:p>
          <a:endParaRPr lang="en-IN"/>
        </a:p>
      </dgm:t>
    </dgm:pt>
    <dgm:pt modelId="{CE107CDA-CE22-4D92-8070-ECE76E6E8525}">
      <dgm:prSet phldrT="[Text]" custT="1"/>
      <dgm:spPr/>
      <dgm:t>
        <a:bodyPr/>
        <a:lstStyle/>
        <a:p>
          <a:pPr algn="just"/>
          <a:r>
            <a:rPr lang="en-IN" sz="1400" b="1" dirty="0">
              <a:solidFill>
                <a:schemeClr val="tx1">
                  <a:lumMod val="95000"/>
                  <a:lumOff val="5000"/>
                </a:schemeClr>
              </a:solidFill>
              <a:latin typeface="Comic Sans MS" panose="030F0702030302020204" pitchFamily="66" charset="0"/>
            </a:rPr>
            <a:t>2. Conversion of Company into LLP &amp; thereupon sale of land &amp; Building</a:t>
          </a:r>
          <a:endParaRPr lang="en-IN" sz="1400" dirty="0"/>
        </a:p>
      </dgm:t>
    </dgm:pt>
    <dgm:pt modelId="{2F4DCE31-D0F7-416D-803F-8983D770AD7C}" type="parTrans" cxnId="{A0EF553F-2CDC-4ECD-9ACB-EB7EBEC539EB}">
      <dgm:prSet/>
      <dgm:spPr/>
      <dgm:t>
        <a:bodyPr/>
        <a:lstStyle/>
        <a:p>
          <a:endParaRPr lang="en-IN"/>
        </a:p>
      </dgm:t>
    </dgm:pt>
    <dgm:pt modelId="{03D59B3D-611D-437E-A39F-DC9F4D8BAFFA}" type="sibTrans" cxnId="{A0EF553F-2CDC-4ECD-9ACB-EB7EBEC539EB}">
      <dgm:prSet/>
      <dgm:spPr/>
      <dgm:t>
        <a:bodyPr/>
        <a:lstStyle/>
        <a:p>
          <a:endParaRPr lang="en-IN"/>
        </a:p>
      </dgm:t>
    </dgm:pt>
    <dgm:pt modelId="{48CF0B94-D7DE-4BBD-98EE-602A8BDD2ED9}">
      <dgm:prSet custT="1"/>
      <dgm:spPr/>
      <dgm:t>
        <a:bodyPr/>
        <a:lstStyle/>
        <a:p>
          <a:r>
            <a:rPr lang="en-US" sz="1400" b="1" dirty="0">
              <a:solidFill>
                <a:schemeClr val="tx1">
                  <a:lumMod val="95000"/>
                  <a:lumOff val="5000"/>
                </a:schemeClr>
              </a:solidFill>
              <a:latin typeface="Comic Sans MS" panose="030F0702030302020204" pitchFamily="66" charset="0"/>
            </a:rPr>
            <a:t>3. When the land is directly registered in the name of the shareholders as part of winding up</a:t>
          </a:r>
          <a:endParaRPr lang="en-IN" sz="1400" dirty="0"/>
        </a:p>
      </dgm:t>
    </dgm:pt>
    <dgm:pt modelId="{D12F0109-4DBD-40C8-A769-0DA69992579F}" type="parTrans" cxnId="{6D2E990D-D113-46F6-A3BA-CB15226219E4}">
      <dgm:prSet/>
      <dgm:spPr/>
      <dgm:t>
        <a:bodyPr/>
        <a:lstStyle/>
        <a:p>
          <a:endParaRPr lang="en-IN"/>
        </a:p>
      </dgm:t>
    </dgm:pt>
    <dgm:pt modelId="{44968F2C-E250-47F1-9C0B-815A443B29CE}" type="sibTrans" cxnId="{6D2E990D-D113-46F6-A3BA-CB15226219E4}">
      <dgm:prSet/>
      <dgm:spPr/>
      <dgm:t>
        <a:bodyPr/>
        <a:lstStyle/>
        <a:p>
          <a:endParaRPr lang="en-IN"/>
        </a:p>
      </dgm:t>
    </dgm:pt>
    <dgm:pt modelId="{9056BABD-79BF-4D5F-9AA1-0706F6348C8B}" type="pres">
      <dgm:prSet presAssocID="{9BCCA43F-2627-4B28-8F81-183E77BADAC1}" presName="hierChild1" presStyleCnt="0">
        <dgm:presLayoutVars>
          <dgm:chPref val="1"/>
          <dgm:dir/>
          <dgm:animOne val="branch"/>
          <dgm:animLvl val="lvl"/>
          <dgm:resizeHandles/>
        </dgm:presLayoutVars>
      </dgm:prSet>
      <dgm:spPr/>
    </dgm:pt>
    <dgm:pt modelId="{4B8364F4-F67F-4868-A0A7-3D01FE5467FE}" type="pres">
      <dgm:prSet presAssocID="{E3ACAAFC-BD5B-41C1-BD8D-5DD3F3EB7166}" presName="hierRoot1" presStyleCnt="0"/>
      <dgm:spPr/>
    </dgm:pt>
    <dgm:pt modelId="{A2AB8102-C04D-4052-8DD2-7501FD322BDA}" type="pres">
      <dgm:prSet presAssocID="{E3ACAAFC-BD5B-41C1-BD8D-5DD3F3EB7166}" presName="composite" presStyleCnt="0"/>
      <dgm:spPr/>
    </dgm:pt>
    <dgm:pt modelId="{4A2CA995-5078-453F-8F2F-378D36546E31}" type="pres">
      <dgm:prSet presAssocID="{E3ACAAFC-BD5B-41C1-BD8D-5DD3F3EB7166}" presName="background" presStyleLbl="node0" presStyleIdx="0" presStyleCnt="1"/>
      <dgm:spPr/>
    </dgm:pt>
    <dgm:pt modelId="{B760D514-F7F7-41D2-B380-33948FE25C60}" type="pres">
      <dgm:prSet presAssocID="{E3ACAAFC-BD5B-41C1-BD8D-5DD3F3EB7166}" presName="text" presStyleLbl="fgAcc0" presStyleIdx="0" presStyleCnt="1">
        <dgm:presLayoutVars>
          <dgm:chPref val="3"/>
        </dgm:presLayoutVars>
      </dgm:prSet>
      <dgm:spPr/>
    </dgm:pt>
    <dgm:pt modelId="{5D1C5FF1-790E-4759-A44C-4E1BB008BAF1}" type="pres">
      <dgm:prSet presAssocID="{E3ACAAFC-BD5B-41C1-BD8D-5DD3F3EB7166}" presName="hierChild2" presStyleCnt="0"/>
      <dgm:spPr/>
    </dgm:pt>
    <dgm:pt modelId="{ADA77B4D-D7FC-40F7-8D48-77EE666CF76C}" type="pres">
      <dgm:prSet presAssocID="{41B54191-D8B4-48DD-AD0D-BBC17106A29E}" presName="Name10" presStyleLbl="parChTrans1D2" presStyleIdx="0" presStyleCnt="3"/>
      <dgm:spPr/>
    </dgm:pt>
    <dgm:pt modelId="{6E090577-C48E-44F0-BE59-C807F84CC27B}" type="pres">
      <dgm:prSet presAssocID="{D46B2C7B-2172-4813-BDEE-D86D74E6E27E}" presName="hierRoot2" presStyleCnt="0"/>
      <dgm:spPr/>
    </dgm:pt>
    <dgm:pt modelId="{739C5191-EF36-44B2-814A-021F701606B0}" type="pres">
      <dgm:prSet presAssocID="{D46B2C7B-2172-4813-BDEE-D86D74E6E27E}" presName="composite2" presStyleCnt="0"/>
      <dgm:spPr/>
    </dgm:pt>
    <dgm:pt modelId="{C065DB9A-7E1F-4429-AAAB-281D47F965DC}" type="pres">
      <dgm:prSet presAssocID="{D46B2C7B-2172-4813-BDEE-D86D74E6E27E}" presName="background2" presStyleLbl="node2" presStyleIdx="0" presStyleCnt="3"/>
      <dgm:spPr/>
    </dgm:pt>
    <dgm:pt modelId="{AC099888-F5D6-4663-B5CE-C1B7A4C610EE}" type="pres">
      <dgm:prSet presAssocID="{D46B2C7B-2172-4813-BDEE-D86D74E6E27E}" presName="text2" presStyleLbl="fgAcc2" presStyleIdx="0" presStyleCnt="3">
        <dgm:presLayoutVars>
          <dgm:chPref val="3"/>
        </dgm:presLayoutVars>
      </dgm:prSet>
      <dgm:spPr/>
    </dgm:pt>
    <dgm:pt modelId="{4F126426-D3FE-4897-8959-4A368D2CC746}" type="pres">
      <dgm:prSet presAssocID="{D46B2C7B-2172-4813-BDEE-D86D74E6E27E}" presName="hierChild3" presStyleCnt="0"/>
      <dgm:spPr/>
    </dgm:pt>
    <dgm:pt modelId="{149B5B3F-6BD1-407E-879F-5AC7312E60CB}" type="pres">
      <dgm:prSet presAssocID="{2F4DCE31-D0F7-416D-803F-8983D770AD7C}" presName="Name10" presStyleLbl="parChTrans1D2" presStyleIdx="1" presStyleCnt="3"/>
      <dgm:spPr/>
    </dgm:pt>
    <dgm:pt modelId="{BF5547C1-34E7-4865-8833-4A5A0EFBDDC9}" type="pres">
      <dgm:prSet presAssocID="{CE107CDA-CE22-4D92-8070-ECE76E6E8525}" presName="hierRoot2" presStyleCnt="0"/>
      <dgm:spPr/>
    </dgm:pt>
    <dgm:pt modelId="{D32A8434-56D3-4646-8A32-396C8FA3E4F8}" type="pres">
      <dgm:prSet presAssocID="{CE107CDA-CE22-4D92-8070-ECE76E6E8525}" presName="composite2" presStyleCnt="0"/>
      <dgm:spPr/>
    </dgm:pt>
    <dgm:pt modelId="{1952F766-10F2-4401-ACC7-09D773873FD4}" type="pres">
      <dgm:prSet presAssocID="{CE107CDA-CE22-4D92-8070-ECE76E6E8525}" presName="background2" presStyleLbl="node2" presStyleIdx="1" presStyleCnt="3"/>
      <dgm:spPr/>
    </dgm:pt>
    <dgm:pt modelId="{D824BE88-6A84-4E90-9DEB-5A41A8A6F5A1}" type="pres">
      <dgm:prSet presAssocID="{CE107CDA-CE22-4D92-8070-ECE76E6E8525}" presName="text2" presStyleLbl="fgAcc2" presStyleIdx="1" presStyleCnt="3">
        <dgm:presLayoutVars>
          <dgm:chPref val="3"/>
        </dgm:presLayoutVars>
      </dgm:prSet>
      <dgm:spPr/>
    </dgm:pt>
    <dgm:pt modelId="{2AD302A1-7754-4668-81D3-5C9853DE4D79}" type="pres">
      <dgm:prSet presAssocID="{CE107CDA-CE22-4D92-8070-ECE76E6E8525}" presName="hierChild3" presStyleCnt="0"/>
      <dgm:spPr/>
    </dgm:pt>
    <dgm:pt modelId="{E7546A0B-040F-44D7-A5CD-C032405BE6C9}" type="pres">
      <dgm:prSet presAssocID="{D12F0109-4DBD-40C8-A769-0DA69992579F}" presName="Name10" presStyleLbl="parChTrans1D2" presStyleIdx="2" presStyleCnt="3"/>
      <dgm:spPr/>
    </dgm:pt>
    <dgm:pt modelId="{890DD80B-49F5-433F-B5E4-CCE41A581C2D}" type="pres">
      <dgm:prSet presAssocID="{48CF0B94-D7DE-4BBD-98EE-602A8BDD2ED9}" presName="hierRoot2" presStyleCnt="0"/>
      <dgm:spPr/>
    </dgm:pt>
    <dgm:pt modelId="{024CA5DF-DF1C-4B22-96DA-DB5A0E28B72D}" type="pres">
      <dgm:prSet presAssocID="{48CF0B94-D7DE-4BBD-98EE-602A8BDD2ED9}" presName="composite2" presStyleCnt="0"/>
      <dgm:spPr/>
    </dgm:pt>
    <dgm:pt modelId="{CCC8B8C7-FFB3-4329-8666-FB248DA28E1D}" type="pres">
      <dgm:prSet presAssocID="{48CF0B94-D7DE-4BBD-98EE-602A8BDD2ED9}" presName="background2" presStyleLbl="node2" presStyleIdx="2" presStyleCnt="3"/>
      <dgm:spPr/>
    </dgm:pt>
    <dgm:pt modelId="{D6B761F9-943D-4B75-AE54-89B80172D7A6}" type="pres">
      <dgm:prSet presAssocID="{48CF0B94-D7DE-4BBD-98EE-602A8BDD2ED9}" presName="text2" presStyleLbl="fgAcc2" presStyleIdx="2" presStyleCnt="3" custScaleX="119892">
        <dgm:presLayoutVars>
          <dgm:chPref val="3"/>
        </dgm:presLayoutVars>
      </dgm:prSet>
      <dgm:spPr/>
    </dgm:pt>
    <dgm:pt modelId="{8387F476-F7DD-4D8B-950E-CD0EC5AA75AC}" type="pres">
      <dgm:prSet presAssocID="{48CF0B94-D7DE-4BBD-98EE-602A8BDD2ED9}" presName="hierChild3" presStyleCnt="0"/>
      <dgm:spPr/>
    </dgm:pt>
  </dgm:ptLst>
  <dgm:cxnLst>
    <dgm:cxn modelId="{6D2E990D-D113-46F6-A3BA-CB15226219E4}" srcId="{E3ACAAFC-BD5B-41C1-BD8D-5DD3F3EB7166}" destId="{48CF0B94-D7DE-4BBD-98EE-602A8BDD2ED9}" srcOrd="2" destOrd="0" parTransId="{D12F0109-4DBD-40C8-A769-0DA69992579F}" sibTransId="{44968F2C-E250-47F1-9C0B-815A443B29CE}"/>
    <dgm:cxn modelId="{422E9121-7925-4403-990A-9DA02C1B8FA0}" type="presOf" srcId="{D46B2C7B-2172-4813-BDEE-D86D74E6E27E}" destId="{AC099888-F5D6-4663-B5CE-C1B7A4C610EE}" srcOrd="0" destOrd="0" presId="urn:microsoft.com/office/officeart/2005/8/layout/hierarchy1"/>
    <dgm:cxn modelId="{69B49130-EE1B-4B92-829E-EE03076B374A}" type="presOf" srcId="{9BCCA43F-2627-4B28-8F81-183E77BADAC1}" destId="{9056BABD-79BF-4D5F-9AA1-0706F6348C8B}" srcOrd="0" destOrd="0" presId="urn:microsoft.com/office/officeart/2005/8/layout/hierarchy1"/>
    <dgm:cxn modelId="{A0EF553F-2CDC-4ECD-9ACB-EB7EBEC539EB}" srcId="{E3ACAAFC-BD5B-41C1-BD8D-5DD3F3EB7166}" destId="{CE107CDA-CE22-4D92-8070-ECE76E6E8525}" srcOrd="1" destOrd="0" parTransId="{2F4DCE31-D0F7-416D-803F-8983D770AD7C}" sibTransId="{03D59B3D-611D-437E-A39F-DC9F4D8BAFFA}"/>
    <dgm:cxn modelId="{1865F754-7DF8-4F66-AAD9-3173D379A471}" type="presOf" srcId="{41B54191-D8B4-48DD-AD0D-BBC17106A29E}" destId="{ADA77B4D-D7FC-40F7-8D48-77EE666CF76C}" srcOrd="0" destOrd="0" presId="urn:microsoft.com/office/officeart/2005/8/layout/hierarchy1"/>
    <dgm:cxn modelId="{3BA44F9D-8DB5-4297-B777-93BDF5EDB9E6}" type="presOf" srcId="{D12F0109-4DBD-40C8-A769-0DA69992579F}" destId="{E7546A0B-040F-44D7-A5CD-C032405BE6C9}" srcOrd="0" destOrd="0" presId="urn:microsoft.com/office/officeart/2005/8/layout/hierarchy1"/>
    <dgm:cxn modelId="{568543A1-6989-4516-821D-E983C868E926}" type="presOf" srcId="{CE107CDA-CE22-4D92-8070-ECE76E6E8525}" destId="{D824BE88-6A84-4E90-9DEB-5A41A8A6F5A1}" srcOrd="0" destOrd="0" presId="urn:microsoft.com/office/officeart/2005/8/layout/hierarchy1"/>
    <dgm:cxn modelId="{9DDBE0B3-1990-49B0-B248-1356ED7AED69}" type="presOf" srcId="{E3ACAAFC-BD5B-41C1-BD8D-5DD3F3EB7166}" destId="{B760D514-F7F7-41D2-B380-33948FE25C60}" srcOrd="0" destOrd="0" presId="urn:microsoft.com/office/officeart/2005/8/layout/hierarchy1"/>
    <dgm:cxn modelId="{1A7B94C0-740C-4E63-B75E-FAF1B2188FC4}" type="presOf" srcId="{2F4DCE31-D0F7-416D-803F-8983D770AD7C}" destId="{149B5B3F-6BD1-407E-879F-5AC7312E60CB}" srcOrd="0" destOrd="0" presId="urn:microsoft.com/office/officeart/2005/8/layout/hierarchy1"/>
    <dgm:cxn modelId="{337679C1-FEB5-4345-9DF9-93E09D4255EC}" srcId="{9BCCA43F-2627-4B28-8F81-183E77BADAC1}" destId="{E3ACAAFC-BD5B-41C1-BD8D-5DD3F3EB7166}" srcOrd="0" destOrd="0" parTransId="{C682514F-2E9A-4652-BDA6-0E5698B1FC5D}" sibTransId="{5CB99DA7-8F88-413C-957A-580FE68C58B8}"/>
    <dgm:cxn modelId="{AA8564C9-C2B2-46FF-85D3-359B99B4B09C}" type="presOf" srcId="{48CF0B94-D7DE-4BBD-98EE-602A8BDD2ED9}" destId="{D6B761F9-943D-4B75-AE54-89B80172D7A6}" srcOrd="0" destOrd="0" presId="urn:microsoft.com/office/officeart/2005/8/layout/hierarchy1"/>
    <dgm:cxn modelId="{0C9B7DF5-6675-48EF-953F-A50DF0AAB0C4}" srcId="{E3ACAAFC-BD5B-41C1-BD8D-5DD3F3EB7166}" destId="{D46B2C7B-2172-4813-BDEE-D86D74E6E27E}" srcOrd="0" destOrd="0" parTransId="{41B54191-D8B4-48DD-AD0D-BBC17106A29E}" sibTransId="{1C5AEE33-0BFE-4F31-989E-2619513AB0C1}"/>
    <dgm:cxn modelId="{5E6C7EAA-CAA1-4A99-BD63-B214121651F7}" type="presParOf" srcId="{9056BABD-79BF-4D5F-9AA1-0706F6348C8B}" destId="{4B8364F4-F67F-4868-A0A7-3D01FE5467FE}" srcOrd="0" destOrd="0" presId="urn:microsoft.com/office/officeart/2005/8/layout/hierarchy1"/>
    <dgm:cxn modelId="{7E903BDA-9C92-4D29-8B91-F64C2C8DEC50}" type="presParOf" srcId="{4B8364F4-F67F-4868-A0A7-3D01FE5467FE}" destId="{A2AB8102-C04D-4052-8DD2-7501FD322BDA}" srcOrd="0" destOrd="0" presId="urn:microsoft.com/office/officeart/2005/8/layout/hierarchy1"/>
    <dgm:cxn modelId="{5AB6E5C2-2B48-4510-A69E-51E204764D32}" type="presParOf" srcId="{A2AB8102-C04D-4052-8DD2-7501FD322BDA}" destId="{4A2CA995-5078-453F-8F2F-378D36546E31}" srcOrd="0" destOrd="0" presId="urn:microsoft.com/office/officeart/2005/8/layout/hierarchy1"/>
    <dgm:cxn modelId="{09885F28-8070-4DF9-B095-ABA051D016F7}" type="presParOf" srcId="{A2AB8102-C04D-4052-8DD2-7501FD322BDA}" destId="{B760D514-F7F7-41D2-B380-33948FE25C60}" srcOrd="1" destOrd="0" presId="urn:microsoft.com/office/officeart/2005/8/layout/hierarchy1"/>
    <dgm:cxn modelId="{65C4221F-6E04-4CBB-8FDE-64EDD848D5A3}" type="presParOf" srcId="{4B8364F4-F67F-4868-A0A7-3D01FE5467FE}" destId="{5D1C5FF1-790E-4759-A44C-4E1BB008BAF1}" srcOrd="1" destOrd="0" presId="urn:microsoft.com/office/officeart/2005/8/layout/hierarchy1"/>
    <dgm:cxn modelId="{C9DCB264-CB56-4B2E-B5FF-593530042013}" type="presParOf" srcId="{5D1C5FF1-790E-4759-A44C-4E1BB008BAF1}" destId="{ADA77B4D-D7FC-40F7-8D48-77EE666CF76C}" srcOrd="0" destOrd="0" presId="urn:microsoft.com/office/officeart/2005/8/layout/hierarchy1"/>
    <dgm:cxn modelId="{12A84C6D-AC6B-452A-B931-8D1F08A14D31}" type="presParOf" srcId="{5D1C5FF1-790E-4759-A44C-4E1BB008BAF1}" destId="{6E090577-C48E-44F0-BE59-C807F84CC27B}" srcOrd="1" destOrd="0" presId="urn:microsoft.com/office/officeart/2005/8/layout/hierarchy1"/>
    <dgm:cxn modelId="{6C7AFD20-00E8-4D75-9126-790A695E2AA9}" type="presParOf" srcId="{6E090577-C48E-44F0-BE59-C807F84CC27B}" destId="{739C5191-EF36-44B2-814A-021F701606B0}" srcOrd="0" destOrd="0" presId="urn:microsoft.com/office/officeart/2005/8/layout/hierarchy1"/>
    <dgm:cxn modelId="{4BECFB8F-7140-45D4-935F-A2957CC7694B}" type="presParOf" srcId="{739C5191-EF36-44B2-814A-021F701606B0}" destId="{C065DB9A-7E1F-4429-AAAB-281D47F965DC}" srcOrd="0" destOrd="0" presId="urn:microsoft.com/office/officeart/2005/8/layout/hierarchy1"/>
    <dgm:cxn modelId="{9C8D07B6-0B02-47B7-8A5D-36359B35D83A}" type="presParOf" srcId="{739C5191-EF36-44B2-814A-021F701606B0}" destId="{AC099888-F5D6-4663-B5CE-C1B7A4C610EE}" srcOrd="1" destOrd="0" presId="urn:microsoft.com/office/officeart/2005/8/layout/hierarchy1"/>
    <dgm:cxn modelId="{100A96A7-2E82-4E8E-A2F7-D67FD62A11D1}" type="presParOf" srcId="{6E090577-C48E-44F0-BE59-C807F84CC27B}" destId="{4F126426-D3FE-4897-8959-4A368D2CC746}" srcOrd="1" destOrd="0" presId="urn:microsoft.com/office/officeart/2005/8/layout/hierarchy1"/>
    <dgm:cxn modelId="{0F4F2A6C-0611-4A3A-8FAD-F16416EBA240}" type="presParOf" srcId="{5D1C5FF1-790E-4759-A44C-4E1BB008BAF1}" destId="{149B5B3F-6BD1-407E-879F-5AC7312E60CB}" srcOrd="2" destOrd="0" presId="urn:microsoft.com/office/officeart/2005/8/layout/hierarchy1"/>
    <dgm:cxn modelId="{365FC8F2-4F8D-43B1-8125-4D00E8E0EFCC}" type="presParOf" srcId="{5D1C5FF1-790E-4759-A44C-4E1BB008BAF1}" destId="{BF5547C1-34E7-4865-8833-4A5A0EFBDDC9}" srcOrd="3" destOrd="0" presId="urn:microsoft.com/office/officeart/2005/8/layout/hierarchy1"/>
    <dgm:cxn modelId="{41B9EA03-5F6D-427C-854F-FE0D9947C710}" type="presParOf" srcId="{BF5547C1-34E7-4865-8833-4A5A0EFBDDC9}" destId="{D32A8434-56D3-4646-8A32-396C8FA3E4F8}" srcOrd="0" destOrd="0" presId="urn:microsoft.com/office/officeart/2005/8/layout/hierarchy1"/>
    <dgm:cxn modelId="{0691C67C-CE99-4D1F-8CE0-16D86363A400}" type="presParOf" srcId="{D32A8434-56D3-4646-8A32-396C8FA3E4F8}" destId="{1952F766-10F2-4401-ACC7-09D773873FD4}" srcOrd="0" destOrd="0" presId="urn:microsoft.com/office/officeart/2005/8/layout/hierarchy1"/>
    <dgm:cxn modelId="{9A3D9E72-4F38-4124-AFEA-A0968B5D7677}" type="presParOf" srcId="{D32A8434-56D3-4646-8A32-396C8FA3E4F8}" destId="{D824BE88-6A84-4E90-9DEB-5A41A8A6F5A1}" srcOrd="1" destOrd="0" presId="urn:microsoft.com/office/officeart/2005/8/layout/hierarchy1"/>
    <dgm:cxn modelId="{BD7646A9-B13F-4869-AA27-E8F9AA4E80FE}" type="presParOf" srcId="{BF5547C1-34E7-4865-8833-4A5A0EFBDDC9}" destId="{2AD302A1-7754-4668-81D3-5C9853DE4D79}" srcOrd="1" destOrd="0" presId="urn:microsoft.com/office/officeart/2005/8/layout/hierarchy1"/>
    <dgm:cxn modelId="{9DD0F2D1-A766-4B1B-99F4-B253859226C6}" type="presParOf" srcId="{5D1C5FF1-790E-4759-A44C-4E1BB008BAF1}" destId="{E7546A0B-040F-44D7-A5CD-C032405BE6C9}" srcOrd="4" destOrd="0" presId="urn:microsoft.com/office/officeart/2005/8/layout/hierarchy1"/>
    <dgm:cxn modelId="{E366BCF2-DE2C-4A30-BB7D-CB13F45642C5}" type="presParOf" srcId="{5D1C5FF1-790E-4759-A44C-4E1BB008BAF1}" destId="{890DD80B-49F5-433F-B5E4-CCE41A581C2D}" srcOrd="5" destOrd="0" presId="urn:microsoft.com/office/officeart/2005/8/layout/hierarchy1"/>
    <dgm:cxn modelId="{C861FDC1-C5F2-4847-9DEC-335ADACB372D}" type="presParOf" srcId="{890DD80B-49F5-433F-B5E4-CCE41A581C2D}" destId="{024CA5DF-DF1C-4B22-96DA-DB5A0E28B72D}" srcOrd="0" destOrd="0" presId="urn:microsoft.com/office/officeart/2005/8/layout/hierarchy1"/>
    <dgm:cxn modelId="{D915331D-B818-4B6A-B5C1-29EDF811E54F}" type="presParOf" srcId="{024CA5DF-DF1C-4B22-96DA-DB5A0E28B72D}" destId="{CCC8B8C7-FFB3-4329-8666-FB248DA28E1D}" srcOrd="0" destOrd="0" presId="urn:microsoft.com/office/officeart/2005/8/layout/hierarchy1"/>
    <dgm:cxn modelId="{16DA0497-7674-4956-A82F-E507ECBF0665}" type="presParOf" srcId="{024CA5DF-DF1C-4B22-96DA-DB5A0E28B72D}" destId="{D6B761F9-943D-4B75-AE54-89B80172D7A6}" srcOrd="1" destOrd="0" presId="urn:microsoft.com/office/officeart/2005/8/layout/hierarchy1"/>
    <dgm:cxn modelId="{9D73E25A-D217-4BC7-8975-4BCCEDD554D1}" type="presParOf" srcId="{890DD80B-49F5-433F-B5E4-CCE41A581C2D}" destId="{8387F476-F7DD-4D8B-950E-CD0EC5AA75AC}"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1D1E39C-ED77-4F6C-A977-4E5B37962BD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36482642-208E-4C82-8BC2-21818613F6FF}">
      <dgm:prSet phldrT="[Text]"/>
      <dgm:spPr>
        <a:solidFill>
          <a:schemeClr val="accent1">
            <a:alpha val="35000"/>
          </a:schemeClr>
        </a:solidFill>
      </dgm:spPr>
      <dgm:t>
        <a:bodyPr/>
        <a:lstStyle/>
        <a:p>
          <a:pPr>
            <a:buClr>
              <a:schemeClr val="tx1">
                <a:lumMod val="95000"/>
                <a:lumOff val="5000"/>
              </a:schemeClr>
            </a:buClr>
            <a:buSzPct val="90000"/>
            <a:buFont typeface="+mj-lt"/>
            <a:buAutoNum type="arabicPeriod"/>
          </a:pPr>
          <a:r>
            <a:rPr lang="en-US" dirty="0">
              <a:solidFill>
                <a:schemeClr val="tx1"/>
              </a:solidFill>
              <a:latin typeface="Comic Sans MS" panose="030F0702030302020204" pitchFamily="66" charset="0"/>
            </a:rPr>
            <a:t>Any transfer of a capital asset /  intangible asset by a private company or unlisted public company to a LLP or</a:t>
          </a:r>
          <a:endParaRPr lang="en-IN" dirty="0"/>
        </a:p>
      </dgm:t>
    </dgm:pt>
    <dgm:pt modelId="{41DE7DE7-0D05-4D82-AAB5-F605067ACB72}" type="parTrans" cxnId="{720EB938-0890-4948-A9D0-6BF8779C1D1B}">
      <dgm:prSet/>
      <dgm:spPr/>
      <dgm:t>
        <a:bodyPr/>
        <a:lstStyle/>
        <a:p>
          <a:endParaRPr lang="en-IN"/>
        </a:p>
      </dgm:t>
    </dgm:pt>
    <dgm:pt modelId="{80604F9C-67C0-46C1-BCE3-E8490947AF81}" type="sibTrans" cxnId="{720EB938-0890-4948-A9D0-6BF8779C1D1B}">
      <dgm:prSet/>
      <dgm:spPr/>
      <dgm:t>
        <a:bodyPr/>
        <a:lstStyle/>
        <a:p>
          <a:endParaRPr lang="en-IN"/>
        </a:p>
      </dgm:t>
    </dgm:pt>
    <dgm:pt modelId="{F0C5475E-5E7B-403B-B85E-7F61CB2EBEAD}">
      <dgm:prSet phldrT="[Text]"/>
      <dgm:spPr/>
      <dgm:t>
        <a:bodyPr/>
        <a:lstStyle/>
        <a:p>
          <a:endParaRPr lang="en-IN" dirty="0"/>
        </a:p>
      </dgm:t>
    </dgm:pt>
    <dgm:pt modelId="{0C232D75-28B3-429A-A97B-EBB3D4B2E70E}" type="parTrans" cxnId="{28484AA7-7061-466E-89CC-F3FB0A6B51CA}">
      <dgm:prSet/>
      <dgm:spPr/>
      <dgm:t>
        <a:bodyPr/>
        <a:lstStyle/>
        <a:p>
          <a:endParaRPr lang="en-IN"/>
        </a:p>
      </dgm:t>
    </dgm:pt>
    <dgm:pt modelId="{654101F1-BBC1-4295-B791-943521D7DD48}" type="sibTrans" cxnId="{28484AA7-7061-466E-89CC-F3FB0A6B51CA}">
      <dgm:prSet/>
      <dgm:spPr/>
      <dgm:t>
        <a:bodyPr/>
        <a:lstStyle/>
        <a:p>
          <a:endParaRPr lang="en-IN"/>
        </a:p>
      </dgm:t>
    </dgm:pt>
    <dgm:pt modelId="{2906091D-3048-4127-B1B9-80E31F3724F4}">
      <dgm:prSet phldrT="[Text]"/>
      <dgm:spPr>
        <a:solidFill>
          <a:schemeClr val="accent1">
            <a:alpha val="35000"/>
          </a:schemeClr>
        </a:solidFill>
      </dgm:spPr>
      <dgm:t>
        <a:bodyPr/>
        <a:lstStyle/>
        <a:p>
          <a:pPr>
            <a:buClr>
              <a:schemeClr val="tx1">
                <a:lumMod val="95000"/>
                <a:lumOff val="5000"/>
              </a:schemeClr>
            </a:buClr>
            <a:buSzPct val="90000"/>
            <a:buFont typeface="+mj-lt"/>
            <a:buAutoNum type="arabicPeriod"/>
          </a:pPr>
          <a:r>
            <a:rPr lang="en-US" dirty="0">
              <a:solidFill>
                <a:schemeClr val="tx1"/>
              </a:solidFill>
              <a:latin typeface="Comic Sans MS" panose="030F0702030302020204" pitchFamily="66" charset="0"/>
            </a:rPr>
            <a:t>Any transfer of a share or shares held in the company by a shareholder as a result of conversion of the  company into a LLP in accordance  with the provisions of Section 56 or Section 57 of the Limited Liability Partnership Act, 2008</a:t>
          </a:r>
          <a:endParaRPr lang="en-IN" dirty="0"/>
        </a:p>
      </dgm:t>
    </dgm:pt>
    <dgm:pt modelId="{D270E751-DAFF-44ED-8E93-D39F3751D990}" type="parTrans" cxnId="{B6390283-A41C-4847-B61A-24726D156372}">
      <dgm:prSet/>
      <dgm:spPr/>
      <dgm:t>
        <a:bodyPr/>
        <a:lstStyle/>
        <a:p>
          <a:endParaRPr lang="en-IN"/>
        </a:p>
      </dgm:t>
    </dgm:pt>
    <dgm:pt modelId="{9950D405-1044-44A1-A247-0B8A302C0697}" type="sibTrans" cxnId="{B6390283-A41C-4847-B61A-24726D156372}">
      <dgm:prSet/>
      <dgm:spPr/>
      <dgm:t>
        <a:bodyPr/>
        <a:lstStyle/>
        <a:p>
          <a:endParaRPr lang="en-IN"/>
        </a:p>
      </dgm:t>
    </dgm:pt>
    <dgm:pt modelId="{B1A8B7AF-16C2-4677-B5B4-34720232CDC6}">
      <dgm:prSet phldrT="[Text]"/>
      <dgm:spPr/>
      <dgm:t>
        <a:bodyPr/>
        <a:lstStyle/>
        <a:p>
          <a:endParaRPr lang="en-IN" dirty="0"/>
        </a:p>
      </dgm:t>
    </dgm:pt>
    <dgm:pt modelId="{F0E23E68-D78E-4909-A7B6-74711B9E3C8B}" type="parTrans" cxnId="{24250BC0-795C-4E0A-8321-8BF95C4A2409}">
      <dgm:prSet/>
      <dgm:spPr/>
      <dgm:t>
        <a:bodyPr/>
        <a:lstStyle/>
        <a:p>
          <a:endParaRPr lang="en-IN"/>
        </a:p>
      </dgm:t>
    </dgm:pt>
    <dgm:pt modelId="{F7A0BD81-513C-4FF6-8943-229FF94D4CCA}" type="sibTrans" cxnId="{24250BC0-795C-4E0A-8321-8BF95C4A2409}">
      <dgm:prSet/>
      <dgm:spPr/>
      <dgm:t>
        <a:bodyPr/>
        <a:lstStyle/>
        <a:p>
          <a:endParaRPr lang="en-IN"/>
        </a:p>
      </dgm:t>
    </dgm:pt>
    <dgm:pt modelId="{E02D6BA1-91B6-42A6-9E37-E329DCC803C7}" type="pres">
      <dgm:prSet presAssocID="{C1D1E39C-ED77-4F6C-A977-4E5B37962BD8}" presName="linear" presStyleCnt="0">
        <dgm:presLayoutVars>
          <dgm:animLvl val="lvl"/>
          <dgm:resizeHandles val="exact"/>
        </dgm:presLayoutVars>
      </dgm:prSet>
      <dgm:spPr/>
    </dgm:pt>
    <dgm:pt modelId="{A46FB8C4-C787-4516-B15A-9798C5722A3C}" type="pres">
      <dgm:prSet presAssocID="{36482642-208E-4C82-8BC2-21818613F6FF}" presName="parentText" presStyleLbl="node1" presStyleIdx="0" presStyleCnt="2" custScaleY="54477" custLinFactNeighborX="674" custLinFactNeighborY="26832">
        <dgm:presLayoutVars>
          <dgm:chMax val="0"/>
          <dgm:bulletEnabled val="1"/>
        </dgm:presLayoutVars>
      </dgm:prSet>
      <dgm:spPr/>
    </dgm:pt>
    <dgm:pt modelId="{185C1901-1BF6-4CC0-8201-08596E08F929}" type="pres">
      <dgm:prSet presAssocID="{36482642-208E-4C82-8BC2-21818613F6FF}" presName="childText" presStyleLbl="revTx" presStyleIdx="0" presStyleCnt="2">
        <dgm:presLayoutVars>
          <dgm:bulletEnabled val="1"/>
        </dgm:presLayoutVars>
      </dgm:prSet>
      <dgm:spPr/>
    </dgm:pt>
    <dgm:pt modelId="{395760F0-73CF-48CF-BD5A-0328FE9BA22A}" type="pres">
      <dgm:prSet presAssocID="{2906091D-3048-4127-B1B9-80E31F3724F4}" presName="parentText" presStyleLbl="node1" presStyleIdx="1" presStyleCnt="2" custScaleY="58721">
        <dgm:presLayoutVars>
          <dgm:chMax val="0"/>
          <dgm:bulletEnabled val="1"/>
        </dgm:presLayoutVars>
      </dgm:prSet>
      <dgm:spPr/>
    </dgm:pt>
    <dgm:pt modelId="{3841315A-41C0-45E7-9DBE-5F77E5ECC53B}" type="pres">
      <dgm:prSet presAssocID="{2906091D-3048-4127-B1B9-80E31F3724F4}" presName="childText" presStyleLbl="revTx" presStyleIdx="1" presStyleCnt="2">
        <dgm:presLayoutVars>
          <dgm:bulletEnabled val="1"/>
        </dgm:presLayoutVars>
      </dgm:prSet>
      <dgm:spPr/>
    </dgm:pt>
  </dgm:ptLst>
  <dgm:cxnLst>
    <dgm:cxn modelId="{720EB938-0890-4948-A9D0-6BF8779C1D1B}" srcId="{C1D1E39C-ED77-4F6C-A977-4E5B37962BD8}" destId="{36482642-208E-4C82-8BC2-21818613F6FF}" srcOrd="0" destOrd="0" parTransId="{41DE7DE7-0D05-4D82-AAB5-F605067ACB72}" sibTransId="{80604F9C-67C0-46C1-BCE3-E8490947AF81}"/>
    <dgm:cxn modelId="{BB366D3E-F443-4BF3-98AA-1C95D2D1669D}" type="presOf" srcId="{C1D1E39C-ED77-4F6C-A977-4E5B37962BD8}" destId="{E02D6BA1-91B6-42A6-9E37-E329DCC803C7}" srcOrd="0" destOrd="0" presId="urn:microsoft.com/office/officeart/2005/8/layout/vList2"/>
    <dgm:cxn modelId="{D4719F6D-C9AD-4E4E-A86A-B893FD37DFB9}" type="presOf" srcId="{2906091D-3048-4127-B1B9-80E31F3724F4}" destId="{395760F0-73CF-48CF-BD5A-0328FE9BA22A}" srcOrd="0" destOrd="0" presId="urn:microsoft.com/office/officeart/2005/8/layout/vList2"/>
    <dgm:cxn modelId="{D50C9B55-D80F-4CC3-8E20-5E965D73D414}" type="presOf" srcId="{B1A8B7AF-16C2-4677-B5B4-34720232CDC6}" destId="{3841315A-41C0-45E7-9DBE-5F77E5ECC53B}" srcOrd="0" destOrd="0" presId="urn:microsoft.com/office/officeart/2005/8/layout/vList2"/>
    <dgm:cxn modelId="{B6390283-A41C-4847-B61A-24726D156372}" srcId="{C1D1E39C-ED77-4F6C-A977-4E5B37962BD8}" destId="{2906091D-3048-4127-B1B9-80E31F3724F4}" srcOrd="1" destOrd="0" parTransId="{D270E751-DAFF-44ED-8E93-D39F3751D990}" sibTransId="{9950D405-1044-44A1-A247-0B8A302C0697}"/>
    <dgm:cxn modelId="{28484AA7-7061-466E-89CC-F3FB0A6B51CA}" srcId="{36482642-208E-4C82-8BC2-21818613F6FF}" destId="{F0C5475E-5E7B-403B-B85E-7F61CB2EBEAD}" srcOrd="0" destOrd="0" parTransId="{0C232D75-28B3-429A-A97B-EBB3D4B2E70E}" sibTransId="{654101F1-BBC1-4295-B791-943521D7DD48}"/>
    <dgm:cxn modelId="{B4B410A9-D3F7-454A-9F07-5A2280941B22}" type="presOf" srcId="{36482642-208E-4C82-8BC2-21818613F6FF}" destId="{A46FB8C4-C787-4516-B15A-9798C5722A3C}" srcOrd="0" destOrd="0" presId="urn:microsoft.com/office/officeart/2005/8/layout/vList2"/>
    <dgm:cxn modelId="{24250BC0-795C-4E0A-8321-8BF95C4A2409}" srcId="{2906091D-3048-4127-B1B9-80E31F3724F4}" destId="{B1A8B7AF-16C2-4677-B5B4-34720232CDC6}" srcOrd="0" destOrd="0" parTransId="{F0E23E68-D78E-4909-A7B6-74711B9E3C8B}" sibTransId="{F7A0BD81-513C-4FF6-8943-229FF94D4CCA}"/>
    <dgm:cxn modelId="{5F5A0DC9-57A6-49A3-A4DD-05601C49C6ED}" type="presOf" srcId="{F0C5475E-5E7B-403B-B85E-7F61CB2EBEAD}" destId="{185C1901-1BF6-4CC0-8201-08596E08F929}" srcOrd="0" destOrd="0" presId="urn:microsoft.com/office/officeart/2005/8/layout/vList2"/>
    <dgm:cxn modelId="{4337F02C-6782-4E47-9DED-93A71AD56CA6}" type="presParOf" srcId="{E02D6BA1-91B6-42A6-9E37-E329DCC803C7}" destId="{A46FB8C4-C787-4516-B15A-9798C5722A3C}" srcOrd="0" destOrd="0" presId="urn:microsoft.com/office/officeart/2005/8/layout/vList2"/>
    <dgm:cxn modelId="{4D066634-69C0-4A91-A1DF-BD36DA19D3A8}" type="presParOf" srcId="{E02D6BA1-91B6-42A6-9E37-E329DCC803C7}" destId="{185C1901-1BF6-4CC0-8201-08596E08F929}" srcOrd="1" destOrd="0" presId="urn:microsoft.com/office/officeart/2005/8/layout/vList2"/>
    <dgm:cxn modelId="{7AD1C3BB-7DC8-4EFA-98F4-0D6650A22DD0}" type="presParOf" srcId="{E02D6BA1-91B6-42A6-9E37-E329DCC803C7}" destId="{395760F0-73CF-48CF-BD5A-0328FE9BA22A}" srcOrd="2" destOrd="0" presId="urn:microsoft.com/office/officeart/2005/8/layout/vList2"/>
    <dgm:cxn modelId="{29031D38-693F-4242-AF44-0A515647B34B}" type="presParOf" srcId="{E02D6BA1-91B6-42A6-9E37-E329DCC803C7}" destId="{3841315A-41C0-45E7-9DBE-5F77E5ECC53B}" srcOrd="3"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1D1E39C-ED77-4F6C-A977-4E5B37962BD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36482642-208E-4C82-8BC2-21818613F6FF}">
      <dgm:prSet phldrT="[Text]"/>
      <dgm:spPr>
        <a:solidFill>
          <a:schemeClr val="accent1">
            <a:alpha val="35000"/>
          </a:schemeClr>
        </a:solidFill>
      </dgm:spPr>
      <dgm:t>
        <a:bodyPr/>
        <a:lstStyle/>
        <a:p>
          <a:pPr>
            <a:buClr>
              <a:schemeClr val="tx1">
                <a:lumMod val="95000"/>
                <a:lumOff val="5000"/>
              </a:schemeClr>
            </a:buClr>
            <a:buSzPct val="90000"/>
            <a:buFont typeface="+mj-lt"/>
            <a:buAutoNum type="arabicPeriod"/>
          </a:pPr>
          <a:r>
            <a:rPr lang="en-US" dirty="0">
              <a:solidFill>
                <a:schemeClr val="tx1"/>
              </a:solidFill>
              <a:latin typeface="Comic Sans MS" panose="030F0702030302020204" pitchFamily="66" charset="0"/>
            </a:rPr>
            <a:t>IBC to supersede Companies Act</a:t>
          </a:r>
          <a:endParaRPr lang="en-IN" dirty="0"/>
        </a:p>
      </dgm:t>
    </dgm:pt>
    <dgm:pt modelId="{41DE7DE7-0D05-4D82-AAB5-F605067ACB72}" type="parTrans" cxnId="{720EB938-0890-4948-A9D0-6BF8779C1D1B}">
      <dgm:prSet/>
      <dgm:spPr/>
      <dgm:t>
        <a:bodyPr/>
        <a:lstStyle/>
        <a:p>
          <a:endParaRPr lang="en-IN"/>
        </a:p>
      </dgm:t>
    </dgm:pt>
    <dgm:pt modelId="{80604F9C-67C0-46C1-BCE3-E8490947AF81}" type="sibTrans" cxnId="{720EB938-0890-4948-A9D0-6BF8779C1D1B}">
      <dgm:prSet/>
      <dgm:spPr/>
      <dgm:t>
        <a:bodyPr/>
        <a:lstStyle/>
        <a:p>
          <a:endParaRPr lang="en-IN"/>
        </a:p>
      </dgm:t>
    </dgm:pt>
    <dgm:pt modelId="{F0C5475E-5E7B-403B-B85E-7F61CB2EBEAD}">
      <dgm:prSet phldrT="[Text]"/>
      <dgm:spPr/>
      <dgm:t>
        <a:bodyPr/>
        <a:lstStyle/>
        <a:p>
          <a:endParaRPr lang="en-IN" dirty="0"/>
        </a:p>
      </dgm:t>
    </dgm:pt>
    <dgm:pt modelId="{0C232D75-28B3-429A-A97B-EBB3D4B2E70E}" type="parTrans" cxnId="{28484AA7-7061-466E-89CC-F3FB0A6B51CA}">
      <dgm:prSet/>
      <dgm:spPr/>
      <dgm:t>
        <a:bodyPr/>
        <a:lstStyle/>
        <a:p>
          <a:endParaRPr lang="en-IN"/>
        </a:p>
      </dgm:t>
    </dgm:pt>
    <dgm:pt modelId="{654101F1-BBC1-4295-B791-943521D7DD48}" type="sibTrans" cxnId="{28484AA7-7061-466E-89CC-F3FB0A6B51CA}">
      <dgm:prSet/>
      <dgm:spPr/>
      <dgm:t>
        <a:bodyPr/>
        <a:lstStyle/>
        <a:p>
          <a:endParaRPr lang="en-IN"/>
        </a:p>
      </dgm:t>
    </dgm:pt>
    <dgm:pt modelId="{2906091D-3048-4127-B1B9-80E31F3724F4}">
      <dgm:prSet phldrT="[Text]"/>
      <dgm:spPr>
        <a:solidFill>
          <a:schemeClr val="accent1">
            <a:alpha val="35000"/>
          </a:schemeClr>
        </a:solidFill>
      </dgm:spPr>
      <dgm:t>
        <a:bodyPr/>
        <a:lstStyle/>
        <a:p>
          <a:pPr>
            <a:buClr>
              <a:schemeClr val="tx1">
                <a:lumMod val="95000"/>
                <a:lumOff val="5000"/>
              </a:schemeClr>
            </a:buClr>
            <a:buSzPct val="90000"/>
            <a:buFont typeface="+mj-lt"/>
            <a:buAutoNum type="arabicPeriod"/>
          </a:pPr>
          <a:r>
            <a:rPr lang="en-US" dirty="0">
              <a:solidFill>
                <a:schemeClr val="tx1"/>
              </a:solidFill>
              <a:latin typeface="Comic Sans MS" panose="030F0702030302020204" pitchFamily="66" charset="0"/>
            </a:rPr>
            <a:t>Section 8 companies also eligible to be wound up under 59 of IBC</a:t>
          </a:r>
          <a:endParaRPr lang="en-IN" dirty="0"/>
        </a:p>
      </dgm:t>
    </dgm:pt>
    <dgm:pt modelId="{D270E751-DAFF-44ED-8E93-D39F3751D990}" type="parTrans" cxnId="{B6390283-A41C-4847-B61A-24726D156372}">
      <dgm:prSet/>
      <dgm:spPr/>
      <dgm:t>
        <a:bodyPr/>
        <a:lstStyle/>
        <a:p>
          <a:endParaRPr lang="en-IN"/>
        </a:p>
      </dgm:t>
    </dgm:pt>
    <dgm:pt modelId="{9950D405-1044-44A1-A247-0B8A302C0697}" type="sibTrans" cxnId="{B6390283-A41C-4847-B61A-24726D156372}">
      <dgm:prSet/>
      <dgm:spPr/>
      <dgm:t>
        <a:bodyPr/>
        <a:lstStyle/>
        <a:p>
          <a:endParaRPr lang="en-IN"/>
        </a:p>
      </dgm:t>
    </dgm:pt>
    <dgm:pt modelId="{B1A8B7AF-16C2-4677-B5B4-34720232CDC6}">
      <dgm:prSet phldrT="[Text]"/>
      <dgm:spPr/>
      <dgm:t>
        <a:bodyPr/>
        <a:lstStyle/>
        <a:p>
          <a:endParaRPr lang="en-IN" dirty="0"/>
        </a:p>
      </dgm:t>
    </dgm:pt>
    <dgm:pt modelId="{F0E23E68-D78E-4909-A7B6-74711B9E3C8B}" type="parTrans" cxnId="{24250BC0-795C-4E0A-8321-8BF95C4A2409}">
      <dgm:prSet/>
      <dgm:spPr/>
      <dgm:t>
        <a:bodyPr/>
        <a:lstStyle/>
        <a:p>
          <a:endParaRPr lang="en-IN"/>
        </a:p>
      </dgm:t>
    </dgm:pt>
    <dgm:pt modelId="{F7A0BD81-513C-4FF6-8943-229FF94D4CCA}" type="sibTrans" cxnId="{24250BC0-795C-4E0A-8321-8BF95C4A2409}">
      <dgm:prSet/>
      <dgm:spPr/>
      <dgm:t>
        <a:bodyPr/>
        <a:lstStyle/>
        <a:p>
          <a:endParaRPr lang="en-IN"/>
        </a:p>
      </dgm:t>
    </dgm:pt>
    <dgm:pt modelId="{E02D6BA1-91B6-42A6-9E37-E329DCC803C7}" type="pres">
      <dgm:prSet presAssocID="{C1D1E39C-ED77-4F6C-A977-4E5B37962BD8}" presName="linear" presStyleCnt="0">
        <dgm:presLayoutVars>
          <dgm:animLvl val="lvl"/>
          <dgm:resizeHandles val="exact"/>
        </dgm:presLayoutVars>
      </dgm:prSet>
      <dgm:spPr/>
    </dgm:pt>
    <dgm:pt modelId="{A46FB8C4-C787-4516-B15A-9798C5722A3C}" type="pres">
      <dgm:prSet presAssocID="{36482642-208E-4C82-8BC2-21818613F6FF}" presName="parentText" presStyleLbl="node1" presStyleIdx="0" presStyleCnt="2" custScaleY="54477" custLinFactNeighborX="674" custLinFactNeighborY="26832">
        <dgm:presLayoutVars>
          <dgm:chMax val="0"/>
          <dgm:bulletEnabled val="1"/>
        </dgm:presLayoutVars>
      </dgm:prSet>
      <dgm:spPr/>
    </dgm:pt>
    <dgm:pt modelId="{185C1901-1BF6-4CC0-8201-08596E08F929}" type="pres">
      <dgm:prSet presAssocID="{36482642-208E-4C82-8BC2-21818613F6FF}" presName="childText" presStyleLbl="revTx" presStyleIdx="0" presStyleCnt="2">
        <dgm:presLayoutVars>
          <dgm:bulletEnabled val="1"/>
        </dgm:presLayoutVars>
      </dgm:prSet>
      <dgm:spPr/>
    </dgm:pt>
    <dgm:pt modelId="{395760F0-73CF-48CF-BD5A-0328FE9BA22A}" type="pres">
      <dgm:prSet presAssocID="{2906091D-3048-4127-B1B9-80E31F3724F4}" presName="parentText" presStyleLbl="node1" presStyleIdx="1" presStyleCnt="2" custScaleY="58721">
        <dgm:presLayoutVars>
          <dgm:chMax val="0"/>
          <dgm:bulletEnabled val="1"/>
        </dgm:presLayoutVars>
      </dgm:prSet>
      <dgm:spPr/>
    </dgm:pt>
    <dgm:pt modelId="{3841315A-41C0-45E7-9DBE-5F77E5ECC53B}" type="pres">
      <dgm:prSet presAssocID="{2906091D-3048-4127-B1B9-80E31F3724F4}" presName="childText" presStyleLbl="revTx" presStyleIdx="1" presStyleCnt="2">
        <dgm:presLayoutVars>
          <dgm:bulletEnabled val="1"/>
        </dgm:presLayoutVars>
      </dgm:prSet>
      <dgm:spPr/>
    </dgm:pt>
  </dgm:ptLst>
  <dgm:cxnLst>
    <dgm:cxn modelId="{720EB938-0890-4948-A9D0-6BF8779C1D1B}" srcId="{C1D1E39C-ED77-4F6C-A977-4E5B37962BD8}" destId="{36482642-208E-4C82-8BC2-21818613F6FF}" srcOrd="0" destOrd="0" parTransId="{41DE7DE7-0D05-4D82-AAB5-F605067ACB72}" sibTransId="{80604F9C-67C0-46C1-BCE3-E8490947AF81}"/>
    <dgm:cxn modelId="{BB366D3E-F443-4BF3-98AA-1C95D2D1669D}" type="presOf" srcId="{C1D1E39C-ED77-4F6C-A977-4E5B37962BD8}" destId="{E02D6BA1-91B6-42A6-9E37-E329DCC803C7}" srcOrd="0" destOrd="0" presId="urn:microsoft.com/office/officeart/2005/8/layout/vList2"/>
    <dgm:cxn modelId="{D4719F6D-C9AD-4E4E-A86A-B893FD37DFB9}" type="presOf" srcId="{2906091D-3048-4127-B1B9-80E31F3724F4}" destId="{395760F0-73CF-48CF-BD5A-0328FE9BA22A}" srcOrd="0" destOrd="0" presId="urn:microsoft.com/office/officeart/2005/8/layout/vList2"/>
    <dgm:cxn modelId="{D50C9B55-D80F-4CC3-8E20-5E965D73D414}" type="presOf" srcId="{B1A8B7AF-16C2-4677-B5B4-34720232CDC6}" destId="{3841315A-41C0-45E7-9DBE-5F77E5ECC53B}" srcOrd="0" destOrd="0" presId="urn:microsoft.com/office/officeart/2005/8/layout/vList2"/>
    <dgm:cxn modelId="{B6390283-A41C-4847-B61A-24726D156372}" srcId="{C1D1E39C-ED77-4F6C-A977-4E5B37962BD8}" destId="{2906091D-3048-4127-B1B9-80E31F3724F4}" srcOrd="1" destOrd="0" parTransId="{D270E751-DAFF-44ED-8E93-D39F3751D990}" sibTransId="{9950D405-1044-44A1-A247-0B8A302C0697}"/>
    <dgm:cxn modelId="{28484AA7-7061-466E-89CC-F3FB0A6B51CA}" srcId="{36482642-208E-4C82-8BC2-21818613F6FF}" destId="{F0C5475E-5E7B-403B-B85E-7F61CB2EBEAD}" srcOrd="0" destOrd="0" parTransId="{0C232D75-28B3-429A-A97B-EBB3D4B2E70E}" sibTransId="{654101F1-BBC1-4295-B791-943521D7DD48}"/>
    <dgm:cxn modelId="{B4B410A9-D3F7-454A-9F07-5A2280941B22}" type="presOf" srcId="{36482642-208E-4C82-8BC2-21818613F6FF}" destId="{A46FB8C4-C787-4516-B15A-9798C5722A3C}" srcOrd="0" destOrd="0" presId="urn:microsoft.com/office/officeart/2005/8/layout/vList2"/>
    <dgm:cxn modelId="{24250BC0-795C-4E0A-8321-8BF95C4A2409}" srcId="{2906091D-3048-4127-B1B9-80E31F3724F4}" destId="{B1A8B7AF-16C2-4677-B5B4-34720232CDC6}" srcOrd="0" destOrd="0" parTransId="{F0E23E68-D78E-4909-A7B6-74711B9E3C8B}" sibTransId="{F7A0BD81-513C-4FF6-8943-229FF94D4CCA}"/>
    <dgm:cxn modelId="{5F5A0DC9-57A6-49A3-A4DD-05601C49C6ED}" type="presOf" srcId="{F0C5475E-5E7B-403B-B85E-7F61CB2EBEAD}" destId="{185C1901-1BF6-4CC0-8201-08596E08F929}" srcOrd="0" destOrd="0" presId="urn:microsoft.com/office/officeart/2005/8/layout/vList2"/>
    <dgm:cxn modelId="{4337F02C-6782-4E47-9DED-93A71AD56CA6}" type="presParOf" srcId="{E02D6BA1-91B6-42A6-9E37-E329DCC803C7}" destId="{A46FB8C4-C787-4516-B15A-9798C5722A3C}" srcOrd="0" destOrd="0" presId="urn:microsoft.com/office/officeart/2005/8/layout/vList2"/>
    <dgm:cxn modelId="{4D066634-69C0-4A91-A1DF-BD36DA19D3A8}" type="presParOf" srcId="{E02D6BA1-91B6-42A6-9E37-E329DCC803C7}" destId="{185C1901-1BF6-4CC0-8201-08596E08F929}" srcOrd="1" destOrd="0" presId="urn:microsoft.com/office/officeart/2005/8/layout/vList2"/>
    <dgm:cxn modelId="{7AD1C3BB-7DC8-4EFA-98F4-0D6650A22DD0}" type="presParOf" srcId="{E02D6BA1-91B6-42A6-9E37-E329DCC803C7}" destId="{395760F0-73CF-48CF-BD5A-0328FE9BA22A}" srcOrd="2" destOrd="0" presId="urn:microsoft.com/office/officeart/2005/8/layout/vList2"/>
    <dgm:cxn modelId="{29031D38-693F-4242-AF44-0A515647B34B}" type="presParOf" srcId="{E02D6BA1-91B6-42A6-9E37-E329DCC803C7}" destId="{3841315A-41C0-45E7-9DBE-5F77E5ECC53B}" srcOrd="3"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7C0E3CE-9D4B-403A-B4B7-C129A2F37903}"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IN"/>
        </a:p>
      </dgm:t>
    </dgm:pt>
    <dgm:pt modelId="{3D7B2631-C253-4B82-964F-5143C7E9B5FE}">
      <dgm:prSet phldrT="[Text]" custT="1"/>
      <dgm:spPr>
        <a:pattFill prst="pct60">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1. Submission of Declaration(s) by </a:t>
          </a:r>
          <a:r>
            <a:rPr lang="en-US" sz="1600" u="sng" dirty="0">
              <a:solidFill>
                <a:schemeClr val="tx2"/>
              </a:solidFill>
              <a:latin typeface="Comic Sans MS" panose="030F0702030302020204" pitchFamily="66" charset="0"/>
            </a:rPr>
            <a:t>Majority Directors </a:t>
          </a:r>
          <a:r>
            <a:rPr lang="en-US" sz="1600" dirty="0">
              <a:solidFill>
                <a:schemeClr val="tx2"/>
              </a:solidFill>
              <a:latin typeface="Comic Sans MS" panose="030F0702030302020204" pitchFamily="66" charset="0"/>
            </a:rPr>
            <a:t>to ROC, stating that the company will be able to pay its dues and is not being liquidated to defraud any person</a:t>
          </a:r>
          <a:endParaRPr lang="en-IN" sz="1600" dirty="0">
            <a:solidFill>
              <a:schemeClr val="tx2"/>
            </a:solidFill>
            <a:latin typeface="Comic Sans MS" panose="030F0702030302020204" pitchFamily="66" charset="0"/>
          </a:endParaRPr>
        </a:p>
      </dgm:t>
    </dgm:pt>
    <dgm:pt modelId="{320E9A12-77D3-470E-9CCC-1CFE6165F3CB}" type="parTrans" cxnId="{2B4EC629-5579-4825-BE8B-02C16411588E}">
      <dgm:prSet/>
      <dgm:spPr/>
      <dgm:t>
        <a:bodyPr/>
        <a:lstStyle/>
        <a:p>
          <a:endParaRPr lang="en-IN"/>
        </a:p>
      </dgm:t>
    </dgm:pt>
    <dgm:pt modelId="{D2F19CC6-9007-4E1B-A9E5-2B87C8CDD611}" type="sibTrans" cxnId="{2B4EC629-5579-4825-BE8B-02C16411588E}">
      <dgm:prSet/>
      <dgm:spPr/>
      <dgm:t>
        <a:bodyPr/>
        <a:lstStyle/>
        <a:p>
          <a:endParaRPr lang="en-IN" sz="900">
            <a:latin typeface="Comic Sans MS" panose="030F0702030302020204" pitchFamily="66" charset="0"/>
          </a:endParaRPr>
        </a:p>
      </dgm:t>
    </dgm:pt>
    <dgm:pt modelId="{E4BDADFD-215E-47D7-8808-7DB771C70889}">
      <dgm:prSet phldrT="[Text]" custT="1"/>
      <dgm:spPr>
        <a:pattFill prst="pct25">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2. Declaration to be accompanied with two years audited financial statements &amp; report on the </a:t>
          </a:r>
          <a:r>
            <a:rPr lang="en-US" sz="1600" u="sng" dirty="0">
              <a:solidFill>
                <a:schemeClr val="tx2"/>
              </a:solidFill>
              <a:latin typeface="Comic Sans MS" panose="030F0702030302020204" pitchFamily="66" charset="0"/>
            </a:rPr>
            <a:t>valuation of assets </a:t>
          </a:r>
          <a:r>
            <a:rPr lang="en-US" sz="1600" dirty="0">
              <a:solidFill>
                <a:schemeClr val="tx2"/>
              </a:solidFill>
              <a:latin typeface="Comic Sans MS" panose="030F0702030302020204" pitchFamily="66" charset="0"/>
            </a:rPr>
            <a:t>of the Company by a registered valuer</a:t>
          </a:r>
          <a:endParaRPr lang="en-IN" sz="1600" dirty="0">
            <a:solidFill>
              <a:schemeClr val="tx2"/>
            </a:solidFill>
            <a:latin typeface="Comic Sans MS" panose="030F0702030302020204" pitchFamily="66" charset="0"/>
          </a:endParaRPr>
        </a:p>
      </dgm:t>
    </dgm:pt>
    <dgm:pt modelId="{23C67E39-43C7-4D93-B177-BF669B6BD107}" type="parTrans" cxnId="{AD992799-3789-40EF-94B4-E57B3E543B01}">
      <dgm:prSet/>
      <dgm:spPr/>
      <dgm:t>
        <a:bodyPr/>
        <a:lstStyle/>
        <a:p>
          <a:endParaRPr lang="en-IN"/>
        </a:p>
      </dgm:t>
    </dgm:pt>
    <dgm:pt modelId="{BF35AED1-D88C-41FA-9847-CB395CD30770}" type="sibTrans" cxnId="{AD992799-3789-40EF-94B4-E57B3E543B01}">
      <dgm:prSet/>
      <dgm:spPr/>
      <dgm:t>
        <a:bodyPr/>
        <a:lstStyle/>
        <a:p>
          <a:endParaRPr lang="en-IN" sz="900">
            <a:latin typeface="Comic Sans MS" panose="030F0702030302020204" pitchFamily="66" charset="0"/>
          </a:endParaRPr>
        </a:p>
      </dgm:t>
    </dgm:pt>
    <dgm:pt modelId="{8F77497D-C3E1-444D-A560-139A386C9EB8}">
      <dgm:prSet phldrT="[Text]" custT="1"/>
      <dgm:spPr>
        <a:pattFill prst="pct60">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3. Passing of </a:t>
          </a:r>
          <a:r>
            <a:rPr lang="en-US" sz="1600" u="sng" dirty="0">
              <a:solidFill>
                <a:schemeClr val="tx2"/>
              </a:solidFill>
              <a:latin typeface="Comic Sans MS" panose="030F0702030302020204" pitchFamily="66" charset="0"/>
            </a:rPr>
            <a:t>special resolution </a:t>
          </a:r>
          <a:r>
            <a:rPr lang="en-US" sz="1600" dirty="0">
              <a:solidFill>
                <a:schemeClr val="tx2"/>
              </a:solidFill>
              <a:latin typeface="Comic Sans MS" panose="030F0702030302020204" pitchFamily="66" charset="0"/>
            </a:rPr>
            <a:t>and appointment of liquidator within </a:t>
          </a:r>
          <a:r>
            <a:rPr lang="en-US" sz="1600" u="sng" dirty="0">
              <a:solidFill>
                <a:schemeClr val="tx2"/>
              </a:solidFill>
              <a:latin typeface="Comic Sans MS" panose="030F0702030302020204" pitchFamily="66" charset="0"/>
            </a:rPr>
            <a:t>four weeks</a:t>
          </a:r>
          <a:r>
            <a:rPr lang="en-US" sz="1600" dirty="0">
              <a:solidFill>
                <a:schemeClr val="tx2"/>
              </a:solidFill>
              <a:latin typeface="Comic Sans MS" panose="030F0702030302020204" pitchFamily="66" charset="0"/>
            </a:rPr>
            <a:t> of the declaration. </a:t>
          </a:r>
          <a:endParaRPr lang="en-IN" sz="1600" dirty="0">
            <a:solidFill>
              <a:schemeClr val="tx2"/>
            </a:solidFill>
            <a:latin typeface="Comic Sans MS" panose="030F0702030302020204" pitchFamily="66" charset="0"/>
          </a:endParaRPr>
        </a:p>
      </dgm:t>
    </dgm:pt>
    <dgm:pt modelId="{104B936F-CFA3-4400-84AB-885B93579E2A}" type="parTrans" cxnId="{DD816E5D-F300-4D56-B844-4FB5F108A5AF}">
      <dgm:prSet/>
      <dgm:spPr/>
      <dgm:t>
        <a:bodyPr/>
        <a:lstStyle/>
        <a:p>
          <a:endParaRPr lang="en-IN"/>
        </a:p>
      </dgm:t>
    </dgm:pt>
    <dgm:pt modelId="{BD72CF7D-3D57-42C0-BCA7-80598EFCB6CD}" type="sibTrans" cxnId="{DD816E5D-F300-4D56-B844-4FB5F108A5AF}">
      <dgm:prSet/>
      <dgm:spPr/>
      <dgm:t>
        <a:bodyPr/>
        <a:lstStyle/>
        <a:p>
          <a:endParaRPr lang="en-IN" sz="900">
            <a:latin typeface="Comic Sans MS" panose="030F0702030302020204" pitchFamily="66" charset="0"/>
          </a:endParaRPr>
        </a:p>
      </dgm:t>
    </dgm:pt>
    <dgm:pt modelId="{F2D44A81-6978-4C2E-ADD3-9BA40D2053B8}">
      <dgm:prSet phldrT="[Text]" custT="1"/>
      <dgm:spPr>
        <a:pattFill prst="pct25">
          <a:fgClr>
            <a:schemeClr val="accent1">
              <a:hueOff val="0"/>
              <a:satOff val="0"/>
              <a:lumOff val="0"/>
            </a:schemeClr>
          </a:fgClr>
          <a:bgClr>
            <a:schemeClr val="bg1"/>
          </a:bgClr>
        </a:pattFill>
      </dgm:spPr>
      <dgm:t>
        <a:bodyPr/>
        <a:lstStyle/>
        <a:p>
          <a:pPr algn="just"/>
          <a:r>
            <a:rPr lang="en-US" sz="1600" dirty="0">
              <a:solidFill>
                <a:schemeClr val="tx2"/>
              </a:solidFill>
              <a:latin typeface="Comic Sans MS" panose="030F0702030302020204" pitchFamily="66" charset="0"/>
            </a:rPr>
            <a:t>4. If a corporate person owes debts, creditors representing </a:t>
          </a:r>
          <a:r>
            <a:rPr lang="en-US" sz="1600" u="sng" dirty="0">
              <a:solidFill>
                <a:schemeClr val="tx2"/>
              </a:solidFill>
              <a:latin typeface="Comic Sans MS" panose="030F0702030302020204" pitchFamily="66" charset="0"/>
            </a:rPr>
            <a:t>two-third in value of debt </a:t>
          </a:r>
          <a:r>
            <a:rPr lang="en-US" sz="1600" u="none" dirty="0">
              <a:solidFill>
                <a:schemeClr val="tx2"/>
              </a:solidFill>
              <a:latin typeface="Comic Sans MS" panose="030F0702030302020204" pitchFamily="66" charset="0"/>
            </a:rPr>
            <a:t>shall approve SR within Seven (7) days of its passing</a:t>
          </a:r>
          <a:endParaRPr lang="en-IN" sz="1600" dirty="0">
            <a:solidFill>
              <a:schemeClr val="tx2"/>
            </a:solidFill>
            <a:latin typeface="Comic Sans MS" panose="030F0702030302020204" pitchFamily="66" charset="0"/>
          </a:endParaRPr>
        </a:p>
      </dgm:t>
    </dgm:pt>
    <dgm:pt modelId="{A36EF5D0-AC49-4A11-955B-9C26ADF1FA6E}" type="parTrans" cxnId="{561C9A45-55A2-4108-8C65-686F6CDB6CA8}">
      <dgm:prSet/>
      <dgm:spPr/>
      <dgm:t>
        <a:bodyPr/>
        <a:lstStyle/>
        <a:p>
          <a:endParaRPr lang="en-IN"/>
        </a:p>
      </dgm:t>
    </dgm:pt>
    <dgm:pt modelId="{49C557DB-1084-4D8E-9F97-ECEFA1DE5F57}" type="sibTrans" cxnId="{561C9A45-55A2-4108-8C65-686F6CDB6CA8}">
      <dgm:prSet/>
      <dgm:spPr/>
      <dgm:t>
        <a:bodyPr/>
        <a:lstStyle/>
        <a:p>
          <a:endParaRPr lang="en-IN" sz="900">
            <a:latin typeface="Comic Sans MS" panose="030F0702030302020204" pitchFamily="66" charset="0"/>
          </a:endParaRPr>
        </a:p>
      </dgm:t>
    </dgm:pt>
    <dgm:pt modelId="{117CD2BC-CEDD-4F0E-AE00-251ECF3A19CF}" type="pres">
      <dgm:prSet presAssocID="{C7C0E3CE-9D4B-403A-B4B7-C129A2F37903}" presName="Name0" presStyleCnt="0">
        <dgm:presLayoutVars>
          <dgm:dir/>
          <dgm:resizeHandles/>
        </dgm:presLayoutVars>
      </dgm:prSet>
      <dgm:spPr/>
    </dgm:pt>
    <dgm:pt modelId="{888AE3A7-1004-4030-AE68-593F68B34F5B}" type="pres">
      <dgm:prSet presAssocID="{3D7B2631-C253-4B82-964F-5143C7E9B5FE}" presName="compNode" presStyleCnt="0"/>
      <dgm:spPr/>
    </dgm:pt>
    <dgm:pt modelId="{855D10F0-6B41-403D-B57B-DAEB0672D65B}" type="pres">
      <dgm:prSet presAssocID="{3D7B2631-C253-4B82-964F-5143C7E9B5FE}" presName="dummyConnPt" presStyleCnt="0"/>
      <dgm:spPr/>
    </dgm:pt>
    <dgm:pt modelId="{D896D4C7-3D1B-4B32-B74B-A470A65620C3}" type="pres">
      <dgm:prSet presAssocID="{3D7B2631-C253-4B82-964F-5143C7E9B5FE}" presName="node" presStyleLbl="node1" presStyleIdx="0" presStyleCnt="4" custScaleX="142310">
        <dgm:presLayoutVars>
          <dgm:bulletEnabled val="1"/>
        </dgm:presLayoutVars>
      </dgm:prSet>
      <dgm:spPr/>
    </dgm:pt>
    <dgm:pt modelId="{D957A193-F994-4CB1-B788-AB71FA84E45F}" type="pres">
      <dgm:prSet presAssocID="{D2F19CC6-9007-4E1B-A9E5-2B87C8CDD611}" presName="sibTrans" presStyleLbl="bgSibTrans2D1" presStyleIdx="0" presStyleCnt="3"/>
      <dgm:spPr/>
    </dgm:pt>
    <dgm:pt modelId="{776DF61E-BA55-4F56-904E-803FF4318689}" type="pres">
      <dgm:prSet presAssocID="{E4BDADFD-215E-47D7-8808-7DB771C70889}" presName="compNode" presStyleCnt="0"/>
      <dgm:spPr/>
    </dgm:pt>
    <dgm:pt modelId="{120EAB37-98BE-4253-8A55-AAF93A4C3D3D}" type="pres">
      <dgm:prSet presAssocID="{E4BDADFD-215E-47D7-8808-7DB771C70889}" presName="dummyConnPt" presStyleCnt="0"/>
      <dgm:spPr/>
    </dgm:pt>
    <dgm:pt modelId="{28EF1B30-121A-4A74-8501-866D1E0CDB9C}" type="pres">
      <dgm:prSet presAssocID="{E4BDADFD-215E-47D7-8808-7DB771C70889}" presName="node" presStyleLbl="node1" presStyleIdx="1" presStyleCnt="4" custScaleX="142310">
        <dgm:presLayoutVars>
          <dgm:bulletEnabled val="1"/>
        </dgm:presLayoutVars>
      </dgm:prSet>
      <dgm:spPr/>
    </dgm:pt>
    <dgm:pt modelId="{D2184DAC-6AE1-4F2D-AA58-7984F5995017}" type="pres">
      <dgm:prSet presAssocID="{BF35AED1-D88C-41FA-9847-CB395CD30770}" presName="sibTrans" presStyleLbl="bgSibTrans2D1" presStyleIdx="1" presStyleCnt="3"/>
      <dgm:spPr/>
    </dgm:pt>
    <dgm:pt modelId="{82FC17A4-327E-4536-9FDA-8B2CD51C7516}" type="pres">
      <dgm:prSet presAssocID="{8F77497D-C3E1-444D-A560-139A386C9EB8}" presName="compNode" presStyleCnt="0"/>
      <dgm:spPr/>
    </dgm:pt>
    <dgm:pt modelId="{ABE83F90-B213-4233-B9BA-4BDDB62F8EA8}" type="pres">
      <dgm:prSet presAssocID="{8F77497D-C3E1-444D-A560-139A386C9EB8}" presName="dummyConnPt" presStyleCnt="0"/>
      <dgm:spPr/>
    </dgm:pt>
    <dgm:pt modelId="{1BA6C0CD-192D-48CF-A8B7-B778839C6E16}" type="pres">
      <dgm:prSet presAssocID="{8F77497D-C3E1-444D-A560-139A386C9EB8}" presName="node" presStyleLbl="node1" presStyleIdx="2" presStyleCnt="4" custScaleX="136584">
        <dgm:presLayoutVars>
          <dgm:bulletEnabled val="1"/>
        </dgm:presLayoutVars>
      </dgm:prSet>
      <dgm:spPr/>
    </dgm:pt>
    <dgm:pt modelId="{221F2033-F3CE-40FE-9778-1B09A4F18FD9}" type="pres">
      <dgm:prSet presAssocID="{BD72CF7D-3D57-42C0-BCA7-80598EFCB6CD}" presName="sibTrans" presStyleLbl="bgSibTrans2D1" presStyleIdx="2" presStyleCnt="3"/>
      <dgm:spPr/>
    </dgm:pt>
    <dgm:pt modelId="{916B4DC2-0788-4CF2-B0F5-AB82007613AD}" type="pres">
      <dgm:prSet presAssocID="{F2D44A81-6978-4C2E-ADD3-9BA40D2053B8}" presName="compNode" presStyleCnt="0"/>
      <dgm:spPr/>
    </dgm:pt>
    <dgm:pt modelId="{A8CD2021-6596-47C9-948E-B9F1504AFEA6}" type="pres">
      <dgm:prSet presAssocID="{F2D44A81-6978-4C2E-ADD3-9BA40D2053B8}" presName="dummyConnPt" presStyleCnt="0"/>
      <dgm:spPr/>
    </dgm:pt>
    <dgm:pt modelId="{2A9D2CB8-6F7D-4D56-8061-842CE7A4D3F1}" type="pres">
      <dgm:prSet presAssocID="{F2D44A81-6978-4C2E-ADD3-9BA40D2053B8}" presName="node" presStyleLbl="node1" presStyleIdx="3" presStyleCnt="4" custScaleX="137729">
        <dgm:presLayoutVars>
          <dgm:bulletEnabled val="1"/>
        </dgm:presLayoutVars>
      </dgm:prSet>
      <dgm:spPr/>
    </dgm:pt>
  </dgm:ptLst>
  <dgm:cxnLst>
    <dgm:cxn modelId="{4046900C-9AFC-4024-8761-CD078805547B}" type="presOf" srcId="{BD72CF7D-3D57-42C0-BCA7-80598EFCB6CD}" destId="{221F2033-F3CE-40FE-9778-1B09A4F18FD9}" srcOrd="0" destOrd="0" presId="urn:microsoft.com/office/officeart/2005/8/layout/bProcess4"/>
    <dgm:cxn modelId="{A8CF1C1F-F553-435E-952A-34202179D99A}" type="presOf" srcId="{C7C0E3CE-9D4B-403A-B4B7-C129A2F37903}" destId="{117CD2BC-CEDD-4F0E-AE00-251ECF3A19CF}" srcOrd="0" destOrd="0" presId="urn:microsoft.com/office/officeart/2005/8/layout/bProcess4"/>
    <dgm:cxn modelId="{2B4EC629-5579-4825-BE8B-02C16411588E}" srcId="{C7C0E3CE-9D4B-403A-B4B7-C129A2F37903}" destId="{3D7B2631-C253-4B82-964F-5143C7E9B5FE}" srcOrd="0" destOrd="0" parTransId="{320E9A12-77D3-470E-9CCC-1CFE6165F3CB}" sibTransId="{D2F19CC6-9007-4E1B-A9E5-2B87C8CDD611}"/>
    <dgm:cxn modelId="{DD93AB32-A8CF-4CD9-BA90-3856765DDF7B}" type="presOf" srcId="{D2F19CC6-9007-4E1B-A9E5-2B87C8CDD611}" destId="{D957A193-F994-4CB1-B788-AB71FA84E45F}" srcOrd="0" destOrd="0" presId="urn:microsoft.com/office/officeart/2005/8/layout/bProcess4"/>
    <dgm:cxn modelId="{DD816E5D-F300-4D56-B844-4FB5F108A5AF}" srcId="{C7C0E3CE-9D4B-403A-B4B7-C129A2F37903}" destId="{8F77497D-C3E1-444D-A560-139A386C9EB8}" srcOrd="2" destOrd="0" parTransId="{104B936F-CFA3-4400-84AB-885B93579E2A}" sibTransId="{BD72CF7D-3D57-42C0-BCA7-80598EFCB6CD}"/>
    <dgm:cxn modelId="{561C9A45-55A2-4108-8C65-686F6CDB6CA8}" srcId="{C7C0E3CE-9D4B-403A-B4B7-C129A2F37903}" destId="{F2D44A81-6978-4C2E-ADD3-9BA40D2053B8}" srcOrd="3" destOrd="0" parTransId="{A36EF5D0-AC49-4A11-955B-9C26ADF1FA6E}" sibTransId="{49C557DB-1084-4D8E-9F97-ECEFA1DE5F57}"/>
    <dgm:cxn modelId="{5A422B4A-9351-488B-A312-6C7A61BCA47A}" type="presOf" srcId="{F2D44A81-6978-4C2E-ADD3-9BA40D2053B8}" destId="{2A9D2CB8-6F7D-4D56-8061-842CE7A4D3F1}" srcOrd="0" destOrd="0" presId="urn:microsoft.com/office/officeart/2005/8/layout/bProcess4"/>
    <dgm:cxn modelId="{83F88089-39DC-44F6-84EC-BBA27C104BB6}" type="presOf" srcId="{BF35AED1-D88C-41FA-9847-CB395CD30770}" destId="{D2184DAC-6AE1-4F2D-AA58-7984F5995017}" srcOrd="0" destOrd="0" presId="urn:microsoft.com/office/officeart/2005/8/layout/bProcess4"/>
    <dgm:cxn modelId="{AD992799-3789-40EF-94B4-E57B3E543B01}" srcId="{C7C0E3CE-9D4B-403A-B4B7-C129A2F37903}" destId="{E4BDADFD-215E-47D7-8808-7DB771C70889}" srcOrd="1" destOrd="0" parTransId="{23C67E39-43C7-4D93-B177-BF669B6BD107}" sibTransId="{BF35AED1-D88C-41FA-9847-CB395CD30770}"/>
    <dgm:cxn modelId="{C40C84BA-EC3A-4019-BE1F-87B31FC55DCA}" type="presOf" srcId="{8F77497D-C3E1-444D-A560-139A386C9EB8}" destId="{1BA6C0CD-192D-48CF-A8B7-B778839C6E16}" srcOrd="0" destOrd="0" presId="urn:microsoft.com/office/officeart/2005/8/layout/bProcess4"/>
    <dgm:cxn modelId="{9F34D9D6-8475-4563-B21D-C2D1BA5AB309}" type="presOf" srcId="{3D7B2631-C253-4B82-964F-5143C7E9B5FE}" destId="{D896D4C7-3D1B-4B32-B74B-A470A65620C3}" srcOrd="0" destOrd="0" presId="urn:microsoft.com/office/officeart/2005/8/layout/bProcess4"/>
    <dgm:cxn modelId="{7DD7F7FF-D14D-4887-B5D9-D3B405F703FB}" type="presOf" srcId="{E4BDADFD-215E-47D7-8808-7DB771C70889}" destId="{28EF1B30-121A-4A74-8501-866D1E0CDB9C}" srcOrd="0" destOrd="0" presId="urn:microsoft.com/office/officeart/2005/8/layout/bProcess4"/>
    <dgm:cxn modelId="{8D7AAF7D-11FD-434E-9527-E79DD1A94C91}" type="presParOf" srcId="{117CD2BC-CEDD-4F0E-AE00-251ECF3A19CF}" destId="{888AE3A7-1004-4030-AE68-593F68B34F5B}" srcOrd="0" destOrd="0" presId="urn:microsoft.com/office/officeart/2005/8/layout/bProcess4"/>
    <dgm:cxn modelId="{3CA3DDFF-5CD4-4AE1-BE92-ADA0668475AD}" type="presParOf" srcId="{888AE3A7-1004-4030-AE68-593F68B34F5B}" destId="{855D10F0-6B41-403D-B57B-DAEB0672D65B}" srcOrd="0" destOrd="0" presId="urn:microsoft.com/office/officeart/2005/8/layout/bProcess4"/>
    <dgm:cxn modelId="{29BD37B9-77AA-41CD-8EDC-7E3D04045F58}" type="presParOf" srcId="{888AE3A7-1004-4030-AE68-593F68B34F5B}" destId="{D896D4C7-3D1B-4B32-B74B-A470A65620C3}" srcOrd="1" destOrd="0" presId="urn:microsoft.com/office/officeart/2005/8/layout/bProcess4"/>
    <dgm:cxn modelId="{3C0FA472-6A6E-48AE-8916-FA4CA7638D56}" type="presParOf" srcId="{117CD2BC-CEDD-4F0E-AE00-251ECF3A19CF}" destId="{D957A193-F994-4CB1-B788-AB71FA84E45F}" srcOrd="1" destOrd="0" presId="urn:microsoft.com/office/officeart/2005/8/layout/bProcess4"/>
    <dgm:cxn modelId="{1D201FAF-EE76-441B-BA03-F3FB59A2F168}" type="presParOf" srcId="{117CD2BC-CEDD-4F0E-AE00-251ECF3A19CF}" destId="{776DF61E-BA55-4F56-904E-803FF4318689}" srcOrd="2" destOrd="0" presId="urn:microsoft.com/office/officeart/2005/8/layout/bProcess4"/>
    <dgm:cxn modelId="{78DC6D62-5EDA-42DE-B2CA-DA3DA153C82D}" type="presParOf" srcId="{776DF61E-BA55-4F56-904E-803FF4318689}" destId="{120EAB37-98BE-4253-8A55-AAF93A4C3D3D}" srcOrd="0" destOrd="0" presId="urn:microsoft.com/office/officeart/2005/8/layout/bProcess4"/>
    <dgm:cxn modelId="{E5B39F51-35E5-4380-9DA1-110F37FF6C2B}" type="presParOf" srcId="{776DF61E-BA55-4F56-904E-803FF4318689}" destId="{28EF1B30-121A-4A74-8501-866D1E0CDB9C}" srcOrd="1" destOrd="0" presId="urn:microsoft.com/office/officeart/2005/8/layout/bProcess4"/>
    <dgm:cxn modelId="{5B3801AC-EE31-4020-B832-5F068077C7D8}" type="presParOf" srcId="{117CD2BC-CEDD-4F0E-AE00-251ECF3A19CF}" destId="{D2184DAC-6AE1-4F2D-AA58-7984F5995017}" srcOrd="3" destOrd="0" presId="urn:microsoft.com/office/officeart/2005/8/layout/bProcess4"/>
    <dgm:cxn modelId="{3D5FB7CC-A5F1-4100-A2CB-D7602322C721}" type="presParOf" srcId="{117CD2BC-CEDD-4F0E-AE00-251ECF3A19CF}" destId="{82FC17A4-327E-4536-9FDA-8B2CD51C7516}" srcOrd="4" destOrd="0" presId="urn:microsoft.com/office/officeart/2005/8/layout/bProcess4"/>
    <dgm:cxn modelId="{9AC0D45E-73EA-47E7-93DD-DA7B78F7CE94}" type="presParOf" srcId="{82FC17A4-327E-4536-9FDA-8B2CD51C7516}" destId="{ABE83F90-B213-4233-B9BA-4BDDB62F8EA8}" srcOrd="0" destOrd="0" presId="urn:microsoft.com/office/officeart/2005/8/layout/bProcess4"/>
    <dgm:cxn modelId="{19236F19-E372-40F8-9540-760F02D54724}" type="presParOf" srcId="{82FC17A4-327E-4536-9FDA-8B2CD51C7516}" destId="{1BA6C0CD-192D-48CF-A8B7-B778839C6E16}" srcOrd="1" destOrd="0" presId="urn:microsoft.com/office/officeart/2005/8/layout/bProcess4"/>
    <dgm:cxn modelId="{FA58FE9F-53D9-4F76-A435-4C63C24DAAE4}" type="presParOf" srcId="{117CD2BC-CEDD-4F0E-AE00-251ECF3A19CF}" destId="{221F2033-F3CE-40FE-9778-1B09A4F18FD9}" srcOrd="5" destOrd="0" presId="urn:microsoft.com/office/officeart/2005/8/layout/bProcess4"/>
    <dgm:cxn modelId="{32D99E52-F38E-497D-93EE-5C16A9FA393E}" type="presParOf" srcId="{117CD2BC-CEDD-4F0E-AE00-251ECF3A19CF}" destId="{916B4DC2-0788-4CF2-B0F5-AB82007613AD}" srcOrd="6" destOrd="0" presId="urn:microsoft.com/office/officeart/2005/8/layout/bProcess4"/>
    <dgm:cxn modelId="{480384D5-2D09-4859-A9C5-AD6A64CBDF93}" type="presParOf" srcId="{916B4DC2-0788-4CF2-B0F5-AB82007613AD}" destId="{A8CD2021-6596-47C9-948E-B9F1504AFEA6}" srcOrd="0" destOrd="0" presId="urn:microsoft.com/office/officeart/2005/8/layout/bProcess4"/>
    <dgm:cxn modelId="{40FAD8D2-D852-4526-8C2A-6BDE08CF6068}" type="presParOf" srcId="{916B4DC2-0788-4CF2-B0F5-AB82007613AD}" destId="{2A9D2CB8-6F7D-4D56-8061-842CE7A4D3F1}" srcOrd="1" destOrd="0" presId="urn:microsoft.com/office/officeart/2005/8/layout/b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503B66-47DC-456D-AE8A-B9856B28E375}">
      <dsp:nvSpPr>
        <dsp:cNvPr id="0" name=""/>
        <dsp:cNvSpPr/>
      </dsp:nvSpPr>
      <dsp:spPr>
        <a:xfrm>
          <a:off x="6564311" y="3128137"/>
          <a:ext cx="1574537" cy="558881"/>
        </a:xfrm>
        <a:custGeom>
          <a:avLst/>
          <a:gdLst/>
          <a:ahLst/>
          <a:cxnLst/>
          <a:rect l="0" t="0" r="0" b="0"/>
          <a:pathLst>
            <a:path>
              <a:moveTo>
                <a:pt x="0" y="0"/>
              </a:moveTo>
              <a:lnTo>
                <a:pt x="0" y="374654"/>
              </a:lnTo>
              <a:lnTo>
                <a:pt x="1574537" y="374654"/>
              </a:lnTo>
              <a:lnTo>
                <a:pt x="1574537" y="55888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0D97AA-8300-4C87-9640-74CCD5315248}">
      <dsp:nvSpPr>
        <dsp:cNvPr id="0" name=""/>
        <dsp:cNvSpPr/>
      </dsp:nvSpPr>
      <dsp:spPr>
        <a:xfrm>
          <a:off x="5708274" y="3128137"/>
          <a:ext cx="856037" cy="558881"/>
        </a:xfrm>
        <a:custGeom>
          <a:avLst/>
          <a:gdLst/>
          <a:ahLst/>
          <a:cxnLst/>
          <a:rect l="0" t="0" r="0" b="0"/>
          <a:pathLst>
            <a:path>
              <a:moveTo>
                <a:pt x="856037" y="0"/>
              </a:moveTo>
              <a:lnTo>
                <a:pt x="856037" y="374654"/>
              </a:lnTo>
              <a:lnTo>
                <a:pt x="0" y="374654"/>
              </a:lnTo>
              <a:lnTo>
                <a:pt x="0" y="55888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3F0C3A-5691-448F-B164-6E4E2973FC47}">
      <dsp:nvSpPr>
        <dsp:cNvPr id="0" name=""/>
        <dsp:cNvSpPr/>
      </dsp:nvSpPr>
      <dsp:spPr>
        <a:xfrm>
          <a:off x="4157521" y="1312700"/>
          <a:ext cx="2406790" cy="552643"/>
        </a:xfrm>
        <a:custGeom>
          <a:avLst/>
          <a:gdLst/>
          <a:ahLst/>
          <a:cxnLst/>
          <a:rect l="0" t="0" r="0" b="0"/>
          <a:pathLst>
            <a:path>
              <a:moveTo>
                <a:pt x="0" y="0"/>
              </a:moveTo>
              <a:lnTo>
                <a:pt x="0" y="368416"/>
              </a:lnTo>
              <a:lnTo>
                <a:pt x="2406790" y="368416"/>
              </a:lnTo>
              <a:lnTo>
                <a:pt x="2406790" y="55264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BBF8C3-33B1-4913-9E9F-D3C453DC6678}">
      <dsp:nvSpPr>
        <dsp:cNvPr id="0" name=""/>
        <dsp:cNvSpPr/>
      </dsp:nvSpPr>
      <dsp:spPr>
        <a:xfrm>
          <a:off x="1703163" y="3128137"/>
          <a:ext cx="1513246" cy="554726"/>
        </a:xfrm>
        <a:custGeom>
          <a:avLst/>
          <a:gdLst/>
          <a:ahLst/>
          <a:cxnLst/>
          <a:rect l="0" t="0" r="0" b="0"/>
          <a:pathLst>
            <a:path>
              <a:moveTo>
                <a:pt x="0" y="0"/>
              </a:moveTo>
              <a:lnTo>
                <a:pt x="0" y="370500"/>
              </a:lnTo>
              <a:lnTo>
                <a:pt x="1513246" y="370500"/>
              </a:lnTo>
              <a:lnTo>
                <a:pt x="1513246" y="554726"/>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4763C-B751-485B-B84C-5834E6581CB6}">
      <dsp:nvSpPr>
        <dsp:cNvPr id="0" name=""/>
        <dsp:cNvSpPr/>
      </dsp:nvSpPr>
      <dsp:spPr>
        <a:xfrm>
          <a:off x="773364" y="3128137"/>
          <a:ext cx="929798" cy="558882"/>
        </a:xfrm>
        <a:custGeom>
          <a:avLst/>
          <a:gdLst/>
          <a:ahLst/>
          <a:cxnLst/>
          <a:rect l="0" t="0" r="0" b="0"/>
          <a:pathLst>
            <a:path>
              <a:moveTo>
                <a:pt x="929798" y="0"/>
              </a:moveTo>
              <a:lnTo>
                <a:pt x="929798" y="374655"/>
              </a:lnTo>
              <a:lnTo>
                <a:pt x="0" y="374655"/>
              </a:lnTo>
              <a:lnTo>
                <a:pt x="0" y="558882"/>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0C8C9DB-2B67-4DAB-A930-FF1B5F117FB6}">
      <dsp:nvSpPr>
        <dsp:cNvPr id="0" name=""/>
        <dsp:cNvSpPr/>
      </dsp:nvSpPr>
      <dsp:spPr>
        <a:xfrm>
          <a:off x="1703163" y="1312700"/>
          <a:ext cx="2454358" cy="552643"/>
        </a:xfrm>
        <a:custGeom>
          <a:avLst/>
          <a:gdLst/>
          <a:ahLst/>
          <a:cxnLst/>
          <a:rect l="0" t="0" r="0" b="0"/>
          <a:pathLst>
            <a:path>
              <a:moveTo>
                <a:pt x="2454358" y="0"/>
              </a:moveTo>
              <a:lnTo>
                <a:pt x="2454358" y="368416"/>
              </a:lnTo>
              <a:lnTo>
                <a:pt x="0" y="368416"/>
              </a:lnTo>
              <a:lnTo>
                <a:pt x="0" y="55264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FDEBDD7-B142-4B54-86EF-4252D50DFD74}">
      <dsp:nvSpPr>
        <dsp:cNvPr id="0" name=""/>
        <dsp:cNvSpPr/>
      </dsp:nvSpPr>
      <dsp:spPr>
        <a:xfrm>
          <a:off x="2593834" y="49906"/>
          <a:ext cx="3127373" cy="126279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5925BE-0E6C-44AE-B97D-8DF42B2B188F}">
      <dsp:nvSpPr>
        <dsp:cNvPr id="0" name=""/>
        <dsp:cNvSpPr/>
      </dsp:nvSpPr>
      <dsp:spPr>
        <a:xfrm>
          <a:off x="2814796" y="259819"/>
          <a:ext cx="3127373" cy="126279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omic Sans MS" panose="030F0702030302020204" pitchFamily="66" charset="0"/>
            </a:rPr>
            <a:t>Modes of Winding Up</a:t>
          </a:r>
          <a:endParaRPr lang="en-IN" sz="2000" b="1" kern="1200" dirty="0">
            <a:latin typeface="Comic Sans MS" panose="030F0702030302020204" pitchFamily="66" charset="0"/>
          </a:endParaRPr>
        </a:p>
      </dsp:txBody>
      <dsp:txXfrm>
        <a:off x="2851782" y="296805"/>
        <a:ext cx="3053401" cy="1188821"/>
      </dsp:txXfrm>
    </dsp:sp>
    <dsp:sp modelId="{04EF192C-CAC5-484B-AFA9-E556FA20825E}">
      <dsp:nvSpPr>
        <dsp:cNvPr id="0" name=""/>
        <dsp:cNvSpPr/>
      </dsp:nvSpPr>
      <dsp:spPr>
        <a:xfrm>
          <a:off x="708837" y="1865343"/>
          <a:ext cx="1988651" cy="126279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B25944-9833-4310-AC3E-BF5B6C9C7A4B}">
      <dsp:nvSpPr>
        <dsp:cNvPr id="0" name=""/>
        <dsp:cNvSpPr/>
      </dsp:nvSpPr>
      <dsp:spPr>
        <a:xfrm>
          <a:off x="929798" y="2075256"/>
          <a:ext cx="1988651" cy="126279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omic Sans MS" panose="030F0702030302020204" pitchFamily="66" charset="0"/>
            </a:rPr>
            <a:t>Under Insolvency and Bankruptcy Code, 2016</a:t>
          </a:r>
          <a:endParaRPr lang="en-IN" sz="1600" b="1" kern="1200" dirty="0">
            <a:latin typeface="Comic Sans MS" panose="030F0702030302020204" pitchFamily="66" charset="0"/>
          </a:endParaRPr>
        </a:p>
      </dsp:txBody>
      <dsp:txXfrm>
        <a:off x="966784" y="2112242"/>
        <a:ext cx="1914679" cy="1188821"/>
      </dsp:txXfrm>
    </dsp:sp>
    <dsp:sp modelId="{EF166355-60D2-4793-B5DB-D1D0F02342E3}">
      <dsp:nvSpPr>
        <dsp:cNvPr id="0" name=""/>
        <dsp:cNvSpPr/>
      </dsp:nvSpPr>
      <dsp:spPr>
        <a:xfrm>
          <a:off x="-220961" y="3687019"/>
          <a:ext cx="1988651" cy="126279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8C84F5-2C11-450C-9569-A53D4FE2DBA6}">
      <dsp:nvSpPr>
        <dsp:cNvPr id="0" name=""/>
        <dsp:cNvSpPr/>
      </dsp:nvSpPr>
      <dsp:spPr>
        <a:xfrm>
          <a:off x="0" y="3896933"/>
          <a:ext cx="1988651" cy="126279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omic Sans MS" panose="030F0702030302020204" pitchFamily="66" charset="0"/>
            </a:rPr>
            <a:t>Insolvent Company</a:t>
          </a:r>
          <a:endParaRPr lang="en-IN" sz="1600" b="1" kern="1200" dirty="0">
            <a:latin typeface="Comic Sans MS" panose="030F0702030302020204" pitchFamily="66" charset="0"/>
          </a:endParaRPr>
        </a:p>
      </dsp:txBody>
      <dsp:txXfrm>
        <a:off x="36986" y="3933919"/>
        <a:ext cx="1914679" cy="1188821"/>
      </dsp:txXfrm>
    </dsp:sp>
    <dsp:sp modelId="{121321C2-9DE2-4194-BF55-D085F9E26BD4}">
      <dsp:nvSpPr>
        <dsp:cNvPr id="0" name=""/>
        <dsp:cNvSpPr/>
      </dsp:nvSpPr>
      <dsp:spPr>
        <a:xfrm>
          <a:off x="2222084" y="3682864"/>
          <a:ext cx="1988651" cy="126279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B88B3C-71BD-40D8-8437-AE2A9DB760B7}">
      <dsp:nvSpPr>
        <dsp:cNvPr id="0" name=""/>
        <dsp:cNvSpPr/>
      </dsp:nvSpPr>
      <dsp:spPr>
        <a:xfrm>
          <a:off x="2443045" y="3892777"/>
          <a:ext cx="1988651" cy="126279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omic Sans MS" panose="030F0702030302020204" pitchFamily="66" charset="0"/>
            </a:rPr>
            <a:t>Solvent Company</a:t>
          </a:r>
          <a:endParaRPr lang="en-IN" sz="1600" b="1" kern="1200" dirty="0">
            <a:latin typeface="Comic Sans MS" panose="030F0702030302020204" pitchFamily="66" charset="0"/>
          </a:endParaRPr>
        </a:p>
      </dsp:txBody>
      <dsp:txXfrm>
        <a:off x="2480031" y="3929763"/>
        <a:ext cx="1914679" cy="1188821"/>
      </dsp:txXfrm>
    </dsp:sp>
    <dsp:sp modelId="{A148E119-681E-4D71-87D3-885A3B36BE13}">
      <dsp:nvSpPr>
        <dsp:cNvPr id="0" name=""/>
        <dsp:cNvSpPr/>
      </dsp:nvSpPr>
      <dsp:spPr>
        <a:xfrm>
          <a:off x="5569985" y="1865343"/>
          <a:ext cx="1988651" cy="126279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291E5A-BD1C-4E48-B689-29187770C5AB}">
      <dsp:nvSpPr>
        <dsp:cNvPr id="0" name=""/>
        <dsp:cNvSpPr/>
      </dsp:nvSpPr>
      <dsp:spPr>
        <a:xfrm>
          <a:off x="5790947" y="2075256"/>
          <a:ext cx="1988651" cy="126279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omic Sans MS" panose="030F0702030302020204" pitchFamily="66" charset="0"/>
            </a:rPr>
            <a:t>Under Companies Act, 2013</a:t>
          </a:r>
          <a:endParaRPr lang="en-IN" sz="1600" b="1" kern="1200" dirty="0">
            <a:latin typeface="Comic Sans MS" panose="030F0702030302020204" pitchFamily="66" charset="0"/>
          </a:endParaRPr>
        </a:p>
      </dsp:txBody>
      <dsp:txXfrm>
        <a:off x="5827933" y="2112242"/>
        <a:ext cx="1914679" cy="1188821"/>
      </dsp:txXfrm>
    </dsp:sp>
    <dsp:sp modelId="{5A23C349-4654-4EEF-BE67-2FC84ED9B7F6}">
      <dsp:nvSpPr>
        <dsp:cNvPr id="0" name=""/>
        <dsp:cNvSpPr/>
      </dsp:nvSpPr>
      <dsp:spPr>
        <a:xfrm>
          <a:off x="4713948" y="3687018"/>
          <a:ext cx="1988651" cy="126279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A0D22C-E78F-4EE2-97C8-7A6ED459CCB7}">
      <dsp:nvSpPr>
        <dsp:cNvPr id="0" name=""/>
        <dsp:cNvSpPr/>
      </dsp:nvSpPr>
      <dsp:spPr>
        <a:xfrm>
          <a:off x="4934909" y="3896932"/>
          <a:ext cx="1988651" cy="126279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omic Sans MS" panose="030F0702030302020204" pitchFamily="66" charset="0"/>
            </a:rPr>
            <a:t>Section-271</a:t>
          </a:r>
          <a:endParaRPr lang="en-IN" sz="1600" b="1" kern="1200" dirty="0">
            <a:latin typeface="Comic Sans MS" panose="030F0702030302020204" pitchFamily="66" charset="0"/>
          </a:endParaRPr>
        </a:p>
      </dsp:txBody>
      <dsp:txXfrm>
        <a:off x="4971895" y="3933918"/>
        <a:ext cx="1914679" cy="1188821"/>
      </dsp:txXfrm>
    </dsp:sp>
    <dsp:sp modelId="{7B07E9E1-419A-4599-9EAB-CA4609357E6C}">
      <dsp:nvSpPr>
        <dsp:cNvPr id="0" name=""/>
        <dsp:cNvSpPr/>
      </dsp:nvSpPr>
      <dsp:spPr>
        <a:xfrm>
          <a:off x="7144523" y="3687018"/>
          <a:ext cx="1988651" cy="126279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5421F5-0327-4E33-B359-C8A697E2AFB8}">
      <dsp:nvSpPr>
        <dsp:cNvPr id="0" name=""/>
        <dsp:cNvSpPr/>
      </dsp:nvSpPr>
      <dsp:spPr>
        <a:xfrm>
          <a:off x="7365484" y="3896932"/>
          <a:ext cx="1988651" cy="1262793"/>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Comic Sans MS" panose="030F0702030302020204" pitchFamily="66" charset="0"/>
            </a:rPr>
            <a:t>Section-248 (Strike off)</a:t>
          </a:r>
          <a:endParaRPr lang="en-IN" sz="1600" b="1" kern="1200" dirty="0">
            <a:latin typeface="Comic Sans MS" panose="030F0702030302020204" pitchFamily="66" charset="0"/>
          </a:endParaRPr>
        </a:p>
      </dsp:txBody>
      <dsp:txXfrm>
        <a:off x="7402470" y="3933918"/>
        <a:ext cx="1914679" cy="118882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57A193-F994-4CB1-B788-AB71FA84E45F}">
      <dsp:nvSpPr>
        <dsp:cNvPr id="0" name=""/>
        <dsp:cNvSpPr/>
      </dsp:nvSpPr>
      <dsp:spPr>
        <a:xfrm rot="5400000">
          <a:off x="729133" y="1413957"/>
          <a:ext cx="2209064" cy="266306"/>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896D4C7-3D1B-4B32-B74B-A470A65620C3}">
      <dsp:nvSpPr>
        <dsp:cNvPr id="0" name=""/>
        <dsp:cNvSpPr/>
      </dsp:nvSpPr>
      <dsp:spPr>
        <a:xfrm>
          <a:off x="610823" y="3368"/>
          <a:ext cx="4210904" cy="1775379"/>
        </a:xfrm>
        <a:prstGeom prst="roundRect">
          <a:avLst>
            <a:gd name="adj" fmla="val 10000"/>
          </a:avLst>
        </a:prstGeom>
        <a:pattFill prst="pct6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5. Liquidation commencement date (LCD) is the date of passing of Special Resolution by shareholders</a:t>
          </a:r>
        </a:p>
      </dsp:txBody>
      <dsp:txXfrm>
        <a:off x="662822" y="55367"/>
        <a:ext cx="4106906" cy="1671381"/>
      </dsp:txXfrm>
    </dsp:sp>
    <dsp:sp modelId="{D2184DAC-6AE1-4F2D-AA58-7984F5995017}">
      <dsp:nvSpPr>
        <dsp:cNvPr id="0" name=""/>
        <dsp:cNvSpPr/>
      </dsp:nvSpPr>
      <dsp:spPr>
        <a:xfrm>
          <a:off x="1840895" y="2523569"/>
          <a:ext cx="5105420" cy="266306"/>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8EF1B30-121A-4A74-8501-866D1E0CDB9C}">
      <dsp:nvSpPr>
        <dsp:cNvPr id="0" name=""/>
        <dsp:cNvSpPr/>
      </dsp:nvSpPr>
      <dsp:spPr>
        <a:xfrm>
          <a:off x="610823" y="2222592"/>
          <a:ext cx="4210904" cy="1775379"/>
        </a:xfrm>
        <a:prstGeom prst="roundRect">
          <a:avLst>
            <a:gd name="adj" fmla="val 10000"/>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6. Public announcement by Liquidator inviting claims of all stakeholders, within five (5) days of such approval, in newspaper as well as on website of the corporate person;</a:t>
          </a:r>
          <a:endParaRPr lang="en-IN" sz="1600" kern="1200" dirty="0">
            <a:solidFill>
              <a:schemeClr val="tx2"/>
            </a:solidFill>
            <a:latin typeface="Comic Sans MS" panose="030F0702030302020204" pitchFamily="66" charset="0"/>
          </a:endParaRPr>
        </a:p>
      </dsp:txBody>
      <dsp:txXfrm>
        <a:off x="662822" y="2274591"/>
        <a:ext cx="4106906" cy="1671381"/>
      </dsp:txXfrm>
    </dsp:sp>
    <dsp:sp modelId="{221F2033-F3CE-40FE-9778-1B09A4F18FD9}">
      <dsp:nvSpPr>
        <dsp:cNvPr id="0" name=""/>
        <dsp:cNvSpPr/>
      </dsp:nvSpPr>
      <dsp:spPr>
        <a:xfrm rot="16200000">
          <a:off x="5848721" y="1413957"/>
          <a:ext cx="2209064" cy="266306"/>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BA6C0CD-192D-48CF-A8B7-B778839C6E16}">
      <dsp:nvSpPr>
        <dsp:cNvPr id="0" name=""/>
        <dsp:cNvSpPr/>
      </dsp:nvSpPr>
      <dsp:spPr>
        <a:xfrm>
          <a:off x="5815126" y="2222592"/>
          <a:ext cx="4041474" cy="1775379"/>
        </a:xfrm>
        <a:prstGeom prst="roundRect">
          <a:avLst>
            <a:gd name="adj" fmla="val 10000"/>
          </a:avLst>
        </a:prstGeom>
        <a:pattFill prst="pct6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7. </a:t>
          </a:r>
          <a:r>
            <a:rPr lang="en-IN" sz="1600" kern="1200" dirty="0">
              <a:solidFill>
                <a:schemeClr val="tx2"/>
              </a:solidFill>
              <a:latin typeface="Comic Sans MS" panose="030F0702030302020204" pitchFamily="66" charset="0"/>
            </a:rPr>
            <a:t>Announcement to be made to call upon stakeholders to submit their claims if any within 30 days</a:t>
          </a:r>
        </a:p>
      </dsp:txBody>
      <dsp:txXfrm>
        <a:off x="5867125" y="2274591"/>
        <a:ext cx="3937476" cy="1671381"/>
      </dsp:txXfrm>
    </dsp:sp>
    <dsp:sp modelId="{2A9D2CB8-6F7D-4D56-8061-842CE7A4D3F1}">
      <dsp:nvSpPr>
        <dsp:cNvPr id="0" name=""/>
        <dsp:cNvSpPr/>
      </dsp:nvSpPr>
      <dsp:spPr>
        <a:xfrm>
          <a:off x="5798186" y="3368"/>
          <a:ext cx="4075354" cy="1775379"/>
        </a:xfrm>
        <a:prstGeom prst="roundRect">
          <a:avLst>
            <a:gd name="adj" fmla="val 10000"/>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8. Filing of resolution in form MGT-14 within seven days or Fourteen (14) days of Approval as the case may be. Also copy of resolution to be filed with IBBI</a:t>
          </a:r>
          <a:endParaRPr lang="en-IN" sz="1600" kern="1200" dirty="0">
            <a:solidFill>
              <a:schemeClr val="tx2"/>
            </a:solidFill>
            <a:latin typeface="Comic Sans MS" panose="030F0702030302020204" pitchFamily="66" charset="0"/>
          </a:endParaRPr>
        </a:p>
      </dsp:txBody>
      <dsp:txXfrm>
        <a:off x="5850185" y="55367"/>
        <a:ext cx="3971356" cy="167138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57A193-F994-4CB1-B788-AB71FA84E45F}">
      <dsp:nvSpPr>
        <dsp:cNvPr id="0" name=""/>
        <dsp:cNvSpPr/>
      </dsp:nvSpPr>
      <dsp:spPr>
        <a:xfrm rot="5400000">
          <a:off x="729133" y="1413957"/>
          <a:ext cx="2209064" cy="266306"/>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896D4C7-3D1B-4B32-B74B-A470A65620C3}">
      <dsp:nvSpPr>
        <dsp:cNvPr id="0" name=""/>
        <dsp:cNvSpPr/>
      </dsp:nvSpPr>
      <dsp:spPr>
        <a:xfrm>
          <a:off x="610823" y="3368"/>
          <a:ext cx="4210904" cy="1775379"/>
        </a:xfrm>
        <a:prstGeom prst="roundRect">
          <a:avLst>
            <a:gd name="adj" fmla="val 10000"/>
          </a:avLst>
        </a:prstGeom>
        <a:pattFill prst="pct6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9. </a:t>
          </a:r>
          <a:r>
            <a:rPr lang="en-IN" sz="1600" kern="1200" dirty="0">
              <a:solidFill>
                <a:schemeClr val="tx2"/>
              </a:solidFill>
              <a:latin typeface="Comic Sans MS" panose="030F0702030302020204" pitchFamily="66" charset="0"/>
            </a:rPr>
            <a:t>The liquidator shall </a:t>
          </a:r>
          <a:r>
            <a:rPr lang="en-US" sz="1600" kern="1200" dirty="0">
              <a:solidFill>
                <a:schemeClr val="tx2"/>
              </a:solidFill>
              <a:latin typeface="Comic Sans MS" panose="030F0702030302020204" pitchFamily="66" charset="0"/>
            </a:rPr>
            <a:t>open a bank account in </a:t>
          </a:r>
          <a:r>
            <a:rPr lang="en-IN" sz="1600" kern="1200" dirty="0">
              <a:solidFill>
                <a:schemeClr val="tx2"/>
              </a:solidFill>
              <a:latin typeface="Comic Sans MS" panose="030F0702030302020204" pitchFamily="66" charset="0"/>
            </a:rPr>
            <a:t>the name of the Company followed by the words ‘in voluntary liquidation’, in a scheduled bank.</a:t>
          </a:r>
          <a:endParaRPr lang="en-US" sz="1600" kern="1200" dirty="0">
            <a:solidFill>
              <a:schemeClr val="tx2"/>
            </a:solidFill>
            <a:latin typeface="Comic Sans MS" panose="030F0702030302020204" pitchFamily="66" charset="0"/>
          </a:endParaRPr>
        </a:p>
      </dsp:txBody>
      <dsp:txXfrm>
        <a:off x="662822" y="55367"/>
        <a:ext cx="4106906" cy="1671381"/>
      </dsp:txXfrm>
    </dsp:sp>
    <dsp:sp modelId="{D2184DAC-6AE1-4F2D-AA58-7984F5995017}">
      <dsp:nvSpPr>
        <dsp:cNvPr id="0" name=""/>
        <dsp:cNvSpPr/>
      </dsp:nvSpPr>
      <dsp:spPr>
        <a:xfrm>
          <a:off x="1840895" y="2523569"/>
          <a:ext cx="5105420" cy="266306"/>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8EF1B30-121A-4A74-8501-866D1E0CDB9C}">
      <dsp:nvSpPr>
        <dsp:cNvPr id="0" name=""/>
        <dsp:cNvSpPr/>
      </dsp:nvSpPr>
      <dsp:spPr>
        <a:xfrm>
          <a:off x="610823" y="2222592"/>
          <a:ext cx="4210904" cy="1775379"/>
        </a:xfrm>
        <a:prstGeom prst="roundRect">
          <a:avLst>
            <a:gd name="adj" fmla="val 10000"/>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10. Preparation of </a:t>
          </a:r>
          <a:r>
            <a:rPr lang="en-US" sz="1600" u="sng" kern="1200" dirty="0">
              <a:solidFill>
                <a:schemeClr val="tx2"/>
              </a:solidFill>
              <a:latin typeface="Comic Sans MS" panose="030F0702030302020204" pitchFamily="66" charset="0"/>
            </a:rPr>
            <a:t>preliminary report</a:t>
          </a:r>
          <a:r>
            <a:rPr lang="en-US" sz="1600" kern="1200" dirty="0">
              <a:solidFill>
                <a:schemeClr val="tx2"/>
              </a:solidFill>
              <a:latin typeface="Comic Sans MS" panose="030F0702030302020204" pitchFamily="66" charset="0"/>
            </a:rPr>
            <a:t> about the capital structure, estimates of assets and liabilities, proposed plan of action etc., and submission of the same to a corporate person within </a:t>
          </a:r>
          <a:r>
            <a:rPr lang="en-US" sz="1600" u="sng" kern="1200" dirty="0">
              <a:solidFill>
                <a:schemeClr val="tx2"/>
              </a:solidFill>
              <a:latin typeface="Comic Sans MS" panose="030F0702030302020204" pitchFamily="66" charset="0"/>
            </a:rPr>
            <a:t>forty- five (45) </a:t>
          </a:r>
          <a:r>
            <a:rPr lang="en-US" sz="1600" kern="1200" dirty="0">
              <a:solidFill>
                <a:schemeClr val="tx2"/>
              </a:solidFill>
              <a:latin typeface="Comic Sans MS" panose="030F0702030302020204" pitchFamily="66" charset="0"/>
            </a:rPr>
            <a:t>days of LCD</a:t>
          </a:r>
          <a:endParaRPr lang="en-IN" sz="1600" kern="1200" dirty="0">
            <a:solidFill>
              <a:schemeClr val="tx2"/>
            </a:solidFill>
            <a:latin typeface="Comic Sans MS" panose="030F0702030302020204" pitchFamily="66" charset="0"/>
          </a:endParaRPr>
        </a:p>
      </dsp:txBody>
      <dsp:txXfrm>
        <a:off x="662822" y="2274591"/>
        <a:ext cx="4106906" cy="1671381"/>
      </dsp:txXfrm>
    </dsp:sp>
    <dsp:sp modelId="{221F2033-F3CE-40FE-9778-1B09A4F18FD9}">
      <dsp:nvSpPr>
        <dsp:cNvPr id="0" name=""/>
        <dsp:cNvSpPr/>
      </dsp:nvSpPr>
      <dsp:spPr>
        <a:xfrm rot="16200000">
          <a:off x="5848721" y="1413957"/>
          <a:ext cx="2209064" cy="266306"/>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BA6C0CD-192D-48CF-A8B7-B778839C6E16}">
      <dsp:nvSpPr>
        <dsp:cNvPr id="0" name=""/>
        <dsp:cNvSpPr/>
      </dsp:nvSpPr>
      <dsp:spPr>
        <a:xfrm>
          <a:off x="5815126" y="2222592"/>
          <a:ext cx="4041474" cy="1775379"/>
        </a:xfrm>
        <a:prstGeom prst="roundRect">
          <a:avLst>
            <a:gd name="adj" fmla="val 10000"/>
          </a:avLst>
        </a:prstGeom>
        <a:pattFill prst="pct6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11. Verification of claims, within thirty (30) days form the last date for receipt of claims and preparation of list of stakeholders, within forty-five (45) days from the last date for receipt of claims</a:t>
          </a:r>
          <a:endParaRPr lang="en-IN" sz="1600" kern="1200" dirty="0">
            <a:solidFill>
              <a:schemeClr val="tx2"/>
            </a:solidFill>
            <a:latin typeface="Comic Sans MS" panose="030F0702030302020204" pitchFamily="66" charset="0"/>
          </a:endParaRPr>
        </a:p>
      </dsp:txBody>
      <dsp:txXfrm>
        <a:off x="5867125" y="2274591"/>
        <a:ext cx="3937476" cy="1671381"/>
      </dsp:txXfrm>
    </dsp:sp>
    <dsp:sp modelId="{2A9D2CB8-6F7D-4D56-8061-842CE7A4D3F1}">
      <dsp:nvSpPr>
        <dsp:cNvPr id="0" name=""/>
        <dsp:cNvSpPr/>
      </dsp:nvSpPr>
      <dsp:spPr>
        <a:xfrm>
          <a:off x="5798186" y="3368"/>
          <a:ext cx="4075354" cy="1775379"/>
        </a:xfrm>
        <a:prstGeom prst="roundRect">
          <a:avLst>
            <a:gd name="adj" fmla="val 10000"/>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12. Sale of assets &amp; recovery of monies due to corporate person</a:t>
          </a:r>
          <a:endParaRPr lang="en-IN" sz="1600" kern="1200" dirty="0">
            <a:solidFill>
              <a:schemeClr val="tx2"/>
            </a:solidFill>
            <a:latin typeface="Comic Sans MS" panose="030F0702030302020204" pitchFamily="66" charset="0"/>
          </a:endParaRPr>
        </a:p>
      </dsp:txBody>
      <dsp:txXfrm>
        <a:off x="5850185" y="55367"/>
        <a:ext cx="3971356" cy="167138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CBD110-108C-4077-AE76-7E0DA27BCAB0}">
      <dsp:nvSpPr>
        <dsp:cNvPr id="0" name=""/>
        <dsp:cNvSpPr/>
      </dsp:nvSpPr>
      <dsp:spPr>
        <a:xfrm rot="5400000">
          <a:off x="892015" y="1290919"/>
          <a:ext cx="2018716" cy="243404"/>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B172FB1-23DF-4008-8326-EC64125CD242}">
      <dsp:nvSpPr>
        <dsp:cNvPr id="0" name=""/>
        <dsp:cNvSpPr/>
      </dsp:nvSpPr>
      <dsp:spPr>
        <a:xfrm>
          <a:off x="678217" y="1461"/>
          <a:ext cx="4059358" cy="1622693"/>
        </a:xfrm>
        <a:prstGeom prst="roundRect">
          <a:avLst>
            <a:gd name="adj" fmla="val 10000"/>
          </a:avLst>
        </a:prstGeom>
        <a:pattFill prst="pct5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13. Distribution of the proceeds from realization within Thirty (30) days from the receipt of the amount to the stakeholders</a:t>
          </a:r>
          <a:endParaRPr lang="en-IN" sz="1600" kern="1200" dirty="0">
            <a:solidFill>
              <a:schemeClr val="tx2"/>
            </a:solidFill>
            <a:latin typeface="Comic Sans MS" panose="030F0702030302020204" pitchFamily="66" charset="0"/>
          </a:endParaRPr>
        </a:p>
      </dsp:txBody>
      <dsp:txXfrm>
        <a:off x="725744" y="48988"/>
        <a:ext cx="3964304" cy="1527639"/>
      </dsp:txXfrm>
    </dsp:sp>
    <dsp:sp modelId="{CE7A9A5B-B34E-4354-B845-2DD32F525ABD}">
      <dsp:nvSpPr>
        <dsp:cNvPr id="0" name=""/>
        <dsp:cNvSpPr/>
      </dsp:nvSpPr>
      <dsp:spPr>
        <a:xfrm>
          <a:off x="1908340" y="2305103"/>
          <a:ext cx="4798752" cy="243404"/>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AD7F1C1-872D-4570-8DAB-4CB8E4CA98AF}">
      <dsp:nvSpPr>
        <dsp:cNvPr id="0" name=""/>
        <dsp:cNvSpPr/>
      </dsp:nvSpPr>
      <dsp:spPr>
        <a:xfrm>
          <a:off x="755646" y="2029829"/>
          <a:ext cx="3904498" cy="1622693"/>
        </a:xfrm>
        <a:prstGeom prst="roundRect">
          <a:avLst>
            <a:gd name="adj" fmla="val 10000"/>
          </a:avLst>
        </a:prstGeom>
        <a:pattFill prst="pct2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solidFill>
                <a:schemeClr val="tx2"/>
              </a:solidFill>
              <a:latin typeface="Comic Sans MS" panose="030F0702030302020204" pitchFamily="66" charset="0"/>
            </a:rPr>
            <a:t>14. Liquidator shall endeavour to Complete liquidation process within 90 days of LCD or 270 days in case corporate persons has creditors.</a:t>
          </a:r>
        </a:p>
        <a:p>
          <a:pPr marL="0" lvl="0" indent="0" algn="ctr" defTabSz="711200">
            <a:lnSpc>
              <a:spcPct val="90000"/>
            </a:lnSpc>
            <a:spcBef>
              <a:spcPct val="0"/>
            </a:spcBef>
            <a:spcAft>
              <a:spcPct val="35000"/>
            </a:spcAft>
            <a:buNone/>
          </a:pPr>
          <a:endParaRPr lang="en-US" sz="1600" kern="1200" dirty="0">
            <a:solidFill>
              <a:schemeClr val="tx2"/>
            </a:solidFill>
            <a:latin typeface="Comic Sans MS" panose="030F0702030302020204" pitchFamily="66" charset="0"/>
          </a:endParaRPr>
        </a:p>
      </dsp:txBody>
      <dsp:txXfrm>
        <a:off x="803173" y="2077356"/>
        <a:ext cx="3809444" cy="1527639"/>
      </dsp:txXfrm>
    </dsp:sp>
    <dsp:sp modelId="{E1FF988A-967F-4354-B7AE-E4B9D0C7C21C}">
      <dsp:nvSpPr>
        <dsp:cNvPr id="0" name=""/>
        <dsp:cNvSpPr/>
      </dsp:nvSpPr>
      <dsp:spPr>
        <a:xfrm rot="16200000">
          <a:off x="5707051" y="1293491"/>
          <a:ext cx="2013573" cy="243404"/>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EC5BF6D-E606-4BEF-BFFB-EF32A60C6A01}">
      <dsp:nvSpPr>
        <dsp:cNvPr id="0" name=""/>
        <dsp:cNvSpPr/>
      </dsp:nvSpPr>
      <dsp:spPr>
        <a:xfrm>
          <a:off x="5630056" y="2029829"/>
          <a:ext cx="3780606" cy="1622693"/>
        </a:xfrm>
        <a:prstGeom prst="roundRect">
          <a:avLst>
            <a:gd name="adj" fmla="val 10000"/>
          </a:avLst>
        </a:prstGeom>
        <a:pattFill prst="pct5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IN" sz="1600" kern="1200" dirty="0">
              <a:solidFill>
                <a:schemeClr val="tx2"/>
              </a:solidFill>
              <a:latin typeface="Comic Sans MS" panose="030F0702030302020204" pitchFamily="66" charset="0"/>
            </a:rPr>
            <a:t>15. If more than 12 Months, then hold a meeting within </a:t>
          </a:r>
          <a:r>
            <a:rPr lang="en-US" sz="1600" kern="1200" dirty="0">
              <a:solidFill>
                <a:schemeClr val="tx2"/>
              </a:solidFill>
              <a:latin typeface="Comic Sans MS" panose="030F0702030302020204" pitchFamily="66" charset="0"/>
            </a:rPr>
            <a:t>15 days from the end of the 12 months from </a:t>
          </a:r>
          <a:r>
            <a:rPr lang="en-IN" sz="1600" kern="1200" dirty="0">
              <a:solidFill>
                <a:schemeClr val="tx2"/>
              </a:solidFill>
              <a:latin typeface="Comic Sans MS" panose="030F0702030302020204" pitchFamily="66" charset="0"/>
            </a:rPr>
            <a:t>the LCD </a:t>
          </a:r>
          <a:r>
            <a:rPr lang="en-US" sz="1600" kern="1200" dirty="0">
              <a:solidFill>
                <a:schemeClr val="tx2"/>
              </a:solidFill>
              <a:latin typeface="Comic Sans MS" panose="030F0702030302020204" pitchFamily="66" charset="0"/>
            </a:rPr>
            <a:t>and at the end every </a:t>
          </a:r>
          <a:r>
            <a:rPr lang="en-IN" sz="1600" kern="1200" dirty="0">
              <a:solidFill>
                <a:schemeClr val="tx2"/>
              </a:solidFill>
              <a:latin typeface="Comic Sans MS" panose="030F0702030302020204" pitchFamily="66" charset="0"/>
            </a:rPr>
            <a:t>succeeding 12 months till dissolution &amp; present Annual Status Report</a:t>
          </a:r>
        </a:p>
      </dsp:txBody>
      <dsp:txXfrm>
        <a:off x="5677583" y="2077356"/>
        <a:ext cx="3685552" cy="1527639"/>
      </dsp:txXfrm>
    </dsp:sp>
    <dsp:sp modelId="{8FF23211-B271-482C-BA38-3ACAD8FF1A03}">
      <dsp:nvSpPr>
        <dsp:cNvPr id="0" name=""/>
        <dsp:cNvSpPr/>
      </dsp:nvSpPr>
      <dsp:spPr>
        <a:xfrm>
          <a:off x="5644471" y="6605"/>
          <a:ext cx="3751776" cy="1622693"/>
        </a:xfrm>
        <a:prstGeom prst="roundRect">
          <a:avLst>
            <a:gd name="adj" fmla="val 10000"/>
          </a:avLst>
        </a:prstGeom>
        <a:pattFill prst="pct2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solidFill>
                <a:schemeClr val="tx2"/>
              </a:solidFill>
              <a:latin typeface="Comic Sans MS" panose="030F0702030302020204" pitchFamily="66" charset="0"/>
            </a:rPr>
            <a:t>16.Preparation of Liquidator's Receipts &amp; Payments account and </a:t>
          </a:r>
          <a:r>
            <a:rPr lang="en-US" sz="1600" kern="1200" dirty="0">
              <a:solidFill>
                <a:schemeClr val="tx2"/>
              </a:solidFill>
              <a:latin typeface="Comic Sans MS" panose="030F0702030302020204" pitchFamily="66" charset="0"/>
            </a:rPr>
            <a:t>audit of the same by </a:t>
          </a:r>
          <a:r>
            <a:rPr lang="en-IN" sz="1600" kern="1200" dirty="0">
              <a:solidFill>
                <a:schemeClr val="tx2"/>
              </a:solidFill>
              <a:latin typeface="Comic Sans MS" panose="030F0702030302020204" pitchFamily="66" charset="0"/>
            </a:rPr>
            <a:t>the statutory auditors of the company during the period of liquidation.</a:t>
          </a:r>
          <a:endParaRPr lang="en-IN" sz="1600" kern="1200" dirty="0">
            <a:solidFill>
              <a:schemeClr val="tx2"/>
            </a:solidFill>
          </a:endParaRPr>
        </a:p>
      </dsp:txBody>
      <dsp:txXfrm>
        <a:off x="5691998" y="54132"/>
        <a:ext cx="3656722" cy="152763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CBD110-108C-4077-AE76-7E0DA27BCAB0}">
      <dsp:nvSpPr>
        <dsp:cNvPr id="0" name=""/>
        <dsp:cNvSpPr/>
      </dsp:nvSpPr>
      <dsp:spPr>
        <a:xfrm rot="5400000">
          <a:off x="892015" y="1290919"/>
          <a:ext cx="2018716" cy="243404"/>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B172FB1-23DF-4008-8326-EC64125CD242}">
      <dsp:nvSpPr>
        <dsp:cNvPr id="0" name=""/>
        <dsp:cNvSpPr/>
      </dsp:nvSpPr>
      <dsp:spPr>
        <a:xfrm>
          <a:off x="678217" y="1461"/>
          <a:ext cx="4059358" cy="1622693"/>
        </a:xfrm>
        <a:prstGeom prst="roundRect">
          <a:avLst>
            <a:gd name="adj" fmla="val 10000"/>
          </a:avLst>
        </a:prstGeom>
        <a:pattFill prst="pct5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17. Submission of final report by the liquidator to the corporate person, ROC and the Board. </a:t>
          </a:r>
          <a:endParaRPr lang="en-IN" sz="1600" kern="1200" dirty="0">
            <a:solidFill>
              <a:schemeClr val="tx2"/>
            </a:solidFill>
            <a:latin typeface="Comic Sans MS" panose="030F0702030302020204" pitchFamily="66" charset="0"/>
          </a:endParaRPr>
        </a:p>
      </dsp:txBody>
      <dsp:txXfrm>
        <a:off x="725744" y="48988"/>
        <a:ext cx="3964304" cy="1527639"/>
      </dsp:txXfrm>
    </dsp:sp>
    <dsp:sp modelId="{CE7A9A5B-B34E-4354-B845-2DD32F525ABD}">
      <dsp:nvSpPr>
        <dsp:cNvPr id="0" name=""/>
        <dsp:cNvSpPr/>
      </dsp:nvSpPr>
      <dsp:spPr>
        <a:xfrm>
          <a:off x="1908340" y="2305103"/>
          <a:ext cx="4798752" cy="243404"/>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AD7F1C1-872D-4570-8DAB-4CB8E4CA98AF}">
      <dsp:nvSpPr>
        <dsp:cNvPr id="0" name=""/>
        <dsp:cNvSpPr/>
      </dsp:nvSpPr>
      <dsp:spPr>
        <a:xfrm>
          <a:off x="755646" y="2029829"/>
          <a:ext cx="3904498" cy="1622693"/>
        </a:xfrm>
        <a:prstGeom prst="roundRect">
          <a:avLst>
            <a:gd name="adj" fmla="val 10000"/>
          </a:avLst>
        </a:prstGeom>
        <a:pattFill prst="pct2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18. Application to the National Company Law Tribunal (NCLT) for the dissolution</a:t>
          </a:r>
        </a:p>
      </dsp:txBody>
      <dsp:txXfrm>
        <a:off x="803173" y="2077356"/>
        <a:ext cx="3809444" cy="1527639"/>
      </dsp:txXfrm>
    </dsp:sp>
    <dsp:sp modelId="{E1FF988A-967F-4354-B7AE-E4B9D0C7C21C}">
      <dsp:nvSpPr>
        <dsp:cNvPr id="0" name=""/>
        <dsp:cNvSpPr/>
      </dsp:nvSpPr>
      <dsp:spPr>
        <a:xfrm rot="16200000">
          <a:off x="5707051" y="1293491"/>
          <a:ext cx="2013573" cy="243404"/>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EC5BF6D-E606-4BEF-BFFB-EF32A60C6A01}">
      <dsp:nvSpPr>
        <dsp:cNvPr id="0" name=""/>
        <dsp:cNvSpPr/>
      </dsp:nvSpPr>
      <dsp:spPr>
        <a:xfrm>
          <a:off x="5630056" y="2029829"/>
          <a:ext cx="3780606" cy="1622693"/>
        </a:xfrm>
        <a:prstGeom prst="roundRect">
          <a:avLst>
            <a:gd name="adj" fmla="val 10000"/>
          </a:avLst>
        </a:prstGeom>
        <a:pattFill prst="pct5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IN" sz="1600" kern="1200" dirty="0">
              <a:solidFill>
                <a:schemeClr val="tx2"/>
              </a:solidFill>
              <a:latin typeface="Comic Sans MS" panose="030F0702030302020204" pitchFamily="66" charset="0"/>
            </a:rPr>
            <a:t>19. NCLT to pass such </a:t>
          </a:r>
          <a:r>
            <a:rPr lang="en-US" sz="1600" kern="1200" dirty="0">
              <a:solidFill>
                <a:schemeClr val="tx2"/>
              </a:solidFill>
              <a:latin typeface="Comic Sans MS" panose="030F0702030302020204" pitchFamily="66" charset="0"/>
            </a:rPr>
            <a:t>order as it may deem </a:t>
          </a:r>
          <a:r>
            <a:rPr lang="en-IN" sz="1600" kern="1200" dirty="0">
              <a:solidFill>
                <a:schemeClr val="tx2"/>
              </a:solidFill>
              <a:latin typeface="Comic Sans MS" panose="030F0702030302020204" pitchFamily="66" charset="0"/>
            </a:rPr>
            <a:t>fit. Report of ROC is must. RD &amp; OL has not role to play.</a:t>
          </a:r>
        </a:p>
      </dsp:txBody>
      <dsp:txXfrm>
        <a:off x="5677583" y="2077356"/>
        <a:ext cx="3685552" cy="1527639"/>
      </dsp:txXfrm>
    </dsp:sp>
    <dsp:sp modelId="{8FF23211-B271-482C-BA38-3ACAD8FF1A03}">
      <dsp:nvSpPr>
        <dsp:cNvPr id="0" name=""/>
        <dsp:cNvSpPr/>
      </dsp:nvSpPr>
      <dsp:spPr>
        <a:xfrm>
          <a:off x="5644471" y="6605"/>
          <a:ext cx="3751776" cy="1622693"/>
        </a:xfrm>
        <a:prstGeom prst="roundRect">
          <a:avLst>
            <a:gd name="adj" fmla="val 10000"/>
          </a:avLst>
        </a:prstGeom>
        <a:pattFill prst="pct2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2"/>
              </a:solidFill>
              <a:latin typeface="Comic Sans MS" panose="030F0702030302020204" pitchFamily="66" charset="0"/>
            </a:rPr>
            <a:t>20. Copy of the NCLT order to be filed with the ROC within 14 days of the receipt of the Order</a:t>
          </a:r>
          <a:endParaRPr lang="en-IN" sz="1800" kern="1200" dirty="0">
            <a:solidFill>
              <a:schemeClr val="tx2"/>
            </a:solidFill>
          </a:endParaRPr>
        </a:p>
      </dsp:txBody>
      <dsp:txXfrm>
        <a:off x="5691998" y="54132"/>
        <a:ext cx="3656722" cy="152763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92C60E-BB38-4F5A-A244-A5341A120B2E}">
      <dsp:nvSpPr>
        <dsp:cNvPr id="0" name=""/>
        <dsp:cNvSpPr/>
      </dsp:nvSpPr>
      <dsp:spPr>
        <a:xfrm>
          <a:off x="5574196" y="-31478"/>
          <a:ext cx="1315514" cy="645317"/>
        </a:xfrm>
        <a:prstGeom prst="roundRect">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latin typeface="Comic Sans MS" panose="030F0702030302020204" pitchFamily="66" charset="0"/>
            </a:rPr>
            <a:t>Extensive documentation &amp; Flow chart</a:t>
          </a:r>
          <a:endParaRPr lang="en-IN" sz="1200" b="1" kern="1200" dirty="0">
            <a:solidFill>
              <a:schemeClr val="tx1"/>
            </a:solidFill>
          </a:endParaRPr>
        </a:p>
      </dsp:txBody>
      <dsp:txXfrm>
        <a:off x="5605698" y="24"/>
        <a:ext cx="1252510" cy="582313"/>
      </dsp:txXfrm>
    </dsp:sp>
    <dsp:sp modelId="{C057E64B-EDD8-45B8-980F-35C75F29B9D3}">
      <dsp:nvSpPr>
        <dsp:cNvPr id="0" name=""/>
        <dsp:cNvSpPr/>
      </dsp:nvSpPr>
      <dsp:spPr>
        <a:xfrm>
          <a:off x="4082734" y="358174"/>
          <a:ext cx="4956692" cy="4956692"/>
        </a:xfrm>
        <a:custGeom>
          <a:avLst/>
          <a:gdLst/>
          <a:ahLst/>
          <a:cxnLst/>
          <a:rect l="0" t="0" r="0" b="0"/>
          <a:pathLst>
            <a:path>
              <a:moveTo>
                <a:pt x="2813640" y="22785"/>
              </a:moveTo>
              <a:arcTo wR="2478346" hR="2478346" stAng="16666522" swAng="917076"/>
            </a:path>
          </a:pathLst>
        </a:custGeom>
        <a:noFill/>
        <a:ln w="19050" cap="rnd" cmpd="sng" algn="ct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prstDash val="solid"/>
        </a:ln>
        <a:effectLst/>
      </dsp:spPr>
      <dsp:style>
        <a:lnRef idx="1">
          <a:scrgbClr r="0" g="0" b="0"/>
        </a:lnRef>
        <a:fillRef idx="0">
          <a:scrgbClr r="0" g="0" b="0"/>
        </a:fillRef>
        <a:effectRef idx="0">
          <a:scrgbClr r="0" g="0" b="0"/>
        </a:effectRef>
        <a:fontRef idx="minor"/>
      </dsp:style>
    </dsp:sp>
    <dsp:sp modelId="{94FE2BFF-0F6E-43A0-AD56-A7235635836A}">
      <dsp:nvSpPr>
        <dsp:cNvPr id="0" name=""/>
        <dsp:cNvSpPr/>
      </dsp:nvSpPr>
      <dsp:spPr>
        <a:xfrm>
          <a:off x="7005078" y="558848"/>
          <a:ext cx="1934146" cy="645317"/>
        </a:xfrm>
        <a:prstGeom prst="roundRect">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latin typeface="Comic Sans MS" panose="030F0702030302020204" pitchFamily="66" charset="0"/>
            </a:rPr>
            <a:t>Preparing of financial statements as on LCD </a:t>
          </a:r>
          <a:endParaRPr lang="en-IN" sz="1200" b="1" kern="1200" dirty="0">
            <a:solidFill>
              <a:schemeClr val="tx1"/>
            </a:solidFill>
          </a:endParaRPr>
        </a:p>
      </dsp:txBody>
      <dsp:txXfrm>
        <a:off x="7036580" y="590350"/>
        <a:ext cx="1871142" cy="582313"/>
      </dsp:txXfrm>
    </dsp:sp>
    <dsp:sp modelId="{2BFE19BC-236E-4374-968C-0705CB5F9062}">
      <dsp:nvSpPr>
        <dsp:cNvPr id="0" name=""/>
        <dsp:cNvSpPr/>
      </dsp:nvSpPr>
      <dsp:spPr>
        <a:xfrm>
          <a:off x="3687812" y="40160"/>
          <a:ext cx="4956692" cy="4956692"/>
        </a:xfrm>
        <a:custGeom>
          <a:avLst/>
          <a:gdLst/>
          <a:ahLst/>
          <a:cxnLst/>
          <a:rect l="0" t="0" r="0" b="0"/>
          <a:pathLst>
            <a:path>
              <a:moveTo>
                <a:pt x="4584096" y="1171434"/>
              </a:moveTo>
              <a:arcTo wR="2478346" hR="2478346" stAng="19690477" swAng="1196201"/>
            </a:path>
          </a:pathLst>
        </a:custGeom>
        <a:noFill/>
        <a:ln w="19050" cap="rnd" cmpd="sng" algn="ct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prstDash val="solid"/>
        </a:ln>
        <a:effectLst/>
      </dsp:spPr>
      <dsp:style>
        <a:lnRef idx="1">
          <a:scrgbClr r="0" g="0" b="0"/>
        </a:lnRef>
        <a:fillRef idx="0">
          <a:scrgbClr r="0" g="0" b="0"/>
        </a:fillRef>
        <a:effectRef idx="0">
          <a:scrgbClr r="0" g="0" b="0"/>
        </a:effectRef>
        <a:fontRef idx="minor"/>
      </dsp:style>
    </dsp:sp>
    <dsp:sp modelId="{20AD0990-526E-4327-998D-3F043EE0D22E}">
      <dsp:nvSpPr>
        <dsp:cNvPr id="0" name=""/>
        <dsp:cNvSpPr/>
      </dsp:nvSpPr>
      <dsp:spPr>
        <a:xfrm>
          <a:off x="7824998" y="2016507"/>
          <a:ext cx="1695299" cy="645317"/>
        </a:xfrm>
        <a:prstGeom prst="roundRect">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latin typeface="Comic Sans MS" panose="030F0702030302020204" pitchFamily="66" charset="0"/>
            </a:rPr>
            <a:t>Securing approval from creditors within 7 days of SR</a:t>
          </a:r>
          <a:endParaRPr lang="en-IN" sz="1200" b="1" kern="1200" dirty="0">
            <a:solidFill>
              <a:schemeClr val="tx1"/>
            </a:solidFill>
          </a:endParaRPr>
        </a:p>
      </dsp:txBody>
      <dsp:txXfrm>
        <a:off x="7856500" y="2048009"/>
        <a:ext cx="1632295" cy="582313"/>
      </dsp:txXfrm>
    </dsp:sp>
    <dsp:sp modelId="{ADBC547C-5A6E-4B1F-89FB-11194825E29A}">
      <dsp:nvSpPr>
        <dsp:cNvPr id="0" name=""/>
        <dsp:cNvSpPr/>
      </dsp:nvSpPr>
      <dsp:spPr>
        <a:xfrm>
          <a:off x="3753607" y="291180"/>
          <a:ext cx="4956692" cy="4956692"/>
        </a:xfrm>
        <a:custGeom>
          <a:avLst/>
          <a:gdLst/>
          <a:ahLst/>
          <a:cxnLst/>
          <a:rect l="0" t="0" r="0" b="0"/>
          <a:pathLst>
            <a:path>
              <a:moveTo>
                <a:pt x="4954780" y="2381023"/>
              </a:moveTo>
              <a:arcTo wR="2478346" hR="2478346" stAng="21464968" swAng="1422853"/>
            </a:path>
          </a:pathLst>
        </a:custGeom>
        <a:noFill/>
        <a:ln w="19050" cap="rnd" cmpd="sng" algn="ct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prstDash val="solid"/>
        </a:ln>
        <a:effectLst/>
      </dsp:spPr>
      <dsp:style>
        <a:lnRef idx="1">
          <a:scrgbClr r="0" g="0" b="0"/>
        </a:lnRef>
        <a:fillRef idx="0">
          <a:scrgbClr r="0" g="0" b="0"/>
        </a:fillRef>
        <a:effectRef idx="0">
          <a:scrgbClr r="0" g="0" b="0"/>
        </a:effectRef>
        <a:fontRef idx="minor"/>
      </dsp:style>
    </dsp:sp>
    <dsp:sp modelId="{ECCB8806-B88A-4BCC-905F-1D46ADAFA289}">
      <dsp:nvSpPr>
        <dsp:cNvPr id="0" name=""/>
        <dsp:cNvSpPr/>
      </dsp:nvSpPr>
      <dsp:spPr>
        <a:xfrm>
          <a:off x="7335321" y="3686041"/>
          <a:ext cx="2085885" cy="645317"/>
        </a:xfrm>
        <a:prstGeom prst="roundRect">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latin typeface="Comic Sans MS" panose="030F0702030302020204" pitchFamily="66" charset="0"/>
            </a:rPr>
            <a:t>Intimation to Income Tax &amp; other regulators. TDS &amp; IT Compliances</a:t>
          </a:r>
          <a:endParaRPr lang="en-IN" sz="1200" b="1" kern="1200" dirty="0">
            <a:solidFill>
              <a:schemeClr val="tx1"/>
            </a:solidFill>
          </a:endParaRPr>
        </a:p>
      </dsp:txBody>
      <dsp:txXfrm>
        <a:off x="7366823" y="3717543"/>
        <a:ext cx="2022881" cy="582313"/>
      </dsp:txXfrm>
    </dsp:sp>
    <dsp:sp modelId="{51BA30D5-1AC1-4353-BD13-85CACBDD1953}">
      <dsp:nvSpPr>
        <dsp:cNvPr id="0" name=""/>
        <dsp:cNvSpPr/>
      </dsp:nvSpPr>
      <dsp:spPr>
        <a:xfrm>
          <a:off x="3641466" y="440511"/>
          <a:ext cx="4956692" cy="4956692"/>
        </a:xfrm>
        <a:custGeom>
          <a:avLst/>
          <a:gdLst/>
          <a:ahLst/>
          <a:cxnLst/>
          <a:rect l="0" t="0" r="0" b="0"/>
          <a:pathLst>
            <a:path>
              <a:moveTo>
                <a:pt x="4511999" y="3894840"/>
              </a:moveTo>
              <a:arcTo wR="2478346" hR="2478346" stAng="2091495" swAng="662096"/>
            </a:path>
          </a:pathLst>
        </a:custGeom>
        <a:noFill/>
        <a:ln w="19050" cap="rnd" cmpd="sng" algn="ct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prstDash val="solid"/>
        </a:ln>
        <a:effectLst/>
      </dsp:spPr>
      <dsp:style>
        <a:lnRef idx="1">
          <a:scrgbClr r="0" g="0" b="0"/>
        </a:lnRef>
        <a:fillRef idx="0">
          <a:scrgbClr r="0" g="0" b="0"/>
        </a:fillRef>
        <a:effectRef idx="0">
          <a:scrgbClr r="0" g="0" b="0"/>
        </a:effectRef>
        <a:fontRef idx="minor"/>
      </dsp:style>
    </dsp:sp>
    <dsp:sp modelId="{89C170D0-935C-4F9F-A71B-BCE4C441DA5F}">
      <dsp:nvSpPr>
        <dsp:cNvPr id="0" name=""/>
        <dsp:cNvSpPr/>
      </dsp:nvSpPr>
      <dsp:spPr>
        <a:xfrm>
          <a:off x="6323555" y="4701799"/>
          <a:ext cx="1743310" cy="781150"/>
        </a:xfrm>
        <a:prstGeom prst="roundRect">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latin typeface="Comic Sans MS" panose="030F0702030302020204" pitchFamily="66" charset="0"/>
            </a:rPr>
            <a:t>IT portal &amp; GST portal verification- Assessments / Orders</a:t>
          </a:r>
          <a:endParaRPr lang="en-IN" sz="1200" b="1" kern="1200" dirty="0">
            <a:solidFill>
              <a:schemeClr val="tx1"/>
            </a:solidFill>
          </a:endParaRPr>
        </a:p>
      </dsp:txBody>
      <dsp:txXfrm>
        <a:off x="6361688" y="4739932"/>
        <a:ext cx="1667044" cy="704884"/>
      </dsp:txXfrm>
    </dsp:sp>
    <dsp:sp modelId="{C6E35229-2323-418D-9627-13C0786E7539}">
      <dsp:nvSpPr>
        <dsp:cNvPr id="0" name=""/>
        <dsp:cNvSpPr/>
      </dsp:nvSpPr>
      <dsp:spPr>
        <a:xfrm>
          <a:off x="3394897" y="367073"/>
          <a:ext cx="4956692" cy="4956692"/>
        </a:xfrm>
        <a:custGeom>
          <a:avLst/>
          <a:gdLst/>
          <a:ahLst/>
          <a:cxnLst/>
          <a:rect l="0" t="0" r="0" b="0"/>
          <a:pathLst>
            <a:path>
              <a:moveTo>
                <a:pt x="2925783" y="4915968"/>
              </a:moveTo>
              <a:arcTo wR="2478346" hR="2478346" stAng="4775931" swAng="397521"/>
            </a:path>
          </a:pathLst>
        </a:custGeom>
        <a:noFill/>
        <a:ln w="19050" cap="rnd" cmpd="sng" algn="ct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prstDash val="solid"/>
        </a:ln>
        <a:effectLst/>
      </dsp:spPr>
      <dsp:style>
        <a:lnRef idx="1">
          <a:scrgbClr r="0" g="0" b="0"/>
        </a:lnRef>
        <a:fillRef idx="0">
          <a:scrgbClr r="0" g="0" b="0"/>
        </a:fillRef>
        <a:effectRef idx="0">
          <a:scrgbClr r="0" g="0" b="0"/>
        </a:effectRef>
        <a:fontRef idx="minor"/>
      </dsp:style>
    </dsp:sp>
    <dsp:sp modelId="{691E7AA5-7FD5-4A26-A9DF-E53060E5E4C0}">
      <dsp:nvSpPr>
        <dsp:cNvPr id="0" name=""/>
        <dsp:cNvSpPr/>
      </dsp:nvSpPr>
      <dsp:spPr>
        <a:xfrm>
          <a:off x="4293656" y="4742154"/>
          <a:ext cx="1739875" cy="700447"/>
        </a:xfrm>
        <a:prstGeom prst="roundRect">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latin typeface="Comic Sans MS" panose="030F0702030302020204" pitchFamily="66" charset="0"/>
            </a:rPr>
            <a:t>Opening of new Bank Account &amp; closure of existing account</a:t>
          </a:r>
          <a:endParaRPr lang="en-IN" sz="1200" b="1" kern="1200" dirty="0">
            <a:solidFill>
              <a:schemeClr val="tx1"/>
            </a:solidFill>
          </a:endParaRPr>
        </a:p>
      </dsp:txBody>
      <dsp:txXfrm>
        <a:off x="4327849" y="4776347"/>
        <a:ext cx="1671489" cy="632061"/>
      </dsp:txXfrm>
    </dsp:sp>
    <dsp:sp modelId="{46FF67FB-B75D-4BAA-930E-2953CEA507B0}">
      <dsp:nvSpPr>
        <dsp:cNvPr id="0" name=""/>
        <dsp:cNvSpPr/>
      </dsp:nvSpPr>
      <dsp:spPr>
        <a:xfrm>
          <a:off x="2428093" y="4723799"/>
          <a:ext cx="4956692" cy="4956692"/>
        </a:xfrm>
        <a:custGeom>
          <a:avLst/>
          <a:gdLst/>
          <a:ahLst/>
          <a:cxnLst/>
          <a:rect l="0" t="0" r="0" b="0"/>
          <a:pathLst>
            <a:path>
              <a:moveTo>
                <a:pt x="2178392" y="18218"/>
              </a:moveTo>
              <a:arcTo wR="2478346" hR="2478346" stAng="15782908" swAng="152694"/>
            </a:path>
          </a:pathLst>
        </a:custGeom>
        <a:noFill/>
        <a:ln w="19050" cap="rnd" cmpd="sng" algn="ct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prstDash val="solid"/>
        </a:ln>
        <a:effectLst/>
      </dsp:spPr>
      <dsp:style>
        <a:lnRef idx="1">
          <a:scrgbClr r="0" g="0" b="0"/>
        </a:lnRef>
        <a:fillRef idx="0">
          <a:scrgbClr r="0" g="0" b="0"/>
        </a:fillRef>
        <a:effectRef idx="0">
          <a:scrgbClr r="0" g="0" b="0"/>
        </a:effectRef>
        <a:fontRef idx="minor"/>
      </dsp:style>
    </dsp:sp>
    <dsp:sp modelId="{2312B902-8C04-4A98-B125-34ADB4152E89}">
      <dsp:nvSpPr>
        <dsp:cNvPr id="0" name=""/>
        <dsp:cNvSpPr/>
      </dsp:nvSpPr>
      <dsp:spPr>
        <a:xfrm>
          <a:off x="3140520" y="3286360"/>
          <a:ext cx="1890244" cy="1444679"/>
        </a:xfrm>
        <a:prstGeom prst="roundRect">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latin typeface="Comic Sans MS" panose="030F0702030302020204" pitchFamily="66" charset="0"/>
            </a:rPr>
            <a:t>Having estimates of proposed cost of professionals, public announcements, NCLT petition, administrative costs </a:t>
          </a:r>
          <a:r>
            <a:rPr lang="en-US" sz="1200" b="1" kern="1200" dirty="0" err="1">
              <a:solidFill>
                <a:schemeClr val="tx1"/>
              </a:solidFill>
              <a:latin typeface="Comic Sans MS" panose="030F0702030302020204" pitchFamily="66" charset="0"/>
            </a:rPr>
            <a:t>etc</a:t>
          </a:r>
          <a:endParaRPr lang="en-IN" sz="1200" b="1" kern="1200" dirty="0">
            <a:solidFill>
              <a:schemeClr val="tx1"/>
            </a:solidFill>
          </a:endParaRPr>
        </a:p>
      </dsp:txBody>
      <dsp:txXfrm>
        <a:off x="3211043" y="3356883"/>
        <a:ext cx="1749198" cy="1303633"/>
      </dsp:txXfrm>
    </dsp:sp>
    <dsp:sp modelId="{DF7B5D68-40DA-495F-A688-63784F53AFA9}">
      <dsp:nvSpPr>
        <dsp:cNvPr id="0" name=""/>
        <dsp:cNvSpPr/>
      </dsp:nvSpPr>
      <dsp:spPr>
        <a:xfrm>
          <a:off x="3753607" y="291180"/>
          <a:ext cx="4956692" cy="4956692"/>
        </a:xfrm>
        <a:custGeom>
          <a:avLst/>
          <a:gdLst/>
          <a:ahLst/>
          <a:cxnLst/>
          <a:rect l="0" t="0" r="0" b="0"/>
          <a:pathLst>
            <a:path>
              <a:moveTo>
                <a:pt x="53189" y="2989048"/>
              </a:moveTo>
              <a:arcTo wR="2478346" hR="2478346" stAng="10086486" swAng="854262"/>
            </a:path>
          </a:pathLst>
        </a:custGeom>
        <a:noFill/>
        <a:ln w="19050" cap="rnd" cmpd="sng" algn="ct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prstDash val="solid"/>
        </a:ln>
        <a:effectLst/>
      </dsp:spPr>
      <dsp:style>
        <a:lnRef idx="1">
          <a:scrgbClr r="0" g="0" b="0"/>
        </a:lnRef>
        <a:fillRef idx="0">
          <a:scrgbClr r="0" g="0" b="0"/>
        </a:fillRef>
        <a:effectRef idx="0">
          <a:scrgbClr r="0" g="0" b="0"/>
        </a:effectRef>
        <a:fontRef idx="minor"/>
      </dsp:style>
    </dsp:sp>
    <dsp:sp modelId="{7BA6A534-A6A1-4BB9-A634-EBBA3370427C}">
      <dsp:nvSpPr>
        <dsp:cNvPr id="0" name=""/>
        <dsp:cNvSpPr/>
      </dsp:nvSpPr>
      <dsp:spPr>
        <a:xfrm>
          <a:off x="2839867" y="2016507"/>
          <a:ext cx="1902783" cy="645317"/>
        </a:xfrm>
        <a:prstGeom prst="roundRect">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Closure of bank accounts before filing of NCLT petition for dissolution</a:t>
          </a:r>
          <a:endParaRPr lang="en-IN" sz="1200" b="1" kern="1200" dirty="0">
            <a:solidFill>
              <a:schemeClr val="tx1"/>
            </a:solidFill>
          </a:endParaRPr>
        </a:p>
      </dsp:txBody>
      <dsp:txXfrm>
        <a:off x="2871369" y="2048009"/>
        <a:ext cx="1839779" cy="582313"/>
      </dsp:txXfrm>
    </dsp:sp>
    <dsp:sp modelId="{5D24AAA3-9337-4BF3-A17D-480A80052047}">
      <dsp:nvSpPr>
        <dsp:cNvPr id="0" name=""/>
        <dsp:cNvSpPr/>
      </dsp:nvSpPr>
      <dsp:spPr>
        <a:xfrm>
          <a:off x="3781848" y="196095"/>
          <a:ext cx="4956692" cy="4956692"/>
        </a:xfrm>
        <a:custGeom>
          <a:avLst/>
          <a:gdLst/>
          <a:ahLst/>
          <a:cxnLst/>
          <a:rect l="0" t="0" r="0" b="0"/>
          <a:pathLst>
            <a:path>
              <a:moveTo>
                <a:pt x="90999" y="1812932"/>
              </a:moveTo>
              <a:arcTo wR="2478346" hR="2478346" stAng="11734469" swAng="1059513"/>
            </a:path>
          </a:pathLst>
        </a:custGeom>
        <a:noFill/>
        <a:ln w="19050" cap="rnd" cmpd="sng" algn="ctr">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prstDash val="solid"/>
        </a:ln>
        <a:effectLst/>
      </dsp:spPr>
      <dsp:style>
        <a:lnRef idx="1">
          <a:scrgbClr r="0" g="0" b="0"/>
        </a:lnRef>
        <a:fillRef idx="0">
          <a:scrgbClr r="0" g="0" b="0"/>
        </a:fillRef>
        <a:effectRef idx="0">
          <a:scrgbClr r="0" g="0" b="0"/>
        </a:effectRef>
        <a:fontRef idx="minor"/>
      </dsp:style>
    </dsp:sp>
    <dsp:sp modelId="{F078F1A9-4A01-4997-84CD-43CA1C2488D2}">
      <dsp:nvSpPr>
        <dsp:cNvPr id="0" name=""/>
        <dsp:cNvSpPr/>
      </dsp:nvSpPr>
      <dsp:spPr>
        <a:xfrm>
          <a:off x="3536177" y="516362"/>
          <a:ext cx="2016250" cy="793347"/>
        </a:xfrm>
        <a:prstGeom prst="roundRect">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Various time  bound intimations to IBBI by IPs</a:t>
          </a:r>
          <a:endParaRPr lang="en-IN" sz="1200" b="1" kern="1200" dirty="0">
            <a:solidFill>
              <a:schemeClr val="tx1"/>
            </a:solidFill>
          </a:endParaRPr>
        </a:p>
      </dsp:txBody>
      <dsp:txXfrm>
        <a:off x="3574905" y="555090"/>
        <a:ext cx="1938794" cy="715891"/>
      </dsp:txXfrm>
    </dsp:sp>
    <dsp:sp modelId="{440BFB19-FE5F-4F13-8ACA-C50DCD06FDDA}">
      <dsp:nvSpPr>
        <dsp:cNvPr id="0" name=""/>
        <dsp:cNvSpPr/>
      </dsp:nvSpPr>
      <dsp:spPr>
        <a:xfrm>
          <a:off x="3594254" y="329426"/>
          <a:ext cx="4956692" cy="4956692"/>
        </a:xfrm>
        <a:custGeom>
          <a:avLst/>
          <a:gdLst/>
          <a:ahLst/>
          <a:cxnLst/>
          <a:rect l="0" t="0" r="0" b="0"/>
          <a:pathLst>
            <a:path>
              <a:moveTo>
                <a:pt x="1538393" y="185163"/>
              </a:moveTo>
              <a:arcTo wR="2478346" hR="2478346" stAng="14862706" swAng="634737"/>
            </a:path>
          </a:pathLst>
        </a:custGeom>
        <a:noFill/>
        <a:ln w="12700" cap="rnd" cmpd="sng" algn="ctr">
          <a:solidFill>
            <a:schemeClr val="tx2"/>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0BCBFF-44EC-4702-8780-56B041381C94}">
      <dsp:nvSpPr>
        <dsp:cNvPr id="0" name=""/>
        <dsp:cNvSpPr/>
      </dsp:nvSpPr>
      <dsp:spPr>
        <a:xfrm>
          <a:off x="2885609" y="1109915"/>
          <a:ext cx="2229939" cy="272547"/>
        </a:xfrm>
        <a:custGeom>
          <a:avLst/>
          <a:gdLst/>
          <a:ahLst/>
          <a:cxnLst/>
          <a:rect l="0" t="0" r="0" b="0"/>
          <a:pathLst>
            <a:path>
              <a:moveTo>
                <a:pt x="0" y="0"/>
              </a:moveTo>
              <a:lnTo>
                <a:pt x="0" y="143651"/>
              </a:lnTo>
              <a:lnTo>
                <a:pt x="2229939" y="143651"/>
              </a:lnTo>
              <a:lnTo>
                <a:pt x="2229939" y="272547"/>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D30392-4CD0-4B16-9761-F16EFA540DE1}">
      <dsp:nvSpPr>
        <dsp:cNvPr id="0" name=""/>
        <dsp:cNvSpPr/>
      </dsp:nvSpPr>
      <dsp:spPr>
        <a:xfrm>
          <a:off x="2885609" y="1109915"/>
          <a:ext cx="700807" cy="257792"/>
        </a:xfrm>
        <a:custGeom>
          <a:avLst/>
          <a:gdLst/>
          <a:ahLst/>
          <a:cxnLst/>
          <a:rect l="0" t="0" r="0" b="0"/>
          <a:pathLst>
            <a:path>
              <a:moveTo>
                <a:pt x="0" y="0"/>
              </a:moveTo>
              <a:lnTo>
                <a:pt x="0" y="128896"/>
              </a:lnTo>
              <a:lnTo>
                <a:pt x="700807" y="128896"/>
              </a:lnTo>
              <a:lnTo>
                <a:pt x="700807" y="257792"/>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24EEB2-E98C-4301-BE7B-AB155020EB72}">
      <dsp:nvSpPr>
        <dsp:cNvPr id="0" name=""/>
        <dsp:cNvSpPr/>
      </dsp:nvSpPr>
      <dsp:spPr>
        <a:xfrm>
          <a:off x="2101043" y="1109915"/>
          <a:ext cx="784565" cy="257792"/>
        </a:xfrm>
        <a:custGeom>
          <a:avLst/>
          <a:gdLst/>
          <a:ahLst/>
          <a:cxnLst/>
          <a:rect l="0" t="0" r="0" b="0"/>
          <a:pathLst>
            <a:path>
              <a:moveTo>
                <a:pt x="784565" y="0"/>
              </a:moveTo>
              <a:lnTo>
                <a:pt x="784565" y="128896"/>
              </a:lnTo>
              <a:lnTo>
                <a:pt x="0" y="128896"/>
              </a:lnTo>
              <a:lnTo>
                <a:pt x="0" y="257792"/>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FC6703-3E35-4AEC-A034-CC4D6810B3E2}">
      <dsp:nvSpPr>
        <dsp:cNvPr id="0" name=""/>
        <dsp:cNvSpPr/>
      </dsp:nvSpPr>
      <dsp:spPr>
        <a:xfrm>
          <a:off x="615669" y="1109915"/>
          <a:ext cx="2269939" cy="257792"/>
        </a:xfrm>
        <a:custGeom>
          <a:avLst/>
          <a:gdLst/>
          <a:ahLst/>
          <a:cxnLst/>
          <a:rect l="0" t="0" r="0" b="0"/>
          <a:pathLst>
            <a:path>
              <a:moveTo>
                <a:pt x="2269939" y="0"/>
              </a:moveTo>
              <a:lnTo>
                <a:pt x="2269939" y="128896"/>
              </a:lnTo>
              <a:lnTo>
                <a:pt x="0" y="128896"/>
              </a:lnTo>
              <a:lnTo>
                <a:pt x="0" y="257792"/>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039EB8-3FDC-4EA2-88AD-33F9364AE127}">
      <dsp:nvSpPr>
        <dsp:cNvPr id="0" name=""/>
        <dsp:cNvSpPr/>
      </dsp:nvSpPr>
      <dsp:spPr>
        <a:xfrm>
          <a:off x="2271818" y="496125"/>
          <a:ext cx="1227581" cy="61379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b="1" kern="1200" dirty="0">
              <a:latin typeface="Comic Sans MS" panose="030F0702030302020204" pitchFamily="66" charset="0"/>
            </a:rPr>
            <a:t>Insolvent Company</a:t>
          </a:r>
        </a:p>
      </dsp:txBody>
      <dsp:txXfrm>
        <a:off x="2271818" y="496125"/>
        <a:ext cx="1227581" cy="613790"/>
      </dsp:txXfrm>
    </dsp:sp>
    <dsp:sp modelId="{324F45B6-EFF7-4386-9485-C93A9E99747C}">
      <dsp:nvSpPr>
        <dsp:cNvPr id="0" name=""/>
        <dsp:cNvSpPr/>
      </dsp:nvSpPr>
      <dsp:spPr>
        <a:xfrm>
          <a:off x="1878" y="1367708"/>
          <a:ext cx="1227581" cy="61379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2"/>
              </a:solidFill>
              <a:latin typeface="Comic Sans MS" panose="030F0702030302020204" pitchFamily="66" charset="0"/>
            </a:rPr>
            <a:t>Section-7</a:t>
          </a:r>
          <a:endParaRPr lang="en-IN" sz="1600" b="1" kern="1200" dirty="0">
            <a:solidFill>
              <a:schemeClr val="tx2"/>
            </a:solidFill>
          </a:endParaRPr>
        </a:p>
      </dsp:txBody>
      <dsp:txXfrm>
        <a:off x="1878" y="1367708"/>
        <a:ext cx="1227581" cy="613790"/>
      </dsp:txXfrm>
    </dsp:sp>
    <dsp:sp modelId="{74C9AE5E-4BF7-4742-91FD-2646DD579E20}">
      <dsp:nvSpPr>
        <dsp:cNvPr id="0" name=""/>
        <dsp:cNvSpPr/>
      </dsp:nvSpPr>
      <dsp:spPr>
        <a:xfrm>
          <a:off x="1487252" y="1367708"/>
          <a:ext cx="1227581" cy="61379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2"/>
              </a:solidFill>
              <a:latin typeface="Comic Sans MS" panose="030F0702030302020204" pitchFamily="66" charset="0"/>
            </a:rPr>
            <a:t>Section-9</a:t>
          </a:r>
          <a:endParaRPr lang="en-IN" sz="1600" b="1" kern="1200" dirty="0">
            <a:solidFill>
              <a:schemeClr val="tx2"/>
            </a:solidFill>
          </a:endParaRPr>
        </a:p>
      </dsp:txBody>
      <dsp:txXfrm>
        <a:off x="1487252" y="1367708"/>
        <a:ext cx="1227581" cy="613790"/>
      </dsp:txXfrm>
    </dsp:sp>
    <dsp:sp modelId="{3F6C273D-1378-42E6-988B-3810F5ACFF88}">
      <dsp:nvSpPr>
        <dsp:cNvPr id="0" name=""/>
        <dsp:cNvSpPr/>
      </dsp:nvSpPr>
      <dsp:spPr>
        <a:xfrm>
          <a:off x="2972626" y="1367708"/>
          <a:ext cx="1227581" cy="61379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2"/>
              </a:solidFill>
              <a:latin typeface="Comic Sans MS" panose="030F0702030302020204" pitchFamily="66" charset="0"/>
            </a:rPr>
            <a:t>Section-10</a:t>
          </a:r>
          <a:endParaRPr lang="en-IN" sz="1600" b="1" kern="1200" dirty="0">
            <a:solidFill>
              <a:schemeClr val="tx2"/>
            </a:solidFill>
          </a:endParaRPr>
        </a:p>
      </dsp:txBody>
      <dsp:txXfrm>
        <a:off x="2972626" y="1367708"/>
        <a:ext cx="1227581" cy="613790"/>
      </dsp:txXfrm>
    </dsp:sp>
    <dsp:sp modelId="{23FC157F-2139-465E-A9CD-B8EAE62285B2}">
      <dsp:nvSpPr>
        <dsp:cNvPr id="0" name=""/>
        <dsp:cNvSpPr/>
      </dsp:nvSpPr>
      <dsp:spPr>
        <a:xfrm>
          <a:off x="4459879" y="1382463"/>
          <a:ext cx="1311339" cy="613790"/>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2"/>
              </a:solidFill>
              <a:latin typeface="Comic Sans MS" panose="030F0702030302020204" pitchFamily="66" charset="0"/>
            </a:rPr>
            <a:t>Section-271</a:t>
          </a:r>
          <a:endParaRPr lang="en-IN" sz="1600" b="1" kern="1200" dirty="0">
            <a:solidFill>
              <a:schemeClr val="tx2"/>
            </a:solidFill>
          </a:endParaRPr>
        </a:p>
      </dsp:txBody>
      <dsp:txXfrm>
        <a:off x="4459879" y="1382463"/>
        <a:ext cx="1311339" cy="6137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8F16C6-72B9-4E73-AF95-5723829F3A32}">
      <dsp:nvSpPr>
        <dsp:cNvPr id="0" name=""/>
        <dsp:cNvSpPr/>
      </dsp:nvSpPr>
      <dsp:spPr>
        <a:xfrm>
          <a:off x="3739792" y="1440400"/>
          <a:ext cx="2656978" cy="461128"/>
        </a:xfrm>
        <a:custGeom>
          <a:avLst/>
          <a:gdLst/>
          <a:ahLst/>
          <a:cxnLst/>
          <a:rect l="0" t="0" r="0" b="0"/>
          <a:pathLst>
            <a:path>
              <a:moveTo>
                <a:pt x="0" y="0"/>
              </a:moveTo>
              <a:lnTo>
                <a:pt x="0" y="230564"/>
              </a:lnTo>
              <a:lnTo>
                <a:pt x="2656978" y="230564"/>
              </a:lnTo>
              <a:lnTo>
                <a:pt x="2656978" y="461128"/>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24EEB2-E98C-4301-BE7B-AB155020EB72}">
      <dsp:nvSpPr>
        <dsp:cNvPr id="0" name=""/>
        <dsp:cNvSpPr/>
      </dsp:nvSpPr>
      <dsp:spPr>
        <a:xfrm>
          <a:off x="3694072" y="1440400"/>
          <a:ext cx="91440" cy="461128"/>
        </a:xfrm>
        <a:custGeom>
          <a:avLst/>
          <a:gdLst/>
          <a:ahLst/>
          <a:cxnLst/>
          <a:rect l="0" t="0" r="0" b="0"/>
          <a:pathLst>
            <a:path>
              <a:moveTo>
                <a:pt x="45720" y="0"/>
              </a:moveTo>
              <a:lnTo>
                <a:pt x="45720" y="230564"/>
              </a:lnTo>
              <a:lnTo>
                <a:pt x="64121" y="230564"/>
              </a:lnTo>
              <a:lnTo>
                <a:pt x="64121" y="461128"/>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FC6703-3E35-4AEC-A034-CC4D6810B3E2}">
      <dsp:nvSpPr>
        <dsp:cNvPr id="0" name=""/>
        <dsp:cNvSpPr/>
      </dsp:nvSpPr>
      <dsp:spPr>
        <a:xfrm>
          <a:off x="1104355" y="1440400"/>
          <a:ext cx="2635437" cy="480847"/>
        </a:xfrm>
        <a:custGeom>
          <a:avLst/>
          <a:gdLst/>
          <a:ahLst/>
          <a:cxnLst/>
          <a:rect l="0" t="0" r="0" b="0"/>
          <a:pathLst>
            <a:path>
              <a:moveTo>
                <a:pt x="2635437" y="0"/>
              </a:moveTo>
              <a:lnTo>
                <a:pt x="2635437" y="250282"/>
              </a:lnTo>
              <a:lnTo>
                <a:pt x="0" y="250282"/>
              </a:lnTo>
              <a:lnTo>
                <a:pt x="0" y="480847"/>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039EB8-3FDC-4EA2-88AD-33F9364AE127}">
      <dsp:nvSpPr>
        <dsp:cNvPr id="0" name=""/>
        <dsp:cNvSpPr/>
      </dsp:nvSpPr>
      <dsp:spPr>
        <a:xfrm>
          <a:off x="2703746" y="760466"/>
          <a:ext cx="2072091" cy="679933"/>
        </a:xfrm>
        <a:prstGeom prst="rect">
          <a:avLst/>
        </a:prstGeom>
        <a:no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tx2"/>
              </a:solidFill>
              <a:latin typeface="Comic Sans MS" panose="030F0702030302020204" pitchFamily="66" charset="0"/>
            </a:rPr>
            <a:t>Solvent Company</a:t>
          </a:r>
        </a:p>
      </dsp:txBody>
      <dsp:txXfrm>
        <a:off x="2703746" y="760466"/>
        <a:ext cx="2072091" cy="679933"/>
      </dsp:txXfrm>
    </dsp:sp>
    <dsp:sp modelId="{324F45B6-EFF7-4386-9485-C93A9E99747C}">
      <dsp:nvSpPr>
        <dsp:cNvPr id="0" name=""/>
        <dsp:cNvSpPr/>
      </dsp:nvSpPr>
      <dsp:spPr>
        <a:xfrm>
          <a:off x="6430" y="1921247"/>
          <a:ext cx="2195849" cy="553815"/>
        </a:xfrm>
        <a:prstGeom prst="rect">
          <a:avLst/>
        </a:prstGeom>
        <a:no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2"/>
              </a:solidFill>
              <a:latin typeface="Comic Sans MS" panose="030F0702030302020204" pitchFamily="66" charset="0"/>
            </a:rPr>
            <a:t>Section-59</a:t>
          </a:r>
          <a:endParaRPr lang="en-IN" sz="1600" b="1" kern="1200" dirty="0">
            <a:solidFill>
              <a:schemeClr val="tx2"/>
            </a:solidFill>
          </a:endParaRPr>
        </a:p>
      </dsp:txBody>
      <dsp:txXfrm>
        <a:off x="6430" y="1921247"/>
        <a:ext cx="2195849" cy="553815"/>
      </dsp:txXfrm>
    </dsp:sp>
    <dsp:sp modelId="{74C9AE5E-4BF7-4742-91FD-2646DD579E20}">
      <dsp:nvSpPr>
        <dsp:cNvPr id="0" name=""/>
        <dsp:cNvSpPr/>
      </dsp:nvSpPr>
      <dsp:spPr>
        <a:xfrm>
          <a:off x="2660268" y="1901529"/>
          <a:ext cx="2195849" cy="542693"/>
        </a:xfrm>
        <a:prstGeom prst="rect">
          <a:avLst/>
        </a:prstGeom>
        <a:no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2"/>
              </a:solidFill>
              <a:latin typeface="Comic Sans MS" panose="030F0702030302020204" pitchFamily="66" charset="0"/>
            </a:rPr>
            <a:t>Section-271</a:t>
          </a:r>
          <a:endParaRPr lang="en-IN" sz="1600" b="1" kern="1200" dirty="0">
            <a:solidFill>
              <a:schemeClr val="tx2"/>
            </a:solidFill>
          </a:endParaRPr>
        </a:p>
      </dsp:txBody>
      <dsp:txXfrm>
        <a:off x="2660268" y="1901529"/>
        <a:ext cx="2195849" cy="542693"/>
      </dsp:txXfrm>
    </dsp:sp>
    <dsp:sp modelId="{947EE88F-DCD6-4D83-A281-D1D9DCEF1C13}">
      <dsp:nvSpPr>
        <dsp:cNvPr id="0" name=""/>
        <dsp:cNvSpPr/>
      </dsp:nvSpPr>
      <dsp:spPr>
        <a:xfrm>
          <a:off x="5317247" y="1901529"/>
          <a:ext cx="2159047" cy="515574"/>
        </a:xfrm>
        <a:prstGeom prst="rect">
          <a:avLst/>
        </a:prstGeom>
        <a:no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Font typeface="+mj-lt"/>
            <a:buNone/>
          </a:pPr>
          <a:r>
            <a:rPr lang="en-US" sz="1600" b="1" kern="1200" dirty="0">
              <a:solidFill>
                <a:schemeClr val="tx1"/>
              </a:solidFill>
              <a:latin typeface="Comic Sans MS" panose="030F0702030302020204" pitchFamily="66" charset="0"/>
            </a:rPr>
            <a:t>Section 248</a:t>
          </a:r>
          <a:endParaRPr lang="en-IN" sz="1600" b="1" kern="1200" dirty="0">
            <a:solidFill>
              <a:schemeClr val="tx1"/>
            </a:solidFill>
            <a:latin typeface="Comic Sans MS" panose="030F0702030302020204" pitchFamily="66" charset="0"/>
          </a:endParaRPr>
        </a:p>
      </dsp:txBody>
      <dsp:txXfrm>
        <a:off x="5317247" y="1901529"/>
        <a:ext cx="2159047" cy="5155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4EEB2-E98C-4301-BE7B-AB155020EB72}">
      <dsp:nvSpPr>
        <dsp:cNvPr id="0" name=""/>
        <dsp:cNvSpPr/>
      </dsp:nvSpPr>
      <dsp:spPr>
        <a:xfrm>
          <a:off x="3739792" y="1349857"/>
          <a:ext cx="2046591" cy="710387"/>
        </a:xfrm>
        <a:custGeom>
          <a:avLst/>
          <a:gdLst/>
          <a:ahLst/>
          <a:cxnLst/>
          <a:rect l="0" t="0" r="0" b="0"/>
          <a:pathLst>
            <a:path>
              <a:moveTo>
                <a:pt x="0" y="0"/>
              </a:moveTo>
              <a:lnTo>
                <a:pt x="0" y="355193"/>
              </a:lnTo>
              <a:lnTo>
                <a:pt x="2046591" y="355193"/>
              </a:lnTo>
              <a:lnTo>
                <a:pt x="2046591" y="710387"/>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FC6703-3E35-4AEC-A034-CC4D6810B3E2}">
      <dsp:nvSpPr>
        <dsp:cNvPr id="0" name=""/>
        <dsp:cNvSpPr/>
      </dsp:nvSpPr>
      <dsp:spPr>
        <a:xfrm>
          <a:off x="1698038" y="1349857"/>
          <a:ext cx="2041754" cy="740764"/>
        </a:xfrm>
        <a:custGeom>
          <a:avLst/>
          <a:gdLst/>
          <a:ahLst/>
          <a:cxnLst/>
          <a:rect l="0" t="0" r="0" b="0"/>
          <a:pathLst>
            <a:path>
              <a:moveTo>
                <a:pt x="2041754" y="0"/>
              </a:moveTo>
              <a:lnTo>
                <a:pt x="2041754" y="385571"/>
              </a:lnTo>
              <a:lnTo>
                <a:pt x="0" y="385571"/>
              </a:lnTo>
              <a:lnTo>
                <a:pt x="0" y="74076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039EB8-3FDC-4EA2-88AD-33F9364AE127}">
      <dsp:nvSpPr>
        <dsp:cNvPr id="0" name=""/>
        <dsp:cNvSpPr/>
      </dsp:nvSpPr>
      <dsp:spPr>
        <a:xfrm>
          <a:off x="2143721" y="302391"/>
          <a:ext cx="3192141" cy="1047465"/>
        </a:xfrm>
        <a:prstGeom prst="rect">
          <a:avLst/>
        </a:prstGeom>
        <a:no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tx2"/>
              </a:solidFill>
              <a:latin typeface="Comic Sans MS" panose="030F0702030302020204" pitchFamily="66" charset="0"/>
            </a:rPr>
            <a:t>Sec 248</a:t>
          </a:r>
        </a:p>
      </dsp:txBody>
      <dsp:txXfrm>
        <a:off x="2143721" y="302391"/>
        <a:ext cx="3192141" cy="1047465"/>
      </dsp:txXfrm>
    </dsp:sp>
    <dsp:sp modelId="{324F45B6-EFF7-4386-9485-C93A9E99747C}">
      <dsp:nvSpPr>
        <dsp:cNvPr id="0" name=""/>
        <dsp:cNvSpPr/>
      </dsp:nvSpPr>
      <dsp:spPr>
        <a:xfrm>
          <a:off x="6640" y="2090621"/>
          <a:ext cx="3382795" cy="853174"/>
        </a:xfrm>
        <a:prstGeom prst="rect">
          <a:avLst/>
        </a:prstGeom>
        <a:no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2"/>
              </a:solidFill>
            </a:rPr>
            <a:t>By ROC</a:t>
          </a:r>
          <a:endParaRPr lang="en-IN" sz="1600" b="1" kern="1200" dirty="0">
            <a:solidFill>
              <a:schemeClr val="tx2"/>
            </a:solidFill>
          </a:endParaRPr>
        </a:p>
      </dsp:txBody>
      <dsp:txXfrm>
        <a:off x="6640" y="2090621"/>
        <a:ext cx="3382795" cy="853174"/>
      </dsp:txXfrm>
    </dsp:sp>
    <dsp:sp modelId="{74C9AE5E-4BF7-4742-91FD-2646DD579E20}">
      <dsp:nvSpPr>
        <dsp:cNvPr id="0" name=""/>
        <dsp:cNvSpPr/>
      </dsp:nvSpPr>
      <dsp:spPr>
        <a:xfrm>
          <a:off x="4094986" y="2060244"/>
          <a:ext cx="3382795" cy="836041"/>
        </a:xfrm>
        <a:prstGeom prst="rect">
          <a:avLst/>
        </a:prstGeom>
        <a:no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2"/>
              </a:solidFill>
              <a:latin typeface="Comic Sans MS" panose="030F0702030302020204" pitchFamily="66" charset="0"/>
            </a:rPr>
            <a:t>By Company</a:t>
          </a:r>
          <a:endParaRPr lang="en-IN" sz="1600" b="1" kern="1200" dirty="0">
            <a:solidFill>
              <a:schemeClr val="tx2"/>
            </a:solidFill>
          </a:endParaRPr>
        </a:p>
      </dsp:txBody>
      <dsp:txXfrm>
        <a:off x="4094986" y="2060244"/>
        <a:ext cx="3382795" cy="8360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3BF45A-D94B-4A7F-B200-14FD255BFA52}">
      <dsp:nvSpPr>
        <dsp:cNvPr id="0" name=""/>
        <dsp:cNvSpPr/>
      </dsp:nvSpPr>
      <dsp:spPr>
        <a:xfrm rot="21425713">
          <a:off x="4141516" y="0"/>
          <a:ext cx="2696752" cy="1127760"/>
        </a:xfrm>
        <a:prstGeom prst="roundRect">
          <a:avLst>
            <a:gd name="adj" fmla="val 10000"/>
          </a:avLst>
        </a:prstGeom>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ROC to believe that Company</a:t>
          </a:r>
          <a:endParaRPr lang="en-IN" sz="2800" kern="1200" dirty="0">
            <a:solidFill>
              <a:schemeClr val="bg1"/>
            </a:solidFill>
          </a:endParaRPr>
        </a:p>
      </dsp:txBody>
      <dsp:txXfrm>
        <a:off x="4174547" y="33031"/>
        <a:ext cx="2630690" cy="1061698"/>
      </dsp:txXfrm>
    </dsp:sp>
    <dsp:sp modelId="{1A2F46A1-3B3D-4792-964A-F210D7F5E8CF}">
      <dsp:nvSpPr>
        <dsp:cNvPr id="0" name=""/>
        <dsp:cNvSpPr/>
      </dsp:nvSpPr>
      <dsp:spPr>
        <a:xfrm rot="21351361">
          <a:off x="5750366" y="2113016"/>
          <a:ext cx="2029968" cy="1127760"/>
        </a:xfrm>
        <a:prstGeom prst="roundRect">
          <a:avLst>
            <a:gd name="adj" fmla="val 10000"/>
          </a:avLst>
        </a:prstGeom>
        <a:pattFill prst="pct50">
          <a:fgClr>
            <a:schemeClr val="accent1">
              <a:hueOff val="0"/>
              <a:satOff val="0"/>
              <a:lumOff val="0"/>
            </a:schemeClr>
          </a:fgClr>
          <a:bgClr>
            <a:schemeClr val="bg1"/>
          </a:bgClr>
        </a:patt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0" i="0" kern="1200" dirty="0">
              <a:solidFill>
                <a:schemeClr val="tx2">
                  <a:lumMod val="50000"/>
                </a:schemeClr>
              </a:solidFill>
              <a:effectLst/>
              <a:latin typeface="Comic Sans MS" panose="030F0702030302020204" pitchFamily="66" charset="0"/>
            </a:rPr>
            <a:t>If Company is regulated under a special Act, approval of the regulatory body constituted or established under that Act shall also be obtained</a:t>
          </a:r>
          <a:endParaRPr lang="en-IN" sz="1200" kern="1200" dirty="0"/>
        </a:p>
      </dsp:txBody>
      <dsp:txXfrm>
        <a:off x="5783397" y="2146047"/>
        <a:ext cx="1963906" cy="1061698"/>
      </dsp:txXfrm>
    </dsp:sp>
    <dsp:sp modelId="{486B4AF4-863C-4C3A-A8C2-9012C2C0C6AD}">
      <dsp:nvSpPr>
        <dsp:cNvPr id="0" name=""/>
        <dsp:cNvSpPr/>
      </dsp:nvSpPr>
      <dsp:spPr>
        <a:xfrm>
          <a:off x="5087315" y="5168465"/>
          <a:ext cx="845820" cy="470335"/>
        </a:xfrm>
        <a:prstGeom prst="triangle">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0CB22E-FAAD-4E6C-8A72-7D1B4F4E997A}">
      <dsp:nvSpPr>
        <dsp:cNvPr id="0" name=""/>
        <dsp:cNvSpPr/>
      </dsp:nvSpPr>
      <dsp:spPr>
        <a:xfrm rot="21360000">
          <a:off x="3119957" y="4786807"/>
          <a:ext cx="5076470" cy="354981"/>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44E9D1-B0F0-48E8-B335-F8249F996E8B}">
      <dsp:nvSpPr>
        <dsp:cNvPr id="0" name=""/>
        <dsp:cNvSpPr/>
      </dsp:nvSpPr>
      <dsp:spPr>
        <a:xfrm rot="21360000">
          <a:off x="3094956" y="3651213"/>
          <a:ext cx="2005186" cy="1233645"/>
        </a:xfrm>
        <a:prstGeom prst="roundRect">
          <a:avLst/>
        </a:prstGeom>
        <a:pattFill prst="pct5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55625">
            <a:lnSpc>
              <a:spcPct val="90000"/>
            </a:lnSpc>
            <a:spcBef>
              <a:spcPct val="0"/>
            </a:spcBef>
            <a:spcAft>
              <a:spcPct val="35000"/>
            </a:spcAft>
            <a:buNone/>
          </a:pPr>
          <a:r>
            <a:rPr lang="en-US" sz="1250" kern="1200" dirty="0">
              <a:solidFill>
                <a:schemeClr val="tx1"/>
              </a:solidFill>
              <a:latin typeface="Comic Sans MS" panose="030F0702030302020204" pitchFamily="66" charset="0"/>
            </a:rPr>
            <a:t>company is not carrying on any business or operation for a period of 2 immediately preceding financial years </a:t>
          </a:r>
          <a:endParaRPr lang="en-IN" sz="1250" kern="1200" dirty="0"/>
        </a:p>
      </dsp:txBody>
      <dsp:txXfrm>
        <a:off x="3155178" y="3711435"/>
        <a:ext cx="1884742" cy="1113201"/>
      </dsp:txXfrm>
    </dsp:sp>
    <dsp:sp modelId="{5A86E9B6-5007-40A6-9C7A-AC49EE5FBF04}">
      <dsp:nvSpPr>
        <dsp:cNvPr id="0" name=""/>
        <dsp:cNvSpPr/>
      </dsp:nvSpPr>
      <dsp:spPr>
        <a:xfrm rot="21360000">
          <a:off x="2978779" y="2383405"/>
          <a:ext cx="2006560" cy="1213992"/>
        </a:xfrm>
        <a:prstGeom prst="roundRect">
          <a:avLst/>
        </a:prstGeom>
        <a:pattFill prst="pct5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55625">
            <a:lnSpc>
              <a:spcPct val="90000"/>
            </a:lnSpc>
            <a:spcBef>
              <a:spcPct val="0"/>
            </a:spcBef>
            <a:spcAft>
              <a:spcPct val="35000"/>
            </a:spcAft>
            <a:buNone/>
          </a:pPr>
          <a:r>
            <a:rPr lang="en-US" sz="1250" kern="1200" dirty="0">
              <a:solidFill>
                <a:schemeClr val="tx1"/>
              </a:solidFill>
              <a:latin typeface="Comic Sans MS" panose="030F0702030302020204" pitchFamily="66" charset="0"/>
            </a:rPr>
            <a:t>subscribers to the MOA have not paid the subscription and INC-20A not been filed within 180 days of its incorporation </a:t>
          </a:r>
          <a:endParaRPr lang="en-IN" sz="1250" kern="1200" dirty="0"/>
        </a:p>
      </dsp:txBody>
      <dsp:txXfrm>
        <a:off x="3038041" y="2442667"/>
        <a:ext cx="1888036" cy="1095468"/>
      </dsp:txXfrm>
    </dsp:sp>
    <dsp:sp modelId="{F6142550-8C50-472E-9E42-E0D0E84DF8A6}">
      <dsp:nvSpPr>
        <dsp:cNvPr id="0" name=""/>
        <dsp:cNvSpPr/>
      </dsp:nvSpPr>
      <dsp:spPr>
        <a:xfrm rot="21360000">
          <a:off x="2848266" y="1347462"/>
          <a:ext cx="2025463" cy="943659"/>
        </a:xfrm>
        <a:prstGeom prst="roundRect">
          <a:avLst/>
        </a:prstGeom>
        <a:pattFill prst="pct5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latin typeface="Comic Sans MS" panose="030F0702030302020204" pitchFamily="66" charset="0"/>
            </a:rPr>
            <a:t>failed to commence its business within 1 year of its incorporation </a:t>
          </a:r>
          <a:endParaRPr lang="en-IN" sz="1300" kern="1200" dirty="0"/>
        </a:p>
      </dsp:txBody>
      <dsp:txXfrm>
        <a:off x="2894332" y="1393528"/>
        <a:ext cx="1933331" cy="851527"/>
      </dsp:txXfrm>
    </dsp:sp>
    <dsp:sp modelId="{88613AA4-459C-49A1-8E1A-9BA80C496C05}">
      <dsp:nvSpPr>
        <dsp:cNvPr id="0" name=""/>
        <dsp:cNvSpPr/>
      </dsp:nvSpPr>
      <dsp:spPr>
        <a:xfrm rot="21404370">
          <a:off x="5870700" y="3387550"/>
          <a:ext cx="2008504" cy="1186192"/>
        </a:xfrm>
        <a:prstGeom prst="roundRect">
          <a:avLst/>
        </a:prstGeom>
        <a:pattFill prst="pct5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latin typeface="Comic Sans MS" panose="030F0702030302020204" pitchFamily="66" charset="0"/>
            </a:rPr>
            <a:t>AOC-4 and MGT-7 to be filed up to the end of the </a:t>
          </a:r>
          <a:r>
            <a:rPr lang="en-US" sz="1200" u="sng" kern="1200" dirty="0">
              <a:solidFill>
                <a:schemeClr val="tx1"/>
              </a:solidFill>
              <a:latin typeface="Comic Sans MS" panose="030F0702030302020204" pitchFamily="66" charset="0"/>
            </a:rPr>
            <a:t>financial year in which the company ceased to carry its business operations </a:t>
          </a:r>
          <a:endParaRPr lang="en-IN" sz="1200" u="sng" kern="1200" dirty="0"/>
        </a:p>
      </dsp:txBody>
      <dsp:txXfrm>
        <a:off x="5928605" y="3445455"/>
        <a:ext cx="1892694" cy="10703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546A0B-040F-44D7-A5CD-C032405BE6C9}">
      <dsp:nvSpPr>
        <dsp:cNvPr id="0" name=""/>
        <dsp:cNvSpPr/>
      </dsp:nvSpPr>
      <dsp:spPr>
        <a:xfrm>
          <a:off x="4555027" y="2415341"/>
          <a:ext cx="3055631" cy="727101"/>
        </a:xfrm>
        <a:custGeom>
          <a:avLst/>
          <a:gdLst/>
          <a:ahLst/>
          <a:cxnLst/>
          <a:rect l="0" t="0" r="0" b="0"/>
          <a:pathLst>
            <a:path>
              <a:moveTo>
                <a:pt x="0" y="0"/>
              </a:moveTo>
              <a:lnTo>
                <a:pt x="0" y="495498"/>
              </a:lnTo>
              <a:lnTo>
                <a:pt x="3055631" y="495498"/>
              </a:lnTo>
              <a:lnTo>
                <a:pt x="3055631" y="7271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9B5B3F-6BD1-407E-879F-5AC7312E60CB}">
      <dsp:nvSpPr>
        <dsp:cNvPr id="0" name=""/>
        <dsp:cNvSpPr/>
      </dsp:nvSpPr>
      <dsp:spPr>
        <a:xfrm>
          <a:off x="4306370" y="2415341"/>
          <a:ext cx="248656" cy="727101"/>
        </a:xfrm>
        <a:custGeom>
          <a:avLst/>
          <a:gdLst/>
          <a:ahLst/>
          <a:cxnLst/>
          <a:rect l="0" t="0" r="0" b="0"/>
          <a:pathLst>
            <a:path>
              <a:moveTo>
                <a:pt x="248656" y="0"/>
              </a:moveTo>
              <a:lnTo>
                <a:pt x="248656" y="495498"/>
              </a:lnTo>
              <a:lnTo>
                <a:pt x="0" y="495498"/>
              </a:lnTo>
              <a:lnTo>
                <a:pt x="0" y="7271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A77B4D-D7FC-40F7-8D48-77EE666CF76C}">
      <dsp:nvSpPr>
        <dsp:cNvPr id="0" name=""/>
        <dsp:cNvSpPr/>
      </dsp:nvSpPr>
      <dsp:spPr>
        <a:xfrm>
          <a:off x="1250739" y="2415341"/>
          <a:ext cx="3304287" cy="727101"/>
        </a:xfrm>
        <a:custGeom>
          <a:avLst/>
          <a:gdLst/>
          <a:ahLst/>
          <a:cxnLst/>
          <a:rect l="0" t="0" r="0" b="0"/>
          <a:pathLst>
            <a:path>
              <a:moveTo>
                <a:pt x="3304287" y="0"/>
              </a:moveTo>
              <a:lnTo>
                <a:pt x="3304287" y="495498"/>
              </a:lnTo>
              <a:lnTo>
                <a:pt x="0" y="495498"/>
              </a:lnTo>
              <a:lnTo>
                <a:pt x="0" y="72710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2CA995-5078-453F-8F2F-378D36546E31}">
      <dsp:nvSpPr>
        <dsp:cNvPr id="0" name=""/>
        <dsp:cNvSpPr/>
      </dsp:nvSpPr>
      <dsp:spPr>
        <a:xfrm>
          <a:off x="3304996" y="827802"/>
          <a:ext cx="2500062" cy="158753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60D514-F7F7-41D2-B380-33948FE25C60}">
      <dsp:nvSpPr>
        <dsp:cNvPr id="0" name=""/>
        <dsp:cNvSpPr/>
      </dsp:nvSpPr>
      <dsp:spPr>
        <a:xfrm>
          <a:off x="3582780" y="1091697"/>
          <a:ext cx="2500062" cy="1587539"/>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IN" sz="3200" b="1" kern="1200" dirty="0">
              <a:latin typeface="Comic Sans MS" panose="030F0702030302020204" pitchFamily="66" charset="0"/>
            </a:rPr>
            <a:t>Options</a:t>
          </a:r>
        </a:p>
      </dsp:txBody>
      <dsp:txXfrm>
        <a:off x="3629277" y="1138194"/>
        <a:ext cx="2407068" cy="1494545"/>
      </dsp:txXfrm>
    </dsp:sp>
    <dsp:sp modelId="{C065DB9A-7E1F-4429-AAAB-281D47F965DC}">
      <dsp:nvSpPr>
        <dsp:cNvPr id="0" name=""/>
        <dsp:cNvSpPr/>
      </dsp:nvSpPr>
      <dsp:spPr>
        <a:xfrm>
          <a:off x="708" y="3142442"/>
          <a:ext cx="2500062" cy="158753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099888-F5D6-4663-B5CE-C1B7A4C610EE}">
      <dsp:nvSpPr>
        <dsp:cNvPr id="0" name=""/>
        <dsp:cNvSpPr/>
      </dsp:nvSpPr>
      <dsp:spPr>
        <a:xfrm>
          <a:off x="278492" y="3406338"/>
          <a:ext cx="2500062" cy="1587539"/>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n-IN" sz="1400" b="1" kern="1200" dirty="0">
              <a:solidFill>
                <a:schemeClr val="tx1">
                  <a:lumMod val="95000"/>
                  <a:lumOff val="5000"/>
                </a:schemeClr>
              </a:solidFill>
              <a:latin typeface="Comic Sans MS" panose="030F0702030302020204" pitchFamily="66" charset="0"/>
            </a:rPr>
            <a:t>1. Sale of land in the Company &amp; liquidation thereupon</a:t>
          </a:r>
          <a:endParaRPr lang="en-IN" sz="1400" kern="1200" dirty="0"/>
        </a:p>
      </dsp:txBody>
      <dsp:txXfrm>
        <a:off x="324989" y="3452835"/>
        <a:ext cx="2407068" cy="1494545"/>
      </dsp:txXfrm>
    </dsp:sp>
    <dsp:sp modelId="{1952F766-10F2-4401-ACC7-09D773873FD4}">
      <dsp:nvSpPr>
        <dsp:cNvPr id="0" name=""/>
        <dsp:cNvSpPr/>
      </dsp:nvSpPr>
      <dsp:spPr>
        <a:xfrm>
          <a:off x="3056339" y="3142442"/>
          <a:ext cx="2500062" cy="158753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24BE88-6A84-4E90-9DEB-5A41A8A6F5A1}">
      <dsp:nvSpPr>
        <dsp:cNvPr id="0" name=""/>
        <dsp:cNvSpPr/>
      </dsp:nvSpPr>
      <dsp:spPr>
        <a:xfrm>
          <a:off x="3334124" y="3406338"/>
          <a:ext cx="2500062" cy="1587539"/>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n-IN" sz="1400" b="1" kern="1200" dirty="0">
              <a:solidFill>
                <a:schemeClr val="tx1">
                  <a:lumMod val="95000"/>
                  <a:lumOff val="5000"/>
                </a:schemeClr>
              </a:solidFill>
              <a:latin typeface="Comic Sans MS" panose="030F0702030302020204" pitchFamily="66" charset="0"/>
            </a:rPr>
            <a:t>2. Conversion of Company into LLP &amp; thereupon sale of land &amp; Building</a:t>
          </a:r>
          <a:endParaRPr lang="en-IN" sz="1400" kern="1200" dirty="0"/>
        </a:p>
      </dsp:txBody>
      <dsp:txXfrm>
        <a:off x="3380621" y="3452835"/>
        <a:ext cx="2407068" cy="1494545"/>
      </dsp:txXfrm>
    </dsp:sp>
    <dsp:sp modelId="{CCC8B8C7-FFB3-4329-8666-FB248DA28E1D}">
      <dsp:nvSpPr>
        <dsp:cNvPr id="0" name=""/>
        <dsp:cNvSpPr/>
      </dsp:nvSpPr>
      <dsp:spPr>
        <a:xfrm>
          <a:off x="6111971" y="3142442"/>
          <a:ext cx="2997374" cy="158753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B761F9-943D-4B75-AE54-89B80172D7A6}">
      <dsp:nvSpPr>
        <dsp:cNvPr id="0" name=""/>
        <dsp:cNvSpPr/>
      </dsp:nvSpPr>
      <dsp:spPr>
        <a:xfrm>
          <a:off x="6389756" y="3406338"/>
          <a:ext cx="2997374" cy="1587539"/>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lumMod val="95000"/>
                  <a:lumOff val="5000"/>
                </a:schemeClr>
              </a:solidFill>
              <a:latin typeface="Comic Sans MS" panose="030F0702030302020204" pitchFamily="66" charset="0"/>
            </a:rPr>
            <a:t>3. When the land is directly registered in the name of the shareholders as part of winding up</a:t>
          </a:r>
          <a:endParaRPr lang="en-IN" sz="1400" kern="1200" dirty="0"/>
        </a:p>
      </dsp:txBody>
      <dsp:txXfrm>
        <a:off x="6436253" y="3452835"/>
        <a:ext cx="2904380" cy="14945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6FB8C4-C787-4516-B15A-9798C5722A3C}">
      <dsp:nvSpPr>
        <dsp:cNvPr id="0" name=""/>
        <dsp:cNvSpPr/>
      </dsp:nvSpPr>
      <dsp:spPr>
        <a:xfrm>
          <a:off x="0" y="238864"/>
          <a:ext cx="7538720" cy="1214011"/>
        </a:xfrm>
        <a:prstGeom prst="roundRect">
          <a:avLst/>
        </a:prstGeom>
        <a:solidFill>
          <a:schemeClr val="accent1">
            <a:alpha val="3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Clr>
              <a:schemeClr val="tx1">
                <a:lumMod val="95000"/>
                <a:lumOff val="5000"/>
              </a:schemeClr>
            </a:buClr>
            <a:buSzPct val="90000"/>
            <a:buFont typeface="+mj-lt"/>
            <a:buNone/>
          </a:pPr>
          <a:r>
            <a:rPr lang="en-US" sz="1600" kern="1200" dirty="0">
              <a:solidFill>
                <a:schemeClr val="tx1"/>
              </a:solidFill>
              <a:latin typeface="Comic Sans MS" panose="030F0702030302020204" pitchFamily="66" charset="0"/>
            </a:rPr>
            <a:t>Any transfer of a capital asset /  intangible asset by a private company or unlisted public company to a LLP or</a:t>
          </a:r>
          <a:endParaRPr lang="en-IN" sz="1600" kern="1200" dirty="0"/>
        </a:p>
      </dsp:txBody>
      <dsp:txXfrm>
        <a:off x="59263" y="298127"/>
        <a:ext cx="7420194" cy="1095485"/>
      </dsp:txXfrm>
    </dsp:sp>
    <dsp:sp modelId="{185C1901-1BF6-4CC0-8201-08596E08F929}">
      <dsp:nvSpPr>
        <dsp:cNvPr id="0" name=""/>
        <dsp:cNvSpPr/>
      </dsp:nvSpPr>
      <dsp:spPr>
        <a:xfrm>
          <a:off x="0" y="1350678"/>
          <a:ext cx="7538720"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9354" tIns="20320" rIns="113792" bIns="20320" numCol="1" spcCol="1270" anchor="t" anchorCtr="0">
          <a:noAutofit/>
        </a:bodyPr>
        <a:lstStyle/>
        <a:p>
          <a:pPr marL="114300" lvl="1" indent="-114300" algn="l" defTabSz="533400">
            <a:lnSpc>
              <a:spcPct val="90000"/>
            </a:lnSpc>
            <a:spcBef>
              <a:spcPct val="0"/>
            </a:spcBef>
            <a:spcAft>
              <a:spcPct val="20000"/>
            </a:spcAft>
            <a:buChar char="•"/>
          </a:pPr>
          <a:endParaRPr lang="en-IN" sz="1200" kern="1200" dirty="0"/>
        </a:p>
      </dsp:txBody>
      <dsp:txXfrm>
        <a:off x="0" y="1350678"/>
        <a:ext cx="7538720" cy="380880"/>
      </dsp:txXfrm>
    </dsp:sp>
    <dsp:sp modelId="{395760F0-73CF-48CF-BD5A-0328FE9BA22A}">
      <dsp:nvSpPr>
        <dsp:cNvPr id="0" name=""/>
        <dsp:cNvSpPr/>
      </dsp:nvSpPr>
      <dsp:spPr>
        <a:xfrm>
          <a:off x="0" y="1731558"/>
          <a:ext cx="7538720" cy="1308588"/>
        </a:xfrm>
        <a:prstGeom prst="roundRect">
          <a:avLst/>
        </a:prstGeom>
        <a:solidFill>
          <a:schemeClr val="accent1">
            <a:alpha val="3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Clr>
              <a:schemeClr val="tx1">
                <a:lumMod val="95000"/>
                <a:lumOff val="5000"/>
              </a:schemeClr>
            </a:buClr>
            <a:buSzPct val="90000"/>
            <a:buFont typeface="+mj-lt"/>
            <a:buNone/>
          </a:pPr>
          <a:r>
            <a:rPr lang="en-US" sz="1600" kern="1200" dirty="0">
              <a:solidFill>
                <a:schemeClr val="tx1"/>
              </a:solidFill>
              <a:latin typeface="Comic Sans MS" panose="030F0702030302020204" pitchFamily="66" charset="0"/>
            </a:rPr>
            <a:t>Any transfer of a share or shares held in the company by a shareholder as a result of conversion of the  company into a LLP in accordance  with the provisions of Section 56 or Section 57 of the Limited Liability Partnership Act, 2008</a:t>
          </a:r>
          <a:endParaRPr lang="en-IN" sz="1600" kern="1200" dirty="0"/>
        </a:p>
      </dsp:txBody>
      <dsp:txXfrm>
        <a:off x="63880" y="1795438"/>
        <a:ext cx="7410960" cy="1180828"/>
      </dsp:txXfrm>
    </dsp:sp>
    <dsp:sp modelId="{3841315A-41C0-45E7-9DBE-5F77E5ECC53B}">
      <dsp:nvSpPr>
        <dsp:cNvPr id="0" name=""/>
        <dsp:cNvSpPr/>
      </dsp:nvSpPr>
      <dsp:spPr>
        <a:xfrm>
          <a:off x="0" y="3040146"/>
          <a:ext cx="7538720"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9354" tIns="20320" rIns="113792" bIns="20320" numCol="1" spcCol="1270" anchor="t" anchorCtr="0">
          <a:noAutofit/>
        </a:bodyPr>
        <a:lstStyle/>
        <a:p>
          <a:pPr marL="114300" lvl="1" indent="-114300" algn="l" defTabSz="533400">
            <a:lnSpc>
              <a:spcPct val="90000"/>
            </a:lnSpc>
            <a:spcBef>
              <a:spcPct val="0"/>
            </a:spcBef>
            <a:spcAft>
              <a:spcPct val="20000"/>
            </a:spcAft>
            <a:buChar char="•"/>
          </a:pPr>
          <a:endParaRPr lang="en-IN" sz="1200" kern="1200" dirty="0"/>
        </a:p>
      </dsp:txBody>
      <dsp:txXfrm>
        <a:off x="0" y="3040146"/>
        <a:ext cx="7538720" cy="3808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6FB8C4-C787-4516-B15A-9798C5722A3C}">
      <dsp:nvSpPr>
        <dsp:cNvPr id="0" name=""/>
        <dsp:cNvSpPr/>
      </dsp:nvSpPr>
      <dsp:spPr>
        <a:xfrm>
          <a:off x="0" y="159973"/>
          <a:ext cx="8618762" cy="847019"/>
        </a:xfrm>
        <a:prstGeom prst="roundRect">
          <a:avLst/>
        </a:prstGeom>
        <a:solidFill>
          <a:schemeClr val="accent1">
            <a:alpha val="3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Clr>
              <a:schemeClr val="tx1">
                <a:lumMod val="95000"/>
                <a:lumOff val="5000"/>
              </a:schemeClr>
            </a:buClr>
            <a:buSzPct val="90000"/>
            <a:buFont typeface="+mj-lt"/>
            <a:buNone/>
          </a:pPr>
          <a:r>
            <a:rPr lang="en-US" sz="2100" kern="1200" dirty="0">
              <a:solidFill>
                <a:schemeClr val="tx1"/>
              </a:solidFill>
              <a:latin typeface="Comic Sans MS" panose="030F0702030302020204" pitchFamily="66" charset="0"/>
            </a:rPr>
            <a:t>IBC to supersede Companies Act</a:t>
          </a:r>
          <a:endParaRPr lang="en-IN" sz="2100" kern="1200" dirty="0"/>
        </a:p>
      </dsp:txBody>
      <dsp:txXfrm>
        <a:off x="41348" y="201321"/>
        <a:ext cx="8536066" cy="764323"/>
      </dsp:txXfrm>
    </dsp:sp>
    <dsp:sp modelId="{185C1901-1BF6-4CC0-8201-08596E08F929}">
      <dsp:nvSpPr>
        <dsp:cNvPr id="0" name=""/>
        <dsp:cNvSpPr/>
      </dsp:nvSpPr>
      <dsp:spPr>
        <a:xfrm>
          <a:off x="0" y="851474"/>
          <a:ext cx="8618762" cy="57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3646" tIns="26670" rIns="149352" bIns="26670" numCol="1" spcCol="1270" anchor="t" anchorCtr="0">
          <a:noAutofit/>
        </a:bodyPr>
        <a:lstStyle/>
        <a:p>
          <a:pPr marL="171450" lvl="1" indent="-171450" algn="l" defTabSz="711200">
            <a:lnSpc>
              <a:spcPct val="90000"/>
            </a:lnSpc>
            <a:spcBef>
              <a:spcPct val="0"/>
            </a:spcBef>
            <a:spcAft>
              <a:spcPct val="20000"/>
            </a:spcAft>
            <a:buChar char="•"/>
          </a:pPr>
          <a:endParaRPr lang="en-IN" sz="1600" kern="1200" dirty="0"/>
        </a:p>
      </dsp:txBody>
      <dsp:txXfrm>
        <a:off x="0" y="851474"/>
        <a:ext cx="8618762" cy="579600"/>
      </dsp:txXfrm>
    </dsp:sp>
    <dsp:sp modelId="{395760F0-73CF-48CF-BD5A-0328FE9BA22A}">
      <dsp:nvSpPr>
        <dsp:cNvPr id="0" name=""/>
        <dsp:cNvSpPr/>
      </dsp:nvSpPr>
      <dsp:spPr>
        <a:xfrm>
          <a:off x="0" y="1431074"/>
          <a:ext cx="8618762" cy="913006"/>
        </a:xfrm>
        <a:prstGeom prst="roundRect">
          <a:avLst/>
        </a:prstGeom>
        <a:solidFill>
          <a:schemeClr val="accent1">
            <a:alpha val="3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Clr>
              <a:schemeClr val="tx1">
                <a:lumMod val="95000"/>
                <a:lumOff val="5000"/>
              </a:schemeClr>
            </a:buClr>
            <a:buSzPct val="90000"/>
            <a:buFont typeface="+mj-lt"/>
            <a:buNone/>
          </a:pPr>
          <a:r>
            <a:rPr lang="en-US" sz="2100" kern="1200" dirty="0">
              <a:solidFill>
                <a:schemeClr val="tx1"/>
              </a:solidFill>
              <a:latin typeface="Comic Sans MS" panose="030F0702030302020204" pitchFamily="66" charset="0"/>
            </a:rPr>
            <a:t>Section 8 companies also eligible to be wound up under 59 of IBC</a:t>
          </a:r>
          <a:endParaRPr lang="en-IN" sz="2100" kern="1200" dirty="0"/>
        </a:p>
      </dsp:txBody>
      <dsp:txXfrm>
        <a:off x="44569" y="1475643"/>
        <a:ext cx="8529624" cy="823868"/>
      </dsp:txXfrm>
    </dsp:sp>
    <dsp:sp modelId="{3841315A-41C0-45E7-9DBE-5F77E5ECC53B}">
      <dsp:nvSpPr>
        <dsp:cNvPr id="0" name=""/>
        <dsp:cNvSpPr/>
      </dsp:nvSpPr>
      <dsp:spPr>
        <a:xfrm>
          <a:off x="0" y="2344080"/>
          <a:ext cx="8618762" cy="57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3646" tIns="26670" rIns="149352" bIns="26670" numCol="1" spcCol="1270" anchor="t" anchorCtr="0">
          <a:noAutofit/>
        </a:bodyPr>
        <a:lstStyle/>
        <a:p>
          <a:pPr marL="171450" lvl="1" indent="-171450" algn="l" defTabSz="711200">
            <a:lnSpc>
              <a:spcPct val="90000"/>
            </a:lnSpc>
            <a:spcBef>
              <a:spcPct val="0"/>
            </a:spcBef>
            <a:spcAft>
              <a:spcPct val="20000"/>
            </a:spcAft>
            <a:buChar char="•"/>
          </a:pPr>
          <a:endParaRPr lang="en-IN" sz="1600" kern="1200" dirty="0"/>
        </a:p>
      </dsp:txBody>
      <dsp:txXfrm>
        <a:off x="0" y="2344080"/>
        <a:ext cx="8618762" cy="5796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57A193-F994-4CB1-B788-AB71FA84E45F}">
      <dsp:nvSpPr>
        <dsp:cNvPr id="0" name=""/>
        <dsp:cNvSpPr/>
      </dsp:nvSpPr>
      <dsp:spPr>
        <a:xfrm rot="5400000">
          <a:off x="729133" y="1413957"/>
          <a:ext cx="2209064" cy="266306"/>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896D4C7-3D1B-4B32-B74B-A470A65620C3}">
      <dsp:nvSpPr>
        <dsp:cNvPr id="0" name=""/>
        <dsp:cNvSpPr/>
      </dsp:nvSpPr>
      <dsp:spPr>
        <a:xfrm>
          <a:off x="610823" y="3368"/>
          <a:ext cx="4210904" cy="1775379"/>
        </a:xfrm>
        <a:prstGeom prst="roundRect">
          <a:avLst>
            <a:gd name="adj" fmla="val 10000"/>
          </a:avLst>
        </a:prstGeom>
        <a:pattFill prst="pct6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1. Submission of Declaration(s) by </a:t>
          </a:r>
          <a:r>
            <a:rPr lang="en-US" sz="1600" u="sng" kern="1200" dirty="0">
              <a:solidFill>
                <a:schemeClr val="tx2"/>
              </a:solidFill>
              <a:latin typeface="Comic Sans MS" panose="030F0702030302020204" pitchFamily="66" charset="0"/>
            </a:rPr>
            <a:t>Majority Directors </a:t>
          </a:r>
          <a:r>
            <a:rPr lang="en-US" sz="1600" kern="1200" dirty="0">
              <a:solidFill>
                <a:schemeClr val="tx2"/>
              </a:solidFill>
              <a:latin typeface="Comic Sans MS" panose="030F0702030302020204" pitchFamily="66" charset="0"/>
            </a:rPr>
            <a:t>to ROC, stating that the company will be able to pay its dues and is not being liquidated to defraud any person</a:t>
          </a:r>
          <a:endParaRPr lang="en-IN" sz="1600" kern="1200" dirty="0">
            <a:solidFill>
              <a:schemeClr val="tx2"/>
            </a:solidFill>
            <a:latin typeface="Comic Sans MS" panose="030F0702030302020204" pitchFamily="66" charset="0"/>
          </a:endParaRPr>
        </a:p>
      </dsp:txBody>
      <dsp:txXfrm>
        <a:off x="662822" y="55367"/>
        <a:ext cx="4106906" cy="1671381"/>
      </dsp:txXfrm>
    </dsp:sp>
    <dsp:sp modelId="{D2184DAC-6AE1-4F2D-AA58-7984F5995017}">
      <dsp:nvSpPr>
        <dsp:cNvPr id="0" name=""/>
        <dsp:cNvSpPr/>
      </dsp:nvSpPr>
      <dsp:spPr>
        <a:xfrm>
          <a:off x="1840895" y="2523569"/>
          <a:ext cx="5105420" cy="266306"/>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8EF1B30-121A-4A74-8501-866D1E0CDB9C}">
      <dsp:nvSpPr>
        <dsp:cNvPr id="0" name=""/>
        <dsp:cNvSpPr/>
      </dsp:nvSpPr>
      <dsp:spPr>
        <a:xfrm>
          <a:off x="610823" y="2222592"/>
          <a:ext cx="4210904" cy="1775379"/>
        </a:xfrm>
        <a:prstGeom prst="roundRect">
          <a:avLst>
            <a:gd name="adj" fmla="val 10000"/>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2. Declaration to be accompanied with two years audited financial statements &amp; report on the </a:t>
          </a:r>
          <a:r>
            <a:rPr lang="en-US" sz="1600" u="sng" kern="1200" dirty="0">
              <a:solidFill>
                <a:schemeClr val="tx2"/>
              </a:solidFill>
              <a:latin typeface="Comic Sans MS" panose="030F0702030302020204" pitchFamily="66" charset="0"/>
            </a:rPr>
            <a:t>valuation of assets </a:t>
          </a:r>
          <a:r>
            <a:rPr lang="en-US" sz="1600" kern="1200" dirty="0">
              <a:solidFill>
                <a:schemeClr val="tx2"/>
              </a:solidFill>
              <a:latin typeface="Comic Sans MS" panose="030F0702030302020204" pitchFamily="66" charset="0"/>
            </a:rPr>
            <a:t>of the Company by a registered valuer</a:t>
          </a:r>
          <a:endParaRPr lang="en-IN" sz="1600" kern="1200" dirty="0">
            <a:solidFill>
              <a:schemeClr val="tx2"/>
            </a:solidFill>
            <a:latin typeface="Comic Sans MS" panose="030F0702030302020204" pitchFamily="66" charset="0"/>
          </a:endParaRPr>
        </a:p>
      </dsp:txBody>
      <dsp:txXfrm>
        <a:off x="662822" y="2274591"/>
        <a:ext cx="4106906" cy="1671381"/>
      </dsp:txXfrm>
    </dsp:sp>
    <dsp:sp modelId="{221F2033-F3CE-40FE-9778-1B09A4F18FD9}">
      <dsp:nvSpPr>
        <dsp:cNvPr id="0" name=""/>
        <dsp:cNvSpPr/>
      </dsp:nvSpPr>
      <dsp:spPr>
        <a:xfrm rot="16200000">
          <a:off x="5848721" y="1413957"/>
          <a:ext cx="2209064" cy="266306"/>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BA6C0CD-192D-48CF-A8B7-B778839C6E16}">
      <dsp:nvSpPr>
        <dsp:cNvPr id="0" name=""/>
        <dsp:cNvSpPr/>
      </dsp:nvSpPr>
      <dsp:spPr>
        <a:xfrm>
          <a:off x="5815126" y="2222592"/>
          <a:ext cx="4041474" cy="1775379"/>
        </a:xfrm>
        <a:prstGeom prst="roundRect">
          <a:avLst>
            <a:gd name="adj" fmla="val 10000"/>
          </a:avLst>
        </a:prstGeom>
        <a:pattFill prst="pct60">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3. Passing of </a:t>
          </a:r>
          <a:r>
            <a:rPr lang="en-US" sz="1600" u="sng" kern="1200" dirty="0">
              <a:solidFill>
                <a:schemeClr val="tx2"/>
              </a:solidFill>
              <a:latin typeface="Comic Sans MS" panose="030F0702030302020204" pitchFamily="66" charset="0"/>
            </a:rPr>
            <a:t>special resolution </a:t>
          </a:r>
          <a:r>
            <a:rPr lang="en-US" sz="1600" kern="1200" dirty="0">
              <a:solidFill>
                <a:schemeClr val="tx2"/>
              </a:solidFill>
              <a:latin typeface="Comic Sans MS" panose="030F0702030302020204" pitchFamily="66" charset="0"/>
            </a:rPr>
            <a:t>and appointment of liquidator within </a:t>
          </a:r>
          <a:r>
            <a:rPr lang="en-US" sz="1600" u="sng" kern="1200" dirty="0">
              <a:solidFill>
                <a:schemeClr val="tx2"/>
              </a:solidFill>
              <a:latin typeface="Comic Sans MS" panose="030F0702030302020204" pitchFamily="66" charset="0"/>
            </a:rPr>
            <a:t>four weeks</a:t>
          </a:r>
          <a:r>
            <a:rPr lang="en-US" sz="1600" kern="1200" dirty="0">
              <a:solidFill>
                <a:schemeClr val="tx2"/>
              </a:solidFill>
              <a:latin typeface="Comic Sans MS" panose="030F0702030302020204" pitchFamily="66" charset="0"/>
            </a:rPr>
            <a:t> of the declaration. </a:t>
          </a:r>
          <a:endParaRPr lang="en-IN" sz="1600" kern="1200" dirty="0">
            <a:solidFill>
              <a:schemeClr val="tx2"/>
            </a:solidFill>
            <a:latin typeface="Comic Sans MS" panose="030F0702030302020204" pitchFamily="66" charset="0"/>
          </a:endParaRPr>
        </a:p>
      </dsp:txBody>
      <dsp:txXfrm>
        <a:off x="5867125" y="2274591"/>
        <a:ext cx="3937476" cy="1671381"/>
      </dsp:txXfrm>
    </dsp:sp>
    <dsp:sp modelId="{2A9D2CB8-6F7D-4D56-8061-842CE7A4D3F1}">
      <dsp:nvSpPr>
        <dsp:cNvPr id="0" name=""/>
        <dsp:cNvSpPr/>
      </dsp:nvSpPr>
      <dsp:spPr>
        <a:xfrm>
          <a:off x="5798186" y="3368"/>
          <a:ext cx="4075354" cy="1775379"/>
        </a:xfrm>
        <a:prstGeom prst="roundRect">
          <a:avLst>
            <a:gd name="adj" fmla="val 10000"/>
          </a:avLst>
        </a:prstGeom>
        <a:pattFill prst="pct25">
          <a:fgClr>
            <a:schemeClr val="accent1">
              <a:hueOff val="0"/>
              <a:satOff val="0"/>
              <a:lumOff val="0"/>
            </a:schemeClr>
          </a:fgClr>
          <a:bgClr>
            <a:schemeClr val="bg1"/>
          </a:bgClr>
        </a:patt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solidFill>
                <a:schemeClr val="tx2"/>
              </a:solidFill>
              <a:latin typeface="Comic Sans MS" panose="030F0702030302020204" pitchFamily="66" charset="0"/>
            </a:rPr>
            <a:t>4. If a corporate person owes debts, creditors representing </a:t>
          </a:r>
          <a:r>
            <a:rPr lang="en-US" sz="1600" u="sng" kern="1200" dirty="0">
              <a:solidFill>
                <a:schemeClr val="tx2"/>
              </a:solidFill>
              <a:latin typeface="Comic Sans MS" panose="030F0702030302020204" pitchFamily="66" charset="0"/>
            </a:rPr>
            <a:t>two-third in value of debt </a:t>
          </a:r>
          <a:r>
            <a:rPr lang="en-US" sz="1600" u="none" kern="1200" dirty="0">
              <a:solidFill>
                <a:schemeClr val="tx2"/>
              </a:solidFill>
              <a:latin typeface="Comic Sans MS" panose="030F0702030302020204" pitchFamily="66" charset="0"/>
            </a:rPr>
            <a:t>shall approve SR within Seven (7) days of its passing</a:t>
          </a:r>
          <a:endParaRPr lang="en-IN" sz="1600" kern="1200" dirty="0">
            <a:solidFill>
              <a:schemeClr val="tx2"/>
            </a:solidFill>
            <a:latin typeface="Comic Sans MS" panose="030F0702030302020204" pitchFamily="66" charset="0"/>
          </a:endParaRPr>
        </a:p>
      </dsp:txBody>
      <dsp:txXfrm>
        <a:off x="5850185" y="55367"/>
        <a:ext cx="3971356" cy="167138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112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balance1">
  <dgm:title val=""/>
  <dgm:desc val=""/>
  <dgm:catLst>
    <dgm:cat type="relationship" pri="129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BB86C6-4B15-4D95-8E58-B93DDE8E7321}" type="datetimeFigureOut">
              <a:rPr lang="en-IN" smtClean="0"/>
              <a:t>23-12-2025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71C2B5-56CC-45ED-92F6-74EDFBB6B26E}" type="slidenum">
              <a:rPr lang="en-IN" smtClean="0"/>
              <a:t>‹#›</a:t>
            </a:fld>
            <a:endParaRPr lang="en-IN"/>
          </a:p>
        </p:txBody>
      </p:sp>
    </p:spTree>
    <p:extLst>
      <p:ext uri="{BB962C8B-B14F-4D97-AF65-F5344CB8AC3E}">
        <p14:creationId xmlns:p14="http://schemas.microsoft.com/office/powerpoint/2010/main" val="3192930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 /><Relationship Id="rId1" Type="http://schemas.openxmlformats.org/officeDocument/2006/relationships/notesMaster" Target="../notesMasters/notesMaster1.xml" /></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 /><Relationship Id="rId1" Type="http://schemas.openxmlformats.org/officeDocument/2006/relationships/notesMaster" Target="../notesMasters/notesMaster1.xml" /></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 /><Relationship Id="rId1" Type="http://schemas.openxmlformats.org/officeDocument/2006/relationships/notesMaster" Target="../notesMasters/notesMaster1.xml" /></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 /><Relationship Id="rId1" Type="http://schemas.openxmlformats.org/officeDocument/2006/relationships/notesMaster" Target="../notesMasters/notesMaster1.xml" /></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 /><Relationship Id="rId1" Type="http://schemas.openxmlformats.org/officeDocument/2006/relationships/notesMaster" Target="../notesMasters/notesMaster1.xml" /></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A371C2B5-56CC-45ED-92F6-74EDFBB6B26E}" type="slidenum">
              <a:rPr lang="en-IN" smtClean="0"/>
              <a:t>1</a:t>
            </a:fld>
            <a:endParaRPr lang="en-IN"/>
          </a:p>
        </p:txBody>
      </p:sp>
    </p:spTree>
    <p:extLst>
      <p:ext uri="{BB962C8B-B14F-4D97-AF65-F5344CB8AC3E}">
        <p14:creationId xmlns:p14="http://schemas.microsoft.com/office/powerpoint/2010/main" val="16115434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699C4-4B67-D231-D814-8E1D90FF2D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3A0B51-387C-BA76-ACBC-F8DEE68213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C89D68-DCC6-059F-A5F2-2A7C51434389}"/>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DF64736C-A5BE-BB8E-7D72-8200FBD587FB}"/>
              </a:ext>
            </a:extLst>
          </p:cNvPr>
          <p:cNvSpPr>
            <a:spLocks noGrp="1"/>
          </p:cNvSpPr>
          <p:nvPr>
            <p:ph type="sldNum" sz="quarter" idx="5"/>
          </p:nvPr>
        </p:nvSpPr>
        <p:spPr/>
        <p:txBody>
          <a:bodyPr/>
          <a:lstStyle/>
          <a:p>
            <a:fld id="{A371C2B5-56CC-45ED-92F6-74EDFBB6B26E}" type="slidenum">
              <a:rPr lang="en-IN" smtClean="0"/>
              <a:t>11</a:t>
            </a:fld>
            <a:endParaRPr lang="en-IN"/>
          </a:p>
        </p:txBody>
      </p:sp>
    </p:spTree>
    <p:extLst>
      <p:ext uri="{BB962C8B-B14F-4D97-AF65-F5344CB8AC3E}">
        <p14:creationId xmlns:p14="http://schemas.microsoft.com/office/powerpoint/2010/main" val="39075798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699C4-4B67-D231-D814-8E1D90FF2D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3A0B51-387C-BA76-ACBC-F8DEE68213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C89D68-DCC6-059F-A5F2-2A7C51434389}"/>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DF64736C-A5BE-BB8E-7D72-8200FBD587FB}"/>
              </a:ext>
            </a:extLst>
          </p:cNvPr>
          <p:cNvSpPr>
            <a:spLocks noGrp="1"/>
          </p:cNvSpPr>
          <p:nvPr>
            <p:ph type="sldNum" sz="quarter" idx="5"/>
          </p:nvPr>
        </p:nvSpPr>
        <p:spPr/>
        <p:txBody>
          <a:bodyPr/>
          <a:lstStyle/>
          <a:p>
            <a:fld id="{A371C2B5-56CC-45ED-92F6-74EDFBB6B26E}" type="slidenum">
              <a:rPr lang="en-IN" smtClean="0"/>
              <a:t>12</a:t>
            </a:fld>
            <a:endParaRPr lang="en-IN"/>
          </a:p>
        </p:txBody>
      </p:sp>
    </p:spTree>
    <p:extLst>
      <p:ext uri="{BB962C8B-B14F-4D97-AF65-F5344CB8AC3E}">
        <p14:creationId xmlns:p14="http://schemas.microsoft.com/office/powerpoint/2010/main" val="183962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699C4-4B67-D231-D814-8E1D90FF2D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3A0B51-387C-BA76-ACBC-F8DEE68213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C89D68-DCC6-059F-A5F2-2A7C51434389}"/>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DF64736C-A5BE-BB8E-7D72-8200FBD587FB}"/>
              </a:ext>
            </a:extLst>
          </p:cNvPr>
          <p:cNvSpPr>
            <a:spLocks noGrp="1"/>
          </p:cNvSpPr>
          <p:nvPr>
            <p:ph type="sldNum" sz="quarter" idx="5"/>
          </p:nvPr>
        </p:nvSpPr>
        <p:spPr/>
        <p:txBody>
          <a:bodyPr/>
          <a:lstStyle/>
          <a:p>
            <a:fld id="{A371C2B5-56CC-45ED-92F6-74EDFBB6B26E}" type="slidenum">
              <a:rPr lang="en-IN" smtClean="0"/>
              <a:t>13</a:t>
            </a:fld>
            <a:endParaRPr lang="en-IN"/>
          </a:p>
        </p:txBody>
      </p:sp>
    </p:spTree>
    <p:extLst>
      <p:ext uri="{BB962C8B-B14F-4D97-AF65-F5344CB8AC3E}">
        <p14:creationId xmlns:p14="http://schemas.microsoft.com/office/powerpoint/2010/main" val="18052113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25E1F-460C-E0CD-BCB1-812D6F188F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CA812B-1508-AC11-CB15-BD75EA4324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1DEAA5-5BB7-8C06-56F6-6E743660DDA6}"/>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C6EB617D-C0D6-8085-8300-0FDF7DA898D8}"/>
              </a:ext>
            </a:extLst>
          </p:cNvPr>
          <p:cNvSpPr>
            <a:spLocks noGrp="1"/>
          </p:cNvSpPr>
          <p:nvPr>
            <p:ph type="sldNum" sz="quarter" idx="5"/>
          </p:nvPr>
        </p:nvSpPr>
        <p:spPr/>
        <p:txBody>
          <a:bodyPr/>
          <a:lstStyle/>
          <a:p>
            <a:fld id="{A371C2B5-56CC-45ED-92F6-74EDFBB6B26E}" type="slidenum">
              <a:rPr lang="en-IN" smtClean="0"/>
              <a:t>17</a:t>
            </a:fld>
            <a:endParaRPr lang="en-IN"/>
          </a:p>
        </p:txBody>
      </p:sp>
    </p:spTree>
    <p:extLst>
      <p:ext uri="{BB962C8B-B14F-4D97-AF65-F5344CB8AC3E}">
        <p14:creationId xmlns:p14="http://schemas.microsoft.com/office/powerpoint/2010/main" val="27741374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2C333-313A-0EFA-2EC1-D40734528F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FD3315-EBC1-978C-B600-875471BDB5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8F6482-9F5F-A1DB-1748-7D6D09A610E7}"/>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8737F44C-84AE-9B3B-A433-358B7A8F4E27}"/>
              </a:ext>
            </a:extLst>
          </p:cNvPr>
          <p:cNvSpPr>
            <a:spLocks noGrp="1"/>
          </p:cNvSpPr>
          <p:nvPr>
            <p:ph type="sldNum" sz="quarter" idx="5"/>
          </p:nvPr>
        </p:nvSpPr>
        <p:spPr/>
        <p:txBody>
          <a:bodyPr/>
          <a:lstStyle/>
          <a:p>
            <a:fld id="{A371C2B5-56CC-45ED-92F6-74EDFBB6B26E}" type="slidenum">
              <a:rPr lang="en-IN" smtClean="0"/>
              <a:t>18</a:t>
            </a:fld>
            <a:endParaRPr lang="en-IN"/>
          </a:p>
        </p:txBody>
      </p:sp>
    </p:spTree>
    <p:extLst>
      <p:ext uri="{BB962C8B-B14F-4D97-AF65-F5344CB8AC3E}">
        <p14:creationId xmlns:p14="http://schemas.microsoft.com/office/powerpoint/2010/main" val="23811643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8A6D0-79A9-5E4B-19C9-7845FEFD67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73ACDC-C400-5F85-2F75-464BE08097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EF5EAB-0189-087D-0C1A-044924520B20}"/>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C57B2D05-88CF-4EB1-A9AA-8F05B1BE6C37}"/>
              </a:ext>
            </a:extLst>
          </p:cNvPr>
          <p:cNvSpPr>
            <a:spLocks noGrp="1"/>
          </p:cNvSpPr>
          <p:nvPr>
            <p:ph type="sldNum" sz="quarter" idx="5"/>
          </p:nvPr>
        </p:nvSpPr>
        <p:spPr/>
        <p:txBody>
          <a:bodyPr/>
          <a:lstStyle/>
          <a:p>
            <a:fld id="{A371C2B5-56CC-45ED-92F6-74EDFBB6B26E}" type="slidenum">
              <a:rPr lang="en-IN" smtClean="0"/>
              <a:t>19</a:t>
            </a:fld>
            <a:endParaRPr lang="en-IN"/>
          </a:p>
        </p:txBody>
      </p:sp>
    </p:spTree>
    <p:extLst>
      <p:ext uri="{BB962C8B-B14F-4D97-AF65-F5344CB8AC3E}">
        <p14:creationId xmlns:p14="http://schemas.microsoft.com/office/powerpoint/2010/main" val="33558378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8B2E8-6C6E-9752-D7AB-095494476F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72715D-76F1-8356-471D-97C6D3EFDB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3A6970-DE2A-26B3-7C9C-D6480751C968}"/>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E0B4605F-7F87-7CA0-F73F-E47A183B39A9}"/>
              </a:ext>
            </a:extLst>
          </p:cNvPr>
          <p:cNvSpPr>
            <a:spLocks noGrp="1"/>
          </p:cNvSpPr>
          <p:nvPr>
            <p:ph type="sldNum" sz="quarter" idx="5"/>
          </p:nvPr>
        </p:nvSpPr>
        <p:spPr/>
        <p:txBody>
          <a:bodyPr/>
          <a:lstStyle/>
          <a:p>
            <a:fld id="{A371C2B5-56CC-45ED-92F6-74EDFBB6B26E}" type="slidenum">
              <a:rPr lang="en-IN" smtClean="0"/>
              <a:t>20</a:t>
            </a:fld>
            <a:endParaRPr lang="en-IN"/>
          </a:p>
        </p:txBody>
      </p:sp>
    </p:spTree>
    <p:extLst>
      <p:ext uri="{BB962C8B-B14F-4D97-AF65-F5344CB8AC3E}">
        <p14:creationId xmlns:p14="http://schemas.microsoft.com/office/powerpoint/2010/main" val="13459791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CE785-2C9B-8CCE-60EF-D9BF207AF8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8D4192-BEDB-0987-EF30-4D83D67F9B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1FD143-1933-1C9D-BF86-B2D84C8EC844}"/>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7789CE49-F6DC-AC80-4977-A7B72ADC3129}"/>
              </a:ext>
            </a:extLst>
          </p:cNvPr>
          <p:cNvSpPr>
            <a:spLocks noGrp="1"/>
          </p:cNvSpPr>
          <p:nvPr>
            <p:ph type="sldNum" sz="quarter" idx="5"/>
          </p:nvPr>
        </p:nvSpPr>
        <p:spPr/>
        <p:txBody>
          <a:bodyPr/>
          <a:lstStyle/>
          <a:p>
            <a:fld id="{A371C2B5-56CC-45ED-92F6-74EDFBB6B26E}" type="slidenum">
              <a:rPr lang="en-IN" smtClean="0"/>
              <a:t>21</a:t>
            </a:fld>
            <a:endParaRPr lang="en-IN"/>
          </a:p>
        </p:txBody>
      </p:sp>
    </p:spTree>
    <p:extLst>
      <p:ext uri="{BB962C8B-B14F-4D97-AF65-F5344CB8AC3E}">
        <p14:creationId xmlns:p14="http://schemas.microsoft.com/office/powerpoint/2010/main" val="18940790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22C2C3-94B2-BA96-D7A4-B1CEF78171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9AA5CE-C7F3-7CB2-5567-E6AA838F72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B99822-C86C-2409-22BB-1F71B43EC504}"/>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98C15AB3-F3E3-1C38-E59C-8C60401BE3F0}"/>
              </a:ext>
            </a:extLst>
          </p:cNvPr>
          <p:cNvSpPr>
            <a:spLocks noGrp="1"/>
          </p:cNvSpPr>
          <p:nvPr>
            <p:ph type="sldNum" sz="quarter" idx="5"/>
          </p:nvPr>
        </p:nvSpPr>
        <p:spPr/>
        <p:txBody>
          <a:bodyPr/>
          <a:lstStyle/>
          <a:p>
            <a:fld id="{A371C2B5-56CC-45ED-92F6-74EDFBB6B26E}" type="slidenum">
              <a:rPr lang="en-IN" smtClean="0"/>
              <a:t>22</a:t>
            </a:fld>
            <a:endParaRPr lang="en-IN"/>
          </a:p>
        </p:txBody>
      </p:sp>
    </p:spTree>
    <p:extLst>
      <p:ext uri="{BB962C8B-B14F-4D97-AF65-F5344CB8AC3E}">
        <p14:creationId xmlns:p14="http://schemas.microsoft.com/office/powerpoint/2010/main" val="40575336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22C2C3-94B2-BA96-D7A4-B1CEF78171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9AA5CE-C7F3-7CB2-5567-E6AA838F72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B99822-C86C-2409-22BB-1F71B43EC504}"/>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98C15AB3-F3E3-1C38-E59C-8C60401BE3F0}"/>
              </a:ext>
            </a:extLst>
          </p:cNvPr>
          <p:cNvSpPr>
            <a:spLocks noGrp="1"/>
          </p:cNvSpPr>
          <p:nvPr>
            <p:ph type="sldNum" sz="quarter" idx="5"/>
          </p:nvPr>
        </p:nvSpPr>
        <p:spPr/>
        <p:txBody>
          <a:bodyPr/>
          <a:lstStyle/>
          <a:p>
            <a:fld id="{A371C2B5-56CC-45ED-92F6-74EDFBB6B26E}" type="slidenum">
              <a:rPr lang="en-IN" smtClean="0"/>
              <a:t>23</a:t>
            </a:fld>
            <a:endParaRPr lang="en-IN"/>
          </a:p>
        </p:txBody>
      </p:sp>
    </p:spTree>
    <p:extLst>
      <p:ext uri="{BB962C8B-B14F-4D97-AF65-F5344CB8AC3E}">
        <p14:creationId xmlns:p14="http://schemas.microsoft.com/office/powerpoint/2010/main" val="989236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54B73-162B-7F53-DBB5-16B4262DEE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EB8962-D07D-381E-DFCC-E75DCC65D0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4CE991-CD2A-3F21-FC5F-7E2C30228822}"/>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1741F710-2CB3-2B14-A319-D7C028571612}"/>
              </a:ext>
            </a:extLst>
          </p:cNvPr>
          <p:cNvSpPr>
            <a:spLocks noGrp="1"/>
          </p:cNvSpPr>
          <p:nvPr>
            <p:ph type="sldNum" sz="quarter" idx="5"/>
          </p:nvPr>
        </p:nvSpPr>
        <p:spPr/>
        <p:txBody>
          <a:bodyPr/>
          <a:lstStyle/>
          <a:p>
            <a:fld id="{A371C2B5-56CC-45ED-92F6-74EDFBB6B26E}" type="slidenum">
              <a:rPr lang="en-IN" smtClean="0"/>
              <a:t>2</a:t>
            </a:fld>
            <a:endParaRPr lang="en-IN"/>
          </a:p>
        </p:txBody>
      </p:sp>
    </p:spTree>
    <p:extLst>
      <p:ext uri="{BB962C8B-B14F-4D97-AF65-F5344CB8AC3E}">
        <p14:creationId xmlns:p14="http://schemas.microsoft.com/office/powerpoint/2010/main" val="18337815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25E1F-460C-E0CD-BCB1-812D6F188F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CA812B-1508-AC11-CB15-BD75EA4324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1DEAA5-5BB7-8C06-56F6-6E743660DDA6}"/>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C6EB617D-C0D6-8085-8300-0FDF7DA898D8}"/>
              </a:ext>
            </a:extLst>
          </p:cNvPr>
          <p:cNvSpPr>
            <a:spLocks noGrp="1"/>
          </p:cNvSpPr>
          <p:nvPr>
            <p:ph type="sldNum" sz="quarter" idx="5"/>
          </p:nvPr>
        </p:nvSpPr>
        <p:spPr/>
        <p:txBody>
          <a:bodyPr/>
          <a:lstStyle/>
          <a:p>
            <a:fld id="{A371C2B5-56CC-45ED-92F6-74EDFBB6B26E}" type="slidenum">
              <a:rPr lang="en-IN" smtClean="0"/>
              <a:t>24</a:t>
            </a:fld>
            <a:endParaRPr lang="en-IN"/>
          </a:p>
        </p:txBody>
      </p:sp>
    </p:spTree>
    <p:extLst>
      <p:ext uri="{BB962C8B-B14F-4D97-AF65-F5344CB8AC3E}">
        <p14:creationId xmlns:p14="http://schemas.microsoft.com/office/powerpoint/2010/main" val="1966176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06522-DE27-C882-9FB2-CCA03105F1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B99826-8E34-4132-89A4-2E182698E3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17472D-05CB-0C25-3200-E6DE04E719A6}"/>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628A2CB8-AF41-4D67-763E-596342B64DDA}"/>
              </a:ext>
            </a:extLst>
          </p:cNvPr>
          <p:cNvSpPr>
            <a:spLocks noGrp="1"/>
          </p:cNvSpPr>
          <p:nvPr>
            <p:ph type="sldNum" sz="quarter" idx="5"/>
          </p:nvPr>
        </p:nvSpPr>
        <p:spPr/>
        <p:txBody>
          <a:bodyPr/>
          <a:lstStyle/>
          <a:p>
            <a:fld id="{A371C2B5-56CC-45ED-92F6-74EDFBB6B26E}" type="slidenum">
              <a:rPr lang="en-IN" smtClean="0"/>
              <a:t>25</a:t>
            </a:fld>
            <a:endParaRPr lang="en-IN"/>
          </a:p>
        </p:txBody>
      </p:sp>
    </p:spTree>
    <p:extLst>
      <p:ext uri="{BB962C8B-B14F-4D97-AF65-F5344CB8AC3E}">
        <p14:creationId xmlns:p14="http://schemas.microsoft.com/office/powerpoint/2010/main" val="34762054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06522-DE27-C882-9FB2-CCA03105F1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B99826-8E34-4132-89A4-2E182698E3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17472D-05CB-0C25-3200-E6DE04E719A6}"/>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628A2CB8-AF41-4D67-763E-596342B64DDA}"/>
              </a:ext>
            </a:extLst>
          </p:cNvPr>
          <p:cNvSpPr>
            <a:spLocks noGrp="1"/>
          </p:cNvSpPr>
          <p:nvPr>
            <p:ph type="sldNum" sz="quarter" idx="5"/>
          </p:nvPr>
        </p:nvSpPr>
        <p:spPr/>
        <p:txBody>
          <a:bodyPr/>
          <a:lstStyle/>
          <a:p>
            <a:fld id="{A371C2B5-56CC-45ED-92F6-74EDFBB6B26E}" type="slidenum">
              <a:rPr lang="en-IN" smtClean="0"/>
              <a:t>26</a:t>
            </a:fld>
            <a:endParaRPr lang="en-IN"/>
          </a:p>
        </p:txBody>
      </p:sp>
    </p:spTree>
    <p:extLst>
      <p:ext uri="{BB962C8B-B14F-4D97-AF65-F5344CB8AC3E}">
        <p14:creationId xmlns:p14="http://schemas.microsoft.com/office/powerpoint/2010/main" val="28149615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06522-DE27-C882-9FB2-CCA03105F1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B99826-8E34-4132-89A4-2E182698E3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17472D-05CB-0C25-3200-E6DE04E719A6}"/>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628A2CB8-AF41-4D67-763E-596342B64DDA}"/>
              </a:ext>
            </a:extLst>
          </p:cNvPr>
          <p:cNvSpPr>
            <a:spLocks noGrp="1"/>
          </p:cNvSpPr>
          <p:nvPr>
            <p:ph type="sldNum" sz="quarter" idx="5"/>
          </p:nvPr>
        </p:nvSpPr>
        <p:spPr/>
        <p:txBody>
          <a:bodyPr/>
          <a:lstStyle/>
          <a:p>
            <a:fld id="{A371C2B5-56CC-45ED-92F6-74EDFBB6B26E}" type="slidenum">
              <a:rPr lang="en-IN" smtClean="0"/>
              <a:t>27</a:t>
            </a:fld>
            <a:endParaRPr lang="en-IN"/>
          </a:p>
        </p:txBody>
      </p:sp>
    </p:spTree>
    <p:extLst>
      <p:ext uri="{BB962C8B-B14F-4D97-AF65-F5344CB8AC3E}">
        <p14:creationId xmlns:p14="http://schemas.microsoft.com/office/powerpoint/2010/main" val="33980507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30357-E64E-BD58-DC21-3E23B3387F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746949-FD0E-AA06-85F6-8103CF6A4E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79DB0-11F4-DF79-57F2-DCAE9D1BA008}"/>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5C387525-FB7B-214A-2ED4-E76BB645BBE0}"/>
              </a:ext>
            </a:extLst>
          </p:cNvPr>
          <p:cNvSpPr>
            <a:spLocks noGrp="1"/>
          </p:cNvSpPr>
          <p:nvPr>
            <p:ph type="sldNum" sz="quarter" idx="5"/>
          </p:nvPr>
        </p:nvSpPr>
        <p:spPr/>
        <p:txBody>
          <a:bodyPr/>
          <a:lstStyle/>
          <a:p>
            <a:fld id="{A371C2B5-56CC-45ED-92F6-74EDFBB6B26E}" type="slidenum">
              <a:rPr lang="en-IN" smtClean="0"/>
              <a:t>28</a:t>
            </a:fld>
            <a:endParaRPr lang="en-IN"/>
          </a:p>
        </p:txBody>
      </p:sp>
    </p:spTree>
    <p:extLst>
      <p:ext uri="{BB962C8B-B14F-4D97-AF65-F5344CB8AC3E}">
        <p14:creationId xmlns:p14="http://schemas.microsoft.com/office/powerpoint/2010/main" val="12590487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30357-E64E-BD58-DC21-3E23B3387F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746949-FD0E-AA06-85F6-8103CF6A4E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79DB0-11F4-DF79-57F2-DCAE9D1BA008}"/>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5C387525-FB7B-214A-2ED4-E76BB645BBE0}"/>
              </a:ext>
            </a:extLst>
          </p:cNvPr>
          <p:cNvSpPr>
            <a:spLocks noGrp="1"/>
          </p:cNvSpPr>
          <p:nvPr>
            <p:ph type="sldNum" sz="quarter" idx="5"/>
          </p:nvPr>
        </p:nvSpPr>
        <p:spPr/>
        <p:txBody>
          <a:bodyPr/>
          <a:lstStyle/>
          <a:p>
            <a:fld id="{A371C2B5-56CC-45ED-92F6-74EDFBB6B26E}" type="slidenum">
              <a:rPr lang="en-IN" smtClean="0"/>
              <a:t>29</a:t>
            </a:fld>
            <a:endParaRPr lang="en-IN"/>
          </a:p>
        </p:txBody>
      </p:sp>
    </p:spTree>
    <p:extLst>
      <p:ext uri="{BB962C8B-B14F-4D97-AF65-F5344CB8AC3E}">
        <p14:creationId xmlns:p14="http://schemas.microsoft.com/office/powerpoint/2010/main" val="41488459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5B8AE-B72E-A41C-DF7E-1E67E88DBB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8ED7C-71AE-ACE0-4EDC-5817542ADD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F03853-6538-4636-6D08-E25B572C14A7}"/>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297C2803-86CC-1257-D06F-9325E5E16310}"/>
              </a:ext>
            </a:extLst>
          </p:cNvPr>
          <p:cNvSpPr>
            <a:spLocks noGrp="1"/>
          </p:cNvSpPr>
          <p:nvPr>
            <p:ph type="sldNum" sz="quarter" idx="5"/>
          </p:nvPr>
        </p:nvSpPr>
        <p:spPr/>
        <p:txBody>
          <a:bodyPr/>
          <a:lstStyle/>
          <a:p>
            <a:fld id="{A371C2B5-56CC-45ED-92F6-74EDFBB6B26E}" type="slidenum">
              <a:rPr lang="en-IN" smtClean="0"/>
              <a:t>30</a:t>
            </a:fld>
            <a:endParaRPr lang="en-IN"/>
          </a:p>
        </p:txBody>
      </p:sp>
    </p:spTree>
    <p:extLst>
      <p:ext uri="{BB962C8B-B14F-4D97-AF65-F5344CB8AC3E}">
        <p14:creationId xmlns:p14="http://schemas.microsoft.com/office/powerpoint/2010/main" val="15284754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8B2E8-6C6E-9752-D7AB-095494476F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72715D-76F1-8356-471D-97C6D3EFDB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3A6970-DE2A-26B3-7C9C-D6480751C968}"/>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E0B4605F-7F87-7CA0-F73F-E47A183B39A9}"/>
              </a:ext>
            </a:extLst>
          </p:cNvPr>
          <p:cNvSpPr>
            <a:spLocks noGrp="1"/>
          </p:cNvSpPr>
          <p:nvPr>
            <p:ph type="sldNum" sz="quarter" idx="5"/>
          </p:nvPr>
        </p:nvSpPr>
        <p:spPr/>
        <p:txBody>
          <a:bodyPr/>
          <a:lstStyle/>
          <a:p>
            <a:fld id="{A371C2B5-56CC-45ED-92F6-74EDFBB6B26E}" type="slidenum">
              <a:rPr lang="en-IN" smtClean="0"/>
              <a:t>31</a:t>
            </a:fld>
            <a:endParaRPr lang="en-IN"/>
          </a:p>
        </p:txBody>
      </p:sp>
    </p:spTree>
    <p:extLst>
      <p:ext uri="{BB962C8B-B14F-4D97-AF65-F5344CB8AC3E}">
        <p14:creationId xmlns:p14="http://schemas.microsoft.com/office/powerpoint/2010/main" val="1435477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CE0EA-3DFE-150F-8D81-47A95D9443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C99C81-D8AF-2223-1DD7-794053BBC8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9E0CFF-5ED9-408F-ADA9-398E54CED4AE}"/>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F9B9487B-11ED-E918-88CA-F11D56219E92}"/>
              </a:ext>
            </a:extLst>
          </p:cNvPr>
          <p:cNvSpPr>
            <a:spLocks noGrp="1"/>
          </p:cNvSpPr>
          <p:nvPr>
            <p:ph type="sldNum" sz="quarter" idx="5"/>
          </p:nvPr>
        </p:nvSpPr>
        <p:spPr/>
        <p:txBody>
          <a:bodyPr/>
          <a:lstStyle/>
          <a:p>
            <a:fld id="{A371C2B5-56CC-45ED-92F6-74EDFBB6B26E}" type="slidenum">
              <a:rPr lang="en-IN" smtClean="0"/>
              <a:t>3</a:t>
            </a:fld>
            <a:endParaRPr lang="en-IN"/>
          </a:p>
        </p:txBody>
      </p:sp>
    </p:spTree>
    <p:extLst>
      <p:ext uri="{BB962C8B-B14F-4D97-AF65-F5344CB8AC3E}">
        <p14:creationId xmlns:p14="http://schemas.microsoft.com/office/powerpoint/2010/main" val="3845624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910B2-D88F-A853-7EB6-43197FED20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79AD04-BBF9-A649-69BD-CDD411FB8F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694E7C-B21D-263C-BC48-580F86D18EEE}"/>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9528A0D3-02AA-F4A6-43CC-723936C16512}"/>
              </a:ext>
            </a:extLst>
          </p:cNvPr>
          <p:cNvSpPr>
            <a:spLocks noGrp="1"/>
          </p:cNvSpPr>
          <p:nvPr>
            <p:ph type="sldNum" sz="quarter" idx="5"/>
          </p:nvPr>
        </p:nvSpPr>
        <p:spPr/>
        <p:txBody>
          <a:bodyPr/>
          <a:lstStyle/>
          <a:p>
            <a:fld id="{A371C2B5-56CC-45ED-92F6-74EDFBB6B26E}" type="slidenum">
              <a:rPr lang="en-IN" smtClean="0"/>
              <a:t>4</a:t>
            </a:fld>
            <a:endParaRPr lang="en-IN"/>
          </a:p>
        </p:txBody>
      </p:sp>
    </p:spTree>
    <p:extLst>
      <p:ext uri="{BB962C8B-B14F-4D97-AF65-F5344CB8AC3E}">
        <p14:creationId xmlns:p14="http://schemas.microsoft.com/office/powerpoint/2010/main" val="2781598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910B2-D88F-A853-7EB6-43197FED20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79AD04-BBF9-A649-69BD-CDD411FB8F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694E7C-B21D-263C-BC48-580F86D18EEE}"/>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9528A0D3-02AA-F4A6-43CC-723936C16512}"/>
              </a:ext>
            </a:extLst>
          </p:cNvPr>
          <p:cNvSpPr>
            <a:spLocks noGrp="1"/>
          </p:cNvSpPr>
          <p:nvPr>
            <p:ph type="sldNum" sz="quarter" idx="5"/>
          </p:nvPr>
        </p:nvSpPr>
        <p:spPr/>
        <p:txBody>
          <a:bodyPr/>
          <a:lstStyle/>
          <a:p>
            <a:fld id="{A371C2B5-56CC-45ED-92F6-74EDFBB6B26E}" type="slidenum">
              <a:rPr lang="en-IN" smtClean="0"/>
              <a:t>6</a:t>
            </a:fld>
            <a:endParaRPr lang="en-IN"/>
          </a:p>
        </p:txBody>
      </p:sp>
    </p:spTree>
    <p:extLst>
      <p:ext uri="{BB962C8B-B14F-4D97-AF65-F5344CB8AC3E}">
        <p14:creationId xmlns:p14="http://schemas.microsoft.com/office/powerpoint/2010/main" val="1529763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6FD79-CF87-1A35-F910-C45FC53992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785487-EA82-4EE1-18B7-CA89ACEC93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6A1311-2E09-1028-EE30-7435AA4F004E}"/>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AAB98852-DBCC-8BBA-4252-0F0FCD2802A1}"/>
              </a:ext>
            </a:extLst>
          </p:cNvPr>
          <p:cNvSpPr>
            <a:spLocks noGrp="1"/>
          </p:cNvSpPr>
          <p:nvPr>
            <p:ph type="sldNum" sz="quarter" idx="5"/>
          </p:nvPr>
        </p:nvSpPr>
        <p:spPr/>
        <p:txBody>
          <a:bodyPr/>
          <a:lstStyle/>
          <a:p>
            <a:fld id="{A371C2B5-56CC-45ED-92F6-74EDFBB6B26E}" type="slidenum">
              <a:rPr lang="en-IN" smtClean="0"/>
              <a:t>7</a:t>
            </a:fld>
            <a:endParaRPr lang="en-IN"/>
          </a:p>
        </p:txBody>
      </p:sp>
    </p:spTree>
    <p:extLst>
      <p:ext uri="{BB962C8B-B14F-4D97-AF65-F5344CB8AC3E}">
        <p14:creationId xmlns:p14="http://schemas.microsoft.com/office/powerpoint/2010/main" val="1319997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1FE97-6D2E-7579-5667-E9DAE221F1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EEC1DF-AFB1-C353-5C5A-0CAF28E169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09A8CB-27E5-87F3-5091-0F4ED6394F49}"/>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70B478A3-C606-3693-CFA1-6EAFD484C06F}"/>
              </a:ext>
            </a:extLst>
          </p:cNvPr>
          <p:cNvSpPr>
            <a:spLocks noGrp="1"/>
          </p:cNvSpPr>
          <p:nvPr>
            <p:ph type="sldNum" sz="quarter" idx="5"/>
          </p:nvPr>
        </p:nvSpPr>
        <p:spPr/>
        <p:txBody>
          <a:bodyPr/>
          <a:lstStyle/>
          <a:p>
            <a:fld id="{A371C2B5-56CC-45ED-92F6-74EDFBB6B26E}" type="slidenum">
              <a:rPr lang="en-IN" smtClean="0"/>
              <a:t>8</a:t>
            </a:fld>
            <a:endParaRPr lang="en-IN"/>
          </a:p>
        </p:txBody>
      </p:sp>
    </p:spTree>
    <p:extLst>
      <p:ext uri="{BB962C8B-B14F-4D97-AF65-F5344CB8AC3E}">
        <p14:creationId xmlns:p14="http://schemas.microsoft.com/office/powerpoint/2010/main" val="1017475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699C4-4B67-D231-D814-8E1D90FF2D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3A0B51-387C-BA76-ACBC-F8DEE68213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C89D68-DCC6-059F-A5F2-2A7C51434389}"/>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DF64736C-A5BE-BB8E-7D72-8200FBD587FB}"/>
              </a:ext>
            </a:extLst>
          </p:cNvPr>
          <p:cNvSpPr>
            <a:spLocks noGrp="1"/>
          </p:cNvSpPr>
          <p:nvPr>
            <p:ph type="sldNum" sz="quarter" idx="5"/>
          </p:nvPr>
        </p:nvSpPr>
        <p:spPr/>
        <p:txBody>
          <a:bodyPr/>
          <a:lstStyle/>
          <a:p>
            <a:fld id="{A371C2B5-56CC-45ED-92F6-74EDFBB6B26E}" type="slidenum">
              <a:rPr lang="en-IN" smtClean="0"/>
              <a:t>9</a:t>
            </a:fld>
            <a:endParaRPr lang="en-IN"/>
          </a:p>
        </p:txBody>
      </p:sp>
    </p:spTree>
    <p:extLst>
      <p:ext uri="{BB962C8B-B14F-4D97-AF65-F5344CB8AC3E}">
        <p14:creationId xmlns:p14="http://schemas.microsoft.com/office/powerpoint/2010/main" val="1700303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699C4-4B67-D231-D814-8E1D90FF2D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3A0B51-387C-BA76-ACBC-F8DEE68213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C89D68-DCC6-059F-A5F2-2A7C51434389}"/>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DF64736C-A5BE-BB8E-7D72-8200FBD587FB}"/>
              </a:ext>
            </a:extLst>
          </p:cNvPr>
          <p:cNvSpPr>
            <a:spLocks noGrp="1"/>
          </p:cNvSpPr>
          <p:nvPr>
            <p:ph type="sldNum" sz="quarter" idx="5"/>
          </p:nvPr>
        </p:nvSpPr>
        <p:spPr/>
        <p:txBody>
          <a:bodyPr/>
          <a:lstStyle/>
          <a:p>
            <a:fld id="{A371C2B5-56CC-45ED-92F6-74EDFBB6B26E}" type="slidenum">
              <a:rPr lang="en-IN" smtClean="0"/>
              <a:t>10</a:t>
            </a:fld>
            <a:endParaRPr lang="en-IN"/>
          </a:p>
        </p:txBody>
      </p:sp>
    </p:spTree>
    <p:extLst>
      <p:ext uri="{BB962C8B-B14F-4D97-AF65-F5344CB8AC3E}">
        <p14:creationId xmlns:p14="http://schemas.microsoft.com/office/powerpoint/2010/main" val="1917849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14A8DE-DC93-4CBE-908A-ADB74CF45427}" type="datetime1">
              <a:rPr lang="en-IN" smtClean="0"/>
              <a:t>23-12-2025</a:t>
            </a:fld>
            <a:endParaRPr lang="en-IN"/>
          </a:p>
        </p:txBody>
      </p:sp>
      <p:sp>
        <p:nvSpPr>
          <p:cNvPr id="5" name="Footer Placeholder 4"/>
          <p:cNvSpPr>
            <a:spLocks noGrp="1"/>
          </p:cNvSpPr>
          <p:nvPr>
            <p:ph type="ftr" sz="quarter" idx="11"/>
          </p:nvPr>
        </p:nvSpPr>
        <p:spPr/>
        <p:txBody>
          <a:bodyPr/>
          <a:lstStyle/>
          <a:p>
            <a:r>
              <a:rPr lang="en-IN"/>
              <a:t>Phone</a:t>
            </a:r>
          </a:p>
        </p:txBody>
      </p:sp>
      <p:sp>
        <p:nvSpPr>
          <p:cNvPr id="6" name="Slide Number Placeholder 5"/>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1694221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AE33E7-7B5C-4CDA-8E53-11E6AC5E1B89}" type="datetime1">
              <a:rPr lang="en-IN" smtClean="0"/>
              <a:t>23-12-2025</a:t>
            </a:fld>
            <a:endParaRPr lang="en-IN"/>
          </a:p>
        </p:txBody>
      </p:sp>
      <p:sp>
        <p:nvSpPr>
          <p:cNvPr id="5" name="Footer Placeholder 4"/>
          <p:cNvSpPr>
            <a:spLocks noGrp="1"/>
          </p:cNvSpPr>
          <p:nvPr>
            <p:ph type="ftr" sz="quarter" idx="11"/>
          </p:nvPr>
        </p:nvSpPr>
        <p:spPr/>
        <p:txBody>
          <a:bodyPr/>
          <a:lstStyle/>
          <a:p>
            <a:r>
              <a:rPr lang="en-IN"/>
              <a:t>Phone</a:t>
            </a:r>
          </a:p>
        </p:txBody>
      </p:sp>
      <p:sp>
        <p:nvSpPr>
          <p:cNvPr id="6" name="Slide Number Placeholder 5"/>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4113305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ED59C9-B3AA-4365-860A-1BB0D88058BD}" type="datetime1">
              <a:rPr lang="en-IN" smtClean="0"/>
              <a:t>23-12-2025</a:t>
            </a:fld>
            <a:endParaRPr lang="en-IN"/>
          </a:p>
        </p:txBody>
      </p:sp>
      <p:sp>
        <p:nvSpPr>
          <p:cNvPr id="5" name="Footer Placeholder 4"/>
          <p:cNvSpPr>
            <a:spLocks noGrp="1"/>
          </p:cNvSpPr>
          <p:nvPr>
            <p:ph type="ftr" sz="quarter" idx="11"/>
          </p:nvPr>
        </p:nvSpPr>
        <p:spPr/>
        <p:txBody>
          <a:bodyPr/>
          <a:lstStyle/>
          <a:p>
            <a:r>
              <a:rPr lang="en-IN"/>
              <a:t>Phone</a:t>
            </a:r>
          </a:p>
        </p:txBody>
      </p:sp>
      <p:sp>
        <p:nvSpPr>
          <p:cNvPr id="6" name="Slide Number Placeholder 5"/>
          <p:cNvSpPr>
            <a:spLocks noGrp="1"/>
          </p:cNvSpPr>
          <p:nvPr>
            <p:ph type="sldNum" sz="quarter" idx="12"/>
          </p:nvPr>
        </p:nvSpPr>
        <p:spPr/>
        <p:txBody>
          <a:bodyPr/>
          <a:lstStyle/>
          <a:p>
            <a:fld id="{8040F6DE-46FE-455C-892B-E9B2DDEA0622}"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269817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548E3C-37C8-42C9-8223-2D0973C8B59A}" type="datetime1">
              <a:rPr lang="en-IN" smtClean="0"/>
              <a:t>23-12-2025</a:t>
            </a:fld>
            <a:endParaRPr lang="en-IN"/>
          </a:p>
        </p:txBody>
      </p:sp>
      <p:sp>
        <p:nvSpPr>
          <p:cNvPr id="5" name="Footer Placeholder 4"/>
          <p:cNvSpPr>
            <a:spLocks noGrp="1"/>
          </p:cNvSpPr>
          <p:nvPr>
            <p:ph type="ftr" sz="quarter" idx="11"/>
          </p:nvPr>
        </p:nvSpPr>
        <p:spPr/>
        <p:txBody>
          <a:bodyPr/>
          <a:lstStyle/>
          <a:p>
            <a:r>
              <a:rPr lang="en-IN"/>
              <a:t>Phone</a:t>
            </a:r>
          </a:p>
        </p:txBody>
      </p:sp>
      <p:sp>
        <p:nvSpPr>
          <p:cNvPr id="6" name="Slide Number Placeholder 5"/>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19671475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77D8D2-0A47-4D7A-96DE-FF8B0A274081}" type="datetime1">
              <a:rPr lang="en-IN" smtClean="0"/>
              <a:t>23-12-2025</a:t>
            </a:fld>
            <a:endParaRPr lang="en-IN"/>
          </a:p>
        </p:txBody>
      </p:sp>
      <p:sp>
        <p:nvSpPr>
          <p:cNvPr id="5" name="Footer Placeholder 4"/>
          <p:cNvSpPr>
            <a:spLocks noGrp="1"/>
          </p:cNvSpPr>
          <p:nvPr>
            <p:ph type="ftr" sz="quarter" idx="11"/>
          </p:nvPr>
        </p:nvSpPr>
        <p:spPr/>
        <p:txBody>
          <a:bodyPr/>
          <a:lstStyle/>
          <a:p>
            <a:r>
              <a:rPr lang="en-IN"/>
              <a:t>Phone</a:t>
            </a:r>
          </a:p>
        </p:txBody>
      </p:sp>
      <p:sp>
        <p:nvSpPr>
          <p:cNvPr id="6" name="Slide Number Placeholder 5"/>
          <p:cNvSpPr>
            <a:spLocks noGrp="1"/>
          </p:cNvSpPr>
          <p:nvPr>
            <p:ph type="sldNum" sz="quarter" idx="12"/>
          </p:nvPr>
        </p:nvSpPr>
        <p:spPr/>
        <p:txBody>
          <a:bodyPr/>
          <a:lstStyle/>
          <a:p>
            <a:fld id="{8040F6DE-46FE-455C-892B-E9B2DDEA0622}"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26721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49183C-96F8-4EDA-8803-272416BCCA20}" type="datetime1">
              <a:rPr lang="en-IN" smtClean="0"/>
              <a:t>23-12-2025</a:t>
            </a:fld>
            <a:endParaRPr lang="en-IN"/>
          </a:p>
        </p:txBody>
      </p:sp>
      <p:sp>
        <p:nvSpPr>
          <p:cNvPr id="5" name="Footer Placeholder 4"/>
          <p:cNvSpPr>
            <a:spLocks noGrp="1"/>
          </p:cNvSpPr>
          <p:nvPr>
            <p:ph type="ftr" sz="quarter" idx="11"/>
          </p:nvPr>
        </p:nvSpPr>
        <p:spPr/>
        <p:txBody>
          <a:bodyPr/>
          <a:lstStyle/>
          <a:p>
            <a:r>
              <a:rPr lang="en-IN"/>
              <a:t>Phone</a:t>
            </a:r>
          </a:p>
        </p:txBody>
      </p:sp>
      <p:sp>
        <p:nvSpPr>
          <p:cNvPr id="6" name="Slide Number Placeholder 5"/>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7600917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540BC-D8C5-4591-A682-D2B3D9295B4D}" type="datetime1">
              <a:rPr lang="en-IN" smtClean="0"/>
              <a:t>23-12-2025</a:t>
            </a:fld>
            <a:endParaRPr lang="en-IN"/>
          </a:p>
        </p:txBody>
      </p:sp>
      <p:sp>
        <p:nvSpPr>
          <p:cNvPr id="5" name="Footer Placeholder 4"/>
          <p:cNvSpPr>
            <a:spLocks noGrp="1"/>
          </p:cNvSpPr>
          <p:nvPr>
            <p:ph type="ftr" sz="quarter" idx="11"/>
          </p:nvPr>
        </p:nvSpPr>
        <p:spPr/>
        <p:txBody>
          <a:bodyPr/>
          <a:lstStyle/>
          <a:p>
            <a:r>
              <a:rPr lang="en-IN"/>
              <a:t>Phone</a:t>
            </a:r>
          </a:p>
        </p:txBody>
      </p:sp>
      <p:sp>
        <p:nvSpPr>
          <p:cNvPr id="6" name="Slide Number Placeholder 5"/>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12318053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5217C4-63BA-4066-B10B-63187B6F6F7B}" type="datetime1">
              <a:rPr lang="en-IN" smtClean="0"/>
              <a:t>23-12-2025</a:t>
            </a:fld>
            <a:endParaRPr lang="en-IN"/>
          </a:p>
        </p:txBody>
      </p:sp>
      <p:sp>
        <p:nvSpPr>
          <p:cNvPr id="5" name="Footer Placeholder 4"/>
          <p:cNvSpPr>
            <a:spLocks noGrp="1"/>
          </p:cNvSpPr>
          <p:nvPr>
            <p:ph type="ftr" sz="quarter" idx="11"/>
          </p:nvPr>
        </p:nvSpPr>
        <p:spPr/>
        <p:txBody>
          <a:bodyPr/>
          <a:lstStyle/>
          <a:p>
            <a:r>
              <a:rPr lang="en-IN"/>
              <a:t>Phone</a:t>
            </a:r>
          </a:p>
        </p:txBody>
      </p:sp>
      <p:sp>
        <p:nvSpPr>
          <p:cNvPr id="6" name="Slide Number Placeholder 5"/>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2118915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F149D2-F796-418A-BE9E-AC131E94FF7F}" type="datetime1">
              <a:rPr lang="en-IN" smtClean="0"/>
              <a:t>23-12-2025</a:t>
            </a:fld>
            <a:endParaRPr lang="en-IN"/>
          </a:p>
        </p:txBody>
      </p:sp>
      <p:sp>
        <p:nvSpPr>
          <p:cNvPr id="5" name="Footer Placeholder 4"/>
          <p:cNvSpPr>
            <a:spLocks noGrp="1"/>
          </p:cNvSpPr>
          <p:nvPr>
            <p:ph type="ftr" sz="quarter" idx="11"/>
          </p:nvPr>
        </p:nvSpPr>
        <p:spPr/>
        <p:txBody>
          <a:bodyPr/>
          <a:lstStyle/>
          <a:p>
            <a:r>
              <a:rPr lang="en-IN"/>
              <a:t>Phone</a:t>
            </a:r>
          </a:p>
        </p:txBody>
      </p:sp>
      <p:sp>
        <p:nvSpPr>
          <p:cNvPr id="6" name="Slide Number Placeholder 5"/>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2691199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120FCF-7475-4BC1-8D60-137A2C0EE673}" type="datetime1">
              <a:rPr lang="en-IN" smtClean="0"/>
              <a:t>23-12-2025</a:t>
            </a:fld>
            <a:endParaRPr lang="en-IN"/>
          </a:p>
        </p:txBody>
      </p:sp>
      <p:sp>
        <p:nvSpPr>
          <p:cNvPr id="5" name="Footer Placeholder 4"/>
          <p:cNvSpPr>
            <a:spLocks noGrp="1"/>
          </p:cNvSpPr>
          <p:nvPr>
            <p:ph type="ftr" sz="quarter" idx="11"/>
          </p:nvPr>
        </p:nvSpPr>
        <p:spPr/>
        <p:txBody>
          <a:bodyPr/>
          <a:lstStyle/>
          <a:p>
            <a:r>
              <a:rPr lang="en-IN"/>
              <a:t>Phone</a:t>
            </a:r>
          </a:p>
        </p:txBody>
      </p:sp>
      <p:sp>
        <p:nvSpPr>
          <p:cNvPr id="6" name="Slide Number Placeholder 5"/>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1265816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51F944-9567-49A7-9BB4-732051667265}" type="datetime1">
              <a:rPr lang="en-IN" smtClean="0"/>
              <a:t>23-12-2025</a:t>
            </a:fld>
            <a:endParaRPr lang="en-IN"/>
          </a:p>
        </p:txBody>
      </p:sp>
      <p:sp>
        <p:nvSpPr>
          <p:cNvPr id="6" name="Footer Placeholder 5"/>
          <p:cNvSpPr>
            <a:spLocks noGrp="1"/>
          </p:cNvSpPr>
          <p:nvPr>
            <p:ph type="ftr" sz="quarter" idx="11"/>
          </p:nvPr>
        </p:nvSpPr>
        <p:spPr/>
        <p:txBody>
          <a:bodyPr/>
          <a:lstStyle/>
          <a:p>
            <a:r>
              <a:rPr lang="en-IN"/>
              <a:t>Phone</a:t>
            </a:r>
          </a:p>
        </p:txBody>
      </p:sp>
      <p:sp>
        <p:nvSpPr>
          <p:cNvPr id="7" name="Slide Number Placeholder 6"/>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3736271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52E962-F0C5-4BAD-A0D6-51473F129E11}" type="datetime1">
              <a:rPr lang="en-IN" smtClean="0"/>
              <a:t>23-12-2025</a:t>
            </a:fld>
            <a:endParaRPr lang="en-IN"/>
          </a:p>
        </p:txBody>
      </p:sp>
      <p:sp>
        <p:nvSpPr>
          <p:cNvPr id="8" name="Footer Placeholder 7"/>
          <p:cNvSpPr>
            <a:spLocks noGrp="1"/>
          </p:cNvSpPr>
          <p:nvPr>
            <p:ph type="ftr" sz="quarter" idx="11"/>
          </p:nvPr>
        </p:nvSpPr>
        <p:spPr/>
        <p:txBody>
          <a:bodyPr/>
          <a:lstStyle/>
          <a:p>
            <a:r>
              <a:rPr lang="en-IN"/>
              <a:t>Phone</a:t>
            </a:r>
          </a:p>
        </p:txBody>
      </p:sp>
      <p:sp>
        <p:nvSpPr>
          <p:cNvPr id="9" name="Slide Number Placeholder 8"/>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2054474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0F8EA2-F903-477E-8AAB-62B3831E70BD}" type="datetime1">
              <a:rPr lang="en-IN" smtClean="0"/>
              <a:t>23-12-2025</a:t>
            </a:fld>
            <a:endParaRPr lang="en-IN"/>
          </a:p>
        </p:txBody>
      </p:sp>
      <p:sp>
        <p:nvSpPr>
          <p:cNvPr id="4" name="Footer Placeholder 3"/>
          <p:cNvSpPr>
            <a:spLocks noGrp="1"/>
          </p:cNvSpPr>
          <p:nvPr>
            <p:ph type="ftr" sz="quarter" idx="11"/>
          </p:nvPr>
        </p:nvSpPr>
        <p:spPr/>
        <p:txBody>
          <a:bodyPr/>
          <a:lstStyle/>
          <a:p>
            <a:r>
              <a:rPr lang="en-IN"/>
              <a:t>Phone</a:t>
            </a:r>
          </a:p>
        </p:txBody>
      </p:sp>
      <p:sp>
        <p:nvSpPr>
          <p:cNvPr id="5" name="Slide Number Placeholder 4"/>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3670972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747379-6AC7-4876-AFDC-C0D4A57B842B}" type="datetime1">
              <a:rPr lang="en-IN" smtClean="0"/>
              <a:t>23-12-2025</a:t>
            </a:fld>
            <a:endParaRPr lang="en-IN"/>
          </a:p>
        </p:txBody>
      </p:sp>
      <p:sp>
        <p:nvSpPr>
          <p:cNvPr id="3" name="Footer Placeholder 2"/>
          <p:cNvSpPr>
            <a:spLocks noGrp="1"/>
          </p:cNvSpPr>
          <p:nvPr>
            <p:ph type="ftr" sz="quarter" idx="11"/>
          </p:nvPr>
        </p:nvSpPr>
        <p:spPr/>
        <p:txBody>
          <a:bodyPr/>
          <a:lstStyle/>
          <a:p>
            <a:r>
              <a:rPr lang="en-IN"/>
              <a:t>Phone</a:t>
            </a:r>
          </a:p>
        </p:txBody>
      </p:sp>
      <p:sp>
        <p:nvSpPr>
          <p:cNvPr id="4" name="Slide Number Placeholder 3"/>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776710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ED2312-9B8C-4202-AAAB-E00F87D0DC94}" type="datetime1">
              <a:rPr lang="en-IN" smtClean="0"/>
              <a:t>23-12-2025</a:t>
            </a:fld>
            <a:endParaRPr lang="en-IN"/>
          </a:p>
        </p:txBody>
      </p:sp>
      <p:sp>
        <p:nvSpPr>
          <p:cNvPr id="6" name="Footer Placeholder 5"/>
          <p:cNvSpPr>
            <a:spLocks noGrp="1"/>
          </p:cNvSpPr>
          <p:nvPr>
            <p:ph type="ftr" sz="quarter" idx="11"/>
          </p:nvPr>
        </p:nvSpPr>
        <p:spPr/>
        <p:txBody>
          <a:bodyPr/>
          <a:lstStyle/>
          <a:p>
            <a:r>
              <a:rPr lang="en-IN"/>
              <a:t>Phone</a:t>
            </a:r>
          </a:p>
        </p:txBody>
      </p:sp>
      <p:sp>
        <p:nvSpPr>
          <p:cNvPr id="7" name="Slide Number Placeholder 6"/>
          <p:cNvSpPr>
            <a:spLocks noGrp="1"/>
          </p:cNvSpPr>
          <p:nvPr>
            <p:ph type="sldNum" sz="quarter" idx="12"/>
          </p:nvPr>
        </p:nvSpPr>
        <p:spPr/>
        <p:txBody>
          <a:bodyPr/>
          <a:lstStyle/>
          <a:p>
            <a:fld id="{8040F6DE-46FE-455C-892B-E9B2DDEA0622}" type="slidenum">
              <a:rPr lang="en-IN" smtClean="0"/>
              <a:t>‹#›</a:t>
            </a:fld>
            <a:endParaRPr lang="en-IN"/>
          </a:p>
        </p:txBody>
      </p:sp>
    </p:spTree>
    <p:extLst>
      <p:ext uri="{BB962C8B-B14F-4D97-AF65-F5344CB8AC3E}">
        <p14:creationId xmlns:p14="http://schemas.microsoft.com/office/powerpoint/2010/main" val="1570574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IN"/>
              <a:t>Phone</a:t>
            </a:r>
          </a:p>
        </p:txBody>
      </p:sp>
      <p:sp>
        <p:nvSpPr>
          <p:cNvPr id="7" name="Slide Number Placeholder 6"/>
          <p:cNvSpPr>
            <a:spLocks noGrp="1"/>
          </p:cNvSpPr>
          <p:nvPr>
            <p:ph type="sldNum" sz="quarter" idx="12"/>
          </p:nvPr>
        </p:nvSpPr>
        <p:spPr/>
        <p:txBody>
          <a:bodyPr/>
          <a:lstStyle/>
          <a:p>
            <a:fld id="{8040F6DE-46FE-455C-892B-E9B2DDEA0622}" type="slidenum">
              <a:rPr lang="en-IN" smtClean="0"/>
              <a:t>‹#›</a:t>
            </a:fld>
            <a:endParaRPr lang="en-IN"/>
          </a:p>
        </p:txBody>
      </p:sp>
      <p:sp>
        <p:nvSpPr>
          <p:cNvPr id="5" name="Date Placeholder 4"/>
          <p:cNvSpPr>
            <a:spLocks noGrp="1"/>
          </p:cNvSpPr>
          <p:nvPr>
            <p:ph type="dt" sz="half" idx="10"/>
          </p:nvPr>
        </p:nvSpPr>
        <p:spPr/>
        <p:txBody>
          <a:bodyPr/>
          <a:lstStyle/>
          <a:p>
            <a:fld id="{CF5A592E-4C32-448A-91E8-E41B88A2BF8F}" type="datetime1">
              <a:rPr lang="en-IN" smtClean="0"/>
              <a:t>23-12-2025</a:t>
            </a:fld>
            <a:endParaRPr lang="en-IN"/>
          </a:p>
        </p:txBody>
      </p:sp>
    </p:spTree>
    <p:extLst>
      <p:ext uri="{BB962C8B-B14F-4D97-AF65-F5344CB8AC3E}">
        <p14:creationId xmlns:p14="http://schemas.microsoft.com/office/powerpoint/2010/main" val="831840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56BCD18-C251-4736-92CA-DB21B84CB691}" type="datetime1">
              <a:rPr lang="en-IN" smtClean="0"/>
              <a:t>23-12-2025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IN"/>
              <a:t>Phone</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040F6DE-46FE-455C-892B-E9B2DDEA0622}" type="slidenum">
              <a:rPr lang="en-IN" smtClean="0"/>
              <a:t>‹#›</a:t>
            </a:fld>
            <a:endParaRPr lang="en-IN"/>
          </a:p>
        </p:txBody>
      </p:sp>
    </p:spTree>
    <p:extLst>
      <p:ext uri="{BB962C8B-B14F-4D97-AF65-F5344CB8AC3E}">
        <p14:creationId xmlns:p14="http://schemas.microsoft.com/office/powerpoint/2010/main" val="36169795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9.xml" /><Relationship Id="rId1" Type="http://schemas.openxmlformats.org/officeDocument/2006/relationships/slideLayout" Target="../slideLayouts/slideLayout2.xml" /><Relationship Id="rId4" Type="http://schemas.openxmlformats.org/officeDocument/2006/relationships/image" Target="../media/image3.jpg" /></Relationships>
</file>

<file path=ppt/slides/_rels/slide1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1.xml" /><Relationship Id="rId1" Type="http://schemas.openxmlformats.org/officeDocument/2006/relationships/slideLayout" Target="../slideLayouts/slideLayout2.xml" /><Relationship Id="rId4" Type="http://schemas.openxmlformats.org/officeDocument/2006/relationships/image" Target="../media/image4.jpeg" /></Relationships>
</file>

<file path=ppt/slides/_rels/slide13.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6.xml" /><Relationship Id="rId7" Type="http://schemas.microsoft.com/office/2007/relationships/diagramDrawing" Target="../diagrams/drawing6.xml" /><Relationship Id="rId2" Type="http://schemas.openxmlformats.org/officeDocument/2006/relationships/image" Target="../media/image2.jpeg" /><Relationship Id="rId1" Type="http://schemas.openxmlformats.org/officeDocument/2006/relationships/slideLayout" Target="../slideLayouts/slideLayout2.xml" /><Relationship Id="rId6" Type="http://schemas.openxmlformats.org/officeDocument/2006/relationships/diagramColors" Target="../diagrams/colors6.xml" /><Relationship Id="rId5" Type="http://schemas.openxmlformats.org/officeDocument/2006/relationships/diagramQuickStyle" Target="../diagrams/quickStyle6.xml" /><Relationship Id="rId4" Type="http://schemas.openxmlformats.org/officeDocument/2006/relationships/diagramLayout" Target="../diagrams/layout6.xml" /></Relationships>
</file>

<file path=ppt/slides/_rels/slide16.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8" Type="http://schemas.microsoft.com/office/2007/relationships/diagramDrawing" Target="../diagrams/drawing7.xml" /><Relationship Id="rId3" Type="http://schemas.openxmlformats.org/officeDocument/2006/relationships/image" Target="../media/image2.jpeg" /><Relationship Id="rId7" Type="http://schemas.openxmlformats.org/officeDocument/2006/relationships/diagramColors" Target="../diagrams/colors7.xml" /><Relationship Id="rId2" Type="http://schemas.openxmlformats.org/officeDocument/2006/relationships/notesSlide" Target="../notesSlides/notesSlide13.xml" /><Relationship Id="rId1" Type="http://schemas.openxmlformats.org/officeDocument/2006/relationships/slideLayout" Target="../slideLayouts/slideLayout2.xml" /><Relationship Id="rId6" Type="http://schemas.openxmlformats.org/officeDocument/2006/relationships/diagramQuickStyle" Target="../diagrams/quickStyle7.xml" /><Relationship Id="rId5" Type="http://schemas.openxmlformats.org/officeDocument/2006/relationships/diagramLayout" Target="../diagrams/layout7.xml" /><Relationship Id="rId4" Type="http://schemas.openxmlformats.org/officeDocument/2006/relationships/diagramData" Target="../diagrams/data7.xml" /></Relationships>
</file>

<file path=ppt/slides/_rels/slide18.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5.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8" Type="http://schemas.microsoft.com/office/2007/relationships/diagramDrawing" Target="../diagrams/drawing1.xml" /><Relationship Id="rId3" Type="http://schemas.openxmlformats.org/officeDocument/2006/relationships/image" Target="../media/image2.jpeg" /><Relationship Id="rId7" Type="http://schemas.openxmlformats.org/officeDocument/2006/relationships/diagramColors" Target="../diagrams/colors1.xml" /><Relationship Id="rId2" Type="http://schemas.openxmlformats.org/officeDocument/2006/relationships/notesSlide" Target="../notesSlides/notesSlide2.xml" /><Relationship Id="rId1" Type="http://schemas.openxmlformats.org/officeDocument/2006/relationships/slideLayout" Target="../slideLayouts/slideLayout6.xml" /><Relationship Id="rId6" Type="http://schemas.openxmlformats.org/officeDocument/2006/relationships/diagramQuickStyle" Target="../diagrams/quickStyle1.xml" /><Relationship Id="rId5" Type="http://schemas.openxmlformats.org/officeDocument/2006/relationships/diagramLayout" Target="../diagrams/layout1.xml" /><Relationship Id="rId4" Type="http://schemas.openxmlformats.org/officeDocument/2006/relationships/diagramData" Target="../diagrams/data1.xml" /></Relationships>
</file>

<file path=ppt/slides/_rels/slide20.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6.xml"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7.xml"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8.xml"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9.xml"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8" Type="http://schemas.microsoft.com/office/2007/relationships/diagramDrawing" Target="../diagrams/drawing8.xml" /><Relationship Id="rId3" Type="http://schemas.openxmlformats.org/officeDocument/2006/relationships/image" Target="../media/image2.jpeg" /><Relationship Id="rId7" Type="http://schemas.openxmlformats.org/officeDocument/2006/relationships/diagramColors" Target="../diagrams/colors8.xml" /><Relationship Id="rId2" Type="http://schemas.openxmlformats.org/officeDocument/2006/relationships/notesSlide" Target="../notesSlides/notesSlide20.xml" /><Relationship Id="rId1" Type="http://schemas.openxmlformats.org/officeDocument/2006/relationships/slideLayout" Target="../slideLayouts/slideLayout2.xml" /><Relationship Id="rId6" Type="http://schemas.openxmlformats.org/officeDocument/2006/relationships/diagramQuickStyle" Target="../diagrams/quickStyle8.xml" /><Relationship Id="rId5" Type="http://schemas.openxmlformats.org/officeDocument/2006/relationships/diagramLayout" Target="../diagrams/layout8.xml" /><Relationship Id="rId4" Type="http://schemas.openxmlformats.org/officeDocument/2006/relationships/diagramData" Target="../diagrams/data8.xml" /></Relationships>
</file>

<file path=ppt/slides/_rels/slide25.xml.rels><?xml version="1.0" encoding="UTF-8" standalone="yes"?>
<Relationships xmlns="http://schemas.openxmlformats.org/package/2006/relationships"><Relationship Id="rId8" Type="http://schemas.microsoft.com/office/2007/relationships/diagramDrawing" Target="../diagrams/drawing9.xml" /><Relationship Id="rId3" Type="http://schemas.openxmlformats.org/officeDocument/2006/relationships/image" Target="../media/image2.jpeg" /><Relationship Id="rId7" Type="http://schemas.openxmlformats.org/officeDocument/2006/relationships/diagramColors" Target="../diagrams/colors9.xml" /><Relationship Id="rId2" Type="http://schemas.openxmlformats.org/officeDocument/2006/relationships/notesSlide" Target="../notesSlides/notesSlide21.xml" /><Relationship Id="rId1" Type="http://schemas.openxmlformats.org/officeDocument/2006/relationships/slideLayout" Target="../slideLayouts/slideLayout2.xml" /><Relationship Id="rId6" Type="http://schemas.openxmlformats.org/officeDocument/2006/relationships/diagramQuickStyle" Target="../diagrams/quickStyle9.xml" /><Relationship Id="rId5" Type="http://schemas.openxmlformats.org/officeDocument/2006/relationships/diagramLayout" Target="../diagrams/layout9.xml" /><Relationship Id="rId4" Type="http://schemas.openxmlformats.org/officeDocument/2006/relationships/diagramData" Target="../diagrams/data9.xml" /></Relationships>
</file>

<file path=ppt/slides/_rels/slide26.xml.rels><?xml version="1.0" encoding="UTF-8" standalone="yes"?>
<Relationships xmlns="http://schemas.openxmlformats.org/package/2006/relationships"><Relationship Id="rId8" Type="http://schemas.microsoft.com/office/2007/relationships/diagramDrawing" Target="../diagrams/drawing10.xml" /><Relationship Id="rId3" Type="http://schemas.openxmlformats.org/officeDocument/2006/relationships/image" Target="../media/image2.jpeg" /><Relationship Id="rId7" Type="http://schemas.openxmlformats.org/officeDocument/2006/relationships/diagramColors" Target="../diagrams/colors10.xml" /><Relationship Id="rId2" Type="http://schemas.openxmlformats.org/officeDocument/2006/relationships/notesSlide" Target="../notesSlides/notesSlide22.xml" /><Relationship Id="rId1" Type="http://schemas.openxmlformats.org/officeDocument/2006/relationships/slideLayout" Target="../slideLayouts/slideLayout2.xml" /><Relationship Id="rId6" Type="http://schemas.openxmlformats.org/officeDocument/2006/relationships/diagramQuickStyle" Target="../diagrams/quickStyle10.xml" /><Relationship Id="rId5" Type="http://schemas.openxmlformats.org/officeDocument/2006/relationships/diagramLayout" Target="../diagrams/layout10.xml" /><Relationship Id="rId4" Type="http://schemas.openxmlformats.org/officeDocument/2006/relationships/diagramData" Target="../diagrams/data10.xml" /></Relationships>
</file>

<file path=ppt/slides/_rels/slide27.xml.rels><?xml version="1.0" encoding="UTF-8" standalone="yes"?>
<Relationships xmlns="http://schemas.openxmlformats.org/package/2006/relationships"><Relationship Id="rId8" Type="http://schemas.microsoft.com/office/2007/relationships/diagramDrawing" Target="../diagrams/drawing11.xml" /><Relationship Id="rId3" Type="http://schemas.openxmlformats.org/officeDocument/2006/relationships/image" Target="../media/image2.jpeg" /><Relationship Id="rId7" Type="http://schemas.openxmlformats.org/officeDocument/2006/relationships/diagramColors" Target="../diagrams/colors11.xml" /><Relationship Id="rId2" Type="http://schemas.openxmlformats.org/officeDocument/2006/relationships/notesSlide" Target="../notesSlides/notesSlide23.xml" /><Relationship Id="rId1" Type="http://schemas.openxmlformats.org/officeDocument/2006/relationships/slideLayout" Target="../slideLayouts/slideLayout2.xml" /><Relationship Id="rId6" Type="http://schemas.openxmlformats.org/officeDocument/2006/relationships/diagramQuickStyle" Target="../diagrams/quickStyle11.xml" /><Relationship Id="rId5" Type="http://schemas.openxmlformats.org/officeDocument/2006/relationships/diagramLayout" Target="../diagrams/layout11.xml" /><Relationship Id="rId4" Type="http://schemas.openxmlformats.org/officeDocument/2006/relationships/diagramData" Target="../diagrams/data11.xml" /></Relationships>
</file>

<file path=ppt/slides/_rels/slide28.xml.rels><?xml version="1.0" encoding="UTF-8" standalone="yes"?>
<Relationships xmlns="http://schemas.openxmlformats.org/package/2006/relationships"><Relationship Id="rId8" Type="http://schemas.microsoft.com/office/2007/relationships/diagramDrawing" Target="../diagrams/drawing12.xml" /><Relationship Id="rId3" Type="http://schemas.openxmlformats.org/officeDocument/2006/relationships/image" Target="../media/image2.jpeg" /><Relationship Id="rId7" Type="http://schemas.openxmlformats.org/officeDocument/2006/relationships/diagramColors" Target="../diagrams/colors12.xml" /><Relationship Id="rId2" Type="http://schemas.openxmlformats.org/officeDocument/2006/relationships/notesSlide" Target="../notesSlides/notesSlide24.xml" /><Relationship Id="rId1" Type="http://schemas.openxmlformats.org/officeDocument/2006/relationships/slideLayout" Target="../slideLayouts/slideLayout2.xml" /><Relationship Id="rId6" Type="http://schemas.openxmlformats.org/officeDocument/2006/relationships/diagramQuickStyle" Target="../diagrams/quickStyle12.xml" /><Relationship Id="rId5" Type="http://schemas.openxmlformats.org/officeDocument/2006/relationships/diagramLayout" Target="../diagrams/layout12.xml" /><Relationship Id="rId4" Type="http://schemas.openxmlformats.org/officeDocument/2006/relationships/diagramData" Target="../diagrams/data12.xml" /></Relationships>
</file>

<file path=ppt/slides/_rels/slide29.xml.rels><?xml version="1.0" encoding="UTF-8" standalone="yes"?>
<Relationships xmlns="http://schemas.openxmlformats.org/package/2006/relationships"><Relationship Id="rId8" Type="http://schemas.microsoft.com/office/2007/relationships/diagramDrawing" Target="../diagrams/drawing13.xml" /><Relationship Id="rId3" Type="http://schemas.openxmlformats.org/officeDocument/2006/relationships/image" Target="../media/image2.jpeg" /><Relationship Id="rId7" Type="http://schemas.openxmlformats.org/officeDocument/2006/relationships/diagramColors" Target="../diagrams/colors13.xml" /><Relationship Id="rId2" Type="http://schemas.openxmlformats.org/officeDocument/2006/relationships/notesSlide" Target="../notesSlides/notesSlide25.xml" /><Relationship Id="rId1" Type="http://schemas.openxmlformats.org/officeDocument/2006/relationships/slideLayout" Target="../slideLayouts/slideLayout2.xml" /><Relationship Id="rId6" Type="http://schemas.openxmlformats.org/officeDocument/2006/relationships/diagramQuickStyle" Target="../diagrams/quickStyle13.xml" /><Relationship Id="rId5" Type="http://schemas.openxmlformats.org/officeDocument/2006/relationships/diagramLayout" Target="../diagrams/layout13.xml" /><Relationship Id="rId4" Type="http://schemas.openxmlformats.org/officeDocument/2006/relationships/diagramData" Target="../diagrams/data13.xml" /></Relationships>
</file>

<file path=ppt/slides/_rels/slide3.xml.rels><?xml version="1.0" encoding="UTF-8" standalone="yes"?>
<Relationships xmlns="http://schemas.openxmlformats.org/package/2006/relationships"><Relationship Id="rId8" Type="http://schemas.microsoft.com/office/2007/relationships/diagramDrawing" Target="../diagrams/drawing2.xml" /><Relationship Id="rId3" Type="http://schemas.openxmlformats.org/officeDocument/2006/relationships/image" Target="../media/image2.jpeg" /><Relationship Id="rId7" Type="http://schemas.openxmlformats.org/officeDocument/2006/relationships/diagramColors" Target="../diagrams/colors2.xml" /><Relationship Id="rId2" Type="http://schemas.openxmlformats.org/officeDocument/2006/relationships/notesSlide" Target="../notesSlides/notesSlide3.xml" /><Relationship Id="rId1" Type="http://schemas.openxmlformats.org/officeDocument/2006/relationships/slideLayout" Target="../slideLayouts/slideLayout2.xml" /><Relationship Id="rId6" Type="http://schemas.openxmlformats.org/officeDocument/2006/relationships/diagramQuickStyle" Target="../diagrams/quickStyle2.xml" /><Relationship Id="rId5" Type="http://schemas.openxmlformats.org/officeDocument/2006/relationships/diagramLayout" Target="../diagrams/layout2.xml" /><Relationship Id="rId4" Type="http://schemas.openxmlformats.org/officeDocument/2006/relationships/diagramData" Target="../diagrams/data2.xml" /></Relationships>
</file>

<file path=ppt/slides/_rels/slide30.xml.rels><?xml version="1.0" encoding="UTF-8" standalone="yes"?>
<Relationships xmlns="http://schemas.openxmlformats.org/package/2006/relationships"><Relationship Id="rId8" Type="http://schemas.microsoft.com/office/2007/relationships/diagramDrawing" Target="../diagrams/drawing14.xml" /><Relationship Id="rId3" Type="http://schemas.openxmlformats.org/officeDocument/2006/relationships/image" Target="../media/image2.jpeg" /><Relationship Id="rId7" Type="http://schemas.openxmlformats.org/officeDocument/2006/relationships/diagramColors" Target="../diagrams/colors14.xml" /><Relationship Id="rId2" Type="http://schemas.openxmlformats.org/officeDocument/2006/relationships/notesSlide" Target="../notesSlides/notesSlide26.xml" /><Relationship Id="rId1" Type="http://schemas.openxmlformats.org/officeDocument/2006/relationships/slideLayout" Target="../slideLayouts/slideLayout2.xml" /><Relationship Id="rId6" Type="http://schemas.openxmlformats.org/officeDocument/2006/relationships/diagramQuickStyle" Target="../diagrams/quickStyle14.xml" /><Relationship Id="rId5" Type="http://schemas.openxmlformats.org/officeDocument/2006/relationships/diagramLayout" Target="../diagrams/layout14.xml" /><Relationship Id="rId4" Type="http://schemas.openxmlformats.org/officeDocument/2006/relationships/diagramData" Target="../diagrams/data14.xml" /></Relationships>
</file>

<file path=ppt/slides/_rels/slide3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27.xml" /><Relationship Id="rId1" Type="http://schemas.openxmlformats.org/officeDocument/2006/relationships/slideLayout" Target="../slideLayouts/slideLayout2.xml" /><Relationship Id="rId4" Type="http://schemas.openxmlformats.org/officeDocument/2006/relationships/image" Target="../media/image5.jpg" /></Relationships>
</file>

<file path=ppt/slides/_rels/slide3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8" Type="http://schemas.microsoft.com/office/2007/relationships/diagramDrawing" Target="../diagrams/drawing3.xml" /><Relationship Id="rId3" Type="http://schemas.openxmlformats.org/officeDocument/2006/relationships/image" Target="../media/image2.jpeg" /><Relationship Id="rId7" Type="http://schemas.openxmlformats.org/officeDocument/2006/relationships/diagramColors" Target="../diagrams/colors3.xml" /><Relationship Id="rId2" Type="http://schemas.openxmlformats.org/officeDocument/2006/relationships/notesSlide" Target="../notesSlides/notesSlide4.xml" /><Relationship Id="rId1" Type="http://schemas.openxmlformats.org/officeDocument/2006/relationships/slideLayout" Target="../slideLayouts/slideLayout2.xml" /><Relationship Id="rId6" Type="http://schemas.openxmlformats.org/officeDocument/2006/relationships/diagramQuickStyle" Target="../diagrams/quickStyle3.xml" /><Relationship Id="rId5" Type="http://schemas.openxmlformats.org/officeDocument/2006/relationships/diagramLayout" Target="../diagrams/layout3.xml" /><Relationship Id="rId4" Type="http://schemas.openxmlformats.org/officeDocument/2006/relationships/diagramData" Target="../diagrams/data3.xml" /></Relationships>
</file>

<file path=ppt/slides/_rels/slide5.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8" Type="http://schemas.microsoft.com/office/2007/relationships/diagramDrawing" Target="../diagrams/drawing4.xml" /><Relationship Id="rId3" Type="http://schemas.openxmlformats.org/officeDocument/2006/relationships/image" Target="../media/image2.jpeg" /><Relationship Id="rId7" Type="http://schemas.openxmlformats.org/officeDocument/2006/relationships/diagramColors" Target="../diagrams/colors4.xml" /><Relationship Id="rId2" Type="http://schemas.openxmlformats.org/officeDocument/2006/relationships/notesSlide" Target="../notesSlides/notesSlide5.xml" /><Relationship Id="rId1" Type="http://schemas.openxmlformats.org/officeDocument/2006/relationships/slideLayout" Target="../slideLayouts/slideLayout2.xml" /><Relationship Id="rId6" Type="http://schemas.openxmlformats.org/officeDocument/2006/relationships/diagramQuickStyle" Target="../diagrams/quickStyle4.xml" /><Relationship Id="rId5" Type="http://schemas.openxmlformats.org/officeDocument/2006/relationships/diagramLayout" Target="../diagrams/layout4.xml" /><Relationship Id="rId4" Type="http://schemas.openxmlformats.org/officeDocument/2006/relationships/diagramData" Target="../diagrams/data4.xml" /></Relationships>
</file>

<file path=ppt/slides/_rels/slide7.xml.rels><?xml version="1.0" encoding="UTF-8" standalone="yes"?>
<Relationships xmlns="http://schemas.openxmlformats.org/package/2006/relationships"><Relationship Id="rId8" Type="http://schemas.microsoft.com/office/2007/relationships/diagramDrawing" Target="../diagrams/drawing5.xml" /><Relationship Id="rId3" Type="http://schemas.openxmlformats.org/officeDocument/2006/relationships/image" Target="../media/image2.jpeg" /><Relationship Id="rId7" Type="http://schemas.openxmlformats.org/officeDocument/2006/relationships/diagramColors" Target="../diagrams/colors5.xml" /><Relationship Id="rId2" Type="http://schemas.openxmlformats.org/officeDocument/2006/relationships/notesSlide" Target="../notesSlides/notesSlide6.xml" /><Relationship Id="rId1" Type="http://schemas.openxmlformats.org/officeDocument/2006/relationships/slideLayout" Target="../slideLayouts/slideLayout2.xml" /><Relationship Id="rId6" Type="http://schemas.openxmlformats.org/officeDocument/2006/relationships/diagramQuickStyle" Target="../diagrams/quickStyle5.xml" /><Relationship Id="rId5" Type="http://schemas.openxmlformats.org/officeDocument/2006/relationships/diagramLayout" Target="../diagrams/layout5.xml" /><Relationship Id="rId4" Type="http://schemas.openxmlformats.org/officeDocument/2006/relationships/diagramData" Target="../diagrams/data5.xml" /></Relationships>
</file>

<file path=ppt/slides/_rels/slide8.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A78F1-1337-E440-5390-64443F5788C7}"/>
              </a:ext>
            </a:extLst>
          </p:cNvPr>
          <p:cNvSpPr>
            <a:spLocks noGrp="1"/>
          </p:cNvSpPr>
          <p:nvPr>
            <p:ph type="ctrTitle"/>
          </p:nvPr>
        </p:nvSpPr>
        <p:spPr>
          <a:xfrm>
            <a:off x="394869" y="2063019"/>
            <a:ext cx="10775879" cy="1646302"/>
          </a:xfrm>
          <a:noFill/>
        </p:spPr>
        <p:txBody>
          <a:bodyPr/>
          <a:lstStyle/>
          <a:p>
            <a:pPr algn="ctr"/>
            <a:r>
              <a:rPr lang="en-US" sz="3600" b="1" dirty="0">
                <a:solidFill>
                  <a:schemeClr val="tx2"/>
                </a:solidFill>
                <a:latin typeface="Comic Sans MS" panose="030F0702030302020204" pitchFamily="66" charset="0"/>
              </a:rPr>
              <a:t>STRATEGIC EXIT: </a:t>
            </a:r>
            <a:br>
              <a:rPr lang="en-US" sz="3600" b="1" dirty="0">
                <a:solidFill>
                  <a:schemeClr val="tx2"/>
                </a:solidFill>
                <a:latin typeface="Comic Sans MS" panose="030F0702030302020204" pitchFamily="66" charset="0"/>
              </a:rPr>
            </a:br>
            <a:r>
              <a:rPr lang="en-US" sz="3600" b="1" dirty="0">
                <a:solidFill>
                  <a:schemeClr val="tx2"/>
                </a:solidFill>
                <a:latin typeface="Comic Sans MS" panose="030F0702030302020204" pitchFamily="66" charset="0"/>
              </a:rPr>
              <a:t> </a:t>
            </a:r>
            <a:br>
              <a:rPr lang="en-US" sz="3600" b="1" dirty="0">
                <a:solidFill>
                  <a:schemeClr val="tx2"/>
                </a:solidFill>
                <a:latin typeface="Comic Sans MS" panose="030F0702030302020204" pitchFamily="66" charset="0"/>
              </a:rPr>
            </a:br>
            <a:r>
              <a:rPr lang="en-US" sz="3600" b="1" dirty="0">
                <a:solidFill>
                  <a:schemeClr val="tx2"/>
                </a:solidFill>
                <a:latin typeface="Comic Sans MS" panose="030F0702030302020204" pitchFamily="66" charset="0"/>
              </a:rPr>
              <a:t>Strike Off &amp; Voluntary Liquidation</a:t>
            </a:r>
            <a:endParaRPr lang="en-IN" sz="3600" b="1" dirty="0">
              <a:solidFill>
                <a:schemeClr val="tx2"/>
              </a:solidFill>
              <a:latin typeface="Comic Sans MS" panose="030F0702030302020204" pitchFamily="66" charset="0"/>
            </a:endParaRPr>
          </a:p>
        </p:txBody>
      </p:sp>
      <p:sp>
        <p:nvSpPr>
          <p:cNvPr id="3" name="Subtitle 2">
            <a:extLst>
              <a:ext uri="{FF2B5EF4-FFF2-40B4-BE49-F238E27FC236}">
                <a16:creationId xmlns:a16="http://schemas.microsoft.com/office/drawing/2014/main" id="{20DF811D-E227-02BB-B14A-9AE0B9D6E183}"/>
              </a:ext>
            </a:extLst>
          </p:cNvPr>
          <p:cNvSpPr>
            <a:spLocks noGrp="1"/>
          </p:cNvSpPr>
          <p:nvPr>
            <p:ph type="subTitle" idx="1"/>
          </p:nvPr>
        </p:nvSpPr>
        <p:spPr>
          <a:xfrm>
            <a:off x="3789680" y="4500880"/>
            <a:ext cx="6949439" cy="1219200"/>
          </a:xfrm>
        </p:spPr>
        <p:txBody>
          <a:bodyPr>
            <a:noAutofit/>
          </a:bodyPr>
          <a:lstStyle/>
          <a:p>
            <a:pPr algn="l">
              <a:lnSpc>
                <a:spcPct val="150000"/>
              </a:lnSpc>
              <a:spcBef>
                <a:spcPts val="0"/>
              </a:spcBef>
            </a:pPr>
            <a:endParaRPr lang="en-US" sz="1400" b="1" dirty="0">
              <a:solidFill>
                <a:schemeClr val="tx1"/>
              </a:solidFill>
              <a:latin typeface="Comic Sans MS" panose="030F0702030302020204" pitchFamily="66" charset="0"/>
            </a:endParaRPr>
          </a:p>
          <a:p>
            <a:pPr algn="l">
              <a:lnSpc>
                <a:spcPct val="150000"/>
              </a:lnSpc>
              <a:spcBef>
                <a:spcPts val="0"/>
              </a:spcBef>
            </a:pPr>
            <a:r>
              <a:rPr lang="en-US" sz="1400" b="1" dirty="0">
                <a:solidFill>
                  <a:schemeClr val="tx1"/>
                </a:solidFill>
                <a:latin typeface="Comic Sans MS" panose="030F0702030302020204" pitchFamily="66" charset="0"/>
              </a:rPr>
              <a:t>					</a:t>
            </a:r>
            <a:r>
              <a:rPr lang="en-US" b="1" dirty="0">
                <a:solidFill>
                  <a:schemeClr val="tx2"/>
                </a:solidFill>
                <a:latin typeface="Comic Sans MS" panose="030F0702030302020204" pitchFamily="66" charset="0"/>
              </a:rPr>
              <a:t>FCS, LLB., IP &amp; SIA</a:t>
            </a:r>
            <a:endParaRPr lang="en-IN" b="1" dirty="0">
              <a:solidFill>
                <a:schemeClr val="tx2"/>
              </a:solidFill>
              <a:latin typeface="Comic Sans MS" panose="030F0702030302020204" pitchFamily="66" charset="0"/>
            </a:endParaRPr>
          </a:p>
        </p:txBody>
      </p:sp>
      <p:sp>
        <p:nvSpPr>
          <p:cNvPr id="5" name="TextBox 4">
            <a:extLst>
              <a:ext uri="{FF2B5EF4-FFF2-40B4-BE49-F238E27FC236}">
                <a16:creationId xmlns:a16="http://schemas.microsoft.com/office/drawing/2014/main" id="{AEA5A3CB-A161-FCA2-6B73-402FC8BFD2DB}"/>
              </a:ext>
            </a:extLst>
          </p:cNvPr>
          <p:cNvSpPr txBox="1"/>
          <p:nvPr/>
        </p:nvSpPr>
        <p:spPr>
          <a:xfrm>
            <a:off x="6090920" y="4411747"/>
            <a:ext cx="6101080" cy="502958"/>
          </a:xfrm>
          <a:prstGeom prst="rect">
            <a:avLst/>
          </a:prstGeom>
          <a:noFill/>
        </p:spPr>
        <p:txBody>
          <a:bodyPr wrap="square">
            <a:spAutoFit/>
          </a:bodyPr>
          <a:lstStyle/>
          <a:p>
            <a:pPr>
              <a:lnSpc>
                <a:spcPct val="150000"/>
              </a:lnSpc>
              <a:spcBef>
                <a:spcPts val="0"/>
              </a:spcBef>
            </a:pPr>
            <a:r>
              <a:rPr lang="en-US" sz="2000" b="1" dirty="0">
                <a:latin typeface="Comic Sans MS" panose="030F0702030302020204" pitchFamily="66" charset="0"/>
              </a:rPr>
              <a:t>BY CS SHAILESH BAHETI</a:t>
            </a:r>
          </a:p>
        </p:txBody>
      </p:sp>
      <p:sp>
        <p:nvSpPr>
          <p:cNvPr id="7" name="TextBox 6">
            <a:extLst>
              <a:ext uri="{FF2B5EF4-FFF2-40B4-BE49-F238E27FC236}">
                <a16:creationId xmlns:a16="http://schemas.microsoft.com/office/drawing/2014/main" id="{B42BDD00-3CC3-AE52-2A28-748D791734FC}"/>
              </a:ext>
            </a:extLst>
          </p:cNvPr>
          <p:cNvSpPr txBox="1"/>
          <p:nvPr/>
        </p:nvSpPr>
        <p:spPr>
          <a:xfrm>
            <a:off x="8557260" y="6125561"/>
            <a:ext cx="3634740" cy="702949"/>
          </a:xfrm>
          <a:prstGeom prst="rect">
            <a:avLst/>
          </a:prstGeom>
          <a:noFill/>
        </p:spPr>
        <p:txBody>
          <a:bodyPr wrap="square">
            <a:spAutoFit/>
          </a:bodyPr>
          <a:lstStyle/>
          <a:p>
            <a:pPr>
              <a:lnSpc>
                <a:spcPct val="150000"/>
              </a:lnSpc>
              <a:spcBef>
                <a:spcPts val="0"/>
              </a:spcBef>
            </a:pPr>
            <a:r>
              <a:rPr lang="en-US" sz="1400" b="1" dirty="0">
                <a:solidFill>
                  <a:schemeClr val="tx1"/>
                </a:solidFill>
                <a:latin typeface="Comic Sans MS" panose="030F0702030302020204" pitchFamily="66" charset="0"/>
              </a:rPr>
              <a:t>Phone Number: 9000010183</a:t>
            </a:r>
          </a:p>
          <a:p>
            <a:pPr>
              <a:lnSpc>
                <a:spcPct val="150000"/>
              </a:lnSpc>
              <a:spcBef>
                <a:spcPts val="0"/>
              </a:spcBef>
            </a:pPr>
            <a:r>
              <a:rPr lang="en-US" sz="1400" b="1" dirty="0">
                <a:latin typeface="Comic Sans MS" panose="030F0702030302020204" pitchFamily="66" charset="0"/>
              </a:rPr>
              <a:t>Email Id: info@bahetiguptanco.com</a:t>
            </a:r>
            <a:endParaRPr lang="en-US" sz="1400" b="1" dirty="0">
              <a:solidFill>
                <a:schemeClr val="tx1"/>
              </a:solidFill>
              <a:latin typeface="Comic Sans MS" panose="030F0702030302020204" pitchFamily="66" charset="0"/>
            </a:endParaRPr>
          </a:p>
        </p:txBody>
      </p:sp>
      <p:pic>
        <p:nvPicPr>
          <p:cNvPr id="4" name="Picture 2">
            <a:extLst>
              <a:ext uri="{FF2B5EF4-FFF2-40B4-BE49-F238E27FC236}">
                <a16:creationId xmlns:a16="http://schemas.microsoft.com/office/drawing/2014/main" id="{93517CAE-7FEC-7DD0-9778-D46AD00BFD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789738" cy="792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7EAD7DBD-E631-C31D-9C26-4A446A0E16A5}"/>
              </a:ext>
            </a:extLst>
          </p:cNvPr>
          <p:cNvSpPr>
            <a:spLocks noGrp="1"/>
          </p:cNvSpPr>
          <p:nvPr>
            <p:ph type="sldNum" sz="quarter" idx="12"/>
          </p:nvPr>
        </p:nvSpPr>
        <p:spPr>
          <a:xfrm>
            <a:off x="11384201" y="6374252"/>
            <a:ext cx="683339" cy="365125"/>
          </a:xfrm>
        </p:spPr>
        <p:txBody>
          <a:bodyPr/>
          <a:lstStyle/>
          <a:p>
            <a:fld id="{8040F6DE-46FE-455C-892B-E9B2DDEA0622}" type="slidenum">
              <a:rPr lang="en-IN" sz="1600" b="1" smtClean="0">
                <a:solidFill>
                  <a:schemeClr val="tx1"/>
                </a:solidFill>
              </a:rPr>
              <a:t>1</a:t>
            </a:fld>
            <a:endParaRPr lang="en-IN" sz="1600" b="1" dirty="0">
              <a:solidFill>
                <a:schemeClr val="tx1"/>
              </a:solidFill>
            </a:endParaRPr>
          </a:p>
        </p:txBody>
      </p:sp>
    </p:spTree>
    <p:extLst>
      <p:ext uri="{BB962C8B-B14F-4D97-AF65-F5344CB8AC3E}">
        <p14:creationId xmlns:p14="http://schemas.microsoft.com/office/powerpoint/2010/main" val="21072979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0CBDB-5640-4FA2-AD58-4DCC7ABC5042}"/>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42C9C36A-E889-E537-F2BB-F60DA17F41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A31E22FD-72C9-B9AC-27F3-A00FAC296BF5}"/>
              </a:ext>
            </a:extLst>
          </p:cNvPr>
          <p:cNvSpPr>
            <a:spLocks noGrp="1"/>
          </p:cNvSpPr>
          <p:nvPr>
            <p:ph idx="1"/>
          </p:nvPr>
        </p:nvSpPr>
        <p:spPr>
          <a:xfrm>
            <a:off x="304800" y="1217806"/>
            <a:ext cx="11389360" cy="5351558"/>
          </a:xfrm>
        </p:spPr>
        <p:txBody>
          <a:bodyPr>
            <a:normAutofit/>
          </a:bodyPr>
          <a:lstStyle/>
          <a:p>
            <a:pPr marL="0" indent="0" algn="just">
              <a:spcBef>
                <a:spcPts val="0"/>
              </a:spcBef>
              <a:buClr>
                <a:schemeClr val="tx1">
                  <a:lumMod val="95000"/>
                  <a:lumOff val="5000"/>
                </a:schemeClr>
              </a:buClr>
              <a:buSzPct val="90000"/>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r>
              <a:rPr lang="en-US" sz="1700" b="1" dirty="0">
                <a:solidFill>
                  <a:srgbClr val="C00000"/>
                </a:solidFill>
                <a:latin typeface="Comic Sans MS" panose="030F0702030302020204" pitchFamily="66" charset="0"/>
              </a:rPr>
              <a:t>Scenario 2: Balance Sheet with No Asset- No Liability</a:t>
            </a:r>
          </a:p>
          <a:p>
            <a:pPr marL="0" indent="0" algn="just">
              <a:spcBef>
                <a:spcPts val="0"/>
              </a:spcBef>
              <a:buClr>
                <a:schemeClr val="tx1">
                  <a:lumMod val="95000"/>
                  <a:lumOff val="5000"/>
                </a:schemeClr>
              </a:buClr>
              <a:buSzPct val="90000"/>
              <a:buNone/>
            </a:pPr>
            <a:endParaRPr lang="en-US" sz="1700" b="1"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12B9122A-94EA-C32D-8695-2BCEEA45E69F}"/>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10</a:t>
            </a:fld>
            <a:endParaRPr lang="en-IN" sz="1600" b="1" dirty="0">
              <a:solidFill>
                <a:schemeClr val="tx1"/>
              </a:solidFill>
            </a:endParaRPr>
          </a:p>
        </p:txBody>
      </p:sp>
      <p:sp>
        <p:nvSpPr>
          <p:cNvPr id="2" name="Title 11">
            <a:extLst>
              <a:ext uri="{FF2B5EF4-FFF2-40B4-BE49-F238E27FC236}">
                <a16:creationId xmlns:a16="http://schemas.microsoft.com/office/drawing/2014/main" id="{99359A8A-C494-5F2B-D9B1-2016F7372C8D}"/>
              </a:ext>
            </a:extLst>
          </p:cNvPr>
          <p:cNvSpPr txBox="1">
            <a:spLocks/>
          </p:cNvSpPr>
          <p:nvPr/>
        </p:nvSpPr>
        <p:spPr>
          <a:xfrm>
            <a:off x="2766622" y="484943"/>
            <a:ext cx="5384800" cy="490417"/>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b="1" dirty="0">
                <a:ln w="22225">
                  <a:solidFill>
                    <a:schemeClr val="accent2"/>
                  </a:solidFill>
                  <a:prstDash val="solid"/>
                </a:ln>
                <a:solidFill>
                  <a:schemeClr val="tx2"/>
                </a:solidFill>
                <a:latin typeface="Comic Sans MS" panose="030F0702030302020204" pitchFamily="66" charset="0"/>
              </a:rPr>
              <a:t>Straight cases of Strike off</a:t>
            </a:r>
            <a:endParaRPr lang="en-IN" b="1" dirty="0">
              <a:ln w="22225">
                <a:solidFill>
                  <a:schemeClr val="accent2"/>
                </a:solidFill>
                <a:prstDash val="solid"/>
              </a:ln>
              <a:solidFill>
                <a:schemeClr val="tx2"/>
              </a:solidFill>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07C9A0AD-0B18-3B59-36F3-775DF65A8D45}"/>
              </a:ext>
            </a:extLst>
          </p:cNvPr>
          <p:cNvGraphicFramePr>
            <a:graphicFrameLocks noGrp="1"/>
          </p:cNvGraphicFramePr>
          <p:nvPr/>
        </p:nvGraphicFramePr>
        <p:xfrm>
          <a:off x="579729" y="2022537"/>
          <a:ext cx="6379871" cy="365760"/>
        </p:xfrm>
        <a:graphic>
          <a:graphicData uri="http://schemas.openxmlformats.org/drawingml/2006/table">
            <a:tbl>
              <a:tblPr firstRow="1" bandRow="1">
                <a:tableStyleId>{5C22544A-7EE6-4342-B048-85BDC9FD1C3A}</a:tableStyleId>
              </a:tblPr>
              <a:tblGrid>
                <a:gridCol w="6379871">
                  <a:extLst>
                    <a:ext uri="{9D8B030D-6E8A-4147-A177-3AD203B41FA5}">
                      <a16:colId xmlns:a16="http://schemas.microsoft.com/office/drawing/2014/main" val="1617213723"/>
                    </a:ext>
                  </a:extLst>
                </a:gridCol>
              </a:tblGrid>
              <a:tr h="345440">
                <a:tc>
                  <a:txBody>
                    <a:bodyPr/>
                    <a:lstStyle/>
                    <a:p>
                      <a:pPr algn="ctr"/>
                      <a:r>
                        <a:rPr lang="en-IN" dirty="0">
                          <a:latin typeface="Comic Sans MS" panose="030F0702030302020204" pitchFamily="66" charset="0"/>
                        </a:rPr>
                        <a:t>Balance Sheet as on 31.03.2025</a:t>
                      </a:r>
                    </a:p>
                  </a:txBody>
                  <a:tcPr>
                    <a:solidFill>
                      <a:schemeClr val="accent1"/>
                    </a:solidFill>
                  </a:tcPr>
                </a:tc>
                <a:extLst>
                  <a:ext uri="{0D108BD9-81ED-4DB2-BD59-A6C34878D82A}">
                    <a16:rowId xmlns:a16="http://schemas.microsoft.com/office/drawing/2014/main" val="2941922493"/>
                  </a:ext>
                </a:extLst>
              </a:tr>
            </a:tbl>
          </a:graphicData>
        </a:graphic>
      </p:graphicFrame>
      <p:graphicFrame>
        <p:nvGraphicFramePr>
          <p:cNvPr id="7" name="Table 6">
            <a:extLst>
              <a:ext uri="{FF2B5EF4-FFF2-40B4-BE49-F238E27FC236}">
                <a16:creationId xmlns:a16="http://schemas.microsoft.com/office/drawing/2014/main" id="{8233348F-72F2-F2EC-65A4-BA9393B5F157}"/>
              </a:ext>
            </a:extLst>
          </p:cNvPr>
          <p:cNvGraphicFramePr>
            <a:graphicFrameLocks noGrp="1"/>
          </p:cNvGraphicFramePr>
          <p:nvPr/>
        </p:nvGraphicFramePr>
        <p:xfrm>
          <a:off x="592500" y="2367967"/>
          <a:ext cx="2936240" cy="3593058"/>
        </p:xfrm>
        <a:graphic>
          <a:graphicData uri="http://schemas.openxmlformats.org/drawingml/2006/table">
            <a:tbl>
              <a:tblPr firstRow="1" bandRow="1">
                <a:tableStyleId>{5C22544A-7EE6-4342-B048-85BDC9FD1C3A}</a:tableStyleId>
              </a:tblPr>
              <a:tblGrid>
                <a:gridCol w="1757071">
                  <a:extLst>
                    <a:ext uri="{9D8B030D-6E8A-4147-A177-3AD203B41FA5}">
                      <a16:colId xmlns:a16="http://schemas.microsoft.com/office/drawing/2014/main" val="1505196729"/>
                    </a:ext>
                  </a:extLst>
                </a:gridCol>
                <a:gridCol w="1179169">
                  <a:extLst>
                    <a:ext uri="{9D8B030D-6E8A-4147-A177-3AD203B41FA5}">
                      <a16:colId xmlns:a16="http://schemas.microsoft.com/office/drawing/2014/main" val="1428937766"/>
                    </a:ext>
                  </a:extLst>
                </a:gridCol>
              </a:tblGrid>
              <a:tr h="885255">
                <a:tc>
                  <a:txBody>
                    <a:bodyPr/>
                    <a:lstStyle/>
                    <a:p>
                      <a:pPr algn="ctr"/>
                      <a:r>
                        <a:rPr lang="en-IN" dirty="0">
                          <a:solidFill>
                            <a:schemeClr val="tx1"/>
                          </a:solidFill>
                          <a:latin typeface="Comic Sans MS" panose="030F0702030302020204" pitchFamily="66" charset="0"/>
                        </a:rPr>
                        <a:t>Liabilities</a:t>
                      </a:r>
                    </a:p>
                  </a:txBody>
                  <a:tcPr>
                    <a:pattFill prst="pct20">
                      <a:fgClr>
                        <a:schemeClr val="accent1"/>
                      </a:fgClr>
                      <a:bgClr>
                        <a:schemeClr val="bg1"/>
                      </a:bgClr>
                    </a:pattFill>
                  </a:tcPr>
                </a:tc>
                <a:tc>
                  <a:txBody>
                    <a:bodyPr/>
                    <a:lstStyle/>
                    <a:p>
                      <a:pPr algn="ctr"/>
                      <a:r>
                        <a:rPr lang="en-IN" dirty="0">
                          <a:solidFill>
                            <a:schemeClr val="tx1"/>
                          </a:solidFill>
                          <a:latin typeface="Comic Sans MS" panose="030F0702030302020204" pitchFamily="66" charset="0"/>
                        </a:rPr>
                        <a:t>Amount (Rs.)</a:t>
                      </a:r>
                    </a:p>
                  </a:txBody>
                  <a:tcPr>
                    <a:pattFill prst="pct20">
                      <a:fgClr>
                        <a:schemeClr val="accent1"/>
                      </a:fgClr>
                      <a:bgClr>
                        <a:schemeClr val="bg1"/>
                      </a:bgClr>
                    </a:pattFill>
                  </a:tcPr>
                </a:tc>
                <a:extLst>
                  <a:ext uri="{0D108BD9-81ED-4DB2-BD59-A6C34878D82A}">
                    <a16:rowId xmlns:a16="http://schemas.microsoft.com/office/drawing/2014/main" val="380702380"/>
                  </a:ext>
                </a:extLst>
              </a:tr>
              <a:tr h="902601">
                <a:tc>
                  <a:txBody>
                    <a:bodyPr/>
                    <a:lstStyle/>
                    <a:p>
                      <a:pPr algn="ctr"/>
                      <a:r>
                        <a:rPr lang="en-IN" dirty="0">
                          <a:solidFill>
                            <a:schemeClr val="tx1"/>
                          </a:solidFill>
                          <a:latin typeface="Comic Sans MS" panose="030F0702030302020204" pitchFamily="66" charset="0"/>
                        </a:rPr>
                        <a:t>Share Capital</a:t>
                      </a: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r>
                        <a:rPr lang="en-IN" dirty="0">
                          <a:latin typeface="Comic Sans MS" panose="030F0702030302020204" pitchFamily="66" charset="0"/>
                        </a:rPr>
                        <a:t>10,00,000</a:t>
                      </a: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4176771610"/>
                  </a:ext>
                </a:extLst>
              </a:tr>
              <a:tr h="902601">
                <a:tc>
                  <a:txBody>
                    <a:bodyPr/>
                    <a:lstStyle/>
                    <a:p>
                      <a:pPr algn="ctr"/>
                      <a:endParaRPr lang="en-IN" dirty="0">
                        <a:solidFill>
                          <a:schemeClr val="tx1"/>
                        </a:solidFill>
                        <a:latin typeface="Comic Sans MS" panose="030F0702030302020204" pitchFamily="66" charset="0"/>
                      </a:endParaRP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endParaRPr lang="en-IN" dirty="0">
                        <a:latin typeface="Comic Sans MS" panose="030F0702030302020204" pitchFamily="66" charset="0"/>
                      </a:endParaRP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132778214"/>
                  </a:ext>
                </a:extLst>
              </a:tr>
              <a:tr h="902601">
                <a:tc>
                  <a:txBody>
                    <a:bodyPr/>
                    <a:lstStyle/>
                    <a:p>
                      <a:pPr algn="ctr"/>
                      <a:r>
                        <a:rPr lang="en-IN" b="1" dirty="0">
                          <a:solidFill>
                            <a:schemeClr val="tx1"/>
                          </a:solidFill>
                          <a:latin typeface="Comic Sans MS" panose="030F0702030302020204" pitchFamily="66" charset="0"/>
                        </a:rPr>
                        <a:t>Total liabilities</a:t>
                      </a: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r>
                        <a:rPr lang="en-IN" b="1" dirty="0">
                          <a:latin typeface="Comic Sans MS" panose="030F0702030302020204" pitchFamily="66" charset="0"/>
                        </a:rPr>
                        <a:t>10,00,000</a:t>
                      </a: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798420168"/>
                  </a:ext>
                </a:extLst>
              </a:tr>
            </a:tbl>
          </a:graphicData>
        </a:graphic>
      </p:graphicFrame>
      <p:graphicFrame>
        <p:nvGraphicFramePr>
          <p:cNvPr id="9" name="Table 8">
            <a:extLst>
              <a:ext uri="{FF2B5EF4-FFF2-40B4-BE49-F238E27FC236}">
                <a16:creationId xmlns:a16="http://schemas.microsoft.com/office/drawing/2014/main" id="{7A631DDB-DD73-3B6B-B91A-F874B148F6C0}"/>
              </a:ext>
            </a:extLst>
          </p:cNvPr>
          <p:cNvGraphicFramePr>
            <a:graphicFrameLocks noGrp="1"/>
          </p:cNvGraphicFramePr>
          <p:nvPr/>
        </p:nvGraphicFramePr>
        <p:xfrm>
          <a:off x="3541511" y="2388973"/>
          <a:ext cx="1741689" cy="3592380"/>
        </p:xfrm>
        <a:graphic>
          <a:graphicData uri="http://schemas.openxmlformats.org/drawingml/2006/table">
            <a:tbl>
              <a:tblPr firstRow="1" bandRow="1">
                <a:tableStyleId>{5C22544A-7EE6-4342-B048-85BDC9FD1C3A}</a:tableStyleId>
              </a:tblPr>
              <a:tblGrid>
                <a:gridCol w="1741689">
                  <a:extLst>
                    <a:ext uri="{9D8B030D-6E8A-4147-A177-3AD203B41FA5}">
                      <a16:colId xmlns:a16="http://schemas.microsoft.com/office/drawing/2014/main" val="897836140"/>
                    </a:ext>
                  </a:extLst>
                </a:gridCol>
              </a:tblGrid>
              <a:tr h="892239">
                <a:tc>
                  <a:txBody>
                    <a:bodyPr/>
                    <a:lstStyle/>
                    <a:p>
                      <a:pPr algn="ctr"/>
                      <a:r>
                        <a:rPr lang="en-IN" dirty="0">
                          <a:solidFill>
                            <a:schemeClr val="tx1"/>
                          </a:solidFill>
                          <a:latin typeface="Comic Sans MS" panose="030F0702030302020204" pitchFamily="66" charset="0"/>
                        </a:rPr>
                        <a:t>Assets</a:t>
                      </a:r>
                    </a:p>
                  </a:txBody>
                  <a:tcPr>
                    <a:pattFill prst="pct20">
                      <a:fgClr>
                        <a:schemeClr val="accent1"/>
                      </a:fgClr>
                      <a:bgClr>
                        <a:schemeClr val="bg1"/>
                      </a:bgClr>
                    </a:pattFill>
                  </a:tcPr>
                </a:tc>
                <a:extLst>
                  <a:ext uri="{0D108BD9-81ED-4DB2-BD59-A6C34878D82A}">
                    <a16:rowId xmlns:a16="http://schemas.microsoft.com/office/drawing/2014/main" val="1362622037"/>
                  </a:ext>
                </a:extLst>
              </a:tr>
              <a:tr h="915663">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solidFill>
                            <a:schemeClr val="tx1"/>
                          </a:solidFill>
                          <a:latin typeface="Comic Sans MS" panose="030F0702030302020204" pitchFamily="66" charset="0"/>
                        </a:rPr>
                        <a:t>Profit &amp; Loss Account (Dr.)</a:t>
                      </a:r>
                      <a:endParaRPr lang="en-IN" dirty="0">
                        <a:solidFill>
                          <a:schemeClr val="tx1"/>
                        </a:solidFill>
                        <a:latin typeface="Comic Sans MS" panose="030F0702030302020204" pitchFamily="66" charset="0"/>
                      </a:endParaRP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692443309"/>
                  </a:ext>
                </a:extLst>
              </a:tr>
              <a:tr h="892239">
                <a:tc>
                  <a:txBody>
                    <a:bodyPr/>
                    <a:lstStyle/>
                    <a:p>
                      <a:pPr algn="ctr"/>
                      <a:endParaRPr lang="en-IN" dirty="0">
                        <a:solidFill>
                          <a:schemeClr val="tx1"/>
                        </a:solidFill>
                        <a:latin typeface="Comic Sans MS" panose="030F0702030302020204" pitchFamily="66" charset="0"/>
                      </a:endParaRP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4122530159"/>
                  </a:ext>
                </a:extLst>
              </a:tr>
              <a:tr h="892239">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b="1" dirty="0">
                          <a:solidFill>
                            <a:schemeClr val="tx1"/>
                          </a:solidFill>
                          <a:latin typeface="Comic Sans MS" panose="030F0702030302020204" pitchFamily="66" charset="0"/>
                        </a:rPr>
                        <a:t>Total Assets</a:t>
                      </a: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327843375"/>
                  </a:ext>
                </a:extLst>
              </a:tr>
            </a:tbl>
          </a:graphicData>
        </a:graphic>
      </p:graphicFrame>
      <p:graphicFrame>
        <p:nvGraphicFramePr>
          <p:cNvPr id="10" name="Table 9">
            <a:extLst>
              <a:ext uri="{FF2B5EF4-FFF2-40B4-BE49-F238E27FC236}">
                <a16:creationId xmlns:a16="http://schemas.microsoft.com/office/drawing/2014/main" id="{E4F55238-6DAC-1547-2ED1-7D525BC51B74}"/>
              </a:ext>
            </a:extLst>
          </p:cNvPr>
          <p:cNvGraphicFramePr>
            <a:graphicFrameLocks noGrp="1"/>
          </p:cNvGraphicFramePr>
          <p:nvPr/>
        </p:nvGraphicFramePr>
        <p:xfrm>
          <a:off x="5283200" y="2388297"/>
          <a:ext cx="1661018" cy="3593057"/>
        </p:xfrm>
        <a:graphic>
          <a:graphicData uri="http://schemas.openxmlformats.org/drawingml/2006/table">
            <a:tbl>
              <a:tblPr firstRow="1" bandRow="1">
                <a:tableStyleId>{5C22544A-7EE6-4342-B048-85BDC9FD1C3A}</a:tableStyleId>
              </a:tblPr>
              <a:tblGrid>
                <a:gridCol w="1661018">
                  <a:extLst>
                    <a:ext uri="{9D8B030D-6E8A-4147-A177-3AD203B41FA5}">
                      <a16:colId xmlns:a16="http://schemas.microsoft.com/office/drawing/2014/main" val="1803277376"/>
                    </a:ext>
                  </a:extLst>
                </a:gridCol>
              </a:tblGrid>
              <a:tr h="875528">
                <a:tc>
                  <a:txBody>
                    <a:bodyPr/>
                    <a:lstStyle/>
                    <a:p>
                      <a:pPr algn="ctr"/>
                      <a:r>
                        <a:rPr lang="en-IN" dirty="0">
                          <a:solidFill>
                            <a:schemeClr val="tx1"/>
                          </a:solidFill>
                          <a:latin typeface="Comic Sans MS" panose="030F0702030302020204" pitchFamily="66" charset="0"/>
                        </a:rPr>
                        <a:t>Amount (Rs.)</a:t>
                      </a:r>
                    </a:p>
                  </a:txBody>
                  <a:tcPr>
                    <a:pattFill prst="pct20">
                      <a:fgClr>
                        <a:schemeClr val="accent1"/>
                      </a:fgClr>
                      <a:bgClr>
                        <a:schemeClr val="bg1"/>
                      </a:bgClr>
                    </a:pattFill>
                  </a:tcPr>
                </a:tc>
                <a:extLst>
                  <a:ext uri="{0D108BD9-81ED-4DB2-BD59-A6C34878D82A}">
                    <a16:rowId xmlns:a16="http://schemas.microsoft.com/office/drawing/2014/main" val="2646767945"/>
                  </a:ext>
                </a:extLst>
              </a:tr>
              <a:tr h="905843">
                <a:tc>
                  <a:txBody>
                    <a:bodyPr/>
                    <a:lstStyle/>
                    <a:p>
                      <a:pPr algn="ctr"/>
                      <a:r>
                        <a:rPr lang="en-IN" dirty="0">
                          <a:latin typeface="Comic Sans MS" panose="030F0702030302020204" pitchFamily="66" charset="0"/>
                        </a:rPr>
                        <a:t>10,00,000</a:t>
                      </a: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436370010"/>
                  </a:ext>
                </a:extLst>
              </a:tr>
              <a:tr h="905843">
                <a:tc>
                  <a:txBody>
                    <a:bodyPr/>
                    <a:lstStyle/>
                    <a:p>
                      <a:pPr algn="ctr"/>
                      <a:endParaRPr lang="en-IN" dirty="0">
                        <a:latin typeface="Comic Sans MS" panose="030F0702030302020204" pitchFamily="66" charset="0"/>
                      </a:endParaRP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2231577946"/>
                  </a:ext>
                </a:extLst>
              </a:tr>
              <a:tr h="905843">
                <a:tc>
                  <a:txBody>
                    <a:bodyPr/>
                    <a:lstStyle/>
                    <a:p>
                      <a:pPr algn="ctr"/>
                      <a:r>
                        <a:rPr lang="en-IN" b="1" dirty="0">
                          <a:latin typeface="Comic Sans MS" panose="030F0702030302020204" pitchFamily="66" charset="0"/>
                        </a:rPr>
                        <a:t>10,00,000</a:t>
                      </a:r>
                    </a:p>
                  </a:txBody>
                  <a:tc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798254576"/>
                  </a:ext>
                </a:extLst>
              </a:tr>
            </a:tbl>
          </a:graphicData>
        </a:graphic>
      </p:graphicFrame>
      <p:pic>
        <p:nvPicPr>
          <p:cNvPr id="11" name="Picture 10">
            <a:extLst>
              <a:ext uri="{FF2B5EF4-FFF2-40B4-BE49-F238E27FC236}">
                <a16:creationId xmlns:a16="http://schemas.microsoft.com/office/drawing/2014/main" id="{98734309-FE9E-4E3B-BB4F-0C44CDDDC6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44218" y="2841114"/>
            <a:ext cx="2387599" cy="2387599"/>
          </a:xfrm>
          <a:prstGeom prst="rect">
            <a:avLst/>
          </a:prstGeom>
        </p:spPr>
      </p:pic>
    </p:spTree>
    <p:extLst>
      <p:ext uri="{BB962C8B-B14F-4D97-AF65-F5344CB8AC3E}">
        <p14:creationId xmlns:p14="http://schemas.microsoft.com/office/powerpoint/2010/main" val="25741748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ppt_x"/>
                                          </p:val>
                                        </p:tav>
                                        <p:tav tm="100000">
                                          <p:val>
                                            <p:strVal val="#ppt_x"/>
                                          </p:val>
                                        </p:tav>
                                      </p:tavLst>
                                    </p:anim>
                                    <p:anim calcmode="lin" valueType="num">
                                      <p:cBhvr additive="base">
                                        <p:cTn id="30" dur="500" fill="hold"/>
                                        <p:tgtEl>
                                          <p:spTgt spid="3"/>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additive="base">
                                        <p:cTn id="33" dur="500" fill="hold"/>
                                        <p:tgtEl>
                                          <p:spTgt spid="11"/>
                                        </p:tgtEl>
                                        <p:attrNameLst>
                                          <p:attrName>ppt_x</p:attrName>
                                        </p:attrNameLst>
                                      </p:cBhvr>
                                      <p:tavLst>
                                        <p:tav tm="0">
                                          <p:val>
                                            <p:strVal val="#ppt_x"/>
                                          </p:val>
                                        </p:tav>
                                        <p:tav tm="100000">
                                          <p:val>
                                            <p:strVal val="#ppt_x"/>
                                          </p:val>
                                        </p:tav>
                                      </p:tavLst>
                                    </p:anim>
                                    <p:anim calcmode="lin" valueType="num">
                                      <p:cBhvr additive="base">
                                        <p:cTn id="3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0CBDB-5640-4FA2-AD58-4DCC7ABC5042}"/>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42C9C36A-E889-E537-F2BB-F60DA17F41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A31E22FD-72C9-B9AC-27F3-A00FAC296BF5}"/>
              </a:ext>
            </a:extLst>
          </p:cNvPr>
          <p:cNvSpPr>
            <a:spLocks noGrp="1"/>
          </p:cNvSpPr>
          <p:nvPr>
            <p:ph idx="1"/>
          </p:nvPr>
        </p:nvSpPr>
        <p:spPr>
          <a:xfrm>
            <a:off x="198503" y="1361441"/>
            <a:ext cx="11196320" cy="5011616"/>
          </a:xfrm>
        </p:spPr>
        <p:txBody>
          <a:bodyPr>
            <a:normAutofit/>
          </a:bodyPr>
          <a:lstStyle/>
          <a:p>
            <a:pPr marL="0" indent="0" algn="just">
              <a:spcBef>
                <a:spcPts val="0"/>
              </a:spcBef>
              <a:buClr>
                <a:schemeClr val="tx1">
                  <a:lumMod val="95000"/>
                  <a:lumOff val="5000"/>
                </a:schemeClr>
              </a:buClr>
              <a:buSzPct val="90000"/>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r>
              <a:rPr lang="en-US" sz="1700" b="1" dirty="0">
                <a:solidFill>
                  <a:srgbClr val="C00000"/>
                </a:solidFill>
                <a:latin typeface="Comic Sans MS" panose="030F0702030302020204" pitchFamily="66" charset="0"/>
              </a:rPr>
              <a:t>Scenario 3: Company has not commenced business from the date of its incorporation</a:t>
            </a:r>
          </a:p>
          <a:p>
            <a:pPr marL="0" indent="0" algn="just">
              <a:spcBef>
                <a:spcPts val="0"/>
              </a:spcBef>
              <a:buClr>
                <a:schemeClr val="tx1">
                  <a:lumMod val="95000"/>
                  <a:lumOff val="5000"/>
                </a:schemeClr>
              </a:buClr>
              <a:buSzPct val="90000"/>
              <a:buNone/>
            </a:pPr>
            <a:endParaRPr lang="en-US" sz="1700" b="1"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12B9122A-94EA-C32D-8695-2BCEEA45E69F}"/>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11</a:t>
            </a:fld>
            <a:endParaRPr lang="en-IN" sz="1600" b="1" dirty="0">
              <a:solidFill>
                <a:schemeClr val="tx1"/>
              </a:solidFill>
            </a:endParaRPr>
          </a:p>
        </p:txBody>
      </p:sp>
      <p:sp>
        <p:nvSpPr>
          <p:cNvPr id="2" name="Title 11">
            <a:extLst>
              <a:ext uri="{FF2B5EF4-FFF2-40B4-BE49-F238E27FC236}">
                <a16:creationId xmlns:a16="http://schemas.microsoft.com/office/drawing/2014/main" id="{99359A8A-C494-5F2B-D9B1-2016F7372C8D}"/>
              </a:ext>
            </a:extLst>
          </p:cNvPr>
          <p:cNvSpPr txBox="1">
            <a:spLocks/>
          </p:cNvSpPr>
          <p:nvPr/>
        </p:nvSpPr>
        <p:spPr>
          <a:xfrm>
            <a:off x="2766622" y="484943"/>
            <a:ext cx="5384800" cy="724349"/>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b="1" dirty="0">
                <a:ln w="22225">
                  <a:solidFill>
                    <a:schemeClr val="accent2"/>
                  </a:solidFill>
                  <a:prstDash val="solid"/>
                </a:ln>
                <a:solidFill>
                  <a:schemeClr val="tx2"/>
                </a:solidFill>
                <a:latin typeface="Comic Sans MS" panose="030F0702030302020204" pitchFamily="66" charset="0"/>
              </a:rPr>
              <a:t>Straight cases of Strike off</a:t>
            </a:r>
            <a:endParaRPr lang="en-IN" b="1" dirty="0">
              <a:ln w="22225">
                <a:solidFill>
                  <a:schemeClr val="accent2"/>
                </a:solidFill>
                <a:prstDash val="solid"/>
              </a:ln>
              <a:solidFill>
                <a:schemeClr val="tx2"/>
              </a:solidFill>
              <a:latin typeface="Comic Sans MS" panose="030F0702030302020204" pitchFamily="66" charset="0"/>
            </a:endParaRPr>
          </a:p>
        </p:txBody>
      </p:sp>
      <p:graphicFrame>
        <p:nvGraphicFramePr>
          <p:cNvPr id="10" name="Table 9">
            <a:extLst>
              <a:ext uri="{FF2B5EF4-FFF2-40B4-BE49-F238E27FC236}">
                <a16:creationId xmlns:a16="http://schemas.microsoft.com/office/drawing/2014/main" id="{AD441BF8-9218-3B9D-6C1A-3D42B9884B29}"/>
              </a:ext>
            </a:extLst>
          </p:cNvPr>
          <p:cNvGraphicFramePr>
            <a:graphicFrameLocks noGrp="1"/>
          </p:cNvGraphicFramePr>
          <p:nvPr>
            <p:extLst>
              <p:ext uri="{D42A27DB-BD31-4B8C-83A1-F6EECF244321}">
                <p14:modId xmlns:p14="http://schemas.microsoft.com/office/powerpoint/2010/main" val="1241129963"/>
              </p:ext>
            </p:extLst>
          </p:nvPr>
        </p:nvGraphicFramePr>
        <p:xfrm>
          <a:off x="504615" y="2220778"/>
          <a:ext cx="8009465" cy="370840"/>
        </p:xfrm>
        <a:graphic>
          <a:graphicData uri="http://schemas.openxmlformats.org/drawingml/2006/table">
            <a:tbl>
              <a:tblPr firstRow="1" bandRow="1">
                <a:tableStyleId>{5C22544A-7EE6-4342-B048-85BDC9FD1C3A}</a:tableStyleId>
              </a:tblPr>
              <a:tblGrid>
                <a:gridCol w="8009465">
                  <a:extLst>
                    <a:ext uri="{9D8B030D-6E8A-4147-A177-3AD203B41FA5}">
                      <a16:colId xmlns:a16="http://schemas.microsoft.com/office/drawing/2014/main" val="1617213723"/>
                    </a:ext>
                  </a:extLst>
                </a:gridCol>
              </a:tblGrid>
              <a:tr h="370840">
                <a:tc>
                  <a:txBody>
                    <a:bodyPr/>
                    <a:lstStyle/>
                    <a:p>
                      <a:pPr algn="ctr"/>
                      <a:r>
                        <a:rPr lang="en-IN" dirty="0">
                          <a:latin typeface="Comic Sans MS" panose="030F0702030302020204" pitchFamily="66" charset="0"/>
                        </a:rPr>
                        <a:t>Balance Sheet as on 31.03.2025</a:t>
                      </a:r>
                    </a:p>
                  </a:txBody>
                  <a:tcPr/>
                </a:tc>
                <a:extLst>
                  <a:ext uri="{0D108BD9-81ED-4DB2-BD59-A6C34878D82A}">
                    <a16:rowId xmlns:a16="http://schemas.microsoft.com/office/drawing/2014/main" val="2941922493"/>
                  </a:ext>
                </a:extLst>
              </a:tr>
            </a:tbl>
          </a:graphicData>
        </a:graphic>
      </p:graphicFrame>
      <p:graphicFrame>
        <p:nvGraphicFramePr>
          <p:cNvPr id="11" name="Table 10">
            <a:extLst>
              <a:ext uri="{FF2B5EF4-FFF2-40B4-BE49-F238E27FC236}">
                <a16:creationId xmlns:a16="http://schemas.microsoft.com/office/drawing/2014/main" id="{BEA03DC3-C5C6-4312-F632-ED8235A4A1A0}"/>
              </a:ext>
            </a:extLst>
          </p:cNvPr>
          <p:cNvGraphicFramePr>
            <a:graphicFrameLocks noGrp="1"/>
          </p:cNvGraphicFramePr>
          <p:nvPr>
            <p:extLst>
              <p:ext uri="{D42A27DB-BD31-4B8C-83A1-F6EECF244321}">
                <p14:modId xmlns:p14="http://schemas.microsoft.com/office/powerpoint/2010/main" val="4197522782"/>
              </p:ext>
            </p:extLst>
          </p:nvPr>
        </p:nvGraphicFramePr>
        <p:xfrm>
          <a:off x="504615" y="2588460"/>
          <a:ext cx="3875266" cy="3610404"/>
        </p:xfrm>
        <a:graphic>
          <a:graphicData uri="http://schemas.openxmlformats.org/drawingml/2006/table">
            <a:tbl>
              <a:tblPr firstRow="1" bandRow="1">
                <a:tableStyleId>{5C22544A-7EE6-4342-B048-85BDC9FD1C3A}</a:tableStyleId>
              </a:tblPr>
              <a:tblGrid>
                <a:gridCol w="2160448">
                  <a:extLst>
                    <a:ext uri="{9D8B030D-6E8A-4147-A177-3AD203B41FA5}">
                      <a16:colId xmlns:a16="http://schemas.microsoft.com/office/drawing/2014/main" val="1505196729"/>
                    </a:ext>
                  </a:extLst>
                </a:gridCol>
                <a:gridCol w="1714818">
                  <a:extLst>
                    <a:ext uri="{9D8B030D-6E8A-4147-A177-3AD203B41FA5}">
                      <a16:colId xmlns:a16="http://schemas.microsoft.com/office/drawing/2014/main" val="1428937766"/>
                    </a:ext>
                  </a:extLst>
                </a:gridCol>
              </a:tblGrid>
              <a:tr h="902601">
                <a:tc>
                  <a:txBody>
                    <a:bodyPr/>
                    <a:lstStyle/>
                    <a:p>
                      <a:pPr algn="ctr"/>
                      <a:r>
                        <a:rPr lang="en-IN" dirty="0">
                          <a:solidFill>
                            <a:schemeClr val="tx1"/>
                          </a:solidFill>
                          <a:latin typeface="Comic Sans MS" panose="030F0702030302020204" pitchFamily="66" charset="0"/>
                        </a:rPr>
                        <a:t>Liabilities</a:t>
                      </a:r>
                    </a:p>
                  </a:txBody>
                  <a:tcPr>
                    <a:pattFill prst="pct10">
                      <a:fgClr>
                        <a:schemeClr val="accent1"/>
                      </a:fgClr>
                      <a:bgClr>
                        <a:schemeClr val="bg1"/>
                      </a:bgClr>
                    </a:pattFill>
                  </a:tcPr>
                </a:tc>
                <a:tc>
                  <a:txBody>
                    <a:bodyPr/>
                    <a:lstStyle/>
                    <a:p>
                      <a:pPr algn="ctr"/>
                      <a:r>
                        <a:rPr lang="en-IN" dirty="0">
                          <a:solidFill>
                            <a:schemeClr val="tx1"/>
                          </a:solidFill>
                          <a:latin typeface="Comic Sans MS" panose="030F0702030302020204" pitchFamily="66" charset="0"/>
                        </a:rPr>
                        <a:t>Amount (Rs.)</a:t>
                      </a:r>
                    </a:p>
                  </a:txBody>
                  <a:tcPr>
                    <a:pattFill prst="pct10">
                      <a:fgClr>
                        <a:schemeClr val="accent1"/>
                      </a:fgClr>
                      <a:bgClr>
                        <a:schemeClr val="bg1"/>
                      </a:bgClr>
                    </a:pattFill>
                  </a:tcPr>
                </a:tc>
                <a:extLst>
                  <a:ext uri="{0D108BD9-81ED-4DB2-BD59-A6C34878D82A}">
                    <a16:rowId xmlns:a16="http://schemas.microsoft.com/office/drawing/2014/main" val="380702380"/>
                  </a:ext>
                </a:extLst>
              </a:tr>
              <a:tr h="902601">
                <a:tc>
                  <a:txBody>
                    <a:bodyPr/>
                    <a:lstStyle/>
                    <a:p>
                      <a:pPr algn="ctr"/>
                      <a:r>
                        <a:rPr lang="en-IN" dirty="0">
                          <a:solidFill>
                            <a:schemeClr val="tx1"/>
                          </a:solidFill>
                          <a:latin typeface="Comic Sans MS" panose="030F0702030302020204" pitchFamily="66" charset="0"/>
                        </a:rPr>
                        <a:t>Share Capital</a:t>
                      </a:r>
                    </a:p>
                  </a:txBody>
                  <a:tcPr>
                    <a:solidFill>
                      <a:schemeClr val="accent1"/>
                    </a:solidFill>
                  </a:tcPr>
                </a:tc>
                <a:tc>
                  <a:txBody>
                    <a:bodyPr/>
                    <a:lstStyle/>
                    <a:p>
                      <a:pPr algn="ctr"/>
                      <a:r>
                        <a:rPr lang="en-IN" dirty="0">
                          <a:latin typeface="Comic Sans MS" panose="030F0702030302020204" pitchFamily="66" charset="0"/>
                        </a:rPr>
                        <a:t>10,00,000</a:t>
                      </a:r>
                    </a:p>
                  </a:txBody>
                  <a:tcPr/>
                </a:tc>
                <a:extLst>
                  <a:ext uri="{0D108BD9-81ED-4DB2-BD59-A6C34878D82A}">
                    <a16:rowId xmlns:a16="http://schemas.microsoft.com/office/drawing/2014/main" val="4176771610"/>
                  </a:ext>
                </a:extLst>
              </a:tr>
              <a:tr h="902601">
                <a:tc>
                  <a:txBody>
                    <a:bodyPr/>
                    <a:lstStyle/>
                    <a:p>
                      <a:pPr algn="ctr"/>
                      <a:endParaRPr lang="en-IN" dirty="0">
                        <a:solidFill>
                          <a:schemeClr val="tx1"/>
                        </a:solidFill>
                        <a:latin typeface="Comic Sans MS" panose="030F0702030302020204" pitchFamily="66" charset="0"/>
                      </a:endParaRPr>
                    </a:p>
                  </a:txBody>
                  <a:tcPr>
                    <a:solidFill>
                      <a:schemeClr val="accent1"/>
                    </a:solidFill>
                  </a:tcPr>
                </a:tc>
                <a:tc>
                  <a:txBody>
                    <a:bodyPr/>
                    <a:lstStyle/>
                    <a:p>
                      <a:pPr algn="ctr"/>
                      <a:endParaRPr lang="en-IN" dirty="0">
                        <a:latin typeface="Comic Sans MS" panose="030F0702030302020204" pitchFamily="66" charset="0"/>
                      </a:endParaRPr>
                    </a:p>
                  </a:txBody>
                  <a:tcPr/>
                </a:tc>
                <a:extLst>
                  <a:ext uri="{0D108BD9-81ED-4DB2-BD59-A6C34878D82A}">
                    <a16:rowId xmlns:a16="http://schemas.microsoft.com/office/drawing/2014/main" val="1132778214"/>
                  </a:ext>
                </a:extLst>
              </a:tr>
              <a:tr h="902601">
                <a:tc>
                  <a:txBody>
                    <a:bodyPr/>
                    <a:lstStyle/>
                    <a:p>
                      <a:pPr algn="ctr"/>
                      <a:r>
                        <a:rPr lang="en-IN" b="1" dirty="0">
                          <a:solidFill>
                            <a:schemeClr val="tx1"/>
                          </a:solidFill>
                          <a:latin typeface="Comic Sans MS" panose="030F0702030302020204" pitchFamily="66" charset="0"/>
                        </a:rPr>
                        <a:t>Total liabilities</a:t>
                      </a:r>
                    </a:p>
                  </a:txBody>
                  <a:tcPr>
                    <a:solidFill>
                      <a:schemeClr val="accent1"/>
                    </a:solidFill>
                  </a:tcPr>
                </a:tc>
                <a:tc>
                  <a:txBody>
                    <a:bodyPr/>
                    <a:lstStyle/>
                    <a:p>
                      <a:pPr algn="ctr"/>
                      <a:r>
                        <a:rPr lang="en-IN" b="1" dirty="0">
                          <a:latin typeface="Comic Sans MS" panose="030F0702030302020204" pitchFamily="66" charset="0"/>
                        </a:rPr>
                        <a:t>10,00,000</a:t>
                      </a:r>
                    </a:p>
                  </a:txBody>
                  <a:tcPr/>
                </a:tc>
                <a:extLst>
                  <a:ext uri="{0D108BD9-81ED-4DB2-BD59-A6C34878D82A}">
                    <a16:rowId xmlns:a16="http://schemas.microsoft.com/office/drawing/2014/main" val="1798420168"/>
                  </a:ext>
                </a:extLst>
              </a:tr>
            </a:tbl>
          </a:graphicData>
        </a:graphic>
      </p:graphicFrame>
      <p:graphicFrame>
        <p:nvGraphicFramePr>
          <p:cNvPr id="12" name="Table 11">
            <a:extLst>
              <a:ext uri="{FF2B5EF4-FFF2-40B4-BE49-F238E27FC236}">
                <a16:creationId xmlns:a16="http://schemas.microsoft.com/office/drawing/2014/main" id="{9FB86E00-6687-BEE9-318E-7A846498D915}"/>
              </a:ext>
            </a:extLst>
          </p:cNvPr>
          <p:cNvGraphicFramePr>
            <a:graphicFrameLocks noGrp="1"/>
          </p:cNvGraphicFramePr>
          <p:nvPr>
            <p:extLst>
              <p:ext uri="{D42A27DB-BD31-4B8C-83A1-F6EECF244321}">
                <p14:modId xmlns:p14="http://schemas.microsoft.com/office/powerpoint/2010/main" val="582290220"/>
              </p:ext>
            </p:extLst>
          </p:nvPr>
        </p:nvGraphicFramePr>
        <p:xfrm>
          <a:off x="4356730" y="2586519"/>
          <a:ext cx="2483093" cy="3638720"/>
        </p:xfrm>
        <a:graphic>
          <a:graphicData uri="http://schemas.openxmlformats.org/drawingml/2006/table">
            <a:tbl>
              <a:tblPr firstRow="1" bandRow="1">
                <a:tableStyleId>{5C22544A-7EE6-4342-B048-85BDC9FD1C3A}</a:tableStyleId>
              </a:tblPr>
              <a:tblGrid>
                <a:gridCol w="2483093">
                  <a:extLst>
                    <a:ext uri="{9D8B030D-6E8A-4147-A177-3AD203B41FA5}">
                      <a16:colId xmlns:a16="http://schemas.microsoft.com/office/drawing/2014/main" val="897836140"/>
                    </a:ext>
                  </a:extLst>
                </a:gridCol>
              </a:tblGrid>
              <a:tr h="909680">
                <a:tc>
                  <a:txBody>
                    <a:bodyPr/>
                    <a:lstStyle/>
                    <a:p>
                      <a:pPr algn="ctr"/>
                      <a:r>
                        <a:rPr lang="en-IN" dirty="0">
                          <a:solidFill>
                            <a:schemeClr val="tx1"/>
                          </a:solidFill>
                          <a:latin typeface="Comic Sans MS" panose="030F0702030302020204" pitchFamily="66" charset="0"/>
                        </a:rPr>
                        <a:t>Assets</a:t>
                      </a:r>
                    </a:p>
                  </a:txBody>
                  <a:tcPr>
                    <a:pattFill prst="pct10">
                      <a:fgClr>
                        <a:schemeClr val="accent1"/>
                      </a:fgClr>
                      <a:bgClr>
                        <a:schemeClr val="bg1"/>
                      </a:bgClr>
                    </a:pattFill>
                  </a:tcPr>
                </a:tc>
                <a:extLst>
                  <a:ext uri="{0D108BD9-81ED-4DB2-BD59-A6C34878D82A}">
                    <a16:rowId xmlns:a16="http://schemas.microsoft.com/office/drawing/2014/main" val="1362622037"/>
                  </a:ext>
                </a:extLst>
              </a:tr>
              <a:tr h="90968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solidFill>
                            <a:schemeClr val="tx1"/>
                          </a:solidFill>
                          <a:latin typeface="Comic Sans MS" panose="030F0702030302020204" pitchFamily="66" charset="0"/>
                        </a:rPr>
                        <a:t>Cash and Bank Balance</a:t>
                      </a:r>
                    </a:p>
                  </a:txBody>
                  <a:tcPr>
                    <a:solidFill>
                      <a:schemeClr val="accent1"/>
                    </a:solidFill>
                  </a:tcPr>
                </a:tc>
                <a:extLst>
                  <a:ext uri="{0D108BD9-81ED-4DB2-BD59-A6C34878D82A}">
                    <a16:rowId xmlns:a16="http://schemas.microsoft.com/office/drawing/2014/main" val="3692443309"/>
                  </a:ext>
                </a:extLst>
              </a:tr>
              <a:tr h="909680">
                <a:tc>
                  <a:txBody>
                    <a:bodyPr/>
                    <a:lstStyle/>
                    <a:p>
                      <a:pPr algn="ctr"/>
                      <a:endParaRPr lang="en-IN" dirty="0">
                        <a:solidFill>
                          <a:schemeClr val="tx1"/>
                        </a:solidFill>
                        <a:latin typeface="Comic Sans MS" panose="030F0702030302020204" pitchFamily="66" charset="0"/>
                      </a:endParaRPr>
                    </a:p>
                  </a:txBody>
                  <a:tcPr>
                    <a:solidFill>
                      <a:schemeClr val="accent1"/>
                    </a:solidFill>
                  </a:tcPr>
                </a:tc>
                <a:extLst>
                  <a:ext uri="{0D108BD9-81ED-4DB2-BD59-A6C34878D82A}">
                    <a16:rowId xmlns:a16="http://schemas.microsoft.com/office/drawing/2014/main" val="4122530159"/>
                  </a:ext>
                </a:extLst>
              </a:tr>
              <a:tr h="90968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b="1" dirty="0">
                          <a:solidFill>
                            <a:schemeClr val="tx1"/>
                          </a:solidFill>
                          <a:latin typeface="Comic Sans MS" panose="030F0702030302020204" pitchFamily="66" charset="0"/>
                        </a:rPr>
                        <a:t>Total Assets</a:t>
                      </a:r>
                    </a:p>
                  </a:txBody>
                  <a:tcPr>
                    <a:solidFill>
                      <a:schemeClr val="accent1"/>
                    </a:solidFill>
                  </a:tcPr>
                </a:tc>
                <a:extLst>
                  <a:ext uri="{0D108BD9-81ED-4DB2-BD59-A6C34878D82A}">
                    <a16:rowId xmlns:a16="http://schemas.microsoft.com/office/drawing/2014/main" val="1327843375"/>
                  </a:ext>
                </a:extLst>
              </a:tr>
            </a:tbl>
          </a:graphicData>
        </a:graphic>
      </p:graphicFrame>
      <p:graphicFrame>
        <p:nvGraphicFramePr>
          <p:cNvPr id="13" name="Table 12">
            <a:extLst>
              <a:ext uri="{FF2B5EF4-FFF2-40B4-BE49-F238E27FC236}">
                <a16:creationId xmlns:a16="http://schemas.microsoft.com/office/drawing/2014/main" id="{D0DE0158-7372-FC49-E5C8-63F0EE862606}"/>
              </a:ext>
            </a:extLst>
          </p:cNvPr>
          <p:cNvGraphicFramePr>
            <a:graphicFrameLocks noGrp="1"/>
          </p:cNvGraphicFramePr>
          <p:nvPr>
            <p:extLst>
              <p:ext uri="{D42A27DB-BD31-4B8C-83A1-F6EECF244321}">
                <p14:modId xmlns:p14="http://schemas.microsoft.com/office/powerpoint/2010/main" val="370013131"/>
              </p:ext>
            </p:extLst>
          </p:nvPr>
        </p:nvGraphicFramePr>
        <p:xfrm>
          <a:off x="6816671" y="2572570"/>
          <a:ext cx="1726058" cy="3645796"/>
        </p:xfrm>
        <a:graphic>
          <a:graphicData uri="http://schemas.openxmlformats.org/drawingml/2006/table">
            <a:tbl>
              <a:tblPr firstRow="1" bandRow="1">
                <a:tableStyleId>{5C22544A-7EE6-4342-B048-85BDC9FD1C3A}</a:tableStyleId>
              </a:tblPr>
              <a:tblGrid>
                <a:gridCol w="1726058">
                  <a:extLst>
                    <a:ext uri="{9D8B030D-6E8A-4147-A177-3AD203B41FA5}">
                      <a16:colId xmlns:a16="http://schemas.microsoft.com/office/drawing/2014/main" val="1803277376"/>
                    </a:ext>
                  </a:extLst>
                </a:gridCol>
              </a:tblGrid>
              <a:tr h="911449">
                <a:tc>
                  <a:txBody>
                    <a:bodyPr/>
                    <a:lstStyle/>
                    <a:p>
                      <a:pPr algn="ctr"/>
                      <a:r>
                        <a:rPr lang="en-IN" dirty="0">
                          <a:solidFill>
                            <a:schemeClr val="tx1"/>
                          </a:solidFill>
                          <a:latin typeface="Comic Sans MS" panose="030F0702030302020204" pitchFamily="66" charset="0"/>
                        </a:rPr>
                        <a:t>Amount (Rs.)</a:t>
                      </a:r>
                    </a:p>
                  </a:txBody>
                  <a:tcPr>
                    <a:pattFill prst="pct10">
                      <a:fgClr>
                        <a:schemeClr val="accent1"/>
                      </a:fgClr>
                      <a:bgClr>
                        <a:schemeClr val="bg1"/>
                      </a:bgClr>
                    </a:pattFill>
                  </a:tcPr>
                </a:tc>
                <a:extLst>
                  <a:ext uri="{0D108BD9-81ED-4DB2-BD59-A6C34878D82A}">
                    <a16:rowId xmlns:a16="http://schemas.microsoft.com/office/drawing/2014/main" val="2646767945"/>
                  </a:ext>
                </a:extLst>
              </a:tr>
              <a:tr h="911449">
                <a:tc>
                  <a:txBody>
                    <a:bodyPr/>
                    <a:lstStyle/>
                    <a:p>
                      <a:pPr algn="ctr"/>
                      <a:r>
                        <a:rPr lang="en-IN" dirty="0">
                          <a:latin typeface="Comic Sans MS" panose="030F0702030302020204" pitchFamily="66" charset="0"/>
                        </a:rPr>
                        <a:t>10,00,000</a:t>
                      </a:r>
                    </a:p>
                  </a:txBody>
                  <a:tcPr/>
                </a:tc>
                <a:extLst>
                  <a:ext uri="{0D108BD9-81ED-4DB2-BD59-A6C34878D82A}">
                    <a16:rowId xmlns:a16="http://schemas.microsoft.com/office/drawing/2014/main" val="436370010"/>
                  </a:ext>
                </a:extLst>
              </a:tr>
              <a:tr h="911449">
                <a:tc>
                  <a:txBody>
                    <a:bodyPr/>
                    <a:lstStyle/>
                    <a:p>
                      <a:pPr algn="ctr"/>
                      <a:endParaRPr lang="en-IN" dirty="0">
                        <a:latin typeface="Comic Sans MS" panose="030F0702030302020204" pitchFamily="66" charset="0"/>
                      </a:endParaRPr>
                    </a:p>
                  </a:txBody>
                  <a:tcPr/>
                </a:tc>
                <a:extLst>
                  <a:ext uri="{0D108BD9-81ED-4DB2-BD59-A6C34878D82A}">
                    <a16:rowId xmlns:a16="http://schemas.microsoft.com/office/drawing/2014/main" val="2231577946"/>
                  </a:ext>
                </a:extLst>
              </a:tr>
              <a:tr h="911449">
                <a:tc>
                  <a:txBody>
                    <a:bodyPr/>
                    <a:lstStyle/>
                    <a:p>
                      <a:pPr algn="ctr"/>
                      <a:r>
                        <a:rPr lang="en-IN" b="1" dirty="0">
                          <a:solidFill>
                            <a:schemeClr val="tx2"/>
                          </a:solidFill>
                          <a:latin typeface="Comic Sans MS" panose="030F0702030302020204" pitchFamily="66" charset="0"/>
                        </a:rPr>
                        <a:t>10,00,000</a:t>
                      </a:r>
                    </a:p>
                  </a:txBody>
                  <a:tcPr/>
                </a:tc>
                <a:extLst>
                  <a:ext uri="{0D108BD9-81ED-4DB2-BD59-A6C34878D82A}">
                    <a16:rowId xmlns:a16="http://schemas.microsoft.com/office/drawing/2014/main" val="798254576"/>
                  </a:ext>
                </a:extLst>
              </a:tr>
            </a:tbl>
          </a:graphicData>
        </a:graphic>
      </p:graphicFrame>
    </p:spTree>
    <p:extLst>
      <p:ext uri="{BB962C8B-B14F-4D97-AF65-F5344CB8AC3E}">
        <p14:creationId xmlns:p14="http://schemas.microsoft.com/office/powerpoint/2010/main" val="15333787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0CBDB-5640-4FA2-AD58-4DCC7ABC5042}"/>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42C9C36A-E889-E537-F2BB-F60DA17F41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A31E22FD-72C9-B9AC-27F3-A00FAC296BF5}"/>
              </a:ext>
            </a:extLst>
          </p:cNvPr>
          <p:cNvSpPr>
            <a:spLocks noGrp="1"/>
          </p:cNvSpPr>
          <p:nvPr>
            <p:ph idx="1"/>
          </p:nvPr>
        </p:nvSpPr>
        <p:spPr>
          <a:xfrm>
            <a:off x="220134" y="1358669"/>
            <a:ext cx="11196320" cy="5011616"/>
          </a:xfrm>
        </p:spPr>
        <p:txBody>
          <a:bodyPr>
            <a:normAutofit/>
          </a:bodyPr>
          <a:lstStyle/>
          <a:p>
            <a:pPr marL="0" indent="0" algn="just">
              <a:spcBef>
                <a:spcPts val="0"/>
              </a:spcBef>
              <a:buClr>
                <a:schemeClr val="tx1">
                  <a:lumMod val="95000"/>
                  <a:lumOff val="5000"/>
                </a:schemeClr>
              </a:buClr>
              <a:buSzPct val="90000"/>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r>
              <a:rPr lang="en-US" sz="1700" b="1" dirty="0">
                <a:solidFill>
                  <a:srgbClr val="C00000"/>
                </a:solidFill>
                <a:latin typeface="Comic Sans MS" panose="030F0702030302020204" pitchFamily="66" charset="0"/>
              </a:rPr>
              <a:t>Scenario 4: Company has unsecured loans from Directors</a:t>
            </a:r>
          </a:p>
          <a:p>
            <a:pPr marL="0" indent="0" algn="just">
              <a:spcBef>
                <a:spcPts val="0"/>
              </a:spcBef>
              <a:buClr>
                <a:schemeClr val="tx1">
                  <a:lumMod val="95000"/>
                  <a:lumOff val="5000"/>
                </a:schemeClr>
              </a:buClr>
              <a:buSzPct val="90000"/>
              <a:buNone/>
            </a:pPr>
            <a:endParaRPr lang="en-US" sz="1700" b="1"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12B9122A-94EA-C32D-8695-2BCEEA45E69F}"/>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12</a:t>
            </a:fld>
            <a:endParaRPr lang="en-IN" sz="1600" b="1" dirty="0">
              <a:solidFill>
                <a:schemeClr val="tx1"/>
              </a:solidFill>
            </a:endParaRPr>
          </a:p>
        </p:txBody>
      </p:sp>
      <p:sp>
        <p:nvSpPr>
          <p:cNvPr id="2" name="Title 11">
            <a:extLst>
              <a:ext uri="{FF2B5EF4-FFF2-40B4-BE49-F238E27FC236}">
                <a16:creationId xmlns:a16="http://schemas.microsoft.com/office/drawing/2014/main" id="{99359A8A-C494-5F2B-D9B1-2016F7372C8D}"/>
              </a:ext>
            </a:extLst>
          </p:cNvPr>
          <p:cNvSpPr txBox="1">
            <a:spLocks/>
          </p:cNvSpPr>
          <p:nvPr/>
        </p:nvSpPr>
        <p:spPr>
          <a:xfrm>
            <a:off x="2766622" y="484944"/>
            <a:ext cx="5384800" cy="583444"/>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b="1" dirty="0">
                <a:ln w="22225">
                  <a:solidFill>
                    <a:schemeClr val="accent2"/>
                  </a:solidFill>
                  <a:prstDash val="solid"/>
                </a:ln>
                <a:solidFill>
                  <a:schemeClr val="tx1"/>
                </a:solidFill>
                <a:latin typeface="Comic Sans MS" panose="030F0702030302020204" pitchFamily="66" charset="0"/>
              </a:rPr>
              <a:t>Straight cases of Strike off</a:t>
            </a:r>
            <a:endParaRPr lang="en-IN" b="1" dirty="0">
              <a:ln w="22225">
                <a:solidFill>
                  <a:schemeClr val="accent2"/>
                </a:solidFill>
                <a:prstDash val="solid"/>
              </a:ln>
              <a:solidFill>
                <a:schemeClr val="tx1"/>
              </a:solidFill>
              <a:latin typeface="Comic Sans MS" panose="030F0702030302020204" pitchFamily="66" charset="0"/>
            </a:endParaRPr>
          </a:p>
        </p:txBody>
      </p:sp>
      <p:graphicFrame>
        <p:nvGraphicFramePr>
          <p:cNvPr id="10" name="Table 9">
            <a:extLst>
              <a:ext uri="{FF2B5EF4-FFF2-40B4-BE49-F238E27FC236}">
                <a16:creationId xmlns:a16="http://schemas.microsoft.com/office/drawing/2014/main" id="{52E62AC8-7ABD-4C49-1486-35C56C668653}"/>
              </a:ext>
            </a:extLst>
          </p:cNvPr>
          <p:cNvGraphicFramePr>
            <a:graphicFrameLocks noGrp="1"/>
          </p:cNvGraphicFramePr>
          <p:nvPr>
            <p:extLst>
              <p:ext uri="{D42A27DB-BD31-4B8C-83A1-F6EECF244321}">
                <p14:modId xmlns:p14="http://schemas.microsoft.com/office/powerpoint/2010/main" val="4195132542"/>
              </p:ext>
            </p:extLst>
          </p:nvPr>
        </p:nvGraphicFramePr>
        <p:xfrm>
          <a:off x="336594" y="2432856"/>
          <a:ext cx="8247463" cy="370840"/>
        </p:xfrm>
        <a:graphic>
          <a:graphicData uri="http://schemas.openxmlformats.org/drawingml/2006/table">
            <a:tbl>
              <a:tblPr firstRow="1" bandRow="1">
                <a:tableStyleId>{5C22544A-7EE6-4342-B048-85BDC9FD1C3A}</a:tableStyleId>
              </a:tblPr>
              <a:tblGrid>
                <a:gridCol w="8247463">
                  <a:extLst>
                    <a:ext uri="{9D8B030D-6E8A-4147-A177-3AD203B41FA5}">
                      <a16:colId xmlns:a16="http://schemas.microsoft.com/office/drawing/2014/main" val="1617213723"/>
                    </a:ext>
                  </a:extLst>
                </a:gridCol>
              </a:tblGrid>
              <a:tr h="370840">
                <a:tc>
                  <a:txBody>
                    <a:bodyPr/>
                    <a:lstStyle/>
                    <a:p>
                      <a:pPr algn="ctr"/>
                      <a:r>
                        <a:rPr lang="en-IN" dirty="0">
                          <a:latin typeface="Comic Sans MS" panose="030F0702030302020204" pitchFamily="66" charset="0"/>
                        </a:rPr>
                        <a:t>Balance Sheet as on 31.03.2025</a:t>
                      </a:r>
                    </a:p>
                  </a:txBody>
                  <a:tcPr/>
                </a:tc>
                <a:extLst>
                  <a:ext uri="{0D108BD9-81ED-4DB2-BD59-A6C34878D82A}">
                    <a16:rowId xmlns:a16="http://schemas.microsoft.com/office/drawing/2014/main" val="2941922493"/>
                  </a:ext>
                </a:extLst>
              </a:tr>
            </a:tbl>
          </a:graphicData>
        </a:graphic>
      </p:graphicFrame>
      <p:graphicFrame>
        <p:nvGraphicFramePr>
          <p:cNvPr id="11" name="Table 10">
            <a:extLst>
              <a:ext uri="{FF2B5EF4-FFF2-40B4-BE49-F238E27FC236}">
                <a16:creationId xmlns:a16="http://schemas.microsoft.com/office/drawing/2014/main" id="{0D603729-CE68-E389-BF7A-805AA5A6888F}"/>
              </a:ext>
            </a:extLst>
          </p:cNvPr>
          <p:cNvGraphicFramePr>
            <a:graphicFrameLocks noGrp="1"/>
          </p:cNvGraphicFramePr>
          <p:nvPr>
            <p:extLst>
              <p:ext uri="{D42A27DB-BD31-4B8C-83A1-F6EECF244321}">
                <p14:modId xmlns:p14="http://schemas.microsoft.com/office/powerpoint/2010/main" val="912935471"/>
              </p:ext>
            </p:extLst>
          </p:nvPr>
        </p:nvGraphicFramePr>
        <p:xfrm>
          <a:off x="336595" y="2803696"/>
          <a:ext cx="4143965" cy="3638720"/>
        </p:xfrm>
        <a:graphic>
          <a:graphicData uri="http://schemas.openxmlformats.org/drawingml/2006/table">
            <a:tbl>
              <a:tblPr firstRow="1" bandRow="1">
                <a:tableStyleId>{5C22544A-7EE6-4342-B048-85BDC9FD1C3A}</a:tableStyleId>
              </a:tblPr>
              <a:tblGrid>
                <a:gridCol w="2396445">
                  <a:extLst>
                    <a:ext uri="{9D8B030D-6E8A-4147-A177-3AD203B41FA5}">
                      <a16:colId xmlns:a16="http://schemas.microsoft.com/office/drawing/2014/main" val="1505196729"/>
                    </a:ext>
                  </a:extLst>
                </a:gridCol>
                <a:gridCol w="1747520">
                  <a:extLst>
                    <a:ext uri="{9D8B030D-6E8A-4147-A177-3AD203B41FA5}">
                      <a16:colId xmlns:a16="http://schemas.microsoft.com/office/drawing/2014/main" val="1428937766"/>
                    </a:ext>
                  </a:extLst>
                </a:gridCol>
              </a:tblGrid>
              <a:tr h="879231">
                <a:tc>
                  <a:txBody>
                    <a:bodyPr/>
                    <a:lstStyle/>
                    <a:p>
                      <a:pPr algn="ctr"/>
                      <a:r>
                        <a:rPr lang="en-IN" dirty="0">
                          <a:solidFill>
                            <a:schemeClr val="tx1"/>
                          </a:solidFill>
                          <a:latin typeface="Comic Sans MS" panose="030F0702030302020204" pitchFamily="66" charset="0"/>
                        </a:rPr>
                        <a:t>Liabilities</a:t>
                      </a:r>
                    </a:p>
                  </a:txBody>
                  <a:tcPr>
                    <a:pattFill prst="pct25">
                      <a:fgClr>
                        <a:schemeClr val="accent1"/>
                      </a:fgClr>
                      <a:bgClr>
                        <a:schemeClr val="bg1"/>
                      </a:bgClr>
                    </a:pattFill>
                  </a:tcPr>
                </a:tc>
                <a:tc>
                  <a:txBody>
                    <a:bodyPr/>
                    <a:lstStyle/>
                    <a:p>
                      <a:pPr algn="ctr"/>
                      <a:r>
                        <a:rPr lang="en-IN" dirty="0">
                          <a:solidFill>
                            <a:schemeClr val="tx1"/>
                          </a:solidFill>
                          <a:latin typeface="Comic Sans MS" panose="030F0702030302020204" pitchFamily="66" charset="0"/>
                        </a:rPr>
                        <a:t>Amount (Rs.)</a:t>
                      </a:r>
                    </a:p>
                  </a:txBody>
                  <a:tcPr>
                    <a:pattFill prst="pct25">
                      <a:fgClr>
                        <a:schemeClr val="accent1"/>
                      </a:fgClr>
                      <a:bgClr>
                        <a:schemeClr val="bg1"/>
                      </a:bgClr>
                    </a:pattFill>
                  </a:tcPr>
                </a:tc>
                <a:extLst>
                  <a:ext uri="{0D108BD9-81ED-4DB2-BD59-A6C34878D82A}">
                    <a16:rowId xmlns:a16="http://schemas.microsoft.com/office/drawing/2014/main" val="380702380"/>
                  </a:ext>
                </a:extLst>
              </a:tr>
              <a:tr h="915839">
                <a:tc>
                  <a:txBody>
                    <a:bodyPr/>
                    <a:lstStyle/>
                    <a:p>
                      <a:pPr algn="ctr"/>
                      <a:r>
                        <a:rPr lang="en-IN" dirty="0">
                          <a:solidFill>
                            <a:schemeClr val="tx1"/>
                          </a:solidFill>
                          <a:latin typeface="Comic Sans MS" panose="030F0702030302020204" pitchFamily="66" charset="0"/>
                        </a:rPr>
                        <a:t>Share Capital</a:t>
                      </a:r>
                    </a:p>
                  </a:txBody>
                  <a:tcPr>
                    <a:pattFill prst="pct10">
                      <a:fgClr>
                        <a:schemeClr val="accent1"/>
                      </a:fgClr>
                      <a:bgClr>
                        <a:schemeClr val="bg1"/>
                      </a:bgClr>
                    </a:pattFill>
                  </a:tcPr>
                </a:tc>
                <a:tc>
                  <a:txBody>
                    <a:bodyPr/>
                    <a:lstStyle/>
                    <a:p>
                      <a:pPr algn="ctr"/>
                      <a:r>
                        <a:rPr lang="en-IN" dirty="0">
                          <a:latin typeface="Comic Sans MS" panose="030F0702030302020204" pitchFamily="66" charset="0"/>
                        </a:rPr>
                        <a:t>10,00,000</a:t>
                      </a:r>
                    </a:p>
                  </a:txBody>
                  <a:tcPr>
                    <a:pattFill prst="pct10">
                      <a:fgClr>
                        <a:schemeClr val="accent1"/>
                      </a:fgClr>
                      <a:bgClr>
                        <a:schemeClr val="bg1"/>
                      </a:bgClr>
                    </a:pattFill>
                  </a:tcPr>
                </a:tc>
                <a:extLst>
                  <a:ext uri="{0D108BD9-81ED-4DB2-BD59-A6C34878D82A}">
                    <a16:rowId xmlns:a16="http://schemas.microsoft.com/office/drawing/2014/main" val="4176771610"/>
                  </a:ext>
                </a:extLst>
              </a:tr>
              <a:tr h="927811">
                <a:tc>
                  <a:txBody>
                    <a:bodyPr/>
                    <a:lstStyle/>
                    <a:p>
                      <a:pPr algn="ctr"/>
                      <a:r>
                        <a:rPr lang="en-US" dirty="0">
                          <a:solidFill>
                            <a:schemeClr val="tx1"/>
                          </a:solidFill>
                          <a:latin typeface="Comic Sans MS" panose="030F0702030302020204" pitchFamily="66" charset="0"/>
                        </a:rPr>
                        <a:t>Unsecured loans from related parties</a:t>
                      </a:r>
                    </a:p>
                    <a:p>
                      <a:pPr algn="ctr"/>
                      <a:endParaRPr lang="en-IN" dirty="0">
                        <a:solidFill>
                          <a:schemeClr val="tx1"/>
                        </a:solidFill>
                        <a:latin typeface="Comic Sans MS" panose="030F0702030302020204" pitchFamily="66" charset="0"/>
                      </a:endParaRPr>
                    </a:p>
                  </a:txBody>
                  <a:tcPr>
                    <a:pattFill prst="pct10">
                      <a:fgClr>
                        <a:schemeClr val="accent1"/>
                      </a:fgClr>
                      <a:bgClr>
                        <a:schemeClr val="bg1"/>
                      </a:bgClr>
                    </a:pattFill>
                  </a:tcPr>
                </a:tc>
                <a:tc>
                  <a:txBody>
                    <a:bodyPr/>
                    <a:lstStyle/>
                    <a:p>
                      <a:pPr algn="ctr"/>
                      <a:r>
                        <a:rPr lang="en-IN" dirty="0">
                          <a:latin typeface="Comic Sans MS" panose="030F0702030302020204" pitchFamily="66" charset="0"/>
                        </a:rPr>
                        <a:t>20,00,000</a:t>
                      </a:r>
                    </a:p>
                  </a:txBody>
                  <a:tcPr>
                    <a:pattFill prst="pct10">
                      <a:fgClr>
                        <a:schemeClr val="accent1"/>
                      </a:fgClr>
                      <a:bgClr>
                        <a:schemeClr val="bg1"/>
                      </a:bgClr>
                    </a:pattFill>
                  </a:tcPr>
                </a:tc>
                <a:extLst>
                  <a:ext uri="{0D108BD9-81ED-4DB2-BD59-A6C34878D82A}">
                    <a16:rowId xmlns:a16="http://schemas.microsoft.com/office/drawing/2014/main" val="1132778214"/>
                  </a:ext>
                </a:extLst>
              </a:tr>
              <a:tr h="915839">
                <a:tc>
                  <a:txBody>
                    <a:bodyPr/>
                    <a:lstStyle/>
                    <a:p>
                      <a:pPr algn="ctr"/>
                      <a:r>
                        <a:rPr lang="en-IN" b="1" dirty="0">
                          <a:solidFill>
                            <a:schemeClr val="tx2"/>
                          </a:solidFill>
                          <a:latin typeface="Comic Sans MS" panose="030F0702030302020204" pitchFamily="66" charset="0"/>
                        </a:rPr>
                        <a:t>Total liabilities</a:t>
                      </a:r>
                    </a:p>
                  </a:txBody>
                  <a:tcPr>
                    <a:noFill/>
                  </a:tcPr>
                </a:tc>
                <a:tc>
                  <a:txBody>
                    <a:bodyPr/>
                    <a:lstStyle/>
                    <a:p>
                      <a:pPr algn="ctr"/>
                      <a:r>
                        <a:rPr lang="en-IN" b="1" dirty="0">
                          <a:solidFill>
                            <a:schemeClr val="tx2"/>
                          </a:solidFill>
                          <a:latin typeface="Comic Sans MS" panose="030F0702030302020204" pitchFamily="66" charset="0"/>
                        </a:rPr>
                        <a:t>30,00,000</a:t>
                      </a:r>
                    </a:p>
                  </a:txBody>
                  <a:tcPr>
                    <a:pattFill prst="pct10">
                      <a:fgClr>
                        <a:schemeClr val="accent1"/>
                      </a:fgClr>
                      <a:bgClr>
                        <a:schemeClr val="bg1"/>
                      </a:bgClr>
                    </a:pattFill>
                  </a:tcPr>
                </a:tc>
                <a:extLst>
                  <a:ext uri="{0D108BD9-81ED-4DB2-BD59-A6C34878D82A}">
                    <a16:rowId xmlns:a16="http://schemas.microsoft.com/office/drawing/2014/main" val="1798420168"/>
                  </a:ext>
                </a:extLst>
              </a:tr>
            </a:tbl>
          </a:graphicData>
        </a:graphic>
      </p:graphicFrame>
      <p:graphicFrame>
        <p:nvGraphicFramePr>
          <p:cNvPr id="12" name="Table 11">
            <a:extLst>
              <a:ext uri="{FF2B5EF4-FFF2-40B4-BE49-F238E27FC236}">
                <a16:creationId xmlns:a16="http://schemas.microsoft.com/office/drawing/2014/main" id="{DD7AB8AD-43A2-57B1-F30A-AE422961F8E4}"/>
              </a:ext>
            </a:extLst>
          </p:cNvPr>
          <p:cNvGraphicFramePr>
            <a:graphicFrameLocks noGrp="1"/>
          </p:cNvGraphicFramePr>
          <p:nvPr>
            <p:extLst>
              <p:ext uri="{D42A27DB-BD31-4B8C-83A1-F6EECF244321}">
                <p14:modId xmlns:p14="http://schemas.microsoft.com/office/powerpoint/2010/main" val="4158388165"/>
              </p:ext>
            </p:extLst>
          </p:nvPr>
        </p:nvGraphicFramePr>
        <p:xfrm>
          <a:off x="4480560" y="2818416"/>
          <a:ext cx="2377440" cy="3598704"/>
        </p:xfrm>
        <a:graphic>
          <a:graphicData uri="http://schemas.openxmlformats.org/drawingml/2006/table">
            <a:tbl>
              <a:tblPr firstRow="1" bandRow="1">
                <a:tableStyleId>{5C22544A-7EE6-4342-B048-85BDC9FD1C3A}</a:tableStyleId>
              </a:tblPr>
              <a:tblGrid>
                <a:gridCol w="2377440">
                  <a:extLst>
                    <a:ext uri="{9D8B030D-6E8A-4147-A177-3AD203B41FA5}">
                      <a16:colId xmlns:a16="http://schemas.microsoft.com/office/drawing/2014/main" val="897836140"/>
                    </a:ext>
                  </a:extLst>
                </a:gridCol>
              </a:tblGrid>
              <a:tr h="869664">
                <a:tc>
                  <a:txBody>
                    <a:bodyPr/>
                    <a:lstStyle/>
                    <a:p>
                      <a:pPr algn="ctr"/>
                      <a:r>
                        <a:rPr lang="en-IN" dirty="0">
                          <a:solidFill>
                            <a:schemeClr val="tx1"/>
                          </a:solidFill>
                          <a:latin typeface="Comic Sans MS" panose="030F0702030302020204" pitchFamily="66" charset="0"/>
                        </a:rPr>
                        <a:t>Assets</a:t>
                      </a:r>
                    </a:p>
                  </a:txBody>
                  <a:tcPr>
                    <a:pattFill prst="pct25">
                      <a:fgClr>
                        <a:schemeClr val="accent1"/>
                      </a:fgClr>
                      <a:bgClr>
                        <a:schemeClr val="bg1"/>
                      </a:bgClr>
                    </a:pattFill>
                  </a:tcPr>
                </a:tc>
                <a:extLst>
                  <a:ext uri="{0D108BD9-81ED-4DB2-BD59-A6C34878D82A}">
                    <a16:rowId xmlns:a16="http://schemas.microsoft.com/office/drawing/2014/main" val="1362622037"/>
                  </a:ext>
                </a:extLst>
              </a:tr>
              <a:tr h="90968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solidFill>
                            <a:schemeClr val="tx1"/>
                          </a:solidFill>
                          <a:latin typeface="Comic Sans MS" panose="030F0702030302020204" pitchFamily="66" charset="0"/>
                        </a:rPr>
                        <a:t>Profit &amp; Loss Account (Dr.)</a:t>
                      </a:r>
                    </a:p>
                  </a:txBody>
                  <a:tcPr>
                    <a:pattFill prst="pct10">
                      <a:fgClr>
                        <a:schemeClr val="accent1"/>
                      </a:fgClr>
                      <a:bgClr>
                        <a:schemeClr val="bg1"/>
                      </a:bgClr>
                    </a:pattFill>
                  </a:tcPr>
                </a:tc>
                <a:extLst>
                  <a:ext uri="{0D108BD9-81ED-4DB2-BD59-A6C34878D82A}">
                    <a16:rowId xmlns:a16="http://schemas.microsoft.com/office/drawing/2014/main" val="3692443309"/>
                  </a:ext>
                </a:extLst>
              </a:tr>
              <a:tr h="909680">
                <a:tc>
                  <a:txBody>
                    <a:bodyPr/>
                    <a:lstStyle/>
                    <a:p>
                      <a:pPr algn="ctr"/>
                      <a:endParaRPr lang="en-IN" dirty="0">
                        <a:solidFill>
                          <a:schemeClr val="tx1"/>
                        </a:solidFill>
                        <a:latin typeface="Comic Sans MS" panose="030F0702030302020204" pitchFamily="66" charset="0"/>
                      </a:endParaRPr>
                    </a:p>
                  </a:txBody>
                  <a:tcPr>
                    <a:pattFill prst="pct10">
                      <a:fgClr>
                        <a:schemeClr val="accent1"/>
                      </a:fgClr>
                      <a:bgClr>
                        <a:schemeClr val="bg1"/>
                      </a:bgClr>
                    </a:pattFill>
                  </a:tcPr>
                </a:tc>
                <a:extLst>
                  <a:ext uri="{0D108BD9-81ED-4DB2-BD59-A6C34878D82A}">
                    <a16:rowId xmlns:a16="http://schemas.microsoft.com/office/drawing/2014/main" val="4122530159"/>
                  </a:ext>
                </a:extLst>
              </a:tr>
              <a:tr h="90968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b="1" dirty="0">
                          <a:solidFill>
                            <a:schemeClr val="tx2"/>
                          </a:solidFill>
                          <a:latin typeface="Comic Sans MS" panose="030F0702030302020204" pitchFamily="66" charset="0"/>
                        </a:rPr>
                        <a:t>Total Assets</a:t>
                      </a:r>
                    </a:p>
                  </a:txBody>
                  <a:tcPr>
                    <a:pattFill prst="pct10">
                      <a:fgClr>
                        <a:schemeClr val="accent1"/>
                      </a:fgClr>
                      <a:bgClr>
                        <a:schemeClr val="bg1"/>
                      </a:bgClr>
                    </a:pattFill>
                  </a:tcPr>
                </a:tc>
                <a:extLst>
                  <a:ext uri="{0D108BD9-81ED-4DB2-BD59-A6C34878D82A}">
                    <a16:rowId xmlns:a16="http://schemas.microsoft.com/office/drawing/2014/main" val="1327843375"/>
                  </a:ext>
                </a:extLst>
              </a:tr>
            </a:tbl>
          </a:graphicData>
        </a:graphic>
      </p:graphicFrame>
      <p:graphicFrame>
        <p:nvGraphicFramePr>
          <p:cNvPr id="13" name="Table 12">
            <a:extLst>
              <a:ext uri="{FF2B5EF4-FFF2-40B4-BE49-F238E27FC236}">
                <a16:creationId xmlns:a16="http://schemas.microsoft.com/office/drawing/2014/main" id="{47329593-BFFF-CB7B-7C89-7B3B4604C116}"/>
              </a:ext>
            </a:extLst>
          </p:cNvPr>
          <p:cNvGraphicFramePr>
            <a:graphicFrameLocks noGrp="1"/>
          </p:cNvGraphicFramePr>
          <p:nvPr>
            <p:extLst>
              <p:ext uri="{D42A27DB-BD31-4B8C-83A1-F6EECF244321}">
                <p14:modId xmlns:p14="http://schemas.microsoft.com/office/powerpoint/2010/main" val="862521610"/>
              </p:ext>
            </p:extLst>
          </p:nvPr>
        </p:nvGraphicFramePr>
        <p:xfrm>
          <a:off x="6858000" y="2818416"/>
          <a:ext cx="1726058" cy="3583691"/>
        </p:xfrm>
        <a:graphic>
          <a:graphicData uri="http://schemas.openxmlformats.org/drawingml/2006/table">
            <a:tbl>
              <a:tblPr firstRow="1" bandRow="1">
                <a:tableStyleId>{5C22544A-7EE6-4342-B048-85BDC9FD1C3A}</a:tableStyleId>
              </a:tblPr>
              <a:tblGrid>
                <a:gridCol w="1726058">
                  <a:extLst>
                    <a:ext uri="{9D8B030D-6E8A-4147-A177-3AD203B41FA5}">
                      <a16:colId xmlns:a16="http://schemas.microsoft.com/office/drawing/2014/main" val="1803277376"/>
                    </a:ext>
                  </a:extLst>
                </a:gridCol>
              </a:tblGrid>
              <a:tr h="849344">
                <a:tc>
                  <a:txBody>
                    <a:bodyPr/>
                    <a:lstStyle/>
                    <a:p>
                      <a:pPr algn="ctr"/>
                      <a:r>
                        <a:rPr lang="en-IN" dirty="0">
                          <a:solidFill>
                            <a:schemeClr val="tx1"/>
                          </a:solidFill>
                          <a:latin typeface="Comic Sans MS" panose="030F0702030302020204" pitchFamily="66" charset="0"/>
                        </a:rPr>
                        <a:t>Amount (Rs.)</a:t>
                      </a:r>
                    </a:p>
                  </a:txBody>
                  <a:tcPr>
                    <a:pattFill prst="pct25">
                      <a:fgClr>
                        <a:schemeClr val="accent1"/>
                      </a:fgClr>
                      <a:bgClr>
                        <a:schemeClr val="bg1"/>
                      </a:bgClr>
                    </a:pattFill>
                  </a:tcPr>
                </a:tc>
                <a:extLst>
                  <a:ext uri="{0D108BD9-81ED-4DB2-BD59-A6C34878D82A}">
                    <a16:rowId xmlns:a16="http://schemas.microsoft.com/office/drawing/2014/main" val="2646767945"/>
                  </a:ext>
                </a:extLst>
              </a:tr>
              <a:tr h="911449">
                <a:tc>
                  <a:txBody>
                    <a:bodyPr/>
                    <a:lstStyle/>
                    <a:p>
                      <a:pPr algn="ctr"/>
                      <a:r>
                        <a:rPr lang="en-IN" dirty="0">
                          <a:latin typeface="Comic Sans MS" panose="030F0702030302020204" pitchFamily="66" charset="0"/>
                        </a:rPr>
                        <a:t>30,00,000</a:t>
                      </a:r>
                    </a:p>
                  </a:txBody>
                  <a:tcPr>
                    <a:pattFill prst="pct10">
                      <a:fgClr>
                        <a:schemeClr val="accent1"/>
                      </a:fgClr>
                      <a:bgClr>
                        <a:schemeClr val="bg1"/>
                      </a:bgClr>
                    </a:pattFill>
                  </a:tcPr>
                </a:tc>
                <a:extLst>
                  <a:ext uri="{0D108BD9-81ED-4DB2-BD59-A6C34878D82A}">
                    <a16:rowId xmlns:a16="http://schemas.microsoft.com/office/drawing/2014/main" val="436370010"/>
                  </a:ext>
                </a:extLst>
              </a:tr>
              <a:tr h="911449">
                <a:tc>
                  <a:txBody>
                    <a:bodyPr/>
                    <a:lstStyle/>
                    <a:p>
                      <a:pPr algn="ctr"/>
                      <a:endParaRPr lang="en-IN" dirty="0">
                        <a:latin typeface="Comic Sans MS" panose="030F0702030302020204" pitchFamily="66" charset="0"/>
                      </a:endParaRPr>
                    </a:p>
                  </a:txBody>
                  <a:tcPr>
                    <a:pattFill prst="pct10">
                      <a:fgClr>
                        <a:schemeClr val="accent1"/>
                      </a:fgClr>
                      <a:bgClr>
                        <a:schemeClr val="bg1"/>
                      </a:bgClr>
                    </a:pattFill>
                  </a:tcPr>
                </a:tc>
                <a:extLst>
                  <a:ext uri="{0D108BD9-81ED-4DB2-BD59-A6C34878D82A}">
                    <a16:rowId xmlns:a16="http://schemas.microsoft.com/office/drawing/2014/main" val="2231577946"/>
                  </a:ext>
                </a:extLst>
              </a:tr>
              <a:tr h="911449">
                <a:tc>
                  <a:txBody>
                    <a:bodyPr/>
                    <a:lstStyle/>
                    <a:p>
                      <a:pPr algn="ctr"/>
                      <a:r>
                        <a:rPr lang="en-IN" b="1" dirty="0">
                          <a:solidFill>
                            <a:schemeClr val="tx2"/>
                          </a:solidFill>
                          <a:latin typeface="Comic Sans MS" panose="030F0702030302020204" pitchFamily="66" charset="0"/>
                        </a:rPr>
                        <a:t>30,00,000</a:t>
                      </a:r>
                    </a:p>
                  </a:txBody>
                  <a:tcPr>
                    <a:pattFill prst="pct10">
                      <a:fgClr>
                        <a:schemeClr val="accent1"/>
                      </a:fgClr>
                      <a:bgClr>
                        <a:schemeClr val="bg1"/>
                      </a:bgClr>
                    </a:pattFill>
                  </a:tcPr>
                </a:tc>
                <a:extLst>
                  <a:ext uri="{0D108BD9-81ED-4DB2-BD59-A6C34878D82A}">
                    <a16:rowId xmlns:a16="http://schemas.microsoft.com/office/drawing/2014/main" val="798254576"/>
                  </a:ext>
                </a:extLst>
              </a:tr>
            </a:tbl>
          </a:graphicData>
        </a:graphic>
      </p:graphicFrame>
      <p:pic>
        <p:nvPicPr>
          <p:cNvPr id="7" name="Picture 6">
            <a:extLst>
              <a:ext uri="{FF2B5EF4-FFF2-40B4-BE49-F238E27FC236}">
                <a16:creationId xmlns:a16="http://schemas.microsoft.com/office/drawing/2014/main" id="{2331FC79-CCE0-4864-AA41-637B21BF52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71920" y="1324690"/>
            <a:ext cx="1474514" cy="981222"/>
          </a:xfrm>
          <a:prstGeom prst="rect">
            <a:avLst/>
          </a:prstGeom>
        </p:spPr>
      </p:pic>
    </p:spTree>
    <p:extLst>
      <p:ext uri="{BB962C8B-B14F-4D97-AF65-F5344CB8AC3E}">
        <p14:creationId xmlns:p14="http://schemas.microsoft.com/office/powerpoint/2010/main" val="20683550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0CBDB-5640-4FA2-AD58-4DCC7ABC5042}"/>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42C9C36A-E889-E537-F2BB-F60DA17F41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A31E22FD-72C9-B9AC-27F3-A00FAC296BF5}"/>
              </a:ext>
            </a:extLst>
          </p:cNvPr>
          <p:cNvSpPr>
            <a:spLocks noGrp="1"/>
          </p:cNvSpPr>
          <p:nvPr>
            <p:ph idx="1"/>
          </p:nvPr>
        </p:nvSpPr>
        <p:spPr>
          <a:xfrm>
            <a:off x="497840" y="1557748"/>
            <a:ext cx="11196320" cy="5011616"/>
          </a:xfrm>
        </p:spPr>
        <p:txBody>
          <a:bodyPr>
            <a:normAutofit/>
          </a:bodyPr>
          <a:lstStyle/>
          <a:p>
            <a:pPr marL="0" indent="0" algn="just">
              <a:spcBef>
                <a:spcPts val="0"/>
              </a:spcBef>
              <a:buClr>
                <a:schemeClr val="tx1">
                  <a:lumMod val="95000"/>
                  <a:lumOff val="5000"/>
                </a:schemeClr>
              </a:buClr>
              <a:buSzPct val="90000"/>
              <a:buNone/>
            </a:pPr>
            <a:r>
              <a:rPr lang="en-US" sz="1700" b="1" dirty="0">
                <a:solidFill>
                  <a:srgbClr val="C00000"/>
                </a:solidFill>
                <a:latin typeface="Comic Sans MS" panose="030F0702030302020204" pitchFamily="66" charset="0"/>
              </a:rPr>
              <a:t>Companies with Surplus assets </a:t>
            </a:r>
            <a:r>
              <a:rPr lang="en-US" sz="1700" b="1" u="sng" dirty="0">
                <a:solidFill>
                  <a:srgbClr val="C00000"/>
                </a:solidFill>
                <a:latin typeface="Comic Sans MS" panose="030F0702030302020204" pitchFamily="66" charset="0"/>
              </a:rPr>
              <a:t>of significant amount</a:t>
            </a:r>
            <a:r>
              <a:rPr lang="en-US" sz="1700" b="1" dirty="0">
                <a:solidFill>
                  <a:srgbClr val="C00000"/>
                </a:solidFill>
                <a:latin typeface="Comic Sans MS" panose="030F0702030302020204" pitchFamily="66" charset="0"/>
              </a:rPr>
              <a:t> (without immovable property):</a:t>
            </a:r>
          </a:p>
          <a:p>
            <a:pPr marL="0" indent="0" algn="just">
              <a:spcBef>
                <a:spcPts val="0"/>
              </a:spcBef>
              <a:buClr>
                <a:schemeClr val="tx1">
                  <a:lumMod val="95000"/>
                  <a:lumOff val="5000"/>
                </a:schemeClr>
              </a:buClr>
              <a:buSzPct val="90000"/>
              <a:buNone/>
            </a:pPr>
            <a:endParaRPr lang="en-US" sz="1700" b="1"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12B9122A-94EA-C32D-8695-2BCEEA45E69F}"/>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13</a:t>
            </a:fld>
            <a:endParaRPr lang="en-IN" sz="1600" b="1" dirty="0">
              <a:solidFill>
                <a:schemeClr val="tx1"/>
              </a:solidFill>
            </a:endParaRPr>
          </a:p>
        </p:txBody>
      </p:sp>
      <p:sp>
        <p:nvSpPr>
          <p:cNvPr id="2" name="Title 11">
            <a:extLst>
              <a:ext uri="{FF2B5EF4-FFF2-40B4-BE49-F238E27FC236}">
                <a16:creationId xmlns:a16="http://schemas.microsoft.com/office/drawing/2014/main" id="{99359A8A-C494-5F2B-D9B1-2016F7372C8D}"/>
              </a:ext>
            </a:extLst>
          </p:cNvPr>
          <p:cNvSpPr txBox="1">
            <a:spLocks/>
          </p:cNvSpPr>
          <p:nvPr/>
        </p:nvSpPr>
        <p:spPr>
          <a:xfrm>
            <a:off x="1452880" y="311819"/>
            <a:ext cx="7782560" cy="902705"/>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800" b="1" dirty="0">
                <a:ln w="22225">
                  <a:solidFill>
                    <a:schemeClr val="accent2"/>
                  </a:solidFill>
                  <a:prstDash val="solid"/>
                </a:ln>
                <a:solidFill>
                  <a:schemeClr val="tx1"/>
                </a:solidFill>
                <a:latin typeface="Comic Sans MS" panose="030F0702030302020204" pitchFamily="66" charset="0"/>
              </a:rPr>
              <a:t>Tricky One</a:t>
            </a:r>
            <a:endParaRPr lang="en-IN" sz="2800" b="1" dirty="0">
              <a:ln w="22225">
                <a:solidFill>
                  <a:schemeClr val="accent2"/>
                </a:solidFill>
                <a:prstDash val="solid"/>
              </a:ln>
              <a:solidFill>
                <a:schemeClr val="tx1"/>
              </a:solidFill>
              <a:latin typeface="Comic Sans MS" panose="030F0702030302020204" pitchFamily="66" charset="0"/>
            </a:endParaRPr>
          </a:p>
          <a:p>
            <a:pPr algn="ctr"/>
            <a:endParaRPr lang="en-IN" sz="2800" b="1" dirty="0">
              <a:ln w="22225">
                <a:solidFill>
                  <a:schemeClr val="accent2"/>
                </a:solidFill>
                <a:prstDash val="solid"/>
              </a:ln>
              <a:solidFill>
                <a:schemeClr val="tx2"/>
              </a:solidFill>
              <a:latin typeface="Comic Sans MS" panose="030F0702030302020204" pitchFamily="66" charset="0"/>
            </a:endParaRPr>
          </a:p>
        </p:txBody>
      </p:sp>
      <p:graphicFrame>
        <p:nvGraphicFramePr>
          <p:cNvPr id="8" name="Table 7">
            <a:extLst>
              <a:ext uri="{FF2B5EF4-FFF2-40B4-BE49-F238E27FC236}">
                <a16:creationId xmlns:a16="http://schemas.microsoft.com/office/drawing/2014/main" id="{127FBFC6-7A59-0E91-57C7-779F943149AE}"/>
              </a:ext>
            </a:extLst>
          </p:cNvPr>
          <p:cNvGraphicFramePr>
            <a:graphicFrameLocks noGrp="1"/>
          </p:cNvGraphicFramePr>
          <p:nvPr>
            <p:extLst>
              <p:ext uri="{D42A27DB-BD31-4B8C-83A1-F6EECF244321}">
                <p14:modId xmlns:p14="http://schemas.microsoft.com/office/powerpoint/2010/main" val="1053155283"/>
              </p:ext>
            </p:extLst>
          </p:nvPr>
        </p:nvGraphicFramePr>
        <p:xfrm>
          <a:off x="497840" y="2126581"/>
          <a:ext cx="8382000" cy="370840"/>
        </p:xfrm>
        <a:graphic>
          <a:graphicData uri="http://schemas.openxmlformats.org/drawingml/2006/table">
            <a:tbl>
              <a:tblPr firstRow="1" bandRow="1">
                <a:tableStyleId>{5C22544A-7EE6-4342-B048-85BDC9FD1C3A}</a:tableStyleId>
              </a:tblPr>
              <a:tblGrid>
                <a:gridCol w="8382000">
                  <a:extLst>
                    <a:ext uri="{9D8B030D-6E8A-4147-A177-3AD203B41FA5}">
                      <a16:colId xmlns:a16="http://schemas.microsoft.com/office/drawing/2014/main" val="1617213723"/>
                    </a:ext>
                  </a:extLst>
                </a:gridCol>
              </a:tblGrid>
              <a:tr h="370840">
                <a:tc>
                  <a:txBody>
                    <a:bodyPr/>
                    <a:lstStyle/>
                    <a:p>
                      <a:pPr algn="ctr"/>
                      <a:r>
                        <a:rPr lang="en-IN" dirty="0">
                          <a:solidFill>
                            <a:schemeClr val="tx2"/>
                          </a:solidFill>
                          <a:latin typeface="Comic Sans MS" panose="030F0702030302020204" pitchFamily="66" charset="0"/>
                        </a:rPr>
                        <a:t>Balance Sheet as on 31.03.2025</a:t>
                      </a:r>
                    </a:p>
                  </a:txBody>
                  <a:tcPr/>
                </a:tc>
                <a:extLst>
                  <a:ext uri="{0D108BD9-81ED-4DB2-BD59-A6C34878D82A}">
                    <a16:rowId xmlns:a16="http://schemas.microsoft.com/office/drawing/2014/main" val="2941922493"/>
                  </a:ext>
                </a:extLst>
              </a:tr>
            </a:tbl>
          </a:graphicData>
        </a:graphic>
      </p:graphicFrame>
      <p:graphicFrame>
        <p:nvGraphicFramePr>
          <p:cNvPr id="9" name="Table 8">
            <a:extLst>
              <a:ext uri="{FF2B5EF4-FFF2-40B4-BE49-F238E27FC236}">
                <a16:creationId xmlns:a16="http://schemas.microsoft.com/office/drawing/2014/main" id="{D504033B-5006-5DB3-F8BE-CA44003C5635}"/>
              </a:ext>
            </a:extLst>
          </p:cNvPr>
          <p:cNvGraphicFramePr>
            <a:graphicFrameLocks noGrp="1"/>
          </p:cNvGraphicFramePr>
          <p:nvPr>
            <p:extLst>
              <p:ext uri="{D42A27DB-BD31-4B8C-83A1-F6EECF244321}">
                <p14:modId xmlns:p14="http://schemas.microsoft.com/office/powerpoint/2010/main" val="1738580823"/>
              </p:ext>
            </p:extLst>
          </p:nvPr>
        </p:nvGraphicFramePr>
        <p:xfrm>
          <a:off x="497841" y="2556681"/>
          <a:ext cx="8381999" cy="3882678"/>
        </p:xfrm>
        <a:graphic>
          <a:graphicData uri="http://schemas.openxmlformats.org/drawingml/2006/table">
            <a:tbl>
              <a:tblPr firstRow="1" bandRow="1">
                <a:tableStyleId>{5C22544A-7EE6-4342-B048-85BDC9FD1C3A}</a:tableStyleId>
              </a:tblPr>
              <a:tblGrid>
                <a:gridCol w="2589663">
                  <a:extLst>
                    <a:ext uri="{9D8B030D-6E8A-4147-A177-3AD203B41FA5}">
                      <a16:colId xmlns:a16="http://schemas.microsoft.com/office/drawing/2014/main" val="1505196729"/>
                    </a:ext>
                  </a:extLst>
                </a:gridCol>
                <a:gridCol w="1574780">
                  <a:extLst>
                    <a:ext uri="{9D8B030D-6E8A-4147-A177-3AD203B41FA5}">
                      <a16:colId xmlns:a16="http://schemas.microsoft.com/office/drawing/2014/main" val="1428937766"/>
                    </a:ext>
                  </a:extLst>
                </a:gridCol>
                <a:gridCol w="2720672">
                  <a:extLst>
                    <a:ext uri="{9D8B030D-6E8A-4147-A177-3AD203B41FA5}">
                      <a16:colId xmlns:a16="http://schemas.microsoft.com/office/drawing/2014/main" val="3600395855"/>
                    </a:ext>
                  </a:extLst>
                </a:gridCol>
                <a:gridCol w="1496884">
                  <a:extLst>
                    <a:ext uri="{9D8B030D-6E8A-4147-A177-3AD203B41FA5}">
                      <a16:colId xmlns:a16="http://schemas.microsoft.com/office/drawing/2014/main" val="3103698011"/>
                    </a:ext>
                  </a:extLst>
                </a:gridCol>
              </a:tblGrid>
              <a:tr h="593481">
                <a:tc>
                  <a:txBody>
                    <a:bodyPr/>
                    <a:lstStyle/>
                    <a:p>
                      <a:pPr algn="ctr"/>
                      <a:r>
                        <a:rPr lang="en-IN" b="1" dirty="0">
                          <a:solidFill>
                            <a:schemeClr val="tx2"/>
                          </a:solidFill>
                          <a:latin typeface="Comic Sans MS" panose="030F0702030302020204" pitchFamily="66" charset="0"/>
                        </a:rPr>
                        <a:t>Liabilities</a:t>
                      </a:r>
                    </a:p>
                  </a:txBody>
                  <a:tcPr>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tcPr>
                </a:tc>
                <a:tc>
                  <a:txBody>
                    <a:bodyPr/>
                    <a:lstStyle/>
                    <a:p>
                      <a:pPr algn="ctr"/>
                      <a:r>
                        <a:rPr lang="en-IN" b="1" dirty="0">
                          <a:solidFill>
                            <a:schemeClr val="tx2"/>
                          </a:solidFill>
                          <a:latin typeface="Comic Sans MS" panose="030F0702030302020204" pitchFamily="66" charset="0"/>
                        </a:rPr>
                        <a:t>Amount (Rs.)</a:t>
                      </a:r>
                    </a:p>
                  </a:txBody>
                  <a:tcPr>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tcPr>
                </a:tc>
                <a:tc>
                  <a:txBody>
                    <a:bodyPr/>
                    <a:lstStyle/>
                    <a:p>
                      <a:pPr algn="ctr"/>
                      <a:r>
                        <a:rPr lang="en-IN" b="1" dirty="0">
                          <a:solidFill>
                            <a:schemeClr val="tx2"/>
                          </a:solidFill>
                          <a:latin typeface="Comic Sans MS" panose="030F0702030302020204" pitchFamily="66" charset="0"/>
                        </a:rPr>
                        <a:t>Assets</a:t>
                      </a:r>
                    </a:p>
                  </a:txBody>
                  <a:tcPr>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tcPr>
                </a:tc>
                <a:tc>
                  <a:txBody>
                    <a:bodyPr/>
                    <a:lstStyle/>
                    <a:p>
                      <a:pPr algn="ctr"/>
                      <a:r>
                        <a:rPr lang="en-IN" b="1" dirty="0">
                          <a:solidFill>
                            <a:schemeClr val="tx2"/>
                          </a:solidFill>
                          <a:latin typeface="Comic Sans MS" panose="030F0702030302020204" pitchFamily="66" charset="0"/>
                        </a:rPr>
                        <a:t>Amount (Rs.)</a:t>
                      </a:r>
                    </a:p>
                  </a:txBody>
                  <a:tcPr>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tcPr>
                </a:tc>
                <a:extLst>
                  <a:ext uri="{0D108BD9-81ED-4DB2-BD59-A6C34878D82A}">
                    <a16:rowId xmlns:a16="http://schemas.microsoft.com/office/drawing/2014/main" val="380702380"/>
                  </a:ext>
                </a:extLst>
              </a:tr>
              <a:tr h="593186">
                <a:tc>
                  <a:txBody>
                    <a:bodyPr/>
                    <a:lstStyle/>
                    <a:p>
                      <a:pPr algn="ctr"/>
                      <a:r>
                        <a:rPr lang="en-IN" dirty="0">
                          <a:solidFill>
                            <a:schemeClr val="tx2"/>
                          </a:solidFill>
                          <a:latin typeface="Comic Sans MS" panose="030F0702030302020204" pitchFamily="66" charset="0"/>
                        </a:rPr>
                        <a:t>Share Capital</a:t>
                      </a:r>
                    </a:p>
                  </a:txBody>
                  <a:tcPr>
                    <a:pattFill prst="narVert">
                      <a:fgClr>
                        <a:schemeClr val="accent1"/>
                      </a:fgClr>
                      <a:bgClr>
                        <a:schemeClr val="bg1"/>
                      </a:bgClr>
                    </a:pattFill>
                  </a:tcPr>
                </a:tc>
                <a:tc>
                  <a:txBody>
                    <a:bodyPr/>
                    <a:lstStyle/>
                    <a:p>
                      <a:pPr algn="ctr"/>
                      <a:r>
                        <a:rPr lang="en-IN" dirty="0">
                          <a:latin typeface="Comic Sans MS" panose="030F0702030302020204" pitchFamily="66" charset="0"/>
                        </a:rPr>
                        <a:t>10,00,000</a:t>
                      </a:r>
                    </a:p>
                  </a:txBody>
                  <a:tcPr>
                    <a:pattFill prst="pct20">
                      <a:fgClr>
                        <a:schemeClr val="accent1"/>
                      </a:fgClr>
                      <a:bgClr>
                        <a:schemeClr val="bg1"/>
                      </a:bgClr>
                    </a:pattFill>
                  </a:tcPr>
                </a:tc>
                <a:tc>
                  <a:txBody>
                    <a:bodyPr/>
                    <a:lstStyle/>
                    <a:p>
                      <a:pPr algn="ctr"/>
                      <a:r>
                        <a:rPr lang="en-US" dirty="0">
                          <a:solidFill>
                            <a:schemeClr val="tx2"/>
                          </a:solidFill>
                          <a:latin typeface="Comic Sans MS" panose="030F0702030302020204" pitchFamily="66" charset="0"/>
                        </a:rPr>
                        <a:t>Sundry Debtors</a:t>
                      </a:r>
                      <a:endParaRPr lang="en-IN" dirty="0">
                        <a:solidFill>
                          <a:schemeClr val="tx2"/>
                        </a:solidFill>
                        <a:latin typeface="Comic Sans MS" panose="030F0702030302020204" pitchFamily="66" charset="0"/>
                      </a:endParaRPr>
                    </a:p>
                  </a:txBody>
                  <a:tcPr>
                    <a:pattFill prst="narVert">
                      <a:fgClr>
                        <a:schemeClr val="accent1"/>
                      </a:fgClr>
                      <a:bgClr>
                        <a:schemeClr val="bg1"/>
                      </a:bgClr>
                    </a:pattFill>
                  </a:tcPr>
                </a:tc>
                <a:tc>
                  <a:txBody>
                    <a:bodyPr/>
                    <a:lstStyle/>
                    <a:p>
                      <a:pPr algn="ctr"/>
                      <a:r>
                        <a:rPr lang="en-IN" dirty="0">
                          <a:latin typeface="Comic Sans MS" panose="030F0702030302020204" pitchFamily="66" charset="0"/>
                        </a:rPr>
                        <a:t>45,00,000</a:t>
                      </a:r>
                    </a:p>
                  </a:txBody>
                  <a:tcPr>
                    <a:pattFill prst="pct20">
                      <a:fgClr>
                        <a:schemeClr val="accent1"/>
                      </a:fgClr>
                      <a:bgClr>
                        <a:schemeClr val="bg1"/>
                      </a:bgClr>
                    </a:pattFill>
                  </a:tcPr>
                </a:tc>
                <a:extLst>
                  <a:ext uri="{0D108BD9-81ED-4DB2-BD59-A6C34878D82A}">
                    <a16:rowId xmlns:a16="http://schemas.microsoft.com/office/drawing/2014/main" val="4176771610"/>
                  </a:ext>
                </a:extLst>
              </a:tr>
              <a:tr h="593186">
                <a:tc>
                  <a:txBody>
                    <a:bodyPr/>
                    <a:lstStyle/>
                    <a:p>
                      <a:pPr algn="ctr"/>
                      <a:r>
                        <a:rPr lang="en-IN" dirty="0">
                          <a:solidFill>
                            <a:schemeClr val="tx2"/>
                          </a:solidFill>
                          <a:latin typeface="Comic Sans MS" panose="030F0702030302020204" pitchFamily="66" charset="0"/>
                        </a:rPr>
                        <a:t>Reserves &amp; Surplus</a:t>
                      </a:r>
                    </a:p>
                  </a:txBody>
                  <a:tcPr>
                    <a:pattFill prst="narVert">
                      <a:fgClr>
                        <a:schemeClr val="accent1"/>
                      </a:fgClr>
                      <a:bgClr>
                        <a:schemeClr val="bg1"/>
                      </a:bgClr>
                    </a:pattFill>
                  </a:tcPr>
                </a:tc>
                <a:tc>
                  <a:txBody>
                    <a:bodyPr/>
                    <a:lstStyle/>
                    <a:p>
                      <a:pPr algn="ctr"/>
                      <a:r>
                        <a:rPr lang="en-US" dirty="0">
                          <a:latin typeface="Comic Sans MS" panose="030F0702030302020204" pitchFamily="66" charset="0"/>
                        </a:rPr>
                        <a:t>45,00,000</a:t>
                      </a:r>
                      <a:endParaRPr lang="en-IN" dirty="0">
                        <a:latin typeface="Comic Sans MS" panose="030F0702030302020204" pitchFamily="66" charset="0"/>
                      </a:endParaRPr>
                    </a:p>
                  </a:txBody>
                  <a:tcPr>
                    <a:pattFill prst="pct20">
                      <a:fgClr>
                        <a:schemeClr val="accent1"/>
                      </a:fgClr>
                      <a:bgClr>
                        <a:schemeClr val="bg1"/>
                      </a:bgClr>
                    </a:pattFill>
                  </a:tcPr>
                </a:tc>
                <a:tc>
                  <a:txBody>
                    <a:bodyPr/>
                    <a:lstStyle/>
                    <a:p>
                      <a:pPr algn="ctr"/>
                      <a:r>
                        <a:rPr lang="en-IN" dirty="0">
                          <a:solidFill>
                            <a:schemeClr val="tx2"/>
                          </a:solidFill>
                          <a:latin typeface="Comic Sans MS" panose="030F0702030302020204" pitchFamily="66" charset="0"/>
                        </a:rPr>
                        <a:t>Cash &amp; Bank Balance</a:t>
                      </a:r>
                    </a:p>
                  </a:txBody>
                  <a:tcPr>
                    <a:pattFill prst="narVert">
                      <a:fgClr>
                        <a:schemeClr val="accent1"/>
                      </a:fgClr>
                      <a:bgClr>
                        <a:schemeClr val="bg1"/>
                      </a:bgClr>
                    </a:pattFill>
                  </a:tcPr>
                </a:tc>
                <a:tc>
                  <a:txBody>
                    <a:bodyPr/>
                    <a:lstStyle/>
                    <a:p>
                      <a:pPr algn="ctr"/>
                      <a:r>
                        <a:rPr lang="en-US" dirty="0">
                          <a:latin typeface="Comic Sans MS" panose="030F0702030302020204" pitchFamily="66" charset="0"/>
                        </a:rPr>
                        <a:t>15,00,000</a:t>
                      </a:r>
                      <a:endParaRPr lang="en-IN" dirty="0">
                        <a:latin typeface="Comic Sans MS" panose="030F0702030302020204" pitchFamily="66" charset="0"/>
                      </a:endParaRPr>
                    </a:p>
                  </a:txBody>
                  <a:tcPr>
                    <a:pattFill prst="pct20">
                      <a:fgClr>
                        <a:schemeClr val="accent1"/>
                      </a:fgClr>
                      <a:bgClr>
                        <a:schemeClr val="bg1"/>
                      </a:bgClr>
                    </a:pattFill>
                  </a:tcPr>
                </a:tc>
                <a:extLst>
                  <a:ext uri="{0D108BD9-81ED-4DB2-BD59-A6C34878D82A}">
                    <a16:rowId xmlns:a16="http://schemas.microsoft.com/office/drawing/2014/main" val="1132778214"/>
                  </a:ext>
                </a:extLst>
              </a:tr>
              <a:tr h="1356528">
                <a:tc>
                  <a:txBody>
                    <a:bodyPr/>
                    <a:lstStyle/>
                    <a:p>
                      <a:pPr algn="ctr"/>
                      <a:r>
                        <a:rPr lang="en-IN" dirty="0">
                          <a:solidFill>
                            <a:schemeClr val="tx2"/>
                          </a:solidFill>
                          <a:latin typeface="Comic Sans MS" panose="030F0702030302020204" pitchFamily="66" charset="0"/>
                        </a:rPr>
                        <a:t>Sundry Creditors</a:t>
                      </a:r>
                    </a:p>
                  </a:txBody>
                  <a:tcPr>
                    <a:pattFill prst="narVert">
                      <a:fgClr>
                        <a:schemeClr val="accent1"/>
                      </a:fgClr>
                      <a:bgClr>
                        <a:schemeClr val="bg1"/>
                      </a:bgClr>
                    </a:pattFill>
                  </a:tcPr>
                </a:tc>
                <a:tc>
                  <a:txBody>
                    <a:bodyPr/>
                    <a:lstStyle/>
                    <a:p>
                      <a:pPr algn="ctr"/>
                      <a:r>
                        <a:rPr lang="en-US" dirty="0">
                          <a:latin typeface="Comic Sans MS" panose="030F0702030302020204" pitchFamily="66" charset="0"/>
                        </a:rPr>
                        <a:t>25,00,000</a:t>
                      </a:r>
                      <a:endParaRPr lang="en-IN" dirty="0">
                        <a:latin typeface="Comic Sans MS" panose="030F0702030302020204" pitchFamily="66" charset="0"/>
                      </a:endParaRPr>
                    </a:p>
                  </a:txBody>
                  <a:tcPr>
                    <a:pattFill prst="pct20">
                      <a:fgClr>
                        <a:schemeClr val="accent1"/>
                      </a:fgClr>
                      <a:bgClr>
                        <a:schemeClr val="bg1"/>
                      </a:bgClr>
                    </a:pattFill>
                  </a:tcPr>
                </a:tc>
                <a:tc>
                  <a:txBody>
                    <a:bodyPr/>
                    <a:lstStyle/>
                    <a:p>
                      <a:pPr algn="ctr"/>
                      <a:r>
                        <a:rPr lang="fr-FR" dirty="0">
                          <a:solidFill>
                            <a:schemeClr val="tx2"/>
                          </a:solidFill>
                          <a:latin typeface="Comic Sans MS" panose="030F0702030302020204" pitchFamily="66" charset="0"/>
                        </a:rPr>
                        <a:t>Tangible movable Assets (car / furniture/ computers etc.)</a:t>
                      </a:r>
                    </a:p>
                    <a:p>
                      <a:pPr algn="ctr"/>
                      <a:endParaRPr lang="en-IN" dirty="0">
                        <a:solidFill>
                          <a:schemeClr val="tx2"/>
                        </a:solidFill>
                        <a:latin typeface="Comic Sans MS" panose="030F0702030302020204" pitchFamily="66" charset="0"/>
                      </a:endParaRPr>
                    </a:p>
                  </a:txBody>
                  <a:tcPr>
                    <a:pattFill prst="narVert">
                      <a:fgClr>
                        <a:schemeClr val="accent1"/>
                      </a:fgClr>
                      <a:bgClr>
                        <a:schemeClr val="bg1"/>
                      </a:bgClr>
                    </a:pattFill>
                  </a:tcPr>
                </a:tc>
                <a:tc>
                  <a:txBody>
                    <a:bodyPr/>
                    <a:lstStyle/>
                    <a:p>
                      <a:pPr algn="ctr"/>
                      <a:r>
                        <a:rPr lang="en-IN" dirty="0">
                          <a:latin typeface="Comic Sans MS" panose="030F0702030302020204" pitchFamily="66" charset="0"/>
                        </a:rPr>
                        <a:t>15,00,000</a:t>
                      </a:r>
                    </a:p>
                  </a:txBody>
                  <a:tcPr>
                    <a:pattFill prst="pct20">
                      <a:fgClr>
                        <a:schemeClr val="accent1"/>
                      </a:fgClr>
                      <a:bgClr>
                        <a:schemeClr val="bg1"/>
                      </a:bgClr>
                    </a:pattFill>
                  </a:tcPr>
                </a:tc>
                <a:extLst>
                  <a:ext uri="{0D108BD9-81ED-4DB2-BD59-A6C34878D82A}">
                    <a16:rowId xmlns:a16="http://schemas.microsoft.com/office/drawing/2014/main" val="1798420168"/>
                  </a:ext>
                </a:extLst>
              </a:tr>
              <a:tr h="593186">
                <a:tc>
                  <a:txBody>
                    <a:bodyPr/>
                    <a:lstStyle/>
                    <a:p>
                      <a:pPr algn="ctr"/>
                      <a:r>
                        <a:rPr lang="en-IN" b="1" dirty="0">
                          <a:solidFill>
                            <a:schemeClr val="tx2"/>
                          </a:solidFill>
                          <a:latin typeface="Comic Sans MS" panose="030F0702030302020204" pitchFamily="66" charset="0"/>
                        </a:rPr>
                        <a:t>Total liabilities</a:t>
                      </a:r>
                    </a:p>
                  </a:txBody>
                  <a:tcPr>
                    <a:pattFill prst="narVert">
                      <a:fgClr>
                        <a:schemeClr val="accent1"/>
                      </a:fgClr>
                      <a:bgClr>
                        <a:schemeClr val="bg1"/>
                      </a:bgClr>
                    </a:pattFill>
                  </a:tcPr>
                </a:tc>
                <a:tc>
                  <a:txBody>
                    <a:bodyPr/>
                    <a:lstStyle/>
                    <a:p>
                      <a:pPr algn="ctr"/>
                      <a:r>
                        <a:rPr lang="en-IN" b="1" dirty="0">
                          <a:latin typeface="Comic Sans MS" panose="030F0702030302020204" pitchFamily="66" charset="0"/>
                        </a:rPr>
                        <a:t>75,00,000</a:t>
                      </a:r>
                    </a:p>
                  </a:txBody>
                  <a:tcPr>
                    <a:pattFill prst="pct20">
                      <a:fgClr>
                        <a:schemeClr val="accent1"/>
                      </a:fgClr>
                      <a:bgClr>
                        <a:schemeClr val="bg1"/>
                      </a:bgClr>
                    </a:patt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b="1" dirty="0">
                          <a:solidFill>
                            <a:schemeClr val="tx2"/>
                          </a:solidFill>
                          <a:latin typeface="Comic Sans MS" panose="030F0702030302020204" pitchFamily="66" charset="0"/>
                        </a:rPr>
                        <a:t>Total Assets</a:t>
                      </a:r>
                    </a:p>
                  </a:txBody>
                  <a:tcPr>
                    <a:pattFill prst="narVert">
                      <a:fgClr>
                        <a:schemeClr val="accent1"/>
                      </a:fgClr>
                      <a:bgClr>
                        <a:schemeClr val="bg1"/>
                      </a:bgClr>
                    </a:pattFill>
                  </a:tcPr>
                </a:tc>
                <a:tc>
                  <a:txBody>
                    <a:bodyPr/>
                    <a:lstStyle/>
                    <a:p>
                      <a:pPr algn="ctr"/>
                      <a:r>
                        <a:rPr lang="en-IN" b="1" dirty="0">
                          <a:latin typeface="Comic Sans MS" panose="030F0702030302020204" pitchFamily="66" charset="0"/>
                        </a:rPr>
                        <a:t>75,00,000</a:t>
                      </a:r>
                    </a:p>
                  </a:txBody>
                  <a:tcPr>
                    <a:pattFill prst="pct20">
                      <a:fgClr>
                        <a:schemeClr val="accent1"/>
                      </a:fgClr>
                      <a:bgClr>
                        <a:schemeClr val="bg1"/>
                      </a:bgClr>
                    </a:pattFill>
                  </a:tcPr>
                </a:tc>
                <a:extLst>
                  <a:ext uri="{0D108BD9-81ED-4DB2-BD59-A6C34878D82A}">
                    <a16:rowId xmlns:a16="http://schemas.microsoft.com/office/drawing/2014/main" val="2065505484"/>
                  </a:ext>
                </a:extLst>
              </a:tr>
            </a:tbl>
          </a:graphicData>
        </a:graphic>
      </p:graphicFrame>
    </p:spTree>
    <p:extLst>
      <p:ext uri="{BB962C8B-B14F-4D97-AF65-F5344CB8AC3E}">
        <p14:creationId xmlns:p14="http://schemas.microsoft.com/office/powerpoint/2010/main" val="118855370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C655D-6C69-50AC-F256-AA09C1493BC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64DCDE-F73E-FE48-501F-DA0A07CDF1A9}"/>
              </a:ext>
            </a:extLst>
          </p:cNvPr>
          <p:cNvSpPr>
            <a:spLocks noGrp="1"/>
          </p:cNvSpPr>
          <p:nvPr>
            <p:ph idx="1"/>
          </p:nvPr>
        </p:nvSpPr>
        <p:spPr>
          <a:xfrm>
            <a:off x="719191" y="1924895"/>
            <a:ext cx="10911155" cy="4649606"/>
          </a:xfrm>
        </p:spPr>
        <p:txBody>
          <a:bodyPr>
            <a:normAutofit/>
          </a:bodyPr>
          <a:lstStyle/>
          <a:p>
            <a:pPr algn="just">
              <a:spcBef>
                <a:spcPts val="0"/>
              </a:spcBef>
              <a:buClr>
                <a:schemeClr val="tx1">
                  <a:lumMod val="95000"/>
                  <a:lumOff val="5000"/>
                </a:schemeClr>
              </a:buClr>
              <a:buSzPct val="90000"/>
              <a:buFont typeface="Wingdings" panose="05000000000000000000" pitchFamily="2" charset="2"/>
              <a:buChar char="Ø"/>
            </a:pPr>
            <a:endParaRPr lang="en-US" b="1" dirty="0">
              <a:solidFill>
                <a:srgbClr val="C00000"/>
              </a:solidFill>
              <a:latin typeface="Comic Sans MS" panose="030F0702030302020204" pitchFamily="66" charset="0"/>
            </a:endParaRPr>
          </a:p>
          <a:p>
            <a:pPr algn="just">
              <a:spcBef>
                <a:spcPts val="0"/>
              </a:spcBef>
              <a:buClr>
                <a:schemeClr val="tx1">
                  <a:lumMod val="95000"/>
                  <a:lumOff val="5000"/>
                </a:schemeClr>
              </a:buClr>
              <a:buSzPct val="90000"/>
              <a:buFont typeface="Wingdings" panose="05000000000000000000" pitchFamily="2" charset="2"/>
              <a:buChar char="Ø"/>
            </a:pPr>
            <a:r>
              <a:rPr lang="en-US" b="1" dirty="0">
                <a:solidFill>
                  <a:srgbClr val="C00000"/>
                </a:solidFill>
                <a:latin typeface="Comic Sans MS" panose="030F0702030302020204" pitchFamily="66" charset="0"/>
              </a:rPr>
              <a:t>Companies with Surplus assets (with immovable property):</a:t>
            </a:r>
          </a:p>
          <a:p>
            <a:pPr algn="just">
              <a:spcBef>
                <a:spcPts val="0"/>
              </a:spcBef>
              <a:buClr>
                <a:schemeClr val="tx1">
                  <a:lumMod val="95000"/>
                  <a:lumOff val="5000"/>
                </a:schemeClr>
              </a:buClr>
              <a:buSzPct val="90000"/>
              <a:buFont typeface="Wingdings" panose="05000000000000000000" pitchFamily="2" charset="2"/>
              <a:buChar char="Ø"/>
            </a:pPr>
            <a:endParaRPr lang="en-US" b="1" dirty="0">
              <a:solidFill>
                <a:srgbClr val="C00000"/>
              </a:solidFill>
              <a:latin typeface="Comic Sans MS" panose="030F0702030302020204" pitchFamily="66" charset="0"/>
            </a:endParaRPr>
          </a:p>
          <a:p>
            <a:pPr marL="0" indent="0" algn="just">
              <a:spcBef>
                <a:spcPts val="0"/>
              </a:spcBef>
              <a:buClr>
                <a:schemeClr val="tx1">
                  <a:lumMod val="95000"/>
                  <a:lumOff val="5000"/>
                </a:schemeClr>
              </a:buClr>
              <a:buSzPct val="90000"/>
              <a:buNone/>
            </a:pPr>
            <a:r>
              <a:rPr lang="en-US" sz="1600" b="1" dirty="0">
                <a:solidFill>
                  <a:schemeClr val="tx2"/>
                </a:solidFill>
                <a:latin typeface="Comic Sans MS" panose="030F0702030302020204" pitchFamily="66" charset="0"/>
              </a:rPr>
              <a:t>Company Proposes to sell the Land &amp; Market Value (SRO) of the land is Rs. 2 </a:t>
            </a:r>
            <a:r>
              <a:rPr lang="en-US" sz="1600" b="1" dirty="0" err="1">
                <a:solidFill>
                  <a:schemeClr val="tx2"/>
                </a:solidFill>
                <a:latin typeface="Comic Sans MS" panose="030F0702030302020204" pitchFamily="66" charset="0"/>
              </a:rPr>
              <a:t>cr</a:t>
            </a:r>
            <a:r>
              <a:rPr lang="en-US" sz="1600" b="1" dirty="0">
                <a:solidFill>
                  <a:schemeClr val="tx2"/>
                </a:solidFill>
                <a:latin typeface="Comic Sans MS" panose="030F0702030302020204" pitchFamily="66" charset="0"/>
              </a:rPr>
              <a:t> </a:t>
            </a:r>
            <a:endParaRPr lang="en-IN" sz="1600" b="1" dirty="0">
              <a:solidFill>
                <a:schemeClr val="tx2"/>
              </a:solidFill>
              <a:latin typeface="Comic Sans MS" panose="030F0702030302020204" pitchFamily="66" charset="0"/>
            </a:endParaRPr>
          </a:p>
          <a:p>
            <a:pPr marL="0" indent="0" algn="just">
              <a:buNone/>
            </a:pPr>
            <a:endParaRPr lang="en-IN" dirty="0">
              <a:solidFill>
                <a:schemeClr val="tx1">
                  <a:lumMod val="95000"/>
                  <a:lumOff val="5000"/>
                </a:schemeClr>
              </a:solidFill>
              <a:latin typeface="Comic Sans MS" panose="030F0702030302020204" pitchFamily="66" charset="0"/>
            </a:endParaRPr>
          </a:p>
          <a:p>
            <a:pPr algn="just"/>
            <a:endParaRPr lang="en-IN" b="1" dirty="0">
              <a:solidFill>
                <a:schemeClr val="tx1">
                  <a:lumMod val="95000"/>
                  <a:lumOff val="5000"/>
                </a:schemeClr>
              </a:solidFill>
              <a:latin typeface="Comic Sans MS" panose="030F0702030302020204" pitchFamily="66" charset="0"/>
            </a:endParaRPr>
          </a:p>
          <a:p>
            <a:pPr algn="just"/>
            <a:endParaRPr lang="en-IN" b="1" dirty="0">
              <a:solidFill>
                <a:schemeClr val="tx1">
                  <a:lumMod val="95000"/>
                  <a:lumOff val="5000"/>
                </a:schemeClr>
              </a:solidFill>
              <a:latin typeface="Comic Sans MS" panose="030F0702030302020204" pitchFamily="66" charset="0"/>
            </a:endParaRPr>
          </a:p>
          <a:p>
            <a:pPr algn="just"/>
            <a:endParaRPr lang="en-IN" b="1" dirty="0">
              <a:solidFill>
                <a:schemeClr val="tx1">
                  <a:lumMod val="95000"/>
                  <a:lumOff val="5000"/>
                </a:schemeClr>
              </a:solidFill>
              <a:latin typeface="Comic Sans MS" panose="030F0702030302020204" pitchFamily="66" charset="0"/>
            </a:endParaRPr>
          </a:p>
          <a:p>
            <a:pPr lvl="8" algn="just"/>
            <a:endParaRPr lang="en-IN" b="1" dirty="0">
              <a:solidFill>
                <a:schemeClr val="tx1">
                  <a:lumMod val="95000"/>
                  <a:lumOff val="5000"/>
                </a:schemeClr>
              </a:solidFill>
              <a:latin typeface="Comic Sans MS" panose="030F0702030302020204" pitchFamily="66" charset="0"/>
            </a:endParaRPr>
          </a:p>
          <a:p>
            <a:pPr algn="just"/>
            <a:endParaRPr lang="en-IN" b="1" dirty="0">
              <a:solidFill>
                <a:schemeClr val="tx1">
                  <a:lumMod val="95000"/>
                  <a:lumOff val="5000"/>
                </a:schemeClr>
              </a:solidFill>
              <a:latin typeface="Comic Sans MS" panose="030F0702030302020204" pitchFamily="66" charset="0"/>
            </a:endParaRPr>
          </a:p>
          <a:p>
            <a:pPr algn="just"/>
            <a:endParaRPr lang="en-US" b="1" dirty="0">
              <a:solidFill>
                <a:schemeClr val="tx1">
                  <a:lumMod val="95000"/>
                  <a:lumOff val="5000"/>
                </a:schemeClr>
              </a:solidFill>
              <a:latin typeface="Comic Sans MS" panose="030F0702030302020204" pitchFamily="66" charset="0"/>
            </a:endParaRPr>
          </a:p>
          <a:p>
            <a:pPr marL="0" indent="0" algn="just">
              <a:buNone/>
            </a:pPr>
            <a:r>
              <a:rPr lang="en-IN" dirty="0">
                <a:solidFill>
                  <a:schemeClr val="tx1">
                    <a:lumMod val="95000"/>
                    <a:lumOff val="5000"/>
                  </a:schemeClr>
                </a:solidFill>
                <a:latin typeface="Comic Sans MS" panose="030F0702030302020204" pitchFamily="66" charset="0"/>
              </a:rPr>
              <a:t> </a:t>
            </a:r>
            <a:endParaRPr lang="en-US" dirty="0">
              <a:solidFill>
                <a:schemeClr val="tx1">
                  <a:lumMod val="95000"/>
                  <a:lumOff val="5000"/>
                </a:schemeClr>
              </a:solidFill>
              <a:latin typeface="Comic Sans MS" panose="030F0702030302020204" pitchFamily="66" charset="0"/>
            </a:endParaRPr>
          </a:p>
        </p:txBody>
      </p:sp>
      <p:sp>
        <p:nvSpPr>
          <p:cNvPr id="5" name="Title 11">
            <a:extLst>
              <a:ext uri="{FF2B5EF4-FFF2-40B4-BE49-F238E27FC236}">
                <a16:creationId xmlns:a16="http://schemas.microsoft.com/office/drawing/2014/main" id="{87445CDB-C0B5-1614-AC9C-5EB8AE308175}"/>
              </a:ext>
            </a:extLst>
          </p:cNvPr>
          <p:cNvSpPr txBox="1">
            <a:spLocks/>
          </p:cNvSpPr>
          <p:nvPr/>
        </p:nvSpPr>
        <p:spPr>
          <a:xfrm>
            <a:off x="1312988" y="609599"/>
            <a:ext cx="7325360" cy="917575"/>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800" b="1" dirty="0">
                <a:ln w="22225">
                  <a:solidFill>
                    <a:schemeClr val="accent2"/>
                  </a:solidFill>
                  <a:prstDash val="solid"/>
                </a:ln>
                <a:solidFill>
                  <a:schemeClr val="tx2"/>
                </a:solidFill>
                <a:latin typeface="Comic Sans MS" panose="030F0702030302020204" pitchFamily="66" charset="0"/>
              </a:rPr>
              <a:t>Voluntary Liquidation Cases</a:t>
            </a:r>
            <a:endParaRPr lang="en-IN" sz="2800" b="1" dirty="0">
              <a:ln w="22225">
                <a:solidFill>
                  <a:schemeClr val="accent2"/>
                </a:solidFill>
                <a:prstDash val="solid"/>
              </a:ln>
              <a:solidFill>
                <a:schemeClr val="tx2"/>
              </a:solidFill>
              <a:latin typeface="Comic Sans MS" panose="030F0702030302020204" pitchFamily="66" charset="0"/>
            </a:endParaRPr>
          </a:p>
        </p:txBody>
      </p:sp>
      <p:pic>
        <p:nvPicPr>
          <p:cNvPr id="6" name="Picture 2">
            <a:extLst>
              <a:ext uri="{FF2B5EF4-FFF2-40B4-BE49-F238E27FC236}">
                <a16:creationId xmlns:a16="http://schemas.microsoft.com/office/drawing/2014/main" id="{653A02B1-358B-3FE8-DB4A-F4D2EF5CE2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940" y="150811"/>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a:extLst>
              <a:ext uri="{FF2B5EF4-FFF2-40B4-BE49-F238E27FC236}">
                <a16:creationId xmlns:a16="http://schemas.microsoft.com/office/drawing/2014/main" id="{3CC14B6F-74C1-B17C-D6A8-DEA989DEE016}"/>
              </a:ext>
            </a:extLst>
          </p:cNvPr>
          <p:cNvGraphicFramePr>
            <a:graphicFrameLocks noGrp="1"/>
          </p:cNvGraphicFramePr>
          <p:nvPr>
            <p:extLst>
              <p:ext uri="{D42A27DB-BD31-4B8C-83A1-F6EECF244321}">
                <p14:modId xmlns:p14="http://schemas.microsoft.com/office/powerpoint/2010/main" val="3067007977"/>
              </p:ext>
            </p:extLst>
          </p:nvPr>
        </p:nvGraphicFramePr>
        <p:xfrm>
          <a:off x="808501" y="3190240"/>
          <a:ext cx="7586008" cy="2166787"/>
        </p:xfrm>
        <a:graphic>
          <a:graphicData uri="http://schemas.openxmlformats.org/drawingml/2006/table">
            <a:tbl>
              <a:tblPr>
                <a:tableStyleId>{5C22544A-7EE6-4342-B048-85BDC9FD1C3A}</a:tableStyleId>
              </a:tblPr>
              <a:tblGrid>
                <a:gridCol w="2454593">
                  <a:extLst>
                    <a:ext uri="{9D8B030D-6E8A-4147-A177-3AD203B41FA5}">
                      <a16:colId xmlns:a16="http://schemas.microsoft.com/office/drawing/2014/main" val="2418341394"/>
                    </a:ext>
                  </a:extLst>
                </a:gridCol>
                <a:gridCol w="1333360">
                  <a:extLst>
                    <a:ext uri="{9D8B030D-6E8A-4147-A177-3AD203B41FA5}">
                      <a16:colId xmlns:a16="http://schemas.microsoft.com/office/drawing/2014/main" val="1869773348"/>
                    </a:ext>
                  </a:extLst>
                </a:gridCol>
                <a:gridCol w="2484898">
                  <a:extLst>
                    <a:ext uri="{9D8B030D-6E8A-4147-A177-3AD203B41FA5}">
                      <a16:colId xmlns:a16="http://schemas.microsoft.com/office/drawing/2014/main" val="960124437"/>
                    </a:ext>
                  </a:extLst>
                </a:gridCol>
                <a:gridCol w="1313157">
                  <a:extLst>
                    <a:ext uri="{9D8B030D-6E8A-4147-A177-3AD203B41FA5}">
                      <a16:colId xmlns:a16="http://schemas.microsoft.com/office/drawing/2014/main" val="1312220672"/>
                    </a:ext>
                  </a:extLst>
                </a:gridCol>
              </a:tblGrid>
              <a:tr h="737892">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IN" sz="1400" b="1" u="none" strike="noStrike" dirty="0">
                          <a:effectLst/>
                          <a:latin typeface="Comic Sans MS" panose="030F0702030302020204" pitchFamily="66" charset="0"/>
                        </a:rPr>
                        <a:t>Liabilities</a:t>
                      </a:r>
                      <a:endParaRPr lang="en-IN" sz="1400" b="1" i="0" u="none" strike="noStrike" dirty="0">
                        <a:solidFill>
                          <a:srgbClr val="000000"/>
                        </a:solidFill>
                        <a:effectLst/>
                        <a:latin typeface="Comic Sans MS" panose="030F0702030302020204" pitchFamily="66" charset="0"/>
                      </a:endParaRPr>
                    </a:p>
                    <a:p>
                      <a:pPr algn="ctr" fontAlgn="b"/>
                      <a:endParaRPr lang="en-IN" sz="1400" b="1"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accent1">
                          <a:tint val="20000"/>
                        </a:schemeClr>
                      </a:fgClr>
                      <a:bgClr>
                        <a:schemeClr val="bg1"/>
                      </a:bgClr>
                    </a:pattFill>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endParaRPr lang="en-IN" sz="1400" b="1" u="none" strike="noStrike" dirty="0">
                        <a:effectLst/>
                        <a:latin typeface="Comic Sans MS" panose="030F0702030302020204" pitchFamily="66" charset="0"/>
                      </a:endParaRPr>
                    </a:p>
                    <a:p>
                      <a:pPr marL="0" marR="0" lvl="0" indent="0" algn="ctr" defTabSz="457200" rtl="0" eaLnBrk="1" fontAlgn="b" latinLnBrk="0" hangingPunct="1">
                        <a:lnSpc>
                          <a:spcPct val="100000"/>
                        </a:lnSpc>
                        <a:spcBef>
                          <a:spcPts val="0"/>
                        </a:spcBef>
                        <a:spcAft>
                          <a:spcPts val="0"/>
                        </a:spcAft>
                        <a:buClrTx/>
                        <a:buSzTx/>
                        <a:buFontTx/>
                        <a:buNone/>
                        <a:tabLst/>
                        <a:defRPr/>
                      </a:pPr>
                      <a:r>
                        <a:rPr lang="en-IN" sz="1400" b="1" u="none" strike="noStrike" dirty="0">
                          <a:effectLst/>
                          <a:latin typeface="Comic Sans MS" panose="030F0702030302020204" pitchFamily="66" charset="0"/>
                        </a:rPr>
                        <a:t>Amount Rs.</a:t>
                      </a:r>
                      <a:endParaRPr lang="en-IN" sz="1400" b="1" i="0" u="none" strike="noStrike" dirty="0">
                        <a:solidFill>
                          <a:srgbClr val="000000"/>
                        </a:solidFill>
                        <a:effectLst/>
                        <a:latin typeface="Comic Sans MS" panose="030F0702030302020204" pitchFamily="66" charset="0"/>
                      </a:endParaRPr>
                    </a:p>
                    <a:p>
                      <a:pPr algn="ctr" fontAlgn="b"/>
                      <a:endParaRPr lang="en-IN" sz="1400" b="1"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accent1">
                          <a:tint val="20000"/>
                        </a:schemeClr>
                      </a:fgClr>
                      <a:bgClr>
                        <a:schemeClr val="bg1"/>
                      </a:bgClr>
                    </a:pattFill>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IN" sz="1400" b="1" u="none" strike="noStrike" dirty="0">
                          <a:effectLst/>
                          <a:latin typeface="Comic Sans MS" panose="030F0702030302020204" pitchFamily="66" charset="0"/>
                        </a:rPr>
                        <a:t>Assets</a:t>
                      </a:r>
                      <a:endParaRPr lang="en-IN" sz="1400" b="1" i="0" u="none" strike="noStrike" dirty="0">
                        <a:solidFill>
                          <a:srgbClr val="000000"/>
                        </a:solidFill>
                        <a:effectLst/>
                        <a:latin typeface="Comic Sans MS" panose="030F0702030302020204" pitchFamily="66" charset="0"/>
                      </a:endParaRPr>
                    </a:p>
                    <a:p>
                      <a:pPr algn="ctr" fontAlgn="b"/>
                      <a:endParaRPr lang="en-IN" sz="1400" b="1"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accent1">
                          <a:tint val="20000"/>
                        </a:schemeClr>
                      </a:fgClr>
                      <a:bgClr>
                        <a:schemeClr val="bg1"/>
                      </a:bgClr>
                    </a:pattFill>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IN" sz="1400" b="1" u="none" strike="noStrike" dirty="0">
                          <a:effectLst/>
                          <a:latin typeface="Comic Sans MS" panose="030F0702030302020204" pitchFamily="66" charset="0"/>
                        </a:rPr>
                        <a:t>Amount Rs.</a:t>
                      </a:r>
                      <a:endParaRPr lang="en-IN" sz="1400" b="1" i="0" u="none" strike="noStrike" dirty="0">
                        <a:solidFill>
                          <a:srgbClr val="000000"/>
                        </a:solidFill>
                        <a:effectLst/>
                        <a:latin typeface="Comic Sans MS" panose="030F0702030302020204" pitchFamily="66" charset="0"/>
                      </a:endParaRPr>
                    </a:p>
                    <a:p>
                      <a:pPr algn="ctr" fontAlgn="b"/>
                      <a:endParaRPr lang="en-IN" sz="1400" b="0"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90">
                      <a:fgClr>
                        <a:schemeClr val="accent1">
                          <a:tint val="20000"/>
                        </a:schemeClr>
                      </a:fgClr>
                      <a:bgClr>
                        <a:schemeClr val="bg1"/>
                      </a:bgClr>
                    </a:pattFill>
                  </a:tcPr>
                </a:tc>
                <a:extLst>
                  <a:ext uri="{0D108BD9-81ED-4DB2-BD59-A6C34878D82A}">
                    <a16:rowId xmlns:a16="http://schemas.microsoft.com/office/drawing/2014/main" val="4110768827"/>
                  </a:ext>
                </a:extLst>
              </a:tr>
              <a:tr h="761043">
                <a:tc>
                  <a:txBody>
                    <a:bodyPr/>
                    <a:lstStyle/>
                    <a:p>
                      <a:pPr algn="ctr" fontAlgn="b"/>
                      <a:r>
                        <a:rPr lang="en-IN" sz="1400" b="0" u="none" strike="noStrike" dirty="0">
                          <a:effectLst/>
                          <a:latin typeface="Comic Sans MS" panose="030F0702030302020204" pitchFamily="66" charset="0"/>
                        </a:rPr>
                        <a:t>  Share Capital</a:t>
                      </a:r>
                      <a:endParaRPr lang="en-IN" sz="1400" b="0"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10">
                      <a:fgClr>
                        <a:schemeClr val="accent1"/>
                      </a:fgClr>
                      <a:bgClr>
                        <a:schemeClr val="bg1"/>
                      </a:bgClr>
                    </a:pattFill>
                  </a:tcPr>
                </a:tc>
                <a:tc>
                  <a:txBody>
                    <a:bodyPr/>
                    <a:lstStyle/>
                    <a:p>
                      <a:pPr algn="ctr" fontAlgn="b"/>
                      <a:r>
                        <a:rPr lang="en-US" sz="1400" b="0" i="0" u="none" strike="noStrike" dirty="0">
                          <a:solidFill>
                            <a:srgbClr val="000000"/>
                          </a:solidFill>
                          <a:effectLst/>
                          <a:latin typeface="Comic Sans MS" panose="030F0702030302020204" pitchFamily="66" charset="0"/>
                        </a:rPr>
                        <a:t>20,00,000</a:t>
                      </a:r>
                      <a:endParaRPr lang="en-IN" sz="1400" b="0"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10">
                      <a:fgClr>
                        <a:schemeClr val="accent1"/>
                      </a:fgClr>
                      <a:bgClr>
                        <a:schemeClr val="bg1"/>
                      </a:bgClr>
                    </a:pattFill>
                  </a:tcPr>
                </a:tc>
                <a:tc>
                  <a:txBody>
                    <a:bodyPr/>
                    <a:lstStyle/>
                    <a:p>
                      <a:pPr algn="ctr" fontAlgn="b"/>
                      <a:r>
                        <a:rPr lang="en-IN" sz="1400" b="0" u="none" strike="noStrike" dirty="0">
                          <a:effectLst/>
                          <a:latin typeface="Comic Sans MS" panose="030F0702030302020204" pitchFamily="66" charset="0"/>
                        </a:rPr>
                        <a:t>  Land &amp; Building</a:t>
                      </a:r>
                      <a:endParaRPr lang="en-IN" sz="1400" b="0"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10">
                      <a:fgClr>
                        <a:schemeClr val="accent1"/>
                      </a:fgClr>
                      <a:bgClr>
                        <a:schemeClr val="bg1"/>
                      </a:bgClr>
                    </a:pattFill>
                  </a:tcPr>
                </a:tc>
                <a:tc>
                  <a:txBody>
                    <a:bodyPr/>
                    <a:lstStyle/>
                    <a:p>
                      <a:pPr algn="ctr" fontAlgn="b"/>
                      <a:r>
                        <a:rPr lang="en-IN" sz="1400" b="0" u="none" strike="noStrike" dirty="0">
                          <a:effectLst/>
                          <a:latin typeface="Comic Sans MS" panose="030F0702030302020204" pitchFamily="66" charset="0"/>
                        </a:rPr>
                        <a:t>20,00,000</a:t>
                      </a:r>
                      <a:endParaRPr lang="en-IN" sz="1400" b="0"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10">
                      <a:fgClr>
                        <a:schemeClr val="accent1"/>
                      </a:fgClr>
                      <a:bgClr>
                        <a:schemeClr val="bg1"/>
                      </a:bgClr>
                    </a:pattFill>
                  </a:tcPr>
                </a:tc>
                <a:extLst>
                  <a:ext uri="{0D108BD9-81ED-4DB2-BD59-A6C34878D82A}">
                    <a16:rowId xmlns:a16="http://schemas.microsoft.com/office/drawing/2014/main" val="2233248618"/>
                  </a:ext>
                </a:extLst>
              </a:tr>
              <a:tr h="667852">
                <a:tc>
                  <a:txBody>
                    <a:bodyPr/>
                    <a:lstStyle/>
                    <a:p>
                      <a:pPr algn="ctr" fontAlgn="b"/>
                      <a:r>
                        <a:rPr lang="en-US" sz="1400" b="1" i="0" u="none" strike="noStrike" dirty="0">
                          <a:solidFill>
                            <a:srgbClr val="000000"/>
                          </a:solidFill>
                          <a:effectLst/>
                          <a:latin typeface="Comic Sans MS" panose="030F0702030302020204" pitchFamily="66" charset="0"/>
                        </a:rPr>
                        <a:t>TOTAL LIABILITIES</a:t>
                      </a:r>
                      <a:endParaRPr lang="en-IN" sz="1400" b="1"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10">
                      <a:fgClr>
                        <a:schemeClr val="accent1"/>
                      </a:fgClr>
                      <a:bgClr>
                        <a:schemeClr val="bg1"/>
                      </a:bgClr>
                    </a:pattFill>
                  </a:tcPr>
                </a:tc>
                <a:tc>
                  <a:txBody>
                    <a:bodyPr/>
                    <a:lstStyle/>
                    <a:p>
                      <a:pPr algn="ctr" fontAlgn="b"/>
                      <a:r>
                        <a:rPr lang="en-US" sz="1400" b="1" i="0" u="none" strike="noStrike" dirty="0">
                          <a:solidFill>
                            <a:srgbClr val="000000"/>
                          </a:solidFill>
                          <a:effectLst/>
                          <a:latin typeface="Comic Sans MS" panose="030F0702030302020204" pitchFamily="66" charset="0"/>
                        </a:rPr>
                        <a:t>20,00,000</a:t>
                      </a:r>
                      <a:endParaRPr lang="en-IN" sz="1400" b="1"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10">
                      <a:fgClr>
                        <a:schemeClr val="accent1"/>
                      </a:fgClr>
                      <a:bgClr>
                        <a:schemeClr val="bg1"/>
                      </a:bgClr>
                    </a:pattFill>
                  </a:tcPr>
                </a:tc>
                <a:tc>
                  <a:txBody>
                    <a:bodyPr/>
                    <a:lstStyle/>
                    <a:p>
                      <a:pPr algn="ctr" fontAlgn="b"/>
                      <a:r>
                        <a:rPr lang="en-US" sz="1400" b="1" i="0" u="none" strike="noStrike" dirty="0">
                          <a:solidFill>
                            <a:srgbClr val="000000"/>
                          </a:solidFill>
                          <a:effectLst/>
                          <a:latin typeface="Comic Sans MS" panose="030F0702030302020204" pitchFamily="66" charset="0"/>
                        </a:rPr>
                        <a:t>TOTAL ASSETS </a:t>
                      </a:r>
                      <a:endParaRPr lang="en-IN" sz="1400" b="1"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10">
                      <a:fgClr>
                        <a:schemeClr val="accent1"/>
                      </a:fgClr>
                      <a:bgClr>
                        <a:schemeClr val="bg1"/>
                      </a:bgClr>
                    </a:pattFill>
                  </a:tcPr>
                </a:tc>
                <a:tc>
                  <a:txBody>
                    <a:bodyPr/>
                    <a:lstStyle/>
                    <a:p>
                      <a:pPr algn="ctr" fontAlgn="b"/>
                      <a:r>
                        <a:rPr lang="en-US" sz="1400" b="1" i="0" u="none" strike="noStrike" dirty="0">
                          <a:solidFill>
                            <a:srgbClr val="000000"/>
                          </a:solidFill>
                          <a:effectLst/>
                          <a:latin typeface="Comic Sans MS" panose="030F0702030302020204" pitchFamily="66" charset="0"/>
                        </a:rPr>
                        <a:t>20,00,000</a:t>
                      </a:r>
                      <a:endParaRPr lang="en-IN" sz="1400" b="1" i="0" u="none" strike="noStrike" dirty="0">
                        <a:solidFill>
                          <a:srgbClr val="000000"/>
                        </a:solidFill>
                        <a:effectLst/>
                        <a:latin typeface="Comic Sans MS" panose="030F0702030302020204" pitchFamily="66"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pattFill prst="pct10">
                      <a:fgClr>
                        <a:schemeClr val="accent1"/>
                      </a:fgClr>
                      <a:bgClr>
                        <a:schemeClr val="bg1"/>
                      </a:bgClr>
                    </a:pattFill>
                  </a:tcPr>
                </a:tc>
                <a:extLst>
                  <a:ext uri="{0D108BD9-81ED-4DB2-BD59-A6C34878D82A}">
                    <a16:rowId xmlns:a16="http://schemas.microsoft.com/office/drawing/2014/main" val="2414997705"/>
                  </a:ext>
                </a:extLst>
              </a:tr>
            </a:tbl>
          </a:graphicData>
        </a:graphic>
      </p:graphicFrame>
      <p:sp>
        <p:nvSpPr>
          <p:cNvPr id="7" name="Slide Number Placeholder 5">
            <a:extLst>
              <a:ext uri="{FF2B5EF4-FFF2-40B4-BE49-F238E27FC236}">
                <a16:creationId xmlns:a16="http://schemas.microsoft.com/office/drawing/2014/main" id="{17089170-0673-82D5-75FA-8516B273AF7F}"/>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14</a:t>
            </a:fld>
            <a:endParaRPr lang="en-IN" sz="1600" b="1" dirty="0">
              <a:solidFill>
                <a:schemeClr val="tx1"/>
              </a:solidFill>
            </a:endParaRPr>
          </a:p>
        </p:txBody>
      </p:sp>
    </p:spTree>
    <p:extLst>
      <p:ext uri="{BB962C8B-B14F-4D97-AF65-F5344CB8AC3E}">
        <p14:creationId xmlns:p14="http://schemas.microsoft.com/office/powerpoint/2010/main" val="19062957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anim calcmode="lin" valueType="num">
                                      <p:cBhvr additive="base">
                                        <p:cTn id="2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additive="base">
                                        <p:cTn id="29" dur="500" fill="hold"/>
                                        <p:tgtEl>
                                          <p:spTgt spid="2"/>
                                        </p:tgtEl>
                                        <p:attrNameLst>
                                          <p:attrName>ppt_x</p:attrName>
                                        </p:attrNameLst>
                                      </p:cBhvr>
                                      <p:tavLst>
                                        <p:tav tm="0">
                                          <p:val>
                                            <p:strVal val="#ppt_x"/>
                                          </p:val>
                                        </p:tav>
                                        <p:tav tm="100000">
                                          <p:val>
                                            <p:strVal val="#ppt_x"/>
                                          </p:val>
                                        </p:tav>
                                      </p:tavLst>
                                    </p:anim>
                                    <p:anim calcmode="lin" valueType="num">
                                      <p:cBhvr additive="base">
                                        <p:cTn id="3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D88BE-C2A2-11DE-C821-A015C40B87BD}"/>
            </a:ext>
          </a:extLst>
        </p:cNvPr>
        <p:cNvGrpSpPr/>
        <p:nvPr/>
      </p:nvGrpSpPr>
      <p:grpSpPr>
        <a:xfrm>
          <a:off x="0" y="0"/>
          <a:ext cx="0" cy="0"/>
          <a:chOff x="0" y="0"/>
          <a:chExt cx="0" cy="0"/>
        </a:xfrm>
      </p:grpSpPr>
      <p:pic>
        <p:nvPicPr>
          <p:cNvPr id="6" name="Picture 2">
            <a:extLst>
              <a:ext uri="{FF2B5EF4-FFF2-40B4-BE49-F238E27FC236}">
                <a16:creationId xmlns:a16="http://schemas.microsoft.com/office/drawing/2014/main" id="{9B92F692-0CE9-F869-CB3A-D66B769F1F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940" y="150811"/>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5">
            <a:extLst>
              <a:ext uri="{FF2B5EF4-FFF2-40B4-BE49-F238E27FC236}">
                <a16:creationId xmlns:a16="http://schemas.microsoft.com/office/drawing/2014/main" id="{01ABC107-98A2-02C5-F722-B186A2A8F638}"/>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15</a:t>
            </a:fld>
            <a:endParaRPr lang="en-IN" sz="1600" b="1" dirty="0">
              <a:solidFill>
                <a:schemeClr val="tx1"/>
              </a:solidFill>
            </a:endParaRPr>
          </a:p>
        </p:txBody>
      </p:sp>
      <p:graphicFrame>
        <p:nvGraphicFramePr>
          <p:cNvPr id="8" name="Diagram 7">
            <a:extLst>
              <a:ext uri="{FF2B5EF4-FFF2-40B4-BE49-F238E27FC236}">
                <a16:creationId xmlns:a16="http://schemas.microsoft.com/office/drawing/2014/main" id="{B956D9F5-3FDA-B789-46AA-7A94C6BCB25D}"/>
              </a:ext>
            </a:extLst>
          </p:cNvPr>
          <p:cNvGraphicFramePr/>
          <p:nvPr>
            <p:extLst>
              <p:ext uri="{D42A27DB-BD31-4B8C-83A1-F6EECF244321}">
                <p14:modId xmlns:p14="http://schemas.microsoft.com/office/powerpoint/2010/main" val="816278978"/>
              </p:ext>
            </p:extLst>
          </p:nvPr>
        </p:nvGraphicFramePr>
        <p:xfrm>
          <a:off x="241495" y="150811"/>
          <a:ext cx="9387839" cy="5821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699672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D88BE-C2A2-11DE-C821-A015C40B87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879D6E-046B-2508-8E1D-292C83DBDA89}"/>
              </a:ext>
            </a:extLst>
          </p:cNvPr>
          <p:cNvSpPr>
            <a:spLocks noGrp="1"/>
          </p:cNvSpPr>
          <p:nvPr>
            <p:ph idx="1"/>
          </p:nvPr>
        </p:nvSpPr>
        <p:spPr>
          <a:xfrm>
            <a:off x="349321" y="1068385"/>
            <a:ext cx="10911155" cy="5338101"/>
          </a:xfrm>
        </p:spPr>
        <p:txBody>
          <a:bodyPr>
            <a:normAutofit/>
          </a:bodyPr>
          <a:lstStyle/>
          <a:p>
            <a:pPr marL="0" indent="0" algn="just">
              <a:buNone/>
            </a:pPr>
            <a:endParaRPr lang="en-IN" b="1" dirty="0">
              <a:solidFill>
                <a:schemeClr val="tx1">
                  <a:lumMod val="95000"/>
                  <a:lumOff val="5000"/>
                </a:schemeClr>
              </a:solidFill>
              <a:latin typeface="Comic Sans MS" panose="030F0702030302020204" pitchFamily="66" charset="0"/>
            </a:endParaRPr>
          </a:p>
          <a:p>
            <a:pPr algn="just"/>
            <a:endParaRPr lang="en-IN" b="1" dirty="0">
              <a:solidFill>
                <a:schemeClr val="tx1">
                  <a:lumMod val="95000"/>
                  <a:lumOff val="5000"/>
                </a:schemeClr>
              </a:solidFill>
              <a:latin typeface="Comic Sans MS" panose="030F0702030302020204" pitchFamily="66" charset="0"/>
            </a:endParaRPr>
          </a:p>
          <a:p>
            <a:pPr algn="just"/>
            <a:endParaRPr lang="en-IN" b="1" dirty="0">
              <a:solidFill>
                <a:schemeClr val="tx1">
                  <a:lumMod val="95000"/>
                  <a:lumOff val="5000"/>
                </a:schemeClr>
              </a:solidFill>
              <a:latin typeface="Comic Sans MS" panose="030F0702030302020204" pitchFamily="66" charset="0"/>
            </a:endParaRPr>
          </a:p>
          <a:p>
            <a:pPr marL="0" indent="0" algn="just">
              <a:buNone/>
            </a:pPr>
            <a:endParaRPr lang="en-US" dirty="0">
              <a:solidFill>
                <a:schemeClr val="tx1">
                  <a:lumMod val="95000"/>
                  <a:lumOff val="5000"/>
                </a:schemeClr>
              </a:solidFill>
              <a:latin typeface="Comic Sans MS" panose="030F0702030302020204" pitchFamily="66" charset="0"/>
            </a:endParaRPr>
          </a:p>
          <a:p>
            <a:pPr marL="0" indent="0" algn="just">
              <a:buNone/>
            </a:pPr>
            <a:endParaRPr lang="en-US" dirty="0">
              <a:solidFill>
                <a:schemeClr val="tx1">
                  <a:lumMod val="95000"/>
                  <a:lumOff val="5000"/>
                </a:schemeClr>
              </a:solidFill>
              <a:latin typeface="Comic Sans MS" panose="030F0702030302020204" pitchFamily="66" charset="0"/>
            </a:endParaRPr>
          </a:p>
          <a:p>
            <a:pPr marL="0" indent="0" algn="just">
              <a:buNone/>
            </a:pPr>
            <a:endParaRPr lang="en-US" dirty="0">
              <a:solidFill>
                <a:schemeClr val="tx1">
                  <a:lumMod val="95000"/>
                  <a:lumOff val="5000"/>
                </a:schemeClr>
              </a:solidFill>
              <a:latin typeface="Comic Sans MS" panose="030F0702030302020204" pitchFamily="66" charset="0"/>
            </a:endParaRPr>
          </a:p>
          <a:p>
            <a:pPr marL="0" indent="0" algn="just">
              <a:buNone/>
            </a:pPr>
            <a:endParaRPr lang="en-US" dirty="0">
              <a:solidFill>
                <a:schemeClr val="tx1">
                  <a:lumMod val="95000"/>
                  <a:lumOff val="5000"/>
                </a:schemeClr>
              </a:solidFill>
              <a:latin typeface="Comic Sans MS" panose="030F0702030302020204" pitchFamily="66" charset="0"/>
            </a:endParaRPr>
          </a:p>
          <a:p>
            <a:pPr marL="0" indent="0" algn="just">
              <a:buNone/>
            </a:pPr>
            <a:endParaRPr lang="en-US" dirty="0">
              <a:solidFill>
                <a:schemeClr val="tx1">
                  <a:lumMod val="95000"/>
                  <a:lumOff val="5000"/>
                </a:schemeClr>
              </a:solidFill>
              <a:latin typeface="Comic Sans MS" panose="030F0702030302020204" pitchFamily="66" charset="0"/>
            </a:endParaRPr>
          </a:p>
          <a:p>
            <a:pPr marL="0" indent="0" algn="just">
              <a:buNone/>
            </a:pPr>
            <a:endParaRPr lang="en-US" dirty="0">
              <a:solidFill>
                <a:schemeClr val="tx1">
                  <a:lumMod val="95000"/>
                  <a:lumOff val="5000"/>
                </a:schemeClr>
              </a:solidFill>
              <a:latin typeface="Comic Sans MS" panose="030F0702030302020204" pitchFamily="66" charset="0"/>
            </a:endParaRPr>
          </a:p>
          <a:p>
            <a:pPr marL="0" indent="0" algn="just">
              <a:buNone/>
            </a:pPr>
            <a:endParaRPr lang="en-US" dirty="0">
              <a:solidFill>
                <a:schemeClr val="tx1">
                  <a:lumMod val="95000"/>
                  <a:lumOff val="5000"/>
                </a:schemeClr>
              </a:solidFill>
              <a:latin typeface="Comic Sans MS" panose="030F0702030302020204" pitchFamily="66" charset="0"/>
            </a:endParaRPr>
          </a:p>
          <a:p>
            <a:pPr marL="0" indent="0" algn="just">
              <a:buNone/>
            </a:pPr>
            <a:r>
              <a:rPr lang="en-IN" dirty="0">
                <a:solidFill>
                  <a:schemeClr val="tx1">
                    <a:lumMod val="95000"/>
                    <a:lumOff val="5000"/>
                  </a:schemeClr>
                </a:solidFill>
                <a:latin typeface="Comic Sans MS" panose="030F0702030302020204" pitchFamily="66" charset="0"/>
              </a:rPr>
              <a:t> </a:t>
            </a:r>
            <a:endParaRPr lang="en-US" dirty="0">
              <a:solidFill>
                <a:schemeClr val="tx1">
                  <a:lumMod val="95000"/>
                  <a:lumOff val="5000"/>
                </a:schemeClr>
              </a:solidFill>
              <a:latin typeface="Comic Sans MS" panose="030F0702030302020204" pitchFamily="66" charset="0"/>
            </a:endParaRPr>
          </a:p>
        </p:txBody>
      </p:sp>
      <p:pic>
        <p:nvPicPr>
          <p:cNvPr id="6" name="Picture 2">
            <a:extLst>
              <a:ext uri="{FF2B5EF4-FFF2-40B4-BE49-F238E27FC236}">
                <a16:creationId xmlns:a16="http://schemas.microsoft.com/office/drawing/2014/main" id="{9B92F692-0CE9-F869-CB3A-D66B769F1F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160"/>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5">
            <a:extLst>
              <a:ext uri="{FF2B5EF4-FFF2-40B4-BE49-F238E27FC236}">
                <a16:creationId xmlns:a16="http://schemas.microsoft.com/office/drawing/2014/main" id="{01ABC107-98A2-02C5-F722-B186A2A8F638}"/>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16</a:t>
            </a:fld>
            <a:endParaRPr lang="en-IN" sz="1600" b="1" dirty="0">
              <a:solidFill>
                <a:schemeClr val="tx1"/>
              </a:solidFill>
            </a:endParaRPr>
          </a:p>
        </p:txBody>
      </p:sp>
      <p:graphicFrame>
        <p:nvGraphicFramePr>
          <p:cNvPr id="2" name="Table 1">
            <a:extLst>
              <a:ext uri="{FF2B5EF4-FFF2-40B4-BE49-F238E27FC236}">
                <a16:creationId xmlns:a16="http://schemas.microsoft.com/office/drawing/2014/main" id="{270D0CB1-7978-439F-5B27-3A2A7DAAC4AA}"/>
              </a:ext>
            </a:extLst>
          </p:cNvPr>
          <p:cNvGraphicFramePr>
            <a:graphicFrameLocks noGrp="1"/>
          </p:cNvGraphicFramePr>
          <p:nvPr>
            <p:extLst>
              <p:ext uri="{D42A27DB-BD31-4B8C-83A1-F6EECF244321}">
                <p14:modId xmlns:p14="http://schemas.microsoft.com/office/powerpoint/2010/main" val="1756757705"/>
              </p:ext>
            </p:extLst>
          </p:nvPr>
        </p:nvGraphicFramePr>
        <p:xfrm>
          <a:off x="1024467" y="947735"/>
          <a:ext cx="8386820" cy="4848078"/>
        </p:xfrm>
        <a:graphic>
          <a:graphicData uri="http://schemas.openxmlformats.org/drawingml/2006/table">
            <a:tbl>
              <a:tblPr firstRow="1" bandRow="1">
                <a:tableStyleId>{5C22544A-7EE6-4342-B048-85BDC9FD1C3A}</a:tableStyleId>
              </a:tblPr>
              <a:tblGrid>
                <a:gridCol w="2722776">
                  <a:extLst>
                    <a:ext uri="{9D8B030D-6E8A-4147-A177-3AD203B41FA5}">
                      <a16:colId xmlns:a16="http://schemas.microsoft.com/office/drawing/2014/main" val="808843242"/>
                    </a:ext>
                  </a:extLst>
                </a:gridCol>
                <a:gridCol w="3008499">
                  <a:extLst>
                    <a:ext uri="{9D8B030D-6E8A-4147-A177-3AD203B41FA5}">
                      <a16:colId xmlns:a16="http://schemas.microsoft.com/office/drawing/2014/main" val="3975125088"/>
                    </a:ext>
                  </a:extLst>
                </a:gridCol>
                <a:gridCol w="2655545">
                  <a:extLst>
                    <a:ext uri="{9D8B030D-6E8A-4147-A177-3AD203B41FA5}">
                      <a16:colId xmlns:a16="http://schemas.microsoft.com/office/drawing/2014/main" val="173104745"/>
                    </a:ext>
                  </a:extLst>
                </a:gridCol>
              </a:tblGrid>
              <a:tr h="257680">
                <a:tc>
                  <a:txBody>
                    <a:bodyPr/>
                    <a:lstStyle/>
                    <a:p>
                      <a:pPr algn="ctr"/>
                      <a:r>
                        <a:rPr lang="en-IN" sz="1400" b="1" dirty="0">
                          <a:solidFill>
                            <a:schemeClr val="tx1"/>
                          </a:solidFill>
                          <a:latin typeface="Comic Sans MS" panose="030F0702030302020204" pitchFamily="66" charset="0"/>
                        </a:rPr>
                        <a:t>Option 1</a:t>
                      </a:r>
                      <a:endParaRPr lang="en-IN" sz="1400" dirty="0">
                        <a:solidFill>
                          <a:schemeClr val="tx1"/>
                        </a:solidFill>
                      </a:endParaRPr>
                    </a:p>
                  </a:txBody>
                  <a:tcPr/>
                </a:tc>
                <a:tc>
                  <a:txBody>
                    <a:bodyPr/>
                    <a:lstStyle/>
                    <a:p>
                      <a:pPr algn="ctr"/>
                      <a:r>
                        <a:rPr lang="en-IN" sz="1400" b="1" dirty="0">
                          <a:solidFill>
                            <a:schemeClr val="tx1"/>
                          </a:solidFill>
                          <a:latin typeface="Comic Sans MS" panose="030F0702030302020204" pitchFamily="66" charset="0"/>
                        </a:rPr>
                        <a:t>Option 2</a:t>
                      </a:r>
                    </a:p>
                  </a:txBody>
                  <a:tcPr/>
                </a:tc>
                <a:tc>
                  <a:txBody>
                    <a:bodyPr/>
                    <a:lstStyle/>
                    <a:p>
                      <a:pPr algn="ctr"/>
                      <a:r>
                        <a:rPr lang="en-US" sz="1400" b="1" dirty="0">
                          <a:solidFill>
                            <a:schemeClr val="tx1"/>
                          </a:solidFill>
                        </a:rPr>
                        <a:t>Option 3</a:t>
                      </a:r>
                      <a:endParaRPr lang="en-IN" sz="1400" b="1" dirty="0">
                        <a:solidFill>
                          <a:schemeClr val="tx1"/>
                        </a:solidFill>
                      </a:endParaRPr>
                    </a:p>
                  </a:txBody>
                  <a:tcPr/>
                </a:tc>
                <a:extLst>
                  <a:ext uri="{0D108BD9-81ED-4DB2-BD59-A6C34878D82A}">
                    <a16:rowId xmlns:a16="http://schemas.microsoft.com/office/drawing/2014/main" val="2296556281"/>
                  </a:ext>
                </a:extLst>
              </a:tr>
              <a:tr h="798807">
                <a:tc>
                  <a:txBody>
                    <a:bodyPr/>
                    <a:lstStyle/>
                    <a:p>
                      <a:pPr algn="ctr"/>
                      <a:r>
                        <a:rPr lang="en-IN" sz="1400" dirty="0">
                          <a:solidFill>
                            <a:srgbClr val="C00000"/>
                          </a:solidFill>
                          <a:latin typeface="Comic Sans MS" panose="030F0702030302020204" pitchFamily="66" charset="0"/>
                        </a:rPr>
                        <a:t>If the land is </a:t>
                      </a:r>
                      <a:r>
                        <a:rPr lang="en-US" sz="1400" dirty="0">
                          <a:solidFill>
                            <a:srgbClr val="C00000"/>
                          </a:solidFill>
                          <a:latin typeface="Comic Sans MS" panose="030F0702030302020204" pitchFamily="66" charset="0"/>
                        </a:rPr>
                        <a:t>sold in the Company &amp; thereupon go for liquidation </a:t>
                      </a:r>
                      <a:endParaRPr lang="en-IN" sz="1400" dirty="0">
                        <a:solidFill>
                          <a:srgbClr val="C00000"/>
                        </a:solidFill>
                        <a:latin typeface="Comic Sans MS" panose="030F0702030302020204" pitchFamily="66" charset="0"/>
                      </a:endParaRPr>
                    </a:p>
                  </a:txBody>
                  <a:tcPr>
                    <a:solidFill>
                      <a:schemeClr val="accent1">
                        <a:lumMod val="20000"/>
                        <a:lumOff val="80000"/>
                      </a:schemeClr>
                    </a:solidFill>
                  </a:tcPr>
                </a:tc>
                <a:tc>
                  <a:txBody>
                    <a:bodyPr/>
                    <a:lstStyle/>
                    <a:p>
                      <a:pPr algn="ctr"/>
                      <a:r>
                        <a:rPr lang="en-US" sz="1400" dirty="0">
                          <a:solidFill>
                            <a:srgbClr val="C00000"/>
                          </a:solidFill>
                          <a:latin typeface="Comic Sans MS" panose="030F0702030302020204" pitchFamily="66" charset="0"/>
                        </a:rPr>
                        <a:t>Conversion of Company into LLP &amp; thereupon sale of land &amp; Building</a:t>
                      </a:r>
                      <a:endParaRPr lang="en-IN" sz="1400" dirty="0">
                        <a:solidFill>
                          <a:srgbClr val="C00000"/>
                        </a:solidFill>
                        <a:latin typeface="Comic Sans MS" panose="030F0702030302020204" pitchFamily="66" charset="0"/>
                      </a:endParaRPr>
                    </a:p>
                  </a:txBody>
                  <a:tcPr>
                    <a:solidFill>
                      <a:schemeClr val="accent1">
                        <a:lumMod val="20000"/>
                        <a:lumOff val="8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400" dirty="0">
                          <a:solidFill>
                            <a:srgbClr val="C00000"/>
                          </a:solidFill>
                          <a:latin typeface="Comic Sans MS" panose="030F0702030302020204" pitchFamily="66" charset="0"/>
                        </a:rPr>
                        <a:t>When the land is sold directly registered in the name of the shareholders as part of winding up</a:t>
                      </a:r>
                    </a:p>
                  </a:txBody>
                  <a:tcPr>
                    <a:solidFill>
                      <a:schemeClr val="accent1">
                        <a:lumMod val="20000"/>
                        <a:lumOff val="80000"/>
                      </a:schemeClr>
                    </a:solidFill>
                  </a:tcPr>
                </a:tc>
                <a:extLst>
                  <a:ext uri="{0D108BD9-81ED-4DB2-BD59-A6C34878D82A}">
                    <a16:rowId xmlns:a16="http://schemas.microsoft.com/office/drawing/2014/main" val="1293786843"/>
                  </a:ext>
                </a:extLst>
              </a:tr>
              <a:tr h="1623383">
                <a:tc>
                  <a:txBody>
                    <a:bodyPr/>
                    <a:lstStyle/>
                    <a:p>
                      <a:pPr algn="ctr"/>
                      <a:r>
                        <a:rPr lang="en-IN" sz="1200" dirty="0">
                          <a:solidFill>
                            <a:schemeClr val="tx2"/>
                          </a:solidFill>
                          <a:latin typeface="Comic Sans MS" panose="030F0702030302020204" pitchFamily="66" charset="0"/>
                        </a:rPr>
                        <a:t>In this option company will have to pay </a:t>
                      </a:r>
                      <a:r>
                        <a:rPr lang="en-US" sz="1200" dirty="0">
                          <a:solidFill>
                            <a:schemeClr val="tx2"/>
                          </a:solidFill>
                          <a:latin typeface="Comic Sans MS" panose="030F0702030302020204" pitchFamily="66" charset="0"/>
                        </a:rPr>
                        <a:t>Long Term Capital Gain Tax @12.5% approx. </a:t>
                      </a:r>
                      <a:endParaRPr lang="en-IN" sz="1200" dirty="0">
                        <a:solidFill>
                          <a:schemeClr val="tx2"/>
                        </a:solidFill>
                        <a:latin typeface="Comic Sans MS" panose="030F0702030302020204" pitchFamily="66" charset="0"/>
                      </a:endParaRPr>
                    </a:p>
                  </a:txBody>
                  <a:tcPr>
                    <a:solidFill>
                      <a:schemeClr val="accent1">
                        <a:lumMod val="40000"/>
                        <a:lumOff val="60000"/>
                      </a:schemeClr>
                    </a:solidFill>
                  </a:tcPr>
                </a:tc>
                <a:tc>
                  <a:txBody>
                    <a:bodyPr/>
                    <a:lstStyle/>
                    <a:p>
                      <a:pPr algn="ctr"/>
                      <a:r>
                        <a:rPr lang="en-IN" sz="1200" dirty="0">
                          <a:solidFill>
                            <a:schemeClr val="tx2"/>
                          </a:solidFill>
                          <a:latin typeface="Comic Sans MS" panose="030F0702030302020204" pitchFamily="66" charset="0"/>
                        </a:rPr>
                        <a:t>In this option if conditions under Section 47 (</a:t>
                      </a:r>
                      <a:r>
                        <a:rPr lang="en-IN" sz="1200" dirty="0" err="1">
                          <a:solidFill>
                            <a:schemeClr val="tx2"/>
                          </a:solidFill>
                          <a:latin typeface="Comic Sans MS" panose="030F0702030302020204" pitchFamily="66" charset="0"/>
                        </a:rPr>
                        <a:t>xiiib</a:t>
                      </a:r>
                      <a:r>
                        <a:rPr lang="en-IN" sz="1200" dirty="0">
                          <a:solidFill>
                            <a:schemeClr val="tx2"/>
                          </a:solidFill>
                          <a:latin typeface="Comic Sans MS" panose="030F0702030302020204" pitchFamily="66" charset="0"/>
                        </a:rPr>
                        <a:t>) are complied with then no capital gain will arise on such transfer of land to LLP upon conversion.</a:t>
                      </a:r>
                    </a:p>
                    <a:p>
                      <a:pPr algn="ctr"/>
                      <a:endParaRPr lang="en-IN" sz="1200" dirty="0">
                        <a:solidFill>
                          <a:schemeClr val="tx2"/>
                        </a:solidFill>
                        <a:latin typeface="Comic Sans MS" panose="030F0702030302020204" pitchFamily="66" charset="0"/>
                      </a:endParaRPr>
                    </a:p>
                    <a:p>
                      <a:pPr algn="ctr"/>
                      <a:r>
                        <a:rPr lang="en-IN" sz="1200" dirty="0">
                          <a:solidFill>
                            <a:schemeClr val="tx2"/>
                          </a:solidFill>
                          <a:latin typeface="Comic Sans MS" panose="030F0702030302020204" pitchFamily="66" charset="0"/>
                        </a:rPr>
                        <a:t>After conversion when the land is sold LLP will have to pay </a:t>
                      </a:r>
                      <a:r>
                        <a:rPr lang="en-US" sz="1200" dirty="0">
                          <a:solidFill>
                            <a:schemeClr val="tx2"/>
                          </a:solidFill>
                          <a:latin typeface="Comic Sans MS" panose="030F0702030302020204" pitchFamily="66" charset="0"/>
                        </a:rPr>
                        <a:t>Long Term Capital Gain Tax @12.5% approx.</a:t>
                      </a:r>
                    </a:p>
                    <a:p>
                      <a:pPr algn="ctr"/>
                      <a:endParaRPr lang="en-IN" sz="1200" dirty="0">
                        <a:solidFill>
                          <a:schemeClr val="tx2"/>
                        </a:solidFill>
                        <a:latin typeface="Comic Sans MS" panose="030F0702030302020204" pitchFamily="66" charset="0"/>
                      </a:endParaRPr>
                    </a:p>
                  </a:txBody>
                  <a:tcPr>
                    <a:solidFill>
                      <a:schemeClr val="accent1">
                        <a:lumMod val="40000"/>
                        <a:lumOff val="60000"/>
                      </a:schemeClr>
                    </a:solidFill>
                  </a:tcPr>
                </a:tc>
                <a:tc>
                  <a:txBody>
                    <a:bodyPr/>
                    <a:lstStyle/>
                    <a:p>
                      <a:pPr algn="ctr"/>
                      <a:r>
                        <a:rPr lang="en-IN" sz="1200" dirty="0">
                          <a:latin typeface="Comic Sans MS" panose="030F0702030302020204" pitchFamily="66" charset="0"/>
                        </a:rPr>
                        <a:t>In this option </a:t>
                      </a:r>
                      <a:r>
                        <a:rPr lang="en-US" sz="1200" dirty="0">
                          <a:latin typeface="Comic Sans MS" panose="030F0702030302020204" pitchFamily="66" charset="0"/>
                        </a:rPr>
                        <a:t>shareholder will pay tax either under section 2(22)(c ) or as CGT u/s 46</a:t>
                      </a:r>
                      <a:endParaRPr lang="en-IN" sz="1200" dirty="0">
                        <a:latin typeface="Comic Sans MS" panose="030F0702030302020204" pitchFamily="66" charset="0"/>
                      </a:endParaRPr>
                    </a:p>
                  </a:txBody>
                  <a:tcPr>
                    <a:solidFill>
                      <a:schemeClr val="accent1">
                        <a:lumMod val="40000"/>
                        <a:lumOff val="60000"/>
                      </a:schemeClr>
                    </a:solidFill>
                  </a:tcPr>
                </a:tc>
                <a:extLst>
                  <a:ext uri="{0D108BD9-81ED-4DB2-BD59-A6C34878D82A}">
                    <a16:rowId xmlns:a16="http://schemas.microsoft.com/office/drawing/2014/main" val="401494860"/>
                  </a:ext>
                </a:extLst>
              </a:tr>
              <a:tr h="1678158">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dirty="0">
                          <a:solidFill>
                            <a:schemeClr val="tx1">
                              <a:lumMod val="95000"/>
                              <a:lumOff val="5000"/>
                            </a:schemeClr>
                          </a:solidFill>
                          <a:latin typeface="Comic Sans MS" panose="030F0702030302020204" pitchFamily="66" charset="0"/>
                        </a:rPr>
                        <a:t>Then the shareholders will pay tax on proceeds upon distribution as income based on their slab rates </a:t>
                      </a:r>
                      <a:r>
                        <a:rPr lang="en-IN" sz="1200" dirty="0">
                          <a:latin typeface="Comic Sans MS" panose="030F0702030302020204" pitchFamily="66" charset="0"/>
                        </a:rPr>
                        <a:t>after sale of land and payment of CGT</a:t>
                      </a:r>
                      <a:endParaRPr lang="en-US" sz="1200" dirty="0">
                        <a:solidFill>
                          <a:schemeClr val="tx1"/>
                        </a:solidFill>
                        <a:latin typeface="Comic Sans MS" panose="030F0702030302020204" pitchFamily="66" charset="0"/>
                      </a:endParaRPr>
                    </a:p>
                  </a:txBody>
                  <a:tcPr>
                    <a:solidFill>
                      <a:schemeClr val="bg1">
                        <a:lumMod val="85000"/>
                        <a:alpha val="40000"/>
                      </a:schemeClr>
                    </a:solidFill>
                  </a:tcPr>
                </a:tc>
                <a:tc>
                  <a:txBody>
                    <a:bodyPr/>
                    <a:lstStyle/>
                    <a:p>
                      <a:pPr algn="ctr"/>
                      <a:r>
                        <a:rPr lang="en-IN" sz="1200" dirty="0">
                          <a:latin typeface="Comic Sans MS" panose="030F0702030302020204" pitchFamily="66" charset="0"/>
                        </a:rPr>
                        <a:t>In this case the partners will not be paying any tax on distribution of proceeds of after sale of land and payment of CGT.</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200" dirty="0">
                        <a:solidFill>
                          <a:schemeClr val="tx1"/>
                        </a:solidFill>
                        <a:latin typeface="Comic Sans MS" panose="030F0702030302020204" pitchFamily="66" charset="0"/>
                      </a:endParaRPr>
                    </a:p>
                  </a:txBody>
                  <a:tcPr>
                    <a:solidFill>
                      <a:schemeClr val="bg1">
                        <a:lumMod val="85000"/>
                        <a:alpha val="4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sz="1200" dirty="0">
                          <a:latin typeface="Comic Sans MS" panose="030F0702030302020204" pitchFamily="66" charset="0"/>
                        </a:rPr>
                        <a:t>There will be no need of paying tax again by shareholder or the company</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IN" sz="1200" dirty="0">
                        <a:solidFill>
                          <a:schemeClr val="tx1"/>
                        </a:solidFill>
                        <a:latin typeface="Comic Sans MS" panose="030F0702030302020204" pitchFamily="66" charset="0"/>
                      </a:endParaRPr>
                    </a:p>
                  </a:txBody>
                  <a:tcPr>
                    <a:solidFill>
                      <a:schemeClr val="bg1">
                        <a:lumMod val="85000"/>
                        <a:alpha val="40000"/>
                      </a:schemeClr>
                    </a:solidFill>
                  </a:tcPr>
                </a:tc>
                <a:extLst>
                  <a:ext uri="{0D108BD9-81ED-4DB2-BD59-A6C34878D82A}">
                    <a16:rowId xmlns:a16="http://schemas.microsoft.com/office/drawing/2014/main" val="3382217896"/>
                  </a:ext>
                </a:extLst>
              </a:tr>
            </a:tbl>
          </a:graphicData>
        </a:graphic>
      </p:graphicFrame>
    </p:spTree>
    <p:extLst>
      <p:ext uri="{BB962C8B-B14F-4D97-AF65-F5344CB8AC3E}">
        <p14:creationId xmlns:p14="http://schemas.microsoft.com/office/powerpoint/2010/main" val="31660995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BDCCB-7703-2812-7915-85E25475007E}"/>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9AF0E158-67BA-426F-20EF-158355D29B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1CAEA5D4-1D12-906E-A7B1-C6790CC978A8}"/>
              </a:ext>
            </a:extLst>
          </p:cNvPr>
          <p:cNvSpPr>
            <a:spLocks noGrp="1"/>
          </p:cNvSpPr>
          <p:nvPr>
            <p:ph idx="1"/>
          </p:nvPr>
        </p:nvSpPr>
        <p:spPr>
          <a:xfrm>
            <a:off x="325120" y="1348947"/>
            <a:ext cx="11196320" cy="5011616"/>
          </a:xfrm>
        </p:spPr>
        <p:txBody>
          <a:bodyPr>
            <a:noAutofit/>
          </a:bodyPr>
          <a:lstStyle/>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endParaRPr lang="en-US" sz="1700" b="1" dirty="0">
              <a:solidFill>
                <a:schemeClr val="tx1"/>
              </a:solidFill>
              <a:latin typeface="Comic Sans MS" panose="030F0702030302020204" pitchFamily="66" charset="0"/>
            </a:endParaRPr>
          </a:p>
          <a:p>
            <a:pPr algn="just">
              <a:lnSpc>
                <a:spcPct val="120000"/>
              </a:lnSpc>
              <a:spcBef>
                <a:spcPts val="0"/>
              </a:spcBef>
              <a:buClr>
                <a:schemeClr val="tx1">
                  <a:lumMod val="95000"/>
                  <a:lumOff val="5000"/>
                </a:schemeClr>
              </a:buClr>
              <a:buSzPct val="90000"/>
              <a:buFont typeface="Wingdings" panose="05000000000000000000" pitchFamily="2" charset="2"/>
              <a:buChar char="q"/>
            </a:pPr>
            <a:r>
              <a:rPr lang="en-US" sz="1700" dirty="0">
                <a:solidFill>
                  <a:schemeClr val="tx1"/>
                </a:solidFill>
                <a:latin typeface="Comic Sans MS" panose="030F0702030302020204" pitchFamily="66" charset="0"/>
              </a:rPr>
              <a:t>In case of conversion of Company to LLP if conditions under Section 47(</a:t>
            </a:r>
            <a:r>
              <a:rPr lang="en-US" sz="1700" dirty="0" err="1">
                <a:solidFill>
                  <a:schemeClr val="tx1"/>
                </a:solidFill>
                <a:latin typeface="Comic Sans MS" panose="030F0702030302020204" pitchFamily="66" charset="0"/>
              </a:rPr>
              <a:t>xiiib</a:t>
            </a:r>
            <a:r>
              <a:rPr lang="en-US" sz="1700" dirty="0">
                <a:solidFill>
                  <a:schemeClr val="tx1"/>
                </a:solidFill>
                <a:latin typeface="Comic Sans MS" panose="030F0702030302020204" pitchFamily="66" charset="0"/>
              </a:rPr>
              <a:t>) IT Act are complied no capital gains shall arise on the following transfer:</a:t>
            </a:r>
          </a:p>
          <a:p>
            <a:pPr marL="0" indent="0" algn="just">
              <a:lnSpc>
                <a:spcPct val="120000"/>
              </a:lnSpc>
              <a:spcBef>
                <a:spcPts val="0"/>
              </a:spcBef>
              <a:buClr>
                <a:schemeClr val="tx1">
                  <a:lumMod val="95000"/>
                  <a:lumOff val="5000"/>
                </a:schemeClr>
              </a:buClr>
              <a:buSzPct val="90000"/>
              <a:buNone/>
            </a:pPr>
            <a:endParaRPr lang="en-US" sz="1700" dirty="0">
              <a:solidFill>
                <a:schemeClr val="tx1"/>
              </a:solidFill>
              <a:latin typeface="Comic Sans MS" panose="030F0702030302020204" pitchFamily="66" charset="0"/>
            </a:endParaRPr>
          </a:p>
          <a:p>
            <a:pPr algn="just">
              <a:lnSpc>
                <a:spcPct val="120000"/>
              </a:lnSpc>
              <a:spcBef>
                <a:spcPts val="0"/>
              </a:spcBef>
              <a:buClr>
                <a:schemeClr val="tx1">
                  <a:lumMod val="95000"/>
                  <a:lumOff val="5000"/>
                </a:schemeClr>
              </a:buClr>
              <a:buSzPct val="90000"/>
              <a:buFont typeface="+mj-lt"/>
              <a:buAutoNum type="arabicPeriod"/>
            </a:pPr>
            <a:endParaRPr lang="en-US" sz="1700"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607D2107-72E1-456C-410D-821476C247DC}"/>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17</a:t>
            </a:fld>
            <a:endParaRPr lang="en-IN" sz="1600" b="1" dirty="0">
              <a:solidFill>
                <a:schemeClr val="tx1"/>
              </a:solidFill>
            </a:endParaRPr>
          </a:p>
        </p:txBody>
      </p:sp>
      <p:sp>
        <p:nvSpPr>
          <p:cNvPr id="2" name="Title 11">
            <a:extLst>
              <a:ext uri="{FF2B5EF4-FFF2-40B4-BE49-F238E27FC236}">
                <a16:creationId xmlns:a16="http://schemas.microsoft.com/office/drawing/2014/main" id="{1F4285E7-15D5-C0A9-E8E4-A64D8988925C}"/>
              </a:ext>
            </a:extLst>
          </p:cNvPr>
          <p:cNvSpPr txBox="1">
            <a:spLocks/>
          </p:cNvSpPr>
          <p:nvPr/>
        </p:nvSpPr>
        <p:spPr>
          <a:xfrm>
            <a:off x="2428240" y="497437"/>
            <a:ext cx="6085840" cy="724349"/>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800" b="1" dirty="0">
                <a:ln w="22225">
                  <a:solidFill>
                    <a:schemeClr val="accent2"/>
                  </a:solidFill>
                  <a:prstDash val="solid"/>
                </a:ln>
                <a:solidFill>
                  <a:schemeClr val="tx1"/>
                </a:solidFill>
                <a:latin typeface="Comic Sans MS" panose="030F0702030302020204" pitchFamily="66" charset="0"/>
              </a:rPr>
              <a:t>Conditions for Conversion to LLP</a:t>
            </a:r>
            <a:endParaRPr lang="en-IN" sz="2800" b="1" dirty="0">
              <a:ln w="22225">
                <a:solidFill>
                  <a:schemeClr val="accent2"/>
                </a:solidFill>
                <a:prstDash val="solid"/>
              </a:ln>
              <a:solidFill>
                <a:schemeClr val="tx1"/>
              </a:solidFill>
              <a:latin typeface="Comic Sans MS" panose="030F0702030302020204" pitchFamily="66" charset="0"/>
            </a:endParaRPr>
          </a:p>
        </p:txBody>
      </p:sp>
      <p:graphicFrame>
        <p:nvGraphicFramePr>
          <p:cNvPr id="3" name="Diagram 2">
            <a:extLst>
              <a:ext uri="{FF2B5EF4-FFF2-40B4-BE49-F238E27FC236}">
                <a16:creationId xmlns:a16="http://schemas.microsoft.com/office/drawing/2014/main" id="{6C3A68C6-4DD7-45AA-AC3B-D0899E5F0F4F}"/>
              </a:ext>
            </a:extLst>
          </p:cNvPr>
          <p:cNvGraphicFramePr/>
          <p:nvPr>
            <p:extLst>
              <p:ext uri="{D42A27DB-BD31-4B8C-83A1-F6EECF244321}">
                <p14:modId xmlns:p14="http://schemas.microsoft.com/office/powerpoint/2010/main" val="875380868"/>
              </p:ext>
            </p:extLst>
          </p:nvPr>
        </p:nvGraphicFramePr>
        <p:xfrm>
          <a:off x="802640" y="2692400"/>
          <a:ext cx="7538720" cy="355769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214134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animBg="1"/>
      <p:bldGraphic spid="3"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A5C39-1AF1-2E99-6562-466C3089768C}"/>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45E7B4FC-D7D5-EA3F-0C56-3D877EE714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974" y="67946"/>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0AD80B46-17C8-EB8A-FF9F-601997301BF4}"/>
              </a:ext>
            </a:extLst>
          </p:cNvPr>
          <p:cNvSpPr>
            <a:spLocks noGrp="1"/>
          </p:cNvSpPr>
          <p:nvPr>
            <p:ph idx="1"/>
          </p:nvPr>
        </p:nvSpPr>
        <p:spPr>
          <a:xfrm>
            <a:off x="497840" y="1068387"/>
            <a:ext cx="11196320" cy="5011616"/>
          </a:xfrm>
        </p:spPr>
        <p:txBody>
          <a:bodyPr>
            <a:noAutofit/>
          </a:bodyPr>
          <a:lstStyle/>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endParaRPr lang="en-US" sz="1700" b="1"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60443696-D6C8-D2E2-D9F1-6DFA2F8C045B}"/>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18</a:t>
            </a:fld>
            <a:endParaRPr lang="en-IN" sz="1600" b="1" dirty="0">
              <a:solidFill>
                <a:schemeClr val="tx1"/>
              </a:solidFill>
            </a:endParaRPr>
          </a:p>
        </p:txBody>
      </p:sp>
      <p:graphicFrame>
        <p:nvGraphicFramePr>
          <p:cNvPr id="8" name="Table 7">
            <a:extLst>
              <a:ext uri="{FF2B5EF4-FFF2-40B4-BE49-F238E27FC236}">
                <a16:creationId xmlns:a16="http://schemas.microsoft.com/office/drawing/2014/main" id="{48229BEB-D00F-2B58-2CFC-4E32A89E0E56}"/>
              </a:ext>
            </a:extLst>
          </p:cNvPr>
          <p:cNvGraphicFramePr>
            <a:graphicFrameLocks noGrp="1"/>
          </p:cNvGraphicFramePr>
          <p:nvPr>
            <p:extLst>
              <p:ext uri="{D42A27DB-BD31-4B8C-83A1-F6EECF244321}">
                <p14:modId xmlns:p14="http://schemas.microsoft.com/office/powerpoint/2010/main" val="3648673573"/>
              </p:ext>
            </p:extLst>
          </p:nvPr>
        </p:nvGraphicFramePr>
        <p:xfrm>
          <a:off x="426720" y="985521"/>
          <a:ext cx="8930640" cy="6290726"/>
        </p:xfrm>
        <a:graphic>
          <a:graphicData uri="http://schemas.openxmlformats.org/drawingml/2006/table">
            <a:tbl>
              <a:tblPr firstRow="1" firstCol="1" bandRow="1">
                <a:tableStyleId>{5C22544A-7EE6-4342-B048-85BDC9FD1C3A}</a:tableStyleId>
              </a:tblPr>
              <a:tblGrid>
                <a:gridCol w="739888">
                  <a:extLst>
                    <a:ext uri="{9D8B030D-6E8A-4147-A177-3AD203B41FA5}">
                      <a16:colId xmlns:a16="http://schemas.microsoft.com/office/drawing/2014/main" val="3230146552"/>
                    </a:ext>
                  </a:extLst>
                </a:gridCol>
                <a:gridCol w="8190752">
                  <a:extLst>
                    <a:ext uri="{9D8B030D-6E8A-4147-A177-3AD203B41FA5}">
                      <a16:colId xmlns:a16="http://schemas.microsoft.com/office/drawing/2014/main" val="1244254280"/>
                    </a:ext>
                  </a:extLst>
                </a:gridCol>
              </a:tblGrid>
              <a:tr h="382137">
                <a:tc gridSpan="2">
                  <a:txBody>
                    <a:bodyPr/>
                    <a:lstStyle/>
                    <a:p>
                      <a:pPr marL="457200" algn="ctr">
                        <a:lnSpc>
                          <a:spcPct val="150000"/>
                        </a:lnSpc>
                        <a:spcAft>
                          <a:spcPts val="1000"/>
                        </a:spcAft>
                      </a:pPr>
                      <a:r>
                        <a:rPr lang="en-US" sz="2000" b="1" dirty="0">
                          <a:solidFill>
                            <a:schemeClr val="tx2"/>
                          </a:solidFill>
                          <a:effectLst/>
                          <a:latin typeface="Comic Sans MS" panose="030F0702030302020204" pitchFamily="66" charset="0"/>
                        </a:rPr>
                        <a:t>Conditions Under Section </a:t>
                      </a:r>
                      <a:r>
                        <a:rPr lang="en-IN" sz="2000" b="1" dirty="0">
                          <a:solidFill>
                            <a:schemeClr val="tx2"/>
                          </a:solidFill>
                          <a:effectLst/>
                          <a:latin typeface="Comic Sans MS" panose="030F0702030302020204" pitchFamily="66" charset="0"/>
                        </a:rPr>
                        <a:t>47(</a:t>
                      </a:r>
                      <a:r>
                        <a:rPr lang="en-IN" sz="2000" b="1" dirty="0" err="1">
                          <a:solidFill>
                            <a:schemeClr val="tx2"/>
                          </a:solidFill>
                          <a:effectLst/>
                          <a:latin typeface="Comic Sans MS" panose="030F0702030302020204" pitchFamily="66" charset="0"/>
                        </a:rPr>
                        <a:t>xiiib</a:t>
                      </a:r>
                      <a:r>
                        <a:rPr lang="en-IN" sz="2000" b="1" dirty="0">
                          <a:solidFill>
                            <a:schemeClr val="tx2"/>
                          </a:solidFill>
                          <a:effectLst/>
                          <a:latin typeface="Comic Sans MS" panose="030F0702030302020204" pitchFamily="66" charset="0"/>
                        </a:rPr>
                        <a:t>)</a:t>
                      </a:r>
                      <a:endParaRPr lang="en-IN" sz="2000" b="1" dirty="0">
                        <a:solidFill>
                          <a:schemeClr val="tx2"/>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45370" marR="45370" marT="0" marB="0">
                    <a:pattFill prst="pct30">
                      <a:fgClr>
                        <a:schemeClr val="accent1"/>
                      </a:fgClr>
                      <a:bgClr>
                        <a:schemeClr val="bg1"/>
                      </a:bgClr>
                    </a:pattFill>
                  </a:tcPr>
                </a:tc>
                <a:tc hMerge="1">
                  <a:txBody>
                    <a:bodyPr/>
                    <a:lstStyle/>
                    <a:p>
                      <a:endParaRPr lang="en-IN"/>
                    </a:p>
                  </a:txBody>
                  <a:tcPr/>
                </a:tc>
                <a:extLst>
                  <a:ext uri="{0D108BD9-81ED-4DB2-BD59-A6C34878D82A}">
                    <a16:rowId xmlns:a16="http://schemas.microsoft.com/office/drawing/2014/main" val="2060327188"/>
                  </a:ext>
                </a:extLst>
              </a:tr>
              <a:tr h="1067473">
                <a:tc>
                  <a:txBody>
                    <a:bodyPr/>
                    <a:lstStyle/>
                    <a:p>
                      <a:pPr marL="342900" lvl="0" indent="-342900" algn="ctr">
                        <a:lnSpc>
                          <a:spcPct val="150000"/>
                        </a:lnSpc>
                        <a:spcAft>
                          <a:spcPts val="1000"/>
                        </a:spcAft>
                        <a:buClr>
                          <a:schemeClr val="tx1">
                            <a:lumMod val="95000"/>
                            <a:lumOff val="5000"/>
                          </a:schemeClr>
                        </a:buClr>
                        <a:buFont typeface="+mj-lt"/>
                        <a:buAutoNum type="arabicPeriod"/>
                      </a:pPr>
                      <a:r>
                        <a:rPr lang="en-IN" sz="1400" dirty="0">
                          <a:solidFill>
                            <a:schemeClr val="tx1">
                              <a:lumMod val="95000"/>
                              <a:lumOff val="5000"/>
                            </a:schemeClr>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45370" marR="45370" marT="0" marB="0">
                    <a:pattFill prst="pct5">
                      <a:fgClr>
                        <a:schemeClr val="accent1"/>
                      </a:fgClr>
                      <a:bgClr>
                        <a:schemeClr val="bg1"/>
                      </a:bgClr>
                    </a:pattFill>
                  </a:tcPr>
                </a:tc>
                <a:tc>
                  <a:txBody>
                    <a:bodyPr/>
                    <a:lstStyle/>
                    <a:p>
                      <a:pPr algn="ctr">
                        <a:lnSpc>
                          <a:spcPct val="150000"/>
                        </a:lnSpc>
                        <a:spcAft>
                          <a:spcPts val="1000"/>
                        </a:spcAft>
                      </a:pPr>
                      <a:r>
                        <a:rPr lang="en-IN" sz="1600" b="1" dirty="0">
                          <a:solidFill>
                            <a:schemeClr val="tx2"/>
                          </a:solidFill>
                          <a:effectLst/>
                          <a:latin typeface="Comic Sans MS" panose="030F0702030302020204" pitchFamily="66" charset="0"/>
                        </a:rPr>
                        <a:t>All the assets and liabilities of the company immediately before the conversion become the assets and liabilities of the LLP</a:t>
                      </a:r>
                    </a:p>
                  </a:txBody>
                  <a:tcPr marL="45370" marR="45370" marT="0" marB="0">
                    <a:pattFill prst="pct5">
                      <a:fgClr>
                        <a:schemeClr val="accent1"/>
                      </a:fgClr>
                      <a:bgClr>
                        <a:schemeClr val="bg1"/>
                      </a:bgClr>
                    </a:pattFill>
                  </a:tcPr>
                </a:tc>
                <a:extLst>
                  <a:ext uri="{0D108BD9-81ED-4DB2-BD59-A6C34878D82A}">
                    <a16:rowId xmlns:a16="http://schemas.microsoft.com/office/drawing/2014/main" val="67611384"/>
                  </a:ext>
                </a:extLst>
              </a:tr>
              <a:tr h="1392297">
                <a:tc>
                  <a:txBody>
                    <a:bodyPr/>
                    <a:lstStyle/>
                    <a:p>
                      <a:pPr marL="342900" lvl="0" indent="-342900" algn="ctr">
                        <a:lnSpc>
                          <a:spcPct val="150000"/>
                        </a:lnSpc>
                        <a:spcAft>
                          <a:spcPts val="1000"/>
                        </a:spcAft>
                        <a:buClr>
                          <a:schemeClr val="tx1">
                            <a:lumMod val="95000"/>
                            <a:lumOff val="5000"/>
                          </a:schemeClr>
                        </a:buClr>
                        <a:buFont typeface="+mj-lt"/>
                        <a:buAutoNum type="arabicPeriod" startAt="2"/>
                      </a:pPr>
                      <a:r>
                        <a:rPr lang="en-IN" sz="1400" dirty="0">
                          <a:solidFill>
                            <a:schemeClr val="tx1">
                              <a:lumMod val="95000"/>
                              <a:lumOff val="5000"/>
                            </a:schemeClr>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45370" marR="45370" marT="0" marB="0">
                    <a:pattFill prst="pct5">
                      <a:fgClr>
                        <a:schemeClr val="accent1"/>
                      </a:fgClr>
                      <a:bgClr>
                        <a:schemeClr val="bg1"/>
                      </a:bgClr>
                    </a:pattFill>
                  </a:tcPr>
                </a:tc>
                <a:tc>
                  <a:txBody>
                    <a:bodyPr/>
                    <a:lstStyle/>
                    <a:p>
                      <a:pPr algn="ctr">
                        <a:lnSpc>
                          <a:spcPct val="150000"/>
                        </a:lnSpc>
                        <a:spcAft>
                          <a:spcPts val="1000"/>
                        </a:spcAft>
                      </a:pPr>
                      <a:r>
                        <a:rPr lang="en-IN" sz="1600" b="1" dirty="0">
                          <a:solidFill>
                            <a:schemeClr val="tx2"/>
                          </a:solidFill>
                          <a:effectLst/>
                          <a:latin typeface="Comic Sans MS" panose="030F0702030302020204" pitchFamily="66" charset="0"/>
                        </a:rPr>
                        <a:t>All the shareholders of the company immediately before the conversion become the partners of the LLP and their capital contribution and profit-sharing ratio in the LLP are in the same proportion as their shareholding in the company on the date of conversion</a:t>
                      </a:r>
                      <a:endParaRPr lang="en-IN" sz="1600" b="1" dirty="0">
                        <a:solidFill>
                          <a:schemeClr val="tx2"/>
                        </a:solidFill>
                        <a:effectLst/>
                        <a:latin typeface="Comic Sans MS" panose="030F0702030302020204" pitchFamily="66" charset="0"/>
                        <a:cs typeface="Times New Roman" panose="02020603050405020304" pitchFamily="18" charset="0"/>
                      </a:endParaRPr>
                    </a:p>
                    <a:p>
                      <a:pPr algn="ctr">
                        <a:lnSpc>
                          <a:spcPct val="150000"/>
                        </a:lnSpc>
                        <a:spcAft>
                          <a:spcPts val="1000"/>
                        </a:spcAft>
                      </a:pPr>
                      <a:endParaRPr lang="en-IN" sz="1400" b="1" dirty="0">
                        <a:solidFill>
                          <a:schemeClr val="tx2"/>
                        </a:solidFill>
                        <a:effectLst/>
                        <a:latin typeface="Comic Sans MS" panose="030F0702030302020204" pitchFamily="66" charset="0"/>
                      </a:endParaRPr>
                    </a:p>
                  </a:txBody>
                  <a:tcPr marL="45370" marR="45370" marT="0" marB="0">
                    <a:pattFill prst="pct5">
                      <a:fgClr>
                        <a:schemeClr val="accent1"/>
                      </a:fgClr>
                      <a:bgClr>
                        <a:schemeClr val="bg1"/>
                      </a:bgClr>
                    </a:pattFill>
                  </a:tcPr>
                </a:tc>
                <a:extLst>
                  <a:ext uri="{0D108BD9-81ED-4DB2-BD59-A6C34878D82A}">
                    <a16:rowId xmlns:a16="http://schemas.microsoft.com/office/drawing/2014/main" val="4262217360"/>
                  </a:ext>
                </a:extLst>
              </a:tr>
              <a:tr h="1392297">
                <a:tc>
                  <a:txBody>
                    <a:bodyPr/>
                    <a:lstStyle/>
                    <a:p>
                      <a:pPr marL="342900" lvl="0" indent="-342900" algn="ctr">
                        <a:lnSpc>
                          <a:spcPct val="150000"/>
                        </a:lnSpc>
                        <a:spcAft>
                          <a:spcPts val="1000"/>
                        </a:spcAft>
                        <a:buClr>
                          <a:schemeClr val="tx1">
                            <a:lumMod val="95000"/>
                            <a:lumOff val="5000"/>
                          </a:schemeClr>
                        </a:buClr>
                        <a:buFont typeface="+mj-lt"/>
                        <a:buAutoNum type="arabicPeriod" startAt="3"/>
                      </a:pPr>
                      <a:r>
                        <a:rPr lang="en-IN" sz="1400" dirty="0">
                          <a:solidFill>
                            <a:schemeClr val="tx1">
                              <a:lumMod val="95000"/>
                              <a:lumOff val="5000"/>
                            </a:schemeClr>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45370" marR="45370" marT="0" marB="0">
                    <a:pattFill prst="pct5">
                      <a:fgClr>
                        <a:schemeClr val="accent1"/>
                      </a:fgClr>
                      <a:bgClr>
                        <a:schemeClr val="bg1"/>
                      </a:bgClr>
                    </a:pattFill>
                  </a:tcPr>
                </a:tc>
                <a:tc>
                  <a:txBody>
                    <a:bodyPr/>
                    <a:lstStyle/>
                    <a:p>
                      <a:pPr algn="ctr">
                        <a:lnSpc>
                          <a:spcPct val="150000"/>
                        </a:lnSpc>
                        <a:spcAft>
                          <a:spcPts val="1000"/>
                        </a:spcAft>
                      </a:pPr>
                      <a:r>
                        <a:rPr lang="en-IN" sz="1600" b="1" dirty="0">
                          <a:solidFill>
                            <a:schemeClr val="tx2"/>
                          </a:solidFill>
                          <a:effectLst/>
                          <a:latin typeface="Comic Sans MS" panose="030F0702030302020204" pitchFamily="66" charset="0"/>
                        </a:rPr>
                        <a:t>The shareholders of the company do not receive any consideration or benefit, directly or indirectly, in any form or manner, other than by way of share in profit and capital contribution in the LLP </a:t>
                      </a:r>
                      <a:endParaRPr lang="en-IN" sz="1600" b="1" dirty="0">
                        <a:solidFill>
                          <a:schemeClr val="tx2"/>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45370" marR="45370" marT="0" marB="0">
                    <a:pattFill prst="pct5">
                      <a:fgClr>
                        <a:schemeClr val="accent1"/>
                      </a:fgClr>
                      <a:bgClr>
                        <a:schemeClr val="bg1"/>
                      </a:bgClr>
                    </a:pattFill>
                  </a:tcPr>
                </a:tc>
                <a:extLst>
                  <a:ext uri="{0D108BD9-81ED-4DB2-BD59-A6C34878D82A}">
                    <a16:rowId xmlns:a16="http://schemas.microsoft.com/office/drawing/2014/main" val="691434979"/>
                  </a:ext>
                </a:extLst>
              </a:tr>
              <a:tr h="1392297">
                <a:tc>
                  <a:txBody>
                    <a:bodyPr/>
                    <a:lstStyle/>
                    <a:p>
                      <a:pPr marL="342900" lvl="0" indent="-342900" algn="ctr">
                        <a:lnSpc>
                          <a:spcPct val="150000"/>
                        </a:lnSpc>
                        <a:spcAft>
                          <a:spcPts val="1000"/>
                        </a:spcAft>
                        <a:buClr>
                          <a:schemeClr val="tx1">
                            <a:lumMod val="95000"/>
                            <a:lumOff val="5000"/>
                          </a:schemeClr>
                        </a:buClr>
                        <a:buFont typeface="+mj-lt"/>
                        <a:buAutoNum type="arabicPeriod" startAt="4"/>
                      </a:pPr>
                      <a:r>
                        <a:rPr lang="en-IN" sz="1400" dirty="0">
                          <a:solidFill>
                            <a:schemeClr val="tx1">
                              <a:lumMod val="95000"/>
                              <a:lumOff val="5000"/>
                            </a:schemeClr>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45370" marR="45370" marT="0" marB="0">
                    <a:pattFill prst="pct5">
                      <a:fgClr>
                        <a:schemeClr val="accent1"/>
                      </a:fgClr>
                      <a:bgClr>
                        <a:schemeClr val="bg1"/>
                      </a:bgClr>
                    </a:pattFill>
                  </a:tcPr>
                </a:tc>
                <a:tc>
                  <a:txBody>
                    <a:bodyPr/>
                    <a:lstStyle/>
                    <a:p>
                      <a:pPr algn="ctr">
                        <a:lnSpc>
                          <a:spcPct val="150000"/>
                        </a:lnSpc>
                        <a:spcAft>
                          <a:spcPts val="1000"/>
                        </a:spcAft>
                      </a:pPr>
                      <a:r>
                        <a:rPr lang="en-IN" sz="1600" b="1" dirty="0">
                          <a:solidFill>
                            <a:schemeClr val="tx2"/>
                          </a:solidFill>
                          <a:effectLst/>
                          <a:latin typeface="Comic Sans MS" panose="030F0702030302020204" pitchFamily="66" charset="0"/>
                        </a:rPr>
                        <a:t>The aggregate of the profit-sharing ratio of the shareholders of the company in the LLP shall not be less than 50% at any time during the period of 5 years from the date of conversion</a:t>
                      </a:r>
                    </a:p>
                    <a:p>
                      <a:pPr algn="ctr">
                        <a:lnSpc>
                          <a:spcPct val="150000"/>
                        </a:lnSpc>
                        <a:spcAft>
                          <a:spcPts val="1000"/>
                        </a:spcAft>
                      </a:pPr>
                      <a:r>
                        <a:rPr lang="en-IN" sz="1600" b="1" dirty="0">
                          <a:solidFill>
                            <a:schemeClr val="tx2"/>
                          </a:solidFill>
                          <a:effectLst/>
                          <a:latin typeface="Comic Sans MS" panose="030F0702030302020204" pitchFamily="66" charset="0"/>
                        </a:rPr>
                        <a:t> </a:t>
                      </a:r>
                      <a:endParaRPr lang="en-IN" sz="1600" b="1" dirty="0">
                        <a:solidFill>
                          <a:schemeClr val="tx2"/>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45370" marR="45370" marT="0" marB="0">
                    <a:pattFill prst="pct5">
                      <a:fgClr>
                        <a:schemeClr val="accent1"/>
                      </a:fgClr>
                      <a:bgClr>
                        <a:schemeClr val="bg1"/>
                      </a:bgClr>
                    </a:pattFill>
                  </a:tcPr>
                </a:tc>
                <a:extLst>
                  <a:ext uri="{0D108BD9-81ED-4DB2-BD59-A6C34878D82A}">
                    <a16:rowId xmlns:a16="http://schemas.microsoft.com/office/drawing/2014/main" val="1439448609"/>
                  </a:ext>
                </a:extLst>
              </a:tr>
            </a:tbl>
          </a:graphicData>
        </a:graphic>
      </p:graphicFrame>
    </p:spTree>
    <p:extLst>
      <p:ext uri="{BB962C8B-B14F-4D97-AF65-F5344CB8AC3E}">
        <p14:creationId xmlns:p14="http://schemas.microsoft.com/office/powerpoint/2010/main" val="30285069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0E843-9897-4916-3484-FEE4A7B9C6FC}"/>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14EEF20A-93C4-006C-1504-8FE08F1001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3DAF8F33-D6AA-D996-B894-400A9F3F0A8B}"/>
              </a:ext>
            </a:extLst>
          </p:cNvPr>
          <p:cNvSpPr>
            <a:spLocks noGrp="1"/>
          </p:cNvSpPr>
          <p:nvPr>
            <p:ph idx="1"/>
          </p:nvPr>
        </p:nvSpPr>
        <p:spPr>
          <a:xfrm>
            <a:off x="497840" y="1348947"/>
            <a:ext cx="11196320" cy="5011616"/>
          </a:xfrm>
        </p:spPr>
        <p:txBody>
          <a:bodyPr>
            <a:noAutofit/>
          </a:bodyPr>
          <a:lstStyle/>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endParaRPr lang="en-US" sz="1700" b="1"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96957E81-0A97-BB30-DAE8-144E740B96AA}"/>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19</a:t>
            </a:fld>
            <a:endParaRPr lang="en-IN" sz="1600" b="1" dirty="0">
              <a:solidFill>
                <a:schemeClr val="tx1"/>
              </a:solidFill>
            </a:endParaRPr>
          </a:p>
        </p:txBody>
      </p:sp>
      <p:graphicFrame>
        <p:nvGraphicFramePr>
          <p:cNvPr id="8" name="Table 7">
            <a:extLst>
              <a:ext uri="{FF2B5EF4-FFF2-40B4-BE49-F238E27FC236}">
                <a16:creationId xmlns:a16="http://schemas.microsoft.com/office/drawing/2014/main" id="{D5BE6BEB-7BE2-B17F-3694-252AAEA1EB9A}"/>
              </a:ext>
            </a:extLst>
          </p:cNvPr>
          <p:cNvGraphicFramePr>
            <a:graphicFrameLocks noGrp="1"/>
          </p:cNvGraphicFramePr>
          <p:nvPr>
            <p:extLst>
              <p:ext uri="{D42A27DB-BD31-4B8C-83A1-F6EECF244321}">
                <p14:modId xmlns:p14="http://schemas.microsoft.com/office/powerpoint/2010/main" val="1597157866"/>
              </p:ext>
            </p:extLst>
          </p:nvPr>
        </p:nvGraphicFramePr>
        <p:xfrm>
          <a:off x="497840" y="1191803"/>
          <a:ext cx="8930640" cy="4709897"/>
        </p:xfrm>
        <a:graphic>
          <a:graphicData uri="http://schemas.openxmlformats.org/drawingml/2006/table">
            <a:tbl>
              <a:tblPr firstRow="1" firstCol="1" bandRow="1">
                <a:tableStyleId>{5C22544A-7EE6-4342-B048-85BDC9FD1C3A}</a:tableStyleId>
              </a:tblPr>
              <a:tblGrid>
                <a:gridCol w="739887">
                  <a:extLst>
                    <a:ext uri="{9D8B030D-6E8A-4147-A177-3AD203B41FA5}">
                      <a16:colId xmlns:a16="http://schemas.microsoft.com/office/drawing/2014/main" val="3230146552"/>
                    </a:ext>
                  </a:extLst>
                </a:gridCol>
                <a:gridCol w="8190753">
                  <a:extLst>
                    <a:ext uri="{9D8B030D-6E8A-4147-A177-3AD203B41FA5}">
                      <a16:colId xmlns:a16="http://schemas.microsoft.com/office/drawing/2014/main" val="1244254280"/>
                    </a:ext>
                  </a:extLst>
                </a:gridCol>
              </a:tblGrid>
              <a:tr h="510530">
                <a:tc gridSpan="2">
                  <a:txBody>
                    <a:bodyPr/>
                    <a:lstStyle/>
                    <a:p>
                      <a:pPr marL="457200" algn="ctr">
                        <a:lnSpc>
                          <a:spcPct val="150000"/>
                        </a:lnSpc>
                        <a:spcAft>
                          <a:spcPts val="1000"/>
                        </a:spcAft>
                      </a:pPr>
                      <a:r>
                        <a:rPr lang="en-US" sz="2000" b="1" dirty="0">
                          <a:solidFill>
                            <a:schemeClr val="tx2"/>
                          </a:solidFill>
                          <a:effectLst/>
                          <a:latin typeface="Comic Sans MS" panose="030F0702030302020204" pitchFamily="66" charset="0"/>
                        </a:rPr>
                        <a:t>Conditions Under Section </a:t>
                      </a:r>
                      <a:r>
                        <a:rPr lang="en-IN" sz="2000" b="1" dirty="0">
                          <a:solidFill>
                            <a:schemeClr val="tx2"/>
                          </a:solidFill>
                          <a:effectLst/>
                          <a:latin typeface="Comic Sans MS" panose="030F0702030302020204" pitchFamily="66" charset="0"/>
                        </a:rPr>
                        <a:t>47(</a:t>
                      </a:r>
                      <a:r>
                        <a:rPr lang="en-IN" sz="2000" b="1" dirty="0" err="1">
                          <a:solidFill>
                            <a:schemeClr val="tx2"/>
                          </a:solidFill>
                          <a:effectLst/>
                          <a:latin typeface="Comic Sans MS" panose="030F0702030302020204" pitchFamily="66" charset="0"/>
                        </a:rPr>
                        <a:t>xiiib</a:t>
                      </a:r>
                      <a:r>
                        <a:rPr lang="en-IN" sz="2000" b="1" dirty="0">
                          <a:solidFill>
                            <a:schemeClr val="tx2"/>
                          </a:solidFill>
                          <a:effectLst/>
                          <a:latin typeface="Comic Sans MS" panose="030F0702030302020204" pitchFamily="66" charset="0"/>
                        </a:rPr>
                        <a:t>):</a:t>
                      </a:r>
                      <a:endParaRPr lang="en-IN" sz="2000" b="1" dirty="0">
                        <a:solidFill>
                          <a:schemeClr val="tx2"/>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45370" marR="45370" marT="0" marB="0">
                    <a:pattFill prst="pct30">
                      <a:fgClr>
                        <a:schemeClr val="accent1"/>
                      </a:fgClr>
                      <a:bgClr>
                        <a:schemeClr val="bg1"/>
                      </a:bgClr>
                    </a:pattFill>
                  </a:tcPr>
                </a:tc>
                <a:tc hMerge="1">
                  <a:txBody>
                    <a:bodyPr/>
                    <a:lstStyle/>
                    <a:p>
                      <a:endParaRPr lang="en-IN"/>
                    </a:p>
                  </a:txBody>
                  <a:tcPr/>
                </a:tc>
                <a:extLst>
                  <a:ext uri="{0D108BD9-81ED-4DB2-BD59-A6C34878D82A}">
                    <a16:rowId xmlns:a16="http://schemas.microsoft.com/office/drawing/2014/main" val="2060327188"/>
                  </a:ext>
                </a:extLst>
              </a:tr>
              <a:tr h="1571268">
                <a:tc>
                  <a:txBody>
                    <a:bodyPr/>
                    <a:lstStyle/>
                    <a:p>
                      <a:pPr marL="342900" lvl="0" indent="-342900" algn="ctr">
                        <a:lnSpc>
                          <a:spcPct val="150000"/>
                        </a:lnSpc>
                        <a:spcAft>
                          <a:spcPts val="1000"/>
                        </a:spcAft>
                        <a:buFont typeface="+mj-lt"/>
                        <a:buAutoNum type="arabicPeriod" startAt="5"/>
                      </a:pPr>
                      <a:r>
                        <a:rPr lang="en-IN" sz="1400" dirty="0">
                          <a:solidFill>
                            <a:schemeClr val="tx1">
                              <a:lumMod val="95000"/>
                              <a:lumOff val="5000"/>
                            </a:schemeClr>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45370" marR="45370" marT="0" marB="0">
                    <a:pattFill prst="pct5">
                      <a:fgClr>
                        <a:schemeClr val="accent1"/>
                      </a:fgClr>
                      <a:bgClr>
                        <a:schemeClr val="bg1"/>
                      </a:bgClr>
                    </a:pattFill>
                  </a:tcPr>
                </a:tc>
                <a:tc>
                  <a:txBody>
                    <a:bodyPr/>
                    <a:lstStyle/>
                    <a:p>
                      <a:pPr algn="ctr">
                        <a:lnSpc>
                          <a:spcPct val="150000"/>
                        </a:lnSpc>
                        <a:spcAft>
                          <a:spcPts val="1000"/>
                        </a:spcAft>
                      </a:pPr>
                      <a:r>
                        <a:rPr lang="en-IN" sz="1600" b="1" dirty="0">
                          <a:solidFill>
                            <a:schemeClr val="tx2"/>
                          </a:solidFill>
                          <a:effectLst/>
                          <a:latin typeface="Comic Sans MS" panose="030F0702030302020204" pitchFamily="66" charset="0"/>
                        </a:rPr>
                        <a:t>The total sales, turnover or gross receipts in the business of the company in any of the 3 previous years preceding the previous year in which the conversion takes place does not exceed 60 lakh rupees</a:t>
                      </a:r>
                    </a:p>
                    <a:p>
                      <a:pPr algn="ctr">
                        <a:lnSpc>
                          <a:spcPct val="150000"/>
                        </a:lnSpc>
                        <a:spcAft>
                          <a:spcPts val="1000"/>
                        </a:spcAft>
                      </a:pPr>
                      <a:r>
                        <a:rPr lang="en-IN" sz="1600" b="1" dirty="0">
                          <a:solidFill>
                            <a:schemeClr val="tx2"/>
                          </a:solidFill>
                          <a:effectLst/>
                          <a:latin typeface="Comic Sans MS" panose="030F0702030302020204" pitchFamily="66" charset="0"/>
                        </a:rPr>
                        <a:t> </a:t>
                      </a:r>
                      <a:endParaRPr lang="en-IN" sz="1600" b="1" dirty="0">
                        <a:solidFill>
                          <a:schemeClr val="tx2"/>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45370" marR="45370" marT="0" marB="0">
                    <a:pattFill prst="pct5">
                      <a:fgClr>
                        <a:schemeClr val="accent1"/>
                      </a:fgClr>
                      <a:bgClr>
                        <a:schemeClr val="bg1"/>
                      </a:bgClr>
                    </a:pattFill>
                  </a:tcPr>
                </a:tc>
                <a:extLst>
                  <a:ext uri="{0D108BD9-81ED-4DB2-BD59-A6C34878D82A}">
                    <a16:rowId xmlns:a16="http://schemas.microsoft.com/office/drawing/2014/main" val="1252869380"/>
                  </a:ext>
                </a:extLst>
              </a:tr>
              <a:tr h="1571268">
                <a:tc>
                  <a:txBody>
                    <a:bodyPr/>
                    <a:lstStyle/>
                    <a:p>
                      <a:pPr marL="342900" lvl="0" indent="-342900" algn="ctr">
                        <a:lnSpc>
                          <a:spcPct val="150000"/>
                        </a:lnSpc>
                        <a:spcAft>
                          <a:spcPts val="1000"/>
                        </a:spcAft>
                        <a:buFont typeface="+mj-lt"/>
                        <a:buAutoNum type="arabicPeriod" startAt="6"/>
                      </a:pPr>
                      <a:r>
                        <a:rPr lang="en-IN" sz="1400" dirty="0">
                          <a:solidFill>
                            <a:schemeClr val="tx1">
                              <a:lumMod val="95000"/>
                              <a:lumOff val="5000"/>
                            </a:schemeClr>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45370" marR="45370" marT="0" marB="0">
                    <a:pattFill prst="pct5">
                      <a:fgClr>
                        <a:schemeClr val="accent1"/>
                      </a:fgClr>
                      <a:bgClr>
                        <a:schemeClr val="bg1"/>
                      </a:bgClr>
                    </a:pattFill>
                  </a:tcPr>
                </a:tc>
                <a:tc>
                  <a:txBody>
                    <a:bodyPr/>
                    <a:lstStyle/>
                    <a:p>
                      <a:pPr algn="ctr">
                        <a:lnSpc>
                          <a:spcPct val="150000"/>
                        </a:lnSpc>
                        <a:spcAft>
                          <a:spcPts val="1000"/>
                        </a:spcAft>
                      </a:pPr>
                      <a:r>
                        <a:rPr lang="en-IN" sz="1600" b="1" dirty="0">
                          <a:solidFill>
                            <a:schemeClr val="tx2"/>
                          </a:solidFill>
                          <a:effectLst/>
                          <a:latin typeface="Comic Sans MS" panose="030F0702030302020204" pitchFamily="66" charset="0"/>
                        </a:rPr>
                        <a:t>The total value of the assets as appearing in the books of account of the company in any of the 3 previous years preceding the previous year in which the conversion takes place does not exceed 5 crore rupees and</a:t>
                      </a:r>
                    </a:p>
                    <a:p>
                      <a:pPr algn="ctr">
                        <a:lnSpc>
                          <a:spcPct val="150000"/>
                        </a:lnSpc>
                        <a:spcAft>
                          <a:spcPts val="1000"/>
                        </a:spcAft>
                      </a:pPr>
                      <a:r>
                        <a:rPr lang="en-IN" sz="1600" b="1" dirty="0">
                          <a:solidFill>
                            <a:schemeClr val="tx2"/>
                          </a:solidFill>
                          <a:effectLst/>
                          <a:latin typeface="Comic Sans MS" panose="030F0702030302020204" pitchFamily="66" charset="0"/>
                        </a:rPr>
                        <a:t> </a:t>
                      </a:r>
                      <a:endParaRPr lang="en-IN" sz="1600" b="1" dirty="0">
                        <a:solidFill>
                          <a:schemeClr val="tx2"/>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45370" marR="45370" marT="0" marB="0">
                    <a:pattFill prst="pct5">
                      <a:fgClr>
                        <a:schemeClr val="accent1"/>
                      </a:fgClr>
                      <a:bgClr>
                        <a:schemeClr val="bg1"/>
                      </a:bgClr>
                    </a:pattFill>
                  </a:tcPr>
                </a:tc>
                <a:extLst>
                  <a:ext uri="{0D108BD9-81ED-4DB2-BD59-A6C34878D82A}">
                    <a16:rowId xmlns:a16="http://schemas.microsoft.com/office/drawing/2014/main" val="1874982780"/>
                  </a:ext>
                </a:extLst>
              </a:tr>
              <a:tr h="875211">
                <a:tc>
                  <a:txBody>
                    <a:bodyPr/>
                    <a:lstStyle/>
                    <a:p>
                      <a:pPr marL="342900" lvl="0" indent="-342900" algn="ctr">
                        <a:lnSpc>
                          <a:spcPct val="150000"/>
                        </a:lnSpc>
                        <a:spcAft>
                          <a:spcPts val="1000"/>
                        </a:spcAft>
                        <a:buFont typeface="+mj-lt"/>
                        <a:buAutoNum type="arabicPeriod" startAt="7"/>
                      </a:pPr>
                      <a:r>
                        <a:rPr lang="en-IN" sz="1400" dirty="0">
                          <a:solidFill>
                            <a:schemeClr val="tx1">
                              <a:lumMod val="95000"/>
                              <a:lumOff val="5000"/>
                            </a:schemeClr>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45370" marR="45370" marT="0" marB="0">
                    <a:pattFill prst="pct5">
                      <a:fgClr>
                        <a:schemeClr val="accent1"/>
                      </a:fgClr>
                      <a:bgClr>
                        <a:schemeClr val="bg1"/>
                      </a:bgClr>
                    </a:pattFill>
                  </a:tcPr>
                </a:tc>
                <a:tc>
                  <a:txBody>
                    <a:bodyPr/>
                    <a:lstStyle/>
                    <a:p>
                      <a:pPr algn="ctr">
                        <a:lnSpc>
                          <a:spcPct val="150000"/>
                        </a:lnSpc>
                        <a:spcAft>
                          <a:spcPts val="1000"/>
                        </a:spcAft>
                      </a:pPr>
                      <a:r>
                        <a:rPr lang="en-IN" sz="1600" b="1" dirty="0">
                          <a:solidFill>
                            <a:schemeClr val="tx2"/>
                          </a:solidFill>
                          <a:effectLst/>
                          <a:latin typeface="Comic Sans MS" panose="030F0702030302020204" pitchFamily="66" charset="0"/>
                        </a:rPr>
                        <a:t>No amount is paid, either directly or indirectly, to any partner out of balance of accumulated profit standing in the accounts of the company on the date of conversion for a period of 3 years from the date of conversion</a:t>
                      </a:r>
                      <a:endParaRPr lang="en-IN" sz="1600" b="1" dirty="0">
                        <a:solidFill>
                          <a:schemeClr val="tx2"/>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45370" marR="45370" marT="0" marB="0">
                    <a:pattFill prst="pct5">
                      <a:fgClr>
                        <a:schemeClr val="accent1"/>
                      </a:fgClr>
                      <a:bgClr>
                        <a:schemeClr val="bg1"/>
                      </a:bgClr>
                    </a:pattFill>
                  </a:tcPr>
                </a:tc>
                <a:extLst>
                  <a:ext uri="{0D108BD9-81ED-4DB2-BD59-A6C34878D82A}">
                    <a16:rowId xmlns:a16="http://schemas.microsoft.com/office/drawing/2014/main" val="2199305366"/>
                  </a:ext>
                </a:extLst>
              </a:tr>
            </a:tbl>
          </a:graphicData>
        </a:graphic>
      </p:graphicFrame>
    </p:spTree>
    <p:extLst>
      <p:ext uri="{BB962C8B-B14F-4D97-AF65-F5344CB8AC3E}">
        <p14:creationId xmlns:p14="http://schemas.microsoft.com/office/powerpoint/2010/main" val="19191085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768DE-2168-67EF-E92C-0F3B3DFEAC60}"/>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3419CD48-8539-210B-D3AD-E07C6EE06B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1">
            <a:extLst>
              <a:ext uri="{FF2B5EF4-FFF2-40B4-BE49-F238E27FC236}">
                <a16:creationId xmlns:a16="http://schemas.microsoft.com/office/drawing/2014/main" id="{4A905A2E-21CF-1D35-E356-952CF0D617C7}"/>
              </a:ext>
            </a:extLst>
          </p:cNvPr>
          <p:cNvSpPr>
            <a:spLocks noGrp="1"/>
          </p:cNvSpPr>
          <p:nvPr>
            <p:ph type="title"/>
          </p:nvPr>
        </p:nvSpPr>
        <p:spPr>
          <a:xfrm>
            <a:off x="2509520" y="353752"/>
            <a:ext cx="6492240" cy="714635"/>
          </a:xfrm>
          <a:ln>
            <a:solidFill>
              <a:schemeClr val="tx1">
                <a:lumMod val="95000"/>
                <a:lumOff val="5000"/>
              </a:schemeClr>
            </a:solidFill>
          </a:ln>
        </p:spPr>
        <p:style>
          <a:lnRef idx="2">
            <a:schemeClr val="accent1"/>
          </a:lnRef>
          <a:fillRef idx="1002">
            <a:schemeClr val="lt1"/>
          </a:fillRef>
          <a:effectRef idx="0">
            <a:schemeClr val="accent1"/>
          </a:effectRef>
          <a:fontRef idx="minor">
            <a:schemeClr val="dk1"/>
          </a:fontRef>
        </p:style>
        <p:txBody>
          <a:bodyPr>
            <a:noAutofit/>
          </a:bodyPr>
          <a:lstStyle/>
          <a:p>
            <a:pPr algn="ctr"/>
            <a:r>
              <a:rPr lang="en-US" sz="2800" b="1" dirty="0">
                <a:ln w="22225">
                  <a:solidFill>
                    <a:schemeClr val="accent2"/>
                  </a:solidFill>
                  <a:prstDash val="solid"/>
                </a:ln>
                <a:solidFill>
                  <a:schemeClr val="tx2"/>
                </a:solidFill>
                <a:latin typeface="Comic Sans MS" panose="030F0702030302020204" pitchFamily="66" charset="0"/>
              </a:rPr>
              <a:t>Modes of Winding Up (Closure)</a:t>
            </a:r>
            <a:endParaRPr lang="en-IN" sz="2800" b="1" dirty="0">
              <a:ln w="22225">
                <a:solidFill>
                  <a:schemeClr val="accent2"/>
                </a:solidFill>
                <a:prstDash val="solid"/>
              </a:ln>
              <a:solidFill>
                <a:schemeClr val="tx2"/>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2C6A1C8A-B667-7DA5-1583-731502AB443C}"/>
              </a:ext>
            </a:extLst>
          </p:cNvPr>
          <p:cNvSpPr>
            <a:spLocks noGrp="1"/>
          </p:cNvSpPr>
          <p:nvPr>
            <p:ph type="sldNum" sz="quarter" idx="12"/>
          </p:nvPr>
        </p:nvSpPr>
        <p:spPr>
          <a:xfrm>
            <a:off x="11384663" y="6325841"/>
            <a:ext cx="683339" cy="365125"/>
          </a:xfrm>
        </p:spPr>
        <p:txBody>
          <a:bodyPr/>
          <a:lstStyle/>
          <a:p>
            <a:fld id="{8040F6DE-46FE-455C-892B-E9B2DDEA0622}" type="slidenum">
              <a:rPr lang="en-IN" sz="1600" b="1" smtClean="0">
                <a:solidFill>
                  <a:schemeClr val="tx1"/>
                </a:solidFill>
              </a:rPr>
              <a:t>2</a:t>
            </a:fld>
            <a:endParaRPr lang="en-IN" sz="1600" b="1" dirty="0">
              <a:solidFill>
                <a:schemeClr val="tx1"/>
              </a:solidFill>
            </a:endParaRPr>
          </a:p>
        </p:txBody>
      </p:sp>
      <p:graphicFrame>
        <p:nvGraphicFramePr>
          <p:cNvPr id="14" name="Diagram 13">
            <a:extLst>
              <a:ext uri="{FF2B5EF4-FFF2-40B4-BE49-F238E27FC236}">
                <a16:creationId xmlns:a16="http://schemas.microsoft.com/office/drawing/2014/main" id="{6328065E-B210-0718-CEFA-DB1810F1091D}"/>
              </a:ext>
            </a:extLst>
          </p:cNvPr>
          <p:cNvGraphicFramePr/>
          <p:nvPr>
            <p:extLst>
              <p:ext uri="{D42A27DB-BD31-4B8C-83A1-F6EECF244321}">
                <p14:modId xmlns:p14="http://schemas.microsoft.com/office/powerpoint/2010/main" val="2463133837"/>
              </p:ext>
            </p:extLst>
          </p:nvPr>
        </p:nvGraphicFramePr>
        <p:xfrm>
          <a:off x="1134534" y="1348677"/>
          <a:ext cx="10033897" cy="515972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465924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Graphic spid="14"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69331-DC0D-03A9-FC2A-CD49D0DF1458}"/>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1B9E691A-2B7C-3734-966B-6160DDAC6B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Content Placeholder 6">
            <a:extLst>
              <a:ext uri="{FF2B5EF4-FFF2-40B4-BE49-F238E27FC236}">
                <a16:creationId xmlns:a16="http://schemas.microsoft.com/office/drawing/2014/main" id="{533746C7-85B4-63A5-51AA-C913EC6A7D4F}"/>
              </a:ext>
            </a:extLst>
          </p:cNvPr>
          <p:cNvGraphicFramePr>
            <a:graphicFrameLocks noGrp="1"/>
          </p:cNvGraphicFramePr>
          <p:nvPr>
            <p:ph idx="1"/>
            <p:extLst>
              <p:ext uri="{D42A27DB-BD31-4B8C-83A1-F6EECF244321}">
                <p14:modId xmlns:p14="http://schemas.microsoft.com/office/powerpoint/2010/main" val="349203267"/>
              </p:ext>
            </p:extLst>
          </p:nvPr>
        </p:nvGraphicFramePr>
        <p:xfrm>
          <a:off x="677334" y="1527933"/>
          <a:ext cx="8466668" cy="4819798"/>
        </p:xfrm>
        <a:graphic>
          <a:graphicData uri="http://schemas.openxmlformats.org/drawingml/2006/table">
            <a:tbl>
              <a:tblPr firstRow="1" bandRow="1">
                <a:tableStyleId>{5C22544A-7EE6-4342-B048-85BDC9FD1C3A}</a:tableStyleId>
              </a:tblPr>
              <a:tblGrid>
                <a:gridCol w="4233334">
                  <a:extLst>
                    <a:ext uri="{9D8B030D-6E8A-4147-A177-3AD203B41FA5}">
                      <a16:colId xmlns:a16="http://schemas.microsoft.com/office/drawing/2014/main" val="3937038685"/>
                    </a:ext>
                  </a:extLst>
                </a:gridCol>
                <a:gridCol w="4233334">
                  <a:extLst>
                    <a:ext uri="{9D8B030D-6E8A-4147-A177-3AD203B41FA5}">
                      <a16:colId xmlns:a16="http://schemas.microsoft.com/office/drawing/2014/main" val="3057543997"/>
                    </a:ext>
                  </a:extLst>
                </a:gridCol>
              </a:tblGrid>
              <a:tr h="503578">
                <a:tc>
                  <a:txBody>
                    <a:bodyPr/>
                    <a:lstStyle/>
                    <a:p>
                      <a:pPr algn="ctr"/>
                      <a:r>
                        <a:rPr lang="en-US" sz="1600" dirty="0">
                          <a:latin typeface="Comic Sans MS" panose="030F0702030302020204" pitchFamily="66" charset="0"/>
                        </a:rPr>
                        <a:t>Sec-59 of Insolvency and Bankruptcy Code, 2016</a:t>
                      </a:r>
                      <a:endParaRPr lang="en-IN" sz="1600" dirty="0">
                        <a:latin typeface="Comic Sans MS" panose="030F0702030302020204" pitchFamily="66" charset="0"/>
                      </a:endParaRPr>
                    </a:p>
                  </a:txBody>
                  <a:tcPr/>
                </a:tc>
                <a:tc>
                  <a:txBody>
                    <a:bodyPr/>
                    <a:lstStyle/>
                    <a:p>
                      <a:pPr algn="ctr"/>
                      <a:r>
                        <a:rPr lang="en-US" sz="1600" dirty="0">
                          <a:latin typeface="Comic Sans MS" panose="030F0702030302020204" pitchFamily="66" charset="0"/>
                        </a:rPr>
                        <a:t>Sec-271 of Companies Act, 2013</a:t>
                      </a:r>
                      <a:endParaRPr lang="en-IN" sz="1600" dirty="0">
                        <a:latin typeface="Comic Sans MS" panose="030F0702030302020204" pitchFamily="66" charset="0"/>
                      </a:endParaRPr>
                    </a:p>
                  </a:txBody>
                  <a:tcPr/>
                </a:tc>
                <a:extLst>
                  <a:ext uri="{0D108BD9-81ED-4DB2-BD59-A6C34878D82A}">
                    <a16:rowId xmlns:a16="http://schemas.microsoft.com/office/drawing/2014/main" val="2879798050"/>
                  </a:ext>
                </a:extLst>
              </a:tr>
              <a:tr h="717599">
                <a:tc>
                  <a:txBody>
                    <a:bodyPr/>
                    <a:lstStyle/>
                    <a:p>
                      <a:pPr algn="ctr"/>
                      <a:r>
                        <a:rPr lang="en-US" sz="1600" dirty="0">
                          <a:latin typeface="Comic Sans MS" panose="030F0702030302020204" pitchFamily="66" charset="0"/>
                        </a:rPr>
                        <a:t>Governs the </a:t>
                      </a:r>
                      <a:r>
                        <a:rPr lang="en-US" sz="1600" u="sng" dirty="0">
                          <a:latin typeface="Comic Sans MS" panose="030F0702030302020204" pitchFamily="66" charset="0"/>
                        </a:rPr>
                        <a:t>voluntary liquidation </a:t>
                      </a:r>
                      <a:r>
                        <a:rPr lang="en-US" sz="1600" dirty="0">
                          <a:latin typeface="Comic Sans MS" panose="030F0702030302020204" pitchFamily="66" charset="0"/>
                        </a:rPr>
                        <a:t>of solvent companies.</a:t>
                      </a:r>
                      <a:endParaRPr lang="en-IN" sz="1600" dirty="0">
                        <a:latin typeface="Comic Sans MS" panose="030F0702030302020204" pitchFamily="66" charset="0"/>
                      </a:endParaRPr>
                    </a:p>
                  </a:txBody>
                  <a:tcPr/>
                </a:tc>
                <a:tc>
                  <a:txBody>
                    <a:bodyPr/>
                    <a:lstStyle/>
                    <a:p>
                      <a:pPr algn="ctr"/>
                      <a:r>
                        <a:rPr lang="en-US" sz="1600" dirty="0">
                          <a:latin typeface="Comic Sans MS" panose="030F0702030302020204" pitchFamily="66" charset="0"/>
                        </a:rPr>
                        <a:t>Governs the winding-up of companies </a:t>
                      </a:r>
                      <a:r>
                        <a:rPr lang="en-US" sz="1600" u="sng" dirty="0">
                          <a:latin typeface="Comic Sans MS" panose="030F0702030302020204" pitchFamily="66" charset="0"/>
                        </a:rPr>
                        <a:t>by the Tribunal </a:t>
                      </a:r>
                      <a:r>
                        <a:rPr lang="en-US" sz="1600" dirty="0">
                          <a:latin typeface="Comic Sans MS" panose="030F0702030302020204" pitchFamily="66" charset="0"/>
                        </a:rPr>
                        <a:t>under specified circumstances</a:t>
                      </a:r>
                    </a:p>
                    <a:p>
                      <a:pPr algn="ctr"/>
                      <a:endParaRPr lang="en-IN" sz="1600" dirty="0">
                        <a:latin typeface="Comic Sans MS" panose="030F0702030302020204" pitchFamily="66" charset="0"/>
                      </a:endParaRPr>
                    </a:p>
                  </a:txBody>
                  <a:tcPr/>
                </a:tc>
                <a:extLst>
                  <a:ext uri="{0D108BD9-81ED-4DB2-BD59-A6C34878D82A}">
                    <a16:rowId xmlns:a16="http://schemas.microsoft.com/office/drawing/2014/main" val="1656869557"/>
                  </a:ext>
                </a:extLst>
              </a:tr>
              <a:tr h="931619">
                <a:tc>
                  <a:txBody>
                    <a:bodyPr/>
                    <a:lstStyle/>
                    <a:p>
                      <a:pPr algn="ctr"/>
                      <a:r>
                        <a:rPr lang="en-US" sz="1600" dirty="0">
                          <a:latin typeface="Comic Sans MS" panose="030F0702030302020204" pitchFamily="66" charset="0"/>
                        </a:rPr>
                        <a:t>Governed by the provisions of IBC</a:t>
                      </a:r>
                    </a:p>
                  </a:txBody>
                  <a:tcPr/>
                </a:tc>
                <a:tc>
                  <a:txBody>
                    <a:bodyPr/>
                    <a:lstStyle/>
                    <a:p>
                      <a:pPr algn="ctr"/>
                      <a:r>
                        <a:rPr lang="en-US" sz="1600" dirty="0">
                          <a:latin typeface="Comic Sans MS" panose="030F0702030302020204" pitchFamily="66" charset="0"/>
                        </a:rPr>
                        <a:t>Governed by the provisions of the Companies Act, 2013</a:t>
                      </a:r>
                      <a:endParaRPr lang="en-IN" sz="1600" dirty="0">
                        <a:latin typeface="Comic Sans MS" panose="030F0702030302020204" pitchFamily="66" charset="0"/>
                      </a:endParaRPr>
                    </a:p>
                  </a:txBody>
                  <a:tcPr/>
                </a:tc>
                <a:extLst>
                  <a:ext uri="{0D108BD9-81ED-4DB2-BD59-A6C34878D82A}">
                    <a16:rowId xmlns:a16="http://schemas.microsoft.com/office/drawing/2014/main" val="1225146805"/>
                  </a:ext>
                </a:extLst>
              </a:tr>
              <a:tr h="931619">
                <a:tc>
                  <a:txBody>
                    <a:bodyPr/>
                    <a:lstStyle/>
                    <a:p>
                      <a:pPr algn="ctr"/>
                      <a:r>
                        <a:rPr lang="en-US" sz="1600" dirty="0">
                          <a:latin typeface="Comic Sans MS" panose="030F0702030302020204" pitchFamily="66" charset="0"/>
                        </a:rPr>
                        <a:t>Applies to </a:t>
                      </a:r>
                      <a:r>
                        <a:rPr lang="en-US" sz="1600" u="sng" dirty="0">
                          <a:latin typeface="Comic Sans MS" panose="030F0702030302020204" pitchFamily="66" charset="0"/>
                        </a:rPr>
                        <a:t>solvent companies </a:t>
                      </a:r>
                      <a:r>
                        <a:rPr lang="en-IN" sz="1600" dirty="0">
                          <a:latin typeface="Comic Sans MS" panose="030F0702030302020204" pitchFamily="66" charset="0"/>
                        </a:rPr>
                        <a:t>that can pay off their liabilities in full can go for Liquidation</a:t>
                      </a:r>
                    </a:p>
                  </a:txBody>
                  <a:tcPr/>
                </a:tc>
                <a:tc>
                  <a:txBody>
                    <a:bodyPr/>
                    <a:lstStyle/>
                    <a:p>
                      <a:pPr algn="ctr"/>
                      <a:r>
                        <a:rPr lang="en-IN" sz="1600" dirty="0">
                          <a:latin typeface="Comic Sans MS" panose="030F0702030302020204" pitchFamily="66" charset="0"/>
                        </a:rPr>
                        <a:t>Both </a:t>
                      </a:r>
                      <a:r>
                        <a:rPr lang="en-IN" sz="1600" u="sng" dirty="0">
                          <a:latin typeface="Comic Sans MS" panose="030F0702030302020204" pitchFamily="66" charset="0"/>
                        </a:rPr>
                        <a:t>Solvent and Insolvent Company </a:t>
                      </a:r>
                      <a:r>
                        <a:rPr lang="en-IN" sz="1600" dirty="0">
                          <a:latin typeface="Comic Sans MS" panose="030F0702030302020204" pitchFamily="66" charset="0"/>
                        </a:rPr>
                        <a:t>can go for winding up in this section</a:t>
                      </a:r>
                    </a:p>
                  </a:txBody>
                  <a:tcPr/>
                </a:tc>
                <a:extLst>
                  <a:ext uri="{0D108BD9-81ED-4DB2-BD59-A6C34878D82A}">
                    <a16:rowId xmlns:a16="http://schemas.microsoft.com/office/drawing/2014/main" val="3069734506"/>
                  </a:ext>
                </a:extLst>
              </a:tr>
              <a:tr h="503578">
                <a:tc>
                  <a:txBody>
                    <a:bodyPr/>
                    <a:lstStyle/>
                    <a:p>
                      <a:pPr algn="ctr"/>
                      <a:r>
                        <a:rPr lang="en-US" sz="1600" dirty="0">
                          <a:latin typeface="Comic Sans MS" panose="030F0702030302020204" pitchFamily="66" charset="0"/>
                        </a:rPr>
                        <a:t>Initiated by the company's </a:t>
                      </a:r>
                      <a:r>
                        <a:rPr lang="en-US" sz="1600" u="sng" dirty="0">
                          <a:latin typeface="Comic Sans MS" panose="030F0702030302020204" pitchFamily="66" charset="0"/>
                        </a:rPr>
                        <a:t>shareholders </a:t>
                      </a:r>
                      <a:r>
                        <a:rPr lang="en-US" sz="1600" dirty="0">
                          <a:latin typeface="Comic Sans MS" panose="030F0702030302020204" pitchFamily="66" charset="0"/>
                        </a:rPr>
                        <a:t>through a special resolution, provided the company is solvent.</a:t>
                      </a:r>
                      <a:endParaRPr lang="en-IN" sz="1600" dirty="0">
                        <a:latin typeface="Comic Sans MS" panose="030F0702030302020204" pitchFamily="66" charset="0"/>
                      </a:endParaRPr>
                    </a:p>
                  </a:txBody>
                  <a:tcPr/>
                </a:tc>
                <a:tc>
                  <a:txBody>
                    <a:bodyPr/>
                    <a:lstStyle/>
                    <a:p>
                      <a:pPr algn="ctr"/>
                      <a:r>
                        <a:rPr lang="en-US" sz="1600" dirty="0">
                          <a:latin typeface="Comic Sans MS" panose="030F0702030302020204" pitchFamily="66" charset="0"/>
                        </a:rPr>
                        <a:t>Initiated by </a:t>
                      </a:r>
                      <a:r>
                        <a:rPr lang="en-US" sz="1600" u="sng" dirty="0">
                          <a:latin typeface="Comic Sans MS" panose="030F0702030302020204" pitchFamily="66" charset="0"/>
                        </a:rPr>
                        <a:t>stakeholders (as prescribed under sec 272) </a:t>
                      </a:r>
                      <a:r>
                        <a:rPr lang="en-US" sz="1600" dirty="0">
                          <a:latin typeface="Comic Sans MS" panose="030F0702030302020204" pitchFamily="66" charset="0"/>
                        </a:rPr>
                        <a:t>such as the company, or the Contributory or the Registrar of Companies (</a:t>
                      </a:r>
                      <a:r>
                        <a:rPr lang="en-US" sz="1600" dirty="0" err="1">
                          <a:latin typeface="Comic Sans MS" panose="030F0702030302020204" pitchFamily="66" charset="0"/>
                        </a:rPr>
                        <a:t>RoC</a:t>
                      </a:r>
                      <a:r>
                        <a:rPr lang="en-US" sz="1600" dirty="0">
                          <a:latin typeface="Comic Sans MS" panose="030F0702030302020204" pitchFamily="66" charset="0"/>
                        </a:rPr>
                        <a:t>), often when the company is insolvent or non-compliant or disputed.</a:t>
                      </a:r>
                    </a:p>
                  </a:txBody>
                  <a:tcPr/>
                </a:tc>
                <a:extLst>
                  <a:ext uri="{0D108BD9-81ED-4DB2-BD59-A6C34878D82A}">
                    <a16:rowId xmlns:a16="http://schemas.microsoft.com/office/drawing/2014/main" val="844046964"/>
                  </a:ext>
                </a:extLst>
              </a:tr>
            </a:tbl>
          </a:graphicData>
        </a:graphic>
      </p:graphicFrame>
      <p:sp>
        <p:nvSpPr>
          <p:cNvPr id="6" name="Slide Number Placeholder 5">
            <a:extLst>
              <a:ext uri="{FF2B5EF4-FFF2-40B4-BE49-F238E27FC236}">
                <a16:creationId xmlns:a16="http://schemas.microsoft.com/office/drawing/2014/main" id="{72C85DB9-0FF0-C4A6-70D4-047E5FD037D0}"/>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20</a:t>
            </a:fld>
            <a:endParaRPr lang="en-IN" sz="1600" b="1" dirty="0">
              <a:solidFill>
                <a:schemeClr val="tx1"/>
              </a:solidFill>
            </a:endParaRPr>
          </a:p>
        </p:txBody>
      </p:sp>
      <p:sp>
        <p:nvSpPr>
          <p:cNvPr id="2" name="Title 11">
            <a:extLst>
              <a:ext uri="{FF2B5EF4-FFF2-40B4-BE49-F238E27FC236}">
                <a16:creationId xmlns:a16="http://schemas.microsoft.com/office/drawing/2014/main" id="{F7D06F2C-7026-5B38-0E4D-D15170E4A1B7}"/>
              </a:ext>
            </a:extLst>
          </p:cNvPr>
          <p:cNvSpPr txBox="1">
            <a:spLocks/>
          </p:cNvSpPr>
          <p:nvPr/>
        </p:nvSpPr>
        <p:spPr>
          <a:xfrm>
            <a:off x="1493520" y="295981"/>
            <a:ext cx="7325360" cy="917575"/>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b="1" dirty="0">
                <a:ln w="22225">
                  <a:solidFill>
                    <a:schemeClr val="accent2"/>
                  </a:solidFill>
                  <a:prstDash val="solid"/>
                </a:ln>
                <a:solidFill>
                  <a:schemeClr val="tx2"/>
                </a:solidFill>
                <a:latin typeface="Comic Sans MS" panose="030F0702030302020204" pitchFamily="66" charset="0"/>
              </a:rPr>
              <a:t>Difference Between</a:t>
            </a:r>
          </a:p>
          <a:p>
            <a:pPr algn="ctr"/>
            <a:r>
              <a:rPr lang="en-US" b="1" dirty="0">
                <a:ln w="22225">
                  <a:solidFill>
                    <a:schemeClr val="accent2"/>
                  </a:solidFill>
                  <a:prstDash val="solid"/>
                </a:ln>
                <a:solidFill>
                  <a:schemeClr val="tx2"/>
                </a:solidFill>
                <a:latin typeface="Comic Sans MS" panose="030F0702030302020204" pitchFamily="66" charset="0"/>
              </a:rPr>
              <a:t>Winding Up u/s Sec-59 and Sec-271</a:t>
            </a:r>
            <a:endParaRPr lang="en-IN" b="1" dirty="0">
              <a:ln w="22225">
                <a:solidFill>
                  <a:schemeClr val="accent2"/>
                </a:solidFill>
                <a:prstDash val="solid"/>
              </a:ln>
              <a:solidFill>
                <a:schemeClr val="tx2"/>
              </a:solidFill>
              <a:latin typeface="Comic Sans MS" panose="030F0702030302020204" pitchFamily="66" charset="0"/>
            </a:endParaRPr>
          </a:p>
        </p:txBody>
      </p:sp>
    </p:spTree>
    <p:extLst>
      <p:ext uri="{BB962C8B-B14F-4D97-AF65-F5344CB8AC3E}">
        <p14:creationId xmlns:p14="http://schemas.microsoft.com/office/powerpoint/2010/main" val="36614904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7CA37-13C0-22FE-7B39-76042CDD4865}"/>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F071CD20-06F2-1D5B-5A1E-6300B25A47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620E547-A7A5-E958-37BA-BD2EC064DA05}"/>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21</a:t>
            </a:fld>
            <a:endParaRPr lang="en-IN" sz="1600" b="1" dirty="0">
              <a:solidFill>
                <a:schemeClr val="tx1"/>
              </a:solidFill>
            </a:endParaRPr>
          </a:p>
        </p:txBody>
      </p:sp>
      <p:sp>
        <p:nvSpPr>
          <p:cNvPr id="2" name="Title 11">
            <a:extLst>
              <a:ext uri="{FF2B5EF4-FFF2-40B4-BE49-F238E27FC236}">
                <a16:creationId xmlns:a16="http://schemas.microsoft.com/office/drawing/2014/main" id="{BCAFBFC5-29BF-DA91-3999-B08896DE2A12}"/>
              </a:ext>
            </a:extLst>
          </p:cNvPr>
          <p:cNvSpPr txBox="1">
            <a:spLocks/>
          </p:cNvSpPr>
          <p:nvPr/>
        </p:nvSpPr>
        <p:spPr>
          <a:xfrm>
            <a:off x="2326640" y="176655"/>
            <a:ext cx="6228079" cy="1241115"/>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000" b="1" dirty="0">
                <a:ln w="22225">
                  <a:solidFill>
                    <a:schemeClr val="accent2"/>
                  </a:solidFill>
                  <a:prstDash val="solid"/>
                </a:ln>
                <a:solidFill>
                  <a:schemeClr val="tx2"/>
                </a:solidFill>
                <a:latin typeface="Comic Sans MS" panose="030F0702030302020204" pitchFamily="66" charset="0"/>
              </a:rPr>
              <a:t>What to opt?</a:t>
            </a:r>
          </a:p>
          <a:p>
            <a:pPr algn="ctr"/>
            <a:r>
              <a:rPr lang="en-US" sz="2000" b="1" dirty="0">
                <a:ln w="22225">
                  <a:solidFill>
                    <a:schemeClr val="accent2"/>
                  </a:solidFill>
                  <a:prstDash val="solid"/>
                </a:ln>
                <a:solidFill>
                  <a:schemeClr val="tx2"/>
                </a:solidFill>
                <a:latin typeface="Comic Sans MS" panose="030F0702030302020204" pitchFamily="66" charset="0"/>
              </a:rPr>
              <a:t>Section 59 of IBC, 2016 </a:t>
            </a:r>
          </a:p>
          <a:p>
            <a:pPr algn="ctr"/>
            <a:r>
              <a:rPr lang="en-US" sz="2000" b="1" dirty="0">
                <a:ln w="22225">
                  <a:solidFill>
                    <a:schemeClr val="accent2"/>
                  </a:solidFill>
                  <a:prstDash val="solid"/>
                </a:ln>
                <a:solidFill>
                  <a:schemeClr val="tx2"/>
                </a:solidFill>
                <a:latin typeface="Comic Sans MS" panose="030F0702030302020204" pitchFamily="66" charset="0"/>
              </a:rPr>
              <a:t>(or) </a:t>
            </a:r>
          </a:p>
          <a:p>
            <a:pPr algn="ctr"/>
            <a:r>
              <a:rPr lang="en-US" sz="2000" b="1" dirty="0">
                <a:ln w="22225">
                  <a:solidFill>
                    <a:schemeClr val="accent2"/>
                  </a:solidFill>
                  <a:prstDash val="solid"/>
                </a:ln>
                <a:solidFill>
                  <a:schemeClr val="tx2"/>
                </a:solidFill>
                <a:latin typeface="Comic Sans MS" panose="030F0702030302020204" pitchFamily="66" charset="0"/>
              </a:rPr>
              <a:t>Sec-271 of Companies Act, 2013 </a:t>
            </a:r>
            <a:endParaRPr lang="en-IN" sz="2000" b="1" dirty="0">
              <a:ln w="22225">
                <a:solidFill>
                  <a:schemeClr val="accent2"/>
                </a:solidFill>
                <a:prstDash val="solid"/>
              </a:ln>
              <a:solidFill>
                <a:schemeClr val="tx2"/>
              </a:solidFill>
              <a:latin typeface="Comic Sans MS" panose="030F0702030302020204" pitchFamily="66" charset="0"/>
            </a:endParaRPr>
          </a:p>
        </p:txBody>
      </p:sp>
      <p:graphicFrame>
        <p:nvGraphicFramePr>
          <p:cNvPr id="3" name="Content Placeholder 6">
            <a:extLst>
              <a:ext uri="{FF2B5EF4-FFF2-40B4-BE49-F238E27FC236}">
                <a16:creationId xmlns:a16="http://schemas.microsoft.com/office/drawing/2014/main" id="{7E206BD8-A935-6E1F-EF75-52F75B8763AB}"/>
              </a:ext>
            </a:extLst>
          </p:cNvPr>
          <p:cNvGraphicFramePr>
            <a:graphicFrameLocks/>
          </p:cNvGraphicFramePr>
          <p:nvPr>
            <p:extLst>
              <p:ext uri="{D42A27DB-BD31-4B8C-83A1-F6EECF244321}">
                <p14:modId xmlns:p14="http://schemas.microsoft.com/office/powerpoint/2010/main" val="1317171681"/>
              </p:ext>
            </p:extLst>
          </p:nvPr>
        </p:nvGraphicFramePr>
        <p:xfrm>
          <a:off x="845581" y="1602425"/>
          <a:ext cx="8763476" cy="3444853"/>
        </p:xfrm>
        <a:graphic>
          <a:graphicData uri="http://schemas.openxmlformats.org/drawingml/2006/table">
            <a:tbl>
              <a:tblPr firstRow="1" bandRow="1">
                <a:tableStyleId>{5C22544A-7EE6-4342-B048-85BDC9FD1C3A}</a:tableStyleId>
              </a:tblPr>
              <a:tblGrid>
                <a:gridCol w="4381738">
                  <a:extLst>
                    <a:ext uri="{9D8B030D-6E8A-4147-A177-3AD203B41FA5}">
                      <a16:colId xmlns:a16="http://schemas.microsoft.com/office/drawing/2014/main" val="3937038685"/>
                    </a:ext>
                  </a:extLst>
                </a:gridCol>
                <a:gridCol w="4381738">
                  <a:extLst>
                    <a:ext uri="{9D8B030D-6E8A-4147-A177-3AD203B41FA5}">
                      <a16:colId xmlns:a16="http://schemas.microsoft.com/office/drawing/2014/main" val="3057543997"/>
                    </a:ext>
                  </a:extLst>
                </a:gridCol>
              </a:tblGrid>
              <a:tr h="566843">
                <a:tc>
                  <a:txBody>
                    <a:bodyPr/>
                    <a:lstStyle/>
                    <a:p>
                      <a:pPr algn="ctr"/>
                      <a:r>
                        <a:rPr lang="en-US" sz="1700" b="1" dirty="0">
                          <a:solidFill>
                            <a:schemeClr val="tx2"/>
                          </a:solidFill>
                          <a:latin typeface="Comic Sans MS" panose="030F0702030302020204" pitchFamily="66" charset="0"/>
                        </a:rPr>
                        <a:t>Sec-59 of Insolvency and Bankruptcy Code, 2016</a:t>
                      </a:r>
                      <a:endParaRPr lang="en-IN" sz="1700" b="1" dirty="0">
                        <a:solidFill>
                          <a:schemeClr val="tx2"/>
                        </a:solidFill>
                        <a:latin typeface="Comic Sans MS" panose="030F0702030302020204" pitchFamily="66"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700" b="1" dirty="0">
                          <a:solidFill>
                            <a:schemeClr val="tx2"/>
                          </a:solidFill>
                          <a:latin typeface="Comic Sans MS" panose="030F0702030302020204" pitchFamily="66" charset="0"/>
                        </a:rPr>
                        <a:t>Sec-271 of Companies Act, 2013</a:t>
                      </a:r>
                      <a:endParaRPr lang="en-IN" sz="1700" b="1" dirty="0">
                        <a:solidFill>
                          <a:schemeClr val="tx2"/>
                        </a:solidFill>
                        <a:latin typeface="Comic Sans MS" panose="030F0702030302020204" pitchFamily="66" charset="0"/>
                      </a:endParaRPr>
                    </a:p>
                    <a:p>
                      <a:pPr algn="ctr"/>
                      <a:endParaRPr lang="en-IN" sz="1700" b="1" dirty="0">
                        <a:solidFill>
                          <a:schemeClr val="tx2"/>
                        </a:solidFill>
                        <a:latin typeface="Comic Sans MS" panose="030F0702030302020204" pitchFamily="66" charset="0"/>
                      </a:endParaRPr>
                    </a:p>
                  </a:txBody>
                  <a:tcPr/>
                </a:tc>
                <a:extLst>
                  <a:ext uri="{0D108BD9-81ED-4DB2-BD59-A6C34878D82A}">
                    <a16:rowId xmlns:a16="http://schemas.microsoft.com/office/drawing/2014/main" val="2879798050"/>
                  </a:ext>
                </a:extLst>
              </a:tr>
              <a:tr h="807751">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latin typeface="Comic Sans MS" panose="030F0702030302020204" pitchFamily="66" charset="0"/>
                        </a:rPr>
                        <a:t>Only IPs can be appointed as liquidator by the shareholders.</a:t>
                      </a:r>
                    </a:p>
                  </a:txBody>
                  <a:tcPr/>
                </a:tc>
                <a:tc>
                  <a:txBody>
                    <a:bodyPr/>
                    <a:lstStyle/>
                    <a:p>
                      <a:pPr algn="ctr"/>
                      <a:r>
                        <a:rPr lang="en-US" sz="1600" dirty="0">
                          <a:latin typeface="Comic Sans MS" panose="030F0702030302020204" pitchFamily="66" charset="0"/>
                        </a:rPr>
                        <a:t>Tribunal to appoint official liquidator or liquidator among IPs as the Company liquidator.</a:t>
                      </a:r>
                    </a:p>
                  </a:txBody>
                  <a:tcPr/>
                </a:tc>
                <a:extLst>
                  <a:ext uri="{0D108BD9-81ED-4DB2-BD59-A6C34878D82A}">
                    <a16:rowId xmlns:a16="http://schemas.microsoft.com/office/drawing/2014/main" val="1656869557"/>
                  </a:ext>
                </a:extLst>
              </a:tr>
              <a:tr h="2012293">
                <a:tc>
                  <a:txBody>
                    <a:bodyPr/>
                    <a:lstStyle/>
                    <a:p>
                      <a:pPr algn="ctr"/>
                      <a:r>
                        <a:rPr lang="en-IN" sz="1500" dirty="0">
                          <a:latin typeface="Comic Sans MS" panose="030F0702030302020204" pitchFamily="66" charset="0"/>
                        </a:rPr>
                        <a:t>NCLT will not be intervening in the process from the very beginning it comes into picture only after petition is filed for dissolution of company.</a:t>
                      </a:r>
                    </a:p>
                    <a:p>
                      <a:pPr algn="ctr"/>
                      <a:r>
                        <a:rPr lang="en-US" sz="1500" dirty="0">
                          <a:latin typeface="Comic Sans MS" panose="030F0702030302020204" pitchFamily="66" charset="0"/>
                        </a:rPr>
                        <a:t>Suitable for companies that want a smooth closure without any ongoing disputes.</a:t>
                      </a:r>
                      <a:endParaRPr lang="en-IN" sz="1500" dirty="0">
                        <a:latin typeface="Comic Sans MS" panose="030F0702030302020204" pitchFamily="66" charset="0"/>
                      </a:endParaRPr>
                    </a:p>
                  </a:txBody>
                  <a:tcPr/>
                </a:tc>
                <a:tc>
                  <a:txBody>
                    <a:bodyPr/>
                    <a:lstStyle/>
                    <a:p>
                      <a:pPr algn="ctr"/>
                      <a:r>
                        <a:rPr lang="en-IN" sz="1500" dirty="0">
                          <a:latin typeface="Comic Sans MS" panose="030F0702030302020204" pitchFamily="66" charset="0"/>
                        </a:rPr>
                        <a:t>This is a NCLT driven process.</a:t>
                      </a:r>
                    </a:p>
                    <a:p>
                      <a:pPr algn="ctr"/>
                      <a:endParaRPr lang="en-IN" sz="1500" dirty="0">
                        <a:latin typeface="Comic Sans MS" panose="030F0702030302020204" pitchFamily="66" charset="0"/>
                      </a:endParaRPr>
                    </a:p>
                    <a:p>
                      <a:pPr algn="ctr"/>
                      <a:r>
                        <a:rPr lang="en-US" sz="1500" dirty="0">
                          <a:latin typeface="Comic Sans MS" panose="030F0702030302020204" pitchFamily="66" charset="0"/>
                        </a:rPr>
                        <a:t>Appropriate when regulatory action or disputes are involved.</a:t>
                      </a:r>
                      <a:endParaRPr lang="en-IN" sz="1500" dirty="0">
                        <a:latin typeface="Comic Sans MS" panose="030F0702030302020204" pitchFamily="66" charset="0"/>
                      </a:endParaRPr>
                    </a:p>
                  </a:txBody>
                  <a:tcPr/>
                </a:tc>
                <a:extLst>
                  <a:ext uri="{0D108BD9-81ED-4DB2-BD59-A6C34878D82A}">
                    <a16:rowId xmlns:a16="http://schemas.microsoft.com/office/drawing/2014/main" val="1225146805"/>
                  </a:ext>
                </a:extLst>
              </a:tr>
            </a:tbl>
          </a:graphicData>
        </a:graphic>
      </p:graphicFrame>
    </p:spTree>
    <p:extLst>
      <p:ext uri="{BB962C8B-B14F-4D97-AF65-F5344CB8AC3E}">
        <p14:creationId xmlns:p14="http://schemas.microsoft.com/office/powerpoint/2010/main" val="398254573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D3819-B68C-EFB4-917E-19312AC4F636}"/>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A17E2DE6-903D-E2A1-C61F-6676C878EE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E20DB87B-30B2-F2F9-2C53-288AA044CA5C}"/>
              </a:ext>
            </a:extLst>
          </p:cNvPr>
          <p:cNvSpPr>
            <a:spLocks noGrp="1"/>
          </p:cNvSpPr>
          <p:nvPr>
            <p:ph idx="1"/>
          </p:nvPr>
        </p:nvSpPr>
        <p:spPr>
          <a:xfrm>
            <a:off x="497840" y="1625600"/>
            <a:ext cx="9306560" cy="4943764"/>
          </a:xfrm>
        </p:spPr>
        <p:txBody>
          <a:bodyPr>
            <a:normAutofit/>
          </a:bodyPr>
          <a:lstStyle/>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r>
              <a:rPr lang="en-US" sz="1700" dirty="0">
                <a:solidFill>
                  <a:schemeClr val="tx1"/>
                </a:solidFill>
                <a:latin typeface="Comic Sans MS" panose="030F0702030302020204" pitchFamily="66" charset="0"/>
              </a:rPr>
              <a:t>Voluntary liquidation under Section 59 of the Insolvency and Bankruptcy Code (IBC), 2016, provides a mechanism for solvent companies to liquidate their assets and dissolve in a structured and legally compliant manner. It is designed for companies that no longer wish to operate but are capable of meeting their financial obligations.</a:t>
            </a:r>
          </a:p>
          <a:p>
            <a:pPr marL="0" indent="0" algn="just">
              <a:spcBef>
                <a:spcPts val="0"/>
              </a:spcBef>
              <a:buClr>
                <a:schemeClr val="tx1">
                  <a:lumMod val="95000"/>
                  <a:lumOff val="5000"/>
                </a:schemeClr>
              </a:buClr>
              <a:buSzPct val="90000"/>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r>
              <a:rPr lang="en-US" sz="1700" dirty="0">
                <a:solidFill>
                  <a:schemeClr val="tx1"/>
                </a:solidFill>
                <a:latin typeface="Comic Sans MS" panose="030F0702030302020204" pitchFamily="66" charset="0"/>
              </a:rPr>
              <a:t>A </a:t>
            </a:r>
            <a:r>
              <a:rPr lang="en-US" sz="1700" u="sng" dirty="0">
                <a:solidFill>
                  <a:schemeClr val="tx1"/>
                </a:solidFill>
                <a:latin typeface="Comic Sans MS" panose="030F0702030302020204" pitchFamily="66" charset="0"/>
              </a:rPr>
              <a:t>corporate person </a:t>
            </a:r>
            <a:r>
              <a:rPr lang="en-US" sz="1700" dirty="0">
                <a:solidFill>
                  <a:schemeClr val="tx1"/>
                </a:solidFill>
                <a:latin typeface="Comic Sans MS" panose="030F0702030302020204" pitchFamily="66" charset="0"/>
              </a:rPr>
              <a:t>who intends to liquidate itself voluntarily and has </a:t>
            </a:r>
            <a:r>
              <a:rPr lang="en-US" sz="1700" u="sng" dirty="0">
                <a:solidFill>
                  <a:schemeClr val="tx1"/>
                </a:solidFill>
                <a:latin typeface="Comic Sans MS" panose="030F0702030302020204" pitchFamily="66" charset="0"/>
              </a:rPr>
              <a:t>not committed any default </a:t>
            </a:r>
            <a:r>
              <a:rPr lang="en-US" sz="1700" dirty="0">
                <a:solidFill>
                  <a:schemeClr val="tx1"/>
                </a:solidFill>
                <a:latin typeface="Comic Sans MS" panose="030F0702030302020204" pitchFamily="66" charset="0"/>
              </a:rPr>
              <a:t>may initiate voluntary liquidation proceedings under Chapter V of Insolvency and Bankruptcy Code, 2016.</a:t>
            </a:r>
          </a:p>
          <a:p>
            <a:pPr marL="0" indent="0" algn="just">
              <a:spcBef>
                <a:spcPts val="0"/>
              </a:spcBef>
              <a:buClr>
                <a:schemeClr val="tx1">
                  <a:lumMod val="95000"/>
                  <a:lumOff val="5000"/>
                </a:schemeClr>
              </a:buClr>
              <a:buSzPct val="90000"/>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r>
              <a:rPr lang="en-US" sz="1700" dirty="0">
                <a:solidFill>
                  <a:schemeClr val="tx1"/>
                </a:solidFill>
                <a:latin typeface="Comic Sans MS" panose="030F0702030302020204" pitchFamily="66" charset="0"/>
              </a:rPr>
              <a:t>Corporate person will be eligible to opt for voluntary liquidation under the Code provided it fulfils the two mandatory conditions:</a:t>
            </a:r>
          </a:p>
          <a:p>
            <a:pPr marL="0" indent="0" algn="just">
              <a:spcBef>
                <a:spcPts val="0"/>
              </a:spcBef>
              <a:buClr>
                <a:schemeClr val="tx1">
                  <a:lumMod val="95000"/>
                  <a:lumOff val="5000"/>
                </a:schemeClr>
              </a:buClr>
              <a:buSzPct val="90000"/>
              <a:buNone/>
            </a:pPr>
            <a:endParaRPr lang="en-US" sz="1700" dirty="0">
              <a:solidFill>
                <a:schemeClr val="tx1"/>
              </a:solidFill>
              <a:latin typeface="Comic Sans MS" panose="030F0702030302020204" pitchFamily="66" charset="0"/>
            </a:endParaRPr>
          </a:p>
          <a:p>
            <a:pPr marL="400050" indent="-400050" algn="just">
              <a:spcBef>
                <a:spcPts val="0"/>
              </a:spcBef>
              <a:buClr>
                <a:schemeClr val="tx1">
                  <a:lumMod val="95000"/>
                  <a:lumOff val="5000"/>
                </a:schemeClr>
              </a:buClr>
              <a:buSzPct val="90000"/>
              <a:buFont typeface="+mj-lt"/>
              <a:buAutoNum type="romanLcPeriod"/>
            </a:pPr>
            <a:r>
              <a:rPr lang="en-US" sz="1700" dirty="0">
                <a:solidFill>
                  <a:schemeClr val="tx1"/>
                </a:solidFill>
                <a:latin typeface="Comic Sans MS" panose="030F0702030302020204" pitchFamily="66" charset="0"/>
              </a:rPr>
              <a:t>Either the company has </a:t>
            </a:r>
            <a:r>
              <a:rPr lang="en-US" sz="1700" u="sng" dirty="0">
                <a:solidFill>
                  <a:schemeClr val="tx1"/>
                </a:solidFill>
                <a:latin typeface="Comic Sans MS" panose="030F0702030302020204" pitchFamily="66" charset="0"/>
              </a:rPr>
              <a:t>no debt </a:t>
            </a:r>
            <a:r>
              <a:rPr lang="en-US" sz="1700" dirty="0">
                <a:solidFill>
                  <a:schemeClr val="tx1"/>
                </a:solidFill>
                <a:latin typeface="Comic Sans MS" panose="030F0702030302020204" pitchFamily="66" charset="0"/>
              </a:rPr>
              <a:t>or that it will be able to pay its debts in full from the proceeds of assets to be sold in the voluntary liquidation and</a:t>
            </a:r>
          </a:p>
          <a:p>
            <a:pPr marL="400050" indent="-400050" algn="just">
              <a:spcBef>
                <a:spcPts val="0"/>
              </a:spcBef>
              <a:buClr>
                <a:schemeClr val="tx1">
                  <a:lumMod val="95000"/>
                  <a:lumOff val="5000"/>
                </a:schemeClr>
              </a:buClr>
              <a:buSzPct val="90000"/>
              <a:buFont typeface="+mj-lt"/>
              <a:buAutoNum type="romanLcPeriod"/>
            </a:pPr>
            <a:endParaRPr lang="en-US" sz="1700" dirty="0">
              <a:solidFill>
                <a:schemeClr val="tx1"/>
              </a:solidFill>
              <a:latin typeface="Comic Sans MS" panose="030F0702030302020204" pitchFamily="66" charset="0"/>
            </a:endParaRPr>
          </a:p>
          <a:p>
            <a:pPr marL="400050" indent="-400050" algn="just">
              <a:spcBef>
                <a:spcPts val="0"/>
              </a:spcBef>
              <a:buClr>
                <a:schemeClr val="tx1">
                  <a:lumMod val="95000"/>
                  <a:lumOff val="5000"/>
                </a:schemeClr>
              </a:buClr>
              <a:buSzPct val="90000"/>
              <a:buFont typeface="+mj-lt"/>
              <a:buAutoNum type="romanLcPeriod"/>
            </a:pPr>
            <a:r>
              <a:rPr lang="en-US" sz="1700" dirty="0">
                <a:solidFill>
                  <a:schemeClr val="tx1"/>
                </a:solidFill>
                <a:latin typeface="Comic Sans MS" panose="030F0702030302020204" pitchFamily="66" charset="0"/>
              </a:rPr>
              <a:t>the company is not being liquidated to defraud any person.</a:t>
            </a:r>
          </a:p>
          <a:p>
            <a:pPr marL="0" indent="0" algn="just">
              <a:spcBef>
                <a:spcPts val="0"/>
              </a:spcBef>
              <a:buClr>
                <a:schemeClr val="tx1">
                  <a:lumMod val="95000"/>
                  <a:lumOff val="5000"/>
                </a:schemeClr>
              </a:buClr>
              <a:buSzPct val="90000"/>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endParaRPr lang="en-US" sz="1700"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EE493475-6CFB-F839-412C-F78B8ED7CABF}"/>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22</a:t>
            </a:fld>
            <a:endParaRPr lang="en-IN" sz="1600" b="1" dirty="0">
              <a:solidFill>
                <a:schemeClr val="tx1"/>
              </a:solidFill>
            </a:endParaRPr>
          </a:p>
        </p:txBody>
      </p:sp>
      <p:sp>
        <p:nvSpPr>
          <p:cNvPr id="2" name="Title 11">
            <a:extLst>
              <a:ext uri="{FF2B5EF4-FFF2-40B4-BE49-F238E27FC236}">
                <a16:creationId xmlns:a16="http://schemas.microsoft.com/office/drawing/2014/main" id="{00E11429-0EC1-F792-09B5-E2F97A8EB7A1}"/>
              </a:ext>
            </a:extLst>
          </p:cNvPr>
          <p:cNvSpPr txBox="1">
            <a:spLocks/>
          </p:cNvSpPr>
          <p:nvPr/>
        </p:nvSpPr>
        <p:spPr>
          <a:xfrm>
            <a:off x="2766622" y="484943"/>
            <a:ext cx="5384800" cy="724349"/>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800" b="1" dirty="0">
                <a:ln w="22225">
                  <a:solidFill>
                    <a:schemeClr val="accent2"/>
                  </a:solidFill>
                  <a:prstDash val="solid"/>
                </a:ln>
                <a:solidFill>
                  <a:schemeClr val="tx2"/>
                </a:solidFill>
                <a:latin typeface="Comic Sans MS" panose="030F0702030302020204" pitchFamily="66" charset="0"/>
              </a:rPr>
              <a:t>Winding up u/s 59 of IBC</a:t>
            </a:r>
            <a:endParaRPr lang="en-IN" sz="2800" b="1" dirty="0">
              <a:ln w="22225">
                <a:solidFill>
                  <a:schemeClr val="accent2"/>
                </a:solidFill>
                <a:prstDash val="solid"/>
              </a:ln>
              <a:solidFill>
                <a:schemeClr val="tx2"/>
              </a:solidFill>
              <a:latin typeface="Comic Sans MS" panose="030F0702030302020204" pitchFamily="66" charset="0"/>
            </a:endParaRPr>
          </a:p>
        </p:txBody>
      </p:sp>
    </p:spTree>
    <p:extLst>
      <p:ext uri="{BB962C8B-B14F-4D97-AF65-F5344CB8AC3E}">
        <p14:creationId xmlns:p14="http://schemas.microsoft.com/office/powerpoint/2010/main" val="16382775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 calcmode="lin" valueType="num">
                                      <p:cBhvr additive="base">
                                        <p:cTn id="2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 calcmode="lin" valueType="num">
                                      <p:cBhvr additive="base">
                                        <p:cTn id="31"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10" end="10"/>
                                            </p:txEl>
                                          </p:spTgt>
                                        </p:tgtEl>
                                        <p:attrNameLst>
                                          <p:attrName>style.visibility</p:attrName>
                                        </p:attrNameLst>
                                      </p:cBhvr>
                                      <p:to>
                                        <p:strVal val="visible"/>
                                      </p:to>
                                    </p:set>
                                    <p:anim calcmode="lin" valueType="num">
                                      <p:cBhvr additive="base">
                                        <p:cTn id="37"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D3819-B68C-EFB4-917E-19312AC4F636}"/>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A17E2DE6-903D-E2A1-C61F-6676C878EE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E20DB87B-30B2-F2F9-2C53-288AA044CA5C}"/>
              </a:ext>
            </a:extLst>
          </p:cNvPr>
          <p:cNvSpPr>
            <a:spLocks noGrp="1"/>
          </p:cNvSpPr>
          <p:nvPr>
            <p:ph idx="1"/>
          </p:nvPr>
        </p:nvSpPr>
        <p:spPr>
          <a:xfrm>
            <a:off x="497840" y="1625600"/>
            <a:ext cx="9306560" cy="4943764"/>
          </a:xfrm>
        </p:spPr>
        <p:txBody>
          <a:bodyPr>
            <a:normAutofit/>
          </a:bodyPr>
          <a:lstStyle/>
          <a:p>
            <a:pPr algn="just"/>
            <a:endParaRPr lang="en-US" sz="1700" dirty="0">
              <a:solidFill>
                <a:schemeClr val="tx1"/>
              </a:solidFill>
              <a:latin typeface="Comic Sans MS" panose="030F0702030302020204" pitchFamily="66" charset="0"/>
            </a:endParaRPr>
          </a:p>
          <a:p>
            <a:pPr algn="just"/>
            <a:r>
              <a:rPr lang="en-US" sz="1700" dirty="0">
                <a:solidFill>
                  <a:schemeClr val="tx1"/>
                </a:solidFill>
                <a:latin typeface="Comic Sans MS" panose="030F0702030302020204" pitchFamily="66" charset="0"/>
              </a:rPr>
              <a:t>As per </a:t>
            </a:r>
            <a:r>
              <a:rPr lang="en-US" sz="1700" u="sng" dirty="0">
                <a:solidFill>
                  <a:schemeClr val="tx1"/>
                </a:solidFill>
                <a:latin typeface="Comic Sans MS" panose="030F0702030302020204" pitchFamily="66" charset="0"/>
              </a:rPr>
              <a:t>declaration of Solvency </a:t>
            </a:r>
            <a:r>
              <a:rPr lang="en-US" sz="1700" dirty="0">
                <a:solidFill>
                  <a:schemeClr val="tx1"/>
                </a:solidFill>
                <a:latin typeface="Comic Sans MS" panose="030F0702030302020204" pitchFamily="66" charset="0"/>
              </a:rPr>
              <a:t>the declaration is as under</a:t>
            </a:r>
          </a:p>
          <a:p>
            <a:pPr algn="just"/>
            <a:endParaRPr lang="en-US" sz="1700" dirty="0">
              <a:solidFill>
                <a:schemeClr val="tx1"/>
              </a:solidFill>
              <a:latin typeface="Comic Sans MS" panose="030F0702030302020204" pitchFamily="66" charset="0"/>
            </a:endParaRPr>
          </a:p>
          <a:p>
            <a:pPr algn="just"/>
            <a:r>
              <a:rPr lang="en-US" dirty="0"/>
              <a:t>The Company has </a:t>
            </a:r>
            <a:r>
              <a:rPr lang="en-US" u="sng" dirty="0"/>
              <a:t>no debt </a:t>
            </a:r>
            <a:r>
              <a:rPr lang="en-US" dirty="0"/>
              <a:t>or that it will be able to pay its debts in full, from the proceeds of assets to be sold in the voluntary liquidation;</a:t>
            </a:r>
          </a:p>
          <a:p>
            <a:pPr algn="just"/>
            <a:endParaRPr lang="en-US" dirty="0"/>
          </a:p>
          <a:p>
            <a:pPr algn="just"/>
            <a:r>
              <a:rPr lang="en-US" dirty="0"/>
              <a:t>As per definition given under IBC </a:t>
            </a:r>
            <a:r>
              <a:rPr lang="en-US" b="1" dirty="0"/>
              <a:t>“Debt”</a:t>
            </a:r>
            <a:r>
              <a:rPr lang="en-US" dirty="0"/>
              <a:t> means a liability or obligation in respect of a claim which is due from any person and includes a financial debt and operational debt</a:t>
            </a:r>
          </a:p>
          <a:p>
            <a:pPr algn="just"/>
            <a:endParaRPr lang="en-IN" dirty="0"/>
          </a:p>
          <a:p>
            <a:pPr algn="just"/>
            <a:endParaRPr lang="en-US" sz="1700"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EE493475-6CFB-F839-412C-F78B8ED7CABF}"/>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23</a:t>
            </a:fld>
            <a:endParaRPr lang="en-IN" sz="1600" b="1" dirty="0">
              <a:solidFill>
                <a:schemeClr val="tx1"/>
              </a:solidFill>
            </a:endParaRPr>
          </a:p>
        </p:txBody>
      </p:sp>
      <p:sp>
        <p:nvSpPr>
          <p:cNvPr id="2" name="Title 11">
            <a:extLst>
              <a:ext uri="{FF2B5EF4-FFF2-40B4-BE49-F238E27FC236}">
                <a16:creationId xmlns:a16="http://schemas.microsoft.com/office/drawing/2014/main" id="{00E11429-0EC1-F792-09B5-E2F97A8EB7A1}"/>
              </a:ext>
            </a:extLst>
          </p:cNvPr>
          <p:cNvSpPr txBox="1">
            <a:spLocks/>
          </p:cNvSpPr>
          <p:nvPr/>
        </p:nvSpPr>
        <p:spPr>
          <a:xfrm>
            <a:off x="2766622" y="484943"/>
            <a:ext cx="5384800" cy="724349"/>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800" b="1">
                <a:ln w="22225">
                  <a:solidFill>
                    <a:schemeClr val="accent2"/>
                  </a:solidFill>
                  <a:prstDash val="solid"/>
                </a:ln>
                <a:solidFill>
                  <a:schemeClr val="tx1"/>
                </a:solidFill>
                <a:latin typeface="Comic Sans MS" panose="030F0702030302020204" pitchFamily="66" charset="0"/>
              </a:rPr>
              <a:t>Definition of Debt</a:t>
            </a:r>
            <a:endParaRPr lang="en-IN" sz="2800" b="1" dirty="0">
              <a:ln w="22225">
                <a:solidFill>
                  <a:schemeClr val="accent2"/>
                </a:solidFill>
                <a:prstDash val="solid"/>
              </a:ln>
              <a:solidFill>
                <a:schemeClr val="tx1"/>
              </a:solidFill>
              <a:latin typeface="Comic Sans MS" panose="030F0702030302020204" pitchFamily="66" charset="0"/>
            </a:endParaRPr>
          </a:p>
        </p:txBody>
      </p:sp>
    </p:spTree>
    <p:extLst>
      <p:ext uri="{BB962C8B-B14F-4D97-AF65-F5344CB8AC3E}">
        <p14:creationId xmlns:p14="http://schemas.microsoft.com/office/powerpoint/2010/main" val="216033444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BDCCB-7703-2812-7915-85E25475007E}"/>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9AF0E158-67BA-426F-20EF-158355D29B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1CAEA5D4-1D12-906E-A7B1-C6790CC978A8}"/>
              </a:ext>
            </a:extLst>
          </p:cNvPr>
          <p:cNvSpPr>
            <a:spLocks noGrp="1"/>
          </p:cNvSpPr>
          <p:nvPr>
            <p:ph idx="1"/>
          </p:nvPr>
        </p:nvSpPr>
        <p:spPr>
          <a:xfrm>
            <a:off x="325120" y="1348947"/>
            <a:ext cx="11196320" cy="5011616"/>
          </a:xfrm>
        </p:spPr>
        <p:txBody>
          <a:bodyPr>
            <a:noAutofit/>
          </a:bodyPr>
          <a:lstStyle/>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endParaRPr lang="en-US" sz="1700" b="1" dirty="0">
              <a:solidFill>
                <a:schemeClr val="tx1"/>
              </a:solidFill>
              <a:latin typeface="Comic Sans MS" panose="030F0702030302020204" pitchFamily="66" charset="0"/>
            </a:endParaRPr>
          </a:p>
          <a:p>
            <a:pPr algn="just">
              <a:lnSpc>
                <a:spcPct val="120000"/>
              </a:lnSpc>
              <a:spcBef>
                <a:spcPts val="0"/>
              </a:spcBef>
              <a:buClr>
                <a:schemeClr val="tx1">
                  <a:lumMod val="95000"/>
                  <a:lumOff val="5000"/>
                </a:schemeClr>
              </a:buClr>
              <a:buSzPct val="90000"/>
              <a:buFont typeface="+mj-lt"/>
              <a:buAutoNum type="arabicPeriod"/>
            </a:pPr>
            <a:endParaRPr lang="en-US" sz="1700"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607D2107-72E1-456C-410D-821476C247DC}"/>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24</a:t>
            </a:fld>
            <a:endParaRPr lang="en-IN" sz="1600" b="1" dirty="0">
              <a:solidFill>
                <a:schemeClr val="tx1"/>
              </a:solidFill>
            </a:endParaRPr>
          </a:p>
        </p:txBody>
      </p:sp>
      <p:sp>
        <p:nvSpPr>
          <p:cNvPr id="2" name="Title 11">
            <a:extLst>
              <a:ext uri="{FF2B5EF4-FFF2-40B4-BE49-F238E27FC236}">
                <a16:creationId xmlns:a16="http://schemas.microsoft.com/office/drawing/2014/main" id="{1F4285E7-15D5-C0A9-E8E4-A64D8988925C}"/>
              </a:ext>
            </a:extLst>
          </p:cNvPr>
          <p:cNvSpPr txBox="1">
            <a:spLocks/>
          </p:cNvSpPr>
          <p:nvPr/>
        </p:nvSpPr>
        <p:spPr>
          <a:xfrm>
            <a:off x="2428240" y="497437"/>
            <a:ext cx="6085840" cy="724349"/>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800" b="1" dirty="0">
                <a:ln w="22225">
                  <a:solidFill>
                    <a:schemeClr val="accent2"/>
                  </a:solidFill>
                  <a:prstDash val="solid"/>
                </a:ln>
                <a:solidFill>
                  <a:schemeClr val="tx1"/>
                </a:solidFill>
                <a:latin typeface="Comic Sans MS" panose="030F0702030302020204" pitchFamily="66" charset="0"/>
              </a:rPr>
              <a:t>IBC, 2016</a:t>
            </a:r>
            <a:endParaRPr lang="en-IN" sz="2800" b="1" dirty="0">
              <a:ln w="22225">
                <a:solidFill>
                  <a:schemeClr val="accent2"/>
                </a:solidFill>
                <a:prstDash val="solid"/>
              </a:ln>
              <a:solidFill>
                <a:schemeClr val="tx1"/>
              </a:solidFill>
              <a:latin typeface="Comic Sans MS" panose="030F0702030302020204" pitchFamily="66" charset="0"/>
            </a:endParaRPr>
          </a:p>
        </p:txBody>
      </p:sp>
      <p:graphicFrame>
        <p:nvGraphicFramePr>
          <p:cNvPr id="3" name="Diagram 2">
            <a:extLst>
              <a:ext uri="{FF2B5EF4-FFF2-40B4-BE49-F238E27FC236}">
                <a16:creationId xmlns:a16="http://schemas.microsoft.com/office/drawing/2014/main" id="{6C3A68C6-4DD7-45AA-AC3B-D0899E5F0F4F}"/>
              </a:ext>
            </a:extLst>
          </p:cNvPr>
          <p:cNvGraphicFramePr/>
          <p:nvPr>
            <p:extLst>
              <p:ext uri="{D42A27DB-BD31-4B8C-83A1-F6EECF244321}">
                <p14:modId xmlns:p14="http://schemas.microsoft.com/office/powerpoint/2010/main" val="327227741"/>
              </p:ext>
            </p:extLst>
          </p:nvPr>
        </p:nvGraphicFramePr>
        <p:xfrm>
          <a:off x="802640" y="1782566"/>
          <a:ext cx="8618762" cy="29281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194652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B74B2-1220-435D-6F13-402E57CBC984}"/>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4FA4535B-0107-7F3D-E8CC-95144DDB35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91301677-060C-3A43-AA0C-0AEFF5DC4A7A}"/>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25</a:t>
            </a:fld>
            <a:endParaRPr lang="en-IN" sz="1600" b="1" dirty="0">
              <a:solidFill>
                <a:schemeClr val="tx1"/>
              </a:solidFill>
            </a:endParaRPr>
          </a:p>
        </p:txBody>
      </p:sp>
      <p:sp>
        <p:nvSpPr>
          <p:cNvPr id="2" name="Title 11">
            <a:extLst>
              <a:ext uri="{FF2B5EF4-FFF2-40B4-BE49-F238E27FC236}">
                <a16:creationId xmlns:a16="http://schemas.microsoft.com/office/drawing/2014/main" id="{31DB8A2C-BCE0-053B-48BA-A37D0F4B91C3}"/>
              </a:ext>
            </a:extLst>
          </p:cNvPr>
          <p:cNvSpPr txBox="1">
            <a:spLocks/>
          </p:cNvSpPr>
          <p:nvPr/>
        </p:nvSpPr>
        <p:spPr>
          <a:xfrm>
            <a:off x="1686559" y="392866"/>
            <a:ext cx="7325360" cy="917575"/>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b="1" dirty="0">
                <a:ln w="22225">
                  <a:solidFill>
                    <a:schemeClr val="accent2"/>
                  </a:solidFill>
                  <a:prstDash val="solid"/>
                </a:ln>
                <a:solidFill>
                  <a:schemeClr val="tx2"/>
                </a:solidFill>
                <a:latin typeface="Comic Sans MS" panose="030F0702030302020204" pitchFamily="66" charset="0"/>
              </a:rPr>
              <a:t>Voluntary Liquidation Up U/S 59 of Insolvency and Bankruptcy Code, 2016</a:t>
            </a:r>
            <a:endParaRPr lang="en-IN" b="1" dirty="0">
              <a:ln w="22225">
                <a:solidFill>
                  <a:schemeClr val="accent2"/>
                </a:solidFill>
                <a:prstDash val="solid"/>
              </a:ln>
              <a:solidFill>
                <a:schemeClr val="tx2"/>
              </a:solidFill>
              <a:latin typeface="Comic Sans MS" panose="030F0702030302020204" pitchFamily="66" charset="0"/>
            </a:endParaRPr>
          </a:p>
        </p:txBody>
      </p:sp>
      <p:graphicFrame>
        <p:nvGraphicFramePr>
          <p:cNvPr id="3" name="Content Placeholder 2">
            <a:extLst>
              <a:ext uri="{FF2B5EF4-FFF2-40B4-BE49-F238E27FC236}">
                <a16:creationId xmlns:a16="http://schemas.microsoft.com/office/drawing/2014/main" id="{5EA3774B-24F5-6D86-0BE8-CDEAAA3D6DD6}"/>
              </a:ext>
            </a:extLst>
          </p:cNvPr>
          <p:cNvGraphicFramePr>
            <a:graphicFrameLocks noGrp="1"/>
          </p:cNvGraphicFramePr>
          <p:nvPr>
            <p:ph idx="1"/>
            <p:extLst>
              <p:ext uri="{D42A27DB-BD31-4B8C-83A1-F6EECF244321}">
                <p14:modId xmlns:p14="http://schemas.microsoft.com/office/powerpoint/2010/main" val="955251251"/>
              </p:ext>
            </p:extLst>
          </p:nvPr>
        </p:nvGraphicFramePr>
        <p:xfrm>
          <a:off x="-297036" y="2110074"/>
          <a:ext cx="10484364" cy="400134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a:extLst>
              <a:ext uri="{FF2B5EF4-FFF2-40B4-BE49-F238E27FC236}">
                <a16:creationId xmlns:a16="http://schemas.microsoft.com/office/drawing/2014/main" id="{6839B784-E3A0-08AF-5315-815CC5CEC9E9}"/>
              </a:ext>
            </a:extLst>
          </p:cNvPr>
          <p:cNvSpPr txBox="1"/>
          <p:nvPr/>
        </p:nvSpPr>
        <p:spPr>
          <a:xfrm>
            <a:off x="2651225" y="1404565"/>
            <a:ext cx="5396029" cy="369332"/>
          </a:xfrm>
          <a:prstGeom prst="rect">
            <a:avLst/>
          </a:prstGeom>
          <a:noFill/>
        </p:spPr>
        <p:txBody>
          <a:bodyPr wrap="none" rtlCol="0">
            <a:spAutoFit/>
          </a:bodyPr>
          <a:lstStyle/>
          <a:p>
            <a:pPr algn="ctr"/>
            <a:r>
              <a:rPr lang="en-US" b="1" u="sng" dirty="0">
                <a:solidFill>
                  <a:srgbClr val="C00000"/>
                </a:solidFill>
                <a:latin typeface="Comic Sans MS" panose="030F0702030302020204" pitchFamily="66" charset="0"/>
              </a:rPr>
              <a:t>Broad Steps Involved in Voluntary Liquidation:</a:t>
            </a:r>
            <a:endParaRPr lang="en-IN" b="1" u="sng"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393071399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B74B2-1220-435D-6F13-402E57CBC984}"/>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4FA4535B-0107-7F3D-E8CC-95144DDB35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91301677-060C-3A43-AA0C-0AEFF5DC4A7A}"/>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26</a:t>
            </a:fld>
            <a:endParaRPr lang="en-IN" sz="1600" b="1" dirty="0">
              <a:solidFill>
                <a:schemeClr val="tx1"/>
              </a:solidFill>
            </a:endParaRPr>
          </a:p>
        </p:txBody>
      </p:sp>
      <p:sp>
        <p:nvSpPr>
          <p:cNvPr id="2" name="Title 11">
            <a:extLst>
              <a:ext uri="{FF2B5EF4-FFF2-40B4-BE49-F238E27FC236}">
                <a16:creationId xmlns:a16="http://schemas.microsoft.com/office/drawing/2014/main" id="{31DB8A2C-BCE0-053B-48BA-A37D0F4B91C3}"/>
              </a:ext>
            </a:extLst>
          </p:cNvPr>
          <p:cNvSpPr txBox="1">
            <a:spLocks/>
          </p:cNvSpPr>
          <p:nvPr/>
        </p:nvSpPr>
        <p:spPr>
          <a:xfrm>
            <a:off x="1686559" y="392866"/>
            <a:ext cx="7325360" cy="917575"/>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b="1" dirty="0">
                <a:ln w="22225">
                  <a:solidFill>
                    <a:schemeClr val="accent2"/>
                  </a:solidFill>
                  <a:prstDash val="solid"/>
                </a:ln>
                <a:solidFill>
                  <a:schemeClr val="tx2"/>
                </a:solidFill>
                <a:latin typeface="Comic Sans MS" panose="030F0702030302020204" pitchFamily="66" charset="0"/>
              </a:rPr>
              <a:t>Voluntary Liquidation Up U/S 59 of Insolvency and Bankruptcy Code, 2016</a:t>
            </a:r>
            <a:endParaRPr lang="en-IN" b="1" dirty="0">
              <a:ln w="22225">
                <a:solidFill>
                  <a:schemeClr val="accent2"/>
                </a:solidFill>
                <a:prstDash val="solid"/>
              </a:ln>
              <a:solidFill>
                <a:schemeClr val="tx2"/>
              </a:solidFill>
              <a:latin typeface="Comic Sans MS" panose="030F0702030302020204" pitchFamily="66" charset="0"/>
            </a:endParaRPr>
          </a:p>
        </p:txBody>
      </p:sp>
      <p:graphicFrame>
        <p:nvGraphicFramePr>
          <p:cNvPr id="3" name="Content Placeholder 2">
            <a:extLst>
              <a:ext uri="{FF2B5EF4-FFF2-40B4-BE49-F238E27FC236}">
                <a16:creationId xmlns:a16="http://schemas.microsoft.com/office/drawing/2014/main" id="{5EA3774B-24F5-6D86-0BE8-CDEAAA3D6DD6}"/>
              </a:ext>
            </a:extLst>
          </p:cNvPr>
          <p:cNvGraphicFramePr>
            <a:graphicFrameLocks noGrp="1"/>
          </p:cNvGraphicFramePr>
          <p:nvPr>
            <p:ph idx="1"/>
            <p:extLst>
              <p:ext uri="{D42A27DB-BD31-4B8C-83A1-F6EECF244321}">
                <p14:modId xmlns:p14="http://schemas.microsoft.com/office/powerpoint/2010/main" val="1634423391"/>
              </p:ext>
            </p:extLst>
          </p:nvPr>
        </p:nvGraphicFramePr>
        <p:xfrm>
          <a:off x="-297036" y="2110074"/>
          <a:ext cx="10484364" cy="400134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a:extLst>
              <a:ext uri="{FF2B5EF4-FFF2-40B4-BE49-F238E27FC236}">
                <a16:creationId xmlns:a16="http://schemas.microsoft.com/office/drawing/2014/main" id="{6839B784-E3A0-08AF-5315-815CC5CEC9E9}"/>
              </a:ext>
            </a:extLst>
          </p:cNvPr>
          <p:cNvSpPr txBox="1"/>
          <p:nvPr/>
        </p:nvSpPr>
        <p:spPr>
          <a:xfrm>
            <a:off x="2651225" y="1404565"/>
            <a:ext cx="5396029" cy="369332"/>
          </a:xfrm>
          <a:prstGeom prst="rect">
            <a:avLst/>
          </a:prstGeom>
          <a:noFill/>
        </p:spPr>
        <p:txBody>
          <a:bodyPr wrap="none" rtlCol="0">
            <a:spAutoFit/>
          </a:bodyPr>
          <a:lstStyle/>
          <a:p>
            <a:pPr algn="ctr"/>
            <a:r>
              <a:rPr lang="en-US" b="1" u="sng" dirty="0">
                <a:solidFill>
                  <a:srgbClr val="C00000"/>
                </a:solidFill>
                <a:latin typeface="Comic Sans MS" panose="030F0702030302020204" pitchFamily="66" charset="0"/>
              </a:rPr>
              <a:t>Broad Steps Involved in Voluntary Liquidation:</a:t>
            </a:r>
            <a:endParaRPr lang="en-IN" b="1" u="sng"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6546638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B74B2-1220-435D-6F13-402E57CBC984}"/>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4FA4535B-0107-7F3D-E8CC-95144DDB35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91301677-060C-3A43-AA0C-0AEFF5DC4A7A}"/>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27</a:t>
            </a:fld>
            <a:endParaRPr lang="en-IN" sz="1600" b="1" dirty="0">
              <a:solidFill>
                <a:schemeClr val="tx1"/>
              </a:solidFill>
            </a:endParaRPr>
          </a:p>
        </p:txBody>
      </p:sp>
      <p:sp>
        <p:nvSpPr>
          <p:cNvPr id="2" name="Title 11">
            <a:extLst>
              <a:ext uri="{FF2B5EF4-FFF2-40B4-BE49-F238E27FC236}">
                <a16:creationId xmlns:a16="http://schemas.microsoft.com/office/drawing/2014/main" id="{31DB8A2C-BCE0-053B-48BA-A37D0F4B91C3}"/>
              </a:ext>
            </a:extLst>
          </p:cNvPr>
          <p:cNvSpPr txBox="1">
            <a:spLocks/>
          </p:cNvSpPr>
          <p:nvPr/>
        </p:nvSpPr>
        <p:spPr>
          <a:xfrm>
            <a:off x="1686559" y="392866"/>
            <a:ext cx="7325360" cy="917575"/>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b="1" dirty="0">
                <a:ln w="22225">
                  <a:solidFill>
                    <a:schemeClr val="accent2"/>
                  </a:solidFill>
                  <a:prstDash val="solid"/>
                </a:ln>
                <a:solidFill>
                  <a:schemeClr val="tx2"/>
                </a:solidFill>
                <a:latin typeface="Comic Sans MS" panose="030F0702030302020204" pitchFamily="66" charset="0"/>
              </a:rPr>
              <a:t>Voluntary Liquidation Up U/S 59 of Insolvency and Bankruptcy Code, 2016</a:t>
            </a:r>
            <a:endParaRPr lang="en-IN" b="1" dirty="0">
              <a:ln w="22225">
                <a:solidFill>
                  <a:schemeClr val="accent2"/>
                </a:solidFill>
                <a:prstDash val="solid"/>
              </a:ln>
              <a:solidFill>
                <a:schemeClr val="tx2"/>
              </a:solidFill>
              <a:latin typeface="Comic Sans MS" panose="030F0702030302020204" pitchFamily="66" charset="0"/>
            </a:endParaRPr>
          </a:p>
        </p:txBody>
      </p:sp>
      <p:graphicFrame>
        <p:nvGraphicFramePr>
          <p:cNvPr id="3" name="Content Placeholder 2">
            <a:extLst>
              <a:ext uri="{FF2B5EF4-FFF2-40B4-BE49-F238E27FC236}">
                <a16:creationId xmlns:a16="http://schemas.microsoft.com/office/drawing/2014/main" id="{5EA3774B-24F5-6D86-0BE8-CDEAAA3D6DD6}"/>
              </a:ext>
            </a:extLst>
          </p:cNvPr>
          <p:cNvGraphicFramePr>
            <a:graphicFrameLocks noGrp="1"/>
          </p:cNvGraphicFramePr>
          <p:nvPr>
            <p:ph idx="1"/>
            <p:extLst>
              <p:ext uri="{D42A27DB-BD31-4B8C-83A1-F6EECF244321}">
                <p14:modId xmlns:p14="http://schemas.microsoft.com/office/powerpoint/2010/main" val="1897809590"/>
              </p:ext>
            </p:extLst>
          </p:nvPr>
        </p:nvGraphicFramePr>
        <p:xfrm>
          <a:off x="-297036" y="2110074"/>
          <a:ext cx="10484364" cy="400134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extBox 6">
            <a:extLst>
              <a:ext uri="{FF2B5EF4-FFF2-40B4-BE49-F238E27FC236}">
                <a16:creationId xmlns:a16="http://schemas.microsoft.com/office/drawing/2014/main" id="{6839B784-E3A0-08AF-5315-815CC5CEC9E9}"/>
              </a:ext>
            </a:extLst>
          </p:cNvPr>
          <p:cNvSpPr txBox="1"/>
          <p:nvPr/>
        </p:nvSpPr>
        <p:spPr>
          <a:xfrm>
            <a:off x="2651225" y="1404565"/>
            <a:ext cx="5396029" cy="369332"/>
          </a:xfrm>
          <a:prstGeom prst="rect">
            <a:avLst/>
          </a:prstGeom>
          <a:noFill/>
        </p:spPr>
        <p:txBody>
          <a:bodyPr wrap="none" rtlCol="0">
            <a:spAutoFit/>
          </a:bodyPr>
          <a:lstStyle/>
          <a:p>
            <a:pPr algn="ctr"/>
            <a:r>
              <a:rPr lang="en-US" b="1" u="sng" dirty="0">
                <a:solidFill>
                  <a:srgbClr val="C00000"/>
                </a:solidFill>
                <a:latin typeface="Comic Sans MS" panose="030F0702030302020204" pitchFamily="66" charset="0"/>
              </a:rPr>
              <a:t>Broad Steps Involved in Voluntary Liquidation:</a:t>
            </a:r>
            <a:endParaRPr lang="en-IN" b="1" u="sng"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31225511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783FC-FFF6-8FEA-5310-8A653D7008A9}"/>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3984AC8B-8322-7115-B1D2-6215C2C69E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FA6E54A-DB15-41D7-212F-77CE1A0C6B80}"/>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28</a:t>
            </a:fld>
            <a:endParaRPr lang="en-IN" sz="1600" b="1" dirty="0">
              <a:solidFill>
                <a:schemeClr val="tx1"/>
              </a:solidFill>
            </a:endParaRPr>
          </a:p>
        </p:txBody>
      </p:sp>
      <p:graphicFrame>
        <p:nvGraphicFramePr>
          <p:cNvPr id="3" name="Content Placeholder 2">
            <a:extLst>
              <a:ext uri="{FF2B5EF4-FFF2-40B4-BE49-F238E27FC236}">
                <a16:creationId xmlns:a16="http://schemas.microsoft.com/office/drawing/2014/main" id="{6954C2EB-7D9B-9DE6-BD35-E202A654F9F7}"/>
              </a:ext>
            </a:extLst>
          </p:cNvPr>
          <p:cNvGraphicFramePr>
            <a:graphicFrameLocks noGrp="1"/>
          </p:cNvGraphicFramePr>
          <p:nvPr>
            <p:ph idx="1"/>
            <p:extLst>
              <p:ext uri="{D42A27DB-BD31-4B8C-83A1-F6EECF244321}">
                <p14:modId xmlns:p14="http://schemas.microsoft.com/office/powerpoint/2010/main" val="3368136288"/>
              </p:ext>
            </p:extLst>
          </p:nvPr>
        </p:nvGraphicFramePr>
        <p:xfrm>
          <a:off x="0" y="2009158"/>
          <a:ext cx="10088880" cy="365398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TextBox 7">
            <a:extLst>
              <a:ext uri="{FF2B5EF4-FFF2-40B4-BE49-F238E27FC236}">
                <a16:creationId xmlns:a16="http://schemas.microsoft.com/office/drawing/2014/main" id="{20DC2A2D-FF22-4F0E-ADE4-54F00ACC44A2}"/>
              </a:ext>
            </a:extLst>
          </p:cNvPr>
          <p:cNvSpPr txBox="1"/>
          <p:nvPr/>
        </p:nvSpPr>
        <p:spPr>
          <a:xfrm>
            <a:off x="2869435" y="609599"/>
            <a:ext cx="5396029" cy="369332"/>
          </a:xfrm>
          <a:prstGeom prst="rect">
            <a:avLst/>
          </a:prstGeom>
          <a:noFill/>
        </p:spPr>
        <p:txBody>
          <a:bodyPr wrap="none" rtlCol="0">
            <a:spAutoFit/>
          </a:bodyPr>
          <a:lstStyle/>
          <a:p>
            <a:pPr algn="ctr"/>
            <a:r>
              <a:rPr lang="en-US" b="1" u="sng" dirty="0">
                <a:solidFill>
                  <a:srgbClr val="C00000"/>
                </a:solidFill>
                <a:latin typeface="Comic Sans MS" panose="030F0702030302020204" pitchFamily="66" charset="0"/>
              </a:rPr>
              <a:t>Broad Steps Involved in Voluntary Liquidation:</a:t>
            </a:r>
            <a:endParaRPr lang="en-IN" b="1" u="sng"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19755013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783FC-FFF6-8FEA-5310-8A653D7008A9}"/>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3984AC8B-8322-7115-B1D2-6215C2C69E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FA6E54A-DB15-41D7-212F-77CE1A0C6B80}"/>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29</a:t>
            </a:fld>
            <a:endParaRPr lang="en-IN" sz="1600" b="1" dirty="0">
              <a:solidFill>
                <a:schemeClr val="tx1"/>
              </a:solidFill>
            </a:endParaRPr>
          </a:p>
        </p:txBody>
      </p:sp>
      <p:graphicFrame>
        <p:nvGraphicFramePr>
          <p:cNvPr id="3" name="Content Placeholder 2">
            <a:extLst>
              <a:ext uri="{FF2B5EF4-FFF2-40B4-BE49-F238E27FC236}">
                <a16:creationId xmlns:a16="http://schemas.microsoft.com/office/drawing/2014/main" id="{6954C2EB-7D9B-9DE6-BD35-E202A654F9F7}"/>
              </a:ext>
            </a:extLst>
          </p:cNvPr>
          <p:cNvGraphicFramePr>
            <a:graphicFrameLocks noGrp="1"/>
          </p:cNvGraphicFramePr>
          <p:nvPr>
            <p:ph idx="1"/>
            <p:extLst>
              <p:ext uri="{D42A27DB-BD31-4B8C-83A1-F6EECF244321}">
                <p14:modId xmlns:p14="http://schemas.microsoft.com/office/powerpoint/2010/main" val="1425544709"/>
              </p:ext>
            </p:extLst>
          </p:nvPr>
        </p:nvGraphicFramePr>
        <p:xfrm>
          <a:off x="0" y="2009158"/>
          <a:ext cx="10088880" cy="365398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TextBox 7">
            <a:extLst>
              <a:ext uri="{FF2B5EF4-FFF2-40B4-BE49-F238E27FC236}">
                <a16:creationId xmlns:a16="http://schemas.microsoft.com/office/drawing/2014/main" id="{20DC2A2D-FF22-4F0E-ADE4-54F00ACC44A2}"/>
              </a:ext>
            </a:extLst>
          </p:cNvPr>
          <p:cNvSpPr txBox="1"/>
          <p:nvPr/>
        </p:nvSpPr>
        <p:spPr>
          <a:xfrm>
            <a:off x="2869435" y="609599"/>
            <a:ext cx="5396029" cy="369332"/>
          </a:xfrm>
          <a:prstGeom prst="rect">
            <a:avLst/>
          </a:prstGeom>
          <a:noFill/>
        </p:spPr>
        <p:txBody>
          <a:bodyPr wrap="none" rtlCol="0">
            <a:spAutoFit/>
          </a:bodyPr>
          <a:lstStyle/>
          <a:p>
            <a:pPr algn="ctr"/>
            <a:r>
              <a:rPr lang="en-US" b="1" u="sng" dirty="0">
                <a:solidFill>
                  <a:srgbClr val="C00000"/>
                </a:solidFill>
                <a:latin typeface="Comic Sans MS" panose="030F0702030302020204" pitchFamily="66" charset="0"/>
              </a:rPr>
              <a:t>Broad Steps Involved in Voluntary Liquidation:</a:t>
            </a:r>
            <a:endParaRPr lang="en-IN" b="1" u="sng"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28149952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2BDAF-5A0B-FA48-1193-EB734FDBD741}"/>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4E676211-E6FB-F55F-054B-972C17D7D7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B140469E-762F-43C5-EFF7-B3E7EBBCBF53}"/>
              </a:ext>
            </a:extLst>
          </p:cNvPr>
          <p:cNvSpPr>
            <a:spLocks noGrp="1"/>
          </p:cNvSpPr>
          <p:nvPr>
            <p:ph idx="1"/>
          </p:nvPr>
        </p:nvSpPr>
        <p:spPr>
          <a:xfrm>
            <a:off x="220134" y="828310"/>
            <a:ext cx="11174689" cy="5782265"/>
          </a:xfrm>
        </p:spPr>
        <p:txBody>
          <a:bodyPr>
            <a:normAutofit lnSpcReduction="10000"/>
          </a:bodyPr>
          <a:lstStyle/>
          <a:p>
            <a:pPr marL="0" indent="0" algn="just">
              <a:spcBef>
                <a:spcPts val="0"/>
              </a:spcBef>
              <a:buNone/>
            </a:pPr>
            <a:endParaRPr lang="en-US" sz="1700" dirty="0">
              <a:solidFill>
                <a:schemeClr val="tx1"/>
              </a:solidFill>
              <a:latin typeface="Comic Sans MS" panose="030F0702030302020204" pitchFamily="66" charset="0"/>
            </a:endParaRPr>
          </a:p>
          <a:p>
            <a:pPr algn="just">
              <a:spcBef>
                <a:spcPts val="0"/>
              </a:spcBef>
              <a:buAutoNum type="alphaLcPeriod"/>
            </a:pPr>
            <a:endParaRPr lang="en-US" sz="1700" dirty="0">
              <a:solidFill>
                <a:schemeClr val="tx1"/>
              </a:solidFill>
              <a:latin typeface="Comic Sans MS" panose="030F0702030302020204" pitchFamily="66" charset="0"/>
            </a:endParaRPr>
          </a:p>
          <a:p>
            <a:pPr marL="0" indent="0" algn="just">
              <a:spcBef>
                <a:spcPts val="0"/>
              </a:spcBef>
              <a:buNone/>
            </a:pPr>
            <a:r>
              <a:rPr lang="en-US" sz="1600" b="1" dirty="0">
                <a:solidFill>
                  <a:schemeClr val="tx2"/>
                </a:solidFill>
                <a:latin typeface="Comic Sans MS" panose="030F0702030302020204" pitchFamily="66" charset="0"/>
              </a:rPr>
              <a:t>Corporate Insolvency Resolution Process (CIRP) </a:t>
            </a:r>
            <a:r>
              <a:rPr lang="en-US" sz="1600" dirty="0">
                <a:solidFill>
                  <a:schemeClr val="tx1"/>
                </a:solidFill>
                <a:latin typeface="Comic Sans MS" panose="030F0702030302020204" pitchFamily="66" charset="0"/>
              </a:rPr>
              <a:t>is a process to resolve the corporate insolvency of a corporate debtor. It can be initiated by filing an application to the Adjudicating Authority under Section 7,9 and 10 of Insolvency and Bankruptcy Code, 2016. </a:t>
            </a: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r>
              <a:rPr lang="en-US" sz="1600" dirty="0">
                <a:solidFill>
                  <a:schemeClr val="tx1"/>
                </a:solidFill>
                <a:latin typeface="Comic Sans MS" panose="030F0702030302020204" pitchFamily="66" charset="0"/>
              </a:rPr>
              <a:t>If the Corporate Insolvency Resolution Process fails, the Adjudicating Authority passes an order requiring the company to be liquidated under </a:t>
            </a:r>
            <a:r>
              <a:rPr lang="en-US" sz="1600" b="1" dirty="0">
                <a:solidFill>
                  <a:schemeClr val="tx1"/>
                </a:solidFill>
                <a:latin typeface="Comic Sans MS" panose="030F0702030302020204" pitchFamily="66" charset="0"/>
              </a:rPr>
              <a:t>Chapter III Section-33 of the code.</a:t>
            </a:r>
          </a:p>
        </p:txBody>
      </p:sp>
      <p:sp>
        <p:nvSpPr>
          <p:cNvPr id="6" name="Slide Number Placeholder 5">
            <a:extLst>
              <a:ext uri="{FF2B5EF4-FFF2-40B4-BE49-F238E27FC236}">
                <a16:creationId xmlns:a16="http://schemas.microsoft.com/office/drawing/2014/main" id="{485712AE-E2A3-5C22-6B96-26B9E49AEE20}"/>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3</a:t>
            </a:fld>
            <a:endParaRPr lang="en-IN" sz="1600" b="1" dirty="0">
              <a:solidFill>
                <a:schemeClr val="tx1"/>
              </a:solidFill>
            </a:endParaRPr>
          </a:p>
        </p:txBody>
      </p:sp>
      <p:sp>
        <p:nvSpPr>
          <p:cNvPr id="2" name="Title 11">
            <a:extLst>
              <a:ext uri="{FF2B5EF4-FFF2-40B4-BE49-F238E27FC236}">
                <a16:creationId xmlns:a16="http://schemas.microsoft.com/office/drawing/2014/main" id="{CB6A4624-B3E3-D5E9-FA1E-5BC95D691F99}"/>
              </a:ext>
            </a:extLst>
          </p:cNvPr>
          <p:cNvSpPr txBox="1">
            <a:spLocks/>
          </p:cNvSpPr>
          <p:nvPr/>
        </p:nvSpPr>
        <p:spPr>
          <a:xfrm>
            <a:off x="3015304" y="247425"/>
            <a:ext cx="5346376" cy="634090"/>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800" b="1" dirty="0">
                <a:ln w="22225">
                  <a:solidFill>
                    <a:schemeClr val="accent2"/>
                  </a:solidFill>
                  <a:prstDash val="solid"/>
                </a:ln>
                <a:solidFill>
                  <a:schemeClr val="tx2"/>
                </a:solidFill>
                <a:latin typeface="Comic Sans MS" panose="030F0702030302020204" pitchFamily="66" charset="0"/>
              </a:rPr>
              <a:t>Modes of Winding Up</a:t>
            </a:r>
            <a:endParaRPr lang="en-IN" sz="2800" b="1" dirty="0">
              <a:ln w="22225">
                <a:solidFill>
                  <a:schemeClr val="accent2"/>
                </a:solidFill>
                <a:prstDash val="solid"/>
              </a:ln>
              <a:solidFill>
                <a:schemeClr val="tx2"/>
              </a:solidFill>
              <a:latin typeface="Comic Sans MS" panose="030F0702030302020204" pitchFamily="66" charset="0"/>
            </a:endParaRPr>
          </a:p>
        </p:txBody>
      </p:sp>
      <p:graphicFrame>
        <p:nvGraphicFramePr>
          <p:cNvPr id="3" name="Diagram 2">
            <a:extLst>
              <a:ext uri="{FF2B5EF4-FFF2-40B4-BE49-F238E27FC236}">
                <a16:creationId xmlns:a16="http://schemas.microsoft.com/office/drawing/2014/main" id="{23F7E522-BF90-994C-AF8E-DBC48B610BEF}"/>
              </a:ext>
            </a:extLst>
          </p:cNvPr>
          <p:cNvGraphicFramePr/>
          <p:nvPr>
            <p:extLst>
              <p:ext uri="{D42A27DB-BD31-4B8C-83A1-F6EECF244321}">
                <p14:modId xmlns:p14="http://schemas.microsoft.com/office/powerpoint/2010/main" val="1477239263"/>
              </p:ext>
            </p:extLst>
          </p:nvPr>
        </p:nvGraphicFramePr>
        <p:xfrm>
          <a:off x="2802882" y="1927873"/>
          <a:ext cx="5771219" cy="24776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9" name="Straight Connector 8">
            <a:extLst>
              <a:ext uri="{FF2B5EF4-FFF2-40B4-BE49-F238E27FC236}">
                <a16:creationId xmlns:a16="http://schemas.microsoft.com/office/drawing/2014/main" id="{F1DD3E7C-E5A6-8C3B-127B-E9A112ED9317}"/>
              </a:ext>
            </a:extLst>
          </p:cNvPr>
          <p:cNvCxnSpPr/>
          <p:nvPr/>
        </p:nvCxnSpPr>
        <p:spPr>
          <a:xfrm>
            <a:off x="3385055" y="3934992"/>
            <a:ext cx="0" cy="236306"/>
          </a:xfrm>
          <a:prstGeom prst="line">
            <a:avLst/>
          </a:prstGeom>
        </p:spPr>
        <p:style>
          <a:lnRef idx="2">
            <a:schemeClr val="accent2"/>
          </a:lnRef>
          <a:fillRef idx="0">
            <a:schemeClr val="accent2"/>
          </a:fillRef>
          <a:effectRef idx="1">
            <a:schemeClr val="accent2"/>
          </a:effectRef>
          <a:fontRef idx="minor">
            <a:schemeClr val="tx1"/>
          </a:fontRef>
        </p:style>
      </p:cxnSp>
      <p:cxnSp>
        <p:nvCxnSpPr>
          <p:cNvPr id="10" name="Straight Connector 9">
            <a:extLst>
              <a:ext uri="{FF2B5EF4-FFF2-40B4-BE49-F238E27FC236}">
                <a16:creationId xmlns:a16="http://schemas.microsoft.com/office/drawing/2014/main" id="{3FF208AC-86D3-2557-6EE3-DD33D6741F6C}"/>
              </a:ext>
            </a:extLst>
          </p:cNvPr>
          <p:cNvCxnSpPr/>
          <p:nvPr/>
        </p:nvCxnSpPr>
        <p:spPr>
          <a:xfrm>
            <a:off x="5034672" y="3927114"/>
            <a:ext cx="0" cy="236306"/>
          </a:xfrm>
          <a:prstGeom prst="line">
            <a:avLst/>
          </a:prstGeom>
        </p:spPr>
        <p:style>
          <a:lnRef idx="2">
            <a:schemeClr val="accent2"/>
          </a:lnRef>
          <a:fillRef idx="0">
            <a:schemeClr val="accent2"/>
          </a:fillRef>
          <a:effectRef idx="1">
            <a:schemeClr val="accent2"/>
          </a:effectRef>
          <a:fontRef idx="minor">
            <a:schemeClr val="tx1"/>
          </a:fontRef>
        </p:style>
      </p:cxnSp>
      <p:sp>
        <p:nvSpPr>
          <p:cNvPr id="12" name="Rectangle 11">
            <a:extLst>
              <a:ext uri="{FF2B5EF4-FFF2-40B4-BE49-F238E27FC236}">
                <a16:creationId xmlns:a16="http://schemas.microsoft.com/office/drawing/2014/main" id="{32752E09-320B-9199-74AC-BE3C0C199ED5}"/>
              </a:ext>
            </a:extLst>
          </p:cNvPr>
          <p:cNvSpPr/>
          <p:nvPr/>
        </p:nvSpPr>
        <p:spPr>
          <a:xfrm>
            <a:off x="1808858" y="4193701"/>
            <a:ext cx="1901903" cy="982632"/>
          </a:xfrm>
          <a:prstGeom prst="rect">
            <a:avLst/>
          </a:prstGeom>
          <a:gradFill>
            <a:gsLst>
              <a:gs pos="14430">
                <a:srgbClr val="EBF8FD"/>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tx2"/>
                </a:solidFill>
                <a:latin typeface="Comic Sans MS" panose="030F0702030302020204" pitchFamily="66" charset="0"/>
              </a:rPr>
              <a:t>Initiation of corporate insolvency resolution process by financial creditor</a:t>
            </a:r>
            <a:endParaRPr lang="en-IN" sz="1300" b="1" dirty="0">
              <a:solidFill>
                <a:schemeClr val="tx2"/>
              </a:solidFill>
              <a:latin typeface="Comic Sans MS" panose="030F0702030302020204" pitchFamily="66" charset="0"/>
            </a:endParaRPr>
          </a:p>
        </p:txBody>
      </p:sp>
      <p:sp>
        <p:nvSpPr>
          <p:cNvPr id="13" name="Rectangle 12">
            <a:extLst>
              <a:ext uri="{FF2B5EF4-FFF2-40B4-BE49-F238E27FC236}">
                <a16:creationId xmlns:a16="http://schemas.microsoft.com/office/drawing/2014/main" id="{DABD7E16-AC66-0B7E-759D-E4D72FF2DFBA}"/>
              </a:ext>
            </a:extLst>
          </p:cNvPr>
          <p:cNvSpPr/>
          <p:nvPr/>
        </p:nvSpPr>
        <p:spPr>
          <a:xfrm>
            <a:off x="3923267" y="4188806"/>
            <a:ext cx="1848962" cy="1263049"/>
          </a:xfrm>
          <a:prstGeom prst="rect">
            <a:avLst/>
          </a:prstGeom>
          <a:gradFill>
            <a:gsLst>
              <a:gs pos="14430">
                <a:srgbClr val="EBF8FD"/>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tx2"/>
                </a:solidFill>
                <a:latin typeface="Comic Sans MS" panose="030F0702030302020204" pitchFamily="66" charset="0"/>
              </a:rPr>
              <a:t>Application for initiation of corporate insolvency resolution process by operational creditor</a:t>
            </a:r>
            <a:endParaRPr lang="en-IN" sz="1300" b="1" dirty="0">
              <a:solidFill>
                <a:schemeClr val="tx2"/>
              </a:solidFill>
              <a:latin typeface="Comic Sans MS" panose="030F0702030302020204" pitchFamily="66" charset="0"/>
            </a:endParaRPr>
          </a:p>
        </p:txBody>
      </p:sp>
      <p:sp>
        <p:nvSpPr>
          <p:cNvPr id="14" name="Rectangle 13">
            <a:extLst>
              <a:ext uri="{FF2B5EF4-FFF2-40B4-BE49-F238E27FC236}">
                <a16:creationId xmlns:a16="http://schemas.microsoft.com/office/drawing/2014/main" id="{C0274258-0814-B13A-67DC-B041F6184254}"/>
              </a:ext>
            </a:extLst>
          </p:cNvPr>
          <p:cNvSpPr/>
          <p:nvPr/>
        </p:nvSpPr>
        <p:spPr>
          <a:xfrm>
            <a:off x="5984735" y="4216844"/>
            <a:ext cx="1625101" cy="1235010"/>
          </a:xfrm>
          <a:prstGeom prst="rect">
            <a:avLst/>
          </a:prstGeom>
          <a:gradFill>
            <a:gsLst>
              <a:gs pos="14430">
                <a:srgbClr val="EBF8FD"/>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tx2"/>
                </a:solidFill>
                <a:latin typeface="Comic Sans MS" panose="030F0702030302020204" pitchFamily="66" charset="0"/>
              </a:rPr>
              <a:t>Initiation of corporate insolvency resolution process by corporate applicant</a:t>
            </a:r>
            <a:endParaRPr lang="en-IN" sz="1300" b="1" dirty="0">
              <a:solidFill>
                <a:schemeClr val="tx2"/>
              </a:solidFill>
              <a:latin typeface="Comic Sans MS" panose="030F0702030302020204" pitchFamily="66" charset="0"/>
            </a:endParaRPr>
          </a:p>
        </p:txBody>
      </p:sp>
      <p:cxnSp>
        <p:nvCxnSpPr>
          <p:cNvPr id="18" name="Straight Connector 17">
            <a:extLst>
              <a:ext uri="{FF2B5EF4-FFF2-40B4-BE49-F238E27FC236}">
                <a16:creationId xmlns:a16="http://schemas.microsoft.com/office/drawing/2014/main" id="{694BD087-3A94-9A5F-06D9-D0C63904AE1A}"/>
              </a:ext>
            </a:extLst>
          </p:cNvPr>
          <p:cNvCxnSpPr/>
          <p:nvPr/>
        </p:nvCxnSpPr>
        <p:spPr>
          <a:xfrm>
            <a:off x="6409704" y="3927114"/>
            <a:ext cx="0" cy="236306"/>
          </a:xfrm>
          <a:prstGeom prst="line">
            <a:avLst/>
          </a:prstGeom>
        </p:spPr>
        <p:style>
          <a:lnRef idx="2">
            <a:schemeClr val="accent2"/>
          </a:lnRef>
          <a:fillRef idx="0">
            <a:schemeClr val="accent2"/>
          </a:fillRef>
          <a:effectRef idx="1">
            <a:schemeClr val="accent2"/>
          </a:effectRef>
          <a:fontRef idx="minor">
            <a:schemeClr val="tx1"/>
          </a:fontRef>
        </p:style>
      </p:cxnSp>
      <p:sp>
        <p:nvSpPr>
          <p:cNvPr id="26" name="Rectangle 25">
            <a:extLst>
              <a:ext uri="{FF2B5EF4-FFF2-40B4-BE49-F238E27FC236}">
                <a16:creationId xmlns:a16="http://schemas.microsoft.com/office/drawing/2014/main" id="{F8A3AF55-1EEA-41AF-30C4-8E66F0FCB4A4}"/>
              </a:ext>
            </a:extLst>
          </p:cNvPr>
          <p:cNvSpPr/>
          <p:nvPr/>
        </p:nvSpPr>
        <p:spPr>
          <a:xfrm>
            <a:off x="7822342" y="4164024"/>
            <a:ext cx="1764367" cy="1287830"/>
          </a:xfrm>
          <a:prstGeom prst="rect">
            <a:avLst/>
          </a:prstGeom>
          <a:gradFill>
            <a:gsLst>
              <a:gs pos="14430">
                <a:srgbClr val="EBF8FD"/>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1300" b="1" dirty="0">
                <a:solidFill>
                  <a:schemeClr val="tx2"/>
                </a:solidFill>
                <a:latin typeface="Comic Sans MS" panose="030F0702030302020204" pitchFamily="66" charset="0"/>
              </a:rPr>
              <a:t>Circumstances in which company may be wound up by Tribunal</a:t>
            </a:r>
            <a:endParaRPr lang="en-IN" sz="1300" b="1" dirty="0">
              <a:solidFill>
                <a:schemeClr val="tx2"/>
              </a:solidFill>
              <a:latin typeface="Comic Sans MS" panose="030F0702030302020204" pitchFamily="66" charset="0"/>
            </a:endParaRPr>
          </a:p>
        </p:txBody>
      </p:sp>
      <p:cxnSp>
        <p:nvCxnSpPr>
          <p:cNvPr id="28" name="Straight Connector 27">
            <a:extLst>
              <a:ext uri="{FF2B5EF4-FFF2-40B4-BE49-F238E27FC236}">
                <a16:creationId xmlns:a16="http://schemas.microsoft.com/office/drawing/2014/main" id="{2631AA88-3DC9-A52D-4BCA-02A976E75AE2}"/>
              </a:ext>
            </a:extLst>
          </p:cNvPr>
          <p:cNvCxnSpPr/>
          <p:nvPr/>
        </p:nvCxnSpPr>
        <p:spPr>
          <a:xfrm>
            <a:off x="8361680" y="3920721"/>
            <a:ext cx="0" cy="236306"/>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6819106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19" end="19"/>
                                            </p:txEl>
                                          </p:spTgt>
                                        </p:tgtEl>
                                        <p:attrNameLst>
                                          <p:attrName>style.visibility</p:attrName>
                                        </p:attrNameLst>
                                      </p:cBhvr>
                                      <p:to>
                                        <p:strVal val="visible"/>
                                      </p:to>
                                    </p:set>
                                    <p:anim calcmode="lin" valueType="num">
                                      <p:cBhvr additive="base">
                                        <p:cTn id="19" dur="500" fill="hold"/>
                                        <p:tgtEl>
                                          <p:spTgt spid="5">
                                            <p:txEl>
                                              <p:pRg st="19" end="1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9" end="19"/>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anim calcmode="lin" valueType="num">
                                      <p:cBhvr additive="base">
                                        <p:cTn id="39" dur="500" fill="hold"/>
                                        <p:tgtEl>
                                          <p:spTgt spid="26"/>
                                        </p:tgtEl>
                                        <p:attrNameLst>
                                          <p:attrName>ppt_x</p:attrName>
                                        </p:attrNameLst>
                                      </p:cBhvr>
                                      <p:tavLst>
                                        <p:tav tm="0">
                                          <p:val>
                                            <p:strVal val="#ppt_x"/>
                                          </p:val>
                                        </p:tav>
                                        <p:tav tm="100000">
                                          <p:val>
                                            <p:strVal val="#ppt_x"/>
                                          </p:val>
                                        </p:tav>
                                      </p:tavLst>
                                    </p:anim>
                                    <p:anim calcmode="lin" valueType="num">
                                      <p:cBhvr additive="base">
                                        <p:cTn id="4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animBg="1"/>
      <p:bldGraphic spid="3" grpId="0">
        <p:bldAsOne/>
      </p:bldGraphic>
      <p:bldP spid="12" grpId="0" animBg="1"/>
      <p:bldP spid="13" grpId="0" animBg="1"/>
      <p:bldP spid="14" grpId="0" animBg="1"/>
      <p:bldP spid="2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AB4B1-704F-6BFB-A2DD-87FF7502521F}"/>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81E2F7E4-BB57-85BB-1DD7-977EC0FF44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728A4BA-BF75-CC99-8534-840F193D28C3}"/>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30</a:t>
            </a:fld>
            <a:endParaRPr lang="en-IN" sz="1600" b="1" dirty="0">
              <a:solidFill>
                <a:schemeClr val="tx1"/>
              </a:solidFill>
            </a:endParaRPr>
          </a:p>
        </p:txBody>
      </p:sp>
      <p:sp>
        <p:nvSpPr>
          <p:cNvPr id="2" name="Title 11">
            <a:extLst>
              <a:ext uri="{FF2B5EF4-FFF2-40B4-BE49-F238E27FC236}">
                <a16:creationId xmlns:a16="http://schemas.microsoft.com/office/drawing/2014/main" id="{07E003C5-0FA6-A3CF-79D2-88BB36063036}"/>
              </a:ext>
            </a:extLst>
          </p:cNvPr>
          <p:cNvSpPr txBox="1">
            <a:spLocks/>
          </p:cNvSpPr>
          <p:nvPr/>
        </p:nvSpPr>
        <p:spPr>
          <a:xfrm>
            <a:off x="1849819" y="332105"/>
            <a:ext cx="7620001" cy="582295"/>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400" b="1" dirty="0">
                <a:ln w="22225">
                  <a:solidFill>
                    <a:schemeClr val="accent2"/>
                  </a:solidFill>
                  <a:prstDash val="solid"/>
                </a:ln>
                <a:solidFill>
                  <a:schemeClr val="tx1"/>
                </a:solidFill>
              </a:rPr>
              <a:t>Key Points -Voluntary Liquidation</a:t>
            </a:r>
            <a:endParaRPr lang="en-IN" sz="2400" b="1" dirty="0">
              <a:ln w="22225">
                <a:solidFill>
                  <a:schemeClr val="accent2"/>
                </a:solidFill>
                <a:prstDash val="solid"/>
              </a:ln>
              <a:solidFill>
                <a:schemeClr val="tx1"/>
              </a:solidFill>
            </a:endParaRPr>
          </a:p>
        </p:txBody>
      </p:sp>
      <p:graphicFrame>
        <p:nvGraphicFramePr>
          <p:cNvPr id="3" name="Content Placeholder 2">
            <a:extLst>
              <a:ext uri="{FF2B5EF4-FFF2-40B4-BE49-F238E27FC236}">
                <a16:creationId xmlns:a16="http://schemas.microsoft.com/office/drawing/2014/main" id="{FF08D7C5-8C34-4DA3-B32A-1EAB8E2B3F57}"/>
              </a:ext>
            </a:extLst>
          </p:cNvPr>
          <p:cNvGraphicFramePr>
            <a:graphicFrameLocks noGrp="1"/>
          </p:cNvGraphicFramePr>
          <p:nvPr>
            <p:ph idx="1"/>
            <p:extLst>
              <p:ext uri="{D42A27DB-BD31-4B8C-83A1-F6EECF244321}">
                <p14:modId xmlns:p14="http://schemas.microsoft.com/office/powerpoint/2010/main" val="3351531888"/>
              </p:ext>
            </p:extLst>
          </p:nvPr>
        </p:nvGraphicFramePr>
        <p:xfrm>
          <a:off x="-918221" y="1239406"/>
          <a:ext cx="12360165" cy="545750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629745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69331-DC0D-03A9-FC2A-CD49D0DF1458}"/>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1B9E691A-2B7C-3734-966B-6160DDAC6B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72C85DB9-0FF0-C4A6-70D4-047E5FD037D0}"/>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31</a:t>
            </a:fld>
            <a:endParaRPr lang="en-IN" sz="1600" b="1" dirty="0">
              <a:solidFill>
                <a:schemeClr val="tx1"/>
              </a:solidFill>
            </a:endParaRPr>
          </a:p>
        </p:txBody>
      </p:sp>
      <p:pic>
        <p:nvPicPr>
          <p:cNvPr id="8" name="Picture 7">
            <a:extLst>
              <a:ext uri="{FF2B5EF4-FFF2-40B4-BE49-F238E27FC236}">
                <a16:creationId xmlns:a16="http://schemas.microsoft.com/office/drawing/2014/main" id="{0BECFD7E-4866-4152-BD74-38D291C225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1434" y="1345323"/>
            <a:ext cx="8660524" cy="4871545"/>
          </a:xfrm>
          <a:prstGeom prst="rect">
            <a:avLst/>
          </a:prstGeom>
        </p:spPr>
      </p:pic>
    </p:spTree>
    <p:extLst>
      <p:ext uri="{BB962C8B-B14F-4D97-AF65-F5344CB8AC3E}">
        <p14:creationId xmlns:p14="http://schemas.microsoft.com/office/powerpoint/2010/main" val="28826201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F423584-07E3-92C5-E601-BFC5AD34EE62}"/>
              </a:ext>
            </a:extLst>
          </p:cNvPr>
          <p:cNvSpPr>
            <a:spLocks noGrp="1"/>
          </p:cNvSpPr>
          <p:nvPr>
            <p:ph type="sldNum" sz="quarter" idx="12"/>
          </p:nvPr>
        </p:nvSpPr>
        <p:spPr/>
        <p:txBody>
          <a:bodyPr/>
          <a:lstStyle/>
          <a:p>
            <a:fld id="{8040F6DE-46FE-455C-892B-E9B2DDEA0622}" type="slidenum">
              <a:rPr lang="en-IN" smtClean="0"/>
              <a:t>32</a:t>
            </a:fld>
            <a:endParaRPr lang="en-IN"/>
          </a:p>
        </p:txBody>
      </p:sp>
      <p:sp>
        <p:nvSpPr>
          <p:cNvPr id="9" name="Subtitle 2">
            <a:extLst>
              <a:ext uri="{FF2B5EF4-FFF2-40B4-BE49-F238E27FC236}">
                <a16:creationId xmlns:a16="http://schemas.microsoft.com/office/drawing/2014/main" id="{2443F82D-625F-30E4-E2FF-7D26AFF47929}"/>
              </a:ext>
            </a:extLst>
          </p:cNvPr>
          <p:cNvSpPr txBox="1">
            <a:spLocks/>
          </p:cNvSpPr>
          <p:nvPr/>
        </p:nvSpPr>
        <p:spPr>
          <a:xfrm>
            <a:off x="4090056" y="3538009"/>
            <a:ext cx="7474373" cy="1795991"/>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nSpc>
                <a:spcPct val="150000"/>
              </a:lnSpc>
              <a:spcBef>
                <a:spcPts val="0"/>
              </a:spcBef>
            </a:pPr>
            <a:endParaRPr lang="en-US" sz="1400" b="1" dirty="0">
              <a:solidFill>
                <a:schemeClr val="tx1"/>
              </a:solidFill>
              <a:latin typeface="Comic Sans MS" panose="030F0702030302020204" pitchFamily="66" charset="0"/>
            </a:endParaRPr>
          </a:p>
          <a:p>
            <a:pPr>
              <a:lnSpc>
                <a:spcPct val="150000"/>
              </a:lnSpc>
              <a:spcBef>
                <a:spcPts val="0"/>
              </a:spcBef>
            </a:pPr>
            <a:r>
              <a:rPr lang="en-US" sz="1400" b="1" dirty="0">
                <a:solidFill>
                  <a:schemeClr val="tx1"/>
                </a:solidFill>
                <a:latin typeface="Comic Sans MS" panose="030F0702030302020204" pitchFamily="66" charset="0"/>
              </a:rPr>
              <a:t>								</a:t>
            </a:r>
            <a:endParaRPr lang="en-IN" b="1" dirty="0">
              <a:solidFill>
                <a:schemeClr val="tx1"/>
              </a:solidFill>
              <a:latin typeface="Comic Sans MS" panose="030F0702030302020204" pitchFamily="66" charset="0"/>
            </a:endParaRPr>
          </a:p>
        </p:txBody>
      </p:sp>
      <p:sp>
        <p:nvSpPr>
          <p:cNvPr id="10" name="TextBox 9">
            <a:extLst>
              <a:ext uri="{FF2B5EF4-FFF2-40B4-BE49-F238E27FC236}">
                <a16:creationId xmlns:a16="http://schemas.microsoft.com/office/drawing/2014/main" id="{071D3E39-74B0-4EC6-3E07-34AD6E06F524}"/>
              </a:ext>
            </a:extLst>
          </p:cNvPr>
          <p:cNvSpPr txBox="1"/>
          <p:nvPr/>
        </p:nvSpPr>
        <p:spPr>
          <a:xfrm>
            <a:off x="5463349" y="4289724"/>
            <a:ext cx="6101080" cy="585097"/>
          </a:xfrm>
          <a:prstGeom prst="rect">
            <a:avLst/>
          </a:prstGeom>
          <a:noFill/>
        </p:spPr>
        <p:txBody>
          <a:bodyPr wrap="square">
            <a:spAutoFit/>
          </a:bodyPr>
          <a:lstStyle/>
          <a:p>
            <a:pPr>
              <a:lnSpc>
                <a:spcPct val="150000"/>
              </a:lnSpc>
              <a:spcBef>
                <a:spcPts val="0"/>
              </a:spcBef>
            </a:pPr>
            <a:r>
              <a:rPr lang="en-US" sz="2400" b="1" dirty="0">
                <a:solidFill>
                  <a:schemeClr val="tx1"/>
                </a:solidFill>
                <a:latin typeface="Comic Sans MS" panose="030F0702030302020204" pitchFamily="66" charset="0"/>
              </a:rPr>
              <a:t>BY CS SHAILESH BAHETI</a:t>
            </a:r>
          </a:p>
        </p:txBody>
      </p:sp>
      <p:sp>
        <p:nvSpPr>
          <p:cNvPr id="11" name="TextBox 10">
            <a:extLst>
              <a:ext uri="{FF2B5EF4-FFF2-40B4-BE49-F238E27FC236}">
                <a16:creationId xmlns:a16="http://schemas.microsoft.com/office/drawing/2014/main" id="{64B12C83-62F5-250E-BF81-C05320690ABD}"/>
              </a:ext>
            </a:extLst>
          </p:cNvPr>
          <p:cNvSpPr txBox="1"/>
          <p:nvPr/>
        </p:nvSpPr>
        <p:spPr>
          <a:xfrm>
            <a:off x="5463349" y="5363283"/>
            <a:ext cx="3634740" cy="702949"/>
          </a:xfrm>
          <a:prstGeom prst="rect">
            <a:avLst/>
          </a:prstGeom>
          <a:noFill/>
        </p:spPr>
        <p:txBody>
          <a:bodyPr wrap="square">
            <a:spAutoFit/>
          </a:bodyPr>
          <a:lstStyle/>
          <a:p>
            <a:pPr>
              <a:lnSpc>
                <a:spcPct val="150000"/>
              </a:lnSpc>
              <a:spcBef>
                <a:spcPts val="0"/>
              </a:spcBef>
            </a:pPr>
            <a:r>
              <a:rPr lang="en-US" sz="1400" b="1" dirty="0">
                <a:solidFill>
                  <a:schemeClr val="tx1"/>
                </a:solidFill>
                <a:latin typeface="Comic Sans MS" panose="030F0702030302020204" pitchFamily="66" charset="0"/>
              </a:rPr>
              <a:t>Phone Number: 9000010183</a:t>
            </a:r>
          </a:p>
          <a:p>
            <a:pPr>
              <a:lnSpc>
                <a:spcPct val="150000"/>
              </a:lnSpc>
              <a:spcBef>
                <a:spcPts val="0"/>
              </a:spcBef>
            </a:pPr>
            <a:r>
              <a:rPr lang="en-US" sz="1400" b="1" dirty="0">
                <a:latin typeface="Comic Sans MS" panose="030F0702030302020204" pitchFamily="66" charset="0"/>
              </a:rPr>
              <a:t>Email Id: info@bahetiguptanco.com</a:t>
            </a:r>
            <a:endParaRPr lang="en-US" sz="1400" b="1" dirty="0">
              <a:solidFill>
                <a:schemeClr val="tx1"/>
              </a:solidFill>
              <a:latin typeface="Comic Sans MS" panose="030F0702030302020204" pitchFamily="66" charset="0"/>
            </a:endParaRPr>
          </a:p>
        </p:txBody>
      </p:sp>
      <p:sp>
        <p:nvSpPr>
          <p:cNvPr id="6" name="Rectangle 5">
            <a:extLst>
              <a:ext uri="{FF2B5EF4-FFF2-40B4-BE49-F238E27FC236}">
                <a16:creationId xmlns:a16="http://schemas.microsoft.com/office/drawing/2014/main" id="{8E8522D3-A3C2-4ACB-A012-7169D2F9ADA7}"/>
              </a:ext>
            </a:extLst>
          </p:cNvPr>
          <p:cNvSpPr/>
          <p:nvPr/>
        </p:nvSpPr>
        <p:spPr>
          <a:xfrm>
            <a:off x="5463349" y="4905877"/>
            <a:ext cx="2677336" cy="369332"/>
          </a:xfrm>
          <a:prstGeom prst="rect">
            <a:avLst/>
          </a:prstGeom>
        </p:spPr>
        <p:txBody>
          <a:bodyPr wrap="none">
            <a:spAutoFit/>
          </a:bodyPr>
          <a:lstStyle/>
          <a:p>
            <a:r>
              <a:rPr lang="en-US" b="1" dirty="0">
                <a:latin typeface="Comic Sans MS" panose="030F0702030302020204" pitchFamily="66" charset="0"/>
              </a:rPr>
              <a:t>FCS, LLB., IP &amp; SIA</a:t>
            </a:r>
            <a:endParaRPr lang="en-IN" dirty="0"/>
          </a:p>
        </p:txBody>
      </p:sp>
      <p:sp>
        <p:nvSpPr>
          <p:cNvPr id="12" name="Content Placeholder 4">
            <a:extLst>
              <a:ext uri="{FF2B5EF4-FFF2-40B4-BE49-F238E27FC236}">
                <a16:creationId xmlns:a16="http://schemas.microsoft.com/office/drawing/2014/main" id="{B9EB741C-587B-4ADA-AE10-A24577733C95}"/>
              </a:ext>
            </a:extLst>
          </p:cNvPr>
          <p:cNvSpPr txBox="1">
            <a:spLocks/>
          </p:cNvSpPr>
          <p:nvPr/>
        </p:nvSpPr>
        <p:spPr>
          <a:xfrm>
            <a:off x="0" y="-22807"/>
            <a:ext cx="6234294" cy="4268986"/>
          </a:xfrm>
          <a:prstGeom prst="rect">
            <a:avLst/>
          </a:prstGeom>
          <a:pattFill prst="pct5">
            <a:fgClr>
              <a:schemeClr val="accent1"/>
            </a:fgClr>
            <a:bgClr>
              <a:schemeClr val="bg1"/>
            </a:bgClr>
          </a:pattFill>
        </p:spPr>
        <p:txBody>
          <a:bodyPr>
            <a:normAutofit fontScale="9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spcBef>
                <a:spcPts val="0"/>
              </a:spcBef>
              <a:buClr>
                <a:schemeClr val="tx1">
                  <a:lumMod val="95000"/>
                  <a:lumOff val="5000"/>
                </a:schemeClr>
              </a:buClr>
              <a:buSzPct val="90000"/>
              <a:buFont typeface="Wingdings 3" charset="2"/>
              <a:buNone/>
            </a:pPr>
            <a:r>
              <a:rPr lang="en-US" sz="12000" dirty="0">
                <a:solidFill>
                  <a:schemeClr val="tx2"/>
                </a:solidFill>
                <a:latin typeface="Comic Sans MS" panose="030F0702030302020204" pitchFamily="66" charset="0"/>
              </a:rPr>
              <a:t> </a:t>
            </a:r>
          </a:p>
          <a:p>
            <a:pPr marL="0" indent="0" algn="ctr">
              <a:spcBef>
                <a:spcPts val="0"/>
              </a:spcBef>
              <a:buClr>
                <a:schemeClr val="tx1">
                  <a:lumMod val="95000"/>
                  <a:lumOff val="5000"/>
                </a:schemeClr>
              </a:buClr>
              <a:buSzPct val="90000"/>
              <a:buFont typeface="Wingdings 3" charset="2"/>
              <a:buNone/>
            </a:pPr>
            <a:r>
              <a:rPr lang="en-US" sz="12000" dirty="0">
                <a:solidFill>
                  <a:schemeClr val="tx2"/>
                </a:solidFill>
                <a:latin typeface="Comic Sans MS" panose="030F0702030302020204" pitchFamily="66" charset="0"/>
              </a:rPr>
              <a:t>Thank </a:t>
            </a:r>
          </a:p>
          <a:p>
            <a:pPr marL="0" indent="0" algn="ctr">
              <a:spcBef>
                <a:spcPts val="0"/>
              </a:spcBef>
              <a:buClr>
                <a:schemeClr val="tx1">
                  <a:lumMod val="95000"/>
                  <a:lumOff val="5000"/>
                </a:schemeClr>
              </a:buClr>
              <a:buSzPct val="90000"/>
              <a:buFont typeface="Wingdings 3" charset="2"/>
              <a:buNone/>
            </a:pPr>
            <a:r>
              <a:rPr lang="en-US" sz="12000" dirty="0">
                <a:solidFill>
                  <a:schemeClr val="tx2"/>
                </a:solidFill>
                <a:latin typeface="Comic Sans MS" panose="030F0702030302020204" pitchFamily="66" charset="0"/>
              </a:rPr>
              <a:t> You</a:t>
            </a:r>
          </a:p>
          <a:p>
            <a:pPr marL="0" indent="0" algn="just">
              <a:spcBef>
                <a:spcPts val="0"/>
              </a:spcBef>
              <a:buFont typeface="Wingdings 3" charset="2"/>
              <a:buNone/>
            </a:pPr>
            <a:endParaRPr lang="en-IN" dirty="0">
              <a:solidFill>
                <a:schemeClr val="tx1"/>
              </a:solidFill>
              <a:latin typeface="Comic Sans MS" panose="030F0702030302020204" pitchFamily="66" charset="0"/>
            </a:endParaRPr>
          </a:p>
        </p:txBody>
      </p:sp>
      <p:pic>
        <p:nvPicPr>
          <p:cNvPr id="13" name="Picture 2">
            <a:extLst>
              <a:ext uri="{FF2B5EF4-FFF2-40B4-BE49-F238E27FC236}">
                <a16:creationId xmlns:a16="http://schemas.microsoft.com/office/drawing/2014/main" id="{72564CCC-2D10-4083-9FD8-D72E1010B4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57232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6" grpId="0"/>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473E9-5528-C97B-163A-A68E22C2A092}"/>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620B4C3C-A0DD-4381-FD76-A7ED77530B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A1C6C797-626D-3FF4-FB87-980D340D9837}"/>
              </a:ext>
            </a:extLst>
          </p:cNvPr>
          <p:cNvSpPr>
            <a:spLocks noGrp="1"/>
          </p:cNvSpPr>
          <p:nvPr>
            <p:ph idx="1"/>
          </p:nvPr>
        </p:nvSpPr>
        <p:spPr>
          <a:xfrm>
            <a:off x="497840" y="1173425"/>
            <a:ext cx="11196320" cy="5578501"/>
          </a:xfrm>
        </p:spPr>
        <p:txBody>
          <a:bodyPr>
            <a:normAutofit/>
          </a:bodyPr>
          <a:lstStyle/>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6E934B20-6585-5619-406D-ED9A8C5CAD58}"/>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4</a:t>
            </a:fld>
            <a:endParaRPr lang="en-IN" sz="1600" b="1" dirty="0">
              <a:solidFill>
                <a:schemeClr val="tx1"/>
              </a:solidFill>
            </a:endParaRPr>
          </a:p>
        </p:txBody>
      </p:sp>
      <p:sp>
        <p:nvSpPr>
          <p:cNvPr id="2" name="Title 11">
            <a:extLst>
              <a:ext uri="{FF2B5EF4-FFF2-40B4-BE49-F238E27FC236}">
                <a16:creationId xmlns:a16="http://schemas.microsoft.com/office/drawing/2014/main" id="{0F281F1E-F25A-7EF3-CB82-0C66729B939B}"/>
              </a:ext>
            </a:extLst>
          </p:cNvPr>
          <p:cNvSpPr txBox="1">
            <a:spLocks/>
          </p:cNvSpPr>
          <p:nvPr/>
        </p:nvSpPr>
        <p:spPr>
          <a:xfrm>
            <a:off x="2966949" y="344038"/>
            <a:ext cx="5384800" cy="724349"/>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fontScale="92500"/>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800" b="1" dirty="0">
                <a:ln w="22225">
                  <a:solidFill>
                    <a:schemeClr val="accent2"/>
                  </a:solidFill>
                  <a:prstDash val="solid"/>
                </a:ln>
                <a:solidFill>
                  <a:schemeClr val="tx2"/>
                </a:solidFill>
                <a:latin typeface="Comic Sans MS" panose="030F0702030302020204" pitchFamily="66" charset="0"/>
              </a:rPr>
              <a:t>Modes of Winding Up (closure)</a:t>
            </a:r>
            <a:endParaRPr lang="en-IN" sz="2800" b="1" dirty="0">
              <a:ln w="22225">
                <a:solidFill>
                  <a:schemeClr val="accent2"/>
                </a:solidFill>
                <a:prstDash val="solid"/>
              </a:ln>
              <a:solidFill>
                <a:schemeClr val="tx2"/>
              </a:solidFill>
              <a:latin typeface="Comic Sans MS" panose="030F0702030302020204" pitchFamily="66" charset="0"/>
            </a:endParaRPr>
          </a:p>
        </p:txBody>
      </p:sp>
      <p:graphicFrame>
        <p:nvGraphicFramePr>
          <p:cNvPr id="3" name="Diagram 2">
            <a:extLst>
              <a:ext uri="{FF2B5EF4-FFF2-40B4-BE49-F238E27FC236}">
                <a16:creationId xmlns:a16="http://schemas.microsoft.com/office/drawing/2014/main" id="{74FA5409-08F5-7EC5-5736-B9DD562018FF}"/>
              </a:ext>
            </a:extLst>
          </p:cNvPr>
          <p:cNvGraphicFramePr/>
          <p:nvPr>
            <p:extLst>
              <p:ext uri="{D42A27DB-BD31-4B8C-83A1-F6EECF244321}">
                <p14:modId xmlns:p14="http://schemas.microsoft.com/office/powerpoint/2010/main" val="1746912789"/>
              </p:ext>
            </p:extLst>
          </p:nvPr>
        </p:nvGraphicFramePr>
        <p:xfrm>
          <a:off x="1510073" y="1580122"/>
          <a:ext cx="7479585" cy="321581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9" name="Straight Connector 8">
            <a:extLst>
              <a:ext uri="{FF2B5EF4-FFF2-40B4-BE49-F238E27FC236}">
                <a16:creationId xmlns:a16="http://schemas.microsoft.com/office/drawing/2014/main" id="{5DF94941-B4E8-2D5B-9CA1-9C708982BA1A}"/>
              </a:ext>
            </a:extLst>
          </p:cNvPr>
          <p:cNvCxnSpPr/>
          <p:nvPr/>
        </p:nvCxnSpPr>
        <p:spPr>
          <a:xfrm>
            <a:off x="2868779" y="4392657"/>
            <a:ext cx="0" cy="236306"/>
          </a:xfrm>
          <a:prstGeom prst="line">
            <a:avLst/>
          </a:prstGeom>
        </p:spPr>
        <p:style>
          <a:lnRef idx="2">
            <a:schemeClr val="accent2"/>
          </a:lnRef>
          <a:fillRef idx="0">
            <a:schemeClr val="accent2"/>
          </a:fillRef>
          <a:effectRef idx="1">
            <a:schemeClr val="accent2"/>
          </a:effectRef>
          <a:fontRef idx="minor">
            <a:schemeClr val="tx1"/>
          </a:fontRef>
        </p:style>
      </p:cxnSp>
      <p:cxnSp>
        <p:nvCxnSpPr>
          <p:cNvPr id="10" name="Straight Connector 9">
            <a:extLst>
              <a:ext uri="{FF2B5EF4-FFF2-40B4-BE49-F238E27FC236}">
                <a16:creationId xmlns:a16="http://schemas.microsoft.com/office/drawing/2014/main" id="{362D6B16-F353-D918-64A0-5C7BB3B9D44C}"/>
              </a:ext>
            </a:extLst>
          </p:cNvPr>
          <p:cNvCxnSpPr/>
          <p:nvPr/>
        </p:nvCxnSpPr>
        <p:spPr>
          <a:xfrm>
            <a:off x="5464849" y="4392657"/>
            <a:ext cx="0" cy="236306"/>
          </a:xfrm>
          <a:prstGeom prst="line">
            <a:avLst/>
          </a:prstGeom>
        </p:spPr>
        <p:style>
          <a:lnRef idx="2">
            <a:schemeClr val="accent2"/>
          </a:lnRef>
          <a:fillRef idx="0">
            <a:schemeClr val="accent2"/>
          </a:fillRef>
          <a:effectRef idx="1">
            <a:schemeClr val="accent2"/>
          </a:effectRef>
          <a:fontRef idx="minor">
            <a:schemeClr val="tx1"/>
          </a:fontRef>
        </p:style>
      </p:cxnSp>
      <p:sp>
        <p:nvSpPr>
          <p:cNvPr id="12" name="Rectangle 11">
            <a:extLst>
              <a:ext uri="{FF2B5EF4-FFF2-40B4-BE49-F238E27FC236}">
                <a16:creationId xmlns:a16="http://schemas.microsoft.com/office/drawing/2014/main" id="{83C1B8F2-816E-F99B-B006-1E757F018384}"/>
              </a:ext>
            </a:extLst>
          </p:cNvPr>
          <p:cNvSpPr/>
          <p:nvPr/>
        </p:nvSpPr>
        <p:spPr>
          <a:xfrm>
            <a:off x="1817541" y="4704827"/>
            <a:ext cx="2102477" cy="11148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2"/>
                </a:solidFill>
                <a:latin typeface="Comic Sans MS" panose="030F0702030302020204" pitchFamily="66" charset="0"/>
              </a:rPr>
              <a:t>Voluntary Winding Up under Section- 59 of Insolvency and Bankruptcy Code, 2016 </a:t>
            </a:r>
            <a:endParaRPr lang="en-IN" sz="1500" b="1" dirty="0">
              <a:solidFill>
                <a:schemeClr val="tx2"/>
              </a:solidFill>
              <a:latin typeface="Comic Sans MS" panose="030F0702030302020204" pitchFamily="66" charset="0"/>
            </a:endParaRPr>
          </a:p>
        </p:txBody>
      </p:sp>
      <p:sp>
        <p:nvSpPr>
          <p:cNvPr id="13" name="Rectangle 12">
            <a:extLst>
              <a:ext uri="{FF2B5EF4-FFF2-40B4-BE49-F238E27FC236}">
                <a16:creationId xmlns:a16="http://schemas.microsoft.com/office/drawing/2014/main" id="{CF58F544-DA4E-CB4F-8531-A393C02DCF4F}"/>
              </a:ext>
            </a:extLst>
          </p:cNvPr>
          <p:cNvSpPr/>
          <p:nvPr/>
        </p:nvSpPr>
        <p:spPr>
          <a:xfrm>
            <a:off x="4522043" y="4733123"/>
            <a:ext cx="2102465" cy="11148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2"/>
                </a:solidFill>
                <a:latin typeface="Comic Sans MS" panose="030F0702030302020204" pitchFamily="66" charset="0"/>
              </a:rPr>
              <a:t>Circumstances in which company may be wound up by Tribunal</a:t>
            </a:r>
            <a:endParaRPr lang="en-IN" sz="1500" b="1" dirty="0">
              <a:solidFill>
                <a:schemeClr val="tx2"/>
              </a:solidFill>
              <a:latin typeface="Comic Sans MS" panose="030F0702030302020204" pitchFamily="66" charset="0"/>
            </a:endParaRPr>
          </a:p>
        </p:txBody>
      </p:sp>
      <p:cxnSp>
        <p:nvCxnSpPr>
          <p:cNvPr id="11" name="Straight Connector 10">
            <a:extLst>
              <a:ext uri="{FF2B5EF4-FFF2-40B4-BE49-F238E27FC236}">
                <a16:creationId xmlns:a16="http://schemas.microsoft.com/office/drawing/2014/main" id="{FA6524A4-5089-43DC-8050-7467BD94CBAE}"/>
              </a:ext>
            </a:extLst>
          </p:cNvPr>
          <p:cNvCxnSpPr/>
          <p:nvPr/>
        </p:nvCxnSpPr>
        <p:spPr>
          <a:xfrm>
            <a:off x="7896216" y="4434007"/>
            <a:ext cx="0" cy="236306"/>
          </a:xfrm>
          <a:prstGeom prst="line">
            <a:avLst/>
          </a:prstGeom>
        </p:spPr>
        <p:style>
          <a:lnRef idx="2">
            <a:schemeClr val="accent2"/>
          </a:lnRef>
          <a:fillRef idx="0">
            <a:schemeClr val="accent2"/>
          </a:fillRef>
          <a:effectRef idx="1">
            <a:schemeClr val="accent2"/>
          </a:effectRef>
          <a:fontRef idx="minor">
            <a:schemeClr val="tx1"/>
          </a:fontRef>
        </p:style>
      </p:cxnSp>
      <p:sp>
        <p:nvSpPr>
          <p:cNvPr id="14" name="Rectangle 13">
            <a:extLst>
              <a:ext uri="{FF2B5EF4-FFF2-40B4-BE49-F238E27FC236}">
                <a16:creationId xmlns:a16="http://schemas.microsoft.com/office/drawing/2014/main" id="{F15F6B42-45A9-4075-8EB7-31C2CDFC59B3}"/>
              </a:ext>
            </a:extLst>
          </p:cNvPr>
          <p:cNvSpPr/>
          <p:nvPr/>
        </p:nvSpPr>
        <p:spPr>
          <a:xfrm>
            <a:off x="6887193" y="4733123"/>
            <a:ext cx="2102465" cy="11148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2"/>
                </a:solidFill>
                <a:latin typeface="Comic Sans MS" panose="030F0702030302020204" pitchFamily="66" charset="0"/>
              </a:rPr>
              <a:t>Circumstances in which company may make an application for Strike off</a:t>
            </a:r>
            <a:endParaRPr lang="en-IN" sz="1500" b="1" dirty="0">
              <a:solidFill>
                <a:schemeClr val="tx2"/>
              </a:solidFill>
              <a:latin typeface="Comic Sans MS" panose="030F0702030302020204" pitchFamily="66" charset="0"/>
            </a:endParaRPr>
          </a:p>
        </p:txBody>
      </p:sp>
    </p:spTree>
    <p:extLst>
      <p:ext uri="{BB962C8B-B14F-4D97-AF65-F5344CB8AC3E}">
        <p14:creationId xmlns:p14="http://schemas.microsoft.com/office/powerpoint/2010/main" val="30565356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P spid="12"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F98C8-D2D8-C472-CD19-DBD307107063}"/>
              </a:ext>
            </a:extLst>
          </p:cNvPr>
          <p:cNvSpPr>
            <a:spLocks noGrp="1"/>
          </p:cNvSpPr>
          <p:nvPr>
            <p:ph type="ctrTitle"/>
          </p:nvPr>
        </p:nvSpPr>
        <p:spPr>
          <a:xfrm>
            <a:off x="732890" y="3087517"/>
            <a:ext cx="10726220" cy="1646302"/>
          </a:xfrm>
        </p:spPr>
        <p:txBody>
          <a:bodyPr/>
          <a:lstStyle/>
          <a:p>
            <a:pPr algn="ctr"/>
            <a:r>
              <a:rPr lang="en-IN" sz="3500" b="1" dirty="0">
                <a:solidFill>
                  <a:schemeClr val="tx2"/>
                </a:solidFill>
                <a:latin typeface="Comic Sans MS" panose="030F0702030302020204" pitchFamily="66" charset="0"/>
              </a:rPr>
              <a:t>STRIKE OFF </a:t>
            </a:r>
            <a:br>
              <a:rPr lang="en-IN" sz="3500" b="1" dirty="0">
                <a:solidFill>
                  <a:schemeClr val="tx1">
                    <a:lumMod val="95000"/>
                    <a:lumOff val="5000"/>
                  </a:schemeClr>
                </a:solidFill>
                <a:latin typeface="Comic Sans MS" panose="030F0702030302020204" pitchFamily="66" charset="0"/>
              </a:rPr>
            </a:br>
            <a:br>
              <a:rPr lang="en-IN" sz="3500" b="1" dirty="0">
                <a:solidFill>
                  <a:schemeClr val="tx1">
                    <a:lumMod val="95000"/>
                    <a:lumOff val="5000"/>
                  </a:schemeClr>
                </a:solidFill>
                <a:latin typeface="Comic Sans MS" panose="030F0702030302020204" pitchFamily="66" charset="0"/>
              </a:rPr>
            </a:br>
            <a:r>
              <a:rPr lang="en-IN" sz="3500" b="1" dirty="0">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atin typeface="Comic Sans MS" panose="030F0702030302020204" pitchFamily="66" charset="0"/>
              </a:rPr>
              <a:t>V/S</a:t>
            </a:r>
            <a:br>
              <a:rPr lang="en-IN" sz="3500" b="1" dirty="0">
                <a:solidFill>
                  <a:schemeClr val="tx1">
                    <a:lumMod val="95000"/>
                    <a:lumOff val="5000"/>
                  </a:schemeClr>
                </a:solidFill>
                <a:latin typeface="Comic Sans MS" panose="030F0702030302020204" pitchFamily="66" charset="0"/>
              </a:rPr>
            </a:br>
            <a:r>
              <a:rPr lang="en-IN" sz="3500" b="1" dirty="0">
                <a:solidFill>
                  <a:schemeClr val="tx1">
                    <a:lumMod val="95000"/>
                    <a:lumOff val="5000"/>
                  </a:schemeClr>
                </a:solidFill>
                <a:latin typeface="Comic Sans MS" panose="030F0702030302020204" pitchFamily="66" charset="0"/>
              </a:rPr>
              <a:t> </a:t>
            </a:r>
            <a:br>
              <a:rPr lang="en-IN" sz="3500" b="1" dirty="0">
                <a:solidFill>
                  <a:schemeClr val="tx1">
                    <a:lumMod val="95000"/>
                    <a:lumOff val="5000"/>
                  </a:schemeClr>
                </a:solidFill>
                <a:latin typeface="Comic Sans MS" panose="030F0702030302020204" pitchFamily="66" charset="0"/>
              </a:rPr>
            </a:br>
            <a:r>
              <a:rPr lang="en-IN" sz="3500" b="1" dirty="0">
                <a:solidFill>
                  <a:schemeClr val="tx1">
                    <a:lumMod val="95000"/>
                    <a:lumOff val="5000"/>
                  </a:schemeClr>
                </a:solidFill>
                <a:latin typeface="Comic Sans MS" panose="030F0702030302020204" pitchFamily="66" charset="0"/>
              </a:rPr>
              <a:t>VOLUNTARY LIQUIDATION</a:t>
            </a:r>
          </a:p>
        </p:txBody>
      </p:sp>
      <p:sp>
        <p:nvSpPr>
          <p:cNvPr id="4" name="Slide Number Placeholder 3">
            <a:extLst>
              <a:ext uri="{FF2B5EF4-FFF2-40B4-BE49-F238E27FC236}">
                <a16:creationId xmlns:a16="http://schemas.microsoft.com/office/drawing/2014/main" id="{F42F8E20-371C-350F-FCF2-B23C6F8688E6}"/>
              </a:ext>
            </a:extLst>
          </p:cNvPr>
          <p:cNvSpPr>
            <a:spLocks noGrp="1"/>
          </p:cNvSpPr>
          <p:nvPr>
            <p:ph type="sldNum" sz="quarter" idx="12"/>
          </p:nvPr>
        </p:nvSpPr>
        <p:spPr/>
        <p:txBody>
          <a:bodyPr/>
          <a:lstStyle/>
          <a:p>
            <a:fld id="{8040F6DE-46FE-455C-892B-E9B2DDEA0622}" type="slidenum">
              <a:rPr lang="en-IN" smtClean="0"/>
              <a:t>5</a:t>
            </a:fld>
            <a:endParaRPr lang="en-IN"/>
          </a:p>
        </p:txBody>
      </p:sp>
      <p:pic>
        <p:nvPicPr>
          <p:cNvPr id="3" name="Picture 2">
            <a:extLst>
              <a:ext uri="{FF2B5EF4-FFF2-40B4-BE49-F238E27FC236}">
                <a16:creationId xmlns:a16="http://schemas.microsoft.com/office/drawing/2014/main" id="{D769F389-851E-7E5C-2FFC-EC51FFFD8A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37908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473E9-5528-C97B-163A-A68E22C2A092}"/>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620B4C3C-A0DD-4381-FD76-A7ED77530B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A1C6C797-626D-3FF4-FB87-980D340D9837}"/>
              </a:ext>
            </a:extLst>
          </p:cNvPr>
          <p:cNvSpPr>
            <a:spLocks noGrp="1"/>
          </p:cNvSpPr>
          <p:nvPr>
            <p:ph idx="1"/>
          </p:nvPr>
        </p:nvSpPr>
        <p:spPr>
          <a:xfrm>
            <a:off x="497840" y="1173425"/>
            <a:ext cx="11196320" cy="5578501"/>
          </a:xfrm>
        </p:spPr>
        <p:txBody>
          <a:bodyPr>
            <a:normAutofit/>
          </a:bodyPr>
          <a:lstStyle/>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a:p>
            <a:pPr marL="0" indent="0" algn="just">
              <a:spcBef>
                <a:spcPts val="0"/>
              </a:spcBef>
              <a:buNone/>
            </a:pPr>
            <a:endParaRPr lang="en-US" sz="1700"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6E934B20-6585-5619-406D-ED9A8C5CAD58}"/>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6</a:t>
            </a:fld>
            <a:endParaRPr lang="en-IN" sz="1600" b="1" dirty="0">
              <a:solidFill>
                <a:schemeClr val="tx1"/>
              </a:solidFill>
            </a:endParaRPr>
          </a:p>
        </p:txBody>
      </p:sp>
      <p:sp>
        <p:nvSpPr>
          <p:cNvPr id="2" name="Title 11">
            <a:extLst>
              <a:ext uri="{FF2B5EF4-FFF2-40B4-BE49-F238E27FC236}">
                <a16:creationId xmlns:a16="http://schemas.microsoft.com/office/drawing/2014/main" id="{0F281F1E-F25A-7EF3-CB82-0C66729B939B}"/>
              </a:ext>
            </a:extLst>
          </p:cNvPr>
          <p:cNvSpPr txBox="1">
            <a:spLocks/>
          </p:cNvSpPr>
          <p:nvPr/>
        </p:nvSpPr>
        <p:spPr>
          <a:xfrm>
            <a:off x="2966949" y="344038"/>
            <a:ext cx="5384800" cy="724349"/>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800" b="1" dirty="0">
                <a:ln w="22225">
                  <a:solidFill>
                    <a:schemeClr val="accent2"/>
                  </a:solidFill>
                  <a:prstDash val="solid"/>
                </a:ln>
                <a:solidFill>
                  <a:schemeClr val="tx2"/>
                </a:solidFill>
                <a:latin typeface="Comic Sans MS" panose="030F0702030302020204" pitchFamily="66" charset="0"/>
              </a:rPr>
              <a:t>Strike off</a:t>
            </a:r>
            <a:endParaRPr lang="en-IN" sz="2800" b="1" dirty="0">
              <a:ln w="22225">
                <a:solidFill>
                  <a:schemeClr val="accent2"/>
                </a:solidFill>
                <a:prstDash val="solid"/>
              </a:ln>
              <a:solidFill>
                <a:schemeClr val="tx2"/>
              </a:solidFill>
              <a:latin typeface="Comic Sans MS" panose="030F0702030302020204" pitchFamily="66" charset="0"/>
            </a:endParaRPr>
          </a:p>
        </p:txBody>
      </p:sp>
      <p:graphicFrame>
        <p:nvGraphicFramePr>
          <p:cNvPr id="3" name="Diagram 2">
            <a:extLst>
              <a:ext uri="{FF2B5EF4-FFF2-40B4-BE49-F238E27FC236}">
                <a16:creationId xmlns:a16="http://schemas.microsoft.com/office/drawing/2014/main" id="{74FA5409-08F5-7EC5-5736-B9DD562018FF}"/>
              </a:ext>
            </a:extLst>
          </p:cNvPr>
          <p:cNvGraphicFramePr/>
          <p:nvPr>
            <p:extLst>
              <p:ext uri="{D42A27DB-BD31-4B8C-83A1-F6EECF244321}">
                <p14:modId xmlns:p14="http://schemas.microsoft.com/office/powerpoint/2010/main" val="415666410"/>
              </p:ext>
            </p:extLst>
          </p:nvPr>
        </p:nvGraphicFramePr>
        <p:xfrm>
          <a:off x="1510073" y="1580122"/>
          <a:ext cx="7479585" cy="321581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9" name="Straight Connector 8">
            <a:extLst>
              <a:ext uri="{FF2B5EF4-FFF2-40B4-BE49-F238E27FC236}">
                <a16:creationId xmlns:a16="http://schemas.microsoft.com/office/drawing/2014/main" id="{5DF94941-B4E8-2D5B-9CA1-9C708982BA1A}"/>
              </a:ext>
            </a:extLst>
          </p:cNvPr>
          <p:cNvCxnSpPr/>
          <p:nvPr/>
        </p:nvCxnSpPr>
        <p:spPr>
          <a:xfrm>
            <a:off x="2868779" y="4392657"/>
            <a:ext cx="0" cy="236306"/>
          </a:xfrm>
          <a:prstGeom prst="line">
            <a:avLst/>
          </a:prstGeom>
        </p:spPr>
        <p:style>
          <a:lnRef idx="2">
            <a:schemeClr val="accent2"/>
          </a:lnRef>
          <a:fillRef idx="0">
            <a:schemeClr val="accent2"/>
          </a:fillRef>
          <a:effectRef idx="1">
            <a:schemeClr val="accent2"/>
          </a:effectRef>
          <a:fontRef idx="minor">
            <a:schemeClr val="tx1"/>
          </a:fontRef>
        </p:style>
      </p:cxnSp>
      <p:sp>
        <p:nvSpPr>
          <p:cNvPr id="12" name="Rectangle 11">
            <a:extLst>
              <a:ext uri="{FF2B5EF4-FFF2-40B4-BE49-F238E27FC236}">
                <a16:creationId xmlns:a16="http://schemas.microsoft.com/office/drawing/2014/main" id="{83C1B8F2-816E-F99B-B006-1E757F018384}"/>
              </a:ext>
            </a:extLst>
          </p:cNvPr>
          <p:cNvSpPr/>
          <p:nvPr/>
        </p:nvSpPr>
        <p:spPr>
          <a:xfrm>
            <a:off x="1817541" y="4704827"/>
            <a:ext cx="2102477" cy="11148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2"/>
                </a:solidFill>
                <a:latin typeface="Comic Sans MS" panose="030F0702030302020204" pitchFamily="66" charset="0"/>
              </a:rPr>
              <a:t>Conditions under 248(1)</a:t>
            </a:r>
            <a:endParaRPr lang="en-IN" sz="1500" b="1" dirty="0">
              <a:solidFill>
                <a:schemeClr val="tx2"/>
              </a:solidFill>
              <a:latin typeface="Comic Sans MS" panose="030F0702030302020204" pitchFamily="66" charset="0"/>
            </a:endParaRPr>
          </a:p>
        </p:txBody>
      </p:sp>
      <p:cxnSp>
        <p:nvCxnSpPr>
          <p:cNvPr id="11" name="Straight Connector 10">
            <a:extLst>
              <a:ext uri="{FF2B5EF4-FFF2-40B4-BE49-F238E27FC236}">
                <a16:creationId xmlns:a16="http://schemas.microsoft.com/office/drawing/2014/main" id="{FA6524A4-5089-43DC-8050-7467BD94CBAE}"/>
              </a:ext>
            </a:extLst>
          </p:cNvPr>
          <p:cNvCxnSpPr/>
          <p:nvPr/>
        </p:nvCxnSpPr>
        <p:spPr>
          <a:xfrm>
            <a:off x="7896216" y="4434007"/>
            <a:ext cx="0" cy="236306"/>
          </a:xfrm>
          <a:prstGeom prst="line">
            <a:avLst/>
          </a:prstGeom>
        </p:spPr>
        <p:style>
          <a:lnRef idx="2">
            <a:schemeClr val="accent2"/>
          </a:lnRef>
          <a:fillRef idx="0">
            <a:schemeClr val="accent2"/>
          </a:fillRef>
          <a:effectRef idx="1">
            <a:schemeClr val="accent2"/>
          </a:effectRef>
          <a:fontRef idx="minor">
            <a:schemeClr val="tx1"/>
          </a:fontRef>
        </p:style>
      </p:cxnSp>
      <p:sp>
        <p:nvSpPr>
          <p:cNvPr id="14" name="Rectangle 13">
            <a:extLst>
              <a:ext uri="{FF2B5EF4-FFF2-40B4-BE49-F238E27FC236}">
                <a16:creationId xmlns:a16="http://schemas.microsoft.com/office/drawing/2014/main" id="{F15F6B42-45A9-4075-8EB7-31C2CDFC59B3}"/>
              </a:ext>
            </a:extLst>
          </p:cNvPr>
          <p:cNvSpPr/>
          <p:nvPr/>
        </p:nvSpPr>
        <p:spPr>
          <a:xfrm>
            <a:off x="6887193" y="4733123"/>
            <a:ext cx="2102465" cy="11148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b="1" dirty="0">
                <a:solidFill>
                  <a:schemeClr val="tx2"/>
                </a:solidFill>
                <a:latin typeface="Comic Sans MS" panose="030F0702030302020204" pitchFamily="66" charset="0"/>
              </a:rPr>
              <a:t>Extinguishment of all Liabilities </a:t>
            </a:r>
          </a:p>
          <a:p>
            <a:pPr algn="ctr"/>
            <a:r>
              <a:rPr lang="en-US" sz="1500" b="1" dirty="0">
                <a:solidFill>
                  <a:schemeClr val="tx2"/>
                </a:solidFill>
                <a:latin typeface="Comic Sans MS" panose="030F0702030302020204" pitchFamily="66" charset="0"/>
              </a:rPr>
              <a:t>+</a:t>
            </a:r>
          </a:p>
          <a:p>
            <a:pPr algn="ctr"/>
            <a:r>
              <a:rPr lang="en-US" sz="1500" b="1" dirty="0">
                <a:solidFill>
                  <a:schemeClr val="tx2"/>
                </a:solidFill>
                <a:latin typeface="Comic Sans MS" panose="030F0702030302020204" pitchFamily="66" charset="0"/>
              </a:rPr>
              <a:t>Special Resolution</a:t>
            </a:r>
            <a:endParaRPr lang="en-IN" sz="1500" b="1" dirty="0">
              <a:solidFill>
                <a:schemeClr val="tx2"/>
              </a:solidFill>
              <a:latin typeface="Comic Sans MS" panose="030F0702030302020204" pitchFamily="66" charset="0"/>
            </a:endParaRPr>
          </a:p>
        </p:txBody>
      </p:sp>
    </p:spTree>
    <p:extLst>
      <p:ext uri="{BB962C8B-B14F-4D97-AF65-F5344CB8AC3E}">
        <p14:creationId xmlns:p14="http://schemas.microsoft.com/office/powerpoint/2010/main" val="42351917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3" grpId="0">
        <p:bldAsOne/>
      </p:bldGraphic>
      <p:bldP spid="12"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EBB50-4ADC-A81F-8A6B-BF829B414464}"/>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14BD3C8C-B4BE-DBF1-42A7-1DA52DA8F3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B579A9C-C284-7991-3517-B1D9F878019E}"/>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7</a:t>
            </a:fld>
            <a:endParaRPr lang="en-IN" sz="1600" b="1" dirty="0">
              <a:solidFill>
                <a:schemeClr val="tx1"/>
              </a:solidFill>
            </a:endParaRPr>
          </a:p>
        </p:txBody>
      </p:sp>
      <p:sp>
        <p:nvSpPr>
          <p:cNvPr id="2" name="Title 11">
            <a:extLst>
              <a:ext uri="{FF2B5EF4-FFF2-40B4-BE49-F238E27FC236}">
                <a16:creationId xmlns:a16="http://schemas.microsoft.com/office/drawing/2014/main" id="{3E990E97-B432-D4D7-170B-E793052FBC41}"/>
              </a:ext>
            </a:extLst>
          </p:cNvPr>
          <p:cNvSpPr txBox="1">
            <a:spLocks/>
          </p:cNvSpPr>
          <p:nvPr/>
        </p:nvSpPr>
        <p:spPr>
          <a:xfrm>
            <a:off x="2817826" y="150812"/>
            <a:ext cx="5384800" cy="724349"/>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sz="2800" b="1" dirty="0">
                <a:ln w="22225">
                  <a:solidFill>
                    <a:schemeClr val="accent2"/>
                  </a:solidFill>
                  <a:prstDash val="solid"/>
                </a:ln>
                <a:solidFill>
                  <a:schemeClr val="tx2"/>
                </a:solidFill>
                <a:latin typeface="Comic Sans MS" panose="030F0702030302020204" pitchFamily="66" charset="0"/>
              </a:rPr>
              <a:t>Strike off by ROC</a:t>
            </a:r>
            <a:endParaRPr lang="en-IN" sz="2800" b="1" dirty="0">
              <a:ln w="22225">
                <a:solidFill>
                  <a:schemeClr val="accent2"/>
                </a:solidFill>
                <a:prstDash val="solid"/>
              </a:ln>
              <a:solidFill>
                <a:schemeClr val="tx2"/>
              </a:solidFill>
              <a:latin typeface="Comic Sans MS" panose="030F0702030302020204" pitchFamily="66" charset="0"/>
            </a:endParaRPr>
          </a:p>
        </p:txBody>
      </p:sp>
      <p:graphicFrame>
        <p:nvGraphicFramePr>
          <p:cNvPr id="8" name="Content Placeholder 7">
            <a:extLst>
              <a:ext uri="{FF2B5EF4-FFF2-40B4-BE49-F238E27FC236}">
                <a16:creationId xmlns:a16="http://schemas.microsoft.com/office/drawing/2014/main" id="{7FBEB2B4-82F4-468D-B042-0AC130DE2EB7}"/>
              </a:ext>
            </a:extLst>
          </p:cNvPr>
          <p:cNvGraphicFramePr>
            <a:graphicFrameLocks noGrp="1"/>
          </p:cNvGraphicFramePr>
          <p:nvPr>
            <p:ph idx="1"/>
            <p:extLst>
              <p:ext uri="{D42A27DB-BD31-4B8C-83A1-F6EECF244321}">
                <p14:modId xmlns:p14="http://schemas.microsoft.com/office/powerpoint/2010/main" val="1552556974"/>
              </p:ext>
            </p:extLst>
          </p:nvPr>
        </p:nvGraphicFramePr>
        <p:xfrm>
          <a:off x="0" y="1095595"/>
          <a:ext cx="11155680" cy="563880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055504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8"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60BE7-B916-E8BE-1AC5-F5877E2C6B3B}"/>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AB6200A7-3312-BB4C-33D8-8275495AED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068349B6-D9A2-0552-2345-BE59D27AED3F}"/>
              </a:ext>
            </a:extLst>
          </p:cNvPr>
          <p:cNvSpPr>
            <a:spLocks noGrp="1"/>
          </p:cNvSpPr>
          <p:nvPr>
            <p:ph idx="1"/>
          </p:nvPr>
        </p:nvSpPr>
        <p:spPr>
          <a:xfrm>
            <a:off x="497840" y="1375186"/>
            <a:ext cx="8707120" cy="4791934"/>
          </a:xfrm>
        </p:spPr>
        <p:txBody>
          <a:bodyPr>
            <a:noAutofit/>
          </a:bodyPr>
          <a:lstStyle/>
          <a:p>
            <a:pPr marL="0" indent="0" algn="just">
              <a:spcBef>
                <a:spcPts val="0"/>
              </a:spcBef>
              <a:buNone/>
            </a:pPr>
            <a:r>
              <a:rPr lang="en-US" sz="1600" dirty="0">
                <a:solidFill>
                  <a:schemeClr val="tx1"/>
                </a:solidFill>
                <a:latin typeface="Comic Sans MS" panose="030F0702030302020204" pitchFamily="66" charset="0"/>
              </a:rPr>
              <a:t>An application under Section- 248 on behalf of a company shall not be made if, at any time in the </a:t>
            </a:r>
            <a:r>
              <a:rPr lang="en-US" sz="1600" b="1" dirty="0">
                <a:solidFill>
                  <a:srgbClr val="C00000"/>
                </a:solidFill>
                <a:latin typeface="Comic Sans MS" panose="030F0702030302020204" pitchFamily="66" charset="0"/>
              </a:rPr>
              <a:t>previous three months</a:t>
            </a:r>
            <a:r>
              <a:rPr lang="en-US" sz="1600" dirty="0">
                <a:solidFill>
                  <a:schemeClr val="tx1"/>
                </a:solidFill>
                <a:latin typeface="Comic Sans MS" panose="030F0702030302020204" pitchFamily="66" charset="0"/>
              </a:rPr>
              <a:t>, the company:</a:t>
            </a:r>
          </a:p>
          <a:p>
            <a:pPr marL="0" indent="0" algn="just">
              <a:spcBef>
                <a:spcPts val="0"/>
              </a:spcBef>
              <a:buNone/>
            </a:pPr>
            <a:endParaRPr lang="en-US" sz="1600" dirty="0">
              <a:solidFill>
                <a:schemeClr val="tx1"/>
              </a:solidFill>
              <a:latin typeface="Comic Sans MS" panose="030F0702030302020204" pitchFamily="66" charset="0"/>
            </a:endParaRPr>
          </a:p>
          <a:p>
            <a:pPr algn="just">
              <a:lnSpc>
                <a:spcPct val="120000"/>
              </a:lnSpc>
              <a:spcBef>
                <a:spcPts val="0"/>
              </a:spcBef>
              <a:buClr>
                <a:schemeClr val="tx1">
                  <a:lumMod val="95000"/>
                  <a:lumOff val="5000"/>
                </a:schemeClr>
              </a:buClr>
              <a:buSzPct val="100000"/>
              <a:buFont typeface="Arial" panose="020B0604020202020204" pitchFamily="34" charset="0"/>
              <a:buChar char="•"/>
            </a:pPr>
            <a:r>
              <a:rPr lang="en-US" sz="1600" b="1" dirty="0">
                <a:solidFill>
                  <a:srgbClr val="C00000"/>
                </a:solidFill>
                <a:latin typeface="Comic Sans MS" panose="030F0702030302020204" pitchFamily="66" charset="0"/>
              </a:rPr>
              <a:t>Changed</a:t>
            </a:r>
            <a:r>
              <a:rPr lang="en-US" sz="1600" dirty="0">
                <a:solidFill>
                  <a:schemeClr val="tx1"/>
                </a:solidFill>
                <a:latin typeface="Comic Sans MS" panose="030F0702030302020204" pitchFamily="66" charset="0"/>
              </a:rPr>
              <a:t> its </a:t>
            </a:r>
            <a:r>
              <a:rPr lang="en-US" sz="1600" b="1" dirty="0">
                <a:solidFill>
                  <a:srgbClr val="C00000"/>
                </a:solidFill>
                <a:latin typeface="Comic Sans MS" panose="030F0702030302020204" pitchFamily="66" charset="0"/>
              </a:rPr>
              <a:t>name</a:t>
            </a:r>
            <a:r>
              <a:rPr lang="en-US" sz="1600" dirty="0">
                <a:solidFill>
                  <a:schemeClr val="tx1"/>
                </a:solidFill>
                <a:latin typeface="Comic Sans MS" panose="030F0702030302020204" pitchFamily="66" charset="0"/>
              </a:rPr>
              <a:t> or relocated its </a:t>
            </a:r>
            <a:r>
              <a:rPr lang="en-US" sz="1600" b="1" dirty="0">
                <a:solidFill>
                  <a:srgbClr val="C00000"/>
                </a:solidFill>
                <a:latin typeface="Comic Sans MS" panose="030F0702030302020204" pitchFamily="66" charset="0"/>
              </a:rPr>
              <a:t>registered office </a:t>
            </a:r>
            <a:r>
              <a:rPr lang="en-US" sz="1600" dirty="0">
                <a:solidFill>
                  <a:schemeClr val="tx1"/>
                </a:solidFill>
                <a:latin typeface="Comic Sans MS" panose="030F0702030302020204" pitchFamily="66" charset="0"/>
              </a:rPr>
              <a:t>to another state.</a:t>
            </a:r>
          </a:p>
          <a:p>
            <a:pPr algn="just">
              <a:lnSpc>
                <a:spcPct val="120000"/>
              </a:lnSpc>
              <a:spcBef>
                <a:spcPts val="0"/>
              </a:spcBef>
              <a:buClr>
                <a:schemeClr val="tx1">
                  <a:lumMod val="95000"/>
                  <a:lumOff val="5000"/>
                </a:schemeClr>
              </a:buClr>
              <a:buSzPct val="100000"/>
              <a:buFont typeface="Arial" panose="020B0604020202020204" pitchFamily="34" charset="0"/>
              <a:buChar char="•"/>
            </a:pPr>
            <a:endParaRPr lang="en-US" sz="1600" dirty="0">
              <a:solidFill>
                <a:schemeClr val="tx1"/>
              </a:solidFill>
              <a:latin typeface="Comic Sans MS" panose="030F0702030302020204" pitchFamily="66" charset="0"/>
            </a:endParaRPr>
          </a:p>
          <a:p>
            <a:pPr algn="just">
              <a:lnSpc>
                <a:spcPct val="120000"/>
              </a:lnSpc>
              <a:spcBef>
                <a:spcPts val="0"/>
              </a:spcBef>
              <a:buClr>
                <a:schemeClr val="tx1">
                  <a:lumMod val="95000"/>
                  <a:lumOff val="5000"/>
                </a:schemeClr>
              </a:buClr>
              <a:buSzPct val="100000"/>
              <a:buFont typeface="Arial" panose="020B0604020202020204" pitchFamily="34" charset="0"/>
              <a:buChar char="•"/>
            </a:pPr>
            <a:r>
              <a:rPr lang="en-US" sz="1600" b="1" dirty="0">
                <a:solidFill>
                  <a:srgbClr val="C00000"/>
                </a:solidFill>
                <a:latin typeface="Comic Sans MS" panose="030F0702030302020204" pitchFamily="66" charset="0"/>
              </a:rPr>
              <a:t>Engaged in any other activity </a:t>
            </a:r>
            <a:r>
              <a:rPr lang="en-US" sz="1600" dirty="0">
                <a:solidFill>
                  <a:schemeClr val="tx1"/>
                </a:solidFill>
                <a:latin typeface="Comic Sans MS" panose="030F0702030302020204" pitchFamily="66" charset="0"/>
              </a:rPr>
              <a:t>except the one which is necessary or expedient for the purpose of making an application under that section, or deciding whether to do so or concluding the affairs of the company, or complying with any statutory requirement.</a:t>
            </a:r>
          </a:p>
          <a:p>
            <a:pPr algn="just">
              <a:lnSpc>
                <a:spcPct val="120000"/>
              </a:lnSpc>
              <a:spcBef>
                <a:spcPts val="0"/>
              </a:spcBef>
              <a:buClr>
                <a:schemeClr val="tx1">
                  <a:lumMod val="95000"/>
                  <a:lumOff val="5000"/>
                </a:schemeClr>
              </a:buClr>
              <a:buSzPct val="100000"/>
              <a:buFont typeface="Arial" panose="020B0604020202020204" pitchFamily="34" charset="0"/>
              <a:buChar char="•"/>
            </a:pPr>
            <a:endParaRPr lang="en-US" sz="1600" dirty="0">
              <a:solidFill>
                <a:schemeClr val="tx1"/>
              </a:solidFill>
              <a:latin typeface="Comic Sans MS" panose="030F0702030302020204" pitchFamily="66" charset="0"/>
            </a:endParaRPr>
          </a:p>
          <a:p>
            <a:pPr algn="just">
              <a:lnSpc>
                <a:spcPct val="120000"/>
              </a:lnSpc>
              <a:spcBef>
                <a:spcPts val="0"/>
              </a:spcBef>
              <a:buClr>
                <a:schemeClr val="tx1">
                  <a:lumMod val="95000"/>
                  <a:lumOff val="5000"/>
                </a:schemeClr>
              </a:buClr>
              <a:buSzPct val="100000"/>
              <a:buFont typeface="Arial" panose="020B0604020202020204" pitchFamily="34" charset="0"/>
              <a:buChar char="•"/>
            </a:pPr>
            <a:r>
              <a:rPr lang="en-US" sz="1600" dirty="0">
                <a:solidFill>
                  <a:schemeClr val="tx1"/>
                </a:solidFill>
                <a:latin typeface="Comic Sans MS" panose="030F0702030302020204" pitchFamily="66" charset="0"/>
              </a:rPr>
              <a:t>Filed an application to the Tribunal for the granting of </a:t>
            </a:r>
            <a:r>
              <a:rPr lang="en-US" sz="1600" b="1" dirty="0">
                <a:solidFill>
                  <a:srgbClr val="C00000"/>
                </a:solidFill>
                <a:latin typeface="Comic Sans MS" panose="030F0702030302020204" pitchFamily="66" charset="0"/>
              </a:rPr>
              <a:t>Compromise or Arrangement</a:t>
            </a:r>
            <a:r>
              <a:rPr lang="en-US" sz="1600" dirty="0">
                <a:solidFill>
                  <a:schemeClr val="tx1"/>
                </a:solidFill>
                <a:latin typeface="Comic Sans MS" panose="030F0702030302020204" pitchFamily="66" charset="0"/>
              </a:rPr>
              <a:t>, and a consensus for the same hasn’t yet been arrived at.</a:t>
            </a:r>
          </a:p>
          <a:p>
            <a:pPr algn="just">
              <a:lnSpc>
                <a:spcPct val="120000"/>
              </a:lnSpc>
              <a:spcBef>
                <a:spcPts val="0"/>
              </a:spcBef>
              <a:buClr>
                <a:schemeClr val="tx1">
                  <a:lumMod val="95000"/>
                  <a:lumOff val="5000"/>
                </a:schemeClr>
              </a:buClr>
              <a:buSzPct val="100000"/>
              <a:buFont typeface="Arial" panose="020B0604020202020204" pitchFamily="34" charset="0"/>
              <a:buChar char="•"/>
            </a:pPr>
            <a:endParaRPr lang="en-US" sz="1600"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0DEBDFC7-E499-897F-90E5-61236350AC86}"/>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8</a:t>
            </a:fld>
            <a:endParaRPr lang="en-IN" sz="1600" b="1" dirty="0">
              <a:solidFill>
                <a:schemeClr val="tx1"/>
              </a:solidFill>
            </a:endParaRPr>
          </a:p>
        </p:txBody>
      </p:sp>
      <p:sp>
        <p:nvSpPr>
          <p:cNvPr id="2" name="Title 11">
            <a:extLst>
              <a:ext uri="{FF2B5EF4-FFF2-40B4-BE49-F238E27FC236}">
                <a16:creationId xmlns:a16="http://schemas.microsoft.com/office/drawing/2014/main" id="{D9DB7A73-7AFC-14FC-A050-8DF60AED5AA0}"/>
              </a:ext>
            </a:extLst>
          </p:cNvPr>
          <p:cNvSpPr txBox="1">
            <a:spLocks/>
          </p:cNvSpPr>
          <p:nvPr/>
        </p:nvSpPr>
        <p:spPr>
          <a:xfrm>
            <a:off x="2776896" y="497437"/>
            <a:ext cx="5899744" cy="724349"/>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b="1" dirty="0">
                <a:ln w="22225">
                  <a:solidFill>
                    <a:schemeClr val="accent2"/>
                  </a:solidFill>
                  <a:prstDash val="solid"/>
                </a:ln>
                <a:solidFill>
                  <a:schemeClr val="tx2"/>
                </a:solidFill>
                <a:latin typeface="Comic Sans MS" panose="030F0702030302020204" pitchFamily="66" charset="0"/>
              </a:rPr>
              <a:t>Other Conditions for Strike off</a:t>
            </a:r>
            <a:endParaRPr lang="en-IN" b="1" dirty="0">
              <a:ln w="22225">
                <a:solidFill>
                  <a:schemeClr val="accent2"/>
                </a:solidFill>
                <a:prstDash val="solid"/>
              </a:ln>
              <a:solidFill>
                <a:schemeClr val="tx2"/>
              </a:solidFill>
              <a:latin typeface="Comic Sans MS" panose="030F0702030302020204" pitchFamily="66" charset="0"/>
            </a:endParaRPr>
          </a:p>
        </p:txBody>
      </p:sp>
    </p:spTree>
    <p:extLst>
      <p:ext uri="{BB962C8B-B14F-4D97-AF65-F5344CB8AC3E}">
        <p14:creationId xmlns:p14="http://schemas.microsoft.com/office/powerpoint/2010/main" val="3086578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additive="base">
                                        <p:cTn id="31"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A90CBDB-5640-4FA2-AD58-4DCC7ABC5042}"/>
            </a:ext>
          </a:extLst>
        </p:cNvPr>
        <p:cNvGrpSpPr/>
        <p:nvPr/>
      </p:nvGrpSpPr>
      <p:grpSpPr>
        <a:xfrm>
          <a:off x="0" y="0"/>
          <a:ext cx="0" cy="0"/>
          <a:chOff x="0" y="0"/>
          <a:chExt cx="0" cy="0"/>
        </a:xfrm>
      </p:grpSpPr>
      <p:pic>
        <p:nvPicPr>
          <p:cNvPr id="4" name="Picture 2">
            <a:extLst>
              <a:ext uri="{FF2B5EF4-FFF2-40B4-BE49-F238E27FC236}">
                <a16:creationId xmlns:a16="http://schemas.microsoft.com/office/drawing/2014/main" id="{42C9C36A-E889-E537-F2BB-F60DA17F41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34" y="150812"/>
            <a:ext cx="914400"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4">
            <a:extLst>
              <a:ext uri="{FF2B5EF4-FFF2-40B4-BE49-F238E27FC236}">
                <a16:creationId xmlns:a16="http://schemas.microsoft.com/office/drawing/2014/main" id="{A31E22FD-72C9-B9AC-27F3-A00FAC296BF5}"/>
              </a:ext>
            </a:extLst>
          </p:cNvPr>
          <p:cNvSpPr>
            <a:spLocks noGrp="1"/>
          </p:cNvSpPr>
          <p:nvPr>
            <p:ph idx="1"/>
          </p:nvPr>
        </p:nvSpPr>
        <p:spPr>
          <a:xfrm>
            <a:off x="497840" y="1557748"/>
            <a:ext cx="11196320" cy="5011616"/>
          </a:xfrm>
        </p:spPr>
        <p:txBody>
          <a:bodyPr>
            <a:normAutofit/>
          </a:bodyPr>
          <a:lstStyle/>
          <a:p>
            <a:pPr marL="0" indent="0" algn="just">
              <a:spcBef>
                <a:spcPts val="0"/>
              </a:spcBef>
              <a:buClr>
                <a:schemeClr val="tx1">
                  <a:lumMod val="95000"/>
                  <a:lumOff val="5000"/>
                </a:schemeClr>
              </a:buClr>
              <a:buSzPct val="90000"/>
              <a:buNone/>
            </a:pPr>
            <a:endParaRPr lang="en-US" sz="1700" dirty="0">
              <a:solidFill>
                <a:schemeClr val="tx1"/>
              </a:solidFill>
              <a:latin typeface="Comic Sans MS" panose="030F0702030302020204" pitchFamily="66" charset="0"/>
            </a:endParaRPr>
          </a:p>
          <a:p>
            <a:pPr marL="0" indent="0" algn="just">
              <a:spcBef>
                <a:spcPts val="0"/>
              </a:spcBef>
              <a:buClr>
                <a:schemeClr val="tx1">
                  <a:lumMod val="95000"/>
                  <a:lumOff val="5000"/>
                </a:schemeClr>
              </a:buClr>
              <a:buSzPct val="90000"/>
              <a:buNone/>
            </a:pPr>
            <a:r>
              <a:rPr lang="en-US" sz="1700" b="1" dirty="0">
                <a:solidFill>
                  <a:srgbClr val="C00000"/>
                </a:solidFill>
                <a:latin typeface="Comic Sans MS" panose="030F0702030302020204" pitchFamily="66" charset="0"/>
              </a:rPr>
              <a:t>Scenario 1: Paid-up share capital is not paid by the subscribers of the company</a:t>
            </a:r>
          </a:p>
          <a:p>
            <a:pPr marL="0" indent="0" algn="just">
              <a:spcBef>
                <a:spcPts val="0"/>
              </a:spcBef>
              <a:buClr>
                <a:schemeClr val="tx1">
                  <a:lumMod val="95000"/>
                  <a:lumOff val="5000"/>
                </a:schemeClr>
              </a:buClr>
              <a:buSzPct val="90000"/>
              <a:buNone/>
            </a:pPr>
            <a:endParaRPr lang="en-US" sz="1700" b="1" dirty="0">
              <a:solidFill>
                <a:schemeClr val="tx1"/>
              </a:solidFill>
              <a:latin typeface="Comic Sans MS" panose="030F0702030302020204" pitchFamily="66" charset="0"/>
            </a:endParaRPr>
          </a:p>
        </p:txBody>
      </p:sp>
      <p:sp>
        <p:nvSpPr>
          <p:cNvPr id="6" name="Slide Number Placeholder 5">
            <a:extLst>
              <a:ext uri="{FF2B5EF4-FFF2-40B4-BE49-F238E27FC236}">
                <a16:creationId xmlns:a16="http://schemas.microsoft.com/office/drawing/2014/main" id="{12B9122A-94EA-C32D-8695-2BCEEA45E69F}"/>
              </a:ext>
            </a:extLst>
          </p:cNvPr>
          <p:cNvSpPr>
            <a:spLocks noGrp="1"/>
          </p:cNvSpPr>
          <p:nvPr>
            <p:ph type="sldNum" sz="quarter" idx="12"/>
          </p:nvPr>
        </p:nvSpPr>
        <p:spPr>
          <a:xfrm>
            <a:off x="11394823" y="6386802"/>
            <a:ext cx="683339" cy="365125"/>
          </a:xfrm>
        </p:spPr>
        <p:txBody>
          <a:bodyPr/>
          <a:lstStyle/>
          <a:p>
            <a:fld id="{8040F6DE-46FE-455C-892B-E9B2DDEA0622}" type="slidenum">
              <a:rPr lang="en-IN" sz="1600" b="1" smtClean="0">
                <a:solidFill>
                  <a:schemeClr val="tx1"/>
                </a:solidFill>
              </a:rPr>
              <a:t>9</a:t>
            </a:fld>
            <a:endParaRPr lang="en-IN" sz="1600" b="1" dirty="0">
              <a:solidFill>
                <a:schemeClr val="tx1"/>
              </a:solidFill>
            </a:endParaRPr>
          </a:p>
        </p:txBody>
      </p:sp>
      <p:sp>
        <p:nvSpPr>
          <p:cNvPr id="2" name="Title 11">
            <a:extLst>
              <a:ext uri="{FF2B5EF4-FFF2-40B4-BE49-F238E27FC236}">
                <a16:creationId xmlns:a16="http://schemas.microsoft.com/office/drawing/2014/main" id="{99359A8A-C494-5F2B-D9B1-2016F7372C8D}"/>
              </a:ext>
            </a:extLst>
          </p:cNvPr>
          <p:cNvSpPr txBox="1">
            <a:spLocks/>
          </p:cNvSpPr>
          <p:nvPr/>
        </p:nvSpPr>
        <p:spPr>
          <a:xfrm>
            <a:off x="2766622" y="484943"/>
            <a:ext cx="5384800" cy="724349"/>
          </a:xfrm>
          <a:prstGeom prst="rect">
            <a:avLst/>
          </a:prstGeom>
          <a:ln w="19050" cap="rnd" cmpd="sng" algn="ctr">
            <a:solidFill>
              <a:schemeClr val="tx1">
                <a:lumMod val="95000"/>
                <a:lumOff val="5000"/>
              </a:schemeClr>
            </a:solidFill>
            <a:prstDash val="solid"/>
          </a:ln>
        </p:spPr>
        <p:style>
          <a:lnRef idx="2">
            <a:schemeClr val="accent1"/>
          </a:lnRef>
          <a:fillRef idx="1002">
            <a:schemeClr val="lt1"/>
          </a:fillRef>
          <a:effectRef idx="0">
            <a:schemeClr val="accent1"/>
          </a:effectRef>
          <a:fontRef idx="minor">
            <a:schemeClr val="dk1"/>
          </a:fontRef>
        </p:style>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r>
              <a:rPr lang="en-US" b="1" dirty="0">
                <a:ln w="22225">
                  <a:solidFill>
                    <a:schemeClr val="accent2"/>
                  </a:solidFill>
                  <a:prstDash val="solid"/>
                </a:ln>
                <a:solidFill>
                  <a:schemeClr val="tx2"/>
                </a:solidFill>
                <a:latin typeface="Comic Sans MS" panose="030F0702030302020204" pitchFamily="66" charset="0"/>
              </a:rPr>
              <a:t>Straight cases of Strike off</a:t>
            </a:r>
            <a:endParaRPr lang="en-IN" b="1" dirty="0">
              <a:ln w="22225">
                <a:solidFill>
                  <a:schemeClr val="accent2"/>
                </a:solidFill>
                <a:prstDash val="solid"/>
              </a:ln>
              <a:solidFill>
                <a:schemeClr val="tx2"/>
              </a:solidFill>
              <a:latin typeface="Comic Sans MS" panose="030F0702030302020204" pitchFamily="66" charset="0"/>
            </a:endParaRPr>
          </a:p>
        </p:txBody>
      </p:sp>
      <p:graphicFrame>
        <p:nvGraphicFramePr>
          <p:cNvPr id="8" name="Table 7">
            <a:extLst>
              <a:ext uri="{FF2B5EF4-FFF2-40B4-BE49-F238E27FC236}">
                <a16:creationId xmlns:a16="http://schemas.microsoft.com/office/drawing/2014/main" id="{E05FF888-6E3B-3B2D-5722-9C734B48CBA1}"/>
              </a:ext>
            </a:extLst>
          </p:cNvPr>
          <p:cNvGraphicFramePr>
            <a:graphicFrameLocks noGrp="1"/>
          </p:cNvGraphicFramePr>
          <p:nvPr>
            <p:extLst>
              <p:ext uri="{D42A27DB-BD31-4B8C-83A1-F6EECF244321}">
                <p14:modId xmlns:p14="http://schemas.microsoft.com/office/powerpoint/2010/main" val="4042223478"/>
              </p:ext>
            </p:extLst>
          </p:nvPr>
        </p:nvGraphicFramePr>
        <p:xfrm>
          <a:off x="822960" y="2255860"/>
          <a:ext cx="8552742" cy="370840"/>
        </p:xfrm>
        <a:graphic>
          <a:graphicData uri="http://schemas.openxmlformats.org/drawingml/2006/table">
            <a:tbl>
              <a:tblPr firstRow="1" bandRow="1">
                <a:tableStyleId>{5C22544A-7EE6-4342-B048-85BDC9FD1C3A}</a:tableStyleId>
              </a:tblPr>
              <a:tblGrid>
                <a:gridCol w="8552742">
                  <a:extLst>
                    <a:ext uri="{9D8B030D-6E8A-4147-A177-3AD203B41FA5}">
                      <a16:colId xmlns:a16="http://schemas.microsoft.com/office/drawing/2014/main" val="1617213723"/>
                    </a:ext>
                  </a:extLst>
                </a:gridCol>
              </a:tblGrid>
              <a:tr h="370840">
                <a:tc>
                  <a:txBody>
                    <a:bodyPr/>
                    <a:lstStyle/>
                    <a:p>
                      <a:pPr algn="ctr"/>
                      <a:r>
                        <a:rPr lang="en-IN" dirty="0">
                          <a:solidFill>
                            <a:schemeClr val="tx2"/>
                          </a:solidFill>
                          <a:latin typeface="Comic Sans MS" panose="030F0702030302020204" pitchFamily="66" charset="0"/>
                        </a:rPr>
                        <a:t>Balance Sheet as on 31.03.2025</a:t>
                      </a:r>
                    </a:p>
                  </a:txBody>
                  <a:tcPr/>
                </a:tc>
                <a:extLst>
                  <a:ext uri="{0D108BD9-81ED-4DB2-BD59-A6C34878D82A}">
                    <a16:rowId xmlns:a16="http://schemas.microsoft.com/office/drawing/2014/main" val="2941922493"/>
                  </a:ext>
                </a:extLst>
              </a:tr>
            </a:tbl>
          </a:graphicData>
        </a:graphic>
      </p:graphicFrame>
      <p:graphicFrame>
        <p:nvGraphicFramePr>
          <p:cNvPr id="9" name="Table 8">
            <a:extLst>
              <a:ext uri="{FF2B5EF4-FFF2-40B4-BE49-F238E27FC236}">
                <a16:creationId xmlns:a16="http://schemas.microsoft.com/office/drawing/2014/main" id="{0E708235-06DB-8EA3-ECE6-78BC53521584}"/>
              </a:ext>
            </a:extLst>
          </p:cNvPr>
          <p:cNvGraphicFramePr>
            <a:graphicFrameLocks noGrp="1"/>
          </p:cNvGraphicFramePr>
          <p:nvPr>
            <p:extLst>
              <p:ext uri="{D42A27DB-BD31-4B8C-83A1-F6EECF244321}">
                <p14:modId xmlns:p14="http://schemas.microsoft.com/office/powerpoint/2010/main" val="1525349730"/>
              </p:ext>
            </p:extLst>
          </p:nvPr>
        </p:nvGraphicFramePr>
        <p:xfrm>
          <a:off x="801651" y="2729597"/>
          <a:ext cx="4277360" cy="3610404"/>
        </p:xfrm>
        <a:graphic>
          <a:graphicData uri="http://schemas.openxmlformats.org/drawingml/2006/table">
            <a:tbl>
              <a:tblPr firstRow="1" bandRow="1">
                <a:tableStyleId>{5C22544A-7EE6-4342-B048-85BDC9FD1C3A}</a:tableStyleId>
              </a:tblPr>
              <a:tblGrid>
                <a:gridCol w="2611120">
                  <a:extLst>
                    <a:ext uri="{9D8B030D-6E8A-4147-A177-3AD203B41FA5}">
                      <a16:colId xmlns:a16="http://schemas.microsoft.com/office/drawing/2014/main" val="1505196729"/>
                    </a:ext>
                  </a:extLst>
                </a:gridCol>
                <a:gridCol w="1666240">
                  <a:extLst>
                    <a:ext uri="{9D8B030D-6E8A-4147-A177-3AD203B41FA5}">
                      <a16:colId xmlns:a16="http://schemas.microsoft.com/office/drawing/2014/main" val="1428937766"/>
                    </a:ext>
                  </a:extLst>
                </a:gridCol>
              </a:tblGrid>
              <a:tr h="902601">
                <a:tc>
                  <a:txBody>
                    <a:bodyPr/>
                    <a:lstStyle/>
                    <a:p>
                      <a:pPr algn="ctr"/>
                      <a:r>
                        <a:rPr lang="en-IN" dirty="0">
                          <a:solidFill>
                            <a:schemeClr val="tx2"/>
                          </a:solidFill>
                          <a:latin typeface="Comic Sans MS" panose="030F0702030302020204" pitchFamily="66" charset="0"/>
                        </a:rPr>
                        <a:t>Liabilities</a:t>
                      </a:r>
                    </a:p>
                  </a:txBody>
                  <a:tcPr>
                    <a:pattFill prst="pct10">
                      <a:fgClr>
                        <a:schemeClr val="accent1"/>
                      </a:fgClr>
                      <a:bgClr>
                        <a:schemeClr val="bg1"/>
                      </a:bgClr>
                    </a:pattFill>
                  </a:tcPr>
                </a:tc>
                <a:tc>
                  <a:txBody>
                    <a:bodyPr/>
                    <a:lstStyle/>
                    <a:p>
                      <a:pPr algn="ctr"/>
                      <a:r>
                        <a:rPr lang="en-IN" dirty="0">
                          <a:solidFill>
                            <a:schemeClr val="tx2"/>
                          </a:solidFill>
                          <a:latin typeface="Comic Sans MS" panose="030F0702030302020204" pitchFamily="66" charset="0"/>
                        </a:rPr>
                        <a:t>Amount (Rs.)</a:t>
                      </a:r>
                    </a:p>
                  </a:txBody>
                  <a:tcPr>
                    <a:pattFill prst="pct10">
                      <a:fgClr>
                        <a:schemeClr val="accent1"/>
                      </a:fgClr>
                      <a:bgClr>
                        <a:schemeClr val="bg1"/>
                      </a:bgClr>
                    </a:pattFill>
                  </a:tcPr>
                </a:tc>
                <a:extLst>
                  <a:ext uri="{0D108BD9-81ED-4DB2-BD59-A6C34878D82A}">
                    <a16:rowId xmlns:a16="http://schemas.microsoft.com/office/drawing/2014/main" val="380702380"/>
                  </a:ext>
                </a:extLst>
              </a:tr>
              <a:tr h="902601">
                <a:tc>
                  <a:txBody>
                    <a:bodyPr/>
                    <a:lstStyle/>
                    <a:p>
                      <a:pPr algn="ctr"/>
                      <a:r>
                        <a:rPr lang="en-IN" dirty="0">
                          <a:solidFill>
                            <a:schemeClr val="tx2"/>
                          </a:solidFill>
                          <a:latin typeface="Comic Sans MS" panose="030F0702030302020204" pitchFamily="66" charset="0"/>
                        </a:rPr>
                        <a:t>Share Capital</a:t>
                      </a:r>
                    </a:p>
                  </a:txBody>
                  <a:tcPr>
                    <a:solidFill>
                      <a:schemeClr val="accent1"/>
                    </a:solidFill>
                  </a:tcPr>
                </a:tc>
                <a:tc>
                  <a:txBody>
                    <a:bodyPr/>
                    <a:lstStyle/>
                    <a:p>
                      <a:pPr algn="ctr"/>
                      <a:r>
                        <a:rPr lang="en-IN" dirty="0">
                          <a:latin typeface="Comic Sans MS" panose="030F0702030302020204" pitchFamily="66" charset="0"/>
                        </a:rPr>
                        <a:t>10,00,000</a:t>
                      </a:r>
                    </a:p>
                  </a:txBody>
                  <a:tcPr/>
                </a:tc>
                <a:extLst>
                  <a:ext uri="{0D108BD9-81ED-4DB2-BD59-A6C34878D82A}">
                    <a16:rowId xmlns:a16="http://schemas.microsoft.com/office/drawing/2014/main" val="4176771610"/>
                  </a:ext>
                </a:extLst>
              </a:tr>
              <a:tr h="902601">
                <a:tc>
                  <a:txBody>
                    <a:bodyPr/>
                    <a:lstStyle/>
                    <a:p>
                      <a:pPr algn="ctr"/>
                      <a:endParaRPr lang="en-IN" dirty="0">
                        <a:solidFill>
                          <a:schemeClr val="bg1"/>
                        </a:solidFill>
                        <a:latin typeface="Comic Sans MS" panose="030F0702030302020204" pitchFamily="66" charset="0"/>
                      </a:endParaRPr>
                    </a:p>
                  </a:txBody>
                  <a:tcPr>
                    <a:solidFill>
                      <a:schemeClr val="accent1"/>
                    </a:solidFill>
                  </a:tcPr>
                </a:tc>
                <a:tc>
                  <a:txBody>
                    <a:bodyPr/>
                    <a:lstStyle/>
                    <a:p>
                      <a:pPr algn="ctr"/>
                      <a:endParaRPr lang="en-IN" dirty="0">
                        <a:latin typeface="Comic Sans MS" panose="030F0702030302020204" pitchFamily="66" charset="0"/>
                      </a:endParaRPr>
                    </a:p>
                  </a:txBody>
                  <a:tcPr/>
                </a:tc>
                <a:extLst>
                  <a:ext uri="{0D108BD9-81ED-4DB2-BD59-A6C34878D82A}">
                    <a16:rowId xmlns:a16="http://schemas.microsoft.com/office/drawing/2014/main" val="1132778214"/>
                  </a:ext>
                </a:extLst>
              </a:tr>
              <a:tr h="902601">
                <a:tc>
                  <a:txBody>
                    <a:bodyPr/>
                    <a:lstStyle/>
                    <a:p>
                      <a:pPr algn="ctr"/>
                      <a:r>
                        <a:rPr lang="en-IN" b="1" dirty="0">
                          <a:solidFill>
                            <a:schemeClr val="tx2"/>
                          </a:solidFill>
                          <a:latin typeface="Comic Sans MS" panose="030F0702030302020204" pitchFamily="66" charset="0"/>
                        </a:rPr>
                        <a:t>Total liabilities</a:t>
                      </a:r>
                    </a:p>
                  </a:txBody>
                  <a:tcPr>
                    <a:solidFill>
                      <a:schemeClr val="accent1"/>
                    </a:solidFill>
                  </a:tcPr>
                </a:tc>
                <a:tc>
                  <a:txBody>
                    <a:bodyPr/>
                    <a:lstStyle/>
                    <a:p>
                      <a:pPr algn="ctr"/>
                      <a:r>
                        <a:rPr lang="en-IN" b="1" dirty="0">
                          <a:latin typeface="Comic Sans MS" panose="030F0702030302020204" pitchFamily="66" charset="0"/>
                        </a:rPr>
                        <a:t>10,00,000</a:t>
                      </a:r>
                    </a:p>
                  </a:txBody>
                  <a:tcPr/>
                </a:tc>
                <a:extLst>
                  <a:ext uri="{0D108BD9-81ED-4DB2-BD59-A6C34878D82A}">
                    <a16:rowId xmlns:a16="http://schemas.microsoft.com/office/drawing/2014/main" val="1798420168"/>
                  </a:ext>
                </a:extLst>
              </a:tr>
            </a:tbl>
          </a:graphicData>
        </a:graphic>
      </p:graphicFrame>
      <p:graphicFrame>
        <p:nvGraphicFramePr>
          <p:cNvPr id="10" name="Table 9">
            <a:extLst>
              <a:ext uri="{FF2B5EF4-FFF2-40B4-BE49-F238E27FC236}">
                <a16:creationId xmlns:a16="http://schemas.microsoft.com/office/drawing/2014/main" id="{50979C02-D1A0-FF7A-4848-FCC5B4DA6090}"/>
              </a:ext>
            </a:extLst>
          </p:cNvPr>
          <p:cNvGraphicFramePr>
            <a:graphicFrameLocks noGrp="1"/>
          </p:cNvGraphicFramePr>
          <p:nvPr>
            <p:extLst>
              <p:ext uri="{D42A27DB-BD31-4B8C-83A1-F6EECF244321}">
                <p14:modId xmlns:p14="http://schemas.microsoft.com/office/powerpoint/2010/main" val="2465610359"/>
              </p:ext>
            </p:extLst>
          </p:nvPr>
        </p:nvGraphicFramePr>
        <p:xfrm>
          <a:off x="5153119" y="2734337"/>
          <a:ext cx="2529840" cy="3638720"/>
        </p:xfrm>
        <a:graphic>
          <a:graphicData uri="http://schemas.openxmlformats.org/drawingml/2006/table">
            <a:tbl>
              <a:tblPr firstRow="1" bandRow="1">
                <a:tableStyleId>{5C22544A-7EE6-4342-B048-85BDC9FD1C3A}</a:tableStyleId>
              </a:tblPr>
              <a:tblGrid>
                <a:gridCol w="2529840">
                  <a:extLst>
                    <a:ext uri="{9D8B030D-6E8A-4147-A177-3AD203B41FA5}">
                      <a16:colId xmlns:a16="http://schemas.microsoft.com/office/drawing/2014/main" val="897836140"/>
                    </a:ext>
                  </a:extLst>
                </a:gridCol>
              </a:tblGrid>
              <a:tr h="909680">
                <a:tc>
                  <a:txBody>
                    <a:bodyPr/>
                    <a:lstStyle/>
                    <a:p>
                      <a:pPr algn="ctr"/>
                      <a:r>
                        <a:rPr lang="en-IN" dirty="0">
                          <a:solidFill>
                            <a:schemeClr val="tx2"/>
                          </a:solidFill>
                          <a:latin typeface="Comic Sans MS" panose="030F0702030302020204" pitchFamily="66" charset="0"/>
                        </a:rPr>
                        <a:t>Assets</a:t>
                      </a:r>
                    </a:p>
                  </a:txBody>
                  <a:tcPr>
                    <a:pattFill prst="pct10">
                      <a:fgClr>
                        <a:schemeClr val="accent1"/>
                      </a:fgClr>
                      <a:bgClr>
                        <a:schemeClr val="bg1"/>
                      </a:bgClr>
                    </a:pattFill>
                  </a:tcPr>
                </a:tc>
                <a:extLst>
                  <a:ext uri="{0D108BD9-81ED-4DB2-BD59-A6C34878D82A}">
                    <a16:rowId xmlns:a16="http://schemas.microsoft.com/office/drawing/2014/main" val="1362622037"/>
                  </a:ext>
                </a:extLst>
              </a:tr>
              <a:tr h="90968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solidFill>
                            <a:schemeClr val="tx2"/>
                          </a:solidFill>
                          <a:latin typeface="Comic Sans MS" panose="030F0702030302020204" pitchFamily="66" charset="0"/>
                        </a:rPr>
                        <a:t>Share Subscription receivable</a:t>
                      </a:r>
                    </a:p>
                  </a:txBody>
                  <a:tcPr>
                    <a:solidFill>
                      <a:schemeClr val="accent1"/>
                    </a:solidFill>
                  </a:tcPr>
                </a:tc>
                <a:extLst>
                  <a:ext uri="{0D108BD9-81ED-4DB2-BD59-A6C34878D82A}">
                    <a16:rowId xmlns:a16="http://schemas.microsoft.com/office/drawing/2014/main" val="3692443309"/>
                  </a:ext>
                </a:extLst>
              </a:tr>
              <a:tr h="909680">
                <a:tc>
                  <a:txBody>
                    <a:bodyPr/>
                    <a:lstStyle/>
                    <a:p>
                      <a:pPr algn="ctr"/>
                      <a:endParaRPr lang="en-IN" dirty="0">
                        <a:solidFill>
                          <a:schemeClr val="bg1"/>
                        </a:solidFill>
                        <a:latin typeface="Comic Sans MS" panose="030F0702030302020204" pitchFamily="66" charset="0"/>
                      </a:endParaRPr>
                    </a:p>
                  </a:txBody>
                  <a:tcPr>
                    <a:solidFill>
                      <a:schemeClr val="accent1"/>
                    </a:solidFill>
                  </a:tcPr>
                </a:tc>
                <a:extLst>
                  <a:ext uri="{0D108BD9-81ED-4DB2-BD59-A6C34878D82A}">
                    <a16:rowId xmlns:a16="http://schemas.microsoft.com/office/drawing/2014/main" val="4122530159"/>
                  </a:ext>
                </a:extLst>
              </a:tr>
              <a:tr h="90968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b="1" dirty="0">
                          <a:solidFill>
                            <a:schemeClr val="tx2"/>
                          </a:solidFill>
                          <a:latin typeface="Comic Sans MS" panose="030F0702030302020204" pitchFamily="66" charset="0"/>
                        </a:rPr>
                        <a:t>Total Assets</a:t>
                      </a:r>
                    </a:p>
                  </a:txBody>
                  <a:tcPr>
                    <a:solidFill>
                      <a:schemeClr val="accent1"/>
                    </a:solidFill>
                  </a:tcPr>
                </a:tc>
                <a:extLst>
                  <a:ext uri="{0D108BD9-81ED-4DB2-BD59-A6C34878D82A}">
                    <a16:rowId xmlns:a16="http://schemas.microsoft.com/office/drawing/2014/main" val="1327843375"/>
                  </a:ext>
                </a:extLst>
              </a:tr>
            </a:tbl>
          </a:graphicData>
        </a:graphic>
      </p:graphicFrame>
      <p:graphicFrame>
        <p:nvGraphicFramePr>
          <p:cNvPr id="11" name="Table 10">
            <a:extLst>
              <a:ext uri="{FF2B5EF4-FFF2-40B4-BE49-F238E27FC236}">
                <a16:creationId xmlns:a16="http://schemas.microsoft.com/office/drawing/2014/main" id="{1D3A5563-83F7-37CB-FF51-559E72771D7D}"/>
              </a:ext>
            </a:extLst>
          </p:cNvPr>
          <p:cNvGraphicFramePr>
            <a:graphicFrameLocks noGrp="1"/>
          </p:cNvGraphicFramePr>
          <p:nvPr>
            <p:extLst>
              <p:ext uri="{D42A27DB-BD31-4B8C-83A1-F6EECF244321}">
                <p14:modId xmlns:p14="http://schemas.microsoft.com/office/powerpoint/2010/main" val="591311525"/>
              </p:ext>
            </p:extLst>
          </p:nvPr>
        </p:nvGraphicFramePr>
        <p:xfrm>
          <a:off x="7701280" y="2734337"/>
          <a:ext cx="1674422" cy="3645796"/>
        </p:xfrm>
        <a:graphic>
          <a:graphicData uri="http://schemas.openxmlformats.org/drawingml/2006/table">
            <a:tbl>
              <a:tblPr firstRow="1" bandRow="1">
                <a:tableStyleId>{5C22544A-7EE6-4342-B048-85BDC9FD1C3A}</a:tableStyleId>
              </a:tblPr>
              <a:tblGrid>
                <a:gridCol w="1674422">
                  <a:extLst>
                    <a:ext uri="{9D8B030D-6E8A-4147-A177-3AD203B41FA5}">
                      <a16:colId xmlns:a16="http://schemas.microsoft.com/office/drawing/2014/main" val="1803277376"/>
                    </a:ext>
                  </a:extLst>
                </a:gridCol>
              </a:tblGrid>
              <a:tr h="911449">
                <a:tc>
                  <a:txBody>
                    <a:bodyPr/>
                    <a:lstStyle/>
                    <a:p>
                      <a:pPr algn="ctr"/>
                      <a:r>
                        <a:rPr lang="en-IN" dirty="0">
                          <a:solidFill>
                            <a:schemeClr val="tx2"/>
                          </a:solidFill>
                          <a:latin typeface="Comic Sans MS" panose="030F0702030302020204" pitchFamily="66" charset="0"/>
                        </a:rPr>
                        <a:t>Amount (Rs.)</a:t>
                      </a:r>
                    </a:p>
                  </a:txBody>
                  <a:tcPr>
                    <a:pattFill prst="pct10">
                      <a:fgClr>
                        <a:schemeClr val="accent1"/>
                      </a:fgClr>
                      <a:bgClr>
                        <a:schemeClr val="bg1"/>
                      </a:bgClr>
                    </a:pattFill>
                  </a:tcPr>
                </a:tc>
                <a:extLst>
                  <a:ext uri="{0D108BD9-81ED-4DB2-BD59-A6C34878D82A}">
                    <a16:rowId xmlns:a16="http://schemas.microsoft.com/office/drawing/2014/main" val="2646767945"/>
                  </a:ext>
                </a:extLst>
              </a:tr>
              <a:tr h="911449">
                <a:tc>
                  <a:txBody>
                    <a:bodyPr/>
                    <a:lstStyle/>
                    <a:p>
                      <a:pPr algn="ctr"/>
                      <a:r>
                        <a:rPr lang="en-IN" dirty="0">
                          <a:latin typeface="Comic Sans MS" panose="030F0702030302020204" pitchFamily="66" charset="0"/>
                        </a:rPr>
                        <a:t>10,00,000</a:t>
                      </a:r>
                    </a:p>
                  </a:txBody>
                  <a:tcPr/>
                </a:tc>
                <a:extLst>
                  <a:ext uri="{0D108BD9-81ED-4DB2-BD59-A6C34878D82A}">
                    <a16:rowId xmlns:a16="http://schemas.microsoft.com/office/drawing/2014/main" val="436370010"/>
                  </a:ext>
                </a:extLst>
              </a:tr>
              <a:tr h="911449">
                <a:tc>
                  <a:txBody>
                    <a:bodyPr/>
                    <a:lstStyle/>
                    <a:p>
                      <a:pPr algn="ctr"/>
                      <a:endParaRPr lang="en-IN" dirty="0">
                        <a:latin typeface="Comic Sans MS" panose="030F0702030302020204" pitchFamily="66" charset="0"/>
                      </a:endParaRPr>
                    </a:p>
                  </a:txBody>
                  <a:tcPr/>
                </a:tc>
                <a:extLst>
                  <a:ext uri="{0D108BD9-81ED-4DB2-BD59-A6C34878D82A}">
                    <a16:rowId xmlns:a16="http://schemas.microsoft.com/office/drawing/2014/main" val="2231577946"/>
                  </a:ext>
                </a:extLst>
              </a:tr>
              <a:tr h="911449">
                <a:tc>
                  <a:txBody>
                    <a:bodyPr/>
                    <a:lstStyle/>
                    <a:p>
                      <a:pPr algn="ctr"/>
                      <a:r>
                        <a:rPr lang="en-IN" b="1" dirty="0">
                          <a:latin typeface="Comic Sans MS" panose="030F0702030302020204" pitchFamily="66" charset="0"/>
                        </a:rPr>
                        <a:t>10,00,000</a:t>
                      </a:r>
                    </a:p>
                  </a:txBody>
                  <a:tcPr/>
                </a:tc>
                <a:extLst>
                  <a:ext uri="{0D108BD9-81ED-4DB2-BD59-A6C34878D82A}">
                    <a16:rowId xmlns:a16="http://schemas.microsoft.com/office/drawing/2014/main" val="798254576"/>
                  </a:ext>
                </a:extLst>
              </a:tr>
            </a:tbl>
          </a:graphicData>
        </a:graphic>
      </p:graphicFrame>
    </p:spTree>
    <p:extLst>
      <p:ext uri="{BB962C8B-B14F-4D97-AF65-F5344CB8AC3E}">
        <p14:creationId xmlns:p14="http://schemas.microsoft.com/office/powerpoint/2010/main" val="26436267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1860</TotalTime>
  <Words>2765</Words>
  <Application>Microsoft Office PowerPoint</Application>
  <PresentationFormat>Widescreen</PresentationFormat>
  <Paragraphs>423</Paragraphs>
  <Slides>32</Slides>
  <Notes>27</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Facet</vt:lpstr>
      <vt:lpstr>STRATEGIC EXIT:    Strike Off &amp; Voluntary Liquidation</vt:lpstr>
      <vt:lpstr>Modes of Winding Up (Closure)</vt:lpstr>
      <vt:lpstr>PowerPoint Presentation</vt:lpstr>
      <vt:lpstr>PowerPoint Presentation</vt:lpstr>
      <vt:lpstr>STRIKE OFF   V/S   VOLUNTARY LIQUIDATION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EXIT: DISSOLUTION &amp; CLOSURE OF SOLVENT COMPANIES</dc:title>
  <dc:creator>Secretarial Retina</dc:creator>
  <cp:lastModifiedBy>Shailesh Baheti</cp:lastModifiedBy>
  <cp:revision>634</cp:revision>
  <dcterms:created xsi:type="dcterms:W3CDTF">2024-12-23T05:30:28Z</dcterms:created>
  <dcterms:modified xsi:type="dcterms:W3CDTF">2025-12-23T08:06:40Z</dcterms:modified>
</cp:coreProperties>
</file>