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9.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ppt/authors.xml" ContentType="application/vnd.ms-powerpoint.author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50"/>
  </p:notesMasterIdLst>
  <p:handoutMasterIdLst>
    <p:handoutMasterId r:id="rId51"/>
  </p:handoutMasterIdLst>
  <p:sldIdLst>
    <p:sldId id="256" r:id="rId2"/>
    <p:sldId id="484" r:id="rId3"/>
    <p:sldId id="347" r:id="rId4"/>
    <p:sldId id="480" r:id="rId5"/>
    <p:sldId id="469" r:id="rId6"/>
    <p:sldId id="424" r:id="rId7"/>
    <p:sldId id="472" r:id="rId8"/>
    <p:sldId id="352" r:id="rId9"/>
    <p:sldId id="369" r:id="rId10"/>
    <p:sldId id="283" r:id="rId11"/>
    <p:sldId id="281" r:id="rId12"/>
    <p:sldId id="314" r:id="rId13"/>
    <p:sldId id="282" r:id="rId14"/>
    <p:sldId id="284" r:id="rId15"/>
    <p:sldId id="289" r:id="rId16"/>
    <p:sldId id="288" r:id="rId17"/>
    <p:sldId id="257" r:id="rId18"/>
    <p:sldId id="261" r:id="rId19"/>
    <p:sldId id="259" r:id="rId20"/>
    <p:sldId id="263" r:id="rId21"/>
    <p:sldId id="271" r:id="rId22"/>
    <p:sldId id="476" r:id="rId23"/>
    <p:sldId id="485" r:id="rId24"/>
    <p:sldId id="291" r:id="rId25"/>
    <p:sldId id="293" r:id="rId26"/>
    <p:sldId id="310" r:id="rId27"/>
    <p:sldId id="318" r:id="rId28"/>
    <p:sldId id="331" r:id="rId29"/>
    <p:sldId id="474" r:id="rId30"/>
    <p:sldId id="294" r:id="rId31"/>
    <p:sldId id="295" r:id="rId32"/>
    <p:sldId id="296" r:id="rId33"/>
    <p:sldId id="298" r:id="rId34"/>
    <p:sldId id="311" r:id="rId35"/>
    <p:sldId id="276" r:id="rId36"/>
    <p:sldId id="301" r:id="rId37"/>
    <p:sldId id="302" r:id="rId38"/>
    <p:sldId id="477" r:id="rId39"/>
    <p:sldId id="272" r:id="rId40"/>
    <p:sldId id="304" r:id="rId41"/>
    <p:sldId id="316" r:id="rId42"/>
    <p:sldId id="515" r:id="rId43"/>
    <p:sldId id="300" r:id="rId44"/>
    <p:sldId id="277" r:id="rId45"/>
    <p:sldId id="481" r:id="rId46"/>
    <p:sldId id="482" r:id="rId47"/>
    <p:sldId id="483" r:id="rId48"/>
    <p:sldId id="305" r:id="rId49"/>
  </p:sldIdLst>
  <p:sldSz cx="12192000" cy="6858000"/>
  <p:notesSz cx="6858000" cy="99472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069"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33FE0E0-FB8A-50E3-3BA4-0C17D6B7A377}" name="Urmi Kamdar" initials="UK" userId="S::urmi@sspaco.onmicrosoft.com::daf9c87f-b238-43ff-8d82-e75d71dbfe7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877E2"/>
    <a:srgbClr val="F5C033"/>
    <a:srgbClr val="496EB4"/>
    <a:srgbClr val="70AD47"/>
    <a:srgbClr val="49AF9C"/>
    <a:srgbClr val="47A76E"/>
    <a:srgbClr val="57B157"/>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73" autoAdjust="0"/>
    <p:restoredTop sz="94660"/>
  </p:normalViewPr>
  <p:slideViewPr>
    <p:cSldViewPr snapToGrid="0">
      <p:cViewPr>
        <p:scale>
          <a:sx n="64" d="100"/>
          <a:sy n="64" d="100"/>
        </p:scale>
        <p:origin x="-114" y="-72"/>
      </p:cViewPr>
      <p:guideLst>
        <p:guide orient="horz" pos="2069"/>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microsoft.com/office/2018/10/relationships/authors" Target="authors.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7CA258A-E5F1-48CD-B6CF-95ADDBC2948B}" type="doc">
      <dgm:prSet loTypeId="urn:microsoft.com/office/officeart/2005/8/layout/chevron1" loCatId="Inbox" qsTypeId="urn:microsoft.com/office/officeart/2005/8/quickstyle/simple5" qsCatId="simple" csTypeId="urn:microsoft.com/office/officeart/2005/8/colors/accent1_2" csCatId="accent1" phldr="1"/>
      <dgm:spPr/>
      <dgm:t>
        <a:bodyPr/>
        <a:lstStyle/>
        <a:p>
          <a:endParaRPr lang="en-US"/>
        </a:p>
      </dgm:t>
    </dgm:pt>
    <dgm:pt modelId="{2524F47D-FCEE-49F6-9724-4432CE1954E9}">
      <dgm:prSet custT="1"/>
      <dgm:spPr/>
      <dgm:t>
        <a:bodyPr/>
        <a:lstStyle/>
        <a:p>
          <a:r>
            <a:rPr lang="en-IN" sz="2200">
              <a:latin typeface="Calibri" panose="020F0502020204030204" pitchFamily="34" charset="0"/>
              <a:cs typeface="Calibri" panose="020F0502020204030204" pitchFamily="34" charset="0"/>
            </a:rPr>
            <a:t>On 18 Oct 2017, MCA notified the Companies (Registered Valuers and Valuation) Rules, 2017</a:t>
          </a:r>
          <a:endParaRPr lang="en-US" sz="2200">
            <a:latin typeface="Calibri" panose="020F0502020204030204" pitchFamily="34" charset="0"/>
            <a:cs typeface="Calibri" panose="020F0502020204030204" pitchFamily="34" charset="0"/>
          </a:endParaRPr>
        </a:p>
      </dgm:t>
    </dgm:pt>
    <dgm:pt modelId="{C3F6598B-7993-4B84-A099-230B612FD4E0}" type="sibTrans" cxnId="{7DD40BFC-1334-49FB-94E1-972A20E4FB4F}">
      <dgm:prSet/>
      <dgm:spPr/>
      <dgm:t>
        <a:bodyPr/>
        <a:lstStyle/>
        <a:p>
          <a:endParaRPr lang="en-US"/>
        </a:p>
      </dgm:t>
    </dgm:pt>
    <dgm:pt modelId="{2D29B62A-8699-4274-89C9-C5C899FD7EA3}" type="parTrans" cxnId="{7DD40BFC-1334-49FB-94E1-972A20E4FB4F}">
      <dgm:prSet/>
      <dgm:spPr/>
      <dgm:t>
        <a:bodyPr/>
        <a:lstStyle/>
        <a:p>
          <a:endParaRPr lang="en-US"/>
        </a:p>
      </dgm:t>
    </dgm:pt>
    <dgm:pt modelId="{216B37DB-6E77-4493-953E-D3DC2869FA61}" type="pres">
      <dgm:prSet presAssocID="{E7CA258A-E5F1-48CD-B6CF-95ADDBC2948B}" presName="Name0" presStyleCnt="0">
        <dgm:presLayoutVars>
          <dgm:dir/>
          <dgm:animLvl val="lvl"/>
          <dgm:resizeHandles val="exact"/>
        </dgm:presLayoutVars>
      </dgm:prSet>
      <dgm:spPr/>
      <dgm:t>
        <a:bodyPr/>
        <a:lstStyle/>
        <a:p>
          <a:endParaRPr lang="en-US"/>
        </a:p>
      </dgm:t>
    </dgm:pt>
    <dgm:pt modelId="{2FD97192-BFC5-47A8-BE44-2B78CE4D9B9F}" type="pres">
      <dgm:prSet presAssocID="{2524F47D-FCEE-49F6-9724-4432CE1954E9}" presName="parTxOnly" presStyleLbl="node1" presStyleIdx="0" presStyleCnt="1" custLinFactNeighborX="742" custLinFactNeighborY="12481">
        <dgm:presLayoutVars>
          <dgm:chMax val="0"/>
          <dgm:chPref val="0"/>
          <dgm:bulletEnabled val="1"/>
        </dgm:presLayoutVars>
      </dgm:prSet>
      <dgm:spPr/>
      <dgm:t>
        <a:bodyPr/>
        <a:lstStyle/>
        <a:p>
          <a:endParaRPr lang="en-US"/>
        </a:p>
      </dgm:t>
    </dgm:pt>
  </dgm:ptLst>
  <dgm:cxnLst>
    <dgm:cxn modelId="{71DBDE88-CA62-4694-A711-9490B2473B09}" type="presOf" srcId="{E7CA258A-E5F1-48CD-B6CF-95ADDBC2948B}" destId="{216B37DB-6E77-4493-953E-D3DC2869FA61}" srcOrd="0" destOrd="0" presId="urn:microsoft.com/office/officeart/2005/8/layout/chevron1"/>
    <dgm:cxn modelId="{D05CEEB7-CF8A-470E-9425-3B7CA5393A6C}" type="presOf" srcId="{2524F47D-FCEE-49F6-9724-4432CE1954E9}" destId="{2FD97192-BFC5-47A8-BE44-2B78CE4D9B9F}" srcOrd="0" destOrd="0" presId="urn:microsoft.com/office/officeart/2005/8/layout/chevron1"/>
    <dgm:cxn modelId="{7DD40BFC-1334-49FB-94E1-972A20E4FB4F}" srcId="{E7CA258A-E5F1-48CD-B6CF-95ADDBC2948B}" destId="{2524F47D-FCEE-49F6-9724-4432CE1954E9}" srcOrd="0" destOrd="0" parTransId="{2D29B62A-8699-4274-89C9-C5C899FD7EA3}" sibTransId="{C3F6598B-7993-4B84-A099-230B612FD4E0}"/>
    <dgm:cxn modelId="{F00C5C80-C484-4A6B-B89C-777A8F1FC1D3}" type="presParOf" srcId="{216B37DB-6E77-4493-953E-D3DC2869FA61}" destId="{2FD97192-BFC5-47A8-BE44-2B78CE4D9B9F}" srcOrd="0"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D3363E0-580B-449F-8E87-1B8CA7D4E2ED}" type="doc">
      <dgm:prSet loTypeId="urn:microsoft.com/office/officeart/2016/7/layout/LinearArrowProcessNumbered" loCatId="process" qsTypeId="urn:microsoft.com/office/officeart/2005/8/quickstyle/simple1" qsCatId="simple" csTypeId="urn:microsoft.com/office/officeart/2005/8/colors/colorful5" csCatId="colorful" phldr="1"/>
      <dgm:spPr/>
    </dgm:pt>
    <dgm:pt modelId="{F78173BC-ABA6-4E73-932C-A265E1C99303}">
      <dgm:prSet phldrT="[Text]" custT="1"/>
      <dgm:spPr/>
      <dgm:t>
        <a:bodyPr/>
        <a:lstStyle/>
        <a:p>
          <a:pPr algn="just"/>
          <a:r>
            <a:rPr lang="en-US" sz="1800" dirty="0">
              <a:latin typeface="Calibri" panose="020F0502020204030204" pitchFamily="34" charset="0"/>
              <a:cs typeface="Calibri" panose="020F0502020204030204" pitchFamily="34" charset="0"/>
            </a:rPr>
            <a:t>Authority to administer &amp; perform the functions under these Rules</a:t>
          </a:r>
        </a:p>
      </dgm:t>
    </dgm:pt>
    <dgm:pt modelId="{BD372377-C543-4F86-88C0-E94DCC56D191}" type="parTrans" cxnId="{EA392211-CC85-476C-B163-1124683E1644}">
      <dgm:prSet/>
      <dgm:spPr/>
      <dgm:t>
        <a:bodyPr/>
        <a:lstStyle/>
        <a:p>
          <a:endParaRPr lang="en-US"/>
        </a:p>
      </dgm:t>
    </dgm:pt>
    <dgm:pt modelId="{088BB910-BD6C-48F8-B48C-3EB0C91989C1}" type="sibTrans" cxnId="{EA392211-CC85-476C-B163-1124683E1644}">
      <dgm:prSet phldrT="1"/>
      <dgm:spPr/>
      <dgm:t>
        <a:bodyPr/>
        <a:lstStyle/>
        <a:p>
          <a:endParaRPr lang="en-US"/>
        </a:p>
      </dgm:t>
    </dgm:pt>
    <dgm:pt modelId="{95272715-2ADD-4DFB-98D0-468321DA7B11}">
      <dgm:prSet phldrT="[Text]" custT="1"/>
      <dgm:spPr/>
      <dgm:t>
        <a:bodyPr/>
        <a:lstStyle/>
        <a:p>
          <a:pPr algn="just"/>
          <a:r>
            <a:rPr lang="en-IN" sz="1800" b="0" dirty="0">
              <a:latin typeface="Calibri" panose="020F0502020204030204" pitchFamily="34" charset="0"/>
              <a:cs typeface="Calibri" panose="020F0502020204030204" pitchFamily="34" charset="0"/>
            </a:rPr>
            <a:t>Organisation to regulate and impart training to the Registered Valuers</a:t>
          </a:r>
        </a:p>
      </dgm:t>
    </dgm:pt>
    <dgm:pt modelId="{E532B299-003F-4F8B-BD0D-15A3A5E26BEC}" type="parTrans" cxnId="{19C8ECFC-5B67-4C60-B644-BA59C9533904}">
      <dgm:prSet/>
      <dgm:spPr/>
      <dgm:t>
        <a:bodyPr/>
        <a:lstStyle/>
        <a:p>
          <a:endParaRPr lang="en-US"/>
        </a:p>
      </dgm:t>
    </dgm:pt>
    <dgm:pt modelId="{0D908421-2D1A-48F0-B8F3-322BB0F75226}" type="sibTrans" cxnId="{19C8ECFC-5B67-4C60-B644-BA59C9533904}">
      <dgm:prSet phldrT="2"/>
      <dgm:spPr/>
      <dgm:t>
        <a:bodyPr/>
        <a:lstStyle/>
        <a:p>
          <a:endParaRPr lang="en-US"/>
        </a:p>
      </dgm:t>
    </dgm:pt>
    <dgm:pt modelId="{A0CFB2EE-9CBD-44C3-86C3-E4D29A84EC7B}">
      <dgm:prSet phldrT="[Text]" custT="1"/>
      <dgm:spPr/>
      <dgm:t>
        <a:bodyPr/>
        <a:lstStyle/>
        <a:p>
          <a:r>
            <a:rPr lang="en-US" sz="1800">
              <a:latin typeface="Calibri" panose="020F0502020204030204" pitchFamily="34" charset="0"/>
              <a:cs typeface="Calibri" panose="020F0502020204030204" pitchFamily="34" charset="0"/>
            </a:rPr>
            <a:t>Individual, Firm, LLP or Company</a:t>
          </a:r>
        </a:p>
        <a:p>
          <a:r>
            <a:rPr lang="en-US" sz="1800">
              <a:latin typeface="Calibri" panose="020F0502020204030204" pitchFamily="34" charset="0"/>
              <a:cs typeface="Calibri" panose="020F0502020204030204" pitchFamily="34" charset="0"/>
            </a:rPr>
            <a:t>Member of a RVO</a:t>
          </a:r>
        </a:p>
        <a:p>
          <a:r>
            <a:rPr lang="en-US" sz="1800">
              <a:latin typeface="Calibri" panose="020F0502020204030204" pitchFamily="34" charset="0"/>
              <a:cs typeface="Calibri" panose="020F0502020204030204" pitchFamily="34" charset="0"/>
            </a:rPr>
            <a:t>Registered with IBBI</a:t>
          </a:r>
        </a:p>
      </dgm:t>
    </dgm:pt>
    <dgm:pt modelId="{E4EC6216-FA06-41A4-83E3-B87DD945549A}" type="parTrans" cxnId="{83CA4A3F-254A-4D74-9D5B-537733B7D1BE}">
      <dgm:prSet/>
      <dgm:spPr/>
      <dgm:t>
        <a:bodyPr/>
        <a:lstStyle/>
        <a:p>
          <a:endParaRPr lang="en-US"/>
        </a:p>
      </dgm:t>
    </dgm:pt>
    <dgm:pt modelId="{512A5B6A-1BD4-43A8-A6C3-3C5C6AA153DB}" type="sibTrans" cxnId="{83CA4A3F-254A-4D74-9D5B-537733B7D1BE}">
      <dgm:prSet phldrT="3"/>
      <dgm:spPr/>
      <dgm:t>
        <a:bodyPr/>
        <a:lstStyle/>
        <a:p>
          <a:endParaRPr lang="en-US"/>
        </a:p>
      </dgm:t>
    </dgm:pt>
    <dgm:pt modelId="{2C2E74A6-9491-4651-AAFD-3CB4A8537345}">
      <dgm:prSet custT="1"/>
      <dgm:spPr/>
      <dgm:t>
        <a:bodyPr/>
        <a:lstStyle/>
        <a:p>
          <a:endParaRPr lang="en-IN" sz="1800">
            <a:latin typeface="Calibri" panose="020F0502020204030204" pitchFamily="34" charset="0"/>
            <a:cs typeface="Calibri" panose="020F0502020204030204" pitchFamily="34" charset="0"/>
          </a:endParaRPr>
        </a:p>
      </dgm:t>
    </dgm:pt>
    <dgm:pt modelId="{2EABFC3B-4E82-43DE-B8C1-5064B7BC5A35}" type="sibTrans" cxnId="{5494C200-616A-4282-B9DC-06D8428ACD1B}">
      <dgm:prSet/>
      <dgm:spPr/>
      <dgm:t>
        <a:bodyPr/>
        <a:lstStyle/>
        <a:p>
          <a:endParaRPr lang="en-IN"/>
        </a:p>
      </dgm:t>
    </dgm:pt>
    <dgm:pt modelId="{D719A121-B90F-416D-80B6-897B8640D3F9}" type="parTrans" cxnId="{5494C200-616A-4282-B9DC-06D8428ACD1B}">
      <dgm:prSet/>
      <dgm:spPr/>
      <dgm:t>
        <a:bodyPr/>
        <a:lstStyle/>
        <a:p>
          <a:endParaRPr lang="en-IN"/>
        </a:p>
      </dgm:t>
    </dgm:pt>
    <dgm:pt modelId="{7B68B2BE-2DDB-4C57-8901-2E19CA1469B7}" type="pres">
      <dgm:prSet presAssocID="{ED3363E0-580B-449F-8E87-1B8CA7D4E2ED}" presName="linearFlow" presStyleCnt="0">
        <dgm:presLayoutVars>
          <dgm:dir/>
          <dgm:animLvl val="lvl"/>
          <dgm:resizeHandles val="exact"/>
        </dgm:presLayoutVars>
      </dgm:prSet>
      <dgm:spPr/>
    </dgm:pt>
    <dgm:pt modelId="{CCE6268C-5DFA-4090-8105-2366E1E83FD5}" type="pres">
      <dgm:prSet presAssocID="{F78173BC-ABA6-4E73-932C-A265E1C99303}" presName="compositeNode" presStyleCnt="0"/>
      <dgm:spPr/>
    </dgm:pt>
    <dgm:pt modelId="{5305F44E-01F5-4B64-A676-25D03D118713}" type="pres">
      <dgm:prSet presAssocID="{F78173BC-ABA6-4E73-932C-A265E1C99303}" presName="parTx" presStyleLbl="node1" presStyleIdx="0" presStyleCnt="0">
        <dgm:presLayoutVars>
          <dgm:chMax val="0"/>
          <dgm:chPref val="0"/>
          <dgm:bulletEnabled val="1"/>
        </dgm:presLayoutVars>
      </dgm:prSet>
      <dgm:spPr/>
    </dgm:pt>
    <dgm:pt modelId="{A972DD5B-7496-4451-B01F-64D6A1708D09}" type="pres">
      <dgm:prSet presAssocID="{F78173BC-ABA6-4E73-932C-A265E1C99303}" presName="parSh" presStyleCnt="0"/>
      <dgm:spPr/>
    </dgm:pt>
    <dgm:pt modelId="{18A7039B-8A33-4B01-81A5-4A6F9CBB6D88}" type="pres">
      <dgm:prSet presAssocID="{F78173BC-ABA6-4E73-932C-A265E1C99303}" presName="lineNode" presStyleLbl="alignAccFollowNode1" presStyleIdx="0" presStyleCnt="9"/>
      <dgm:spPr/>
    </dgm:pt>
    <dgm:pt modelId="{4E52F272-4743-4BF8-B8FD-27D9F321C65A}" type="pres">
      <dgm:prSet presAssocID="{F78173BC-ABA6-4E73-932C-A265E1C99303}" presName="lineArrowNode" presStyleLbl="alignAccFollowNode1" presStyleIdx="1" presStyleCnt="9" custLinFactX="-17572" custLinFactNeighborX="-100000" custLinFactNeighborY="-6592"/>
      <dgm:spPr/>
    </dgm:pt>
    <dgm:pt modelId="{C75D23CC-E446-408D-89FA-C03733942275}" type="pres">
      <dgm:prSet presAssocID="{088BB910-BD6C-48F8-B48C-3EB0C91989C1}" presName="sibTransNodeCircle" presStyleLbl="alignNode1" presStyleIdx="0" presStyleCnt="3">
        <dgm:presLayoutVars>
          <dgm:chMax val="0"/>
          <dgm:bulletEnabled/>
        </dgm:presLayoutVars>
      </dgm:prSet>
      <dgm:spPr/>
      <dgm:t>
        <a:bodyPr/>
        <a:lstStyle/>
        <a:p>
          <a:endParaRPr lang="en-US"/>
        </a:p>
      </dgm:t>
    </dgm:pt>
    <dgm:pt modelId="{260A6A6E-6615-4A40-B3FF-D2932614B0F8}" type="pres">
      <dgm:prSet presAssocID="{088BB910-BD6C-48F8-B48C-3EB0C91989C1}" presName="spacerBetweenCircleAndCallout" presStyleCnt="0">
        <dgm:presLayoutVars/>
      </dgm:prSet>
      <dgm:spPr/>
    </dgm:pt>
    <dgm:pt modelId="{F5B8677E-8057-4E00-85CF-6833104FC226}" type="pres">
      <dgm:prSet presAssocID="{F78173BC-ABA6-4E73-932C-A265E1C99303}" presName="nodeText" presStyleLbl="alignAccFollowNode1" presStyleIdx="2" presStyleCnt="9" custScaleY="100000" custLinFactNeighborX="-407">
        <dgm:presLayoutVars>
          <dgm:bulletEnabled val="1"/>
        </dgm:presLayoutVars>
      </dgm:prSet>
      <dgm:spPr/>
      <dgm:t>
        <a:bodyPr/>
        <a:lstStyle/>
        <a:p>
          <a:endParaRPr lang="en-US"/>
        </a:p>
      </dgm:t>
    </dgm:pt>
    <dgm:pt modelId="{947ED7FC-19F5-4598-8253-2BDFC1A09567}" type="pres">
      <dgm:prSet presAssocID="{088BB910-BD6C-48F8-B48C-3EB0C91989C1}" presName="sibTransComposite" presStyleCnt="0"/>
      <dgm:spPr/>
    </dgm:pt>
    <dgm:pt modelId="{15373367-2B85-41CC-9AAE-37F7AA9E7288}" type="pres">
      <dgm:prSet presAssocID="{95272715-2ADD-4DFB-98D0-468321DA7B11}" presName="compositeNode" presStyleCnt="0"/>
      <dgm:spPr/>
    </dgm:pt>
    <dgm:pt modelId="{B82BEFE4-9462-41E8-A596-74AEEE7791EE}" type="pres">
      <dgm:prSet presAssocID="{95272715-2ADD-4DFB-98D0-468321DA7B11}" presName="parTx" presStyleLbl="node1" presStyleIdx="0" presStyleCnt="0">
        <dgm:presLayoutVars>
          <dgm:chMax val="0"/>
          <dgm:chPref val="0"/>
          <dgm:bulletEnabled val="1"/>
        </dgm:presLayoutVars>
      </dgm:prSet>
      <dgm:spPr/>
    </dgm:pt>
    <dgm:pt modelId="{953872D8-044D-47E7-A96A-0D87A846487E}" type="pres">
      <dgm:prSet presAssocID="{95272715-2ADD-4DFB-98D0-468321DA7B11}" presName="parSh" presStyleCnt="0"/>
      <dgm:spPr/>
    </dgm:pt>
    <dgm:pt modelId="{4664347F-4918-4B5D-B99E-D4AF123B60CA}" type="pres">
      <dgm:prSet presAssocID="{95272715-2ADD-4DFB-98D0-468321DA7B11}" presName="lineNode" presStyleLbl="alignAccFollowNode1" presStyleIdx="3" presStyleCnt="9" custLinFactY="-12400000" custLinFactNeighborX="-8847" custLinFactNeighborY="-12431944"/>
      <dgm:spPr/>
    </dgm:pt>
    <dgm:pt modelId="{D26C5A30-2DC5-44B8-A1A2-4C66D6B38D0E}" type="pres">
      <dgm:prSet presAssocID="{95272715-2ADD-4DFB-98D0-468321DA7B11}" presName="lineArrowNode" presStyleLbl="alignAccFollowNode1" presStyleIdx="4" presStyleCnt="9" custLinFactX="-100000" custLinFactNeighborX="-197032" custLinFactNeighborY="-8940"/>
      <dgm:spPr/>
    </dgm:pt>
    <dgm:pt modelId="{A7133F6D-C643-4CAB-A7E6-BA5451243221}" type="pres">
      <dgm:prSet presAssocID="{0D908421-2D1A-48F0-B8F3-322BB0F75226}" presName="sibTransNodeCircle" presStyleLbl="alignNode1" presStyleIdx="1" presStyleCnt="3">
        <dgm:presLayoutVars>
          <dgm:chMax val="0"/>
          <dgm:bulletEnabled/>
        </dgm:presLayoutVars>
      </dgm:prSet>
      <dgm:spPr/>
      <dgm:t>
        <a:bodyPr/>
        <a:lstStyle/>
        <a:p>
          <a:endParaRPr lang="en-US"/>
        </a:p>
      </dgm:t>
    </dgm:pt>
    <dgm:pt modelId="{3C4B6562-41C6-4BBF-8D6F-25A5CDDB8242}" type="pres">
      <dgm:prSet presAssocID="{0D908421-2D1A-48F0-B8F3-322BB0F75226}" presName="spacerBetweenCircleAndCallout" presStyleCnt="0">
        <dgm:presLayoutVars/>
      </dgm:prSet>
      <dgm:spPr/>
    </dgm:pt>
    <dgm:pt modelId="{D9A637A3-09C7-44DF-9631-D0937BEAB288}" type="pres">
      <dgm:prSet presAssocID="{95272715-2ADD-4DFB-98D0-468321DA7B11}" presName="nodeText" presStyleLbl="alignAccFollowNode1" presStyleIdx="5" presStyleCnt="9" custScaleY="100000">
        <dgm:presLayoutVars>
          <dgm:bulletEnabled val="1"/>
        </dgm:presLayoutVars>
      </dgm:prSet>
      <dgm:spPr/>
      <dgm:t>
        <a:bodyPr/>
        <a:lstStyle/>
        <a:p>
          <a:endParaRPr lang="en-US"/>
        </a:p>
      </dgm:t>
    </dgm:pt>
    <dgm:pt modelId="{13EC03E7-8033-4B35-A03B-4CD77D9BB733}" type="pres">
      <dgm:prSet presAssocID="{0D908421-2D1A-48F0-B8F3-322BB0F75226}" presName="sibTransComposite" presStyleCnt="0"/>
      <dgm:spPr/>
    </dgm:pt>
    <dgm:pt modelId="{5BDEC774-C8C0-475C-AB5D-48A9A7B8FC63}" type="pres">
      <dgm:prSet presAssocID="{A0CFB2EE-9CBD-44C3-86C3-E4D29A84EC7B}" presName="compositeNode" presStyleCnt="0"/>
      <dgm:spPr/>
    </dgm:pt>
    <dgm:pt modelId="{96289E1C-D226-4A90-B3E9-C27964D3F67F}" type="pres">
      <dgm:prSet presAssocID="{A0CFB2EE-9CBD-44C3-86C3-E4D29A84EC7B}" presName="parTx" presStyleLbl="node1" presStyleIdx="0" presStyleCnt="0">
        <dgm:presLayoutVars>
          <dgm:chMax val="0"/>
          <dgm:chPref val="0"/>
          <dgm:bulletEnabled val="1"/>
        </dgm:presLayoutVars>
      </dgm:prSet>
      <dgm:spPr/>
    </dgm:pt>
    <dgm:pt modelId="{461A2955-A4FD-4F65-B5CA-BD641571FAC8}" type="pres">
      <dgm:prSet presAssocID="{A0CFB2EE-9CBD-44C3-86C3-E4D29A84EC7B}" presName="parSh" presStyleCnt="0"/>
      <dgm:spPr/>
    </dgm:pt>
    <dgm:pt modelId="{25C276C2-5F40-47E4-88F1-FDF5F3D52DBE}" type="pres">
      <dgm:prSet presAssocID="{A0CFB2EE-9CBD-44C3-86C3-E4D29A84EC7B}" presName="lineNode" presStyleLbl="alignAccFollowNode1" presStyleIdx="6" presStyleCnt="9" custLinFactY="-12400000" custLinFactNeighborX="-37322" custLinFactNeighborY="-12431944"/>
      <dgm:spPr/>
    </dgm:pt>
    <dgm:pt modelId="{38C4763A-D1B7-4BA8-A813-8A6E02C14091}" type="pres">
      <dgm:prSet presAssocID="{A0CFB2EE-9CBD-44C3-86C3-E4D29A84EC7B}" presName="lineArrowNode" presStyleLbl="alignAccFollowNode1" presStyleIdx="7" presStyleCnt="9"/>
      <dgm:spPr/>
    </dgm:pt>
    <dgm:pt modelId="{549D362D-BDD7-46CA-AFDA-AD6C211C3072}" type="pres">
      <dgm:prSet presAssocID="{512A5B6A-1BD4-43A8-A6C3-3C5C6AA153DB}" presName="sibTransNodeCircle" presStyleLbl="alignNode1" presStyleIdx="2" presStyleCnt="3">
        <dgm:presLayoutVars>
          <dgm:chMax val="0"/>
          <dgm:bulletEnabled/>
        </dgm:presLayoutVars>
      </dgm:prSet>
      <dgm:spPr/>
      <dgm:t>
        <a:bodyPr/>
        <a:lstStyle/>
        <a:p>
          <a:endParaRPr lang="en-US"/>
        </a:p>
      </dgm:t>
    </dgm:pt>
    <dgm:pt modelId="{F1748DE5-C9F0-484F-9531-A21C8D973466}" type="pres">
      <dgm:prSet presAssocID="{512A5B6A-1BD4-43A8-A6C3-3C5C6AA153DB}" presName="spacerBetweenCircleAndCallout" presStyleCnt="0">
        <dgm:presLayoutVars/>
      </dgm:prSet>
      <dgm:spPr/>
    </dgm:pt>
    <dgm:pt modelId="{5BBB88CB-6D47-4FE8-91DB-38B874DB070D}" type="pres">
      <dgm:prSet presAssocID="{A0CFB2EE-9CBD-44C3-86C3-E4D29A84EC7B}" presName="nodeText" presStyleLbl="alignAccFollowNode1" presStyleIdx="8" presStyleCnt="9" custScaleX="100000" custScaleY="100000">
        <dgm:presLayoutVars>
          <dgm:bulletEnabled val="1"/>
        </dgm:presLayoutVars>
      </dgm:prSet>
      <dgm:spPr/>
      <dgm:t>
        <a:bodyPr/>
        <a:lstStyle/>
        <a:p>
          <a:endParaRPr lang="en-US"/>
        </a:p>
      </dgm:t>
    </dgm:pt>
  </dgm:ptLst>
  <dgm:cxnLst>
    <dgm:cxn modelId="{794060B0-60B6-423B-BEF5-3E4FC543B7BC}" type="presOf" srcId="{512A5B6A-1BD4-43A8-A6C3-3C5C6AA153DB}" destId="{549D362D-BDD7-46CA-AFDA-AD6C211C3072}" srcOrd="0" destOrd="0" presId="urn:microsoft.com/office/officeart/2016/7/layout/LinearArrowProcessNumbered"/>
    <dgm:cxn modelId="{5494C200-616A-4282-B9DC-06D8428ACD1B}" srcId="{F78173BC-ABA6-4E73-932C-A265E1C99303}" destId="{2C2E74A6-9491-4651-AAFD-3CB4A8537345}" srcOrd="0" destOrd="0" parTransId="{D719A121-B90F-416D-80B6-897B8640D3F9}" sibTransId="{2EABFC3B-4E82-43DE-B8C1-5064B7BC5A35}"/>
    <dgm:cxn modelId="{603816D3-2441-4A95-BDE8-6541D60AD656}" type="presOf" srcId="{ED3363E0-580B-449F-8E87-1B8CA7D4E2ED}" destId="{7B68B2BE-2DDB-4C57-8901-2E19CA1469B7}" srcOrd="0" destOrd="0" presId="urn:microsoft.com/office/officeart/2016/7/layout/LinearArrowProcessNumbered"/>
    <dgm:cxn modelId="{28BF7441-8CB6-416F-B5EF-24280B7008F6}" type="presOf" srcId="{95272715-2ADD-4DFB-98D0-468321DA7B11}" destId="{D9A637A3-09C7-44DF-9631-D0937BEAB288}" srcOrd="0" destOrd="0" presId="urn:microsoft.com/office/officeart/2016/7/layout/LinearArrowProcessNumbered"/>
    <dgm:cxn modelId="{83CA4A3F-254A-4D74-9D5B-537733B7D1BE}" srcId="{ED3363E0-580B-449F-8E87-1B8CA7D4E2ED}" destId="{A0CFB2EE-9CBD-44C3-86C3-E4D29A84EC7B}" srcOrd="2" destOrd="0" parTransId="{E4EC6216-FA06-41A4-83E3-B87DD945549A}" sibTransId="{512A5B6A-1BD4-43A8-A6C3-3C5C6AA153DB}"/>
    <dgm:cxn modelId="{EA392211-CC85-476C-B163-1124683E1644}" srcId="{ED3363E0-580B-449F-8E87-1B8CA7D4E2ED}" destId="{F78173BC-ABA6-4E73-932C-A265E1C99303}" srcOrd="0" destOrd="0" parTransId="{BD372377-C543-4F86-88C0-E94DCC56D191}" sibTransId="{088BB910-BD6C-48F8-B48C-3EB0C91989C1}"/>
    <dgm:cxn modelId="{AF3CA83C-EAA7-407E-AAB0-A7AA5CFE5BF3}" type="presOf" srcId="{0D908421-2D1A-48F0-B8F3-322BB0F75226}" destId="{A7133F6D-C643-4CAB-A7E6-BA5451243221}" srcOrd="0" destOrd="0" presId="urn:microsoft.com/office/officeart/2016/7/layout/LinearArrowProcessNumbered"/>
    <dgm:cxn modelId="{19A601FF-D92F-415C-B1DD-CA3A7508D176}" type="presOf" srcId="{A0CFB2EE-9CBD-44C3-86C3-E4D29A84EC7B}" destId="{5BBB88CB-6D47-4FE8-91DB-38B874DB070D}" srcOrd="0" destOrd="0" presId="urn:microsoft.com/office/officeart/2016/7/layout/LinearArrowProcessNumbered"/>
    <dgm:cxn modelId="{19C8ECFC-5B67-4C60-B644-BA59C9533904}" srcId="{ED3363E0-580B-449F-8E87-1B8CA7D4E2ED}" destId="{95272715-2ADD-4DFB-98D0-468321DA7B11}" srcOrd="1" destOrd="0" parTransId="{E532B299-003F-4F8B-BD0D-15A3A5E26BEC}" sibTransId="{0D908421-2D1A-48F0-B8F3-322BB0F75226}"/>
    <dgm:cxn modelId="{C493EDCA-25D3-4D31-BD3B-44D8589CDD72}" type="presOf" srcId="{F78173BC-ABA6-4E73-932C-A265E1C99303}" destId="{F5B8677E-8057-4E00-85CF-6833104FC226}" srcOrd="0" destOrd="0" presId="urn:microsoft.com/office/officeart/2016/7/layout/LinearArrowProcessNumbered"/>
    <dgm:cxn modelId="{023E505F-4079-4469-9289-F0FEE883E4AD}" type="presOf" srcId="{088BB910-BD6C-48F8-B48C-3EB0C91989C1}" destId="{C75D23CC-E446-408D-89FA-C03733942275}" srcOrd="0" destOrd="0" presId="urn:microsoft.com/office/officeart/2016/7/layout/LinearArrowProcessNumbered"/>
    <dgm:cxn modelId="{DD0B77EE-3148-4457-B5F1-AEFE0C7DD222}" type="presOf" srcId="{2C2E74A6-9491-4651-AAFD-3CB4A8537345}" destId="{F5B8677E-8057-4E00-85CF-6833104FC226}" srcOrd="0" destOrd="1" presId="urn:microsoft.com/office/officeart/2016/7/layout/LinearArrowProcessNumbered"/>
    <dgm:cxn modelId="{56D5DF38-7CF5-4EAA-8331-2C01360F31C2}" type="presParOf" srcId="{7B68B2BE-2DDB-4C57-8901-2E19CA1469B7}" destId="{CCE6268C-5DFA-4090-8105-2366E1E83FD5}" srcOrd="0" destOrd="0" presId="urn:microsoft.com/office/officeart/2016/7/layout/LinearArrowProcessNumbered"/>
    <dgm:cxn modelId="{635568F1-9D9C-4664-9FA0-B3DC400E1A94}" type="presParOf" srcId="{CCE6268C-5DFA-4090-8105-2366E1E83FD5}" destId="{5305F44E-01F5-4B64-A676-25D03D118713}" srcOrd="0" destOrd="0" presId="urn:microsoft.com/office/officeart/2016/7/layout/LinearArrowProcessNumbered"/>
    <dgm:cxn modelId="{5E896E96-4CD7-467D-AE5E-5117695F2842}" type="presParOf" srcId="{CCE6268C-5DFA-4090-8105-2366E1E83FD5}" destId="{A972DD5B-7496-4451-B01F-64D6A1708D09}" srcOrd="1" destOrd="0" presId="urn:microsoft.com/office/officeart/2016/7/layout/LinearArrowProcessNumbered"/>
    <dgm:cxn modelId="{CD1BA08A-5BF2-430E-9CD5-7500ACB20587}" type="presParOf" srcId="{A972DD5B-7496-4451-B01F-64D6A1708D09}" destId="{18A7039B-8A33-4B01-81A5-4A6F9CBB6D88}" srcOrd="0" destOrd="0" presId="urn:microsoft.com/office/officeart/2016/7/layout/LinearArrowProcessNumbered"/>
    <dgm:cxn modelId="{E49E4B34-A3ED-47FB-9AB6-DB6F5FD1A455}" type="presParOf" srcId="{A972DD5B-7496-4451-B01F-64D6A1708D09}" destId="{4E52F272-4743-4BF8-B8FD-27D9F321C65A}" srcOrd="1" destOrd="0" presId="urn:microsoft.com/office/officeart/2016/7/layout/LinearArrowProcessNumbered"/>
    <dgm:cxn modelId="{C234862B-FA19-4E60-8C27-BE750212B8A5}" type="presParOf" srcId="{A972DD5B-7496-4451-B01F-64D6A1708D09}" destId="{C75D23CC-E446-408D-89FA-C03733942275}" srcOrd="2" destOrd="0" presId="urn:microsoft.com/office/officeart/2016/7/layout/LinearArrowProcessNumbered"/>
    <dgm:cxn modelId="{F1ABF155-6AD7-4146-B6A6-CD5DE6B2F452}" type="presParOf" srcId="{A972DD5B-7496-4451-B01F-64D6A1708D09}" destId="{260A6A6E-6615-4A40-B3FF-D2932614B0F8}" srcOrd="3" destOrd="0" presId="urn:microsoft.com/office/officeart/2016/7/layout/LinearArrowProcessNumbered"/>
    <dgm:cxn modelId="{68C047DF-D6F1-41D5-8AA4-49ABCFC886C3}" type="presParOf" srcId="{CCE6268C-5DFA-4090-8105-2366E1E83FD5}" destId="{F5B8677E-8057-4E00-85CF-6833104FC226}" srcOrd="2" destOrd="0" presId="urn:microsoft.com/office/officeart/2016/7/layout/LinearArrowProcessNumbered"/>
    <dgm:cxn modelId="{6C6D15C0-FBB8-4E19-BFAA-E9437EA90E16}" type="presParOf" srcId="{7B68B2BE-2DDB-4C57-8901-2E19CA1469B7}" destId="{947ED7FC-19F5-4598-8253-2BDFC1A09567}" srcOrd="1" destOrd="0" presId="urn:microsoft.com/office/officeart/2016/7/layout/LinearArrowProcessNumbered"/>
    <dgm:cxn modelId="{F83889FC-795B-4500-933B-169E1A23CC17}" type="presParOf" srcId="{7B68B2BE-2DDB-4C57-8901-2E19CA1469B7}" destId="{15373367-2B85-41CC-9AAE-37F7AA9E7288}" srcOrd="2" destOrd="0" presId="urn:microsoft.com/office/officeart/2016/7/layout/LinearArrowProcessNumbered"/>
    <dgm:cxn modelId="{8070F531-5F7F-4F54-B70A-2F6824B25C9C}" type="presParOf" srcId="{15373367-2B85-41CC-9AAE-37F7AA9E7288}" destId="{B82BEFE4-9462-41E8-A596-74AEEE7791EE}" srcOrd="0" destOrd="0" presId="urn:microsoft.com/office/officeart/2016/7/layout/LinearArrowProcessNumbered"/>
    <dgm:cxn modelId="{45E5A580-01DA-4A00-917F-8C76655AF98F}" type="presParOf" srcId="{15373367-2B85-41CC-9AAE-37F7AA9E7288}" destId="{953872D8-044D-47E7-A96A-0D87A846487E}" srcOrd="1" destOrd="0" presId="urn:microsoft.com/office/officeart/2016/7/layout/LinearArrowProcessNumbered"/>
    <dgm:cxn modelId="{FDBB73C5-F729-4348-9D33-0A5166FF37D3}" type="presParOf" srcId="{953872D8-044D-47E7-A96A-0D87A846487E}" destId="{4664347F-4918-4B5D-B99E-D4AF123B60CA}" srcOrd="0" destOrd="0" presId="urn:microsoft.com/office/officeart/2016/7/layout/LinearArrowProcessNumbered"/>
    <dgm:cxn modelId="{477C3292-C4D7-4A99-BD01-8A75EC330B4B}" type="presParOf" srcId="{953872D8-044D-47E7-A96A-0D87A846487E}" destId="{D26C5A30-2DC5-44B8-A1A2-4C66D6B38D0E}" srcOrd="1" destOrd="0" presId="urn:microsoft.com/office/officeart/2016/7/layout/LinearArrowProcessNumbered"/>
    <dgm:cxn modelId="{757B76CC-3C7A-43C4-8B72-E37A309541B7}" type="presParOf" srcId="{953872D8-044D-47E7-A96A-0D87A846487E}" destId="{A7133F6D-C643-4CAB-A7E6-BA5451243221}" srcOrd="2" destOrd="0" presId="urn:microsoft.com/office/officeart/2016/7/layout/LinearArrowProcessNumbered"/>
    <dgm:cxn modelId="{AA0D303E-C927-4B55-A508-755538D3B284}" type="presParOf" srcId="{953872D8-044D-47E7-A96A-0D87A846487E}" destId="{3C4B6562-41C6-4BBF-8D6F-25A5CDDB8242}" srcOrd="3" destOrd="0" presId="urn:microsoft.com/office/officeart/2016/7/layout/LinearArrowProcessNumbered"/>
    <dgm:cxn modelId="{97316327-DC61-4099-B26D-9CC0167EBD39}" type="presParOf" srcId="{15373367-2B85-41CC-9AAE-37F7AA9E7288}" destId="{D9A637A3-09C7-44DF-9631-D0937BEAB288}" srcOrd="2" destOrd="0" presId="urn:microsoft.com/office/officeart/2016/7/layout/LinearArrowProcessNumbered"/>
    <dgm:cxn modelId="{A3FD83A0-6116-46DA-897B-B8173C5A440D}" type="presParOf" srcId="{7B68B2BE-2DDB-4C57-8901-2E19CA1469B7}" destId="{13EC03E7-8033-4B35-A03B-4CD77D9BB733}" srcOrd="3" destOrd="0" presId="urn:microsoft.com/office/officeart/2016/7/layout/LinearArrowProcessNumbered"/>
    <dgm:cxn modelId="{D2DD51F9-D9D9-42E5-8A45-CF284D74466E}" type="presParOf" srcId="{7B68B2BE-2DDB-4C57-8901-2E19CA1469B7}" destId="{5BDEC774-C8C0-475C-AB5D-48A9A7B8FC63}" srcOrd="4" destOrd="0" presId="urn:microsoft.com/office/officeart/2016/7/layout/LinearArrowProcessNumbered"/>
    <dgm:cxn modelId="{3EAB2ABA-BE27-4287-B1EE-4EF209331E11}" type="presParOf" srcId="{5BDEC774-C8C0-475C-AB5D-48A9A7B8FC63}" destId="{96289E1C-D226-4A90-B3E9-C27964D3F67F}" srcOrd="0" destOrd="0" presId="urn:microsoft.com/office/officeart/2016/7/layout/LinearArrowProcessNumbered"/>
    <dgm:cxn modelId="{73B99B40-32C7-4AD3-B6E1-A6890AAB55FA}" type="presParOf" srcId="{5BDEC774-C8C0-475C-AB5D-48A9A7B8FC63}" destId="{461A2955-A4FD-4F65-B5CA-BD641571FAC8}" srcOrd="1" destOrd="0" presId="urn:microsoft.com/office/officeart/2016/7/layout/LinearArrowProcessNumbered"/>
    <dgm:cxn modelId="{B73BE225-4DE4-46FE-8CE8-79437744F5A1}" type="presParOf" srcId="{461A2955-A4FD-4F65-B5CA-BD641571FAC8}" destId="{25C276C2-5F40-47E4-88F1-FDF5F3D52DBE}" srcOrd="0" destOrd="0" presId="urn:microsoft.com/office/officeart/2016/7/layout/LinearArrowProcessNumbered"/>
    <dgm:cxn modelId="{C9CB6D59-CC2A-4752-A981-9574663E36BB}" type="presParOf" srcId="{461A2955-A4FD-4F65-B5CA-BD641571FAC8}" destId="{38C4763A-D1B7-4BA8-A813-8A6E02C14091}" srcOrd="1" destOrd="0" presId="urn:microsoft.com/office/officeart/2016/7/layout/LinearArrowProcessNumbered"/>
    <dgm:cxn modelId="{FC91EE75-D049-41F6-83E5-A9B2FC296E4B}" type="presParOf" srcId="{461A2955-A4FD-4F65-B5CA-BD641571FAC8}" destId="{549D362D-BDD7-46CA-AFDA-AD6C211C3072}" srcOrd="2" destOrd="0" presId="urn:microsoft.com/office/officeart/2016/7/layout/LinearArrowProcessNumbered"/>
    <dgm:cxn modelId="{EDBD4D88-397C-46B9-B88E-BB6ECAEF571C}" type="presParOf" srcId="{461A2955-A4FD-4F65-B5CA-BD641571FAC8}" destId="{F1748DE5-C9F0-484F-9531-A21C8D973466}" srcOrd="3" destOrd="0" presId="urn:microsoft.com/office/officeart/2016/7/layout/LinearArrowProcessNumbered"/>
    <dgm:cxn modelId="{52923AB3-2A4F-4517-B7F1-D3193331C3E0}" type="presParOf" srcId="{5BDEC774-C8C0-475C-AB5D-48A9A7B8FC63}" destId="{5BBB88CB-6D47-4FE8-91DB-38B874DB070D}" srcOrd="2" destOrd="0" presId="urn:microsoft.com/office/officeart/2016/7/layout/LinearArrowProcessNumbered"/>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DC781C7-BC79-44FB-AEF4-C38122469B12}" type="doc">
      <dgm:prSet loTypeId="urn:microsoft.com/office/officeart/2011/layout/HexagonRadial" loCatId="cycle" qsTypeId="urn:microsoft.com/office/officeart/2005/8/quickstyle/simple4" qsCatId="simple" csTypeId="urn:microsoft.com/office/officeart/2005/8/colors/colorful5" csCatId="colorful" phldr="1"/>
      <dgm:spPr/>
      <dgm:t>
        <a:bodyPr/>
        <a:lstStyle/>
        <a:p>
          <a:endParaRPr lang="en-IN"/>
        </a:p>
      </dgm:t>
    </dgm:pt>
    <dgm:pt modelId="{5944C742-B028-41C6-A497-FA05620317C9}">
      <dgm:prSet phldrT="[Text]" custT="1"/>
      <dgm:spPr/>
      <dgm:t>
        <a:bodyPr/>
        <a:lstStyle/>
        <a:p>
          <a:r>
            <a:rPr lang="en-US" sz="2400" b="1">
              <a:latin typeface="Calibri" panose="020F0502020204030204" pitchFamily="34" charset="0"/>
              <a:cs typeface="Calibri" panose="020F0502020204030204" pitchFamily="34" charset="0"/>
            </a:rPr>
            <a:t>Valuation</a:t>
          </a:r>
          <a:endParaRPr lang="en-IN" sz="2400" b="1"/>
        </a:p>
      </dgm:t>
    </dgm:pt>
    <dgm:pt modelId="{C800852B-9456-4C90-9955-7E0410171F41}" type="parTrans" cxnId="{DEC01DCB-84E8-4214-9434-472DB4966D54}">
      <dgm:prSet/>
      <dgm:spPr/>
      <dgm:t>
        <a:bodyPr/>
        <a:lstStyle/>
        <a:p>
          <a:endParaRPr lang="en-IN" sz="2400"/>
        </a:p>
      </dgm:t>
    </dgm:pt>
    <dgm:pt modelId="{A36B7C0D-6165-48CA-9215-94072295A991}" type="sibTrans" cxnId="{DEC01DCB-84E8-4214-9434-472DB4966D54}">
      <dgm:prSet/>
      <dgm:spPr/>
      <dgm:t>
        <a:bodyPr/>
        <a:lstStyle/>
        <a:p>
          <a:endParaRPr lang="en-IN" sz="2400"/>
        </a:p>
      </dgm:t>
    </dgm:pt>
    <dgm:pt modelId="{F76C5C1B-D390-4FD5-AA3F-F5EBC50B8741}">
      <dgm:prSet phldrT="[Text]" custT="1"/>
      <dgm:spPr/>
      <dgm:t>
        <a:bodyPr/>
        <a:lstStyle/>
        <a:p>
          <a:r>
            <a:rPr lang="en-US" sz="2400">
              <a:latin typeface="Calibri" panose="020F0502020204030204" pitchFamily="34" charset="0"/>
              <a:cs typeface="Calibri" panose="020F0502020204030204" pitchFamily="34" charset="0"/>
            </a:rPr>
            <a:t>Value - Price</a:t>
          </a:r>
        </a:p>
      </dgm:t>
    </dgm:pt>
    <dgm:pt modelId="{987ADC59-2AAF-4F17-99F1-1844A736E8E8}" type="parTrans" cxnId="{DE9BE433-3E61-4010-AEA5-0AEE3A6CE009}">
      <dgm:prSet/>
      <dgm:spPr/>
      <dgm:t>
        <a:bodyPr/>
        <a:lstStyle/>
        <a:p>
          <a:endParaRPr lang="en-IN" sz="2400"/>
        </a:p>
      </dgm:t>
    </dgm:pt>
    <dgm:pt modelId="{7B854C80-50F5-4D41-BD18-F523AEF0D44B}" type="sibTrans" cxnId="{DE9BE433-3E61-4010-AEA5-0AEE3A6CE009}">
      <dgm:prSet/>
      <dgm:spPr/>
      <dgm:t>
        <a:bodyPr/>
        <a:lstStyle/>
        <a:p>
          <a:endParaRPr lang="en-IN" sz="2400"/>
        </a:p>
      </dgm:t>
    </dgm:pt>
    <dgm:pt modelId="{87ABE6AA-C09F-4737-9FD1-3A2B8BA2DC50}">
      <dgm:prSet phldrT="[Text]" custT="1"/>
      <dgm:spPr/>
      <dgm:t>
        <a:bodyPr/>
        <a:lstStyle/>
        <a:p>
          <a:r>
            <a:rPr lang="en-US" sz="2400">
              <a:latin typeface="Calibri" panose="020F0502020204030204" pitchFamily="34" charset="0"/>
              <a:cs typeface="Calibri" panose="020F0502020204030204" pitchFamily="34" charset="0"/>
            </a:rPr>
            <a:t>Not an Exact science</a:t>
          </a:r>
        </a:p>
      </dgm:t>
    </dgm:pt>
    <dgm:pt modelId="{1B05326B-F495-4932-81A6-27A0F27C7F06}" type="parTrans" cxnId="{1E20DE62-A369-4F25-AAF9-CD484959172B}">
      <dgm:prSet/>
      <dgm:spPr/>
      <dgm:t>
        <a:bodyPr/>
        <a:lstStyle/>
        <a:p>
          <a:endParaRPr lang="en-IN" sz="2400"/>
        </a:p>
      </dgm:t>
    </dgm:pt>
    <dgm:pt modelId="{4F9162BB-1B51-4DFC-991B-A1A767CAD695}" type="sibTrans" cxnId="{1E20DE62-A369-4F25-AAF9-CD484959172B}">
      <dgm:prSet/>
      <dgm:spPr/>
      <dgm:t>
        <a:bodyPr/>
        <a:lstStyle/>
        <a:p>
          <a:endParaRPr lang="en-IN" sz="2400"/>
        </a:p>
      </dgm:t>
    </dgm:pt>
    <dgm:pt modelId="{5DA368EB-4257-4669-AD39-8D27C0548C2B}">
      <dgm:prSet phldrT="[Text]" custT="1"/>
      <dgm:spPr/>
      <dgm:t>
        <a:bodyPr/>
        <a:lstStyle/>
        <a:p>
          <a:r>
            <a:rPr lang="en-US" sz="2400" dirty="0">
              <a:latin typeface="Calibri" panose="020F0502020204030204" pitchFamily="34" charset="0"/>
              <a:cs typeface="Calibri" panose="020F0502020204030204" pitchFamily="34" charset="0"/>
            </a:rPr>
            <a:t>More of an Art</a:t>
          </a:r>
        </a:p>
      </dgm:t>
    </dgm:pt>
    <dgm:pt modelId="{132F4464-AB74-47C9-BBFA-A1586E36C712}" type="parTrans" cxnId="{D10EEE87-4A49-47D4-9827-3C695A1E4E88}">
      <dgm:prSet/>
      <dgm:spPr/>
      <dgm:t>
        <a:bodyPr/>
        <a:lstStyle/>
        <a:p>
          <a:endParaRPr lang="en-IN" sz="2400"/>
        </a:p>
      </dgm:t>
    </dgm:pt>
    <dgm:pt modelId="{142D1572-7695-4AF1-9BB3-F8595FC953BF}" type="sibTrans" cxnId="{D10EEE87-4A49-47D4-9827-3C695A1E4E88}">
      <dgm:prSet/>
      <dgm:spPr/>
      <dgm:t>
        <a:bodyPr/>
        <a:lstStyle/>
        <a:p>
          <a:endParaRPr lang="en-IN" sz="2400"/>
        </a:p>
      </dgm:t>
    </dgm:pt>
    <dgm:pt modelId="{22853A6D-4A52-43D4-8D40-A5B3A6222124}">
      <dgm:prSet phldrT="[Text]" custT="1"/>
      <dgm:spPr/>
      <dgm:t>
        <a:bodyPr/>
        <a:lstStyle/>
        <a:p>
          <a:r>
            <a:rPr lang="en-US" sz="2400" dirty="0">
              <a:latin typeface="Calibri" panose="020F0502020204030204" pitchFamily="34" charset="0"/>
              <a:cs typeface="Calibri" panose="020F0502020204030204" pitchFamily="34" charset="0"/>
            </a:rPr>
            <a:t>Date Specific</a:t>
          </a:r>
        </a:p>
      </dgm:t>
    </dgm:pt>
    <dgm:pt modelId="{2812B99A-49EC-479D-B651-239F08B9EAF4}" type="parTrans" cxnId="{2534FE0C-0D64-45B3-A6F7-28ADBF96D4F7}">
      <dgm:prSet/>
      <dgm:spPr/>
      <dgm:t>
        <a:bodyPr/>
        <a:lstStyle/>
        <a:p>
          <a:endParaRPr lang="en-IN" sz="2400"/>
        </a:p>
      </dgm:t>
    </dgm:pt>
    <dgm:pt modelId="{61B63033-99FC-4585-A6AC-A3A89839CFFA}" type="sibTrans" cxnId="{2534FE0C-0D64-45B3-A6F7-28ADBF96D4F7}">
      <dgm:prSet/>
      <dgm:spPr/>
      <dgm:t>
        <a:bodyPr/>
        <a:lstStyle/>
        <a:p>
          <a:endParaRPr lang="en-IN" sz="2400"/>
        </a:p>
      </dgm:t>
    </dgm:pt>
    <dgm:pt modelId="{13B88E97-9DBB-40F8-B1E1-18FCD92C075D}">
      <dgm:prSet phldrT="[Text]" custT="1"/>
      <dgm:spPr/>
      <dgm:t>
        <a:bodyPr/>
        <a:lstStyle/>
        <a:p>
          <a:r>
            <a:rPr lang="en-US" sz="2400">
              <a:latin typeface="Calibri" panose="020F0502020204030204" pitchFamily="34" charset="0"/>
              <a:cs typeface="Calibri" panose="020F0502020204030204" pitchFamily="34" charset="0"/>
            </a:rPr>
            <a:t>Subjective</a:t>
          </a:r>
        </a:p>
      </dgm:t>
    </dgm:pt>
    <dgm:pt modelId="{6BEA022F-178F-4273-BC55-D532791C5BAA}" type="parTrans" cxnId="{6B16EBFB-79AD-46DF-AE4F-984E460A5C9F}">
      <dgm:prSet/>
      <dgm:spPr/>
      <dgm:t>
        <a:bodyPr/>
        <a:lstStyle/>
        <a:p>
          <a:endParaRPr lang="en-IN" sz="2400"/>
        </a:p>
      </dgm:t>
    </dgm:pt>
    <dgm:pt modelId="{713DFB74-6C2A-45ED-B238-7C1314A7B04F}" type="sibTrans" cxnId="{6B16EBFB-79AD-46DF-AE4F-984E460A5C9F}">
      <dgm:prSet/>
      <dgm:spPr/>
      <dgm:t>
        <a:bodyPr/>
        <a:lstStyle/>
        <a:p>
          <a:endParaRPr lang="en-IN" sz="2400"/>
        </a:p>
      </dgm:t>
    </dgm:pt>
    <dgm:pt modelId="{AF7B4CE4-6DE0-49DF-B73E-E5564FD3476B}">
      <dgm:prSet phldrT="[Text]" custT="1"/>
      <dgm:spPr/>
      <dgm:t>
        <a:bodyPr/>
        <a:lstStyle/>
        <a:p>
          <a:r>
            <a:rPr lang="en-US" sz="2400" dirty="0">
              <a:latin typeface="Calibri" panose="020F0502020204030204" pitchFamily="34" charset="0"/>
              <a:cs typeface="Calibri" panose="020F0502020204030204" pitchFamily="34" charset="0"/>
            </a:rPr>
            <a:t>Value varies with Situation</a:t>
          </a:r>
          <a:endParaRPr lang="en-IN" sz="2400" dirty="0"/>
        </a:p>
      </dgm:t>
    </dgm:pt>
    <dgm:pt modelId="{04E8F550-7AB2-4825-B465-FEA641DBB198}" type="parTrans" cxnId="{4FB3BBB0-461B-4B93-839A-465587D976B4}">
      <dgm:prSet/>
      <dgm:spPr/>
      <dgm:t>
        <a:bodyPr/>
        <a:lstStyle/>
        <a:p>
          <a:endParaRPr lang="en-IN" sz="2400"/>
        </a:p>
      </dgm:t>
    </dgm:pt>
    <dgm:pt modelId="{44B9FC7A-FF37-4281-B165-FCBFDFB8719A}" type="sibTrans" cxnId="{4FB3BBB0-461B-4B93-839A-465587D976B4}">
      <dgm:prSet/>
      <dgm:spPr/>
      <dgm:t>
        <a:bodyPr/>
        <a:lstStyle/>
        <a:p>
          <a:endParaRPr lang="en-IN" sz="2400"/>
        </a:p>
      </dgm:t>
    </dgm:pt>
    <dgm:pt modelId="{F0F05BD0-0AB6-4274-A69B-ACFC01D6DBD7}" type="pres">
      <dgm:prSet presAssocID="{ADC781C7-BC79-44FB-AEF4-C38122469B12}" presName="Name0" presStyleCnt="0">
        <dgm:presLayoutVars>
          <dgm:chMax val="1"/>
          <dgm:chPref val="1"/>
          <dgm:dir/>
          <dgm:animOne val="branch"/>
          <dgm:animLvl val="lvl"/>
        </dgm:presLayoutVars>
      </dgm:prSet>
      <dgm:spPr/>
      <dgm:t>
        <a:bodyPr/>
        <a:lstStyle/>
        <a:p>
          <a:endParaRPr lang="en-US"/>
        </a:p>
      </dgm:t>
    </dgm:pt>
    <dgm:pt modelId="{91454867-6D3D-43E1-91A1-65E990898A9E}" type="pres">
      <dgm:prSet presAssocID="{5944C742-B028-41C6-A497-FA05620317C9}" presName="Parent" presStyleLbl="node0" presStyleIdx="0" presStyleCnt="1" custScaleY="65781">
        <dgm:presLayoutVars>
          <dgm:chMax val="6"/>
          <dgm:chPref val="6"/>
        </dgm:presLayoutVars>
      </dgm:prSet>
      <dgm:spPr/>
      <dgm:t>
        <a:bodyPr/>
        <a:lstStyle/>
        <a:p>
          <a:endParaRPr lang="en-US"/>
        </a:p>
      </dgm:t>
    </dgm:pt>
    <dgm:pt modelId="{FA74F32E-1B16-4A77-8AC6-7F8BE7D2A516}" type="pres">
      <dgm:prSet presAssocID="{F76C5C1B-D390-4FD5-AA3F-F5EBC50B8741}" presName="Accent1" presStyleCnt="0"/>
      <dgm:spPr/>
    </dgm:pt>
    <dgm:pt modelId="{F9BD9F0F-98F1-41A7-B251-C5BC5E0346DA}" type="pres">
      <dgm:prSet presAssocID="{F76C5C1B-D390-4FD5-AA3F-F5EBC50B8741}" presName="Accent" presStyleLbl="bgShp" presStyleIdx="0" presStyleCnt="6"/>
      <dgm:spPr/>
    </dgm:pt>
    <dgm:pt modelId="{D6298F30-08EA-4CB4-83EA-BC9C37A48477}" type="pres">
      <dgm:prSet presAssocID="{F76C5C1B-D390-4FD5-AA3F-F5EBC50B8741}" presName="Child1" presStyleLbl="node1" presStyleIdx="0" presStyleCnt="6" custScaleX="126997" custScaleY="111424" custLinFactNeighborY="-6240">
        <dgm:presLayoutVars>
          <dgm:chMax val="0"/>
          <dgm:chPref val="0"/>
          <dgm:bulletEnabled val="1"/>
        </dgm:presLayoutVars>
      </dgm:prSet>
      <dgm:spPr/>
      <dgm:t>
        <a:bodyPr/>
        <a:lstStyle/>
        <a:p>
          <a:endParaRPr lang="en-US"/>
        </a:p>
      </dgm:t>
    </dgm:pt>
    <dgm:pt modelId="{1EA18679-0270-4F44-A61E-D791D89C8557}" type="pres">
      <dgm:prSet presAssocID="{87ABE6AA-C09F-4737-9FD1-3A2B8BA2DC50}" presName="Accent2" presStyleCnt="0"/>
      <dgm:spPr/>
    </dgm:pt>
    <dgm:pt modelId="{2894DA33-4C3F-4485-967A-442BCC1FD842}" type="pres">
      <dgm:prSet presAssocID="{87ABE6AA-C09F-4737-9FD1-3A2B8BA2DC50}" presName="Accent" presStyleLbl="bgShp" presStyleIdx="1" presStyleCnt="6" custLinFactNeighborX="44081" custLinFactNeighborY="31680"/>
      <dgm:spPr/>
    </dgm:pt>
    <dgm:pt modelId="{D84A4BFF-4FD6-4FC1-8351-B90AE9CDB83B}" type="pres">
      <dgm:prSet presAssocID="{87ABE6AA-C09F-4737-9FD1-3A2B8BA2DC50}" presName="Child2" presStyleLbl="node1" presStyleIdx="1" presStyleCnt="6" custScaleX="126997" custScaleY="117949" custLinFactNeighborX="32388" custLinFactNeighborY="-8320">
        <dgm:presLayoutVars>
          <dgm:chMax val="0"/>
          <dgm:chPref val="0"/>
          <dgm:bulletEnabled val="1"/>
        </dgm:presLayoutVars>
      </dgm:prSet>
      <dgm:spPr/>
      <dgm:t>
        <a:bodyPr/>
        <a:lstStyle/>
        <a:p>
          <a:endParaRPr lang="en-US"/>
        </a:p>
      </dgm:t>
    </dgm:pt>
    <dgm:pt modelId="{7F9704CC-AD92-4F02-A524-A3C77D363371}" type="pres">
      <dgm:prSet presAssocID="{5DA368EB-4257-4669-AD39-8D27C0548C2B}" presName="Accent3" presStyleCnt="0"/>
      <dgm:spPr/>
    </dgm:pt>
    <dgm:pt modelId="{F55A43FA-F419-45F6-A2B4-4CE49AECF910}" type="pres">
      <dgm:prSet presAssocID="{5DA368EB-4257-4669-AD39-8D27C0548C2B}" presName="Accent" presStyleLbl="bgShp" presStyleIdx="2" presStyleCnt="6" custLinFactNeighborX="2099" custLinFactNeighborY="12185"/>
      <dgm:spPr/>
    </dgm:pt>
    <dgm:pt modelId="{BC21FD04-4A23-4768-BB17-91F73E8598E0}" type="pres">
      <dgm:prSet presAssocID="{5DA368EB-4257-4669-AD39-8D27C0548C2B}" presName="Child3" presStyleLbl="node1" presStyleIdx="2" presStyleCnt="6" custScaleX="126997" custScaleY="117949" custLinFactNeighborX="36886" custLinFactNeighborY="0">
        <dgm:presLayoutVars>
          <dgm:chMax val="0"/>
          <dgm:chPref val="0"/>
          <dgm:bulletEnabled val="1"/>
        </dgm:presLayoutVars>
      </dgm:prSet>
      <dgm:spPr/>
      <dgm:t>
        <a:bodyPr/>
        <a:lstStyle/>
        <a:p>
          <a:endParaRPr lang="en-US"/>
        </a:p>
      </dgm:t>
    </dgm:pt>
    <dgm:pt modelId="{C87DC13E-A995-47B4-963E-05A855CF4C36}" type="pres">
      <dgm:prSet presAssocID="{22853A6D-4A52-43D4-8D40-A5B3A6222124}" presName="Accent4" presStyleCnt="0"/>
      <dgm:spPr/>
    </dgm:pt>
    <dgm:pt modelId="{9A0C3F0A-0ABC-464F-9416-2FD77A1AF978}" type="pres">
      <dgm:prSet presAssocID="{22853A6D-4A52-43D4-8D40-A5B3A6222124}" presName="Accent" presStyleLbl="bgShp" presStyleIdx="3" presStyleCnt="6" custLinFactNeighborX="18891"/>
      <dgm:spPr/>
    </dgm:pt>
    <dgm:pt modelId="{7D8947B7-4F53-404E-A2F1-D1A51614695D}" type="pres">
      <dgm:prSet presAssocID="{22853A6D-4A52-43D4-8D40-A5B3A6222124}" presName="Child4" presStyleLbl="node1" presStyleIdx="3" presStyleCnt="6" custScaleX="128632" custScaleY="104228" custLinFactNeighborX="-213" custLinFactNeighborY="-7271">
        <dgm:presLayoutVars>
          <dgm:chMax val="0"/>
          <dgm:chPref val="0"/>
          <dgm:bulletEnabled val="1"/>
        </dgm:presLayoutVars>
      </dgm:prSet>
      <dgm:spPr/>
      <dgm:t>
        <a:bodyPr/>
        <a:lstStyle/>
        <a:p>
          <a:endParaRPr lang="en-US"/>
        </a:p>
      </dgm:t>
    </dgm:pt>
    <dgm:pt modelId="{FC261A5F-A6FE-44BB-BB7F-ACFE017629F9}" type="pres">
      <dgm:prSet presAssocID="{13B88E97-9DBB-40F8-B1E1-18FCD92C075D}" presName="Accent5" presStyleCnt="0"/>
      <dgm:spPr/>
    </dgm:pt>
    <dgm:pt modelId="{53A4DA27-F8A7-45D0-9C39-44DD1A05375C}" type="pres">
      <dgm:prSet presAssocID="{13B88E97-9DBB-40F8-B1E1-18FCD92C075D}" presName="Accent" presStyleLbl="bgShp" presStyleIdx="4" presStyleCnt="6" custLinFactNeighborX="-35687" custLinFactNeighborY="-43860"/>
      <dgm:spPr/>
    </dgm:pt>
    <dgm:pt modelId="{67377D46-7E12-4DA7-9E5B-A321102585D4}" type="pres">
      <dgm:prSet presAssocID="{13B88E97-9DBB-40F8-B1E1-18FCD92C075D}" presName="Child5" presStyleLbl="node1" presStyleIdx="4" presStyleCnt="6" custScaleX="126997" custScaleY="117949" custLinFactNeighborX="-29697" custLinFactNeighborY="3148">
        <dgm:presLayoutVars>
          <dgm:chMax val="0"/>
          <dgm:chPref val="0"/>
          <dgm:bulletEnabled val="1"/>
        </dgm:presLayoutVars>
      </dgm:prSet>
      <dgm:spPr/>
      <dgm:t>
        <a:bodyPr/>
        <a:lstStyle/>
        <a:p>
          <a:endParaRPr lang="en-US"/>
        </a:p>
      </dgm:t>
    </dgm:pt>
    <dgm:pt modelId="{F18DC031-1A0C-4E71-82BF-D9F685DA29D6}" type="pres">
      <dgm:prSet presAssocID="{AF7B4CE4-6DE0-49DF-B73E-E5564FD3476B}" presName="Accent6" presStyleCnt="0"/>
      <dgm:spPr/>
    </dgm:pt>
    <dgm:pt modelId="{2D0BF5A6-CFC6-43EB-A099-04B1E88F3BD4}" type="pres">
      <dgm:prSet presAssocID="{AF7B4CE4-6DE0-49DF-B73E-E5564FD3476B}" presName="Accent" presStyleLbl="bgShp" presStyleIdx="5" presStyleCnt="6" custLinFactNeighborX="4198" custLinFactNeighborY="-9748"/>
      <dgm:spPr/>
    </dgm:pt>
    <dgm:pt modelId="{F6ABEA77-5CC8-43C8-8826-24336C0D5618}" type="pres">
      <dgm:prSet presAssocID="{AF7B4CE4-6DE0-49DF-B73E-E5564FD3476B}" presName="Child6" presStyleLbl="node1" presStyleIdx="5" presStyleCnt="6" custScaleX="126997" custScaleY="117949" custLinFactNeighborX="-27889" custLinFactNeighborY="-2049">
        <dgm:presLayoutVars>
          <dgm:chMax val="0"/>
          <dgm:chPref val="0"/>
          <dgm:bulletEnabled val="1"/>
        </dgm:presLayoutVars>
      </dgm:prSet>
      <dgm:spPr/>
      <dgm:t>
        <a:bodyPr/>
        <a:lstStyle/>
        <a:p>
          <a:endParaRPr lang="en-US"/>
        </a:p>
      </dgm:t>
    </dgm:pt>
  </dgm:ptLst>
  <dgm:cxnLst>
    <dgm:cxn modelId="{80AD0427-59E5-486F-B493-C36B46750746}" type="presOf" srcId="{13B88E97-9DBB-40F8-B1E1-18FCD92C075D}" destId="{67377D46-7E12-4DA7-9E5B-A321102585D4}" srcOrd="0" destOrd="0" presId="urn:microsoft.com/office/officeart/2011/layout/HexagonRadial"/>
    <dgm:cxn modelId="{46EFDDB1-67DE-4B9A-BC93-89E79E2BDBD6}" type="presOf" srcId="{5DA368EB-4257-4669-AD39-8D27C0548C2B}" destId="{BC21FD04-4A23-4768-BB17-91F73E8598E0}" srcOrd="0" destOrd="0" presId="urn:microsoft.com/office/officeart/2011/layout/HexagonRadial"/>
    <dgm:cxn modelId="{6B16EBFB-79AD-46DF-AE4F-984E460A5C9F}" srcId="{5944C742-B028-41C6-A497-FA05620317C9}" destId="{13B88E97-9DBB-40F8-B1E1-18FCD92C075D}" srcOrd="4" destOrd="0" parTransId="{6BEA022F-178F-4273-BC55-D532791C5BAA}" sibTransId="{713DFB74-6C2A-45ED-B238-7C1314A7B04F}"/>
    <dgm:cxn modelId="{7FC6F343-89EA-453D-9060-53AE27E725F6}" type="presOf" srcId="{F76C5C1B-D390-4FD5-AA3F-F5EBC50B8741}" destId="{D6298F30-08EA-4CB4-83EA-BC9C37A48477}" srcOrd="0" destOrd="0" presId="urn:microsoft.com/office/officeart/2011/layout/HexagonRadial"/>
    <dgm:cxn modelId="{1E20DE62-A369-4F25-AAF9-CD484959172B}" srcId="{5944C742-B028-41C6-A497-FA05620317C9}" destId="{87ABE6AA-C09F-4737-9FD1-3A2B8BA2DC50}" srcOrd="1" destOrd="0" parTransId="{1B05326B-F495-4932-81A6-27A0F27C7F06}" sibTransId="{4F9162BB-1B51-4DFC-991B-A1A767CAD695}"/>
    <dgm:cxn modelId="{24C79264-C518-4009-9436-C41117B925FC}" type="presOf" srcId="{AF7B4CE4-6DE0-49DF-B73E-E5564FD3476B}" destId="{F6ABEA77-5CC8-43C8-8826-24336C0D5618}" srcOrd="0" destOrd="0" presId="urn:microsoft.com/office/officeart/2011/layout/HexagonRadial"/>
    <dgm:cxn modelId="{4FB3BBB0-461B-4B93-839A-465587D976B4}" srcId="{5944C742-B028-41C6-A497-FA05620317C9}" destId="{AF7B4CE4-6DE0-49DF-B73E-E5564FD3476B}" srcOrd="5" destOrd="0" parTransId="{04E8F550-7AB2-4825-B465-FEA641DBB198}" sibTransId="{44B9FC7A-FF37-4281-B165-FCBFDFB8719A}"/>
    <dgm:cxn modelId="{2534FE0C-0D64-45B3-A6F7-28ADBF96D4F7}" srcId="{5944C742-B028-41C6-A497-FA05620317C9}" destId="{22853A6D-4A52-43D4-8D40-A5B3A6222124}" srcOrd="3" destOrd="0" parTransId="{2812B99A-49EC-479D-B651-239F08B9EAF4}" sibTransId="{61B63033-99FC-4585-A6AC-A3A89839CFFA}"/>
    <dgm:cxn modelId="{D10EEE87-4A49-47D4-9827-3C695A1E4E88}" srcId="{5944C742-B028-41C6-A497-FA05620317C9}" destId="{5DA368EB-4257-4669-AD39-8D27C0548C2B}" srcOrd="2" destOrd="0" parTransId="{132F4464-AB74-47C9-BBFA-A1586E36C712}" sibTransId="{142D1572-7695-4AF1-9BB3-F8595FC953BF}"/>
    <dgm:cxn modelId="{CCE2D20C-03EA-4F4A-951A-971852F80935}" type="presOf" srcId="{5944C742-B028-41C6-A497-FA05620317C9}" destId="{91454867-6D3D-43E1-91A1-65E990898A9E}" srcOrd="0" destOrd="0" presId="urn:microsoft.com/office/officeart/2011/layout/HexagonRadial"/>
    <dgm:cxn modelId="{DE9BE433-3E61-4010-AEA5-0AEE3A6CE009}" srcId="{5944C742-B028-41C6-A497-FA05620317C9}" destId="{F76C5C1B-D390-4FD5-AA3F-F5EBC50B8741}" srcOrd="0" destOrd="0" parTransId="{987ADC59-2AAF-4F17-99F1-1844A736E8E8}" sibTransId="{7B854C80-50F5-4D41-BD18-F523AEF0D44B}"/>
    <dgm:cxn modelId="{3DC5F4E0-6780-4909-8EC9-170208663C45}" type="presOf" srcId="{ADC781C7-BC79-44FB-AEF4-C38122469B12}" destId="{F0F05BD0-0AB6-4274-A69B-ACFC01D6DBD7}" srcOrd="0" destOrd="0" presId="urn:microsoft.com/office/officeart/2011/layout/HexagonRadial"/>
    <dgm:cxn modelId="{707B4312-75D0-4FC7-9E11-C5A4FF286DFD}" type="presOf" srcId="{87ABE6AA-C09F-4737-9FD1-3A2B8BA2DC50}" destId="{D84A4BFF-4FD6-4FC1-8351-B90AE9CDB83B}" srcOrd="0" destOrd="0" presId="urn:microsoft.com/office/officeart/2011/layout/HexagonRadial"/>
    <dgm:cxn modelId="{DEC01DCB-84E8-4214-9434-472DB4966D54}" srcId="{ADC781C7-BC79-44FB-AEF4-C38122469B12}" destId="{5944C742-B028-41C6-A497-FA05620317C9}" srcOrd="0" destOrd="0" parTransId="{C800852B-9456-4C90-9955-7E0410171F41}" sibTransId="{A36B7C0D-6165-48CA-9215-94072295A991}"/>
    <dgm:cxn modelId="{DE21272C-9BAE-409E-9C91-EEE99602FE97}" type="presOf" srcId="{22853A6D-4A52-43D4-8D40-A5B3A6222124}" destId="{7D8947B7-4F53-404E-A2F1-D1A51614695D}" srcOrd="0" destOrd="0" presId="urn:microsoft.com/office/officeart/2011/layout/HexagonRadial"/>
    <dgm:cxn modelId="{18026579-0266-4B37-A733-D00324D80F4B}" type="presParOf" srcId="{F0F05BD0-0AB6-4274-A69B-ACFC01D6DBD7}" destId="{91454867-6D3D-43E1-91A1-65E990898A9E}" srcOrd="0" destOrd="0" presId="urn:microsoft.com/office/officeart/2011/layout/HexagonRadial"/>
    <dgm:cxn modelId="{98D0137C-1F7A-4142-92DF-C48E6E656C38}" type="presParOf" srcId="{F0F05BD0-0AB6-4274-A69B-ACFC01D6DBD7}" destId="{FA74F32E-1B16-4A77-8AC6-7F8BE7D2A516}" srcOrd="1" destOrd="0" presId="urn:microsoft.com/office/officeart/2011/layout/HexagonRadial"/>
    <dgm:cxn modelId="{BDC7E20E-3714-4416-969A-8D8FF32512FE}" type="presParOf" srcId="{FA74F32E-1B16-4A77-8AC6-7F8BE7D2A516}" destId="{F9BD9F0F-98F1-41A7-B251-C5BC5E0346DA}" srcOrd="0" destOrd="0" presId="urn:microsoft.com/office/officeart/2011/layout/HexagonRadial"/>
    <dgm:cxn modelId="{930E99F1-585D-4027-8588-0D597D5AE82C}" type="presParOf" srcId="{F0F05BD0-0AB6-4274-A69B-ACFC01D6DBD7}" destId="{D6298F30-08EA-4CB4-83EA-BC9C37A48477}" srcOrd="2" destOrd="0" presId="urn:microsoft.com/office/officeart/2011/layout/HexagonRadial"/>
    <dgm:cxn modelId="{7AD9CC9C-238F-4378-86A3-9F2EB1E60416}" type="presParOf" srcId="{F0F05BD0-0AB6-4274-A69B-ACFC01D6DBD7}" destId="{1EA18679-0270-4F44-A61E-D791D89C8557}" srcOrd="3" destOrd="0" presId="urn:microsoft.com/office/officeart/2011/layout/HexagonRadial"/>
    <dgm:cxn modelId="{082D1EE2-5878-473D-8AEF-62CDF796775E}" type="presParOf" srcId="{1EA18679-0270-4F44-A61E-D791D89C8557}" destId="{2894DA33-4C3F-4485-967A-442BCC1FD842}" srcOrd="0" destOrd="0" presId="urn:microsoft.com/office/officeart/2011/layout/HexagonRadial"/>
    <dgm:cxn modelId="{6006A6B2-A3E7-4C31-AC55-A0B8B108EF86}" type="presParOf" srcId="{F0F05BD0-0AB6-4274-A69B-ACFC01D6DBD7}" destId="{D84A4BFF-4FD6-4FC1-8351-B90AE9CDB83B}" srcOrd="4" destOrd="0" presId="urn:microsoft.com/office/officeart/2011/layout/HexagonRadial"/>
    <dgm:cxn modelId="{0DEFB298-1DF2-4727-B8B7-AA6D7B9C15E5}" type="presParOf" srcId="{F0F05BD0-0AB6-4274-A69B-ACFC01D6DBD7}" destId="{7F9704CC-AD92-4F02-A524-A3C77D363371}" srcOrd="5" destOrd="0" presId="urn:microsoft.com/office/officeart/2011/layout/HexagonRadial"/>
    <dgm:cxn modelId="{749E6C90-F2FF-4A6B-B9DC-8FCB5F7289B8}" type="presParOf" srcId="{7F9704CC-AD92-4F02-A524-A3C77D363371}" destId="{F55A43FA-F419-45F6-A2B4-4CE49AECF910}" srcOrd="0" destOrd="0" presId="urn:microsoft.com/office/officeart/2011/layout/HexagonRadial"/>
    <dgm:cxn modelId="{472BAC4F-3210-4B1D-999E-53BB463DE802}" type="presParOf" srcId="{F0F05BD0-0AB6-4274-A69B-ACFC01D6DBD7}" destId="{BC21FD04-4A23-4768-BB17-91F73E8598E0}" srcOrd="6" destOrd="0" presId="urn:microsoft.com/office/officeart/2011/layout/HexagonRadial"/>
    <dgm:cxn modelId="{4D369697-9DE2-46F4-914A-2533F246146A}" type="presParOf" srcId="{F0F05BD0-0AB6-4274-A69B-ACFC01D6DBD7}" destId="{C87DC13E-A995-47B4-963E-05A855CF4C36}" srcOrd="7" destOrd="0" presId="urn:microsoft.com/office/officeart/2011/layout/HexagonRadial"/>
    <dgm:cxn modelId="{4AE00C39-165C-4D23-AB8B-8EC576F8ABC2}" type="presParOf" srcId="{C87DC13E-A995-47B4-963E-05A855CF4C36}" destId="{9A0C3F0A-0ABC-464F-9416-2FD77A1AF978}" srcOrd="0" destOrd="0" presId="urn:microsoft.com/office/officeart/2011/layout/HexagonRadial"/>
    <dgm:cxn modelId="{7EF8E76E-25BA-4E4E-98ED-84D8DB01C9E1}" type="presParOf" srcId="{F0F05BD0-0AB6-4274-A69B-ACFC01D6DBD7}" destId="{7D8947B7-4F53-404E-A2F1-D1A51614695D}" srcOrd="8" destOrd="0" presId="urn:microsoft.com/office/officeart/2011/layout/HexagonRadial"/>
    <dgm:cxn modelId="{B7A154CC-7376-4590-884A-AEB2FF39E328}" type="presParOf" srcId="{F0F05BD0-0AB6-4274-A69B-ACFC01D6DBD7}" destId="{FC261A5F-A6FE-44BB-BB7F-ACFE017629F9}" srcOrd="9" destOrd="0" presId="urn:microsoft.com/office/officeart/2011/layout/HexagonRadial"/>
    <dgm:cxn modelId="{C2CDC6C2-FA10-4CBD-B00A-35B4178EB7A8}" type="presParOf" srcId="{FC261A5F-A6FE-44BB-BB7F-ACFE017629F9}" destId="{53A4DA27-F8A7-45D0-9C39-44DD1A05375C}" srcOrd="0" destOrd="0" presId="urn:microsoft.com/office/officeart/2011/layout/HexagonRadial"/>
    <dgm:cxn modelId="{D21C8EA9-D25E-4B6D-B491-B3067B256E22}" type="presParOf" srcId="{F0F05BD0-0AB6-4274-A69B-ACFC01D6DBD7}" destId="{67377D46-7E12-4DA7-9E5B-A321102585D4}" srcOrd="10" destOrd="0" presId="urn:microsoft.com/office/officeart/2011/layout/HexagonRadial"/>
    <dgm:cxn modelId="{8C7B24A9-F747-403A-A46C-902D01994BAD}" type="presParOf" srcId="{F0F05BD0-0AB6-4274-A69B-ACFC01D6DBD7}" destId="{F18DC031-1A0C-4E71-82BF-D9F685DA29D6}" srcOrd="11" destOrd="0" presId="urn:microsoft.com/office/officeart/2011/layout/HexagonRadial"/>
    <dgm:cxn modelId="{8A8760E8-F90E-4BE5-A70D-20D024405691}" type="presParOf" srcId="{F18DC031-1A0C-4E71-82BF-D9F685DA29D6}" destId="{2D0BF5A6-CFC6-43EB-A099-04B1E88F3BD4}" srcOrd="0" destOrd="0" presId="urn:microsoft.com/office/officeart/2011/layout/HexagonRadial"/>
    <dgm:cxn modelId="{2F2FBCA8-1ABB-4F0A-A1EE-0E25C67F3129}" type="presParOf" srcId="{F0F05BD0-0AB6-4274-A69B-ACFC01D6DBD7}" destId="{F6ABEA77-5CC8-43C8-8826-24336C0D5618}" srcOrd="12" destOrd="0" presId="urn:microsoft.com/office/officeart/2011/layout/HexagonRadial"/>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6EFF7E4-4B28-41AE-A76E-9FA446642AE7}" type="doc">
      <dgm:prSet loTypeId="urn:microsoft.com/office/officeart/2005/8/layout/hProcess9" loCatId="process" qsTypeId="urn:microsoft.com/office/officeart/2005/8/quickstyle/simple1" qsCatId="simple" csTypeId="urn:microsoft.com/office/officeart/2005/8/colors/colorful5" csCatId="colorful" phldr="1"/>
      <dgm:spPr/>
      <dgm:t>
        <a:bodyPr/>
        <a:lstStyle/>
        <a:p>
          <a:endParaRPr lang="en-IN"/>
        </a:p>
      </dgm:t>
    </dgm:pt>
    <dgm:pt modelId="{E91FF986-EA20-46FE-998C-547B7C35E4CA}">
      <dgm:prSet custT="1"/>
      <dgm:spPr/>
      <dgm:t>
        <a:bodyPr/>
        <a:lstStyle/>
        <a:p>
          <a:pPr rtl="0"/>
          <a:r>
            <a:rPr lang="en-IN" sz="2400" dirty="0">
              <a:latin typeface="Calibri" panose="020F0502020204030204" pitchFamily="34" charset="0"/>
              <a:cs typeface="Calibri" panose="020F0502020204030204" pitchFamily="34" charset="0"/>
            </a:rPr>
            <a:t>Securities or Financial Assets</a:t>
          </a:r>
        </a:p>
      </dgm:t>
    </dgm:pt>
    <dgm:pt modelId="{955214D4-EFA8-4523-8486-AED0790A6307}" type="parTrans" cxnId="{DDF5A8AC-56CA-49D2-884E-E114F55F3EDB}">
      <dgm:prSet/>
      <dgm:spPr/>
      <dgm:t>
        <a:bodyPr/>
        <a:lstStyle/>
        <a:p>
          <a:endParaRPr lang="en-IN">
            <a:latin typeface="Calibri" panose="020F0502020204030204" pitchFamily="34" charset="0"/>
            <a:cs typeface="Calibri" panose="020F0502020204030204" pitchFamily="34" charset="0"/>
          </a:endParaRPr>
        </a:p>
      </dgm:t>
    </dgm:pt>
    <dgm:pt modelId="{59440504-9304-4687-8C99-820157D9B788}" type="sibTrans" cxnId="{DDF5A8AC-56CA-49D2-884E-E114F55F3EDB}">
      <dgm:prSet/>
      <dgm:spPr/>
      <dgm:t>
        <a:bodyPr/>
        <a:lstStyle/>
        <a:p>
          <a:endParaRPr lang="en-IN">
            <a:latin typeface="Calibri" panose="020F0502020204030204" pitchFamily="34" charset="0"/>
            <a:cs typeface="Calibri" panose="020F0502020204030204" pitchFamily="34" charset="0"/>
          </a:endParaRPr>
        </a:p>
      </dgm:t>
    </dgm:pt>
    <dgm:pt modelId="{E97AD6A8-D519-49B7-BE97-22728E2D6064}">
      <dgm:prSet custT="1"/>
      <dgm:spPr/>
      <dgm:t>
        <a:bodyPr/>
        <a:lstStyle/>
        <a:p>
          <a:pPr rtl="0"/>
          <a:r>
            <a:rPr lang="en-IN" sz="2400" dirty="0">
              <a:latin typeface="Calibri" panose="020F0502020204030204" pitchFamily="34" charset="0"/>
              <a:cs typeface="Calibri" panose="020F0502020204030204" pitchFamily="34" charset="0"/>
            </a:rPr>
            <a:t>Business</a:t>
          </a:r>
        </a:p>
      </dgm:t>
    </dgm:pt>
    <dgm:pt modelId="{183713FE-FC05-4BA6-8478-46E015389237}" type="parTrans" cxnId="{426D9713-E9AB-48E5-A7AC-E0ECDC429AE9}">
      <dgm:prSet/>
      <dgm:spPr/>
      <dgm:t>
        <a:bodyPr/>
        <a:lstStyle/>
        <a:p>
          <a:endParaRPr lang="en-IN">
            <a:latin typeface="Calibri" panose="020F0502020204030204" pitchFamily="34" charset="0"/>
            <a:cs typeface="Calibri" panose="020F0502020204030204" pitchFamily="34" charset="0"/>
          </a:endParaRPr>
        </a:p>
      </dgm:t>
    </dgm:pt>
    <dgm:pt modelId="{381E7EB4-F97A-45D9-9951-CA9C15E6F087}" type="sibTrans" cxnId="{426D9713-E9AB-48E5-A7AC-E0ECDC429AE9}">
      <dgm:prSet/>
      <dgm:spPr/>
      <dgm:t>
        <a:bodyPr/>
        <a:lstStyle/>
        <a:p>
          <a:endParaRPr lang="en-IN">
            <a:latin typeface="Calibri" panose="020F0502020204030204" pitchFamily="34" charset="0"/>
            <a:cs typeface="Calibri" panose="020F0502020204030204" pitchFamily="34" charset="0"/>
          </a:endParaRPr>
        </a:p>
      </dgm:t>
    </dgm:pt>
    <dgm:pt modelId="{7E771756-6457-4565-A864-92DD255DAF19}">
      <dgm:prSet custT="1"/>
      <dgm:spPr/>
      <dgm:t>
        <a:bodyPr/>
        <a:lstStyle/>
        <a:p>
          <a:pPr rtl="0"/>
          <a:r>
            <a:rPr lang="en-IN" sz="2400" dirty="0">
              <a:latin typeface="Calibri" panose="020F0502020204030204" pitchFamily="34" charset="0"/>
              <a:cs typeface="Calibri" panose="020F0502020204030204" pitchFamily="34" charset="0"/>
            </a:rPr>
            <a:t>Intangible Assets</a:t>
          </a:r>
        </a:p>
      </dgm:t>
    </dgm:pt>
    <dgm:pt modelId="{871AE815-45B3-4EE6-BB57-2093D5D733A7}" type="parTrans" cxnId="{5021A4AB-B35E-4019-AAAD-C236270703E5}">
      <dgm:prSet/>
      <dgm:spPr/>
      <dgm:t>
        <a:bodyPr/>
        <a:lstStyle/>
        <a:p>
          <a:endParaRPr lang="en-IN">
            <a:latin typeface="Calibri" panose="020F0502020204030204" pitchFamily="34" charset="0"/>
            <a:cs typeface="Calibri" panose="020F0502020204030204" pitchFamily="34" charset="0"/>
          </a:endParaRPr>
        </a:p>
      </dgm:t>
    </dgm:pt>
    <dgm:pt modelId="{242EB7C3-BFFC-473B-B444-1993F135A423}" type="sibTrans" cxnId="{5021A4AB-B35E-4019-AAAD-C236270703E5}">
      <dgm:prSet/>
      <dgm:spPr/>
      <dgm:t>
        <a:bodyPr/>
        <a:lstStyle/>
        <a:p>
          <a:endParaRPr lang="en-IN">
            <a:latin typeface="Calibri" panose="020F0502020204030204" pitchFamily="34" charset="0"/>
            <a:cs typeface="Calibri" panose="020F0502020204030204" pitchFamily="34" charset="0"/>
          </a:endParaRPr>
        </a:p>
      </dgm:t>
    </dgm:pt>
    <dgm:pt modelId="{9841CFBF-E80B-450C-BE61-E1D5B3099ECF}">
      <dgm:prSet custT="1"/>
      <dgm:spPr/>
      <dgm:t>
        <a:bodyPr/>
        <a:lstStyle/>
        <a:p>
          <a:pPr rtl="0"/>
          <a:r>
            <a:rPr lang="en-IN" sz="2400" dirty="0">
              <a:latin typeface="Calibri" panose="020F0502020204030204" pitchFamily="34" charset="0"/>
              <a:cs typeface="Calibri" panose="020F0502020204030204" pitchFamily="34" charset="0"/>
            </a:rPr>
            <a:t>Land and Building</a:t>
          </a:r>
        </a:p>
      </dgm:t>
    </dgm:pt>
    <dgm:pt modelId="{2F4B7A9D-36FE-49D3-A9CD-2729D5BDC9C2}" type="parTrans" cxnId="{0E5919BA-0CBE-4345-A2FF-4571618CF615}">
      <dgm:prSet/>
      <dgm:spPr/>
      <dgm:t>
        <a:bodyPr/>
        <a:lstStyle/>
        <a:p>
          <a:endParaRPr lang="en-IN">
            <a:latin typeface="Calibri" panose="020F0502020204030204" pitchFamily="34" charset="0"/>
            <a:cs typeface="Calibri" panose="020F0502020204030204" pitchFamily="34" charset="0"/>
          </a:endParaRPr>
        </a:p>
      </dgm:t>
    </dgm:pt>
    <dgm:pt modelId="{55843832-B452-4BBD-9A85-2E9D345D86AC}" type="sibTrans" cxnId="{0E5919BA-0CBE-4345-A2FF-4571618CF615}">
      <dgm:prSet/>
      <dgm:spPr/>
      <dgm:t>
        <a:bodyPr/>
        <a:lstStyle/>
        <a:p>
          <a:endParaRPr lang="en-IN">
            <a:latin typeface="Calibri" panose="020F0502020204030204" pitchFamily="34" charset="0"/>
            <a:cs typeface="Calibri" panose="020F0502020204030204" pitchFamily="34" charset="0"/>
          </a:endParaRPr>
        </a:p>
      </dgm:t>
    </dgm:pt>
    <dgm:pt modelId="{643C9543-6D4A-404F-97C7-9D288ADBEBAA}">
      <dgm:prSet custT="1"/>
      <dgm:spPr/>
      <dgm:t>
        <a:bodyPr/>
        <a:lstStyle/>
        <a:p>
          <a:pPr rtl="0"/>
          <a:r>
            <a:rPr lang="en-IN" sz="2400" dirty="0">
              <a:latin typeface="Calibri" panose="020F0502020204030204" pitchFamily="34" charset="0"/>
              <a:cs typeface="Calibri" panose="020F0502020204030204" pitchFamily="34" charset="0"/>
            </a:rPr>
            <a:t>Plant and Machinery</a:t>
          </a:r>
        </a:p>
      </dgm:t>
    </dgm:pt>
    <dgm:pt modelId="{EB6699B4-8508-469D-8DF6-A4805F2FA49A}" type="parTrans" cxnId="{B8671809-957B-41DE-9565-8C750AD12C5C}">
      <dgm:prSet/>
      <dgm:spPr/>
      <dgm:t>
        <a:bodyPr/>
        <a:lstStyle/>
        <a:p>
          <a:endParaRPr lang="en-IN">
            <a:latin typeface="Calibri" panose="020F0502020204030204" pitchFamily="34" charset="0"/>
            <a:cs typeface="Calibri" panose="020F0502020204030204" pitchFamily="34" charset="0"/>
          </a:endParaRPr>
        </a:p>
      </dgm:t>
    </dgm:pt>
    <dgm:pt modelId="{4AC9DA8D-9428-4A3C-8D77-E4B6C3BAB895}" type="sibTrans" cxnId="{B8671809-957B-41DE-9565-8C750AD12C5C}">
      <dgm:prSet/>
      <dgm:spPr/>
      <dgm:t>
        <a:bodyPr/>
        <a:lstStyle/>
        <a:p>
          <a:endParaRPr lang="en-IN">
            <a:latin typeface="Calibri" panose="020F0502020204030204" pitchFamily="34" charset="0"/>
            <a:cs typeface="Calibri" panose="020F0502020204030204" pitchFamily="34" charset="0"/>
          </a:endParaRPr>
        </a:p>
      </dgm:t>
    </dgm:pt>
    <dgm:pt modelId="{3DE89405-3ED4-4BEC-91E0-0DFE7FF23E8E}">
      <dgm:prSet/>
      <dgm:spPr/>
      <dgm:t>
        <a:bodyPr/>
        <a:lstStyle/>
        <a:p>
          <a:pPr rtl="0"/>
          <a:r>
            <a:rPr lang="en-IN" dirty="0">
              <a:latin typeface="Calibri" panose="020F0502020204030204" pitchFamily="34" charset="0"/>
              <a:cs typeface="Calibri" panose="020F0502020204030204" pitchFamily="34" charset="0"/>
            </a:rPr>
            <a:t>Others</a:t>
          </a:r>
        </a:p>
      </dgm:t>
    </dgm:pt>
    <dgm:pt modelId="{3DD24DE9-CF17-46B8-80FA-062E8F320FDB}" type="parTrans" cxnId="{D6BAB2BF-81DD-44A4-B4E3-4CAA36459C46}">
      <dgm:prSet/>
      <dgm:spPr/>
      <dgm:t>
        <a:bodyPr/>
        <a:lstStyle/>
        <a:p>
          <a:endParaRPr lang="en-IN">
            <a:latin typeface="Calibri" panose="020F0502020204030204" pitchFamily="34" charset="0"/>
            <a:cs typeface="Calibri" panose="020F0502020204030204" pitchFamily="34" charset="0"/>
          </a:endParaRPr>
        </a:p>
      </dgm:t>
    </dgm:pt>
    <dgm:pt modelId="{345B7CF5-7EDE-493F-A0E6-C82F703D2B85}" type="sibTrans" cxnId="{D6BAB2BF-81DD-44A4-B4E3-4CAA36459C46}">
      <dgm:prSet/>
      <dgm:spPr/>
      <dgm:t>
        <a:bodyPr/>
        <a:lstStyle/>
        <a:p>
          <a:endParaRPr lang="en-IN">
            <a:latin typeface="Calibri" panose="020F0502020204030204" pitchFamily="34" charset="0"/>
            <a:cs typeface="Calibri" panose="020F0502020204030204" pitchFamily="34" charset="0"/>
          </a:endParaRPr>
        </a:p>
      </dgm:t>
    </dgm:pt>
    <dgm:pt modelId="{BC836C47-D520-4EAB-AC75-BE6CB1E13FEE}">
      <dgm:prSet/>
      <dgm:spPr/>
      <dgm:t>
        <a:bodyPr/>
        <a:lstStyle/>
        <a:p>
          <a:pPr rtl="0"/>
          <a:r>
            <a:rPr lang="en-IN" dirty="0">
              <a:latin typeface="Calibri" panose="020F0502020204030204" pitchFamily="34" charset="0"/>
              <a:cs typeface="Calibri" panose="020F0502020204030204" pitchFamily="34" charset="0"/>
            </a:rPr>
            <a:t>Archaeological Collections</a:t>
          </a:r>
        </a:p>
      </dgm:t>
    </dgm:pt>
    <dgm:pt modelId="{95A0A929-3E5C-464A-AA11-E78D56767854}" type="parTrans" cxnId="{EB6D8AD3-F0FC-4AD4-958E-54C84436C148}">
      <dgm:prSet/>
      <dgm:spPr/>
      <dgm:t>
        <a:bodyPr/>
        <a:lstStyle/>
        <a:p>
          <a:endParaRPr lang="en-IN">
            <a:latin typeface="Calibri" panose="020F0502020204030204" pitchFamily="34" charset="0"/>
            <a:cs typeface="Calibri" panose="020F0502020204030204" pitchFamily="34" charset="0"/>
          </a:endParaRPr>
        </a:p>
      </dgm:t>
    </dgm:pt>
    <dgm:pt modelId="{781577FE-EBBA-4B42-A319-0C7BC92075A6}" type="sibTrans" cxnId="{EB6D8AD3-F0FC-4AD4-958E-54C84436C148}">
      <dgm:prSet/>
      <dgm:spPr/>
      <dgm:t>
        <a:bodyPr/>
        <a:lstStyle/>
        <a:p>
          <a:endParaRPr lang="en-IN">
            <a:latin typeface="Calibri" panose="020F0502020204030204" pitchFamily="34" charset="0"/>
            <a:cs typeface="Calibri" panose="020F0502020204030204" pitchFamily="34" charset="0"/>
          </a:endParaRPr>
        </a:p>
      </dgm:t>
    </dgm:pt>
    <dgm:pt modelId="{1161F0C6-C5BE-4231-8D1F-E0B792D3C83E}">
      <dgm:prSet/>
      <dgm:spPr/>
      <dgm:t>
        <a:bodyPr/>
        <a:lstStyle/>
        <a:p>
          <a:pPr rtl="0"/>
          <a:r>
            <a:rPr lang="en-IN">
              <a:latin typeface="Calibri" panose="020F0502020204030204" pitchFamily="34" charset="0"/>
              <a:cs typeface="Calibri" panose="020F0502020204030204" pitchFamily="34" charset="0"/>
            </a:rPr>
            <a:t>Drawings</a:t>
          </a:r>
        </a:p>
      </dgm:t>
    </dgm:pt>
    <dgm:pt modelId="{35AB4303-8258-4250-B0B8-800B216BD22E}" type="parTrans" cxnId="{2C501EE8-FAB0-4904-B90A-082F109FFBB8}">
      <dgm:prSet/>
      <dgm:spPr/>
      <dgm:t>
        <a:bodyPr/>
        <a:lstStyle/>
        <a:p>
          <a:endParaRPr lang="en-IN">
            <a:latin typeface="Calibri" panose="020F0502020204030204" pitchFamily="34" charset="0"/>
            <a:cs typeface="Calibri" panose="020F0502020204030204" pitchFamily="34" charset="0"/>
          </a:endParaRPr>
        </a:p>
      </dgm:t>
    </dgm:pt>
    <dgm:pt modelId="{30D0784C-41B1-48D8-9EA4-18B1F5C08CB9}" type="sibTrans" cxnId="{2C501EE8-FAB0-4904-B90A-082F109FFBB8}">
      <dgm:prSet/>
      <dgm:spPr/>
      <dgm:t>
        <a:bodyPr/>
        <a:lstStyle/>
        <a:p>
          <a:endParaRPr lang="en-IN">
            <a:latin typeface="Calibri" panose="020F0502020204030204" pitchFamily="34" charset="0"/>
            <a:cs typeface="Calibri" panose="020F0502020204030204" pitchFamily="34" charset="0"/>
          </a:endParaRPr>
        </a:p>
      </dgm:t>
    </dgm:pt>
    <dgm:pt modelId="{8F2B67C5-FDE2-4DB7-925D-319E88A1FB5A}">
      <dgm:prSet/>
      <dgm:spPr/>
      <dgm:t>
        <a:bodyPr/>
        <a:lstStyle/>
        <a:p>
          <a:pPr rtl="0"/>
          <a:r>
            <a:rPr lang="en-IN" dirty="0">
              <a:latin typeface="Calibri" panose="020F0502020204030204" pitchFamily="34" charset="0"/>
              <a:cs typeface="Calibri" panose="020F0502020204030204" pitchFamily="34" charset="0"/>
            </a:rPr>
            <a:t>Paintings</a:t>
          </a:r>
        </a:p>
      </dgm:t>
    </dgm:pt>
    <dgm:pt modelId="{BA397087-9E2E-4B48-921F-0F0B3504ABFC}" type="parTrans" cxnId="{C2ADD108-7E66-416D-8DF9-7F6ED0AA7E12}">
      <dgm:prSet/>
      <dgm:spPr/>
      <dgm:t>
        <a:bodyPr/>
        <a:lstStyle/>
        <a:p>
          <a:endParaRPr lang="en-IN">
            <a:latin typeface="Calibri" panose="020F0502020204030204" pitchFamily="34" charset="0"/>
            <a:cs typeface="Calibri" panose="020F0502020204030204" pitchFamily="34" charset="0"/>
          </a:endParaRPr>
        </a:p>
      </dgm:t>
    </dgm:pt>
    <dgm:pt modelId="{F1DB977D-A620-489A-B862-2FC1F16E305E}" type="sibTrans" cxnId="{C2ADD108-7E66-416D-8DF9-7F6ED0AA7E12}">
      <dgm:prSet/>
      <dgm:spPr/>
      <dgm:t>
        <a:bodyPr/>
        <a:lstStyle/>
        <a:p>
          <a:endParaRPr lang="en-IN">
            <a:latin typeface="Calibri" panose="020F0502020204030204" pitchFamily="34" charset="0"/>
            <a:cs typeface="Calibri" panose="020F0502020204030204" pitchFamily="34" charset="0"/>
          </a:endParaRPr>
        </a:p>
      </dgm:t>
    </dgm:pt>
    <dgm:pt modelId="{72CC1CDC-7315-4A57-A4AE-CFAFA57E381C}">
      <dgm:prSet/>
      <dgm:spPr/>
      <dgm:t>
        <a:bodyPr/>
        <a:lstStyle/>
        <a:p>
          <a:pPr rtl="0"/>
          <a:r>
            <a:rPr lang="en-IN">
              <a:latin typeface="Calibri" panose="020F0502020204030204" pitchFamily="34" charset="0"/>
              <a:cs typeface="Calibri" panose="020F0502020204030204" pitchFamily="34" charset="0"/>
            </a:rPr>
            <a:t>Sculptures</a:t>
          </a:r>
        </a:p>
      </dgm:t>
    </dgm:pt>
    <dgm:pt modelId="{DDBF8AC6-777C-40E2-90A3-FE90FB4FF438}" type="parTrans" cxnId="{24B49486-B0D5-45E0-A13D-C9A6A88961DA}">
      <dgm:prSet/>
      <dgm:spPr/>
      <dgm:t>
        <a:bodyPr/>
        <a:lstStyle/>
        <a:p>
          <a:endParaRPr lang="en-IN">
            <a:latin typeface="Calibri" panose="020F0502020204030204" pitchFamily="34" charset="0"/>
            <a:cs typeface="Calibri" panose="020F0502020204030204" pitchFamily="34" charset="0"/>
          </a:endParaRPr>
        </a:p>
      </dgm:t>
    </dgm:pt>
    <dgm:pt modelId="{DAC624B1-D54E-40C3-B19D-2FDAAC86058E}" type="sibTrans" cxnId="{24B49486-B0D5-45E0-A13D-C9A6A88961DA}">
      <dgm:prSet/>
      <dgm:spPr/>
      <dgm:t>
        <a:bodyPr/>
        <a:lstStyle/>
        <a:p>
          <a:endParaRPr lang="en-IN">
            <a:latin typeface="Calibri" panose="020F0502020204030204" pitchFamily="34" charset="0"/>
            <a:cs typeface="Calibri" panose="020F0502020204030204" pitchFamily="34" charset="0"/>
          </a:endParaRPr>
        </a:p>
      </dgm:t>
    </dgm:pt>
    <dgm:pt modelId="{B171D116-2918-41C2-BD06-5A095FCCCC4C}">
      <dgm:prSet/>
      <dgm:spPr/>
      <dgm:t>
        <a:bodyPr/>
        <a:lstStyle/>
        <a:p>
          <a:pPr rtl="0"/>
          <a:r>
            <a:rPr lang="en-IN" dirty="0">
              <a:latin typeface="Calibri" panose="020F0502020204030204" pitchFamily="34" charset="0"/>
              <a:cs typeface="Calibri" panose="020F0502020204030204" pitchFamily="34" charset="0"/>
            </a:rPr>
            <a:t>Jewellery</a:t>
          </a:r>
        </a:p>
      </dgm:t>
    </dgm:pt>
    <dgm:pt modelId="{D801362C-54FA-41DF-B0D2-A1613DBDC822}" type="parTrans" cxnId="{773D32EA-CA87-401F-A589-EC11CC12E215}">
      <dgm:prSet/>
      <dgm:spPr/>
      <dgm:t>
        <a:bodyPr/>
        <a:lstStyle/>
        <a:p>
          <a:endParaRPr lang="en-IN"/>
        </a:p>
      </dgm:t>
    </dgm:pt>
    <dgm:pt modelId="{F67B0329-0E9D-47EE-A1D9-73E064E8B07A}" type="sibTrans" cxnId="{773D32EA-CA87-401F-A589-EC11CC12E215}">
      <dgm:prSet/>
      <dgm:spPr/>
      <dgm:t>
        <a:bodyPr/>
        <a:lstStyle/>
        <a:p>
          <a:endParaRPr lang="en-IN"/>
        </a:p>
      </dgm:t>
    </dgm:pt>
    <dgm:pt modelId="{F7E77988-8612-4BBC-A61B-323867A4823E}" type="pres">
      <dgm:prSet presAssocID="{06EFF7E4-4B28-41AE-A76E-9FA446642AE7}" presName="CompostProcess" presStyleCnt="0">
        <dgm:presLayoutVars>
          <dgm:dir/>
          <dgm:resizeHandles val="exact"/>
        </dgm:presLayoutVars>
      </dgm:prSet>
      <dgm:spPr/>
      <dgm:t>
        <a:bodyPr/>
        <a:lstStyle/>
        <a:p>
          <a:endParaRPr lang="en-US"/>
        </a:p>
      </dgm:t>
    </dgm:pt>
    <dgm:pt modelId="{65B32D62-B1B7-4B3D-82FF-2915CC1A07BF}" type="pres">
      <dgm:prSet presAssocID="{06EFF7E4-4B28-41AE-A76E-9FA446642AE7}" presName="arrow" presStyleLbl="bgShp" presStyleIdx="0" presStyleCnt="1"/>
      <dgm:spPr/>
    </dgm:pt>
    <dgm:pt modelId="{6DB7DEEA-A43A-4475-BB73-A3751F7F998D}" type="pres">
      <dgm:prSet presAssocID="{06EFF7E4-4B28-41AE-A76E-9FA446642AE7}" presName="linearProcess" presStyleCnt="0"/>
      <dgm:spPr/>
    </dgm:pt>
    <dgm:pt modelId="{10EBF271-7B88-4731-9E19-97FCA44E6D75}" type="pres">
      <dgm:prSet presAssocID="{E91FF986-EA20-46FE-998C-547B7C35E4CA}" presName="textNode" presStyleLbl="node1" presStyleIdx="0" presStyleCnt="6">
        <dgm:presLayoutVars>
          <dgm:bulletEnabled val="1"/>
        </dgm:presLayoutVars>
      </dgm:prSet>
      <dgm:spPr/>
      <dgm:t>
        <a:bodyPr/>
        <a:lstStyle/>
        <a:p>
          <a:endParaRPr lang="en-US"/>
        </a:p>
      </dgm:t>
    </dgm:pt>
    <dgm:pt modelId="{51D5AE76-DA3C-4167-8A1E-580032B3A7B7}" type="pres">
      <dgm:prSet presAssocID="{59440504-9304-4687-8C99-820157D9B788}" presName="sibTrans" presStyleCnt="0"/>
      <dgm:spPr/>
    </dgm:pt>
    <dgm:pt modelId="{69E0763E-CB6A-4FB7-B5BD-29ADD2ECD607}" type="pres">
      <dgm:prSet presAssocID="{E97AD6A8-D519-49B7-BE97-22728E2D6064}" presName="textNode" presStyleLbl="node1" presStyleIdx="1" presStyleCnt="6">
        <dgm:presLayoutVars>
          <dgm:bulletEnabled val="1"/>
        </dgm:presLayoutVars>
      </dgm:prSet>
      <dgm:spPr/>
      <dgm:t>
        <a:bodyPr/>
        <a:lstStyle/>
        <a:p>
          <a:endParaRPr lang="en-US"/>
        </a:p>
      </dgm:t>
    </dgm:pt>
    <dgm:pt modelId="{038B91DE-A383-40BF-B51A-A3844A66D410}" type="pres">
      <dgm:prSet presAssocID="{381E7EB4-F97A-45D9-9951-CA9C15E6F087}" presName="sibTrans" presStyleCnt="0"/>
      <dgm:spPr/>
    </dgm:pt>
    <dgm:pt modelId="{6BB9AD7A-E1B3-4EA7-AC54-26E0F1D042E0}" type="pres">
      <dgm:prSet presAssocID="{7E771756-6457-4565-A864-92DD255DAF19}" presName="textNode" presStyleLbl="node1" presStyleIdx="2" presStyleCnt="6">
        <dgm:presLayoutVars>
          <dgm:bulletEnabled val="1"/>
        </dgm:presLayoutVars>
      </dgm:prSet>
      <dgm:spPr/>
      <dgm:t>
        <a:bodyPr/>
        <a:lstStyle/>
        <a:p>
          <a:endParaRPr lang="en-US"/>
        </a:p>
      </dgm:t>
    </dgm:pt>
    <dgm:pt modelId="{3B39E3AA-A742-4052-9B53-A4E41463DC7E}" type="pres">
      <dgm:prSet presAssocID="{242EB7C3-BFFC-473B-B444-1993F135A423}" presName="sibTrans" presStyleCnt="0"/>
      <dgm:spPr/>
    </dgm:pt>
    <dgm:pt modelId="{E709B56C-6736-4999-870C-D3E618A62291}" type="pres">
      <dgm:prSet presAssocID="{9841CFBF-E80B-450C-BE61-E1D5B3099ECF}" presName="textNode" presStyleLbl="node1" presStyleIdx="3" presStyleCnt="6">
        <dgm:presLayoutVars>
          <dgm:bulletEnabled val="1"/>
        </dgm:presLayoutVars>
      </dgm:prSet>
      <dgm:spPr/>
      <dgm:t>
        <a:bodyPr/>
        <a:lstStyle/>
        <a:p>
          <a:endParaRPr lang="en-US"/>
        </a:p>
      </dgm:t>
    </dgm:pt>
    <dgm:pt modelId="{31AF0D32-C896-4009-BF90-BFF4E1618E82}" type="pres">
      <dgm:prSet presAssocID="{55843832-B452-4BBD-9A85-2E9D345D86AC}" presName="sibTrans" presStyleCnt="0"/>
      <dgm:spPr/>
    </dgm:pt>
    <dgm:pt modelId="{663FD91E-D818-4459-BC24-C90E628BC2FA}" type="pres">
      <dgm:prSet presAssocID="{643C9543-6D4A-404F-97C7-9D288ADBEBAA}" presName="textNode" presStyleLbl="node1" presStyleIdx="4" presStyleCnt="6">
        <dgm:presLayoutVars>
          <dgm:bulletEnabled val="1"/>
        </dgm:presLayoutVars>
      </dgm:prSet>
      <dgm:spPr/>
      <dgm:t>
        <a:bodyPr/>
        <a:lstStyle/>
        <a:p>
          <a:endParaRPr lang="en-US"/>
        </a:p>
      </dgm:t>
    </dgm:pt>
    <dgm:pt modelId="{71A28FA5-C191-4A3B-9BC2-152F91C0651E}" type="pres">
      <dgm:prSet presAssocID="{4AC9DA8D-9428-4A3C-8D77-E4B6C3BAB895}" presName="sibTrans" presStyleCnt="0"/>
      <dgm:spPr/>
    </dgm:pt>
    <dgm:pt modelId="{214CC1BC-5EE6-465D-89FC-3E5C4B75B140}" type="pres">
      <dgm:prSet presAssocID="{3DE89405-3ED4-4BEC-91E0-0DFE7FF23E8E}" presName="textNode" presStyleLbl="node1" presStyleIdx="5" presStyleCnt="6">
        <dgm:presLayoutVars>
          <dgm:bulletEnabled val="1"/>
        </dgm:presLayoutVars>
      </dgm:prSet>
      <dgm:spPr/>
      <dgm:t>
        <a:bodyPr/>
        <a:lstStyle/>
        <a:p>
          <a:endParaRPr lang="en-US"/>
        </a:p>
      </dgm:t>
    </dgm:pt>
  </dgm:ptLst>
  <dgm:cxnLst>
    <dgm:cxn modelId="{19712E9E-2936-47E7-8AC5-2284BA511C2D}" type="presOf" srcId="{72CC1CDC-7315-4A57-A4AE-CFAFA57E381C}" destId="{214CC1BC-5EE6-465D-89FC-3E5C4B75B140}" srcOrd="0" destOrd="5" presId="urn:microsoft.com/office/officeart/2005/8/layout/hProcess9"/>
    <dgm:cxn modelId="{E83DB406-F6DA-4FBF-AC4C-1E916B8A6D16}" type="presOf" srcId="{7E771756-6457-4565-A864-92DD255DAF19}" destId="{6BB9AD7A-E1B3-4EA7-AC54-26E0F1D042E0}" srcOrd="0" destOrd="0" presId="urn:microsoft.com/office/officeart/2005/8/layout/hProcess9"/>
    <dgm:cxn modelId="{C293BEEB-018A-47B6-8F0E-FEF872139A1A}" type="presOf" srcId="{B171D116-2918-41C2-BD06-5A095FCCCC4C}" destId="{214CC1BC-5EE6-465D-89FC-3E5C4B75B140}" srcOrd="0" destOrd="1" presId="urn:microsoft.com/office/officeart/2005/8/layout/hProcess9"/>
    <dgm:cxn modelId="{AB9AB338-6998-4DE5-9B87-78F9B57FE8B7}" type="presOf" srcId="{06EFF7E4-4B28-41AE-A76E-9FA446642AE7}" destId="{F7E77988-8612-4BBC-A61B-323867A4823E}" srcOrd="0" destOrd="0" presId="urn:microsoft.com/office/officeart/2005/8/layout/hProcess9"/>
    <dgm:cxn modelId="{C397D2B3-9E8B-44F1-9A2F-E3B96BF40F11}" type="presOf" srcId="{9841CFBF-E80B-450C-BE61-E1D5B3099ECF}" destId="{E709B56C-6736-4999-870C-D3E618A62291}" srcOrd="0" destOrd="0" presId="urn:microsoft.com/office/officeart/2005/8/layout/hProcess9"/>
    <dgm:cxn modelId="{5021A4AB-B35E-4019-AAAD-C236270703E5}" srcId="{06EFF7E4-4B28-41AE-A76E-9FA446642AE7}" destId="{7E771756-6457-4565-A864-92DD255DAF19}" srcOrd="2" destOrd="0" parTransId="{871AE815-45B3-4EE6-BB57-2093D5D733A7}" sibTransId="{242EB7C3-BFFC-473B-B444-1993F135A423}"/>
    <dgm:cxn modelId="{6B1F1B05-5500-4ABA-8EF6-98A7AE576712}" type="presOf" srcId="{3DE89405-3ED4-4BEC-91E0-0DFE7FF23E8E}" destId="{214CC1BC-5EE6-465D-89FC-3E5C4B75B140}" srcOrd="0" destOrd="0" presId="urn:microsoft.com/office/officeart/2005/8/layout/hProcess9"/>
    <dgm:cxn modelId="{D6BAB2BF-81DD-44A4-B4E3-4CAA36459C46}" srcId="{06EFF7E4-4B28-41AE-A76E-9FA446642AE7}" destId="{3DE89405-3ED4-4BEC-91E0-0DFE7FF23E8E}" srcOrd="5" destOrd="0" parTransId="{3DD24DE9-CF17-46B8-80FA-062E8F320FDB}" sibTransId="{345B7CF5-7EDE-493F-A0E6-C82F703D2B85}"/>
    <dgm:cxn modelId="{EB6D8AD3-F0FC-4AD4-958E-54C84436C148}" srcId="{3DE89405-3ED4-4BEC-91E0-0DFE7FF23E8E}" destId="{BC836C47-D520-4EAB-AC75-BE6CB1E13FEE}" srcOrd="1" destOrd="0" parTransId="{95A0A929-3E5C-464A-AA11-E78D56767854}" sibTransId="{781577FE-EBBA-4B42-A319-0C7BC92075A6}"/>
    <dgm:cxn modelId="{F07C7C1E-A04A-4266-8EEB-CD2832ACA530}" type="presOf" srcId="{1161F0C6-C5BE-4231-8D1F-E0B792D3C83E}" destId="{214CC1BC-5EE6-465D-89FC-3E5C4B75B140}" srcOrd="0" destOrd="3" presId="urn:microsoft.com/office/officeart/2005/8/layout/hProcess9"/>
    <dgm:cxn modelId="{6FE2211A-B3BB-4019-B4A2-AFA335AED937}" type="presOf" srcId="{8F2B67C5-FDE2-4DB7-925D-319E88A1FB5A}" destId="{214CC1BC-5EE6-465D-89FC-3E5C4B75B140}" srcOrd="0" destOrd="4" presId="urn:microsoft.com/office/officeart/2005/8/layout/hProcess9"/>
    <dgm:cxn modelId="{B3A53C3B-01ED-491A-B9AF-4D2AE8D80336}" type="presOf" srcId="{E97AD6A8-D519-49B7-BE97-22728E2D6064}" destId="{69E0763E-CB6A-4FB7-B5BD-29ADD2ECD607}" srcOrd="0" destOrd="0" presId="urn:microsoft.com/office/officeart/2005/8/layout/hProcess9"/>
    <dgm:cxn modelId="{24B49486-B0D5-45E0-A13D-C9A6A88961DA}" srcId="{3DE89405-3ED4-4BEC-91E0-0DFE7FF23E8E}" destId="{72CC1CDC-7315-4A57-A4AE-CFAFA57E381C}" srcOrd="4" destOrd="0" parTransId="{DDBF8AC6-777C-40E2-90A3-FE90FB4FF438}" sibTransId="{DAC624B1-D54E-40C3-B19D-2FDAAC86058E}"/>
    <dgm:cxn modelId="{C2ADD108-7E66-416D-8DF9-7F6ED0AA7E12}" srcId="{3DE89405-3ED4-4BEC-91E0-0DFE7FF23E8E}" destId="{8F2B67C5-FDE2-4DB7-925D-319E88A1FB5A}" srcOrd="3" destOrd="0" parTransId="{BA397087-9E2E-4B48-921F-0F0B3504ABFC}" sibTransId="{F1DB977D-A620-489A-B862-2FC1F16E305E}"/>
    <dgm:cxn modelId="{FD7B2433-A712-4F97-A949-6DBE532F59F9}" type="presOf" srcId="{BC836C47-D520-4EAB-AC75-BE6CB1E13FEE}" destId="{214CC1BC-5EE6-465D-89FC-3E5C4B75B140}" srcOrd="0" destOrd="2" presId="urn:microsoft.com/office/officeart/2005/8/layout/hProcess9"/>
    <dgm:cxn modelId="{B17AC152-9E56-4AF5-93C4-A4EB7D386C8A}" type="presOf" srcId="{E91FF986-EA20-46FE-998C-547B7C35E4CA}" destId="{10EBF271-7B88-4731-9E19-97FCA44E6D75}" srcOrd="0" destOrd="0" presId="urn:microsoft.com/office/officeart/2005/8/layout/hProcess9"/>
    <dgm:cxn modelId="{0E5919BA-0CBE-4345-A2FF-4571618CF615}" srcId="{06EFF7E4-4B28-41AE-A76E-9FA446642AE7}" destId="{9841CFBF-E80B-450C-BE61-E1D5B3099ECF}" srcOrd="3" destOrd="0" parTransId="{2F4B7A9D-36FE-49D3-A9CD-2729D5BDC9C2}" sibTransId="{55843832-B452-4BBD-9A85-2E9D345D86AC}"/>
    <dgm:cxn modelId="{923EDE40-44F9-4FE4-9908-34DA19051FAD}" type="presOf" srcId="{643C9543-6D4A-404F-97C7-9D288ADBEBAA}" destId="{663FD91E-D818-4459-BC24-C90E628BC2FA}" srcOrd="0" destOrd="0" presId="urn:microsoft.com/office/officeart/2005/8/layout/hProcess9"/>
    <dgm:cxn modelId="{773D32EA-CA87-401F-A589-EC11CC12E215}" srcId="{3DE89405-3ED4-4BEC-91E0-0DFE7FF23E8E}" destId="{B171D116-2918-41C2-BD06-5A095FCCCC4C}" srcOrd="0" destOrd="0" parTransId="{D801362C-54FA-41DF-B0D2-A1613DBDC822}" sibTransId="{F67B0329-0E9D-47EE-A1D9-73E064E8B07A}"/>
    <dgm:cxn modelId="{2C501EE8-FAB0-4904-B90A-082F109FFBB8}" srcId="{3DE89405-3ED4-4BEC-91E0-0DFE7FF23E8E}" destId="{1161F0C6-C5BE-4231-8D1F-E0B792D3C83E}" srcOrd="2" destOrd="0" parTransId="{35AB4303-8258-4250-B0B8-800B216BD22E}" sibTransId="{30D0784C-41B1-48D8-9EA4-18B1F5C08CB9}"/>
    <dgm:cxn modelId="{426D9713-E9AB-48E5-A7AC-E0ECDC429AE9}" srcId="{06EFF7E4-4B28-41AE-A76E-9FA446642AE7}" destId="{E97AD6A8-D519-49B7-BE97-22728E2D6064}" srcOrd="1" destOrd="0" parTransId="{183713FE-FC05-4BA6-8478-46E015389237}" sibTransId="{381E7EB4-F97A-45D9-9951-CA9C15E6F087}"/>
    <dgm:cxn modelId="{B8671809-957B-41DE-9565-8C750AD12C5C}" srcId="{06EFF7E4-4B28-41AE-A76E-9FA446642AE7}" destId="{643C9543-6D4A-404F-97C7-9D288ADBEBAA}" srcOrd="4" destOrd="0" parTransId="{EB6699B4-8508-469D-8DF6-A4805F2FA49A}" sibTransId="{4AC9DA8D-9428-4A3C-8D77-E4B6C3BAB895}"/>
    <dgm:cxn modelId="{DDF5A8AC-56CA-49D2-884E-E114F55F3EDB}" srcId="{06EFF7E4-4B28-41AE-A76E-9FA446642AE7}" destId="{E91FF986-EA20-46FE-998C-547B7C35E4CA}" srcOrd="0" destOrd="0" parTransId="{955214D4-EFA8-4523-8486-AED0790A6307}" sibTransId="{59440504-9304-4687-8C99-820157D9B788}"/>
    <dgm:cxn modelId="{4FA3D0BC-7A12-4124-B82D-BB9BF3A36A62}" type="presParOf" srcId="{F7E77988-8612-4BBC-A61B-323867A4823E}" destId="{65B32D62-B1B7-4B3D-82FF-2915CC1A07BF}" srcOrd="0" destOrd="0" presId="urn:microsoft.com/office/officeart/2005/8/layout/hProcess9"/>
    <dgm:cxn modelId="{28F2FD57-796A-4767-A6DE-97EE1DFCBA40}" type="presParOf" srcId="{F7E77988-8612-4BBC-A61B-323867A4823E}" destId="{6DB7DEEA-A43A-4475-BB73-A3751F7F998D}" srcOrd="1" destOrd="0" presId="urn:microsoft.com/office/officeart/2005/8/layout/hProcess9"/>
    <dgm:cxn modelId="{910F8147-94EF-457D-A4AD-5F3F99A6F5B6}" type="presParOf" srcId="{6DB7DEEA-A43A-4475-BB73-A3751F7F998D}" destId="{10EBF271-7B88-4731-9E19-97FCA44E6D75}" srcOrd="0" destOrd="0" presId="urn:microsoft.com/office/officeart/2005/8/layout/hProcess9"/>
    <dgm:cxn modelId="{B617A484-4F45-40A3-92A7-F5BA72791502}" type="presParOf" srcId="{6DB7DEEA-A43A-4475-BB73-A3751F7F998D}" destId="{51D5AE76-DA3C-4167-8A1E-580032B3A7B7}" srcOrd="1" destOrd="0" presId="urn:microsoft.com/office/officeart/2005/8/layout/hProcess9"/>
    <dgm:cxn modelId="{B8D63793-46BE-433C-B0BE-CBC042C78191}" type="presParOf" srcId="{6DB7DEEA-A43A-4475-BB73-A3751F7F998D}" destId="{69E0763E-CB6A-4FB7-B5BD-29ADD2ECD607}" srcOrd="2" destOrd="0" presId="urn:microsoft.com/office/officeart/2005/8/layout/hProcess9"/>
    <dgm:cxn modelId="{8FE12BB0-9D6F-400E-B77A-0B29C92557EA}" type="presParOf" srcId="{6DB7DEEA-A43A-4475-BB73-A3751F7F998D}" destId="{038B91DE-A383-40BF-B51A-A3844A66D410}" srcOrd="3" destOrd="0" presId="urn:microsoft.com/office/officeart/2005/8/layout/hProcess9"/>
    <dgm:cxn modelId="{ED14FEF0-0DDF-4613-84AD-80C27FDEA5F2}" type="presParOf" srcId="{6DB7DEEA-A43A-4475-BB73-A3751F7F998D}" destId="{6BB9AD7A-E1B3-4EA7-AC54-26E0F1D042E0}" srcOrd="4" destOrd="0" presId="urn:microsoft.com/office/officeart/2005/8/layout/hProcess9"/>
    <dgm:cxn modelId="{39C5BF31-1F16-416B-A5F0-34DD759F1CC4}" type="presParOf" srcId="{6DB7DEEA-A43A-4475-BB73-A3751F7F998D}" destId="{3B39E3AA-A742-4052-9B53-A4E41463DC7E}" srcOrd="5" destOrd="0" presId="urn:microsoft.com/office/officeart/2005/8/layout/hProcess9"/>
    <dgm:cxn modelId="{F623E59F-A732-4DBA-A395-3EB897E50411}" type="presParOf" srcId="{6DB7DEEA-A43A-4475-BB73-A3751F7F998D}" destId="{E709B56C-6736-4999-870C-D3E618A62291}" srcOrd="6" destOrd="0" presId="urn:microsoft.com/office/officeart/2005/8/layout/hProcess9"/>
    <dgm:cxn modelId="{96134082-85FE-45A4-A846-3A9508F104FD}" type="presParOf" srcId="{6DB7DEEA-A43A-4475-BB73-A3751F7F998D}" destId="{31AF0D32-C896-4009-BF90-BFF4E1618E82}" srcOrd="7" destOrd="0" presId="urn:microsoft.com/office/officeart/2005/8/layout/hProcess9"/>
    <dgm:cxn modelId="{6988593F-AD29-4DA9-9D6A-EE074EE23B73}" type="presParOf" srcId="{6DB7DEEA-A43A-4475-BB73-A3751F7F998D}" destId="{663FD91E-D818-4459-BC24-C90E628BC2FA}" srcOrd="8" destOrd="0" presId="urn:microsoft.com/office/officeart/2005/8/layout/hProcess9"/>
    <dgm:cxn modelId="{CB31458B-68E0-44E7-931F-B96E4AFAB7F5}" type="presParOf" srcId="{6DB7DEEA-A43A-4475-BB73-A3751F7F998D}" destId="{71A28FA5-C191-4A3B-9BC2-152F91C0651E}" srcOrd="9" destOrd="0" presId="urn:microsoft.com/office/officeart/2005/8/layout/hProcess9"/>
    <dgm:cxn modelId="{C1D356B4-5D74-4BBC-8FD9-22609F39FE50}" type="presParOf" srcId="{6DB7DEEA-A43A-4475-BB73-A3751F7F998D}" destId="{214CC1BC-5EE6-465D-89FC-3E5C4B75B140}" srcOrd="10"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C21931B-7674-4C91-B870-A9F320C49F88}" type="doc">
      <dgm:prSet loTypeId="urn:microsoft.com/office/officeart/2005/8/layout/lProcess2" loCatId="relationship" qsTypeId="urn:microsoft.com/office/officeart/2005/8/quickstyle/simple1" qsCatId="simple" csTypeId="urn:microsoft.com/office/officeart/2005/8/colors/colorful5" csCatId="colorful" phldr="1"/>
      <dgm:spPr/>
      <dgm:t>
        <a:bodyPr/>
        <a:lstStyle/>
        <a:p>
          <a:endParaRPr lang="en-IN"/>
        </a:p>
      </dgm:t>
    </dgm:pt>
    <dgm:pt modelId="{6FF16286-52C4-4048-80C3-E54216A47A00}">
      <dgm:prSet phldrT="[Text]" custT="1"/>
      <dgm:spPr/>
      <dgm:t>
        <a:bodyPr/>
        <a:lstStyle/>
        <a:p>
          <a:r>
            <a:rPr lang="en-IN" sz="2400" b="1" dirty="0">
              <a:latin typeface="Calibri" panose="020F0502020204030204" pitchFamily="34" charset="0"/>
              <a:cs typeface="Calibri" panose="020F0502020204030204" pitchFamily="34" charset="0"/>
            </a:rPr>
            <a:t>Market Approach</a:t>
          </a:r>
        </a:p>
      </dgm:t>
    </dgm:pt>
    <dgm:pt modelId="{78F75557-CB22-4A8C-954B-B82C5ECB9D82}" type="parTrans" cxnId="{533B8C35-2AAB-4BED-B7C0-CA1D6B843C96}">
      <dgm:prSet/>
      <dgm:spPr/>
      <dgm:t>
        <a:bodyPr/>
        <a:lstStyle/>
        <a:p>
          <a:endParaRPr lang="en-IN" sz="1900">
            <a:latin typeface="Calibri" panose="020F0502020204030204" pitchFamily="34" charset="0"/>
            <a:cs typeface="Calibri" panose="020F0502020204030204" pitchFamily="34" charset="0"/>
          </a:endParaRPr>
        </a:p>
      </dgm:t>
    </dgm:pt>
    <dgm:pt modelId="{5751D99E-4F8A-4911-BF52-61BEAB473C84}" type="sibTrans" cxnId="{533B8C35-2AAB-4BED-B7C0-CA1D6B843C96}">
      <dgm:prSet/>
      <dgm:spPr/>
      <dgm:t>
        <a:bodyPr/>
        <a:lstStyle/>
        <a:p>
          <a:endParaRPr lang="en-IN" sz="1900">
            <a:latin typeface="Calibri" panose="020F0502020204030204" pitchFamily="34" charset="0"/>
            <a:cs typeface="Calibri" panose="020F0502020204030204" pitchFamily="34" charset="0"/>
          </a:endParaRPr>
        </a:p>
      </dgm:t>
    </dgm:pt>
    <dgm:pt modelId="{C749A6DB-07A6-49F0-B229-E675EF271495}">
      <dgm:prSet custT="1"/>
      <dgm:spPr/>
      <dgm:t>
        <a:bodyPr/>
        <a:lstStyle/>
        <a:p>
          <a:r>
            <a:rPr lang="en-IN" sz="2400" b="1" dirty="0">
              <a:latin typeface="Calibri" panose="020F0502020204030204" pitchFamily="34" charset="0"/>
              <a:cs typeface="Calibri" panose="020F0502020204030204" pitchFamily="34" charset="0"/>
            </a:rPr>
            <a:t>Income Approach</a:t>
          </a:r>
        </a:p>
      </dgm:t>
    </dgm:pt>
    <dgm:pt modelId="{30EEDDB9-E8AB-4442-ADE2-7391E2890C71}" type="parTrans" cxnId="{62889E31-5780-4F2E-8840-F87B1A5260EF}">
      <dgm:prSet/>
      <dgm:spPr/>
      <dgm:t>
        <a:bodyPr/>
        <a:lstStyle/>
        <a:p>
          <a:endParaRPr lang="en-IN" sz="1900">
            <a:latin typeface="Calibri" panose="020F0502020204030204" pitchFamily="34" charset="0"/>
            <a:cs typeface="Calibri" panose="020F0502020204030204" pitchFamily="34" charset="0"/>
          </a:endParaRPr>
        </a:p>
      </dgm:t>
    </dgm:pt>
    <dgm:pt modelId="{66283CC8-8524-4FAF-B4B5-20587EF89046}" type="sibTrans" cxnId="{62889E31-5780-4F2E-8840-F87B1A5260EF}">
      <dgm:prSet/>
      <dgm:spPr/>
      <dgm:t>
        <a:bodyPr/>
        <a:lstStyle/>
        <a:p>
          <a:endParaRPr lang="en-IN" sz="1900">
            <a:latin typeface="Calibri" panose="020F0502020204030204" pitchFamily="34" charset="0"/>
            <a:cs typeface="Calibri" panose="020F0502020204030204" pitchFamily="34" charset="0"/>
          </a:endParaRPr>
        </a:p>
      </dgm:t>
    </dgm:pt>
    <dgm:pt modelId="{588636B9-9DC5-43AD-80C7-9B3F4C509021}">
      <dgm:prSet custT="1"/>
      <dgm:spPr/>
      <dgm:t>
        <a:bodyPr/>
        <a:lstStyle/>
        <a:p>
          <a:r>
            <a:rPr lang="en-IN" sz="2400" b="1">
              <a:latin typeface="Calibri" panose="020F0502020204030204" pitchFamily="34" charset="0"/>
              <a:cs typeface="Calibri" panose="020F0502020204030204" pitchFamily="34" charset="0"/>
            </a:rPr>
            <a:t>Cost Approach</a:t>
          </a:r>
        </a:p>
      </dgm:t>
    </dgm:pt>
    <dgm:pt modelId="{E8555B64-F145-4D52-8188-FBBDEF125D75}" type="parTrans" cxnId="{F08D880B-2F23-487D-A2A0-4289B52D4432}">
      <dgm:prSet/>
      <dgm:spPr/>
      <dgm:t>
        <a:bodyPr/>
        <a:lstStyle/>
        <a:p>
          <a:endParaRPr lang="en-IN" sz="1900">
            <a:latin typeface="Calibri" panose="020F0502020204030204" pitchFamily="34" charset="0"/>
            <a:cs typeface="Calibri" panose="020F0502020204030204" pitchFamily="34" charset="0"/>
          </a:endParaRPr>
        </a:p>
      </dgm:t>
    </dgm:pt>
    <dgm:pt modelId="{D8BB3DAB-1561-4438-98C7-3B19D6D8A630}" type="sibTrans" cxnId="{F08D880B-2F23-487D-A2A0-4289B52D4432}">
      <dgm:prSet/>
      <dgm:spPr/>
      <dgm:t>
        <a:bodyPr/>
        <a:lstStyle/>
        <a:p>
          <a:endParaRPr lang="en-IN" sz="1900">
            <a:latin typeface="Calibri" panose="020F0502020204030204" pitchFamily="34" charset="0"/>
            <a:cs typeface="Calibri" panose="020F0502020204030204" pitchFamily="34" charset="0"/>
          </a:endParaRPr>
        </a:p>
      </dgm:t>
    </dgm:pt>
    <dgm:pt modelId="{24B63C2D-F866-45C3-904A-D241CD9C4B8C}">
      <dgm:prSet custT="1"/>
      <dgm:spPr/>
      <dgm:t>
        <a:bodyPr/>
        <a:lstStyle/>
        <a:p>
          <a:r>
            <a:rPr lang="en-GB" sz="1900">
              <a:latin typeface="Calibri" panose="020F0502020204030204" pitchFamily="34" charset="0"/>
              <a:cs typeface="Calibri" panose="020F0502020204030204" pitchFamily="34" charset="0"/>
            </a:rPr>
            <a:t>Net Asset Value (NAV) Method</a:t>
          </a:r>
          <a:endParaRPr lang="en-IN" sz="1900">
            <a:latin typeface="Calibri" panose="020F0502020204030204" pitchFamily="34" charset="0"/>
            <a:cs typeface="Calibri" panose="020F0502020204030204" pitchFamily="34" charset="0"/>
          </a:endParaRPr>
        </a:p>
      </dgm:t>
    </dgm:pt>
    <dgm:pt modelId="{058B6177-CD0A-4DF9-A259-4CA87AFB3119}" type="sibTrans" cxnId="{B55F38CB-8570-4126-B258-E723C0EB482B}">
      <dgm:prSet/>
      <dgm:spPr/>
      <dgm:t>
        <a:bodyPr/>
        <a:lstStyle/>
        <a:p>
          <a:endParaRPr lang="en-IN" sz="1900">
            <a:latin typeface="Calibri" panose="020F0502020204030204" pitchFamily="34" charset="0"/>
            <a:cs typeface="Calibri" panose="020F0502020204030204" pitchFamily="34" charset="0"/>
          </a:endParaRPr>
        </a:p>
      </dgm:t>
    </dgm:pt>
    <dgm:pt modelId="{C82D279D-7BD6-42B1-BFA4-A700C1517E0E}" type="parTrans" cxnId="{B55F38CB-8570-4126-B258-E723C0EB482B}">
      <dgm:prSet/>
      <dgm:spPr/>
      <dgm:t>
        <a:bodyPr/>
        <a:lstStyle/>
        <a:p>
          <a:endParaRPr lang="en-IN" sz="1900">
            <a:latin typeface="Calibri" panose="020F0502020204030204" pitchFamily="34" charset="0"/>
            <a:cs typeface="Calibri" panose="020F0502020204030204" pitchFamily="34" charset="0"/>
          </a:endParaRPr>
        </a:p>
      </dgm:t>
    </dgm:pt>
    <dgm:pt modelId="{B54162A3-29DC-4410-80A7-C3CA33C540AB}">
      <dgm:prSet custT="1"/>
      <dgm:spPr/>
      <dgm:t>
        <a:bodyPr/>
        <a:lstStyle/>
        <a:p>
          <a:r>
            <a:rPr lang="en-IN" sz="1900">
              <a:latin typeface="Calibri" panose="020F0502020204030204" pitchFamily="34" charset="0"/>
              <a:cs typeface="Calibri" panose="020F0502020204030204" pitchFamily="34" charset="0"/>
            </a:rPr>
            <a:t>Replacement Cost Method</a:t>
          </a:r>
        </a:p>
      </dgm:t>
    </dgm:pt>
    <dgm:pt modelId="{0D51BDBC-6583-4EE2-AA25-3464ACEA1F1C}" type="sibTrans" cxnId="{E28176D5-47CD-4805-8CE7-60EB89F0D6EE}">
      <dgm:prSet/>
      <dgm:spPr/>
      <dgm:t>
        <a:bodyPr/>
        <a:lstStyle/>
        <a:p>
          <a:endParaRPr lang="en-IN" sz="1900">
            <a:latin typeface="Calibri" panose="020F0502020204030204" pitchFamily="34" charset="0"/>
            <a:cs typeface="Calibri" panose="020F0502020204030204" pitchFamily="34" charset="0"/>
          </a:endParaRPr>
        </a:p>
      </dgm:t>
    </dgm:pt>
    <dgm:pt modelId="{2A361BFF-7799-4582-8B6E-767018729801}" type="parTrans" cxnId="{E28176D5-47CD-4805-8CE7-60EB89F0D6EE}">
      <dgm:prSet/>
      <dgm:spPr/>
      <dgm:t>
        <a:bodyPr/>
        <a:lstStyle/>
        <a:p>
          <a:endParaRPr lang="en-IN" sz="1900">
            <a:latin typeface="Calibri" panose="020F0502020204030204" pitchFamily="34" charset="0"/>
            <a:cs typeface="Calibri" panose="020F0502020204030204" pitchFamily="34" charset="0"/>
          </a:endParaRPr>
        </a:p>
      </dgm:t>
    </dgm:pt>
    <dgm:pt modelId="{9F901C6A-2484-48E6-B44B-C143E77A74B7}">
      <dgm:prSet custT="1"/>
      <dgm:spPr/>
      <dgm:t>
        <a:bodyPr/>
        <a:lstStyle/>
        <a:p>
          <a:r>
            <a:rPr lang="en-IN" sz="1900">
              <a:latin typeface="Calibri" panose="020F0502020204030204" pitchFamily="34" charset="0"/>
              <a:cs typeface="Calibri" panose="020F0502020204030204" pitchFamily="34" charset="0"/>
            </a:rPr>
            <a:t>Reproduction Cost Method</a:t>
          </a:r>
        </a:p>
      </dgm:t>
    </dgm:pt>
    <dgm:pt modelId="{0E0BD942-29F2-4743-8934-D290D64A0799}" type="sibTrans" cxnId="{63092085-38B3-4C4A-BF3A-0194D31A7479}">
      <dgm:prSet/>
      <dgm:spPr/>
      <dgm:t>
        <a:bodyPr/>
        <a:lstStyle/>
        <a:p>
          <a:endParaRPr lang="en-IN" sz="1900">
            <a:latin typeface="Calibri" panose="020F0502020204030204" pitchFamily="34" charset="0"/>
            <a:cs typeface="Calibri" panose="020F0502020204030204" pitchFamily="34" charset="0"/>
          </a:endParaRPr>
        </a:p>
      </dgm:t>
    </dgm:pt>
    <dgm:pt modelId="{6AE3B36F-1DDC-4040-82D2-79802246125B}" type="parTrans" cxnId="{63092085-38B3-4C4A-BF3A-0194D31A7479}">
      <dgm:prSet/>
      <dgm:spPr/>
      <dgm:t>
        <a:bodyPr/>
        <a:lstStyle/>
        <a:p>
          <a:endParaRPr lang="en-IN" sz="1900">
            <a:latin typeface="Calibri" panose="020F0502020204030204" pitchFamily="34" charset="0"/>
            <a:cs typeface="Calibri" panose="020F0502020204030204" pitchFamily="34" charset="0"/>
          </a:endParaRPr>
        </a:p>
      </dgm:t>
    </dgm:pt>
    <dgm:pt modelId="{61646420-80E5-490B-B80F-4AFFB84201CF}">
      <dgm:prSet custT="1"/>
      <dgm:spPr/>
      <dgm:t>
        <a:bodyPr/>
        <a:lstStyle/>
        <a:p>
          <a:r>
            <a:rPr lang="en-GB" sz="1900">
              <a:latin typeface="Calibri" panose="020F0502020204030204" pitchFamily="34" charset="0"/>
              <a:cs typeface="Calibri" panose="020F0502020204030204" pitchFamily="34" charset="0"/>
            </a:rPr>
            <a:t>Discounted Cash Flow (DCF) Method</a:t>
          </a:r>
          <a:endParaRPr lang="en-IN" sz="1900">
            <a:latin typeface="Calibri" panose="020F0502020204030204" pitchFamily="34" charset="0"/>
            <a:cs typeface="Calibri" panose="020F0502020204030204" pitchFamily="34" charset="0"/>
          </a:endParaRPr>
        </a:p>
      </dgm:t>
    </dgm:pt>
    <dgm:pt modelId="{A0F70DA4-5B2C-4869-9C25-3D841C62FAF5}" type="sibTrans" cxnId="{35815848-0DE0-4157-9226-660278AF6BAC}">
      <dgm:prSet/>
      <dgm:spPr/>
      <dgm:t>
        <a:bodyPr/>
        <a:lstStyle/>
        <a:p>
          <a:endParaRPr lang="en-IN" sz="1900">
            <a:latin typeface="Calibri" panose="020F0502020204030204" pitchFamily="34" charset="0"/>
            <a:cs typeface="Calibri" panose="020F0502020204030204" pitchFamily="34" charset="0"/>
          </a:endParaRPr>
        </a:p>
      </dgm:t>
    </dgm:pt>
    <dgm:pt modelId="{FB2738B3-F13F-4669-A9E1-E7387707911A}" type="parTrans" cxnId="{35815848-0DE0-4157-9226-660278AF6BAC}">
      <dgm:prSet/>
      <dgm:spPr/>
      <dgm:t>
        <a:bodyPr/>
        <a:lstStyle/>
        <a:p>
          <a:endParaRPr lang="en-IN" sz="1900">
            <a:latin typeface="Calibri" panose="020F0502020204030204" pitchFamily="34" charset="0"/>
            <a:cs typeface="Calibri" panose="020F0502020204030204" pitchFamily="34" charset="0"/>
          </a:endParaRPr>
        </a:p>
      </dgm:t>
    </dgm:pt>
    <dgm:pt modelId="{0C14406B-76FA-4E5B-A6AB-30B8C77C7B6C}">
      <dgm:prSet phldrT="[Text]" custT="1"/>
      <dgm:spPr/>
      <dgm:t>
        <a:bodyPr/>
        <a:lstStyle/>
        <a:p>
          <a:r>
            <a:rPr lang="en-IN" sz="1900" dirty="0">
              <a:latin typeface="Calibri" panose="020F0502020204030204" pitchFamily="34" charset="0"/>
              <a:cs typeface="Calibri" panose="020F0502020204030204" pitchFamily="34" charset="0"/>
            </a:rPr>
            <a:t>Market Price Method</a:t>
          </a:r>
        </a:p>
      </dgm:t>
    </dgm:pt>
    <dgm:pt modelId="{755DC7B0-4B8C-4AF3-AAA0-A9DE756E6324}" type="sibTrans" cxnId="{3FBB746E-0B9A-442A-B8CB-8196E2C31DDF}">
      <dgm:prSet/>
      <dgm:spPr/>
      <dgm:t>
        <a:bodyPr/>
        <a:lstStyle/>
        <a:p>
          <a:endParaRPr lang="en-IN" sz="1900">
            <a:latin typeface="Calibri" panose="020F0502020204030204" pitchFamily="34" charset="0"/>
            <a:cs typeface="Calibri" panose="020F0502020204030204" pitchFamily="34" charset="0"/>
          </a:endParaRPr>
        </a:p>
      </dgm:t>
    </dgm:pt>
    <dgm:pt modelId="{DDE14F40-51E9-46A0-BF74-EEA41D761076}" type="parTrans" cxnId="{3FBB746E-0B9A-442A-B8CB-8196E2C31DDF}">
      <dgm:prSet/>
      <dgm:spPr/>
      <dgm:t>
        <a:bodyPr/>
        <a:lstStyle/>
        <a:p>
          <a:endParaRPr lang="en-IN" sz="1900">
            <a:latin typeface="Calibri" panose="020F0502020204030204" pitchFamily="34" charset="0"/>
            <a:cs typeface="Calibri" panose="020F0502020204030204" pitchFamily="34" charset="0"/>
          </a:endParaRPr>
        </a:p>
      </dgm:t>
    </dgm:pt>
    <dgm:pt modelId="{41C9DA9A-43DC-42CE-A16F-6D580F3B529C}">
      <dgm:prSet custT="1"/>
      <dgm:spPr/>
      <dgm:t>
        <a:bodyPr/>
        <a:lstStyle/>
        <a:p>
          <a:r>
            <a:rPr lang="en-IN" sz="1900">
              <a:latin typeface="Calibri" panose="020F0502020204030204" pitchFamily="34" charset="0"/>
              <a:cs typeface="Calibri" panose="020F0502020204030204" pitchFamily="34" charset="0"/>
            </a:rPr>
            <a:t>Comparable Companies Multiple (CCM) Method</a:t>
          </a:r>
        </a:p>
      </dgm:t>
    </dgm:pt>
    <dgm:pt modelId="{DDFA2523-0950-4F77-82CB-3BF4F648DB36}" type="sibTrans" cxnId="{FBC8DCE6-12C2-43A9-919B-7F8DAD1B29A4}">
      <dgm:prSet/>
      <dgm:spPr/>
      <dgm:t>
        <a:bodyPr/>
        <a:lstStyle/>
        <a:p>
          <a:endParaRPr lang="en-IN" sz="1900">
            <a:latin typeface="Calibri" panose="020F0502020204030204" pitchFamily="34" charset="0"/>
            <a:cs typeface="Calibri" panose="020F0502020204030204" pitchFamily="34" charset="0"/>
          </a:endParaRPr>
        </a:p>
      </dgm:t>
    </dgm:pt>
    <dgm:pt modelId="{91791CD5-0E8E-4DC4-8487-68BA85DED5C3}" type="parTrans" cxnId="{FBC8DCE6-12C2-43A9-919B-7F8DAD1B29A4}">
      <dgm:prSet/>
      <dgm:spPr/>
      <dgm:t>
        <a:bodyPr/>
        <a:lstStyle/>
        <a:p>
          <a:endParaRPr lang="en-IN" sz="1900">
            <a:latin typeface="Calibri" panose="020F0502020204030204" pitchFamily="34" charset="0"/>
            <a:cs typeface="Calibri" panose="020F0502020204030204" pitchFamily="34" charset="0"/>
          </a:endParaRPr>
        </a:p>
      </dgm:t>
    </dgm:pt>
    <dgm:pt modelId="{810F261B-C387-4B07-8382-872B1E2CE325}">
      <dgm:prSet custT="1"/>
      <dgm:spPr/>
      <dgm:t>
        <a:bodyPr/>
        <a:lstStyle/>
        <a:p>
          <a:r>
            <a:rPr lang="en-IN" sz="1900">
              <a:latin typeface="Calibri" panose="020F0502020204030204" pitchFamily="34" charset="0"/>
              <a:cs typeface="Calibri" panose="020F0502020204030204" pitchFamily="34" charset="0"/>
            </a:rPr>
            <a:t>Comparable Transaction Multiple (CTM) Method</a:t>
          </a:r>
        </a:p>
      </dgm:t>
    </dgm:pt>
    <dgm:pt modelId="{071B5CB3-3F15-40B5-8B3A-D4634A0035B4}" type="sibTrans" cxnId="{233AD4C9-0543-4D1C-96A8-153EDC91ABA5}">
      <dgm:prSet/>
      <dgm:spPr/>
      <dgm:t>
        <a:bodyPr/>
        <a:lstStyle/>
        <a:p>
          <a:endParaRPr lang="en-IN" sz="1900">
            <a:latin typeface="Calibri" panose="020F0502020204030204" pitchFamily="34" charset="0"/>
            <a:cs typeface="Calibri" panose="020F0502020204030204" pitchFamily="34" charset="0"/>
          </a:endParaRPr>
        </a:p>
      </dgm:t>
    </dgm:pt>
    <dgm:pt modelId="{A0A1C002-EE96-444A-98D5-C4C79926BEBD}" type="parTrans" cxnId="{233AD4C9-0543-4D1C-96A8-153EDC91ABA5}">
      <dgm:prSet/>
      <dgm:spPr/>
      <dgm:t>
        <a:bodyPr/>
        <a:lstStyle/>
        <a:p>
          <a:endParaRPr lang="en-IN" sz="1900">
            <a:latin typeface="Calibri" panose="020F0502020204030204" pitchFamily="34" charset="0"/>
            <a:cs typeface="Calibri" panose="020F0502020204030204" pitchFamily="34" charset="0"/>
          </a:endParaRPr>
        </a:p>
      </dgm:t>
    </dgm:pt>
    <dgm:pt modelId="{1CCAFAFF-68CB-48FB-BE99-EF4C42184BB3}" type="pres">
      <dgm:prSet presAssocID="{4C21931B-7674-4C91-B870-A9F320C49F88}" presName="theList" presStyleCnt="0">
        <dgm:presLayoutVars>
          <dgm:dir/>
          <dgm:animLvl val="lvl"/>
          <dgm:resizeHandles val="exact"/>
        </dgm:presLayoutVars>
      </dgm:prSet>
      <dgm:spPr/>
      <dgm:t>
        <a:bodyPr/>
        <a:lstStyle/>
        <a:p>
          <a:endParaRPr lang="en-US"/>
        </a:p>
      </dgm:t>
    </dgm:pt>
    <dgm:pt modelId="{CFE23EE0-C046-4F1F-8C4D-FADA600671E4}" type="pres">
      <dgm:prSet presAssocID="{6FF16286-52C4-4048-80C3-E54216A47A00}" presName="compNode" presStyleCnt="0"/>
      <dgm:spPr/>
    </dgm:pt>
    <dgm:pt modelId="{9FEA4044-C6E2-48B9-BC43-0B47887BC2AF}" type="pres">
      <dgm:prSet presAssocID="{6FF16286-52C4-4048-80C3-E54216A47A00}" presName="aNode" presStyleLbl="bgShp" presStyleIdx="0" presStyleCnt="3"/>
      <dgm:spPr/>
      <dgm:t>
        <a:bodyPr/>
        <a:lstStyle/>
        <a:p>
          <a:endParaRPr lang="en-US"/>
        </a:p>
      </dgm:t>
    </dgm:pt>
    <dgm:pt modelId="{09464A39-02A2-49D6-9DA2-4A012F18B35B}" type="pres">
      <dgm:prSet presAssocID="{6FF16286-52C4-4048-80C3-E54216A47A00}" presName="textNode" presStyleLbl="bgShp" presStyleIdx="0" presStyleCnt="3"/>
      <dgm:spPr/>
      <dgm:t>
        <a:bodyPr/>
        <a:lstStyle/>
        <a:p>
          <a:endParaRPr lang="en-US"/>
        </a:p>
      </dgm:t>
    </dgm:pt>
    <dgm:pt modelId="{D153918B-31A0-4A39-AD75-D5C179566C08}" type="pres">
      <dgm:prSet presAssocID="{6FF16286-52C4-4048-80C3-E54216A47A00}" presName="compChildNode" presStyleCnt="0"/>
      <dgm:spPr/>
    </dgm:pt>
    <dgm:pt modelId="{30362752-F9FB-4FFB-A04E-49D08D6010AC}" type="pres">
      <dgm:prSet presAssocID="{6FF16286-52C4-4048-80C3-E54216A47A00}" presName="theInnerList" presStyleCnt="0"/>
      <dgm:spPr/>
    </dgm:pt>
    <dgm:pt modelId="{EE0D9192-F171-4462-B6F3-4ED8756EA9FC}" type="pres">
      <dgm:prSet presAssocID="{0C14406B-76FA-4E5B-A6AB-30B8C77C7B6C}" presName="childNode" presStyleLbl="node1" presStyleIdx="0" presStyleCnt="7">
        <dgm:presLayoutVars>
          <dgm:bulletEnabled val="1"/>
        </dgm:presLayoutVars>
      </dgm:prSet>
      <dgm:spPr/>
      <dgm:t>
        <a:bodyPr/>
        <a:lstStyle/>
        <a:p>
          <a:endParaRPr lang="en-US"/>
        </a:p>
      </dgm:t>
    </dgm:pt>
    <dgm:pt modelId="{C95DB115-4FB8-41D2-A97B-FDAE166CFC39}" type="pres">
      <dgm:prSet presAssocID="{0C14406B-76FA-4E5B-A6AB-30B8C77C7B6C}" presName="aSpace2" presStyleCnt="0"/>
      <dgm:spPr/>
    </dgm:pt>
    <dgm:pt modelId="{104D9764-41E8-4386-ADB2-D3C13C023259}" type="pres">
      <dgm:prSet presAssocID="{41C9DA9A-43DC-42CE-A16F-6D580F3B529C}" presName="childNode" presStyleLbl="node1" presStyleIdx="1" presStyleCnt="7">
        <dgm:presLayoutVars>
          <dgm:bulletEnabled val="1"/>
        </dgm:presLayoutVars>
      </dgm:prSet>
      <dgm:spPr/>
      <dgm:t>
        <a:bodyPr/>
        <a:lstStyle/>
        <a:p>
          <a:endParaRPr lang="en-US"/>
        </a:p>
      </dgm:t>
    </dgm:pt>
    <dgm:pt modelId="{D10D441A-CBF3-4C76-9172-151E62AB2580}" type="pres">
      <dgm:prSet presAssocID="{41C9DA9A-43DC-42CE-A16F-6D580F3B529C}" presName="aSpace2" presStyleCnt="0"/>
      <dgm:spPr/>
    </dgm:pt>
    <dgm:pt modelId="{49F70432-9095-4B70-880D-8C674D8B3B22}" type="pres">
      <dgm:prSet presAssocID="{810F261B-C387-4B07-8382-872B1E2CE325}" presName="childNode" presStyleLbl="node1" presStyleIdx="2" presStyleCnt="7">
        <dgm:presLayoutVars>
          <dgm:bulletEnabled val="1"/>
        </dgm:presLayoutVars>
      </dgm:prSet>
      <dgm:spPr/>
      <dgm:t>
        <a:bodyPr/>
        <a:lstStyle/>
        <a:p>
          <a:endParaRPr lang="en-US"/>
        </a:p>
      </dgm:t>
    </dgm:pt>
    <dgm:pt modelId="{89E5A3DC-FB58-43AA-96C9-CF3AB777BE9A}" type="pres">
      <dgm:prSet presAssocID="{6FF16286-52C4-4048-80C3-E54216A47A00}" presName="aSpace" presStyleCnt="0"/>
      <dgm:spPr/>
    </dgm:pt>
    <dgm:pt modelId="{FC7A65BC-2E67-4B20-90BB-74B0A056DBE1}" type="pres">
      <dgm:prSet presAssocID="{C749A6DB-07A6-49F0-B229-E675EF271495}" presName="compNode" presStyleCnt="0"/>
      <dgm:spPr/>
    </dgm:pt>
    <dgm:pt modelId="{A71B8E43-CC4A-4774-BB88-9C992C29F584}" type="pres">
      <dgm:prSet presAssocID="{C749A6DB-07A6-49F0-B229-E675EF271495}" presName="aNode" presStyleLbl="bgShp" presStyleIdx="1" presStyleCnt="3"/>
      <dgm:spPr/>
      <dgm:t>
        <a:bodyPr/>
        <a:lstStyle/>
        <a:p>
          <a:endParaRPr lang="en-US"/>
        </a:p>
      </dgm:t>
    </dgm:pt>
    <dgm:pt modelId="{7C99081D-611D-4E43-9DF3-B35662733729}" type="pres">
      <dgm:prSet presAssocID="{C749A6DB-07A6-49F0-B229-E675EF271495}" presName="textNode" presStyleLbl="bgShp" presStyleIdx="1" presStyleCnt="3"/>
      <dgm:spPr/>
      <dgm:t>
        <a:bodyPr/>
        <a:lstStyle/>
        <a:p>
          <a:endParaRPr lang="en-US"/>
        </a:p>
      </dgm:t>
    </dgm:pt>
    <dgm:pt modelId="{AE88C6DC-7760-48AC-8279-F67BB9AABD57}" type="pres">
      <dgm:prSet presAssocID="{C749A6DB-07A6-49F0-B229-E675EF271495}" presName="compChildNode" presStyleCnt="0"/>
      <dgm:spPr/>
    </dgm:pt>
    <dgm:pt modelId="{AD2BF5B3-6DE6-4805-AC52-569B3A9CF767}" type="pres">
      <dgm:prSet presAssocID="{C749A6DB-07A6-49F0-B229-E675EF271495}" presName="theInnerList" presStyleCnt="0"/>
      <dgm:spPr/>
    </dgm:pt>
    <dgm:pt modelId="{7317D224-AF9A-4560-92BB-5A289D027CBB}" type="pres">
      <dgm:prSet presAssocID="{61646420-80E5-490B-B80F-4AFFB84201CF}" presName="childNode" presStyleLbl="node1" presStyleIdx="3" presStyleCnt="7">
        <dgm:presLayoutVars>
          <dgm:bulletEnabled val="1"/>
        </dgm:presLayoutVars>
      </dgm:prSet>
      <dgm:spPr/>
      <dgm:t>
        <a:bodyPr/>
        <a:lstStyle/>
        <a:p>
          <a:endParaRPr lang="en-US"/>
        </a:p>
      </dgm:t>
    </dgm:pt>
    <dgm:pt modelId="{23DEEFB2-4A90-433F-B9B4-2DC0A9E88EBF}" type="pres">
      <dgm:prSet presAssocID="{C749A6DB-07A6-49F0-B229-E675EF271495}" presName="aSpace" presStyleCnt="0"/>
      <dgm:spPr/>
    </dgm:pt>
    <dgm:pt modelId="{2A6EE4FF-86F3-475F-9FCA-03AD259DB1AB}" type="pres">
      <dgm:prSet presAssocID="{588636B9-9DC5-43AD-80C7-9B3F4C509021}" presName="compNode" presStyleCnt="0"/>
      <dgm:spPr/>
    </dgm:pt>
    <dgm:pt modelId="{FB5345D7-AEB5-43EE-87A7-8D457B0D796D}" type="pres">
      <dgm:prSet presAssocID="{588636B9-9DC5-43AD-80C7-9B3F4C509021}" presName="aNode" presStyleLbl="bgShp" presStyleIdx="2" presStyleCnt="3"/>
      <dgm:spPr/>
      <dgm:t>
        <a:bodyPr/>
        <a:lstStyle/>
        <a:p>
          <a:endParaRPr lang="en-US"/>
        </a:p>
      </dgm:t>
    </dgm:pt>
    <dgm:pt modelId="{7A56F4CE-683B-44DC-8AEE-8647253168AA}" type="pres">
      <dgm:prSet presAssocID="{588636B9-9DC5-43AD-80C7-9B3F4C509021}" presName="textNode" presStyleLbl="bgShp" presStyleIdx="2" presStyleCnt="3"/>
      <dgm:spPr/>
      <dgm:t>
        <a:bodyPr/>
        <a:lstStyle/>
        <a:p>
          <a:endParaRPr lang="en-US"/>
        </a:p>
      </dgm:t>
    </dgm:pt>
    <dgm:pt modelId="{0CD752E9-FC64-4696-AE61-1E0D54E4CB12}" type="pres">
      <dgm:prSet presAssocID="{588636B9-9DC5-43AD-80C7-9B3F4C509021}" presName="compChildNode" presStyleCnt="0"/>
      <dgm:spPr/>
    </dgm:pt>
    <dgm:pt modelId="{8E547602-2376-43F2-A380-BA13D569A89B}" type="pres">
      <dgm:prSet presAssocID="{588636B9-9DC5-43AD-80C7-9B3F4C509021}" presName="theInnerList" presStyleCnt="0"/>
      <dgm:spPr/>
    </dgm:pt>
    <dgm:pt modelId="{6DF1CB86-F378-4DE6-8269-FC3BD932B321}" type="pres">
      <dgm:prSet presAssocID="{24B63C2D-F866-45C3-904A-D241CD9C4B8C}" presName="childNode" presStyleLbl="node1" presStyleIdx="4" presStyleCnt="7">
        <dgm:presLayoutVars>
          <dgm:bulletEnabled val="1"/>
        </dgm:presLayoutVars>
      </dgm:prSet>
      <dgm:spPr/>
      <dgm:t>
        <a:bodyPr/>
        <a:lstStyle/>
        <a:p>
          <a:endParaRPr lang="en-US"/>
        </a:p>
      </dgm:t>
    </dgm:pt>
    <dgm:pt modelId="{371FA725-8F07-4C55-AFF4-29D5006F43DD}" type="pres">
      <dgm:prSet presAssocID="{24B63C2D-F866-45C3-904A-D241CD9C4B8C}" presName="aSpace2" presStyleCnt="0"/>
      <dgm:spPr/>
    </dgm:pt>
    <dgm:pt modelId="{354A1164-03AC-490F-921B-426A1DA90E94}" type="pres">
      <dgm:prSet presAssocID="{B54162A3-29DC-4410-80A7-C3CA33C540AB}" presName="childNode" presStyleLbl="node1" presStyleIdx="5" presStyleCnt="7">
        <dgm:presLayoutVars>
          <dgm:bulletEnabled val="1"/>
        </dgm:presLayoutVars>
      </dgm:prSet>
      <dgm:spPr/>
      <dgm:t>
        <a:bodyPr/>
        <a:lstStyle/>
        <a:p>
          <a:endParaRPr lang="en-US"/>
        </a:p>
      </dgm:t>
    </dgm:pt>
    <dgm:pt modelId="{DD1082D1-FC7B-4EFD-8D40-A8760A48678C}" type="pres">
      <dgm:prSet presAssocID="{B54162A3-29DC-4410-80A7-C3CA33C540AB}" presName="aSpace2" presStyleCnt="0"/>
      <dgm:spPr/>
    </dgm:pt>
    <dgm:pt modelId="{393C0111-32D9-4CF4-818D-B6846A74E13D}" type="pres">
      <dgm:prSet presAssocID="{9F901C6A-2484-48E6-B44B-C143E77A74B7}" presName="childNode" presStyleLbl="node1" presStyleIdx="6" presStyleCnt="7">
        <dgm:presLayoutVars>
          <dgm:bulletEnabled val="1"/>
        </dgm:presLayoutVars>
      </dgm:prSet>
      <dgm:spPr/>
      <dgm:t>
        <a:bodyPr/>
        <a:lstStyle/>
        <a:p>
          <a:endParaRPr lang="en-US"/>
        </a:p>
      </dgm:t>
    </dgm:pt>
  </dgm:ptLst>
  <dgm:cxnLst>
    <dgm:cxn modelId="{63BC0A54-AA8C-423D-8693-67D214D4E2AA}" type="presOf" srcId="{61646420-80E5-490B-B80F-4AFFB84201CF}" destId="{7317D224-AF9A-4560-92BB-5A289D027CBB}" srcOrd="0" destOrd="0" presId="urn:microsoft.com/office/officeart/2005/8/layout/lProcess2"/>
    <dgm:cxn modelId="{B55F38CB-8570-4126-B258-E723C0EB482B}" srcId="{588636B9-9DC5-43AD-80C7-9B3F4C509021}" destId="{24B63C2D-F866-45C3-904A-D241CD9C4B8C}" srcOrd="0" destOrd="0" parTransId="{C82D279D-7BD6-42B1-BFA4-A700C1517E0E}" sibTransId="{058B6177-CD0A-4DF9-A259-4CA87AFB3119}"/>
    <dgm:cxn modelId="{28287FE1-5164-4961-9CF2-1A1993A3114A}" type="presOf" srcId="{41C9DA9A-43DC-42CE-A16F-6D580F3B529C}" destId="{104D9764-41E8-4386-ADB2-D3C13C023259}" srcOrd="0" destOrd="0" presId="urn:microsoft.com/office/officeart/2005/8/layout/lProcess2"/>
    <dgm:cxn modelId="{F31A3042-80EA-4494-B1FB-0615C13F43FB}" type="presOf" srcId="{C749A6DB-07A6-49F0-B229-E675EF271495}" destId="{A71B8E43-CC4A-4774-BB88-9C992C29F584}" srcOrd="0" destOrd="0" presId="urn:microsoft.com/office/officeart/2005/8/layout/lProcess2"/>
    <dgm:cxn modelId="{229FA0A9-E0B6-4C64-9502-F589613439E0}" type="presOf" srcId="{C749A6DB-07A6-49F0-B229-E675EF271495}" destId="{7C99081D-611D-4E43-9DF3-B35662733729}" srcOrd="1" destOrd="0" presId="urn:microsoft.com/office/officeart/2005/8/layout/lProcess2"/>
    <dgm:cxn modelId="{35815848-0DE0-4157-9226-660278AF6BAC}" srcId="{C749A6DB-07A6-49F0-B229-E675EF271495}" destId="{61646420-80E5-490B-B80F-4AFFB84201CF}" srcOrd="0" destOrd="0" parTransId="{FB2738B3-F13F-4669-A9E1-E7387707911A}" sibTransId="{A0F70DA4-5B2C-4869-9C25-3D841C62FAF5}"/>
    <dgm:cxn modelId="{533B8C35-2AAB-4BED-B7C0-CA1D6B843C96}" srcId="{4C21931B-7674-4C91-B870-A9F320C49F88}" destId="{6FF16286-52C4-4048-80C3-E54216A47A00}" srcOrd="0" destOrd="0" parTransId="{78F75557-CB22-4A8C-954B-B82C5ECB9D82}" sibTransId="{5751D99E-4F8A-4911-BF52-61BEAB473C84}"/>
    <dgm:cxn modelId="{FBC8DCE6-12C2-43A9-919B-7F8DAD1B29A4}" srcId="{6FF16286-52C4-4048-80C3-E54216A47A00}" destId="{41C9DA9A-43DC-42CE-A16F-6D580F3B529C}" srcOrd="1" destOrd="0" parTransId="{91791CD5-0E8E-4DC4-8487-68BA85DED5C3}" sibTransId="{DDFA2523-0950-4F77-82CB-3BF4F648DB36}"/>
    <dgm:cxn modelId="{1A0DB72A-E05C-4BAD-A2EF-4AB073415AD1}" type="presOf" srcId="{6FF16286-52C4-4048-80C3-E54216A47A00}" destId="{9FEA4044-C6E2-48B9-BC43-0B47887BC2AF}" srcOrd="0" destOrd="0" presId="urn:microsoft.com/office/officeart/2005/8/layout/lProcess2"/>
    <dgm:cxn modelId="{9885B5ED-8889-4817-8961-6E177FF5C5D7}" type="presOf" srcId="{6FF16286-52C4-4048-80C3-E54216A47A00}" destId="{09464A39-02A2-49D6-9DA2-4A012F18B35B}" srcOrd="1" destOrd="0" presId="urn:microsoft.com/office/officeart/2005/8/layout/lProcess2"/>
    <dgm:cxn modelId="{266892D8-E3CF-4FDB-974F-08D7D9ED2B7D}" type="presOf" srcId="{588636B9-9DC5-43AD-80C7-9B3F4C509021}" destId="{FB5345D7-AEB5-43EE-87A7-8D457B0D796D}" srcOrd="0" destOrd="0" presId="urn:microsoft.com/office/officeart/2005/8/layout/lProcess2"/>
    <dgm:cxn modelId="{233AD4C9-0543-4D1C-96A8-153EDC91ABA5}" srcId="{6FF16286-52C4-4048-80C3-E54216A47A00}" destId="{810F261B-C387-4B07-8382-872B1E2CE325}" srcOrd="2" destOrd="0" parTransId="{A0A1C002-EE96-444A-98D5-C4C79926BEBD}" sibTransId="{071B5CB3-3F15-40B5-8B3A-D4634A0035B4}"/>
    <dgm:cxn modelId="{C3423BA9-9B2B-47A2-9965-81A8566782E9}" type="presOf" srcId="{9F901C6A-2484-48E6-B44B-C143E77A74B7}" destId="{393C0111-32D9-4CF4-818D-B6846A74E13D}" srcOrd="0" destOrd="0" presId="urn:microsoft.com/office/officeart/2005/8/layout/lProcess2"/>
    <dgm:cxn modelId="{9577D770-B7FD-40B6-B718-E3BB41D0C168}" type="presOf" srcId="{24B63C2D-F866-45C3-904A-D241CD9C4B8C}" destId="{6DF1CB86-F378-4DE6-8269-FC3BD932B321}" srcOrd="0" destOrd="0" presId="urn:microsoft.com/office/officeart/2005/8/layout/lProcess2"/>
    <dgm:cxn modelId="{E28176D5-47CD-4805-8CE7-60EB89F0D6EE}" srcId="{588636B9-9DC5-43AD-80C7-9B3F4C509021}" destId="{B54162A3-29DC-4410-80A7-C3CA33C540AB}" srcOrd="1" destOrd="0" parTransId="{2A361BFF-7799-4582-8B6E-767018729801}" sibTransId="{0D51BDBC-6583-4EE2-AA25-3464ACEA1F1C}"/>
    <dgm:cxn modelId="{F08D880B-2F23-487D-A2A0-4289B52D4432}" srcId="{4C21931B-7674-4C91-B870-A9F320C49F88}" destId="{588636B9-9DC5-43AD-80C7-9B3F4C509021}" srcOrd="2" destOrd="0" parTransId="{E8555B64-F145-4D52-8188-FBBDEF125D75}" sibTransId="{D8BB3DAB-1561-4438-98C7-3B19D6D8A630}"/>
    <dgm:cxn modelId="{3FBB746E-0B9A-442A-B8CB-8196E2C31DDF}" srcId="{6FF16286-52C4-4048-80C3-E54216A47A00}" destId="{0C14406B-76FA-4E5B-A6AB-30B8C77C7B6C}" srcOrd="0" destOrd="0" parTransId="{DDE14F40-51E9-46A0-BF74-EEA41D761076}" sibTransId="{755DC7B0-4B8C-4AF3-AAA0-A9DE756E6324}"/>
    <dgm:cxn modelId="{2F9D31DC-1A29-4363-A28E-B026BB659345}" type="presOf" srcId="{588636B9-9DC5-43AD-80C7-9B3F4C509021}" destId="{7A56F4CE-683B-44DC-8AEE-8647253168AA}" srcOrd="1" destOrd="0" presId="urn:microsoft.com/office/officeart/2005/8/layout/lProcess2"/>
    <dgm:cxn modelId="{62889E31-5780-4F2E-8840-F87B1A5260EF}" srcId="{4C21931B-7674-4C91-B870-A9F320C49F88}" destId="{C749A6DB-07A6-49F0-B229-E675EF271495}" srcOrd="1" destOrd="0" parTransId="{30EEDDB9-E8AB-4442-ADE2-7391E2890C71}" sibTransId="{66283CC8-8524-4FAF-B4B5-20587EF89046}"/>
    <dgm:cxn modelId="{9A64C3AB-D1B9-4F36-9065-3865C0310578}" type="presOf" srcId="{B54162A3-29DC-4410-80A7-C3CA33C540AB}" destId="{354A1164-03AC-490F-921B-426A1DA90E94}" srcOrd="0" destOrd="0" presId="urn:microsoft.com/office/officeart/2005/8/layout/lProcess2"/>
    <dgm:cxn modelId="{2E8DBFDC-629B-4E1E-A32A-7213717D4A0E}" type="presOf" srcId="{0C14406B-76FA-4E5B-A6AB-30B8C77C7B6C}" destId="{EE0D9192-F171-4462-B6F3-4ED8756EA9FC}" srcOrd="0" destOrd="0" presId="urn:microsoft.com/office/officeart/2005/8/layout/lProcess2"/>
    <dgm:cxn modelId="{0476DBD7-8BF8-4E79-A8F1-6A8FA1D9F186}" type="presOf" srcId="{810F261B-C387-4B07-8382-872B1E2CE325}" destId="{49F70432-9095-4B70-880D-8C674D8B3B22}" srcOrd="0" destOrd="0" presId="urn:microsoft.com/office/officeart/2005/8/layout/lProcess2"/>
    <dgm:cxn modelId="{EDF0732E-19E2-4F99-B8E8-694AE2EBAD08}" type="presOf" srcId="{4C21931B-7674-4C91-B870-A9F320C49F88}" destId="{1CCAFAFF-68CB-48FB-BE99-EF4C42184BB3}" srcOrd="0" destOrd="0" presId="urn:microsoft.com/office/officeart/2005/8/layout/lProcess2"/>
    <dgm:cxn modelId="{63092085-38B3-4C4A-BF3A-0194D31A7479}" srcId="{588636B9-9DC5-43AD-80C7-9B3F4C509021}" destId="{9F901C6A-2484-48E6-B44B-C143E77A74B7}" srcOrd="2" destOrd="0" parTransId="{6AE3B36F-1DDC-4040-82D2-79802246125B}" sibTransId="{0E0BD942-29F2-4743-8934-D290D64A0799}"/>
    <dgm:cxn modelId="{8E392C66-8D0A-4CB7-9CB3-12420406E60D}" type="presParOf" srcId="{1CCAFAFF-68CB-48FB-BE99-EF4C42184BB3}" destId="{CFE23EE0-C046-4F1F-8C4D-FADA600671E4}" srcOrd="0" destOrd="0" presId="urn:microsoft.com/office/officeart/2005/8/layout/lProcess2"/>
    <dgm:cxn modelId="{93297AD1-0BC6-45A4-AFAF-66C78F3470A9}" type="presParOf" srcId="{CFE23EE0-C046-4F1F-8C4D-FADA600671E4}" destId="{9FEA4044-C6E2-48B9-BC43-0B47887BC2AF}" srcOrd="0" destOrd="0" presId="urn:microsoft.com/office/officeart/2005/8/layout/lProcess2"/>
    <dgm:cxn modelId="{E01412AA-A952-4C7C-A8A1-6BC425113B7E}" type="presParOf" srcId="{CFE23EE0-C046-4F1F-8C4D-FADA600671E4}" destId="{09464A39-02A2-49D6-9DA2-4A012F18B35B}" srcOrd="1" destOrd="0" presId="urn:microsoft.com/office/officeart/2005/8/layout/lProcess2"/>
    <dgm:cxn modelId="{91154197-C066-47A6-9952-798FBDA094F3}" type="presParOf" srcId="{CFE23EE0-C046-4F1F-8C4D-FADA600671E4}" destId="{D153918B-31A0-4A39-AD75-D5C179566C08}" srcOrd="2" destOrd="0" presId="urn:microsoft.com/office/officeart/2005/8/layout/lProcess2"/>
    <dgm:cxn modelId="{5C4914AB-9AA9-4D5D-8FCB-AE8E83B8BDC8}" type="presParOf" srcId="{D153918B-31A0-4A39-AD75-D5C179566C08}" destId="{30362752-F9FB-4FFB-A04E-49D08D6010AC}" srcOrd="0" destOrd="0" presId="urn:microsoft.com/office/officeart/2005/8/layout/lProcess2"/>
    <dgm:cxn modelId="{47BF10A3-07AB-424A-B1C6-092E08F0F14E}" type="presParOf" srcId="{30362752-F9FB-4FFB-A04E-49D08D6010AC}" destId="{EE0D9192-F171-4462-B6F3-4ED8756EA9FC}" srcOrd="0" destOrd="0" presId="urn:microsoft.com/office/officeart/2005/8/layout/lProcess2"/>
    <dgm:cxn modelId="{1CBF0EE8-432B-4C2E-A080-32F818FC3D8F}" type="presParOf" srcId="{30362752-F9FB-4FFB-A04E-49D08D6010AC}" destId="{C95DB115-4FB8-41D2-A97B-FDAE166CFC39}" srcOrd="1" destOrd="0" presId="urn:microsoft.com/office/officeart/2005/8/layout/lProcess2"/>
    <dgm:cxn modelId="{4F499612-728E-4F75-84E9-A20B8D39F178}" type="presParOf" srcId="{30362752-F9FB-4FFB-A04E-49D08D6010AC}" destId="{104D9764-41E8-4386-ADB2-D3C13C023259}" srcOrd="2" destOrd="0" presId="urn:microsoft.com/office/officeart/2005/8/layout/lProcess2"/>
    <dgm:cxn modelId="{3C3C1EE1-7FE8-4DD1-BEF0-8D9AEC0FFD67}" type="presParOf" srcId="{30362752-F9FB-4FFB-A04E-49D08D6010AC}" destId="{D10D441A-CBF3-4C76-9172-151E62AB2580}" srcOrd="3" destOrd="0" presId="urn:microsoft.com/office/officeart/2005/8/layout/lProcess2"/>
    <dgm:cxn modelId="{11E5BB2D-74C6-4BD1-87A3-1B73F407F1CE}" type="presParOf" srcId="{30362752-F9FB-4FFB-A04E-49D08D6010AC}" destId="{49F70432-9095-4B70-880D-8C674D8B3B22}" srcOrd="4" destOrd="0" presId="urn:microsoft.com/office/officeart/2005/8/layout/lProcess2"/>
    <dgm:cxn modelId="{21635A8E-16C0-456D-AF48-34DFDFD5E1C6}" type="presParOf" srcId="{1CCAFAFF-68CB-48FB-BE99-EF4C42184BB3}" destId="{89E5A3DC-FB58-43AA-96C9-CF3AB777BE9A}" srcOrd="1" destOrd="0" presId="urn:microsoft.com/office/officeart/2005/8/layout/lProcess2"/>
    <dgm:cxn modelId="{9CDFD55B-54ED-462A-BAF4-F60857DDBB91}" type="presParOf" srcId="{1CCAFAFF-68CB-48FB-BE99-EF4C42184BB3}" destId="{FC7A65BC-2E67-4B20-90BB-74B0A056DBE1}" srcOrd="2" destOrd="0" presId="urn:microsoft.com/office/officeart/2005/8/layout/lProcess2"/>
    <dgm:cxn modelId="{ACE571B0-A90F-43FD-9231-D0AFB42220AB}" type="presParOf" srcId="{FC7A65BC-2E67-4B20-90BB-74B0A056DBE1}" destId="{A71B8E43-CC4A-4774-BB88-9C992C29F584}" srcOrd="0" destOrd="0" presId="urn:microsoft.com/office/officeart/2005/8/layout/lProcess2"/>
    <dgm:cxn modelId="{A9C5FA48-4C6B-4D4D-8CE8-961DB44738F8}" type="presParOf" srcId="{FC7A65BC-2E67-4B20-90BB-74B0A056DBE1}" destId="{7C99081D-611D-4E43-9DF3-B35662733729}" srcOrd="1" destOrd="0" presId="urn:microsoft.com/office/officeart/2005/8/layout/lProcess2"/>
    <dgm:cxn modelId="{045F36BE-E9C8-4FC5-A804-397A93E16D99}" type="presParOf" srcId="{FC7A65BC-2E67-4B20-90BB-74B0A056DBE1}" destId="{AE88C6DC-7760-48AC-8279-F67BB9AABD57}" srcOrd="2" destOrd="0" presId="urn:microsoft.com/office/officeart/2005/8/layout/lProcess2"/>
    <dgm:cxn modelId="{0C949A15-CAC7-4AF9-B64D-4011226A4B5C}" type="presParOf" srcId="{AE88C6DC-7760-48AC-8279-F67BB9AABD57}" destId="{AD2BF5B3-6DE6-4805-AC52-569B3A9CF767}" srcOrd="0" destOrd="0" presId="urn:microsoft.com/office/officeart/2005/8/layout/lProcess2"/>
    <dgm:cxn modelId="{3E8B8C90-BA7F-4143-AB57-06DC20CF3D4A}" type="presParOf" srcId="{AD2BF5B3-6DE6-4805-AC52-569B3A9CF767}" destId="{7317D224-AF9A-4560-92BB-5A289D027CBB}" srcOrd="0" destOrd="0" presId="urn:microsoft.com/office/officeart/2005/8/layout/lProcess2"/>
    <dgm:cxn modelId="{602D9202-77AF-46FB-BA8B-C80007F3598A}" type="presParOf" srcId="{1CCAFAFF-68CB-48FB-BE99-EF4C42184BB3}" destId="{23DEEFB2-4A90-433F-B9B4-2DC0A9E88EBF}" srcOrd="3" destOrd="0" presId="urn:microsoft.com/office/officeart/2005/8/layout/lProcess2"/>
    <dgm:cxn modelId="{A27BFFFB-AA0F-41DF-A823-098135F90958}" type="presParOf" srcId="{1CCAFAFF-68CB-48FB-BE99-EF4C42184BB3}" destId="{2A6EE4FF-86F3-475F-9FCA-03AD259DB1AB}" srcOrd="4" destOrd="0" presId="urn:microsoft.com/office/officeart/2005/8/layout/lProcess2"/>
    <dgm:cxn modelId="{B1A17C55-780B-4EB0-8409-5EF342E523C3}" type="presParOf" srcId="{2A6EE4FF-86F3-475F-9FCA-03AD259DB1AB}" destId="{FB5345D7-AEB5-43EE-87A7-8D457B0D796D}" srcOrd="0" destOrd="0" presId="urn:microsoft.com/office/officeart/2005/8/layout/lProcess2"/>
    <dgm:cxn modelId="{E21F1DF6-7A66-4A3A-8B44-C44F530DFF8B}" type="presParOf" srcId="{2A6EE4FF-86F3-475F-9FCA-03AD259DB1AB}" destId="{7A56F4CE-683B-44DC-8AEE-8647253168AA}" srcOrd="1" destOrd="0" presId="urn:microsoft.com/office/officeart/2005/8/layout/lProcess2"/>
    <dgm:cxn modelId="{5B931B2E-286A-4089-AE23-C08138B063E2}" type="presParOf" srcId="{2A6EE4FF-86F3-475F-9FCA-03AD259DB1AB}" destId="{0CD752E9-FC64-4696-AE61-1E0D54E4CB12}" srcOrd="2" destOrd="0" presId="urn:microsoft.com/office/officeart/2005/8/layout/lProcess2"/>
    <dgm:cxn modelId="{73B4FBE1-E341-4BF0-B273-5AAF94C554D8}" type="presParOf" srcId="{0CD752E9-FC64-4696-AE61-1E0D54E4CB12}" destId="{8E547602-2376-43F2-A380-BA13D569A89B}" srcOrd="0" destOrd="0" presId="urn:microsoft.com/office/officeart/2005/8/layout/lProcess2"/>
    <dgm:cxn modelId="{3CD9A604-A654-47C2-9AB3-0A185B716991}" type="presParOf" srcId="{8E547602-2376-43F2-A380-BA13D569A89B}" destId="{6DF1CB86-F378-4DE6-8269-FC3BD932B321}" srcOrd="0" destOrd="0" presId="urn:microsoft.com/office/officeart/2005/8/layout/lProcess2"/>
    <dgm:cxn modelId="{C1ABF494-00BF-451F-94AB-ACED11BDAA2E}" type="presParOf" srcId="{8E547602-2376-43F2-A380-BA13D569A89B}" destId="{371FA725-8F07-4C55-AFF4-29D5006F43DD}" srcOrd="1" destOrd="0" presId="urn:microsoft.com/office/officeart/2005/8/layout/lProcess2"/>
    <dgm:cxn modelId="{758D3B74-F6CA-41C0-9A4F-17F6DEBE55B8}" type="presParOf" srcId="{8E547602-2376-43F2-A380-BA13D569A89B}" destId="{354A1164-03AC-490F-921B-426A1DA90E94}" srcOrd="2" destOrd="0" presId="urn:microsoft.com/office/officeart/2005/8/layout/lProcess2"/>
    <dgm:cxn modelId="{4FD2293C-8F2A-4AD0-89CA-5047545375D4}" type="presParOf" srcId="{8E547602-2376-43F2-A380-BA13D569A89B}" destId="{DD1082D1-FC7B-4EFD-8D40-A8760A48678C}" srcOrd="3" destOrd="0" presId="urn:microsoft.com/office/officeart/2005/8/layout/lProcess2"/>
    <dgm:cxn modelId="{1916A945-D166-4011-A82F-95DD40D53396}" type="presParOf" srcId="{8E547602-2376-43F2-A380-BA13D569A89B}" destId="{393C0111-32D9-4CF4-818D-B6846A74E13D}" srcOrd="4"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243FB95-F45E-4D4F-84BB-38B2C5931AC5}" type="doc">
      <dgm:prSet loTypeId="urn:microsoft.com/office/officeart/2016/7/layout/BasicLinearProcessNumbered" loCatId="process" qsTypeId="urn:microsoft.com/office/officeart/2005/8/quickstyle/simple5" qsCatId="simple" csTypeId="urn:microsoft.com/office/officeart/2005/8/colors/colorful5" csCatId="colorful" phldr="1"/>
      <dgm:spPr/>
      <dgm:t>
        <a:bodyPr/>
        <a:lstStyle/>
        <a:p>
          <a:endParaRPr lang="en-US"/>
        </a:p>
      </dgm:t>
    </dgm:pt>
    <dgm:pt modelId="{D115FE76-B9B9-45D0-BEA3-F9FBD3D44699}">
      <dgm:prSet custT="1"/>
      <dgm:spPr/>
      <dgm:t>
        <a:bodyPr/>
        <a:lstStyle/>
        <a:p>
          <a:r>
            <a:rPr lang="en-IN" sz="1600" dirty="0">
              <a:latin typeface="Calibri" panose="020F0502020204030204" pitchFamily="34" charset="0"/>
              <a:cs typeface="Calibri" panose="020F0502020204030204" pitchFamily="34" charset="0"/>
            </a:rPr>
            <a:t>Value of business is aggregate of discounted value of the cash flows for the explicit period and perpetuity</a:t>
          </a:r>
          <a:endParaRPr lang="en-US" sz="1600" dirty="0">
            <a:latin typeface="Calibri" panose="020F0502020204030204" pitchFamily="34" charset="0"/>
            <a:cs typeface="Calibri" panose="020F0502020204030204" pitchFamily="34" charset="0"/>
          </a:endParaRPr>
        </a:p>
      </dgm:t>
    </dgm:pt>
    <dgm:pt modelId="{A4727928-748A-495D-B549-75E3BC704C91}" type="parTrans" cxnId="{9C97EA67-E9D8-4848-BEFD-DBD49307F7C8}">
      <dgm:prSet/>
      <dgm:spPr/>
      <dgm:t>
        <a:bodyPr/>
        <a:lstStyle/>
        <a:p>
          <a:endParaRPr lang="en-US">
            <a:latin typeface="Calibri" panose="020F0502020204030204" pitchFamily="34" charset="0"/>
            <a:cs typeface="Calibri" panose="020F0502020204030204" pitchFamily="34" charset="0"/>
          </a:endParaRPr>
        </a:p>
      </dgm:t>
    </dgm:pt>
    <dgm:pt modelId="{8ECC3008-A46F-40BB-8F80-AF539184FBAF}" type="sibTrans" cxnId="{9C97EA67-E9D8-4848-BEFD-DBD49307F7C8}">
      <dgm:prSet phldrT="3" phldr="0"/>
      <dgm:spPr/>
      <dgm:t>
        <a:bodyPr/>
        <a:lstStyle/>
        <a:p>
          <a:r>
            <a:rPr lang="en-US">
              <a:latin typeface="Calibri" panose="020F0502020204030204" pitchFamily="34" charset="0"/>
              <a:cs typeface="Calibri" panose="020F0502020204030204" pitchFamily="34" charset="0"/>
            </a:rPr>
            <a:t>3</a:t>
          </a:r>
          <a:endParaRPr lang="en-US" dirty="0">
            <a:latin typeface="Calibri" panose="020F0502020204030204" pitchFamily="34" charset="0"/>
            <a:cs typeface="Calibri" panose="020F0502020204030204" pitchFamily="34" charset="0"/>
          </a:endParaRPr>
        </a:p>
      </dgm:t>
    </dgm:pt>
    <dgm:pt modelId="{AC109DDB-01D2-4009-ABD4-2BDD8600165C}">
      <dgm:prSet custT="1"/>
      <dgm:spPr/>
      <dgm:t>
        <a:bodyPr/>
        <a:lstStyle/>
        <a:p>
          <a:r>
            <a:rPr lang="en-IN" sz="1600" dirty="0">
              <a:latin typeface="Calibri" panose="020F0502020204030204" pitchFamily="34" charset="0"/>
              <a:cs typeface="Calibri" panose="020F0502020204030204" pitchFamily="34" charset="0"/>
            </a:rPr>
            <a:t>Values a business based on the expected cash flows over a period of time</a:t>
          </a:r>
          <a:endParaRPr lang="en-US" sz="1600" dirty="0">
            <a:latin typeface="Calibri" panose="020F0502020204030204" pitchFamily="34" charset="0"/>
            <a:cs typeface="Calibri" panose="020F0502020204030204" pitchFamily="34" charset="0"/>
          </a:endParaRPr>
        </a:p>
      </dgm:t>
    </dgm:pt>
    <dgm:pt modelId="{23A2469A-E084-4ECE-BBD0-1E982B616AE6}" type="sibTrans" cxnId="{0F623151-6ED9-44CD-AE8D-2DE378D1BCF8}">
      <dgm:prSet phldrT="1" phldr="0"/>
      <dgm:spPr/>
      <dgm:t>
        <a:bodyPr/>
        <a:lstStyle/>
        <a:p>
          <a:r>
            <a:rPr lang="en-US">
              <a:latin typeface="Calibri" panose="020F0502020204030204" pitchFamily="34" charset="0"/>
              <a:cs typeface="Calibri" panose="020F0502020204030204" pitchFamily="34" charset="0"/>
            </a:rPr>
            <a:t>1</a:t>
          </a:r>
          <a:endParaRPr lang="en-US" dirty="0">
            <a:latin typeface="Calibri" panose="020F0502020204030204" pitchFamily="34" charset="0"/>
            <a:cs typeface="Calibri" panose="020F0502020204030204" pitchFamily="34" charset="0"/>
          </a:endParaRPr>
        </a:p>
      </dgm:t>
    </dgm:pt>
    <dgm:pt modelId="{74C088CD-CEDB-4F98-AF3D-00F05CCF0FFF}" type="parTrans" cxnId="{0F623151-6ED9-44CD-AE8D-2DE378D1BCF8}">
      <dgm:prSet/>
      <dgm:spPr/>
      <dgm:t>
        <a:bodyPr/>
        <a:lstStyle/>
        <a:p>
          <a:endParaRPr lang="en-US">
            <a:latin typeface="Calibri" panose="020F0502020204030204" pitchFamily="34" charset="0"/>
            <a:cs typeface="Calibri" panose="020F0502020204030204" pitchFamily="34" charset="0"/>
          </a:endParaRPr>
        </a:p>
      </dgm:t>
    </dgm:pt>
    <dgm:pt modelId="{02E75D8F-51A0-42B7-8344-DC193A3F5D81}">
      <dgm:prSet custT="1"/>
      <dgm:spPr/>
      <dgm:t>
        <a:bodyPr/>
        <a:lstStyle/>
        <a:p>
          <a:r>
            <a:rPr lang="en-IN" sz="1600" dirty="0">
              <a:latin typeface="Calibri" panose="020F0502020204030204" pitchFamily="34" charset="0"/>
              <a:cs typeface="Calibri" panose="020F0502020204030204" pitchFamily="34" charset="0"/>
            </a:rPr>
            <a:t>Involves determination of discount factor and growth rate for perpetuity</a:t>
          </a:r>
          <a:endParaRPr lang="en-US" sz="1600" dirty="0">
            <a:latin typeface="Calibri" panose="020F0502020204030204" pitchFamily="34" charset="0"/>
            <a:cs typeface="Calibri" panose="020F0502020204030204" pitchFamily="34" charset="0"/>
          </a:endParaRPr>
        </a:p>
      </dgm:t>
    </dgm:pt>
    <dgm:pt modelId="{A9BBD4A1-1338-4513-A2AE-290DB0D72B92}" type="parTrans" cxnId="{B41D9800-5221-48EE-A3B4-84B6FB773293}">
      <dgm:prSet/>
      <dgm:spPr/>
      <dgm:t>
        <a:bodyPr/>
        <a:lstStyle/>
        <a:p>
          <a:endParaRPr lang="en-US">
            <a:latin typeface="Calibri" panose="020F0502020204030204" pitchFamily="34" charset="0"/>
            <a:cs typeface="Calibri" panose="020F0502020204030204" pitchFamily="34" charset="0"/>
          </a:endParaRPr>
        </a:p>
      </dgm:t>
    </dgm:pt>
    <dgm:pt modelId="{6154A370-108C-43CC-82B5-18BC8CD9B1F9}" type="sibTrans" cxnId="{B41D9800-5221-48EE-A3B4-84B6FB773293}">
      <dgm:prSet phldrT="4" phldr="0"/>
      <dgm:spPr/>
      <dgm:t>
        <a:bodyPr/>
        <a:lstStyle/>
        <a:p>
          <a:r>
            <a:rPr lang="en-US">
              <a:latin typeface="Calibri" panose="020F0502020204030204" pitchFamily="34" charset="0"/>
              <a:cs typeface="Calibri" panose="020F0502020204030204" pitchFamily="34" charset="0"/>
            </a:rPr>
            <a:t>4</a:t>
          </a:r>
          <a:endParaRPr lang="en-US" dirty="0">
            <a:latin typeface="Calibri" panose="020F0502020204030204" pitchFamily="34" charset="0"/>
            <a:cs typeface="Calibri" panose="020F0502020204030204" pitchFamily="34" charset="0"/>
          </a:endParaRPr>
        </a:p>
      </dgm:t>
    </dgm:pt>
    <dgm:pt modelId="{D329BE5F-4E5B-4618-81F4-7E9CABE2AC93}">
      <dgm:prSet custT="1"/>
      <dgm:spPr/>
      <dgm:t>
        <a:bodyPr/>
        <a:lstStyle/>
        <a:p>
          <a:r>
            <a:rPr lang="en-IN" sz="1600" dirty="0">
              <a:latin typeface="Calibri" panose="020F0502020204030204" pitchFamily="34" charset="0"/>
              <a:cs typeface="Calibri" panose="020F0502020204030204" pitchFamily="34" charset="0"/>
            </a:rPr>
            <a:t>Considers cash flows and not accounting profit</a:t>
          </a:r>
          <a:endParaRPr lang="en-US" sz="1600" dirty="0">
            <a:latin typeface="Calibri" panose="020F0502020204030204" pitchFamily="34" charset="0"/>
            <a:cs typeface="Calibri" panose="020F0502020204030204" pitchFamily="34" charset="0"/>
          </a:endParaRPr>
        </a:p>
      </dgm:t>
    </dgm:pt>
    <dgm:pt modelId="{0F70485F-A92C-410E-AD0C-176E24B558C4}" type="parTrans" cxnId="{32B2F066-0BEB-4FCB-A804-7F7D3F788B12}">
      <dgm:prSet/>
      <dgm:spPr/>
      <dgm:t>
        <a:bodyPr/>
        <a:lstStyle/>
        <a:p>
          <a:endParaRPr lang="en-US">
            <a:latin typeface="Calibri" panose="020F0502020204030204" pitchFamily="34" charset="0"/>
            <a:cs typeface="Calibri" panose="020F0502020204030204" pitchFamily="34" charset="0"/>
          </a:endParaRPr>
        </a:p>
      </dgm:t>
    </dgm:pt>
    <dgm:pt modelId="{190400A2-2860-4030-B605-4C23740E2842}" type="sibTrans" cxnId="{32B2F066-0BEB-4FCB-A804-7F7D3F788B12}">
      <dgm:prSet phldrT="2" phldr="0"/>
      <dgm:spPr/>
      <dgm:t>
        <a:bodyPr/>
        <a:lstStyle/>
        <a:p>
          <a:r>
            <a:rPr lang="en-US">
              <a:latin typeface="Calibri" panose="020F0502020204030204" pitchFamily="34" charset="0"/>
              <a:cs typeface="Calibri" panose="020F0502020204030204" pitchFamily="34" charset="0"/>
            </a:rPr>
            <a:t>2</a:t>
          </a:r>
          <a:endParaRPr lang="en-US" dirty="0">
            <a:latin typeface="Calibri" panose="020F0502020204030204" pitchFamily="34" charset="0"/>
            <a:cs typeface="Calibri" panose="020F0502020204030204" pitchFamily="34" charset="0"/>
          </a:endParaRPr>
        </a:p>
      </dgm:t>
    </dgm:pt>
    <dgm:pt modelId="{1F04C76C-0B1C-4F3F-A27A-4F1B7B3E30EC}" type="pres">
      <dgm:prSet presAssocID="{F243FB95-F45E-4D4F-84BB-38B2C5931AC5}" presName="Name0" presStyleCnt="0">
        <dgm:presLayoutVars>
          <dgm:animLvl val="lvl"/>
          <dgm:resizeHandles val="exact"/>
        </dgm:presLayoutVars>
      </dgm:prSet>
      <dgm:spPr/>
      <dgm:t>
        <a:bodyPr/>
        <a:lstStyle/>
        <a:p>
          <a:endParaRPr lang="en-US"/>
        </a:p>
      </dgm:t>
    </dgm:pt>
    <dgm:pt modelId="{B0504811-F427-484F-ABB2-2679F1D0D8DF}" type="pres">
      <dgm:prSet presAssocID="{AC109DDB-01D2-4009-ABD4-2BDD8600165C}" presName="compositeNode" presStyleCnt="0">
        <dgm:presLayoutVars>
          <dgm:bulletEnabled val="1"/>
        </dgm:presLayoutVars>
      </dgm:prSet>
      <dgm:spPr/>
    </dgm:pt>
    <dgm:pt modelId="{64089937-40DA-4974-9BBC-37A6A13C3ECD}" type="pres">
      <dgm:prSet presAssocID="{AC109DDB-01D2-4009-ABD4-2BDD8600165C}" presName="bgRect" presStyleLbl="bgAccFollowNode1" presStyleIdx="0" presStyleCnt="4"/>
      <dgm:spPr/>
      <dgm:t>
        <a:bodyPr/>
        <a:lstStyle/>
        <a:p>
          <a:endParaRPr lang="en-US"/>
        </a:p>
      </dgm:t>
    </dgm:pt>
    <dgm:pt modelId="{3C8BD9D2-AE1B-4C36-A344-792F806F3578}" type="pres">
      <dgm:prSet presAssocID="{23A2469A-E084-4ECE-BBD0-1E982B616AE6}" presName="sibTransNodeCircle" presStyleLbl="alignNode1" presStyleIdx="0" presStyleCnt="8">
        <dgm:presLayoutVars>
          <dgm:chMax val="0"/>
          <dgm:bulletEnabled/>
        </dgm:presLayoutVars>
      </dgm:prSet>
      <dgm:spPr/>
      <dgm:t>
        <a:bodyPr/>
        <a:lstStyle/>
        <a:p>
          <a:endParaRPr lang="en-US"/>
        </a:p>
      </dgm:t>
    </dgm:pt>
    <dgm:pt modelId="{9E99DE60-2BDA-4550-A896-FC95C7245853}" type="pres">
      <dgm:prSet presAssocID="{AC109DDB-01D2-4009-ABD4-2BDD8600165C}" presName="bottomLine" presStyleLbl="alignNode1" presStyleIdx="1" presStyleCnt="8">
        <dgm:presLayoutVars/>
      </dgm:prSet>
      <dgm:spPr/>
    </dgm:pt>
    <dgm:pt modelId="{6890D56C-DD8D-4F7F-BBA5-8C7F4F962884}" type="pres">
      <dgm:prSet presAssocID="{AC109DDB-01D2-4009-ABD4-2BDD8600165C}" presName="nodeText" presStyleLbl="bgAccFollowNode1" presStyleIdx="0" presStyleCnt="4">
        <dgm:presLayoutVars>
          <dgm:bulletEnabled val="1"/>
        </dgm:presLayoutVars>
      </dgm:prSet>
      <dgm:spPr/>
      <dgm:t>
        <a:bodyPr/>
        <a:lstStyle/>
        <a:p>
          <a:endParaRPr lang="en-US"/>
        </a:p>
      </dgm:t>
    </dgm:pt>
    <dgm:pt modelId="{30415D12-BF25-41E5-8A9B-FCF4EC947144}" type="pres">
      <dgm:prSet presAssocID="{23A2469A-E084-4ECE-BBD0-1E982B616AE6}" presName="sibTrans" presStyleCnt="0"/>
      <dgm:spPr/>
    </dgm:pt>
    <dgm:pt modelId="{A716CC02-A657-4438-A9EF-CF2B52650242}" type="pres">
      <dgm:prSet presAssocID="{D329BE5F-4E5B-4618-81F4-7E9CABE2AC93}" presName="compositeNode" presStyleCnt="0">
        <dgm:presLayoutVars>
          <dgm:bulletEnabled val="1"/>
        </dgm:presLayoutVars>
      </dgm:prSet>
      <dgm:spPr/>
    </dgm:pt>
    <dgm:pt modelId="{86710BC5-382B-4652-86D0-A7B0B763683F}" type="pres">
      <dgm:prSet presAssocID="{D329BE5F-4E5B-4618-81F4-7E9CABE2AC93}" presName="bgRect" presStyleLbl="bgAccFollowNode1" presStyleIdx="1" presStyleCnt="4"/>
      <dgm:spPr/>
      <dgm:t>
        <a:bodyPr/>
        <a:lstStyle/>
        <a:p>
          <a:endParaRPr lang="en-US"/>
        </a:p>
      </dgm:t>
    </dgm:pt>
    <dgm:pt modelId="{277041EE-9A3E-4FCC-BAAC-F803D305D9DB}" type="pres">
      <dgm:prSet presAssocID="{190400A2-2860-4030-B605-4C23740E2842}" presName="sibTransNodeCircle" presStyleLbl="alignNode1" presStyleIdx="2" presStyleCnt="8">
        <dgm:presLayoutVars>
          <dgm:chMax val="0"/>
          <dgm:bulletEnabled/>
        </dgm:presLayoutVars>
      </dgm:prSet>
      <dgm:spPr/>
      <dgm:t>
        <a:bodyPr/>
        <a:lstStyle/>
        <a:p>
          <a:endParaRPr lang="en-US"/>
        </a:p>
      </dgm:t>
    </dgm:pt>
    <dgm:pt modelId="{5D252F03-4552-49EE-9633-5812BD945769}" type="pres">
      <dgm:prSet presAssocID="{D329BE5F-4E5B-4618-81F4-7E9CABE2AC93}" presName="bottomLine" presStyleLbl="alignNode1" presStyleIdx="3" presStyleCnt="8">
        <dgm:presLayoutVars/>
      </dgm:prSet>
      <dgm:spPr/>
    </dgm:pt>
    <dgm:pt modelId="{4D3B75E0-9FA4-4D5F-AC14-9863F5559012}" type="pres">
      <dgm:prSet presAssocID="{D329BE5F-4E5B-4618-81F4-7E9CABE2AC93}" presName="nodeText" presStyleLbl="bgAccFollowNode1" presStyleIdx="1" presStyleCnt="4">
        <dgm:presLayoutVars>
          <dgm:bulletEnabled val="1"/>
        </dgm:presLayoutVars>
      </dgm:prSet>
      <dgm:spPr/>
      <dgm:t>
        <a:bodyPr/>
        <a:lstStyle/>
        <a:p>
          <a:endParaRPr lang="en-US"/>
        </a:p>
      </dgm:t>
    </dgm:pt>
    <dgm:pt modelId="{0AB1A699-E643-47E9-874F-CC99F8F56AB0}" type="pres">
      <dgm:prSet presAssocID="{190400A2-2860-4030-B605-4C23740E2842}" presName="sibTrans" presStyleCnt="0"/>
      <dgm:spPr/>
    </dgm:pt>
    <dgm:pt modelId="{5E454935-415C-4BF5-9A65-4C24BC511CCB}" type="pres">
      <dgm:prSet presAssocID="{D115FE76-B9B9-45D0-BEA3-F9FBD3D44699}" presName="compositeNode" presStyleCnt="0">
        <dgm:presLayoutVars>
          <dgm:bulletEnabled val="1"/>
        </dgm:presLayoutVars>
      </dgm:prSet>
      <dgm:spPr/>
    </dgm:pt>
    <dgm:pt modelId="{AB699EE0-7437-4176-90CF-3449F2572B30}" type="pres">
      <dgm:prSet presAssocID="{D115FE76-B9B9-45D0-BEA3-F9FBD3D44699}" presName="bgRect" presStyleLbl="bgAccFollowNode1" presStyleIdx="2" presStyleCnt="4"/>
      <dgm:spPr/>
      <dgm:t>
        <a:bodyPr/>
        <a:lstStyle/>
        <a:p>
          <a:endParaRPr lang="en-US"/>
        </a:p>
      </dgm:t>
    </dgm:pt>
    <dgm:pt modelId="{E9EB22B1-34BA-4981-B462-3BAE9F3084AF}" type="pres">
      <dgm:prSet presAssocID="{8ECC3008-A46F-40BB-8F80-AF539184FBAF}" presName="sibTransNodeCircle" presStyleLbl="alignNode1" presStyleIdx="4" presStyleCnt="8">
        <dgm:presLayoutVars>
          <dgm:chMax val="0"/>
          <dgm:bulletEnabled/>
        </dgm:presLayoutVars>
      </dgm:prSet>
      <dgm:spPr/>
      <dgm:t>
        <a:bodyPr/>
        <a:lstStyle/>
        <a:p>
          <a:endParaRPr lang="en-US"/>
        </a:p>
      </dgm:t>
    </dgm:pt>
    <dgm:pt modelId="{D2C96355-EC62-4C0A-9C87-614E5328356B}" type="pres">
      <dgm:prSet presAssocID="{D115FE76-B9B9-45D0-BEA3-F9FBD3D44699}" presName="bottomLine" presStyleLbl="alignNode1" presStyleIdx="5" presStyleCnt="8">
        <dgm:presLayoutVars/>
      </dgm:prSet>
      <dgm:spPr/>
    </dgm:pt>
    <dgm:pt modelId="{A5FEB62F-56D5-4A9A-A306-18AAD3C06795}" type="pres">
      <dgm:prSet presAssocID="{D115FE76-B9B9-45D0-BEA3-F9FBD3D44699}" presName="nodeText" presStyleLbl="bgAccFollowNode1" presStyleIdx="2" presStyleCnt="4">
        <dgm:presLayoutVars>
          <dgm:bulletEnabled val="1"/>
        </dgm:presLayoutVars>
      </dgm:prSet>
      <dgm:spPr/>
      <dgm:t>
        <a:bodyPr/>
        <a:lstStyle/>
        <a:p>
          <a:endParaRPr lang="en-US"/>
        </a:p>
      </dgm:t>
    </dgm:pt>
    <dgm:pt modelId="{6C6DC85D-6112-4067-A2F9-4057066DC750}" type="pres">
      <dgm:prSet presAssocID="{8ECC3008-A46F-40BB-8F80-AF539184FBAF}" presName="sibTrans" presStyleCnt="0"/>
      <dgm:spPr/>
    </dgm:pt>
    <dgm:pt modelId="{6549A7EE-C087-471B-A000-AEC82CA63A27}" type="pres">
      <dgm:prSet presAssocID="{02E75D8F-51A0-42B7-8344-DC193A3F5D81}" presName="compositeNode" presStyleCnt="0">
        <dgm:presLayoutVars>
          <dgm:bulletEnabled val="1"/>
        </dgm:presLayoutVars>
      </dgm:prSet>
      <dgm:spPr/>
    </dgm:pt>
    <dgm:pt modelId="{2B741E67-5A49-490C-BA33-CDF1E0BF4992}" type="pres">
      <dgm:prSet presAssocID="{02E75D8F-51A0-42B7-8344-DC193A3F5D81}" presName="bgRect" presStyleLbl="bgAccFollowNode1" presStyleIdx="3" presStyleCnt="4"/>
      <dgm:spPr/>
      <dgm:t>
        <a:bodyPr/>
        <a:lstStyle/>
        <a:p>
          <a:endParaRPr lang="en-US"/>
        </a:p>
      </dgm:t>
    </dgm:pt>
    <dgm:pt modelId="{2F6E4A09-6AFD-4CAD-AD9A-CF14E206295A}" type="pres">
      <dgm:prSet presAssocID="{6154A370-108C-43CC-82B5-18BC8CD9B1F9}" presName="sibTransNodeCircle" presStyleLbl="alignNode1" presStyleIdx="6" presStyleCnt="8">
        <dgm:presLayoutVars>
          <dgm:chMax val="0"/>
          <dgm:bulletEnabled/>
        </dgm:presLayoutVars>
      </dgm:prSet>
      <dgm:spPr/>
      <dgm:t>
        <a:bodyPr/>
        <a:lstStyle/>
        <a:p>
          <a:endParaRPr lang="en-US"/>
        </a:p>
      </dgm:t>
    </dgm:pt>
    <dgm:pt modelId="{4024F27C-6F67-4025-9315-28B2385CA9CD}" type="pres">
      <dgm:prSet presAssocID="{02E75D8F-51A0-42B7-8344-DC193A3F5D81}" presName="bottomLine" presStyleLbl="alignNode1" presStyleIdx="7" presStyleCnt="8">
        <dgm:presLayoutVars/>
      </dgm:prSet>
      <dgm:spPr/>
    </dgm:pt>
    <dgm:pt modelId="{8273B6B8-87DC-4DDA-A1F7-694C2DF4C5D7}" type="pres">
      <dgm:prSet presAssocID="{02E75D8F-51A0-42B7-8344-DC193A3F5D81}" presName="nodeText" presStyleLbl="bgAccFollowNode1" presStyleIdx="3" presStyleCnt="4">
        <dgm:presLayoutVars>
          <dgm:bulletEnabled val="1"/>
        </dgm:presLayoutVars>
      </dgm:prSet>
      <dgm:spPr/>
      <dgm:t>
        <a:bodyPr/>
        <a:lstStyle/>
        <a:p>
          <a:endParaRPr lang="en-US"/>
        </a:p>
      </dgm:t>
    </dgm:pt>
  </dgm:ptLst>
  <dgm:cxnLst>
    <dgm:cxn modelId="{7A0FEA8E-5AF4-4CBE-8805-09CAA0B7A0B4}" type="presOf" srcId="{8ECC3008-A46F-40BB-8F80-AF539184FBAF}" destId="{E9EB22B1-34BA-4981-B462-3BAE9F3084AF}" srcOrd="0" destOrd="0" presId="urn:microsoft.com/office/officeart/2016/7/layout/BasicLinearProcessNumbered"/>
    <dgm:cxn modelId="{63A9EF54-8029-43A6-9FAD-FF640AB5F4C2}" type="presOf" srcId="{AC109DDB-01D2-4009-ABD4-2BDD8600165C}" destId="{6890D56C-DD8D-4F7F-BBA5-8C7F4F962884}" srcOrd="1" destOrd="0" presId="urn:microsoft.com/office/officeart/2016/7/layout/BasicLinearProcessNumbered"/>
    <dgm:cxn modelId="{B41D9800-5221-48EE-A3B4-84B6FB773293}" srcId="{F243FB95-F45E-4D4F-84BB-38B2C5931AC5}" destId="{02E75D8F-51A0-42B7-8344-DC193A3F5D81}" srcOrd="3" destOrd="0" parTransId="{A9BBD4A1-1338-4513-A2AE-290DB0D72B92}" sibTransId="{6154A370-108C-43CC-82B5-18BC8CD9B1F9}"/>
    <dgm:cxn modelId="{6A2163C5-11DE-45DC-9816-AF34FC18C6BB}" type="presOf" srcId="{190400A2-2860-4030-B605-4C23740E2842}" destId="{277041EE-9A3E-4FCC-BAAC-F803D305D9DB}" srcOrd="0" destOrd="0" presId="urn:microsoft.com/office/officeart/2016/7/layout/BasicLinearProcessNumbered"/>
    <dgm:cxn modelId="{2B4334C3-0748-4E87-AF87-A7BFA16C4BBE}" type="presOf" srcId="{02E75D8F-51A0-42B7-8344-DC193A3F5D81}" destId="{8273B6B8-87DC-4DDA-A1F7-694C2DF4C5D7}" srcOrd="1" destOrd="0" presId="urn:microsoft.com/office/officeart/2016/7/layout/BasicLinearProcessNumbered"/>
    <dgm:cxn modelId="{599FFF84-E445-4E42-91D7-3BABE81601AA}" type="presOf" srcId="{F243FB95-F45E-4D4F-84BB-38B2C5931AC5}" destId="{1F04C76C-0B1C-4F3F-A27A-4F1B7B3E30EC}" srcOrd="0" destOrd="0" presId="urn:microsoft.com/office/officeart/2016/7/layout/BasicLinearProcessNumbered"/>
    <dgm:cxn modelId="{32B2F066-0BEB-4FCB-A804-7F7D3F788B12}" srcId="{F243FB95-F45E-4D4F-84BB-38B2C5931AC5}" destId="{D329BE5F-4E5B-4618-81F4-7E9CABE2AC93}" srcOrd="1" destOrd="0" parTransId="{0F70485F-A92C-410E-AD0C-176E24B558C4}" sibTransId="{190400A2-2860-4030-B605-4C23740E2842}"/>
    <dgm:cxn modelId="{5998FB9B-2DC7-4A10-942F-F1CDDC9DC7EE}" type="presOf" srcId="{6154A370-108C-43CC-82B5-18BC8CD9B1F9}" destId="{2F6E4A09-6AFD-4CAD-AD9A-CF14E206295A}" srcOrd="0" destOrd="0" presId="urn:microsoft.com/office/officeart/2016/7/layout/BasicLinearProcessNumbered"/>
    <dgm:cxn modelId="{9E4A4388-6EF1-464B-8128-BDFF7473A676}" type="presOf" srcId="{23A2469A-E084-4ECE-BBD0-1E982B616AE6}" destId="{3C8BD9D2-AE1B-4C36-A344-792F806F3578}" srcOrd="0" destOrd="0" presId="urn:microsoft.com/office/officeart/2016/7/layout/BasicLinearProcessNumbered"/>
    <dgm:cxn modelId="{9C97EA67-E9D8-4848-BEFD-DBD49307F7C8}" srcId="{F243FB95-F45E-4D4F-84BB-38B2C5931AC5}" destId="{D115FE76-B9B9-45D0-BEA3-F9FBD3D44699}" srcOrd="2" destOrd="0" parTransId="{A4727928-748A-495D-B549-75E3BC704C91}" sibTransId="{8ECC3008-A46F-40BB-8F80-AF539184FBAF}"/>
    <dgm:cxn modelId="{567A8A9C-830D-48F1-9B33-8F0A90BA5267}" type="presOf" srcId="{D329BE5F-4E5B-4618-81F4-7E9CABE2AC93}" destId="{86710BC5-382B-4652-86D0-A7B0B763683F}" srcOrd="0" destOrd="0" presId="urn:microsoft.com/office/officeart/2016/7/layout/BasicLinearProcessNumbered"/>
    <dgm:cxn modelId="{E20106FD-3E75-42F0-9155-313658A3DAB7}" type="presOf" srcId="{D115FE76-B9B9-45D0-BEA3-F9FBD3D44699}" destId="{AB699EE0-7437-4176-90CF-3449F2572B30}" srcOrd="0" destOrd="0" presId="urn:microsoft.com/office/officeart/2016/7/layout/BasicLinearProcessNumbered"/>
    <dgm:cxn modelId="{AAFA2EE1-F48B-4835-91FB-ED41C1F28EC4}" type="presOf" srcId="{D115FE76-B9B9-45D0-BEA3-F9FBD3D44699}" destId="{A5FEB62F-56D5-4A9A-A306-18AAD3C06795}" srcOrd="1" destOrd="0" presId="urn:microsoft.com/office/officeart/2016/7/layout/BasicLinearProcessNumbered"/>
    <dgm:cxn modelId="{E1F91595-6DBD-48E6-B523-C57D5EEB73A0}" type="presOf" srcId="{AC109DDB-01D2-4009-ABD4-2BDD8600165C}" destId="{64089937-40DA-4974-9BBC-37A6A13C3ECD}" srcOrd="0" destOrd="0" presId="urn:microsoft.com/office/officeart/2016/7/layout/BasicLinearProcessNumbered"/>
    <dgm:cxn modelId="{9D6DE10F-B344-4ABD-AEFD-07E71D3F8DE6}" type="presOf" srcId="{D329BE5F-4E5B-4618-81F4-7E9CABE2AC93}" destId="{4D3B75E0-9FA4-4D5F-AC14-9863F5559012}" srcOrd="1" destOrd="0" presId="urn:microsoft.com/office/officeart/2016/7/layout/BasicLinearProcessNumbered"/>
    <dgm:cxn modelId="{2891AE2A-C977-4B93-B441-55CABD5AA207}" type="presOf" srcId="{02E75D8F-51A0-42B7-8344-DC193A3F5D81}" destId="{2B741E67-5A49-490C-BA33-CDF1E0BF4992}" srcOrd="0" destOrd="0" presId="urn:microsoft.com/office/officeart/2016/7/layout/BasicLinearProcessNumbered"/>
    <dgm:cxn modelId="{0F623151-6ED9-44CD-AE8D-2DE378D1BCF8}" srcId="{F243FB95-F45E-4D4F-84BB-38B2C5931AC5}" destId="{AC109DDB-01D2-4009-ABD4-2BDD8600165C}" srcOrd="0" destOrd="0" parTransId="{74C088CD-CEDB-4F98-AF3D-00F05CCF0FFF}" sibTransId="{23A2469A-E084-4ECE-BBD0-1E982B616AE6}"/>
    <dgm:cxn modelId="{BD2CFA24-4B37-4E2B-8692-E036B59205BA}" type="presParOf" srcId="{1F04C76C-0B1C-4F3F-A27A-4F1B7B3E30EC}" destId="{B0504811-F427-484F-ABB2-2679F1D0D8DF}" srcOrd="0" destOrd="0" presId="urn:microsoft.com/office/officeart/2016/7/layout/BasicLinearProcessNumbered"/>
    <dgm:cxn modelId="{B475725B-1F27-4809-A74D-149BAB5BCCDC}" type="presParOf" srcId="{B0504811-F427-484F-ABB2-2679F1D0D8DF}" destId="{64089937-40DA-4974-9BBC-37A6A13C3ECD}" srcOrd="0" destOrd="0" presId="urn:microsoft.com/office/officeart/2016/7/layout/BasicLinearProcessNumbered"/>
    <dgm:cxn modelId="{634D5B7A-C8C8-4423-A407-B747018E0423}" type="presParOf" srcId="{B0504811-F427-484F-ABB2-2679F1D0D8DF}" destId="{3C8BD9D2-AE1B-4C36-A344-792F806F3578}" srcOrd="1" destOrd="0" presId="urn:microsoft.com/office/officeart/2016/7/layout/BasicLinearProcessNumbered"/>
    <dgm:cxn modelId="{836195F6-94DD-4F5E-B785-1475BB6D0DCA}" type="presParOf" srcId="{B0504811-F427-484F-ABB2-2679F1D0D8DF}" destId="{9E99DE60-2BDA-4550-A896-FC95C7245853}" srcOrd="2" destOrd="0" presId="urn:microsoft.com/office/officeart/2016/7/layout/BasicLinearProcessNumbered"/>
    <dgm:cxn modelId="{B31DF302-060D-4ACF-B918-6FF95A3E6CBA}" type="presParOf" srcId="{B0504811-F427-484F-ABB2-2679F1D0D8DF}" destId="{6890D56C-DD8D-4F7F-BBA5-8C7F4F962884}" srcOrd="3" destOrd="0" presId="urn:microsoft.com/office/officeart/2016/7/layout/BasicLinearProcessNumbered"/>
    <dgm:cxn modelId="{BFFA6005-E0A7-43C0-B90A-7212A62E93CD}" type="presParOf" srcId="{1F04C76C-0B1C-4F3F-A27A-4F1B7B3E30EC}" destId="{30415D12-BF25-41E5-8A9B-FCF4EC947144}" srcOrd="1" destOrd="0" presId="urn:microsoft.com/office/officeart/2016/7/layout/BasicLinearProcessNumbered"/>
    <dgm:cxn modelId="{5EA48A8B-1B50-48AC-9235-DEC1B22CC962}" type="presParOf" srcId="{1F04C76C-0B1C-4F3F-A27A-4F1B7B3E30EC}" destId="{A716CC02-A657-4438-A9EF-CF2B52650242}" srcOrd="2" destOrd="0" presId="urn:microsoft.com/office/officeart/2016/7/layout/BasicLinearProcessNumbered"/>
    <dgm:cxn modelId="{72DABD8B-0E79-4F43-9464-9925418D71E1}" type="presParOf" srcId="{A716CC02-A657-4438-A9EF-CF2B52650242}" destId="{86710BC5-382B-4652-86D0-A7B0B763683F}" srcOrd="0" destOrd="0" presId="urn:microsoft.com/office/officeart/2016/7/layout/BasicLinearProcessNumbered"/>
    <dgm:cxn modelId="{3358BD8C-7771-42ED-9F14-A354B47B8D36}" type="presParOf" srcId="{A716CC02-A657-4438-A9EF-CF2B52650242}" destId="{277041EE-9A3E-4FCC-BAAC-F803D305D9DB}" srcOrd="1" destOrd="0" presId="urn:microsoft.com/office/officeart/2016/7/layout/BasicLinearProcessNumbered"/>
    <dgm:cxn modelId="{9D508290-1D73-433E-B334-948765990948}" type="presParOf" srcId="{A716CC02-A657-4438-A9EF-CF2B52650242}" destId="{5D252F03-4552-49EE-9633-5812BD945769}" srcOrd="2" destOrd="0" presId="urn:microsoft.com/office/officeart/2016/7/layout/BasicLinearProcessNumbered"/>
    <dgm:cxn modelId="{854E50A0-6DE7-458E-8E9C-7E2FC2361C16}" type="presParOf" srcId="{A716CC02-A657-4438-A9EF-CF2B52650242}" destId="{4D3B75E0-9FA4-4D5F-AC14-9863F5559012}" srcOrd="3" destOrd="0" presId="urn:microsoft.com/office/officeart/2016/7/layout/BasicLinearProcessNumbered"/>
    <dgm:cxn modelId="{A1FEB7AE-B3B3-4B74-A725-9E3C36E2F544}" type="presParOf" srcId="{1F04C76C-0B1C-4F3F-A27A-4F1B7B3E30EC}" destId="{0AB1A699-E643-47E9-874F-CC99F8F56AB0}" srcOrd="3" destOrd="0" presId="urn:microsoft.com/office/officeart/2016/7/layout/BasicLinearProcessNumbered"/>
    <dgm:cxn modelId="{7EC04809-7B15-42E3-9162-DD4C78A5FC97}" type="presParOf" srcId="{1F04C76C-0B1C-4F3F-A27A-4F1B7B3E30EC}" destId="{5E454935-415C-4BF5-9A65-4C24BC511CCB}" srcOrd="4" destOrd="0" presId="urn:microsoft.com/office/officeart/2016/7/layout/BasicLinearProcessNumbered"/>
    <dgm:cxn modelId="{CCA494AA-66D7-4E03-AA60-EAD8F47BE61E}" type="presParOf" srcId="{5E454935-415C-4BF5-9A65-4C24BC511CCB}" destId="{AB699EE0-7437-4176-90CF-3449F2572B30}" srcOrd="0" destOrd="0" presId="urn:microsoft.com/office/officeart/2016/7/layout/BasicLinearProcessNumbered"/>
    <dgm:cxn modelId="{BDB939CC-EF9B-4120-A870-25B1EF371C88}" type="presParOf" srcId="{5E454935-415C-4BF5-9A65-4C24BC511CCB}" destId="{E9EB22B1-34BA-4981-B462-3BAE9F3084AF}" srcOrd="1" destOrd="0" presId="urn:microsoft.com/office/officeart/2016/7/layout/BasicLinearProcessNumbered"/>
    <dgm:cxn modelId="{1337AB83-04C0-47AE-8F9F-6715F26BA957}" type="presParOf" srcId="{5E454935-415C-4BF5-9A65-4C24BC511CCB}" destId="{D2C96355-EC62-4C0A-9C87-614E5328356B}" srcOrd="2" destOrd="0" presId="urn:microsoft.com/office/officeart/2016/7/layout/BasicLinearProcessNumbered"/>
    <dgm:cxn modelId="{3F080792-D820-45F3-B62F-593F9FFE3943}" type="presParOf" srcId="{5E454935-415C-4BF5-9A65-4C24BC511CCB}" destId="{A5FEB62F-56D5-4A9A-A306-18AAD3C06795}" srcOrd="3" destOrd="0" presId="urn:microsoft.com/office/officeart/2016/7/layout/BasicLinearProcessNumbered"/>
    <dgm:cxn modelId="{0BBA118E-2575-4C7D-8C6C-9C5A564001BF}" type="presParOf" srcId="{1F04C76C-0B1C-4F3F-A27A-4F1B7B3E30EC}" destId="{6C6DC85D-6112-4067-A2F9-4057066DC750}" srcOrd="5" destOrd="0" presId="urn:microsoft.com/office/officeart/2016/7/layout/BasicLinearProcessNumbered"/>
    <dgm:cxn modelId="{DAB4A611-9A0B-4DC2-A168-E6496D7DEF14}" type="presParOf" srcId="{1F04C76C-0B1C-4F3F-A27A-4F1B7B3E30EC}" destId="{6549A7EE-C087-471B-A000-AEC82CA63A27}" srcOrd="6" destOrd="0" presId="urn:microsoft.com/office/officeart/2016/7/layout/BasicLinearProcessNumbered"/>
    <dgm:cxn modelId="{30EB621E-6B83-4062-925A-EC8C884194BB}" type="presParOf" srcId="{6549A7EE-C087-471B-A000-AEC82CA63A27}" destId="{2B741E67-5A49-490C-BA33-CDF1E0BF4992}" srcOrd="0" destOrd="0" presId="urn:microsoft.com/office/officeart/2016/7/layout/BasicLinearProcessNumbered"/>
    <dgm:cxn modelId="{B246FE24-4E70-4621-B7F7-7402DB1131B1}" type="presParOf" srcId="{6549A7EE-C087-471B-A000-AEC82CA63A27}" destId="{2F6E4A09-6AFD-4CAD-AD9A-CF14E206295A}" srcOrd="1" destOrd="0" presId="urn:microsoft.com/office/officeart/2016/7/layout/BasicLinearProcessNumbered"/>
    <dgm:cxn modelId="{3A5E4CB8-BA61-4203-8A3A-D59B867B4F24}" type="presParOf" srcId="{6549A7EE-C087-471B-A000-AEC82CA63A27}" destId="{4024F27C-6F67-4025-9315-28B2385CA9CD}" srcOrd="2" destOrd="0" presId="urn:microsoft.com/office/officeart/2016/7/layout/BasicLinearProcessNumbered"/>
    <dgm:cxn modelId="{A6CC8A40-104A-4F10-B216-08B4EE159E95}" type="presParOf" srcId="{6549A7EE-C087-471B-A000-AEC82CA63A27}" destId="{8273B6B8-87DC-4DDA-A1F7-694C2DF4C5D7}" srcOrd="3" destOrd="0" presId="urn:microsoft.com/office/officeart/2016/7/layout/BasicLinearProcessNumbered"/>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68E3DC84-37D2-4A68-8636-4E54C99F2A0B}" type="doc">
      <dgm:prSet loTypeId="urn:microsoft.com/office/officeart/2009/3/layout/StepUpProcess" loCatId="process" qsTypeId="urn:microsoft.com/office/officeart/2005/8/quickstyle/simple1" qsCatId="simple" csTypeId="urn:microsoft.com/office/officeart/2005/8/colors/colorful1" csCatId="colorful" phldr="1"/>
      <dgm:spPr/>
      <dgm:t>
        <a:bodyPr/>
        <a:lstStyle/>
        <a:p>
          <a:endParaRPr lang="en-IN"/>
        </a:p>
      </dgm:t>
    </dgm:pt>
    <dgm:pt modelId="{33A26E36-348D-4827-B858-60A877F4D70B}">
      <dgm:prSet phldrT="[Text]"/>
      <dgm:spPr/>
      <dgm:t>
        <a:bodyPr/>
        <a:lstStyle/>
        <a:p>
          <a:r>
            <a:rPr lang="en-IN" dirty="0"/>
            <a:t>Identification of comparable companies / transactions</a:t>
          </a:r>
        </a:p>
      </dgm:t>
    </dgm:pt>
    <dgm:pt modelId="{DF06EBEB-BB8F-437D-9CA4-8C0AA9029FDA}" type="parTrans" cxnId="{DC792960-7D43-49DB-B4ED-E810753C76FA}">
      <dgm:prSet/>
      <dgm:spPr/>
      <dgm:t>
        <a:bodyPr/>
        <a:lstStyle/>
        <a:p>
          <a:endParaRPr lang="en-IN"/>
        </a:p>
      </dgm:t>
    </dgm:pt>
    <dgm:pt modelId="{C9A30B16-776F-4B63-9D07-C2CDD38653A7}" type="sibTrans" cxnId="{DC792960-7D43-49DB-B4ED-E810753C76FA}">
      <dgm:prSet/>
      <dgm:spPr/>
      <dgm:t>
        <a:bodyPr/>
        <a:lstStyle/>
        <a:p>
          <a:endParaRPr lang="en-IN"/>
        </a:p>
      </dgm:t>
    </dgm:pt>
    <dgm:pt modelId="{20A5CF7E-9310-4D3B-A0C2-A03E7EB52C98}">
      <dgm:prSet phldrT="[Text]"/>
      <dgm:spPr/>
      <dgm:t>
        <a:bodyPr/>
        <a:lstStyle/>
        <a:p>
          <a:r>
            <a:rPr lang="en-US" dirty="0"/>
            <a:t>Selection and computation of multiples</a:t>
          </a:r>
          <a:endParaRPr lang="en-IN" dirty="0"/>
        </a:p>
      </dgm:t>
    </dgm:pt>
    <dgm:pt modelId="{99C810F3-6DD2-4D07-8F58-B4704234A5B6}" type="parTrans" cxnId="{B020D084-9D86-4DB1-AA0E-F2883E167B3F}">
      <dgm:prSet/>
      <dgm:spPr/>
      <dgm:t>
        <a:bodyPr/>
        <a:lstStyle/>
        <a:p>
          <a:endParaRPr lang="en-IN"/>
        </a:p>
      </dgm:t>
    </dgm:pt>
    <dgm:pt modelId="{6BDDB2BF-3CBB-45AA-B318-5BF9FAA07401}" type="sibTrans" cxnId="{B020D084-9D86-4DB1-AA0E-F2883E167B3F}">
      <dgm:prSet/>
      <dgm:spPr/>
      <dgm:t>
        <a:bodyPr/>
        <a:lstStyle/>
        <a:p>
          <a:endParaRPr lang="en-IN"/>
        </a:p>
      </dgm:t>
    </dgm:pt>
    <dgm:pt modelId="{35EC3F23-882C-4DE0-9B50-C5B70B0D9D4B}">
      <dgm:prSet phldrT="[Text]"/>
      <dgm:spPr/>
      <dgm:t>
        <a:bodyPr/>
        <a:lstStyle/>
        <a:p>
          <a:r>
            <a:rPr lang="en-US" dirty="0"/>
            <a:t>Comparison of valuation subject with comparable companies</a:t>
          </a:r>
          <a:endParaRPr lang="en-IN" dirty="0"/>
        </a:p>
      </dgm:t>
    </dgm:pt>
    <dgm:pt modelId="{16BA48A0-0CC2-4FF1-A74A-77C17D905C4B}" type="parTrans" cxnId="{7C4EF443-044F-498B-B157-2DC84154C5D9}">
      <dgm:prSet/>
      <dgm:spPr/>
      <dgm:t>
        <a:bodyPr/>
        <a:lstStyle/>
        <a:p>
          <a:endParaRPr lang="en-IN"/>
        </a:p>
      </dgm:t>
    </dgm:pt>
    <dgm:pt modelId="{064B7C1C-08CA-47B1-9889-061BBD98EE55}" type="sibTrans" cxnId="{7C4EF443-044F-498B-B157-2DC84154C5D9}">
      <dgm:prSet/>
      <dgm:spPr/>
      <dgm:t>
        <a:bodyPr/>
        <a:lstStyle/>
        <a:p>
          <a:endParaRPr lang="en-IN"/>
        </a:p>
      </dgm:t>
    </dgm:pt>
    <dgm:pt modelId="{83493990-27F4-42D0-9DA4-F0C9C3C34B98}">
      <dgm:prSet phldrT="[Text]"/>
      <dgm:spPr/>
      <dgm:t>
        <a:bodyPr/>
        <a:lstStyle/>
        <a:p>
          <a:r>
            <a:rPr lang="en-IN" dirty="0"/>
            <a:t>Adjustment to multiples</a:t>
          </a:r>
        </a:p>
      </dgm:t>
    </dgm:pt>
    <dgm:pt modelId="{B0522E99-47BA-4D97-92A2-AF0F936B2242}" type="parTrans" cxnId="{D19C5FAA-E6B2-4FFE-991E-1C0531862CB8}">
      <dgm:prSet/>
      <dgm:spPr/>
      <dgm:t>
        <a:bodyPr/>
        <a:lstStyle/>
        <a:p>
          <a:endParaRPr lang="en-IN"/>
        </a:p>
      </dgm:t>
    </dgm:pt>
    <dgm:pt modelId="{6619AEE7-169F-4D22-8429-5AE0B19CC2D7}" type="sibTrans" cxnId="{D19C5FAA-E6B2-4FFE-991E-1C0531862CB8}">
      <dgm:prSet/>
      <dgm:spPr/>
      <dgm:t>
        <a:bodyPr/>
        <a:lstStyle/>
        <a:p>
          <a:endParaRPr lang="en-IN"/>
        </a:p>
      </dgm:t>
    </dgm:pt>
    <dgm:pt modelId="{22A28977-6AEA-46D6-9593-C5E55F7B39EE}">
      <dgm:prSet phldrT="[Text]"/>
      <dgm:spPr/>
      <dgm:t>
        <a:bodyPr/>
        <a:lstStyle/>
        <a:p>
          <a:r>
            <a:rPr lang="en-IN" dirty="0"/>
            <a:t>Application of multiples on appropriate parameter</a:t>
          </a:r>
        </a:p>
      </dgm:t>
    </dgm:pt>
    <dgm:pt modelId="{9CCCEBAD-BEAA-4987-9F29-6B007A753F5F}" type="parTrans" cxnId="{2FCBEF8D-262A-4016-80E1-D867F57DE807}">
      <dgm:prSet/>
      <dgm:spPr/>
      <dgm:t>
        <a:bodyPr/>
        <a:lstStyle/>
        <a:p>
          <a:endParaRPr lang="en-IN"/>
        </a:p>
      </dgm:t>
    </dgm:pt>
    <dgm:pt modelId="{3C72765B-89FD-45D4-8359-D9BAFBE116D1}" type="sibTrans" cxnId="{2FCBEF8D-262A-4016-80E1-D867F57DE807}">
      <dgm:prSet/>
      <dgm:spPr/>
      <dgm:t>
        <a:bodyPr/>
        <a:lstStyle/>
        <a:p>
          <a:endParaRPr lang="en-IN"/>
        </a:p>
      </dgm:t>
    </dgm:pt>
    <dgm:pt modelId="{52EE9682-70EE-4A12-B51E-4EC9784D9CA8}">
      <dgm:prSet phldrT="[Text]"/>
      <dgm:spPr/>
      <dgm:t>
        <a:bodyPr/>
        <a:lstStyle/>
        <a:p>
          <a:r>
            <a:rPr lang="en-IN" dirty="0"/>
            <a:t>Derivation of value</a:t>
          </a:r>
        </a:p>
      </dgm:t>
    </dgm:pt>
    <dgm:pt modelId="{4DE4C0C5-8881-4C2E-95A0-F26B2435EE2E}" type="parTrans" cxnId="{95822878-D51E-4D02-A352-D28F8ED22ADF}">
      <dgm:prSet/>
      <dgm:spPr/>
      <dgm:t>
        <a:bodyPr/>
        <a:lstStyle/>
        <a:p>
          <a:endParaRPr lang="en-IN"/>
        </a:p>
      </dgm:t>
    </dgm:pt>
    <dgm:pt modelId="{9E83A7FD-6210-452F-8886-43DEC49F2B07}" type="sibTrans" cxnId="{95822878-D51E-4D02-A352-D28F8ED22ADF}">
      <dgm:prSet/>
      <dgm:spPr/>
      <dgm:t>
        <a:bodyPr/>
        <a:lstStyle/>
        <a:p>
          <a:endParaRPr lang="en-IN"/>
        </a:p>
      </dgm:t>
    </dgm:pt>
    <dgm:pt modelId="{55F9601D-6887-4998-8BF8-6139AD82A869}" type="pres">
      <dgm:prSet presAssocID="{68E3DC84-37D2-4A68-8636-4E54C99F2A0B}" presName="rootnode" presStyleCnt="0">
        <dgm:presLayoutVars>
          <dgm:chMax/>
          <dgm:chPref/>
          <dgm:dir/>
          <dgm:animLvl val="lvl"/>
        </dgm:presLayoutVars>
      </dgm:prSet>
      <dgm:spPr/>
      <dgm:t>
        <a:bodyPr/>
        <a:lstStyle/>
        <a:p>
          <a:endParaRPr lang="en-US"/>
        </a:p>
      </dgm:t>
    </dgm:pt>
    <dgm:pt modelId="{D794DE5E-D967-4B5B-AA5F-27CD12813CBF}" type="pres">
      <dgm:prSet presAssocID="{33A26E36-348D-4827-B858-60A877F4D70B}" presName="composite" presStyleCnt="0"/>
      <dgm:spPr/>
    </dgm:pt>
    <dgm:pt modelId="{11B06E43-48E8-4450-881C-4C3A1E46BEE1}" type="pres">
      <dgm:prSet presAssocID="{33A26E36-348D-4827-B858-60A877F4D70B}" presName="LShape" presStyleLbl="alignNode1" presStyleIdx="0" presStyleCnt="11"/>
      <dgm:spPr/>
    </dgm:pt>
    <dgm:pt modelId="{F7913374-1411-4AFA-A0DD-81AF264690C7}" type="pres">
      <dgm:prSet presAssocID="{33A26E36-348D-4827-B858-60A877F4D70B}" presName="ParentText" presStyleLbl="revTx" presStyleIdx="0" presStyleCnt="6">
        <dgm:presLayoutVars>
          <dgm:chMax val="0"/>
          <dgm:chPref val="0"/>
          <dgm:bulletEnabled val="1"/>
        </dgm:presLayoutVars>
      </dgm:prSet>
      <dgm:spPr/>
      <dgm:t>
        <a:bodyPr/>
        <a:lstStyle/>
        <a:p>
          <a:endParaRPr lang="en-US"/>
        </a:p>
      </dgm:t>
    </dgm:pt>
    <dgm:pt modelId="{C9530265-3BA1-4CCC-998E-30D730A135E7}" type="pres">
      <dgm:prSet presAssocID="{33A26E36-348D-4827-B858-60A877F4D70B}" presName="Triangle" presStyleLbl="alignNode1" presStyleIdx="1" presStyleCnt="11"/>
      <dgm:spPr/>
    </dgm:pt>
    <dgm:pt modelId="{8B313E9B-FEF6-4469-BB8C-8747065A77F5}" type="pres">
      <dgm:prSet presAssocID="{C9A30B16-776F-4B63-9D07-C2CDD38653A7}" presName="sibTrans" presStyleCnt="0"/>
      <dgm:spPr/>
    </dgm:pt>
    <dgm:pt modelId="{F0EEF52A-F2A5-4F7D-90F3-14F9C23DC5BB}" type="pres">
      <dgm:prSet presAssocID="{C9A30B16-776F-4B63-9D07-C2CDD38653A7}" presName="space" presStyleCnt="0"/>
      <dgm:spPr/>
    </dgm:pt>
    <dgm:pt modelId="{4B5496C3-B5D5-4C77-8429-3ABE5FD50094}" type="pres">
      <dgm:prSet presAssocID="{20A5CF7E-9310-4D3B-A0C2-A03E7EB52C98}" presName="composite" presStyleCnt="0"/>
      <dgm:spPr/>
    </dgm:pt>
    <dgm:pt modelId="{EF42BE2E-035F-4F6B-9A04-E9B5C8BFF0E6}" type="pres">
      <dgm:prSet presAssocID="{20A5CF7E-9310-4D3B-A0C2-A03E7EB52C98}" presName="LShape" presStyleLbl="alignNode1" presStyleIdx="2" presStyleCnt="11"/>
      <dgm:spPr/>
    </dgm:pt>
    <dgm:pt modelId="{69605A92-D380-4607-9C67-B7974EEFDD4F}" type="pres">
      <dgm:prSet presAssocID="{20A5CF7E-9310-4D3B-A0C2-A03E7EB52C98}" presName="ParentText" presStyleLbl="revTx" presStyleIdx="1" presStyleCnt="6">
        <dgm:presLayoutVars>
          <dgm:chMax val="0"/>
          <dgm:chPref val="0"/>
          <dgm:bulletEnabled val="1"/>
        </dgm:presLayoutVars>
      </dgm:prSet>
      <dgm:spPr/>
      <dgm:t>
        <a:bodyPr/>
        <a:lstStyle/>
        <a:p>
          <a:endParaRPr lang="en-US"/>
        </a:p>
      </dgm:t>
    </dgm:pt>
    <dgm:pt modelId="{552F5B13-F09C-4481-AF59-F2C6405370D7}" type="pres">
      <dgm:prSet presAssocID="{20A5CF7E-9310-4D3B-A0C2-A03E7EB52C98}" presName="Triangle" presStyleLbl="alignNode1" presStyleIdx="3" presStyleCnt="11"/>
      <dgm:spPr/>
    </dgm:pt>
    <dgm:pt modelId="{A67176E0-C506-4300-A50B-05CB592B6EE0}" type="pres">
      <dgm:prSet presAssocID="{6BDDB2BF-3CBB-45AA-B318-5BF9FAA07401}" presName="sibTrans" presStyleCnt="0"/>
      <dgm:spPr/>
    </dgm:pt>
    <dgm:pt modelId="{EEFB1748-2416-4B8E-BCD3-1ED7ADB619A8}" type="pres">
      <dgm:prSet presAssocID="{6BDDB2BF-3CBB-45AA-B318-5BF9FAA07401}" presName="space" presStyleCnt="0"/>
      <dgm:spPr/>
    </dgm:pt>
    <dgm:pt modelId="{E1F23E92-EBBC-4B7B-BD40-9E77C8C86BA1}" type="pres">
      <dgm:prSet presAssocID="{35EC3F23-882C-4DE0-9B50-C5B70B0D9D4B}" presName="composite" presStyleCnt="0"/>
      <dgm:spPr/>
    </dgm:pt>
    <dgm:pt modelId="{849C0BED-298F-4CD6-B63C-7A4A367C671D}" type="pres">
      <dgm:prSet presAssocID="{35EC3F23-882C-4DE0-9B50-C5B70B0D9D4B}" presName="LShape" presStyleLbl="alignNode1" presStyleIdx="4" presStyleCnt="11"/>
      <dgm:spPr/>
    </dgm:pt>
    <dgm:pt modelId="{5F7DA2F6-D6F8-4C60-97E1-F820CBDDB566}" type="pres">
      <dgm:prSet presAssocID="{35EC3F23-882C-4DE0-9B50-C5B70B0D9D4B}" presName="ParentText" presStyleLbl="revTx" presStyleIdx="2" presStyleCnt="6">
        <dgm:presLayoutVars>
          <dgm:chMax val="0"/>
          <dgm:chPref val="0"/>
          <dgm:bulletEnabled val="1"/>
        </dgm:presLayoutVars>
      </dgm:prSet>
      <dgm:spPr/>
      <dgm:t>
        <a:bodyPr/>
        <a:lstStyle/>
        <a:p>
          <a:endParaRPr lang="en-US"/>
        </a:p>
      </dgm:t>
    </dgm:pt>
    <dgm:pt modelId="{A88C8CB6-8DA2-4A1D-8885-61B91C90E3F8}" type="pres">
      <dgm:prSet presAssocID="{35EC3F23-882C-4DE0-9B50-C5B70B0D9D4B}" presName="Triangle" presStyleLbl="alignNode1" presStyleIdx="5" presStyleCnt="11"/>
      <dgm:spPr/>
    </dgm:pt>
    <dgm:pt modelId="{169535B9-AB48-451C-9166-786B1F4ACEA5}" type="pres">
      <dgm:prSet presAssocID="{064B7C1C-08CA-47B1-9889-061BBD98EE55}" presName="sibTrans" presStyleCnt="0"/>
      <dgm:spPr/>
    </dgm:pt>
    <dgm:pt modelId="{EA961294-544A-493A-86B0-23BEEE34843F}" type="pres">
      <dgm:prSet presAssocID="{064B7C1C-08CA-47B1-9889-061BBD98EE55}" presName="space" presStyleCnt="0"/>
      <dgm:spPr/>
    </dgm:pt>
    <dgm:pt modelId="{9485D64B-A976-430C-8B6D-9F4700E2BBD6}" type="pres">
      <dgm:prSet presAssocID="{83493990-27F4-42D0-9DA4-F0C9C3C34B98}" presName="composite" presStyleCnt="0"/>
      <dgm:spPr/>
    </dgm:pt>
    <dgm:pt modelId="{19CB47DA-FD05-4FAC-AF80-DA4519A73385}" type="pres">
      <dgm:prSet presAssocID="{83493990-27F4-42D0-9DA4-F0C9C3C34B98}" presName="LShape" presStyleLbl="alignNode1" presStyleIdx="6" presStyleCnt="11"/>
      <dgm:spPr/>
    </dgm:pt>
    <dgm:pt modelId="{F86696BC-A1D8-4654-AC3C-93E66511AEC0}" type="pres">
      <dgm:prSet presAssocID="{83493990-27F4-42D0-9DA4-F0C9C3C34B98}" presName="ParentText" presStyleLbl="revTx" presStyleIdx="3" presStyleCnt="6">
        <dgm:presLayoutVars>
          <dgm:chMax val="0"/>
          <dgm:chPref val="0"/>
          <dgm:bulletEnabled val="1"/>
        </dgm:presLayoutVars>
      </dgm:prSet>
      <dgm:spPr/>
      <dgm:t>
        <a:bodyPr/>
        <a:lstStyle/>
        <a:p>
          <a:endParaRPr lang="en-US"/>
        </a:p>
      </dgm:t>
    </dgm:pt>
    <dgm:pt modelId="{4CA7A712-E7B8-4099-A8C1-5925E24819FC}" type="pres">
      <dgm:prSet presAssocID="{83493990-27F4-42D0-9DA4-F0C9C3C34B98}" presName="Triangle" presStyleLbl="alignNode1" presStyleIdx="7" presStyleCnt="11"/>
      <dgm:spPr/>
    </dgm:pt>
    <dgm:pt modelId="{6ED4F31C-720C-4C70-AFC6-97BCA68A4FB0}" type="pres">
      <dgm:prSet presAssocID="{6619AEE7-169F-4D22-8429-5AE0B19CC2D7}" presName="sibTrans" presStyleCnt="0"/>
      <dgm:spPr/>
    </dgm:pt>
    <dgm:pt modelId="{3AD3E080-2656-4E0B-93E0-794A355223DA}" type="pres">
      <dgm:prSet presAssocID="{6619AEE7-169F-4D22-8429-5AE0B19CC2D7}" presName="space" presStyleCnt="0"/>
      <dgm:spPr/>
    </dgm:pt>
    <dgm:pt modelId="{9C8B869E-A22A-4BDC-8DD3-7F0BF93E4E37}" type="pres">
      <dgm:prSet presAssocID="{22A28977-6AEA-46D6-9593-C5E55F7B39EE}" presName="composite" presStyleCnt="0"/>
      <dgm:spPr/>
    </dgm:pt>
    <dgm:pt modelId="{7CF836E6-7332-4459-B62E-C6AC61B049B7}" type="pres">
      <dgm:prSet presAssocID="{22A28977-6AEA-46D6-9593-C5E55F7B39EE}" presName="LShape" presStyleLbl="alignNode1" presStyleIdx="8" presStyleCnt="11"/>
      <dgm:spPr/>
    </dgm:pt>
    <dgm:pt modelId="{8D3114B4-F913-4DE8-8874-E65CADD090AF}" type="pres">
      <dgm:prSet presAssocID="{22A28977-6AEA-46D6-9593-C5E55F7B39EE}" presName="ParentText" presStyleLbl="revTx" presStyleIdx="4" presStyleCnt="6">
        <dgm:presLayoutVars>
          <dgm:chMax val="0"/>
          <dgm:chPref val="0"/>
          <dgm:bulletEnabled val="1"/>
        </dgm:presLayoutVars>
      </dgm:prSet>
      <dgm:spPr/>
      <dgm:t>
        <a:bodyPr/>
        <a:lstStyle/>
        <a:p>
          <a:endParaRPr lang="en-US"/>
        </a:p>
      </dgm:t>
    </dgm:pt>
    <dgm:pt modelId="{A8F90A66-E7E3-47A6-84B4-1D4BF6E0BF15}" type="pres">
      <dgm:prSet presAssocID="{22A28977-6AEA-46D6-9593-C5E55F7B39EE}" presName="Triangle" presStyleLbl="alignNode1" presStyleIdx="9" presStyleCnt="11"/>
      <dgm:spPr/>
    </dgm:pt>
    <dgm:pt modelId="{7E7C5A99-C2AE-4361-A9BB-847903A03D4F}" type="pres">
      <dgm:prSet presAssocID="{3C72765B-89FD-45D4-8359-D9BAFBE116D1}" presName="sibTrans" presStyleCnt="0"/>
      <dgm:spPr/>
    </dgm:pt>
    <dgm:pt modelId="{EBBD50B0-29AE-436F-82BD-E173EC8E3C29}" type="pres">
      <dgm:prSet presAssocID="{3C72765B-89FD-45D4-8359-D9BAFBE116D1}" presName="space" presStyleCnt="0"/>
      <dgm:spPr/>
    </dgm:pt>
    <dgm:pt modelId="{C33F49B3-9316-46E5-939A-D6FF2FCFC08F}" type="pres">
      <dgm:prSet presAssocID="{52EE9682-70EE-4A12-B51E-4EC9784D9CA8}" presName="composite" presStyleCnt="0"/>
      <dgm:spPr/>
    </dgm:pt>
    <dgm:pt modelId="{06F26C1B-A4EF-4BFA-A93F-C53001ED9861}" type="pres">
      <dgm:prSet presAssocID="{52EE9682-70EE-4A12-B51E-4EC9784D9CA8}" presName="LShape" presStyleLbl="alignNode1" presStyleIdx="10" presStyleCnt="11"/>
      <dgm:spPr/>
    </dgm:pt>
    <dgm:pt modelId="{EB9C0A16-5C62-44DD-BB0A-C36898E042FA}" type="pres">
      <dgm:prSet presAssocID="{52EE9682-70EE-4A12-B51E-4EC9784D9CA8}" presName="ParentText" presStyleLbl="revTx" presStyleIdx="5" presStyleCnt="6">
        <dgm:presLayoutVars>
          <dgm:chMax val="0"/>
          <dgm:chPref val="0"/>
          <dgm:bulletEnabled val="1"/>
        </dgm:presLayoutVars>
      </dgm:prSet>
      <dgm:spPr/>
      <dgm:t>
        <a:bodyPr/>
        <a:lstStyle/>
        <a:p>
          <a:endParaRPr lang="en-US"/>
        </a:p>
      </dgm:t>
    </dgm:pt>
  </dgm:ptLst>
  <dgm:cxnLst>
    <dgm:cxn modelId="{186915FA-8CF4-4C64-A33A-F241D79ACEE0}" type="presOf" srcId="{52EE9682-70EE-4A12-B51E-4EC9784D9CA8}" destId="{EB9C0A16-5C62-44DD-BB0A-C36898E042FA}" srcOrd="0" destOrd="0" presId="urn:microsoft.com/office/officeart/2009/3/layout/StepUpProcess"/>
    <dgm:cxn modelId="{D19C5FAA-E6B2-4FFE-991E-1C0531862CB8}" srcId="{68E3DC84-37D2-4A68-8636-4E54C99F2A0B}" destId="{83493990-27F4-42D0-9DA4-F0C9C3C34B98}" srcOrd="3" destOrd="0" parTransId="{B0522E99-47BA-4D97-92A2-AF0F936B2242}" sibTransId="{6619AEE7-169F-4D22-8429-5AE0B19CC2D7}"/>
    <dgm:cxn modelId="{5AB2808F-E761-4A5A-B9C1-A8DBF34B68E4}" type="presOf" srcId="{22A28977-6AEA-46D6-9593-C5E55F7B39EE}" destId="{8D3114B4-F913-4DE8-8874-E65CADD090AF}" srcOrd="0" destOrd="0" presId="urn:microsoft.com/office/officeart/2009/3/layout/StepUpProcess"/>
    <dgm:cxn modelId="{2FCBEF8D-262A-4016-80E1-D867F57DE807}" srcId="{68E3DC84-37D2-4A68-8636-4E54C99F2A0B}" destId="{22A28977-6AEA-46D6-9593-C5E55F7B39EE}" srcOrd="4" destOrd="0" parTransId="{9CCCEBAD-BEAA-4987-9F29-6B007A753F5F}" sibTransId="{3C72765B-89FD-45D4-8359-D9BAFBE116D1}"/>
    <dgm:cxn modelId="{95822878-D51E-4D02-A352-D28F8ED22ADF}" srcId="{68E3DC84-37D2-4A68-8636-4E54C99F2A0B}" destId="{52EE9682-70EE-4A12-B51E-4EC9784D9CA8}" srcOrd="5" destOrd="0" parTransId="{4DE4C0C5-8881-4C2E-95A0-F26B2435EE2E}" sibTransId="{9E83A7FD-6210-452F-8886-43DEC49F2B07}"/>
    <dgm:cxn modelId="{7C4EF443-044F-498B-B157-2DC84154C5D9}" srcId="{68E3DC84-37D2-4A68-8636-4E54C99F2A0B}" destId="{35EC3F23-882C-4DE0-9B50-C5B70B0D9D4B}" srcOrd="2" destOrd="0" parTransId="{16BA48A0-0CC2-4FF1-A74A-77C17D905C4B}" sibTransId="{064B7C1C-08CA-47B1-9889-061BBD98EE55}"/>
    <dgm:cxn modelId="{35C56B7D-4418-46C8-BB30-9E525FF09FF5}" type="presOf" srcId="{20A5CF7E-9310-4D3B-A0C2-A03E7EB52C98}" destId="{69605A92-D380-4607-9C67-B7974EEFDD4F}" srcOrd="0" destOrd="0" presId="urn:microsoft.com/office/officeart/2009/3/layout/StepUpProcess"/>
    <dgm:cxn modelId="{52A698BE-67BA-44D8-8F6A-34B44BB63245}" type="presOf" srcId="{83493990-27F4-42D0-9DA4-F0C9C3C34B98}" destId="{F86696BC-A1D8-4654-AC3C-93E66511AEC0}" srcOrd="0" destOrd="0" presId="urn:microsoft.com/office/officeart/2009/3/layout/StepUpProcess"/>
    <dgm:cxn modelId="{10771CA3-2D8F-4F74-95C1-CA59E95113DC}" type="presOf" srcId="{33A26E36-348D-4827-B858-60A877F4D70B}" destId="{F7913374-1411-4AFA-A0DD-81AF264690C7}" srcOrd="0" destOrd="0" presId="urn:microsoft.com/office/officeart/2009/3/layout/StepUpProcess"/>
    <dgm:cxn modelId="{B020D084-9D86-4DB1-AA0E-F2883E167B3F}" srcId="{68E3DC84-37D2-4A68-8636-4E54C99F2A0B}" destId="{20A5CF7E-9310-4D3B-A0C2-A03E7EB52C98}" srcOrd="1" destOrd="0" parTransId="{99C810F3-6DD2-4D07-8F58-B4704234A5B6}" sibTransId="{6BDDB2BF-3CBB-45AA-B318-5BF9FAA07401}"/>
    <dgm:cxn modelId="{DC792960-7D43-49DB-B4ED-E810753C76FA}" srcId="{68E3DC84-37D2-4A68-8636-4E54C99F2A0B}" destId="{33A26E36-348D-4827-B858-60A877F4D70B}" srcOrd="0" destOrd="0" parTransId="{DF06EBEB-BB8F-437D-9CA4-8C0AA9029FDA}" sibTransId="{C9A30B16-776F-4B63-9D07-C2CDD38653A7}"/>
    <dgm:cxn modelId="{4E27A537-8087-4510-94EE-F43AE79EEF0A}" type="presOf" srcId="{68E3DC84-37D2-4A68-8636-4E54C99F2A0B}" destId="{55F9601D-6887-4998-8BF8-6139AD82A869}" srcOrd="0" destOrd="0" presId="urn:microsoft.com/office/officeart/2009/3/layout/StepUpProcess"/>
    <dgm:cxn modelId="{A5892391-A027-4847-AE5A-24A89B03F177}" type="presOf" srcId="{35EC3F23-882C-4DE0-9B50-C5B70B0D9D4B}" destId="{5F7DA2F6-D6F8-4C60-97E1-F820CBDDB566}" srcOrd="0" destOrd="0" presId="urn:microsoft.com/office/officeart/2009/3/layout/StepUpProcess"/>
    <dgm:cxn modelId="{094F596E-167B-4096-96ED-D5BFCDCA89D8}" type="presParOf" srcId="{55F9601D-6887-4998-8BF8-6139AD82A869}" destId="{D794DE5E-D967-4B5B-AA5F-27CD12813CBF}" srcOrd="0" destOrd="0" presId="urn:microsoft.com/office/officeart/2009/3/layout/StepUpProcess"/>
    <dgm:cxn modelId="{53268604-49D5-4FEE-A52D-F9DEAAA0680A}" type="presParOf" srcId="{D794DE5E-D967-4B5B-AA5F-27CD12813CBF}" destId="{11B06E43-48E8-4450-881C-4C3A1E46BEE1}" srcOrd="0" destOrd="0" presId="urn:microsoft.com/office/officeart/2009/3/layout/StepUpProcess"/>
    <dgm:cxn modelId="{A2C149C4-BCEF-4722-BF69-130D920E9CA9}" type="presParOf" srcId="{D794DE5E-D967-4B5B-AA5F-27CD12813CBF}" destId="{F7913374-1411-4AFA-A0DD-81AF264690C7}" srcOrd="1" destOrd="0" presId="urn:microsoft.com/office/officeart/2009/3/layout/StepUpProcess"/>
    <dgm:cxn modelId="{05AA5A24-70BB-4639-8F9E-C1FF07912635}" type="presParOf" srcId="{D794DE5E-D967-4B5B-AA5F-27CD12813CBF}" destId="{C9530265-3BA1-4CCC-998E-30D730A135E7}" srcOrd="2" destOrd="0" presId="urn:microsoft.com/office/officeart/2009/3/layout/StepUpProcess"/>
    <dgm:cxn modelId="{1DA36290-0B6B-4448-AB13-04BCFF1AF244}" type="presParOf" srcId="{55F9601D-6887-4998-8BF8-6139AD82A869}" destId="{8B313E9B-FEF6-4469-BB8C-8747065A77F5}" srcOrd="1" destOrd="0" presId="urn:microsoft.com/office/officeart/2009/3/layout/StepUpProcess"/>
    <dgm:cxn modelId="{CEADDE2A-82CA-4DCB-B51D-58C6B8C5B0A2}" type="presParOf" srcId="{8B313E9B-FEF6-4469-BB8C-8747065A77F5}" destId="{F0EEF52A-F2A5-4F7D-90F3-14F9C23DC5BB}" srcOrd="0" destOrd="0" presId="urn:microsoft.com/office/officeart/2009/3/layout/StepUpProcess"/>
    <dgm:cxn modelId="{DAA59E39-08DE-41DB-9BE7-B337CAD76867}" type="presParOf" srcId="{55F9601D-6887-4998-8BF8-6139AD82A869}" destId="{4B5496C3-B5D5-4C77-8429-3ABE5FD50094}" srcOrd="2" destOrd="0" presId="urn:microsoft.com/office/officeart/2009/3/layout/StepUpProcess"/>
    <dgm:cxn modelId="{4F0FC507-8891-4A05-830C-E6596FA7355F}" type="presParOf" srcId="{4B5496C3-B5D5-4C77-8429-3ABE5FD50094}" destId="{EF42BE2E-035F-4F6B-9A04-E9B5C8BFF0E6}" srcOrd="0" destOrd="0" presId="urn:microsoft.com/office/officeart/2009/3/layout/StepUpProcess"/>
    <dgm:cxn modelId="{8CCFFF03-A7BE-47DA-A244-AE33EB5EB845}" type="presParOf" srcId="{4B5496C3-B5D5-4C77-8429-3ABE5FD50094}" destId="{69605A92-D380-4607-9C67-B7974EEFDD4F}" srcOrd="1" destOrd="0" presId="urn:microsoft.com/office/officeart/2009/3/layout/StepUpProcess"/>
    <dgm:cxn modelId="{82FEFB54-225A-4886-BC82-CC7E234417DB}" type="presParOf" srcId="{4B5496C3-B5D5-4C77-8429-3ABE5FD50094}" destId="{552F5B13-F09C-4481-AF59-F2C6405370D7}" srcOrd="2" destOrd="0" presId="urn:microsoft.com/office/officeart/2009/3/layout/StepUpProcess"/>
    <dgm:cxn modelId="{579B976D-53F2-4834-9040-8638B67859FF}" type="presParOf" srcId="{55F9601D-6887-4998-8BF8-6139AD82A869}" destId="{A67176E0-C506-4300-A50B-05CB592B6EE0}" srcOrd="3" destOrd="0" presId="urn:microsoft.com/office/officeart/2009/3/layout/StepUpProcess"/>
    <dgm:cxn modelId="{82D573D6-C486-49F2-92B1-68D3B39EC76E}" type="presParOf" srcId="{A67176E0-C506-4300-A50B-05CB592B6EE0}" destId="{EEFB1748-2416-4B8E-BCD3-1ED7ADB619A8}" srcOrd="0" destOrd="0" presId="urn:microsoft.com/office/officeart/2009/3/layout/StepUpProcess"/>
    <dgm:cxn modelId="{F183E123-090C-43BD-B980-85C134ABFCDE}" type="presParOf" srcId="{55F9601D-6887-4998-8BF8-6139AD82A869}" destId="{E1F23E92-EBBC-4B7B-BD40-9E77C8C86BA1}" srcOrd="4" destOrd="0" presId="urn:microsoft.com/office/officeart/2009/3/layout/StepUpProcess"/>
    <dgm:cxn modelId="{13A21B38-3044-4528-91C3-716A4D97EE91}" type="presParOf" srcId="{E1F23E92-EBBC-4B7B-BD40-9E77C8C86BA1}" destId="{849C0BED-298F-4CD6-B63C-7A4A367C671D}" srcOrd="0" destOrd="0" presId="urn:microsoft.com/office/officeart/2009/3/layout/StepUpProcess"/>
    <dgm:cxn modelId="{9AF6556D-D596-45B0-8F87-1F45EA2ABBA3}" type="presParOf" srcId="{E1F23E92-EBBC-4B7B-BD40-9E77C8C86BA1}" destId="{5F7DA2F6-D6F8-4C60-97E1-F820CBDDB566}" srcOrd="1" destOrd="0" presId="urn:microsoft.com/office/officeart/2009/3/layout/StepUpProcess"/>
    <dgm:cxn modelId="{F19B83CF-4F3A-4EE2-A67E-F75F8852B51C}" type="presParOf" srcId="{E1F23E92-EBBC-4B7B-BD40-9E77C8C86BA1}" destId="{A88C8CB6-8DA2-4A1D-8885-61B91C90E3F8}" srcOrd="2" destOrd="0" presId="urn:microsoft.com/office/officeart/2009/3/layout/StepUpProcess"/>
    <dgm:cxn modelId="{2C9D42A2-C7A9-4CEF-A495-77F1BDD4884D}" type="presParOf" srcId="{55F9601D-6887-4998-8BF8-6139AD82A869}" destId="{169535B9-AB48-451C-9166-786B1F4ACEA5}" srcOrd="5" destOrd="0" presId="urn:microsoft.com/office/officeart/2009/3/layout/StepUpProcess"/>
    <dgm:cxn modelId="{E50C9A15-B248-4AF2-A591-F84350B2B087}" type="presParOf" srcId="{169535B9-AB48-451C-9166-786B1F4ACEA5}" destId="{EA961294-544A-493A-86B0-23BEEE34843F}" srcOrd="0" destOrd="0" presId="urn:microsoft.com/office/officeart/2009/3/layout/StepUpProcess"/>
    <dgm:cxn modelId="{1CFBB13B-022B-4AB1-8A4D-E203C0723804}" type="presParOf" srcId="{55F9601D-6887-4998-8BF8-6139AD82A869}" destId="{9485D64B-A976-430C-8B6D-9F4700E2BBD6}" srcOrd="6" destOrd="0" presId="urn:microsoft.com/office/officeart/2009/3/layout/StepUpProcess"/>
    <dgm:cxn modelId="{D666A04C-DD5C-4068-B717-9D1DF6A6DA85}" type="presParOf" srcId="{9485D64B-A976-430C-8B6D-9F4700E2BBD6}" destId="{19CB47DA-FD05-4FAC-AF80-DA4519A73385}" srcOrd="0" destOrd="0" presId="urn:microsoft.com/office/officeart/2009/3/layout/StepUpProcess"/>
    <dgm:cxn modelId="{88CF3D05-5D5B-4198-AC26-7A2B0D3E5189}" type="presParOf" srcId="{9485D64B-A976-430C-8B6D-9F4700E2BBD6}" destId="{F86696BC-A1D8-4654-AC3C-93E66511AEC0}" srcOrd="1" destOrd="0" presId="urn:microsoft.com/office/officeart/2009/3/layout/StepUpProcess"/>
    <dgm:cxn modelId="{E85FB433-A8CF-4300-A628-99D3B36D1A87}" type="presParOf" srcId="{9485D64B-A976-430C-8B6D-9F4700E2BBD6}" destId="{4CA7A712-E7B8-4099-A8C1-5925E24819FC}" srcOrd="2" destOrd="0" presId="urn:microsoft.com/office/officeart/2009/3/layout/StepUpProcess"/>
    <dgm:cxn modelId="{1D5C13A2-4CF9-4320-9458-5F132555A9B4}" type="presParOf" srcId="{55F9601D-6887-4998-8BF8-6139AD82A869}" destId="{6ED4F31C-720C-4C70-AFC6-97BCA68A4FB0}" srcOrd="7" destOrd="0" presId="urn:microsoft.com/office/officeart/2009/3/layout/StepUpProcess"/>
    <dgm:cxn modelId="{4A86214A-E993-4EC3-AC67-568B1CC074C9}" type="presParOf" srcId="{6ED4F31C-720C-4C70-AFC6-97BCA68A4FB0}" destId="{3AD3E080-2656-4E0B-93E0-794A355223DA}" srcOrd="0" destOrd="0" presId="urn:microsoft.com/office/officeart/2009/3/layout/StepUpProcess"/>
    <dgm:cxn modelId="{01056A5B-72FD-4207-8688-66C63EFB5705}" type="presParOf" srcId="{55F9601D-6887-4998-8BF8-6139AD82A869}" destId="{9C8B869E-A22A-4BDC-8DD3-7F0BF93E4E37}" srcOrd="8" destOrd="0" presId="urn:microsoft.com/office/officeart/2009/3/layout/StepUpProcess"/>
    <dgm:cxn modelId="{CE4865F3-A1C9-4D48-AA43-5858BDB6BDA4}" type="presParOf" srcId="{9C8B869E-A22A-4BDC-8DD3-7F0BF93E4E37}" destId="{7CF836E6-7332-4459-B62E-C6AC61B049B7}" srcOrd="0" destOrd="0" presId="urn:microsoft.com/office/officeart/2009/3/layout/StepUpProcess"/>
    <dgm:cxn modelId="{B0D277BF-CA21-45D7-AFF7-ED39F4DF7B4A}" type="presParOf" srcId="{9C8B869E-A22A-4BDC-8DD3-7F0BF93E4E37}" destId="{8D3114B4-F913-4DE8-8874-E65CADD090AF}" srcOrd="1" destOrd="0" presId="urn:microsoft.com/office/officeart/2009/3/layout/StepUpProcess"/>
    <dgm:cxn modelId="{773C7309-F054-4D2A-ADCB-8647F4BFD8B1}" type="presParOf" srcId="{9C8B869E-A22A-4BDC-8DD3-7F0BF93E4E37}" destId="{A8F90A66-E7E3-47A6-84B4-1D4BF6E0BF15}" srcOrd="2" destOrd="0" presId="urn:microsoft.com/office/officeart/2009/3/layout/StepUpProcess"/>
    <dgm:cxn modelId="{64802BF2-5A61-4F56-BE21-BA77D5A58E17}" type="presParOf" srcId="{55F9601D-6887-4998-8BF8-6139AD82A869}" destId="{7E7C5A99-C2AE-4361-A9BB-847903A03D4F}" srcOrd="9" destOrd="0" presId="urn:microsoft.com/office/officeart/2009/3/layout/StepUpProcess"/>
    <dgm:cxn modelId="{4A00E8CA-C0E5-4BB8-8237-6BE069196BCB}" type="presParOf" srcId="{7E7C5A99-C2AE-4361-A9BB-847903A03D4F}" destId="{EBBD50B0-29AE-436F-82BD-E173EC8E3C29}" srcOrd="0" destOrd="0" presId="urn:microsoft.com/office/officeart/2009/3/layout/StepUpProcess"/>
    <dgm:cxn modelId="{CAE3B10F-84F5-4FE7-BED3-054AD529201D}" type="presParOf" srcId="{55F9601D-6887-4998-8BF8-6139AD82A869}" destId="{C33F49B3-9316-46E5-939A-D6FF2FCFC08F}" srcOrd="10" destOrd="0" presId="urn:microsoft.com/office/officeart/2009/3/layout/StepUpProcess"/>
    <dgm:cxn modelId="{DFC80CC9-6134-4E96-9FDF-1E1AA1B84BBA}" type="presParOf" srcId="{C33F49B3-9316-46E5-939A-D6FF2FCFC08F}" destId="{06F26C1B-A4EF-4BFA-A93F-C53001ED9861}" srcOrd="0" destOrd="0" presId="urn:microsoft.com/office/officeart/2009/3/layout/StepUpProcess"/>
    <dgm:cxn modelId="{F77E8837-F2B1-4A1C-8FE9-CE14EDD6A41A}" type="presParOf" srcId="{C33F49B3-9316-46E5-939A-D6FF2FCFC08F}" destId="{EB9C0A16-5C62-44DD-BB0A-C36898E042FA}" srcOrd="1" destOrd="0" presId="urn:microsoft.com/office/officeart/2009/3/layout/StepUp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8E5E80F0-7C0D-43AC-A58F-072D6E7BEB35}" type="doc">
      <dgm:prSet loTypeId="urn:microsoft.com/office/officeart/2005/8/layout/vProcess5" loCatId="process" qsTypeId="urn:microsoft.com/office/officeart/2005/8/quickstyle/simple5" qsCatId="simple" csTypeId="urn:microsoft.com/office/officeart/2005/8/colors/colorful1" csCatId="colorful" phldr="1"/>
      <dgm:spPr/>
      <dgm:t>
        <a:bodyPr/>
        <a:lstStyle/>
        <a:p>
          <a:endParaRPr lang="en-IN"/>
        </a:p>
      </dgm:t>
    </dgm:pt>
    <dgm:pt modelId="{6614DE0E-81E8-481B-8768-DDA24B64F662}">
      <dgm:prSet phldrT="[Text]"/>
      <dgm:spPr/>
      <dgm:t>
        <a:bodyPr/>
        <a:lstStyle/>
        <a:p>
          <a:r>
            <a:rPr lang="en-IN" dirty="0">
              <a:latin typeface="Calibri" panose="020F0502020204030204" pitchFamily="34" charset="0"/>
              <a:cs typeface="Calibri" panose="020F0502020204030204" pitchFamily="34" charset="0"/>
            </a:rPr>
            <a:t>Based on past performance and / or estimates</a:t>
          </a:r>
        </a:p>
      </dgm:t>
    </dgm:pt>
    <dgm:pt modelId="{A2836194-7D6B-4C65-94EC-6BB6C8F050A9}" type="parTrans" cxnId="{6CF5906A-47C6-4440-90E9-A6C5E5D35780}">
      <dgm:prSet/>
      <dgm:spPr/>
      <dgm:t>
        <a:bodyPr/>
        <a:lstStyle/>
        <a:p>
          <a:endParaRPr lang="en-IN">
            <a:latin typeface="Calibri" panose="020F0502020204030204" pitchFamily="34" charset="0"/>
            <a:cs typeface="Calibri" panose="020F0502020204030204" pitchFamily="34" charset="0"/>
          </a:endParaRPr>
        </a:p>
      </dgm:t>
    </dgm:pt>
    <dgm:pt modelId="{8D71C25F-BBCE-424D-B4D6-271A6DF17245}" type="sibTrans" cxnId="{6CF5906A-47C6-4440-90E9-A6C5E5D35780}">
      <dgm:prSet/>
      <dgm:spPr/>
      <dgm:t>
        <a:bodyPr/>
        <a:lstStyle/>
        <a:p>
          <a:endParaRPr lang="en-IN">
            <a:latin typeface="Calibri" panose="020F0502020204030204" pitchFamily="34" charset="0"/>
            <a:cs typeface="Calibri" panose="020F0502020204030204" pitchFamily="34" charset="0"/>
          </a:endParaRPr>
        </a:p>
      </dgm:t>
    </dgm:pt>
    <dgm:pt modelId="{D2CC50FE-D4A5-4BF9-8886-288D561E5036}">
      <dgm:prSet phldrT="[Text]"/>
      <dgm:spPr/>
      <dgm:t>
        <a:bodyPr/>
        <a:lstStyle/>
        <a:p>
          <a:r>
            <a:rPr lang="en-IN" dirty="0">
              <a:latin typeface="Calibri" panose="020F0502020204030204" pitchFamily="34" charset="0"/>
              <a:cs typeface="Calibri" panose="020F0502020204030204" pitchFamily="34" charset="0"/>
            </a:rPr>
            <a:t>Elimination of material non-recurring/ non operational items</a:t>
          </a:r>
        </a:p>
      </dgm:t>
    </dgm:pt>
    <dgm:pt modelId="{657CF93D-4A19-4EF9-BE77-1333D217FD4D}" type="parTrans" cxnId="{A46F3675-C337-4FE6-BB19-F5D371303E08}">
      <dgm:prSet/>
      <dgm:spPr/>
      <dgm:t>
        <a:bodyPr/>
        <a:lstStyle/>
        <a:p>
          <a:endParaRPr lang="en-IN">
            <a:latin typeface="Calibri" panose="020F0502020204030204" pitchFamily="34" charset="0"/>
            <a:cs typeface="Calibri" panose="020F0502020204030204" pitchFamily="34" charset="0"/>
          </a:endParaRPr>
        </a:p>
      </dgm:t>
    </dgm:pt>
    <dgm:pt modelId="{7D9BAF54-DBF5-4B6F-8502-7CA595765B3D}" type="sibTrans" cxnId="{A46F3675-C337-4FE6-BB19-F5D371303E08}">
      <dgm:prSet/>
      <dgm:spPr/>
      <dgm:t>
        <a:bodyPr/>
        <a:lstStyle/>
        <a:p>
          <a:endParaRPr lang="en-IN">
            <a:latin typeface="Calibri" panose="020F0502020204030204" pitchFamily="34" charset="0"/>
            <a:cs typeface="Calibri" panose="020F0502020204030204" pitchFamily="34" charset="0"/>
          </a:endParaRPr>
        </a:p>
      </dgm:t>
    </dgm:pt>
    <dgm:pt modelId="{6987ED9F-9C68-423F-8D54-5080CD4EDE26}">
      <dgm:prSet phldrT="[Text]"/>
      <dgm:spPr>
        <a:solidFill>
          <a:schemeClr val="accent6"/>
        </a:solidFill>
      </dgm:spPr>
      <dgm:t>
        <a:bodyPr/>
        <a:lstStyle/>
        <a:p>
          <a:r>
            <a:rPr lang="en-IN" dirty="0">
              <a:latin typeface="Calibri" panose="020F0502020204030204" pitchFamily="34" charset="0"/>
              <a:cs typeface="Calibri" panose="020F0502020204030204" pitchFamily="34" charset="0"/>
            </a:rPr>
            <a:t>Adjustment for capacity recently added</a:t>
          </a:r>
        </a:p>
      </dgm:t>
    </dgm:pt>
    <dgm:pt modelId="{4E16C1FB-F939-4E4F-BA01-E3422184D93A}" type="parTrans" cxnId="{985023EB-4E3A-41D9-BF78-256670CEB8C6}">
      <dgm:prSet/>
      <dgm:spPr/>
      <dgm:t>
        <a:bodyPr/>
        <a:lstStyle/>
        <a:p>
          <a:endParaRPr lang="en-IN">
            <a:latin typeface="Calibri" panose="020F0502020204030204" pitchFamily="34" charset="0"/>
            <a:cs typeface="Calibri" panose="020F0502020204030204" pitchFamily="34" charset="0"/>
          </a:endParaRPr>
        </a:p>
      </dgm:t>
    </dgm:pt>
    <dgm:pt modelId="{2A6A22CE-20E6-4CE8-A138-E8B0D580853C}" type="sibTrans" cxnId="{985023EB-4E3A-41D9-BF78-256670CEB8C6}">
      <dgm:prSet/>
      <dgm:spPr/>
      <dgm:t>
        <a:bodyPr/>
        <a:lstStyle/>
        <a:p>
          <a:endParaRPr lang="en-IN">
            <a:latin typeface="Calibri" panose="020F0502020204030204" pitchFamily="34" charset="0"/>
            <a:cs typeface="Calibri" panose="020F0502020204030204" pitchFamily="34" charset="0"/>
          </a:endParaRPr>
        </a:p>
      </dgm:t>
    </dgm:pt>
    <dgm:pt modelId="{0D5D5F46-8AE5-4DF3-B8F3-36D2FE59F64C}">
      <dgm:prSet custT="1"/>
      <dgm:spPr/>
      <dgm:t>
        <a:bodyPr/>
        <a:lstStyle/>
        <a:p>
          <a:r>
            <a:rPr lang="en-IN" sz="2400" dirty="0">
              <a:latin typeface="Calibri" panose="020F0502020204030204" pitchFamily="34" charset="0"/>
              <a:cs typeface="Calibri" panose="020F0502020204030204" pitchFamily="34" charset="0"/>
            </a:rPr>
            <a:t>Profits of various years averaged (simple or weighted)</a:t>
          </a:r>
        </a:p>
      </dgm:t>
    </dgm:pt>
    <dgm:pt modelId="{1EC5EF03-9ACA-41A0-8753-F017135A7E38}" type="parTrans" cxnId="{3A699F3A-C67F-4DBD-9CE3-0B4AEFC67C60}">
      <dgm:prSet/>
      <dgm:spPr/>
      <dgm:t>
        <a:bodyPr/>
        <a:lstStyle/>
        <a:p>
          <a:endParaRPr lang="en-IN">
            <a:latin typeface="Calibri" panose="020F0502020204030204" pitchFamily="34" charset="0"/>
            <a:cs typeface="Calibri" panose="020F0502020204030204" pitchFamily="34" charset="0"/>
          </a:endParaRPr>
        </a:p>
      </dgm:t>
    </dgm:pt>
    <dgm:pt modelId="{DE067EB6-38E3-49C2-BF3D-9D70E805D741}" type="sibTrans" cxnId="{3A699F3A-C67F-4DBD-9CE3-0B4AEFC67C60}">
      <dgm:prSet/>
      <dgm:spPr/>
      <dgm:t>
        <a:bodyPr/>
        <a:lstStyle/>
        <a:p>
          <a:endParaRPr lang="en-IN">
            <a:latin typeface="Calibri" panose="020F0502020204030204" pitchFamily="34" charset="0"/>
            <a:cs typeface="Calibri" panose="020F0502020204030204" pitchFamily="34" charset="0"/>
          </a:endParaRPr>
        </a:p>
      </dgm:t>
    </dgm:pt>
    <dgm:pt modelId="{37609B1B-E57E-4F42-AD49-969D50C299F4}" type="pres">
      <dgm:prSet presAssocID="{8E5E80F0-7C0D-43AC-A58F-072D6E7BEB35}" presName="outerComposite" presStyleCnt="0">
        <dgm:presLayoutVars>
          <dgm:chMax val="5"/>
          <dgm:dir/>
          <dgm:resizeHandles val="exact"/>
        </dgm:presLayoutVars>
      </dgm:prSet>
      <dgm:spPr/>
      <dgm:t>
        <a:bodyPr/>
        <a:lstStyle/>
        <a:p>
          <a:endParaRPr lang="en-US"/>
        </a:p>
      </dgm:t>
    </dgm:pt>
    <dgm:pt modelId="{BD34EAAC-14F8-43C2-82F9-11E19F850539}" type="pres">
      <dgm:prSet presAssocID="{8E5E80F0-7C0D-43AC-A58F-072D6E7BEB35}" presName="dummyMaxCanvas" presStyleCnt="0">
        <dgm:presLayoutVars/>
      </dgm:prSet>
      <dgm:spPr/>
    </dgm:pt>
    <dgm:pt modelId="{47BA99A9-51DC-4E23-936D-75B61604B5EC}" type="pres">
      <dgm:prSet presAssocID="{8E5E80F0-7C0D-43AC-A58F-072D6E7BEB35}" presName="FourNodes_1" presStyleLbl="node1" presStyleIdx="0" presStyleCnt="4">
        <dgm:presLayoutVars>
          <dgm:bulletEnabled val="1"/>
        </dgm:presLayoutVars>
      </dgm:prSet>
      <dgm:spPr/>
      <dgm:t>
        <a:bodyPr/>
        <a:lstStyle/>
        <a:p>
          <a:endParaRPr lang="en-US"/>
        </a:p>
      </dgm:t>
    </dgm:pt>
    <dgm:pt modelId="{EE36A586-334F-4D6E-8731-36B8B283EEDB}" type="pres">
      <dgm:prSet presAssocID="{8E5E80F0-7C0D-43AC-A58F-072D6E7BEB35}" presName="FourNodes_2" presStyleLbl="node1" presStyleIdx="1" presStyleCnt="4">
        <dgm:presLayoutVars>
          <dgm:bulletEnabled val="1"/>
        </dgm:presLayoutVars>
      </dgm:prSet>
      <dgm:spPr/>
      <dgm:t>
        <a:bodyPr/>
        <a:lstStyle/>
        <a:p>
          <a:endParaRPr lang="en-US"/>
        </a:p>
      </dgm:t>
    </dgm:pt>
    <dgm:pt modelId="{6D800DDE-C589-479B-9280-5DF94E8325BA}" type="pres">
      <dgm:prSet presAssocID="{8E5E80F0-7C0D-43AC-A58F-072D6E7BEB35}" presName="FourNodes_3" presStyleLbl="node1" presStyleIdx="2" presStyleCnt="4">
        <dgm:presLayoutVars>
          <dgm:bulletEnabled val="1"/>
        </dgm:presLayoutVars>
      </dgm:prSet>
      <dgm:spPr/>
      <dgm:t>
        <a:bodyPr/>
        <a:lstStyle/>
        <a:p>
          <a:endParaRPr lang="en-US"/>
        </a:p>
      </dgm:t>
    </dgm:pt>
    <dgm:pt modelId="{FAC0B4F7-7212-4436-94D3-D096B2E53F3A}" type="pres">
      <dgm:prSet presAssocID="{8E5E80F0-7C0D-43AC-A58F-072D6E7BEB35}" presName="FourNodes_4" presStyleLbl="node1" presStyleIdx="3" presStyleCnt="4">
        <dgm:presLayoutVars>
          <dgm:bulletEnabled val="1"/>
        </dgm:presLayoutVars>
      </dgm:prSet>
      <dgm:spPr/>
      <dgm:t>
        <a:bodyPr/>
        <a:lstStyle/>
        <a:p>
          <a:endParaRPr lang="en-US"/>
        </a:p>
      </dgm:t>
    </dgm:pt>
    <dgm:pt modelId="{A4C79906-3C08-4BCC-A242-09FDE55D69D6}" type="pres">
      <dgm:prSet presAssocID="{8E5E80F0-7C0D-43AC-A58F-072D6E7BEB35}" presName="FourConn_1-2" presStyleLbl="fgAccFollowNode1" presStyleIdx="0" presStyleCnt="3">
        <dgm:presLayoutVars>
          <dgm:bulletEnabled val="1"/>
        </dgm:presLayoutVars>
      </dgm:prSet>
      <dgm:spPr/>
      <dgm:t>
        <a:bodyPr/>
        <a:lstStyle/>
        <a:p>
          <a:endParaRPr lang="en-US"/>
        </a:p>
      </dgm:t>
    </dgm:pt>
    <dgm:pt modelId="{95024A77-5E13-4981-BDD7-930051A687F8}" type="pres">
      <dgm:prSet presAssocID="{8E5E80F0-7C0D-43AC-A58F-072D6E7BEB35}" presName="FourConn_2-3" presStyleLbl="fgAccFollowNode1" presStyleIdx="1" presStyleCnt="3">
        <dgm:presLayoutVars>
          <dgm:bulletEnabled val="1"/>
        </dgm:presLayoutVars>
      </dgm:prSet>
      <dgm:spPr/>
      <dgm:t>
        <a:bodyPr/>
        <a:lstStyle/>
        <a:p>
          <a:endParaRPr lang="en-US"/>
        </a:p>
      </dgm:t>
    </dgm:pt>
    <dgm:pt modelId="{D45706D1-90C7-45EC-8C01-4DE617C4313C}" type="pres">
      <dgm:prSet presAssocID="{8E5E80F0-7C0D-43AC-A58F-072D6E7BEB35}" presName="FourConn_3-4" presStyleLbl="fgAccFollowNode1" presStyleIdx="2" presStyleCnt="3">
        <dgm:presLayoutVars>
          <dgm:bulletEnabled val="1"/>
        </dgm:presLayoutVars>
      </dgm:prSet>
      <dgm:spPr/>
      <dgm:t>
        <a:bodyPr/>
        <a:lstStyle/>
        <a:p>
          <a:endParaRPr lang="en-US"/>
        </a:p>
      </dgm:t>
    </dgm:pt>
    <dgm:pt modelId="{BF42F1D9-5014-4C9A-9476-25521BF901EA}" type="pres">
      <dgm:prSet presAssocID="{8E5E80F0-7C0D-43AC-A58F-072D6E7BEB35}" presName="FourNodes_1_text" presStyleLbl="node1" presStyleIdx="3" presStyleCnt="4">
        <dgm:presLayoutVars>
          <dgm:bulletEnabled val="1"/>
        </dgm:presLayoutVars>
      </dgm:prSet>
      <dgm:spPr/>
      <dgm:t>
        <a:bodyPr/>
        <a:lstStyle/>
        <a:p>
          <a:endParaRPr lang="en-US"/>
        </a:p>
      </dgm:t>
    </dgm:pt>
    <dgm:pt modelId="{43755AAB-CEC6-452A-8D57-6318E9633686}" type="pres">
      <dgm:prSet presAssocID="{8E5E80F0-7C0D-43AC-A58F-072D6E7BEB35}" presName="FourNodes_2_text" presStyleLbl="node1" presStyleIdx="3" presStyleCnt="4">
        <dgm:presLayoutVars>
          <dgm:bulletEnabled val="1"/>
        </dgm:presLayoutVars>
      </dgm:prSet>
      <dgm:spPr/>
      <dgm:t>
        <a:bodyPr/>
        <a:lstStyle/>
        <a:p>
          <a:endParaRPr lang="en-US"/>
        </a:p>
      </dgm:t>
    </dgm:pt>
    <dgm:pt modelId="{61295EAC-703B-4AEF-BF0D-3C6A2F4E4FC3}" type="pres">
      <dgm:prSet presAssocID="{8E5E80F0-7C0D-43AC-A58F-072D6E7BEB35}" presName="FourNodes_3_text" presStyleLbl="node1" presStyleIdx="3" presStyleCnt="4">
        <dgm:presLayoutVars>
          <dgm:bulletEnabled val="1"/>
        </dgm:presLayoutVars>
      </dgm:prSet>
      <dgm:spPr/>
      <dgm:t>
        <a:bodyPr/>
        <a:lstStyle/>
        <a:p>
          <a:endParaRPr lang="en-US"/>
        </a:p>
      </dgm:t>
    </dgm:pt>
    <dgm:pt modelId="{71EDE798-F56C-47C2-9B05-CF610272DE6B}" type="pres">
      <dgm:prSet presAssocID="{8E5E80F0-7C0D-43AC-A58F-072D6E7BEB35}" presName="FourNodes_4_text" presStyleLbl="node1" presStyleIdx="3" presStyleCnt="4">
        <dgm:presLayoutVars>
          <dgm:bulletEnabled val="1"/>
        </dgm:presLayoutVars>
      </dgm:prSet>
      <dgm:spPr/>
      <dgm:t>
        <a:bodyPr/>
        <a:lstStyle/>
        <a:p>
          <a:endParaRPr lang="en-US"/>
        </a:p>
      </dgm:t>
    </dgm:pt>
  </dgm:ptLst>
  <dgm:cxnLst>
    <dgm:cxn modelId="{985023EB-4E3A-41D9-BF78-256670CEB8C6}" srcId="{8E5E80F0-7C0D-43AC-A58F-072D6E7BEB35}" destId="{6987ED9F-9C68-423F-8D54-5080CD4EDE26}" srcOrd="2" destOrd="0" parTransId="{4E16C1FB-F939-4E4F-BA01-E3422184D93A}" sibTransId="{2A6A22CE-20E6-4CE8-A138-E8B0D580853C}"/>
    <dgm:cxn modelId="{145DFD6D-69F3-43B1-9898-B85980718C7F}" type="presOf" srcId="{8D71C25F-BBCE-424D-B4D6-271A6DF17245}" destId="{A4C79906-3C08-4BCC-A242-09FDE55D69D6}" srcOrd="0" destOrd="0" presId="urn:microsoft.com/office/officeart/2005/8/layout/vProcess5"/>
    <dgm:cxn modelId="{B6A82078-AECC-4CA9-B4CE-D2716966DAA0}" type="presOf" srcId="{6987ED9F-9C68-423F-8D54-5080CD4EDE26}" destId="{61295EAC-703B-4AEF-BF0D-3C6A2F4E4FC3}" srcOrd="1" destOrd="0" presId="urn:microsoft.com/office/officeart/2005/8/layout/vProcess5"/>
    <dgm:cxn modelId="{FF0DFA7D-595F-428D-AF0F-097BED4A2AB1}" type="presOf" srcId="{D2CC50FE-D4A5-4BF9-8886-288D561E5036}" destId="{EE36A586-334F-4D6E-8731-36B8B283EEDB}" srcOrd="0" destOrd="0" presId="urn:microsoft.com/office/officeart/2005/8/layout/vProcess5"/>
    <dgm:cxn modelId="{6CF5906A-47C6-4440-90E9-A6C5E5D35780}" srcId="{8E5E80F0-7C0D-43AC-A58F-072D6E7BEB35}" destId="{6614DE0E-81E8-481B-8768-DDA24B64F662}" srcOrd="0" destOrd="0" parTransId="{A2836194-7D6B-4C65-94EC-6BB6C8F050A9}" sibTransId="{8D71C25F-BBCE-424D-B4D6-271A6DF17245}"/>
    <dgm:cxn modelId="{2D9285D1-1C48-4BD2-9039-2F6A14A43603}" type="presOf" srcId="{0D5D5F46-8AE5-4DF3-B8F3-36D2FE59F64C}" destId="{71EDE798-F56C-47C2-9B05-CF610272DE6B}" srcOrd="1" destOrd="0" presId="urn:microsoft.com/office/officeart/2005/8/layout/vProcess5"/>
    <dgm:cxn modelId="{AC8EDBBA-849D-4E95-AEC7-BF28FDE4CD28}" type="presOf" srcId="{0D5D5F46-8AE5-4DF3-B8F3-36D2FE59F64C}" destId="{FAC0B4F7-7212-4436-94D3-D096B2E53F3A}" srcOrd="0" destOrd="0" presId="urn:microsoft.com/office/officeart/2005/8/layout/vProcess5"/>
    <dgm:cxn modelId="{B05E19D3-4F49-4C42-AA76-5E9DABDC0D27}" type="presOf" srcId="{6614DE0E-81E8-481B-8768-DDA24B64F662}" destId="{BF42F1D9-5014-4C9A-9476-25521BF901EA}" srcOrd="1" destOrd="0" presId="urn:microsoft.com/office/officeart/2005/8/layout/vProcess5"/>
    <dgm:cxn modelId="{84A2C14D-6CD6-4AD8-B36B-63D719AA7443}" type="presOf" srcId="{6614DE0E-81E8-481B-8768-DDA24B64F662}" destId="{47BA99A9-51DC-4E23-936D-75B61604B5EC}" srcOrd="0" destOrd="0" presId="urn:microsoft.com/office/officeart/2005/8/layout/vProcess5"/>
    <dgm:cxn modelId="{D52B320B-BEEE-4C17-843E-0FDAA5712D11}" type="presOf" srcId="{D2CC50FE-D4A5-4BF9-8886-288D561E5036}" destId="{43755AAB-CEC6-452A-8D57-6318E9633686}" srcOrd="1" destOrd="0" presId="urn:microsoft.com/office/officeart/2005/8/layout/vProcess5"/>
    <dgm:cxn modelId="{E9BE0887-5652-4656-9271-2116222DB95B}" type="presOf" srcId="{7D9BAF54-DBF5-4B6F-8502-7CA595765B3D}" destId="{95024A77-5E13-4981-BDD7-930051A687F8}" srcOrd="0" destOrd="0" presId="urn:microsoft.com/office/officeart/2005/8/layout/vProcess5"/>
    <dgm:cxn modelId="{AE538069-0967-475D-A470-8D904844D9BF}" type="presOf" srcId="{2A6A22CE-20E6-4CE8-A138-E8B0D580853C}" destId="{D45706D1-90C7-45EC-8C01-4DE617C4313C}" srcOrd="0" destOrd="0" presId="urn:microsoft.com/office/officeart/2005/8/layout/vProcess5"/>
    <dgm:cxn modelId="{3A699F3A-C67F-4DBD-9CE3-0B4AEFC67C60}" srcId="{8E5E80F0-7C0D-43AC-A58F-072D6E7BEB35}" destId="{0D5D5F46-8AE5-4DF3-B8F3-36D2FE59F64C}" srcOrd="3" destOrd="0" parTransId="{1EC5EF03-9ACA-41A0-8753-F017135A7E38}" sibTransId="{DE067EB6-38E3-49C2-BF3D-9D70E805D741}"/>
    <dgm:cxn modelId="{1FCBAFC8-1F90-443A-AB2B-6F1100D7E709}" type="presOf" srcId="{6987ED9F-9C68-423F-8D54-5080CD4EDE26}" destId="{6D800DDE-C589-479B-9280-5DF94E8325BA}" srcOrd="0" destOrd="0" presId="urn:microsoft.com/office/officeart/2005/8/layout/vProcess5"/>
    <dgm:cxn modelId="{A46F3675-C337-4FE6-BB19-F5D371303E08}" srcId="{8E5E80F0-7C0D-43AC-A58F-072D6E7BEB35}" destId="{D2CC50FE-D4A5-4BF9-8886-288D561E5036}" srcOrd="1" destOrd="0" parTransId="{657CF93D-4A19-4EF9-BE77-1333D217FD4D}" sibTransId="{7D9BAF54-DBF5-4B6F-8502-7CA595765B3D}"/>
    <dgm:cxn modelId="{8941EF52-1BD4-4380-B9E7-BDA6F9E6F551}" type="presOf" srcId="{8E5E80F0-7C0D-43AC-A58F-072D6E7BEB35}" destId="{37609B1B-E57E-4F42-AD49-969D50C299F4}" srcOrd="0" destOrd="0" presId="urn:microsoft.com/office/officeart/2005/8/layout/vProcess5"/>
    <dgm:cxn modelId="{00A81B72-21CD-4C83-994B-3E8A8158FE14}" type="presParOf" srcId="{37609B1B-E57E-4F42-AD49-969D50C299F4}" destId="{BD34EAAC-14F8-43C2-82F9-11E19F850539}" srcOrd="0" destOrd="0" presId="urn:microsoft.com/office/officeart/2005/8/layout/vProcess5"/>
    <dgm:cxn modelId="{9A8A50E2-9444-41F8-B692-DD6D3683151A}" type="presParOf" srcId="{37609B1B-E57E-4F42-AD49-969D50C299F4}" destId="{47BA99A9-51DC-4E23-936D-75B61604B5EC}" srcOrd="1" destOrd="0" presId="urn:microsoft.com/office/officeart/2005/8/layout/vProcess5"/>
    <dgm:cxn modelId="{DC85CB42-4694-4408-BB70-530608460D4C}" type="presParOf" srcId="{37609B1B-E57E-4F42-AD49-969D50C299F4}" destId="{EE36A586-334F-4D6E-8731-36B8B283EEDB}" srcOrd="2" destOrd="0" presId="urn:microsoft.com/office/officeart/2005/8/layout/vProcess5"/>
    <dgm:cxn modelId="{269BC765-FC7B-4CA5-9E4C-8EFBD94CE44F}" type="presParOf" srcId="{37609B1B-E57E-4F42-AD49-969D50C299F4}" destId="{6D800DDE-C589-479B-9280-5DF94E8325BA}" srcOrd="3" destOrd="0" presId="urn:microsoft.com/office/officeart/2005/8/layout/vProcess5"/>
    <dgm:cxn modelId="{6E7DFAC9-745F-4960-BD48-50688F193B7D}" type="presParOf" srcId="{37609B1B-E57E-4F42-AD49-969D50C299F4}" destId="{FAC0B4F7-7212-4436-94D3-D096B2E53F3A}" srcOrd="4" destOrd="0" presId="urn:microsoft.com/office/officeart/2005/8/layout/vProcess5"/>
    <dgm:cxn modelId="{F4E882A3-1BAF-442A-90F8-A56BEF7246CC}" type="presParOf" srcId="{37609B1B-E57E-4F42-AD49-969D50C299F4}" destId="{A4C79906-3C08-4BCC-A242-09FDE55D69D6}" srcOrd="5" destOrd="0" presId="urn:microsoft.com/office/officeart/2005/8/layout/vProcess5"/>
    <dgm:cxn modelId="{4C42A64E-6073-4D81-9F73-294789CEEFFC}" type="presParOf" srcId="{37609B1B-E57E-4F42-AD49-969D50C299F4}" destId="{95024A77-5E13-4981-BDD7-930051A687F8}" srcOrd="6" destOrd="0" presId="urn:microsoft.com/office/officeart/2005/8/layout/vProcess5"/>
    <dgm:cxn modelId="{4E21050C-4C72-4333-83FA-A2A1062BEE7F}" type="presParOf" srcId="{37609B1B-E57E-4F42-AD49-969D50C299F4}" destId="{D45706D1-90C7-45EC-8C01-4DE617C4313C}" srcOrd="7" destOrd="0" presId="urn:microsoft.com/office/officeart/2005/8/layout/vProcess5"/>
    <dgm:cxn modelId="{7D584CA3-400A-4525-A233-BC2351FE1C85}" type="presParOf" srcId="{37609B1B-E57E-4F42-AD49-969D50C299F4}" destId="{BF42F1D9-5014-4C9A-9476-25521BF901EA}" srcOrd="8" destOrd="0" presId="urn:microsoft.com/office/officeart/2005/8/layout/vProcess5"/>
    <dgm:cxn modelId="{B39E50E7-22CE-4807-BB90-B1820156CBB2}" type="presParOf" srcId="{37609B1B-E57E-4F42-AD49-969D50C299F4}" destId="{43755AAB-CEC6-452A-8D57-6318E9633686}" srcOrd="9" destOrd="0" presId="urn:microsoft.com/office/officeart/2005/8/layout/vProcess5"/>
    <dgm:cxn modelId="{DA048EA1-D8C3-4CCF-863C-A7FE1CD46ABC}" type="presParOf" srcId="{37609B1B-E57E-4F42-AD49-969D50C299F4}" destId="{61295EAC-703B-4AEF-BF0D-3C6A2F4E4FC3}" srcOrd="10" destOrd="0" presId="urn:microsoft.com/office/officeart/2005/8/layout/vProcess5"/>
    <dgm:cxn modelId="{77159E52-C302-4FE3-838F-B4DE9E1131E4}" type="presParOf" srcId="{37609B1B-E57E-4F42-AD49-969D50C299F4}" destId="{71EDE798-F56C-47C2-9B05-CF610272DE6B}" srcOrd="11"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D44E277F-A460-4532-BB90-95944FE325D4}" type="doc">
      <dgm:prSet loTypeId="urn:microsoft.com/office/officeart/2005/8/layout/hList1" loCatId="Inbox" qsTypeId="urn:microsoft.com/office/officeart/2005/8/quickstyle/simple5" qsCatId="simple" csTypeId="urn:microsoft.com/office/officeart/2005/8/colors/colorful5" csCatId="colorful" phldr="1"/>
      <dgm:spPr/>
      <dgm:t>
        <a:bodyPr/>
        <a:lstStyle/>
        <a:p>
          <a:endParaRPr lang="en-US"/>
        </a:p>
      </dgm:t>
    </dgm:pt>
    <dgm:pt modelId="{F6921303-70D6-4DDD-A41D-1F24B2E09014}">
      <dgm:prSet/>
      <dgm:spPr/>
      <dgm:t>
        <a:bodyPr/>
        <a:lstStyle/>
        <a:p>
          <a:r>
            <a:rPr lang="en-IN" dirty="0">
              <a:latin typeface="Calibri" panose="020F0502020204030204" pitchFamily="34" charset="0"/>
              <a:cs typeface="Calibri" panose="020F0502020204030204" pitchFamily="34" charset="0"/>
            </a:rPr>
            <a:t>Replacement value of assets</a:t>
          </a:r>
          <a:endParaRPr lang="en-US" dirty="0">
            <a:latin typeface="Calibri" panose="020F0502020204030204" pitchFamily="34" charset="0"/>
            <a:cs typeface="Calibri" panose="020F0502020204030204" pitchFamily="34" charset="0"/>
          </a:endParaRPr>
        </a:p>
      </dgm:t>
    </dgm:pt>
    <dgm:pt modelId="{81EBF500-B688-4658-91ED-30EAF7C77970}" type="parTrans" cxnId="{DE2FE52A-9931-4D34-BDBB-1765BB927517}">
      <dgm:prSet/>
      <dgm:spPr/>
      <dgm:t>
        <a:bodyPr/>
        <a:lstStyle/>
        <a:p>
          <a:endParaRPr lang="en-US">
            <a:latin typeface="Calibri" panose="020F0502020204030204" pitchFamily="34" charset="0"/>
            <a:cs typeface="Calibri" panose="020F0502020204030204" pitchFamily="34" charset="0"/>
          </a:endParaRPr>
        </a:p>
      </dgm:t>
    </dgm:pt>
    <dgm:pt modelId="{57A5494C-5EC5-42D4-9C6E-187CBD73D348}" type="sibTrans" cxnId="{DE2FE52A-9931-4D34-BDBB-1765BB927517}">
      <dgm:prSet/>
      <dgm:spPr/>
      <dgm:t>
        <a:bodyPr/>
        <a:lstStyle/>
        <a:p>
          <a:endParaRPr lang="en-US">
            <a:latin typeface="Calibri" panose="020F0502020204030204" pitchFamily="34" charset="0"/>
            <a:cs typeface="Calibri" panose="020F0502020204030204" pitchFamily="34" charset="0"/>
          </a:endParaRPr>
        </a:p>
      </dgm:t>
    </dgm:pt>
    <dgm:pt modelId="{8C5ED0E1-F7B6-4A8E-91DC-013FA784016C}">
      <dgm:prSet/>
      <dgm:spPr/>
      <dgm:t>
        <a:bodyPr/>
        <a:lstStyle/>
        <a:p>
          <a:r>
            <a:rPr lang="en-IN" dirty="0">
              <a:latin typeface="Calibri" panose="020F0502020204030204" pitchFamily="34" charset="0"/>
              <a:cs typeface="Calibri" panose="020F0502020204030204" pitchFamily="34" charset="0"/>
            </a:rPr>
            <a:t>Realisable value of assets</a:t>
          </a:r>
          <a:endParaRPr lang="en-US" dirty="0">
            <a:latin typeface="Calibri" panose="020F0502020204030204" pitchFamily="34" charset="0"/>
            <a:cs typeface="Calibri" panose="020F0502020204030204" pitchFamily="34" charset="0"/>
          </a:endParaRPr>
        </a:p>
      </dgm:t>
    </dgm:pt>
    <dgm:pt modelId="{170C0EF2-C8F4-4C6E-8B46-78221DC954B0}" type="parTrans" cxnId="{15C155DD-4EA2-4EAB-84A1-911C7D69DF03}">
      <dgm:prSet/>
      <dgm:spPr/>
      <dgm:t>
        <a:bodyPr/>
        <a:lstStyle/>
        <a:p>
          <a:endParaRPr lang="en-US">
            <a:latin typeface="Calibri" panose="020F0502020204030204" pitchFamily="34" charset="0"/>
            <a:cs typeface="Calibri" panose="020F0502020204030204" pitchFamily="34" charset="0"/>
          </a:endParaRPr>
        </a:p>
      </dgm:t>
    </dgm:pt>
    <dgm:pt modelId="{D098F845-9C3A-48EC-8E39-291B9CBDAC8E}" type="sibTrans" cxnId="{15C155DD-4EA2-4EAB-84A1-911C7D69DF03}">
      <dgm:prSet/>
      <dgm:spPr/>
      <dgm:t>
        <a:bodyPr/>
        <a:lstStyle/>
        <a:p>
          <a:endParaRPr lang="en-US">
            <a:latin typeface="Calibri" panose="020F0502020204030204" pitchFamily="34" charset="0"/>
            <a:cs typeface="Calibri" panose="020F0502020204030204" pitchFamily="34" charset="0"/>
          </a:endParaRPr>
        </a:p>
      </dgm:t>
    </dgm:pt>
    <dgm:pt modelId="{4ED0016D-A12A-4D41-ADA7-7D65A6A6CFF2}">
      <dgm:prSet/>
      <dgm:spPr/>
      <dgm:t>
        <a:bodyPr/>
        <a:lstStyle/>
        <a:p>
          <a:r>
            <a:rPr lang="en-IN" baseline="0">
              <a:latin typeface="Calibri" panose="020F0502020204030204" pitchFamily="34" charset="0"/>
              <a:cs typeface="Calibri" panose="020F0502020204030204" pitchFamily="34" charset="0"/>
            </a:rPr>
            <a:t>Cost of disposal</a:t>
          </a:r>
          <a:endParaRPr lang="en-US">
            <a:latin typeface="Calibri" panose="020F0502020204030204" pitchFamily="34" charset="0"/>
            <a:cs typeface="Calibri" panose="020F0502020204030204" pitchFamily="34" charset="0"/>
          </a:endParaRPr>
        </a:p>
      </dgm:t>
    </dgm:pt>
    <dgm:pt modelId="{6C8A865E-4A9E-4FF9-9308-9F559D950F74}" type="parTrans" cxnId="{00A273BD-176B-4A6E-86FF-80F762B7707E}">
      <dgm:prSet/>
      <dgm:spPr/>
      <dgm:t>
        <a:bodyPr/>
        <a:lstStyle/>
        <a:p>
          <a:endParaRPr lang="en-US">
            <a:latin typeface="Calibri" panose="020F0502020204030204" pitchFamily="34" charset="0"/>
            <a:cs typeface="Calibri" panose="020F0502020204030204" pitchFamily="34" charset="0"/>
          </a:endParaRPr>
        </a:p>
      </dgm:t>
    </dgm:pt>
    <dgm:pt modelId="{F469E9BB-B016-4542-A758-32CB24C7E88F}" type="sibTrans" cxnId="{00A273BD-176B-4A6E-86FF-80F762B7707E}">
      <dgm:prSet/>
      <dgm:spPr/>
      <dgm:t>
        <a:bodyPr/>
        <a:lstStyle/>
        <a:p>
          <a:endParaRPr lang="en-US">
            <a:latin typeface="Calibri" panose="020F0502020204030204" pitchFamily="34" charset="0"/>
            <a:cs typeface="Calibri" panose="020F0502020204030204" pitchFamily="34" charset="0"/>
          </a:endParaRPr>
        </a:p>
      </dgm:t>
    </dgm:pt>
    <dgm:pt modelId="{7F2281ED-9003-49DF-987E-292EE5577DC3}">
      <dgm:prSet/>
      <dgm:spPr/>
      <dgm:t>
        <a:bodyPr/>
        <a:lstStyle/>
        <a:p>
          <a:r>
            <a:rPr lang="en-IN" baseline="0">
              <a:latin typeface="Calibri" panose="020F0502020204030204" pitchFamily="34" charset="0"/>
              <a:cs typeface="Calibri" panose="020F0502020204030204" pitchFamily="34" charset="0"/>
            </a:rPr>
            <a:t>Tax on sale (STCG, LTCG etc.)</a:t>
          </a:r>
          <a:endParaRPr lang="en-US">
            <a:latin typeface="Calibri" panose="020F0502020204030204" pitchFamily="34" charset="0"/>
            <a:cs typeface="Calibri" panose="020F0502020204030204" pitchFamily="34" charset="0"/>
          </a:endParaRPr>
        </a:p>
      </dgm:t>
    </dgm:pt>
    <dgm:pt modelId="{83575D71-4DD0-42CC-B931-F90C4590E3FF}" type="parTrans" cxnId="{3DB14848-7C2A-440D-BFDD-1CA83D2F2E71}">
      <dgm:prSet/>
      <dgm:spPr/>
      <dgm:t>
        <a:bodyPr/>
        <a:lstStyle/>
        <a:p>
          <a:endParaRPr lang="en-US">
            <a:latin typeface="Calibri" panose="020F0502020204030204" pitchFamily="34" charset="0"/>
            <a:cs typeface="Calibri" panose="020F0502020204030204" pitchFamily="34" charset="0"/>
          </a:endParaRPr>
        </a:p>
      </dgm:t>
    </dgm:pt>
    <dgm:pt modelId="{F64BDDAB-3D4A-4D6B-AA67-92121A15657C}" type="sibTrans" cxnId="{3DB14848-7C2A-440D-BFDD-1CA83D2F2E71}">
      <dgm:prSet/>
      <dgm:spPr/>
      <dgm:t>
        <a:bodyPr/>
        <a:lstStyle/>
        <a:p>
          <a:endParaRPr lang="en-US">
            <a:latin typeface="Calibri" panose="020F0502020204030204" pitchFamily="34" charset="0"/>
            <a:cs typeface="Calibri" panose="020F0502020204030204" pitchFamily="34" charset="0"/>
          </a:endParaRPr>
        </a:p>
      </dgm:t>
    </dgm:pt>
    <dgm:pt modelId="{3844C520-99A5-488C-84B5-83816363C090}">
      <dgm:prSet/>
      <dgm:spPr/>
      <dgm:t>
        <a:bodyPr/>
        <a:lstStyle/>
        <a:p>
          <a:r>
            <a:rPr lang="en-IN" baseline="0">
              <a:latin typeface="Calibri" panose="020F0502020204030204" pitchFamily="34" charset="0"/>
              <a:cs typeface="Calibri" panose="020F0502020204030204" pitchFamily="34" charset="0"/>
            </a:rPr>
            <a:t>Time required</a:t>
          </a:r>
          <a:endParaRPr lang="en-US">
            <a:latin typeface="Calibri" panose="020F0502020204030204" pitchFamily="34" charset="0"/>
            <a:cs typeface="Calibri" panose="020F0502020204030204" pitchFamily="34" charset="0"/>
          </a:endParaRPr>
        </a:p>
      </dgm:t>
    </dgm:pt>
    <dgm:pt modelId="{11107FA1-D661-401F-9509-FB8BDA4AB096}" type="parTrans" cxnId="{8A2E108E-2103-40A6-9225-37749D22F54F}">
      <dgm:prSet/>
      <dgm:spPr/>
      <dgm:t>
        <a:bodyPr/>
        <a:lstStyle/>
        <a:p>
          <a:endParaRPr lang="en-US">
            <a:latin typeface="Calibri" panose="020F0502020204030204" pitchFamily="34" charset="0"/>
            <a:cs typeface="Calibri" panose="020F0502020204030204" pitchFamily="34" charset="0"/>
          </a:endParaRPr>
        </a:p>
      </dgm:t>
    </dgm:pt>
    <dgm:pt modelId="{55E3512C-002A-4ADB-B78C-14DE3ABA0BC5}" type="sibTrans" cxnId="{8A2E108E-2103-40A6-9225-37749D22F54F}">
      <dgm:prSet/>
      <dgm:spPr/>
      <dgm:t>
        <a:bodyPr/>
        <a:lstStyle/>
        <a:p>
          <a:endParaRPr lang="en-US">
            <a:latin typeface="Calibri" panose="020F0502020204030204" pitchFamily="34" charset="0"/>
            <a:cs typeface="Calibri" panose="020F0502020204030204" pitchFamily="34" charset="0"/>
          </a:endParaRPr>
        </a:p>
      </dgm:t>
    </dgm:pt>
    <dgm:pt modelId="{1908D928-F319-48CB-BD8E-353ABC2527CC}">
      <dgm:prSet/>
      <dgm:spPr/>
      <dgm:t>
        <a:bodyPr/>
        <a:lstStyle/>
        <a:p>
          <a:r>
            <a:rPr lang="en-IN" baseline="0" dirty="0">
              <a:latin typeface="Calibri" panose="020F0502020204030204" pitchFamily="34" charset="0"/>
              <a:cs typeface="Calibri" panose="020F0502020204030204" pitchFamily="34" charset="0"/>
            </a:rPr>
            <a:t>Cost of new asset</a:t>
          </a:r>
          <a:endParaRPr lang="en-US" dirty="0">
            <a:latin typeface="Calibri" panose="020F0502020204030204" pitchFamily="34" charset="0"/>
            <a:cs typeface="Calibri" panose="020F0502020204030204" pitchFamily="34" charset="0"/>
          </a:endParaRPr>
        </a:p>
      </dgm:t>
    </dgm:pt>
    <dgm:pt modelId="{FDB950B8-CDEE-44CE-8D28-C358EB50625C}" type="sibTrans" cxnId="{6D072605-BF59-4977-94CE-64031E71EE90}">
      <dgm:prSet/>
      <dgm:spPr/>
      <dgm:t>
        <a:bodyPr/>
        <a:lstStyle/>
        <a:p>
          <a:endParaRPr lang="en-US">
            <a:latin typeface="Calibri" panose="020F0502020204030204" pitchFamily="34" charset="0"/>
            <a:cs typeface="Calibri" panose="020F0502020204030204" pitchFamily="34" charset="0"/>
          </a:endParaRPr>
        </a:p>
      </dgm:t>
    </dgm:pt>
    <dgm:pt modelId="{D62B0E5E-19AE-404D-9BA7-8EA5CAF538BC}" type="parTrans" cxnId="{6D072605-BF59-4977-94CE-64031E71EE90}">
      <dgm:prSet/>
      <dgm:spPr/>
      <dgm:t>
        <a:bodyPr/>
        <a:lstStyle/>
        <a:p>
          <a:endParaRPr lang="en-US">
            <a:latin typeface="Calibri" panose="020F0502020204030204" pitchFamily="34" charset="0"/>
            <a:cs typeface="Calibri" panose="020F0502020204030204" pitchFamily="34" charset="0"/>
          </a:endParaRPr>
        </a:p>
      </dgm:t>
    </dgm:pt>
    <dgm:pt modelId="{98B34671-BACA-4863-89AF-065851301D41}">
      <dgm:prSet/>
      <dgm:spPr/>
      <dgm:t>
        <a:bodyPr/>
        <a:lstStyle/>
        <a:p>
          <a:r>
            <a:rPr lang="en-IN" baseline="0" dirty="0">
              <a:latin typeface="Calibri" panose="020F0502020204030204" pitchFamily="34" charset="0"/>
              <a:cs typeface="Calibri" panose="020F0502020204030204" pitchFamily="34" charset="0"/>
            </a:rPr>
            <a:t>Similar condition</a:t>
          </a:r>
          <a:endParaRPr lang="en-US" dirty="0">
            <a:latin typeface="Calibri" panose="020F0502020204030204" pitchFamily="34" charset="0"/>
            <a:cs typeface="Calibri" panose="020F0502020204030204" pitchFamily="34" charset="0"/>
          </a:endParaRPr>
        </a:p>
      </dgm:t>
    </dgm:pt>
    <dgm:pt modelId="{8C21F794-E703-4CE2-B5CB-2B2762D7F108}" type="sibTrans" cxnId="{A8857767-F726-4BE4-84EF-43D16BFD75F1}">
      <dgm:prSet/>
      <dgm:spPr/>
      <dgm:t>
        <a:bodyPr/>
        <a:lstStyle/>
        <a:p>
          <a:endParaRPr lang="en-US">
            <a:latin typeface="Calibri" panose="020F0502020204030204" pitchFamily="34" charset="0"/>
            <a:cs typeface="Calibri" panose="020F0502020204030204" pitchFamily="34" charset="0"/>
          </a:endParaRPr>
        </a:p>
      </dgm:t>
    </dgm:pt>
    <dgm:pt modelId="{8A2F9182-C59A-4D16-A8B5-D3F113F84047}" type="parTrans" cxnId="{A8857767-F726-4BE4-84EF-43D16BFD75F1}">
      <dgm:prSet/>
      <dgm:spPr/>
      <dgm:t>
        <a:bodyPr/>
        <a:lstStyle/>
        <a:p>
          <a:endParaRPr lang="en-US">
            <a:latin typeface="Calibri" panose="020F0502020204030204" pitchFamily="34" charset="0"/>
            <a:cs typeface="Calibri" panose="020F0502020204030204" pitchFamily="34" charset="0"/>
          </a:endParaRPr>
        </a:p>
      </dgm:t>
    </dgm:pt>
    <dgm:pt modelId="{CBC1E841-354D-45E3-B5DE-B7EC4D076771}">
      <dgm:prSet/>
      <dgm:spPr/>
      <dgm:t>
        <a:bodyPr/>
        <a:lstStyle/>
        <a:p>
          <a:r>
            <a:rPr lang="en-IN" baseline="0" dirty="0">
              <a:latin typeface="Calibri" panose="020F0502020204030204" pitchFamily="34" charset="0"/>
              <a:cs typeface="Calibri" panose="020F0502020204030204" pitchFamily="34" charset="0"/>
            </a:rPr>
            <a:t>Equivalent utility</a:t>
          </a:r>
          <a:endParaRPr lang="en-US" dirty="0">
            <a:latin typeface="Calibri" panose="020F0502020204030204" pitchFamily="34" charset="0"/>
            <a:cs typeface="Calibri" panose="020F0502020204030204" pitchFamily="34" charset="0"/>
          </a:endParaRPr>
        </a:p>
      </dgm:t>
    </dgm:pt>
    <dgm:pt modelId="{A3427D83-007F-474F-A834-EB585EBB58D9}" type="sibTrans" cxnId="{102CE0C9-6568-4891-AD93-69E8436B7BF6}">
      <dgm:prSet/>
      <dgm:spPr/>
      <dgm:t>
        <a:bodyPr/>
        <a:lstStyle/>
        <a:p>
          <a:endParaRPr lang="en-US">
            <a:latin typeface="Calibri" panose="020F0502020204030204" pitchFamily="34" charset="0"/>
            <a:cs typeface="Calibri" panose="020F0502020204030204" pitchFamily="34" charset="0"/>
          </a:endParaRPr>
        </a:p>
      </dgm:t>
    </dgm:pt>
    <dgm:pt modelId="{B600484E-349A-4167-B775-8662573526A4}" type="parTrans" cxnId="{102CE0C9-6568-4891-AD93-69E8436B7BF6}">
      <dgm:prSet/>
      <dgm:spPr/>
      <dgm:t>
        <a:bodyPr/>
        <a:lstStyle/>
        <a:p>
          <a:endParaRPr lang="en-US">
            <a:latin typeface="Calibri" panose="020F0502020204030204" pitchFamily="34" charset="0"/>
            <a:cs typeface="Calibri" panose="020F0502020204030204" pitchFamily="34" charset="0"/>
          </a:endParaRPr>
        </a:p>
      </dgm:t>
    </dgm:pt>
    <dgm:pt modelId="{0878AA88-8B9D-4629-976B-85087A63E4AC}">
      <dgm:prSet/>
      <dgm:spPr/>
      <dgm:t>
        <a:bodyPr/>
        <a:lstStyle/>
        <a:p>
          <a:r>
            <a:rPr lang="en-IN" baseline="0" dirty="0">
              <a:latin typeface="Calibri" panose="020F0502020204030204" pitchFamily="34" charset="0"/>
              <a:cs typeface="Calibri" panose="020F0502020204030204" pitchFamily="34" charset="0"/>
            </a:rPr>
            <a:t>Depreciation for obsolescence</a:t>
          </a:r>
          <a:endParaRPr lang="en-US" dirty="0">
            <a:latin typeface="Calibri" panose="020F0502020204030204" pitchFamily="34" charset="0"/>
            <a:cs typeface="Calibri" panose="020F0502020204030204" pitchFamily="34" charset="0"/>
          </a:endParaRPr>
        </a:p>
      </dgm:t>
    </dgm:pt>
    <dgm:pt modelId="{5E6BD73D-2FB7-49CA-B426-F0BE287FB4EE}" type="sibTrans" cxnId="{57368018-0AC3-4F23-840B-AD5424F92A05}">
      <dgm:prSet/>
      <dgm:spPr/>
      <dgm:t>
        <a:bodyPr/>
        <a:lstStyle/>
        <a:p>
          <a:endParaRPr lang="en-US">
            <a:latin typeface="Calibri" panose="020F0502020204030204" pitchFamily="34" charset="0"/>
            <a:cs typeface="Calibri" panose="020F0502020204030204" pitchFamily="34" charset="0"/>
          </a:endParaRPr>
        </a:p>
      </dgm:t>
    </dgm:pt>
    <dgm:pt modelId="{50EC8D39-4B57-4F7A-A63E-5807F280C2EC}" type="parTrans" cxnId="{57368018-0AC3-4F23-840B-AD5424F92A05}">
      <dgm:prSet/>
      <dgm:spPr/>
      <dgm:t>
        <a:bodyPr/>
        <a:lstStyle/>
        <a:p>
          <a:endParaRPr lang="en-US">
            <a:latin typeface="Calibri" panose="020F0502020204030204" pitchFamily="34" charset="0"/>
            <a:cs typeface="Calibri" panose="020F0502020204030204" pitchFamily="34" charset="0"/>
          </a:endParaRPr>
        </a:p>
      </dgm:t>
    </dgm:pt>
    <dgm:pt modelId="{A92714F2-BCAF-4F6F-A114-FDE6E6902754}" type="pres">
      <dgm:prSet presAssocID="{D44E277F-A460-4532-BB90-95944FE325D4}" presName="Name0" presStyleCnt="0">
        <dgm:presLayoutVars>
          <dgm:dir/>
          <dgm:animLvl val="lvl"/>
          <dgm:resizeHandles val="exact"/>
        </dgm:presLayoutVars>
      </dgm:prSet>
      <dgm:spPr/>
      <dgm:t>
        <a:bodyPr/>
        <a:lstStyle/>
        <a:p>
          <a:endParaRPr lang="en-US"/>
        </a:p>
      </dgm:t>
    </dgm:pt>
    <dgm:pt modelId="{3C876318-39B0-4454-944C-D1354752EB16}" type="pres">
      <dgm:prSet presAssocID="{F6921303-70D6-4DDD-A41D-1F24B2E09014}" presName="composite" presStyleCnt="0"/>
      <dgm:spPr/>
    </dgm:pt>
    <dgm:pt modelId="{53026075-6DA3-475A-866C-1C9FDBC4D2FC}" type="pres">
      <dgm:prSet presAssocID="{F6921303-70D6-4DDD-A41D-1F24B2E09014}" presName="parTx" presStyleLbl="alignNode1" presStyleIdx="0" presStyleCnt="2">
        <dgm:presLayoutVars>
          <dgm:chMax val="0"/>
          <dgm:chPref val="0"/>
          <dgm:bulletEnabled val="1"/>
        </dgm:presLayoutVars>
      </dgm:prSet>
      <dgm:spPr/>
      <dgm:t>
        <a:bodyPr/>
        <a:lstStyle/>
        <a:p>
          <a:endParaRPr lang="en-US"/>
        </a:p>
      </dgm:t>
    </dgm:pt>
    <dgm:pt modelId="{19F7089F-24A0-416C-B84B-F853AB65C3BA}" type="pres">
      <dgm:prSet presAssocID="{F6921303-70D6-4DDD-A41D-1F24B2E09014}" presName="desTx" presStyleLbl="alignAccFollowNode1" presStyleIdx="0" presStyleCnt="2">
        <dgm:presLayoutVars>
          <dgm:bulletEnabled val="1"/>
        </dgm:presLayoutVars>
      </dgm:prSet>
      <dgm:spPr/>
      <dgm:t>
        <a:bodyPr/>
        <a:lstStyle/>
        <a:p>
          <a:endParaRPr lang="en-US"/>
        </a:p>
      </dgm:t>
    </dgm:pt>
    <dgm:pt modelId="{006593E4-9249-4F5C-8B0A-8CF510BF9D1A}" type="pres">
      <dgm:prSet presAssocID="{57A5494C-5EC5-42D4-9C6E-187CBD73D348}" presName="space" presStyleCnt="0"/>
      <dgm:spPr/>
    </dgm:pt>
    <dgm:pt modelId="{170BAC76-D7E2-4509-BAB3-F938BDD7AF6D}" type="pres">
      <dgm:prSet presAssocID="{8C5ED0E1-F7B6-4A8E-91DC-013FA784016C}" presName="composite" presStyleCnt="0"/>
      <dgm:spPr/>
    </dgm:pt>
    <dgm:pt modelId="{D1923DD3-ACC4-417F-A5D6-E490D4A4AFA8}" type="pres">
      <dgm:prSet presAssocID="{8C5ED0E1-F7B6-4A8E-91DC-013FA784016C}" presName="parTx" presStyleLbl="alignNode1" presStyleIdx="1" presStyleCnt="2">
        <dgm:presLayoutVars>
          <dgm:chMax val="0"/>
          <dgm:chPref val="0"/>
          <dgm:bulletEnabled val="1"/>
        </dgm:presLayoutVars>
      </dgm:prSet>
      <dgm:spPr/>
      <dgm:t>
        <a:bodyPr/>
        <a:lstStyle/>
        <a:p>
          <a:endParaRPr lang="en-US"/>
        </a:p>
      </dgm:t>
    </dgm:pt>
    <dgm:pt modelId="{F7BC9CA2-A2F3-4BA6-B372-002B45190D07}" type="pres">
      <dgm:prSet presAssocID="{8C5ED0E1-F7B6-4A8E-91DC-013FA784016C}" presName="desTx" presStyleLbl="alignAccFollowNode1" presStyleIdx="1" presStyleCnt="2">
        <dgm:presLayoutVars>
          <dgm:bulletEnabled val="1"/>
        </dgm:presLayoutVars>
      </dgm:prSet>
      <dgm:spPr/>
      <dgm:t>
        <a:bodyPr/>
        <a:lstStyle/>
        <a:p>
          <a:endParaRPr lang="en-US"/>
        </a:p>
      </dgm:t>
    </dgm:pt>
  </dgm:ptLst>
  <dgm:cxnLst>
    <dgm:cxn modelId="{00A273BD-176B-4A6E-86FF-80F762B7707E}" srcId="{8C5ED0E1-F7B6-4A8E-91DC-013FA784016C}" destId="{4ED0016D-A12A-4D41-ADA7-7D65A6A6CFF2}" srcOrd="0" destOrd="0" parTransId="{6C8A865E-4A9E-4FF9-9308-9F559D950F74}" sibTransId="{F469E9BB-B016-4542-A758-32CB24C7E88F}"/>
    <dgm:cxn modelId="{F3CF88E9-00A7-446F-A411-0864EED4FAA2}" type="presOf" srcId="{8C5ED0E1-F7B6-4A8E-91DC-013FA784016C}" destId="{D1923DD3-ACC4-417F-A5D6-E490D4A4AFA8}" srcOrd="0" destOrd="0" presId="urn:microsoft.com/office/officeart/2005/8/layout/hList1"/>
    <dgm:cxn modelId="{8A2E108E-2103-40A6-9225-37749D22F54F}" srcId="{8C5ED0E1-F7B6-4A8E-91DC-013FA784016C}" destId="{3844C520-99A5-488C-84B5-83816363C090}" srcOrd="2" destOrd="0" parTransId="{11107FA1-D661-401F-9509-FB8BDA4AB096}" sibTransId="{55E3512C-002A-4ADB-B78C-14DE3ABA0BC5}"/>
    <dgm:cxn modelId="{60D2DA49-5219-4BAE-BE75-2638A8D40401}" type="presOf" srcId="{1908D928-F319-48CB-BD8E-353ABC2527CC}" destId="{19F7089F-24A0-416C-B84B-F853AB65C3BA}" srcOrd="0" destOrd="0" presId="urn:microsoft.com/office/officeart/2005/8/layout/hList1"/>
    <dgm:cxn modelId="{15C155DD-4EA2-4EAB-84A1-911C7D69DF03}" srcId="{D44E277F-A460-4532-BB90-95944FE325D4}" destId="{8C5ED0E1-F7B6-4A8E-91DC-013FA784016C}" srcOrd="1" destOrd="0" parTransId="{170C0EF2-C8F4-4C6E-8B46-78221DC954B0}" sibTransId="{D098F845-9C3A-48EC-8E39-291B9CBDAC8E}"/>
    <dgm:cxn modelId="{0FE6F154-153A-4624-8135-CDAA35E08C5F}" type="presOf" srcId="{D44E277F-A460-4532-BB90-95944FE325D4}" destId="{A92714F2-BCAF-4F6F-A114-FDE6E6902754}" srcOrd="0" destOrd="0" presId="urn:microsoft.com/office/officeart/2005/8/layout/hList1"/>
    <dgm:cxn modelId="{102CE0C9-6568-4891-AD93-69E8436B7BF6}" srcId="{F6921303-70D6-4DDD-A41D-1F24B2E09014}" destId="{CBC1E841-354D-45E3-B5DE-B7EC4D076771}" srcOrd="2" destOrd="0" parTransId="{B600484E-349A-4167-B775-8662573526A4}" sibTransId="{A3427D83-007F-474F-A834-EB585EBB58D9}"/>
    <dgm:cxn modelId="{DE2FE52A-9931-4D34-BDBB-1765BB927517}" srcId="{D44E277F-A460-4532-BB90-95944FE325D4}" destId="{F6921303-70D6-4DDD-A41D-1F24B2E09014}" srcOrd="0" destOrd="0" parTransId="{81EBF500-B688-4658-91ED-30EAF7C77970}" sibTransId="{57A5494C-5EC5-42D4-9C6E-187CBD73D348}"/>
    <dgm:cxn modelId="{57368018-0AC3-4F23-840B-AD5424F92A05}" srcId="{F6921303-70D6-4DDD-A41D-1F24B2E09014}" destId="{0878AA88-8B9D-4629-976B-85087A63E4AC}" srcOrd="3" destOrd="0" parTransId="{50EC8D39-4B57-4F7A-A63E-5807F280C2EC}" sibTransId="{5E6BD73D-2FB7-49CA-B426-F0BE287FB4EE}"/>
    <dgm:cxn modelId="{3DB14848-7C2A-440D-BFDD-1CA83D2F2E71}" srcId="{8C5ED0E1-F7B6-4A8E-91DC-013FA784016C}" destId="{7F2281ED-9003-49DF-987E-292EE5577DC3}" srcOrd="1" destOrd="0" parTransId="{83575D71-4DD0-42CC-B931-F90C4590E3FF}" sibTransId="{F64BDDAB-3D4A-4D6B-AA67-92121A15657C}"/>
    <dgm:cxn modelId="{0B8BD9F4-8A57-44CB-8AED-DDC849B55E8A}" type="presOf" srcId="{98B34671-BACA-4863-89AF-065851301D41}" destId="{19F7089F-24A0-416C-B84B-F853AB65C3BA}" srcOrd="0" destOrd="1" presId="urn:microsoft.com/office/officeart/2005/8/layout/hList1"/>
    <dgm:cxn modelId="{083ECEA5-693B-4DE8-94EA-28AFE5C6CF23}" type="presOf" srcId="{CBC1E841-354D-45E3-B5DE-B7EC4D076771}" destId="{19F7089F-24A0-416C-B84B-F853AB65C3BA}" srcOrd="0" destOrd="2" presId="urn:microsoft.com/office/officeart/2005/8/layout/hList1"/>
    <dgm:cxn modelId="{AD5883F4-FC3C-4380-ACB0-7DF7BD611A2B}" type="presOf" srcId="{3844C520-99A5-488C-84B5-83816363C090}" destId="{F7BC9CA2-A2F3-4BA6-B372-002B45190D07}" srcOrd="0" destOrd="2" presId="urn:microsoft.com/office/officeart/2005/8/layout/hList1"/>
    <dgm:cxn modelId="{6D072605-BF59-4977-94CE-64031E71EE90}" srcId="{F6921303-70D6-4DDD-A41D-1F24B2E09014}" destId="{1908D928-F319-48CB-BD8E-353ABC2527CC}" srcOrd="0" destOrd="0" parTransId="{D62B0E5E-19AE-404D-9BA7-8EA5CAF538BC}" sibTransId="{FDB950B8-CDEE-44CE-8D28-C358EB50625C}"/>
    <dgm:cxn modelId="{34C1B67E-F705-480E-B203-5DB3213B0DBD}" type="presOf" srcId="{4ED0016D-A12A-4D41-ADA7-7D65A6A6CFF2}" destId="{F7BC9CA2-A2F3-4BA6-B372-002B45190D07}" srcOrd="0" destOrd="0" presId="urn:microsoft.com/office/officeart/2005/8/layout/hList1"/>
    <dgm:cxn modelId="{E0D958EA-5265-43FC-80A5-27AE85F65915}" type="presOf" srcId="{0878AA88-8B9D-4629-976B-85087A63E4AC}" destId="{19F7089F-24A0-416C-B84B-F853AB65C3BA}" srcOrd="0" destOrd="3" presId="urn:microsoft.com/office/officeart/2005/8/layout/hList1"/>
    <dgm:cxn modelId="{C4F0ADB1-3DCC-40A4-AF8E-E7132E136B52}" type="presOf" srcId="{7F2281ED-9003-49DF-987E-292EE5577DC3}" destId="{F7BC9CA2-A2F3-4BA6-B372-002B45190D07}" srcOrd="0" destOrd="1" presId="urn:microsoft.com/office/officeart/2005/8/layout/hList1"/>
    <dgm:cxn modelId="{EA99C593-77D8-48DB-B2A1-C43A09418D6C}" type="presOf" srcId="{F6921303-70D6-4DDD-A41D-1F24B2E09014}" destId="{53026075-6DA3-475A-866C-1C9FDBC4D2FC}" srcOrd="0" destOrd="0" presId="urn:microsoft.com/office/officeart/2005/8/layout/hList1"/>
    <dgm:cxn modelId="{A8857767-F726-4BE4-84EF-43D16BFD75F1}" srcId="{F6921303-70D6-4DDD-A41D-1F24B2E09014}" destId="{98B34671-BACA-4863-89AF-065851301D41}" srcOrd="1" destOrd="0" parTransId="{8A2F9182-C59A-4D16-A8B5-D3F113F84047}" sibTransId="{8C21F794-E703-4CE2-B5CB-2B2762D7F108}"/>
    <dgm:cxn modelId="{44095712-AA5C-4D2E-B7AC-801B48B939C1}" type="presParOf" srcId="{A92714F2-BCAF-4F6F-A114-FDE6E6902754}" destId="{3C876318-39B0-4454-944C-D1354752EB16}" srcOrd="0" destOrd="0" presId="urn:microsoft.com/office/officeart/2005/8/layout/hList1"/>
    <dgm:cxn modelId="{D4725A5C-1FE0-4F7E-8590-631C0E8BA334}" type="presParOf" srcId="{3C876318-39B0-4454-944C-D1354752EB16}" destId="{53026075-6DA3-475A-866C-1C9FDBC4D2FC}" srcOrd="0" destOrd="0" presId="urn:microsoft.com/office/officeart/2005/8/layout/hList1"/>
    <dgm:cxn modelId="{790035FC-1B45-4C3B-A0B5-3A4328F11D37}" type="presParOf" srcId="{3C876318-39B0-4454-944C-D1354752EB16}" destId="{19F7089F-24A0-416C-B84B-F853AB65C3BA}" srcOrd="1" destOrd="0" presId="urn:microsoft.com/office/officeart/2005/8/layout/hList1"/>
    <dgm:cxn modelId="{4560C804-5B69-4CA5-BC05-9D07E3AD8429}" type="presParOf" srcId="{A92714F2-BCAF-4F6F-A114-FDE6E6902754}" destId="{006593E4-9249-4F5C-8B0A-8CF510BF9D1A}" srcOrd="1" destOrd="0" presId="urn:microsoft.com/office/officeart/2005/8/layout/hList1"/>
    <dgm:cxn modelId="{12110CB2-1C37-43FF-87D1-6D6A5406F7F7}" type="presParOf" srcId="{A92714F2-BCAF-4F6F-A114-FDE6E6902754}" destId="{170BAC76-D7E2-4509-BAB3-F938BDD7AF6D}" srcOrd="2" destOrd="0" presId="urn:microsoft.com/office/officeart/2005/8/layout/hList1"/>
    <dgm:cxn modelId="{BCEB4F20-BB93-4D8D-9D37-6E665BE6F5D2}" type="presParOf" srcId="{170BAC76-D7E2-4509-BAB3-F938BDD7AF6D}" destId="{D1923DD3-ACC4-417F-A5D6-E490D4A4AFA8}" srcOrd="0" destOrd="0" presId="urn:microsoft.com/office/officeart/2005/8/layout/hList1"/>
    <dgm:cxn modelId="{B825003F-4F74-4A76-990C-8C95AFE284DA}" type="presParOf" srcId="{170BAC76-D7E2-4509-BAB3-F938BDD7AF6D}" destId="{F7BC9CA2-A2F3-4BA6-B372-002B45190D07}"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D97192-BFC5-47A8-BE44-2B78CE4D9B9F}">
      <dsp:nvSpPr>
        <dsp:cNvPr id="0" name=""/>
        <dsp:cNvSpPr/>
      </dsp:nvSpPr>
      <dsp:spPr>
        <a:xfrm>
          <a:off x="10379" y="0"/>
          <a:ext cx="10617913" cy="882924"/>
        </a:xfrm>
        <a:prstGeom prst="chevron">
          <a:avLst/>
        </a:prstGeom>
        <a:gradFill rotWithShape="0">
          <a:gsLst>
            <a:gs pos="0">
              <a:schemeClr val="accent1">
                <a:hueOff val="0"/>
                <a:satOff val="0"/>
                <a:lumOff val="0"/>
                <a:alphaOff val="0"/>
                <a:tint val="98000"/>
                <a:lumMod val="110000"/>
              </a:schemeClr>
            </a:gs>
            <a:gs pos="84000">
              <a:schemeClr val="accent1">
                <a:hueOff val="0"/>
                <a:satOff val="0"/>
                <a:lumOff val="0"/>
                <a:alphaOff val="0"/>
                <a:shade val="90000"/>
                <a:lumMod val="88000"/>
              </a:schemeClr>
            </a:gs>
          </a:gsLst>
          <a:lin ang="5400000" scaled="0"/>
        </a:gradFill>
        <a:ln>
          <a:noFill/>
        </a:ln>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dsp:spPr>
      <dsp:style>
        <a:lnRef idx="0">
          <a:scrgbClr r="0" g="0" b="0"/>
        </a:lnRef>
        <a:fillRef idx="3">
          <a:scrgbClr r="0" g="0" b="0"/>
        </a:fillRef>
        <a:effectRef idx="3">
          <a:scrgbClr r="0" g="0" b="0"/>
        </a:effectRef>
        <a:fontRef idx="minor">
          <a:schemeClr val="lt1"/>
        </a:fontRef>
      </dsp:style>
      <dsp:txBody>
        <a:bodyPr spcFirstLastPara="0" vert="horz" wrap="square" lIns="88011" tIns="29337" rIns="29337" bIns="29337" numCol="1" spcCol="1270" anchor="ctr" anchorCtr="0">
          <a:noAutofit/>
        </a:bodyPr>
        <a:lstStyle/>
        <a:p>
          <a:pPr lvl="0" algn="ctr" defTabSz="977900">
            <a:lnSpc>
              <a:spcPct val="90000"/>
            </a:lnSpc>
            <a:spcBef>
              <a:spcPct val="0"/>
            </a:spcBef>
            <a:spcAft>
              <a:spcPct val="35000"/>
            </a:spcAft>
          </a:pPr>
          <a:r>
            <a:rPr lang="en-IN" sz="2200" kern="1200">
              <a:latin typeface="Calibri" panose="020F0502020204030204" pitchFamily="34" charset="0"/>
              <a:cs typeface="Calibri" panose="020F0502020204030204" pitchFamily="34" charset="0"/>
            </a:rPr>
            <a:t>On 18 Oct 2017, MCA notified the Companies (Registered Valuers and Valuation) Rules, 2017</a:t>
          </a:r>
          <a:endParaRPr lang="en-US" sz="2200" kern="1200">
            <a:latin typeface="Calibri" panose="020F0502020204030204" pitchFamily="34" charset="0"/>
            <a:cs typeface="Calibri" panose="020F0502020204030204" pitchFamily="34" charset="0"/>
          </a:endParaRPr>
        </a:p>
      </dsp:txBody>
      <dsp:txXfrm>
        <a:off x="451841" y="0"/>
        <a:ext cx="9734989" cy="88292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A7039B-8A33-4B01-81A5-4A6F9CBB6D88}">
      <dsp:nvSpPr>
        <dsp:cNvPr id="0" name=""/>
        <dsp:cNvSpPr/>
      </dsp:nvSpPr>
      <dsp:spPr>
        <a:xfrm>
          <a:off x="1858514" y="1091844"/>
          <a:ext cx="1482464" cy="71"/>
        </a:xfrm>
        <a:prstGeom prst="rect">
          <a:avLst/>
        </a:prstGeom>
        <a:solidFill>
          <a:schemeClr val="accent5">
            <a:tint val="40000"/>
            <a:alpha val="90000"/>
            <a:hueOff val="0"/>
            <a:satOff val="0"/>
            <a:lumOff val="0"/>
            <a:alphaOff val="0"/>
          </a:schemeClr>
        </a:solidFill>
        <a:ln w="22225" cap="rnd"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E52F272-4743-4BF8-B8FD-27D9F321C65A}">
      <dsp:nvSpPr>
        <dsp:cNvPr id="0" name=""/>
        <dsp:cNvSpPr/>
      </dsp:nvSpPr>
      <dsp:spPr>
        <a:xfrm>
          <a:off x="3229485" y="946250"/>
          <a:ext cx="170483" cy="320050"/>
        </a:xfrm>
        <a:prstGeom prst="chevron">
          <a:avLst>
            <a:gd name="adj" fmla="val 90000"/>
          </a:avLst>
        </a:prstGeom>
        <a:solidFill>
          <a:schemeClr val="accent5">
            <a:tint val="40000"/>
            <a:alpha val="90000"/>
            <a:hueOff val="-923969"/>
            <a:satOff val="-1602"/>
            <a:lumOff val="-161"/>
            <a:alphaOff val="0"/>
          </a:schemeClr>
        </a:solidFill>
        <a:ln w="22225" cap="rnd" cmpd="sng" algn="ctr">
          <a:solidFill>
            <a:schemeClr val="accent5">
              <a:tint val="40000"/>
              <a:alpha val="90000"/>
              <a:hueOff val="-923969"/>
              <a:satOff val="-1602"/>
              <a:lumOff val="-161"/>
              <a:alphaOff val="0"/>
            </a:schemeClr>
          </a:solidFill>
          <a:prstDash val="solid"/>
        </a:ln>
        <a:effectLst/>
      </dsp:spPr>
      <dsp:style>
        <a:lnRef idx="2">
          <a:scrgbClr r="0" g="0" b="0"/>
        </a:lnRef>
        <a:fillRef idx="1">
          <a:scrgbClr r="0" g="0" b="0"/>
        </a:fillRef>
        <a:effectRef idx="0">
          <a:scrgbClr r="0" g="0" b="0"/>
        </a:effectRef>
        <a:fontRef idx="minor"/>
      </dsp:style>
    </dsp:sp>
    <dsp:sp modelId="{C75D23CC-E446-408D-89FA-C03733942275}">
      <dsp:nvSpPr>
        <dsp:cNvPr id="0" name=""/>
        <dsp:cNvSpPr/>
      </dsp:nvSpPr>
      <dsp:spPr>
        <a:xfrm>
          <a:off x="872638" y="291312"/>
          <a:ext cx="1601136" cy="1601136"/>
        </a:xfrm>
        <a:prstGeom prst="ellipse">
          <a:avLst/>
        </a:prstGeom>
        <a:solidFill>
          <a:schemeClr val="accent5">
            <a:hueOff val="0"/>
            <a:satOff val="0"/>
            <a:lumOff val="0"/>
            <a:alphaOff val="0"/>
          </a:schemeClr>
        </a:solidFill>
        <a:ln w="22225" cap="rnd"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2133" tIns="62133" rIns="62133" bIns="62133" numCol="1" spcCol="1270" anchor="ctr" anchorCtr="0">
          <a:noAutofit/>
        </a:bodyPr>
        <a:lstStyle/>
        <a:p>
          <a:pPr lvl="0" algn="ctr" defTabSz="2667000">
            <a:lnSpc>
              <a:spcPct val="90000"/>
            </a:lnSpc>
            <a:spcBef>
              <a:spcPct val="0"/>
            </a:spcBef>
            <a:spcAft>
              <a:spcPct val="35000"/>
            </a:spcAft>
          </a:pPr>
          <a:endParaRPr lang="en-US" sz="6000" kern="1200"/>
        </a:p>
      </dsp:txBody>
      <dsp:txXfrm>
        <a:off x="1107119" y="525793"/>
        <a:ext cx="1132174" cy="1132174"/>
      </dsp:txXfrm>
    </dsp:sp>
    <dsp:sp modelId="{F5B8677E-8057-4E00-85CF-6833104FC226}">
      <dsp:nvSpPr>
        <dsp:cNvPr id="0" name=""/>
        <dsp:cNvSpPr/>
      </dsp:nvSpPr>
      <dsp:spPr>
        <a:xfrm>
          <a:off x="0" y="2064159"/>
          <a:ext cx="3335544" cy="1965600"/>
        </a:xfrm>
        <a:prstGeom prst="upArrowCallout">
          <a:avLst>
            <a:gd name="adj1" fmla="val 50000"/>
            <a:gd name="adj2" fmla="val 20000"/>
            <a:gd name="adj3" fmla="val 20000"/>
            <a:gd name="adj4" fmla="val 100000"/>
          </a:avLst>
        </a:prstGeom>
        <a:solidFill>
          <a:schemeClr val="accent5">
            <a:tint val="40000"/>
            <a:alpha val="90000"/>
            <a:hueOff val="-1847938"/>
            <a:satOff val="-3204"/>
            <a:lumOff val="-322"/>
            <a:alphaOff val="0"/>
          </a:schemeClr>
        </a:solidFill>
        <a:ln w="22225" cap="rnd" cmpd="sng" algn="ctr">
          <a:solidFill>
            <a:schemeClr val="accent5">
              <a:tint val="40000"/>
              <a:alpha val="90000"/>
              <a:hueOff val="-1847938"/>
              <a:satOff val="-3204"/>
              <a:lumOff val="-32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3111" tIns="165100" rIns="263111" bIns="165100" numCol="1" spcCol="1270" anchor="t" anchorCtr="0">
          <a:noAutofit/>
        </a:bodyPr>
        <a:lstStyle/>
        <a:p>
          <a:pPr lvl="0" algn="just" defTabSz="800100">
            <a:lnSpc>
              <a:spcPct val="90000"/>
            </a:lnSpc>
            <a:spcBef>
              <a:spcPct val="0"/>
            </a:spcBef>
            <a:spcAft>
              <a:spcPct val="35000"/>
            </a:spcAft>
          </a:pPr>
          <a:r>
            <a:rPr lang="en-US" sz="1800" kern="1200" dirty="0">
              <a:latin typeface="Calibri" panose="020F0502020204030204" pitchFamily="34" charset="0"/>
              <a:cs typeface="Calibri" panose="020F0502020204030204" pitchFamily="34" charset="0"/>
            </a:rPr>
            <a:t>Authority to administer &amp; perform the functions under these Rules</a:t>
          </a:r>
        </a:p>
        <a:p>
          <a:pPr marL="171450" lvl="1" indent="-171450" algn="l" defTabSz="800100">
            <a:lnSpc>
              <a:spcPct val="90000"/>
            </a:lnSpc>
            <a:spcBef>
              <a:spcPct val="0"/>
            </a:spcBef>
            <a:spcAft>
              <a:spcPct val="15000"/>
            </a:spcAft>
            <a:buChar char="••"/>
          </a:pPr>
          <a:endParaRPr lang="en-IN" sz="1800" kern="1200">
            <a:latin typeface="Calibri" panose="020F0502020204030204" pitchFamily="34" charset="0"/>
            <a:cs typeface="Calibri" panose="020F0502020204030204" pitchFamily="34" charset="0"/>
          </a:endParaRPr>
        </a:p>
      </dsp:txBody>
      <dsp:txXfrm>
        <a:off x="0" y="2457279"/>
        <a:ext cx="3335544" cy="1572480"/>
      </dsp:txXfrm>
    </dsp:sp>
    <dsp:sp modelId="{4664347F-4918-4B5D-B99E-D4AF123B60CA}">
      <dsp:nvSpPr>
        <dsp:cNvPr id="0" name=""/>
        <dsp:cNvSpPr/>
      </dsp:nvSpPr>
      <dsp:spPr>
        <a:xfrm>
          <a:off x="3416498" y="1073887"/>
          <a:ext cx="3335544" cy="71"/>
        </a:xfrm>
        <a:prstGeom prst="rect">
          <a:avLst/>
        </a:prstGeom>
        <a:solidFill>
          <a:schemeClr val="accent5">
            <a:tint val="40000"/>
            <a:alpha val="90000"/>
            <a:hueOff val="-2771908"/>
            <a:satOff val="-4806"/>
            <a:lumOff val="-483"/>
            <a:alphaOff val="0"/>
          </a:schemeClr>
        </a:solidFill>
        <a:ln w="22225" cap="rnd" cmpd="sng" algn="ctr">
          <a:solidFill>
            <a:schemeClr val="accent5">
              <a:tint val="40000"/>
              <a:alpha val="90000"/>
              <a:hueOff val="-2771908"/>
              <a:satOff val="-4806"/>
              <a:lumOff val="-483"/>
              <a:alphaOff val="0"/>
            </a:schemeClr>
          </a:solidFill>
          <a:prstDash val="solid"/>
        </a:ln>
        <a:effectLst/>
      </dsp:spPr>
      <dsp:style>
        <a:lnRef idx="2">
          <a:scrgbClr r="0" g="0" b="0"/>
        </a:lnRef>
        <a:fillRef idx="1">
          <a:scrgbClr r="0" g="0" b="0"/>
        </a:fillRef>
        <a:effectRef idx="0">
          <a:scrgbClr r="0" g="0" b="0"/>
        </a:effectRef>
        <a:fontRef idx="minor"/>
      </dsp:style>
    </dsp:sp>
    <dsp:sp modelId="{D26C5A30-2DC5-44B8-A1A2-4C66D6B38D0E}">
      <dsp:nvSpPr>
        <dsp:cNvPr id="0" name=""/>
        <dsp:cNvSpPr/>
      </dsp:nvSpPr>
      <dsp:spPr>
        <a:xfrm>
          <a:off x="6629696" y="938648"/>
          <a:ext cx="170483" cy="320197"/>
        </a:xfrm>
        <a:prstGeom prst="chevron">
          <a:avLst>
            <a:gd name="adj" fmla="val 90000"/>
          </a:avLst>
        </a:prstGeom>
        <a:solidFill>
          <a:schemeClr val="accent5">
            <a:tint val="40000"/>
            <a:alpha val="90000"/>
            <a:hueOff val="-3695877"/>
            <a:satOff val="-6408"/>
            <a:lumOff val="-644"/>
            <a:alphaOff val="0"/>
          </a:schemeClr>
        </a:solidFill>
        <a:ln w="22225" cap="rnd" cmpd="sng" algn="ctr">
          <a:solidFill>
            <a:schemeClr val="accent5">
              <a:tint val="40000"/>
              <a:alpha val="90000"/>
              <a:hueOff val="-3695877"/>
              <a:satOff val="-6408"/>
              <a:lumOff val="-644"/>
              <a:alphaOff val="0"/>
            </a:schemeClr>
          </a:solidFill>
          <a:prstDash val="solid"/>
        </a:ln>
        <a:effectLst/>
      </dsp:spPr>
      <dsp:style>
        <a:lnRef idx="2">
          <a:scrgbClr r="0" g="0" b="0"/>
        </a:lnRef>
        <a:fillRef idx="1">
          <a:scrgbClr r="0" g="0" b="0"/>
        </a:fillRef>
        <a:effectRef idx="0">
          <a:scrgbClr r="0" g="0" b="0"/>
        </a:effectRef>
        <a:fontRef idx="minor"/>
      </dsp:style>
    </dsp:sp>
    <dsp:sp modelId="{A7133F6D-C643-4CAB-A7E6-BA5451243221}">
      <dsp:nvSpPr>
        <dsp:cNvPr id="0" name=""/>
        <dsp:cNvSpPr/>
      </dsp:nvSpPr>
      <dsp:spPr>
        <a:xfrm>
          <a:off x="4578835" y="291270"/>
          <a:ext cx="1601061" cy="1601061"/>
        </a:xfrm>
        <a:prstGeom prst="ellipse">
          <a:avLst/>
        </a:prstGeom>
        <a:solidFill>
          <a:schemeClr val="accent5">
            <a:hueOff val="-3676673"/>
            <a:satOff val="-5114"/>
            <a:lumOff val="-1961"/>
            <a:alphaOff val="0"/>
          </a:schemeClr>
        </a:solidFill>
        <a:ln w="22225" cap="rnd" cmpd="sng" algn="ctr">
          <a:solidFill>
            <a:schemeClr val="accent5">
              <a:hueOff val="-3676673"/>
              <a:satOff val="-5114"/>
              <a:lumOff val="-1961"/>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2130" tIns="62130" rIns="62130" bIns="62130" numCol="1" spcCol="1270" anchor="ctr" anchorCtr="0">
          <a:noAutofit/>
        </a:bodyPr>
        <a:lstStyle/>
        <a:p>
          <a:pPr lvl="0" algn="ctr" defTabSz="2667000">
            <a:lnSpc>
              <a:spcPct val="90000"/>
            </a:lnSpc>
            <a:spcBef>
              <a:spcPct val="0"/>
            </a:spcBef>
            <a:spcAft>
              <a:spcPct val="35000"/>
            </a:spcAft>
          </a:pPr>
          <a:endParaRPr lang="en-US" sz="6000" kern="1200"/>
        </a:p>
      </dsp:txBody>
      <dsp:txXfrm>
        <a:off x="4813305" y="525740"/>
        <a:ext cx="1132121" cy="1132121"/>
      </dsp:txXfrm>
    </dsp:sp>
    <dsp:sp modelId="{D9A637A3-09C7-44DF-9631-D0937BEAB288}">
      <dsp:nvSpPr>
        <dsp:cNvPr id="0" name=""/>
        <dsp:cNvSpPr/>
      </dsp:nvSpPr>
      <dsp:spPr>
        <a:xfrm>
          <a:off x="3711594" y="2064075"/>
          <a:ext cx="3335544" cy="1965600"/>
        </a:xfrm>
        <a:prstGeom prst="upArrowCallout">
          <a:avLst>
            <a:gd name="adj1" fmla="val 50000"/>
            <a:gd name="adj2" fmla="val 20000"/>
            <a:gd name="adj3" fmla="val 20000"/>
            <a:gd name="adj4" fmla="val 100000"/>
          </a:avLst>
        </a:prstGeom>
        <a:solidFill>
          <a:schemeClr val="accent5">
            <a:tint val="40000"/>
            <a:alpha val="90000"/>
            <a:hueOff val="-4619846"/>
            <a:satOff val="-8010"/>
            <a:lumOff val="-806"/>
            <a:alphaOff val="0"/>
          </a:schemeClr>
        </a:solidFill>
        <a:ln w="22225" cap="rnd" cmpd="sng" algn="ctr">
          <a:solidFill>
            <a:schemeClr val="accent5">
              <a:tint val="40000"/>
              <a:alpha val="90000"/>
              <a:hueOff val="-4619846"/>
              <a:satOff val="-8010"/>
              <a:lumOff val="-80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3111" tIns="165100" rIns="263111" bIns="165100" numCol="1" spcCol="1270" anchor="t" anchorCtr="0">
          <a:noAutofit/>
        </a:bodyPr>
        <a:lstStyle/>
        <a:p>
          <a:pPr lvl="0" algn="just" defTabSz="800100">
            <a:lnSpc>
              <a:spcPct val="90000"/>
            </a:lnSpc>
            <a:spcBef>
              <a:spcPct val="0"/>
            </a:spcBef>
            <a:spcAft>
              <a:spcPct val="35000"/>
            </a:spcAft>
          </a:pPr>
          <a:r>
            <a:rPr lang="en-IN" sz="1800" b="0" kern="1200" dirty="0">
              <a:latin typeface="Calibri" panose="020F0502020204030204" pitchFamily="34" charset="0"/>
              <a:cs typeface="Calibri" panose="020F0502020204030204" pitchFamily="34" charset="0"/>
            </a:rPr>
            <a:t>Organisation to regulate and impart training to the Registered Valuers</a:t>
          </a:r>
        </a:p>
      </dsp:txBody>
      <dsp:txXfrm>
        <a:off x="3711594" y="2457195"/>
        <a:ext cx="3335544" cy="1572480"/>
      </dsp:txXfrm>
    </dsp:sp>
    <dsp:sp modelId="{25C276C2-5F40-47E4-88F1-FDF5F3D52DBE}">
      <dsp:nvSpPr>
        <dsp:cNvPr id="0" name=""/>
        <dsp:cNvSpPr/>
      </dsp:nvSpPr>
      <dsp:spPr>
        <a:xfrm>
          <a:off x="6795308" y="1073924"/>
          <a:ext cx="1667772" cy="72"/>
        </a:xfrm>
        <a:prstGeom prst="rect">
          <a:avLst/>
        </a:prstGeom>
        <a:solidFill>
          <a:schemeClr val="accent5">
            <a:tint val="40000"/>
            <a:alpha val="90000"/>
            <a:hueOff val="-5543816"/>
            <a:satOff val="-9612"/>
            <a:lumOff val="-967"/>
            <a:alphaOff val="0"/>
          </a:schemeClr>
        </a:solidFill>
        <a:ln w="22225" cap="rnd" cmpd="sng" algn="ctr">
          <a:solidFill>
            <a:schemeClr val="accent5">
              <a:tint val="40000"/>
              <a:alpha val="90000"/>
              <a:hueOff val="-5543816"/>
              <a:satOff val="-9612"/>
              <a:lumOff val="-967"/>
              <a:alphaOff val="0"/>
            </a:schemeClr>
          </a:solidFill>
          <a:prstDash val="solid"/>
        </a:ln>
        <a:effectLst/>
      </dsp:spPr>
      <dsp:style>
        <a:lnRef idx="2">
          <a:scrgbClr r="0" g="0" b="0"/>
        </a:lnRef>
        <a:fillRef idx="1">
          <a:scrgbClr r="0" g="0" b="0"/>
        </a:fillRef>
        <a:effectRef idx="0">
          <a:scrgbClr r="0" g="0" b="0"/>
        </a:effectRef>
        <a:fontRef idx="minor"/>
      </dsp:style>
    </dsp:sp>
    <dsp:sp modelId="{549D362D-BDD7-46CA-AFDA-AD6C211C3072}">
      <dsp:nvSpPr>
        <dsp:cNvPr id="0" name=""/>
        <dsp:cNvSpPr/>
      </dsp:nvSpPr>
      <dsp:spPr>
        <a:xfrm>
          <a:off x="8278844" y="285156"/>
          <a:ext cx="1613364" cy="1613364"/>
        </a:xfrm>
        <a:prstGeom prst="ellipse">
          <a:avLst/>
        </a:prstGeom>
        <a:solidFill>
          <a:schemeClr val="accent5">
            <a:hueOff val="-7353345"/>
            <a:satOff val="-10228"/>
            <a:lumOff val="-3922"/>
            <a:alphaOff val="0"/>
          </a:schemeClr>
        </a:solidFill>
        <a:ln w="22225" cap="rnd" cmpd="sng" algn="ctr">
          <a:solidFill>
            <a:schemeClr val="accent5">
              <a:hueOff val="-7353345"/>
              <a:satOff val="-10228"/>
              <a:lumOff val="-3922"/>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2608" tIns="62608" rIns="62608" bIns="62608" numCol="1" spcCol="1270" anchor="ctr" anchorCtr="0">
          <a:noAutofit/>
        </a:bodyPr>
        <a:lstStyle/>
        <a:p>
          <a:pPr lvl="0" algn="ctr" defTabSz="2667000">
            <a:lnSpc>
              <a:spcPct val="90000"/>
            </a:lnSpc>
            <a:spcBef>
              <a:spcPct val="0"/>
            </a:spcBef>
            <a:spcAft>
              <a:spcPct val="35000"/>
            </a:spcAft>
          </a:pPr>
          <a:endParaRPr lang="en-US" sz="6000" kern="1200"/>
        </a:p>
      </dsp:txBody>
      <dsp:txXfrm>
        <a:off x="8515116" y="521428"/>
        <a:ext cx="1140820" cy="1140820"/>
      </dsp:txXfrm>
    </dsp:sp>
    <dsp:sp modelId="{5BBB88CB-6D47-4FE8-91DB-38B874DB070D}">
      <dsp:nvSpPr>
        <dsp:cNvPr id="0" name=""/>
        <dsp:cNvSpPr/>
      </dsp:nvSpPr>
      <dsp:spPr>
        <a:xfrm>
          <a:off x="7417754" y="2064159"/>
          <a:ext cx="3335544" cy="1965600"/>
        </a:xfrm>
        <a:prstGeom prst="upArrowCallout">
          <a:avLst>
            <a:gd name="adj1" fmla="val 50000"/>
            <a:gd name="adj2" fmla="val 20000"/>
            <a:gd name="adj3" fmla="val 20000"/>
            <a:gd name="adj4" fmla="val 100000"/>
          </a:avLst>
        </a:prstGeom>
        <a:solidFill>
          <a:schemeClr val="accent5">
            <a:tint val="40000"/>
            <a:alpha val="90000"/>
            <a:hueOff val="-7391754"/>
            <a:satOff val="-12816"/>
            <a:lumOff val="-1289"/>
            <a:alphaOff val="0"/>
          </a:schemeClr>
        </a:solidFill>
        <a:ln w="22225" cap="rnd" cmpd="sng" algn="ctr">
          <a:solidFill>
            <a:schemeClr val="accent5">
              <a:tint val="40000"/>
              <a:alpha val="90000"/>
              <a:hueOff val="-7391754"/>
              <a:satOff val="-12816"/>
              <a:lumOff val="-1289"/>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3111" tIns="165100" rIns="263111" bIns="165100" numCol="1" spcCol="1270" anchor="t" anchorCtr="0">
          <a:noAutofit/>
        </a:bodyPr>
        <a:lstStyle/>
        <a:p>
          <a:pPr lvl="0" algn="l" defTabSz="800100">
            <a:lnSpc>
              <a:spcPct val="90000"/>
            </a:lnSpc>
            <a:spcBef>
              <a:spcPct val="0"/>
            </a:spcBef>
            <a:spcAft>
              <a:spcPct val="35000"/>
            </a:spcAft>
          </a:pPr>
          <a:r>
            <a:rPr lang="en-US" sz="1800" kern="1200">
              <a:latin typeface="Calibri" panose="020F0502020204030204" pitchFamily="34" charset="0"/>
              <a:cs typeface="Calibri" panose="020F0502020204030204" pitchFamily="34" charset="0"/>
            </a:rPr>
            <a:t>Individual, Firm, LLP or Company</a:t>
          </a:r>
        </a:p>
        <a:p>
          <a:pPr lvl="0" algn="l" defTabSz="800100">
            <a:lnSpc>
              <a:spcPct val="90000"/>
            </a:lnSpc>
            <a:spcBef>
              <a:spcPct val="0"/>
            </a:spcBef>
            <a:spcAft>
              <a:spcPct val="35000"/>
            </a:spcAft>
          </a:pPr>
          <a:r>
            <a:rPr lang="en-US" sz="1800" kern="1200">
              <a:latin typeface="Calibri" panose="020F0502020204030204" pitchFamily="34" charset="0"/>
              <a:cs typeface="Calibri" panose="020F0502020204030204" pitchFamily="34" charset="0"/>
            </a:rPr>
            <a:t>Member of a RVO</a:t>
          </a:r>
        </a:p>
        <a:p>
          <a:pPr lvl="0" algn="l" defTabSz="800100">
            <a:lnSpc>
              <a:spcPct val="90000"/>
            </a:lnSpc>
            <a:spcBef>
              <a:spcPct val="0"/>
            </a:spcBef>
            <a:spcAft>
              <a:spcPct val="35000"/>
            </a:spcAft>
          </a:pPr>
          <a:r>
            <a:rPr lang="en-US" sz="1800" kern="1200">
              <a:latin typeface="Calibri" panose="020F0502020204030204" pitchFamily="34" charset="0"/>
              <a:cs typeface="Calibri" panose="020F0502020204030204" pitchFamily="34" charset="0"/>
            </a:rPr>
            <a:t>Registered with IBBI</a:t>
          </a:r>
        </a:p>
      </dsp:txBody>
      <dsp:txXfrm>
        <a:off x="7417754" y="2457279"/>
        <a:ext cx="3335544" cy="157248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454867-6D3D-43E1-91A1-65E990898A9E}">
      <dsp:nvSpPr>
        <dsp:cNvPr id="0" name=""/>
        <dsp:cNvSpPr/>
      </dsp:nvSpPr>
      <dsp:spPr>
        <a:xfrm>
          <a:off x="4566340" y="1797270"/>
          <a:ext cx="1896828" cy="1079356"/>
        </a:xfrm>
        <a:prstGeom prst="hexagon">
          <a:avLst>
            <a:gd name="adj" fmla="val 28570"/>
            <a:gd name="vf" fmla="val 115470"/>
          </a:avLst>
        </a:prstGeom>
        <a:gradFill rotWithShape="0">
          <a:gsLst>
            <a:gs pos="0">
              <a:schemeClr val="accent4">
                <a:hueOff val="0"/>
                <a:satOff val="0"/>
                <a:lumOff val="0"/>
                <a:alphaOff val="0"/>
                <a:tint val="98000"/>
                <a:lumMod val="110000"/>
              </a:schemeClr>
            </a:gs>
            <a:gs pos="84000">
              <a:schemeClr val="accent4">
                <a:hueOff val="0"/>
                <a:satOff val="0"/>
                <a:lumOff val="0"/>
                <a:alphaOff val="0"/>
                <a:shade val="90000"/>
                <a:lumMod val="88000"/>
              </a:schemeClr>
            </a:gs>
          </a:gsLst>
          <a:lin ang="5400000" scaled="0"/>
        </a:gradFill>
        <a:ln>
          <a:noFill/>
        </a:ln>
        <a:effectLst>
          <a:outerShdw blurRad="38100" dist="25400" dir="5400000" rotWithShape="0">
            <a:srgbClr val="000000">
              <a:alpha val="5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b="1" kern="1200">
              <a:latin typeface="Calibri" panose="020F0502020204030204" pitchFamily="34" charset="0"/>
              <a:cs typeface="Calibri" panose="020F0502020204030204" pitchFamily="34" charset="0"/>
            </a:rPr>
            <a:t>Valuation</a:t>
          </a:r>
          <a:endParaRPr lang="en-IN" sz="2400" b="1" kern="1200"/>
        </a:p>
      </dsp:txBody>
      <dsp:txXfrm>
        <a:off x="4827200" y="1945708"/>
        <a:ext cx="1375108" cy="782480"/>
      </dsp:txXfrm>
    </dsp:sp>
    <dsp:sp modelId="{2894DA33-4C3F-4485-967A-442BCC1FD842}">
      <dsp:nvSpPr>
        <dsp:cNvPr id="0" name=""/>
        <dsp:cNvSpPr/>
      </dsp:nvSpPr>
      <dsp:spPr>
        <a:xfrm>
          <a:off x="6069592" y="926856"/>
          <a:ext cx="715667" cy="616642"/>
        </a:xfrm>
        <a:prstGeom prst="hexagon">
          <a:avLst>
            <a:gd name="adj" fmla="val 28900"/>
            <a:gd name="vf" fmla="val 115470"/>
          </a:avLst>
        </a:prstGeom>
        <a:solidFill>
          <a:schemeClr val="accent5">
            <a:tint val="40000"/>
            <a:hueOff val="0"/>
            <a:satOff val="0"/>
            <a:lumOff val="0"/>
            <a:alphaOff val="0"/>
          </a:schemeClr>
        </a:solidFill>
        <a:ln>
          <a:noFill/>
        </a:ln>
        <a:effectLst>
          <a:outerShdw blurRad="38100" dist="25400" dir="5400000" rotWithShape="0">
            <a:srgbClr val="000000">
              <a:alpha val="55000"/>
            </a:srgbClr>
          </a:outerShdw>
        </a:effectLst>
      </dsp:spPr>
      <dsp:style>
        <a:lnRef idx="0">
          <a:scrgbClr r="0" g="0" b="0"/>
        </a:lnRef>
        <a:fillRef idx="1">
          <a:scrgbClr r="0" g="0" b="0"/>
        </a:fillRef>
        <a:effectRef idx="2">
          <a:scrgbClr r="0" g="0" b="0"/>
        </a:effectRef>
        <a:fontRef idx="minor"/>
      </dsp:style>
    </dsp:sp>
    <dsp:sp modelId="{D6298F30-08EA-4CB4-83EA-BC9C37A48477}">
      <dsp:nvSpPr>
        <dsp:cNvPr id="0" name=""/>
        <dsp:cNvSpPr/>
      </dsp:nvSpPr>
      <dsp:spPr>
        <a:xfrm>
          <a:off x="4531239" y="-52620"/>
          <a:ext cx="1974088" cy="1498397"/>
        </a:xfrm>
        <a:prstGeom prst="hexagon">
          <a:avLst>
            <a:gd name="adj" fmla="val 28570"/>
            <a:gd name="vf" fmla="val 115470"/>
          </a:avLst>
        </a:prstGeom>
        <a:gradFill rotWithShape="0">
          <a:gsLst>
            <a:gs pos="0">
              <a:schemeClr val="accent5">
                <a:hueOff val="0"/>
                <a:satOff val="0"/>
                <a:lumOff val="0"/>
                <a:alphaOff val="0"/>
                <a:tint val="98000"/>
                <a:lumMod val="110000"/>
              </a:schemeClr>
            </a:gs>
            <a:gs pos="84000">
              <a:schemeClr val="accent5">
                <a:hueOff val="0"/>
                <a:satOff val="0"/>
                <a:lumOff val="0"/>
                <a:alphaOff val="0"/>
                <a:shade val="90000"/>
                <a:lumMod val="88000"/>
              </a:schemeClr>
            </a:gs>
          </a:gsLst>
          <a:lin ang="5400000" scaled="0"/>
        </a:gradFill>
        <a:ln>
          <a:noFill/>
        </a:ln>
        <a:effectLst>
          <a:outerShdw blurRad="38100" dist="25400" dir="5400000" rotWithShape="0">
            <a:srgbClr val="000000">
              <a:alpha val="5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kern="1200">
              <a:latin typeface="Calibri" panose="020F0502020204030204" pitchFamily="34" charset="0"/>
              <a:cs typeface="Calibri" panose="020F0502020204030204" pitchFamily="34" charset="0"/>
            </a:rPr>
            <a:t>Value - Price</a:t>
          </a:r>
        </a:p>
      </dsp:txBody>
      <dsp:txXfrm>
        <a:off x="4838444" y="180558"/>
        <a:ext cx="1359678" cy="1032041"/>
      </dsp:txXfrm>
    </dsp:sp>
    <dsp:sp modelId="{F55A43FA-F419-45F6-A2B4-4CE49AECF910}">
      <dsp:nvSpPr>
        <dsp:cNvPr id="0" name=""/>
        <dsp:cNvSpPr/>
      </dsp:nvSpPr>
      <dsp:spPr>
        <a:xfrm>
          <a:off x="6604380" y="1959434"/>
          <a:ext cx="715667" cy="616642"/>
        </a:xfrm>
        <a:prstGeom prst="hexagon">
          <a:avLst>
            <a:gd name="adj" fmla="val 28900"/>
            <a:gd name="vf" fmla="val 115470"/>
          </a:avLst>
        </a:prstGeom>
        <a:solidFill>
          <a:schemeClr val="accent5">
            <a:tint val="40000"/>
            <a:hueOff val="0"/>
            <a:satOff val="0"/>
            <a:lumOff val="0"/>
            <a:alphaOff val="0"/>
          </a:schemeClr>
        </a:solidFill>
        <a:ln>
          <a:noFill/>
        </a:ln>
        <a:effectLst>
          <a:outerShdw blurRad="38100" dist="25400" dir="5400000" rotWithShape="0">
            <a:srgbClr val="000000">
              <a:alpha val="55000"/>
            </a:srgbClr>
          </a:outerShdw>
        </a:effectLst>
      </dsp:spPr>
      <dsp:style>
        <a:lnRef idx="0">
          <a:scrgbClr r="0" g="0" b="0"/>
        </a:lnRef>
        <a:fillRef idx="1">
          <a:scrgbClr r="0" g="0" b="0"/>
        </a:fillRef>
        <a:effectRef idx="2">
          <a:scrgbClr r="0" g="0" b="0"/>
        </a:effectRef>
        <a:fontRef idx="minor"/>
      </dsp:style>
    </dsp:sp>
    <dsp:sp modelId="{D84A4BFF-4FD6-4FC1-8351-B90AE9CDB83B}">
      <dsp:nvSpPr>
        <dsp:cNvPr id="0" name=""/>
        <dsp:cNvSpPr/>
      </dsp:nvSpPr>
      <dsp:spPr>
        <a:xfrm>
          <a:off x="6460290" y="618745"/>
          <a:ext cx="1974088" cy="1586143"/>
        </a:xfrm>
        <a:prstGeom prst="hexagon">
          <a:avLst>
            <a:gd name="adj" fmla="val 28570"/>
            <a:gd name="vf" fmla="val 115470"/>
          </a:avLst>
        </a:prstGeom>
        <a:gradFill rotWithShape="0">
          <a:gsLst>
            <a:gs pos="0">
              <a:schemeClr val="accent5">
                <a:hueOff val="-1470669"/>
                <a:satOff val="-2046"/>
                <a:lumOff val="-784"/>
                <a:alphaOff val="0"/>
                <a:tint val="98000"/>
                <a:lumMod val="110000"/>
              </a:schemeClr>
            </a:gs>
            <a:gs pos="84000">
              <a:schemeClr val="accent5">
                <a:hueOff val="-1470669"/>
                <a:satOff val="-2046"/>
                <a:lumOff val="-784"/>
                <a:alphaOff val="0"/>
                <a:shade val="90000"/>
                <a:lumMod val="88000"/>
              </a:schemeClr>
            </a:gs>
          </a:gsLst>
          <a:lin ang="5400000" scaled="0"/>
        </a:gradFill>
        <a:ln>
          <a:noFill/>
        </a:ln>
        <a:effectLst>
          <a:outerShdw blurRad="38100" dist="25400" dir="5400000" rotWithShape="0">
            <a:srgbClr val="000000">
              <a:alpha val="5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kern="1200">
              <a:latin typeface="Calibri" panose="020F0502020204030204" pitchFamily="34" charset="0"/>
              <a:cs typeface="Calibri" panose="020F0502020204030204" pitchFamily="34" charset="0"/>
            </a:rPr>
            <a:t>Not an Exact science</a:t>
          </a:r>
        </a:p>
      </dsp:txBody>
      <dsp:txXfrm>
        <a:off x="6775851" y="872292"/>
        <a:ext cx="1342966" cy="1079049"/>
      </dsp:txXfrm>
    </dsp:sp>
    <dsp:sp modelId="{9A0C3F0A-0ABC-464F-9416-2FD77A1AF978}">
      <dsp:nvSpPr>
        <dsp:cNvPr id="0" name=""/>
        <dsp:cNvSpPr/>
      </dsp:nvSpPr>
      <dsp:spPr>
        <a:xfrm>
          <a:off x="6144344" y="3185583"/>
          <a:ext cx="715667" cy="616642"/>
        </a:xfrm>
        <a:prstGeom prst="hexagon">
          <a:avLst>
            <a:gd name="adj" fmla="val 28900"/>
            <a:gd name="vf" fmla="val 115470"/>
          </a:avLst>
        </a:prstGeom>
        <a:solidFill>
          <a:schemeClr val="accent5">
            <a:tint val="40000"/>
            <a:hueOff val="0"/>
            <a:satOff val="0"/>
            <a:lumOff val="0"/>
            <a:alphaOff val="0"/>
          </a:schemeClr>
        </a:solidFill>
        <a:ln>
          <a:noFill/>
        </a:ln>
        <a:effectLst>
          <a:outerShdw blurRad="38100" dist="25400" dir="5400000" rotWithShape="0">
            <a:srgbClr val="000000">
              <a:alpha val="55000"/>
            </a:srgbClr>
          </a:outerShdw>
        </a:effectLst>
      </dsp:spPr>
      <dsp:style>
        <a:lnRef idx="0">
          <a:scrgbClr r="0" g="0" b="0"/>
        </a:lnRef>
        <a:fillRef idx="1">
          <a:scrgbClr r="0" g="0" b="0"/>
        </a:fillRef>
        <a:effectRef idx="2">
          <a:scrgbClr r="0" g="0" b="0"/>
        </a:effectRef>
        <a:fontRef idx="minor"/>
      </dsp:style>
    </dsp:sp>
    <dsp:sp modelId="{BC21FD04-4A23-4768-BB17-91F73E8598E0}">
      <dsp:nvSpPr>
        <dsp:cNvPr id="0" name=""/>
        <dsp:cNvSpPr/>
      </dsp:nvSpPr>
      <dsp:spPr>
        <a:xfrm>
          <a:off x="6530209" y="2356660"/>
          <a:ext cx="1974088" cy="1586143"/>
        </a:xfrm>
        <a:prstGeom prst="hexagon">
          <a:avLst>
            <a:gd name="adj" fmla="val 28570"/>
            <a:gd name="vf" fmla="val 115470"/>
          </a:avLst>
        </a:prstGeom>
        <a:gradFill rotWithShape="0">
          <a:gsLst>
            <a:gs pos="0">
              <a:schemeClr val="accent5">
                <a:hueOff val="-2941338"/>
                <a:satOff val="-4091"/>
                <a:lumOff val="-1569"/>
                <a:alphaOff val="0"/>
                <a:tint val="98000"/>
                <a:lumMod val="110000"/>
              </a:schemeClr>
            </a:gs>
            <a:gs pos="84000">
              <a:schemeClr val="accent5">
                <a:hueOff val="-2941338"/>
                <a:satOff val="-4091"/>
                <a:lumOff val="-1569"/>
                <a:alphaOff val="0"/>
                <a:shade val="90000"/>
                <a:lumMod val="88000"/>
              </a:schemeClr>
            </a:gs>
          </a:gsLst>
          <a:lin ang="5400000" scaled="0"/>
        </a:gradFill>
        <a:ln>
          <a:noFill/>
        </a:ln>
        <a:effectLst>
          <a:outerShdw blurRad="38100" dist="25400" dir="5400000" rotWithShape="0">
            <a:srgbClr val="000000">
              <a:alpha val="5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kern="1200" dirty="0">
              <a:latin typeface="Calibri" panose="020F0502020204030204" pitchFamily="34" charset="0"/>
              <a:cs typeface="Calibri" panose="020F0502020204030204" pitchFamily="34" charset="0"/>
            </a:rPr>
            <a:t>More of an Art</a:t>
          </a:r>
        </a:p>
      </dsp:txBody>
      <dsp:txXfrm>
        <a:off x="6845770" y="2610207"/>
        <a:ext cx="1342966" cy="1079049"/>
      </dsp:txXfrm>
    </dsp:sp>
    <dsp:sp modelId="{53A4DA27-F8A7-45D0-9C39-44DD1A05375C}">
      <dsp:nvSpPr>
        <dsp:cNvPr id="0" name=""/>
        <dsp:cNvSpPr/>
      </dsp:nvSpPr>
      <dsp:spPr>
        <a:xfrm>
          <a:off x="4314469" y="3050202"/>
          <a:ext cx="715667" cy="616642"/>
        </a:xfrm>
        <a:prstGeom prst="hexagon">
          <a:avLst>
            <a:gd name="adj" fmla="val 28900"/>
            <a:gd name="vf" fmla="val 115470"/>
          </a:avLst>
        </a:prstGeom>
        <a:solidFill>
          <a:schemeClr val="accent5">
            <a:tint val="40000"/>
            <a:hueOff val="0"/>
            <a:satOff val="0"/>
            <a:lumOff val="0"/>
            <a:alphaOff val="0"/>
          </a:schemeClr>
        </a:solidFill>
        <a:ln>
          <a:noFill/>
        </a:ln>
        <a:effectLst>
          <a:outerShdw blurRad="38100" dist="25400" dir="5400000" rotWithShape="0">
            <a:srgbClr val="000000">
              <a:alpha val="55000"/>
            </a:srgbClr>
          </a:outerShdw>
        </a:effectLst>
      </dsp:spPr>
      <dsp:style>
        <a:lnRef idx="0">
          <a:scrgbClr r="0" g="0" b="0"/>
        </a:lnRef>
        <a:fillRef idx="1">
          <a:scrgbClr r="0" g="0" b="0"/>
        </a:fillRef>
        <a:effectRef idx="2">
          <a:scrgbClr r="0" g="0" b="0"/>
        </a:effectRef>
        <a:fontRef idx="minor"/>
      </dsp:style>
    </dsp:sp>
    <dsp:sp modelId="{7D8947B7-4F53-404E-A2F1-D1A51614695D}">
      <dsp:nvSpPr>
        <dsp:cNvPr id="0" name=""/>
        <dsp:cNvSpPr/>
      </dsp:nvSpPr>
      <dsp:spPr>
        <a:xfrm>
          <a:off x="4515221" y="3179189"/>
          <a:ext cx="1999503" cy="1401627"/>
        </a:xfrm>
        <a:prstGeom prst="hexagon">
          <a:avLst>
            <a:gd name="adj" fmla="val 28570"/>
            <a:gd name="vf" fmla="val 115470"/>
          </a:avLst>
        </a:prstGeom>
        <a:gradFill rotWithShape="0">
          <a:gsLst>
            <a:gs pos="0">
              <a:schemeClr val="accent5">
                <a:hueOff val="-4412007"/>
                <a:satOff val="-6137"/>
                <a:lumOff val="-2353"/>
                <a:alphaOff val="0"/>
                <a:tint val="98000"/>
                <a:lumMod val="110000"/>
              </a:schemeClr>
            </a:gs>
            <a:gs pos="84000">
              <a:schemeClr val="accent5">
                <a:hueOff val="-4412007"/>
                <a:satOff val="-6137"/>
                <a:lumOff val="-2353"/>
                <a:alphaOff val="0"/>
                <a:shade val="90000"/>
                <a:lumMod val="88000"/>
              </a:schemeClr>
            </a:gs>
          </a:gsLst>
          <a:lin ang="5400000" scaled="0"/>
        </a:gradFill>
        <a:ln>
          <a:noFill/>
        </a:ln>
        <a:effectLst>
          <a:outerShdw blurRad="38100" dist="25400" dir="5400000" rotWithShape="0">
            <a:srgbClr val="000000">
              <a:alpha val="5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kern="1200" dirty="0">
              <a:latin typeface="Calibri" panose="020F0502020204030204" pitchFamily="34" charset="0"/>
              <a:cs typeface="Calibri" panose="020F0502020204030204" pitchFamily="34" charset="0"/>
            </a:rPr>
            <a:t>Date Specific</a:t>
          </a:r>
        </a:p>
      </dsp:txBody>
      <dsp:txXfrm>
        <a:off x="4815328" y="3389560"/>
        <a:ext cx="1399289" cy="980885"/>
      </dsp:txXfrm>
    </dsp:sp>
    <dsp:sp modelId="{2D0BF5A6-CFC6-43EB-A099-04B1E88F3BD4}">
      <dsp:nvSpPr>
        <dsp:cNvPr id="0" name=""/>
        <dsp:cNvSpPr/>
      </dsp:nvSpPr>
      <dsp:spPr>
        <a:xfrm>
          <a:off x="3750995" y="2108221"/>
          <a:ext cx="715667" cy="616642"/>
        </a:xfrm>
        <a:prstGeom prst="hexagon">
          <a:avLst>
            <a:gd name="adj" fmla="val 28900"/>
            <a:gd name="vf" fmla="val 115470"/>
          </a:avLst>
        </a:prstGeom>
        <a:solidFill>
          <a:schemeClr val="accent5">
            <a:tint val="40000"/>
            <a:hueOff val="0"/>
            <a:satOff val="0"/>
            <a:lumOff val="0"/>
            <a:alphaOff val="0"/>
          </a:schemeClr>
        </a:solidFill>
        <a:ln>
          <a:noFill/>
        </a:ln>
        <a:effectLst>
          <a:outerShdw blurRad="38100" dist="25400" dir="5400000" rotWithShape="0">
            <a:srgbClr val="000000">
              <a:alpha val="55000"/>
            </a:srgbClr>
          </a:outerShdw>
        </a:effectLst>
      </dsp:spPr>
      <dsp:style>
        <a:lnRef idx="0">
          <a:scrgbClr r="0" g="0" b="0"/>
        </a:lnRef>
        <a:fillRef idx="1">
          <a:scrgbClr r="0" g="0" b="0"/>
        </a:fillRef>
        <a:effectRef idx="2">
          <a:scrgbClr r="0" g="0" b="0"/>
        </a:effectRef>
        <a:fontRef idx="minor"/>
      </dsp:style>
    </dsp:sp>
    <dsp:sp modelId="{67377D46-7E12-4DA7-9E5B-A321102585D4}">
      <dsp:nvSpPr>
        <dsp:cNvPr id="0" name=""/>
        <dsp:cNvSpPr/>
      </dsp:nvSpPr>
      <dsp:spPr>
        <a:xfrm>
          <a:off x="2637400" y="2399919"/>
          <a:ext cx="1974088" cy="1586143"/>
        </a:xfrm>
        <a:prstGeom prst="hexagon">
          <a:avLst>
            <a:gd name="adj" fmla="val 28570"/>
            <a:gd name="vf" fmla="val 115470"/>
          </a:avLst>
        </a:prstGeom>
        <a:gradFill rotWithShape="0">
          <a:gsLst>
            <a:gs pos="0">
              <a:schemeClr val="accent5">
                <a:hueOff val="-5882677"/>
                <a:satOff val="-8182"/>
                <a:lumOff val="-3138"/>
                <a:alphaOff val="0"/>
                <a:tint val="98000"/>
                <a:lumMod val="110000"/>
              </a:schemeClr>
            </a:gs>
            <a:gs pos="84000">
              <a:schemeClr val="accent5">
                <a:hueOff val="-5882677"/>
                <a:satOff val="-8182"/>
                <a:lumOff val="-3138"/>
                <a:alphaOff val="0"/>
                <a:shade val="90000"/>
                <a:lumMod val="88000"/>
              </a:schemeClr>
            </a:gs>
          </a:gsLst>
          <a:lin ang="5400000" scaled="0"/>
        </a:gradFill>
        <a:ln>
          <a:noFill/>
        </a:ln>
        <a:effectLst>
          <a:outerShdw blurRad="38100" dist="25400" dir="5400000" rotWithShape="0">
            <a:srgbClr val="000000">
              <a:alpha val="5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kern="1200">
              <a:latin typeface="Calibri" panose="020F0502020204030204" pitchFamily="34" charset="0"/>
              <a:cs typeface="Calibri" panose="020F0502020204030204" pitchFamily="34" charset="0"/>
            </a:rPr>
            <a:t>Subjective</a:t>
          </a:r>
        </a:p>
      </dsp:txBody>
      <dsp:txXfrm>
        <a:off x="2952961" y="2653466"/>
        <a:ext cx="1342966" cy="1079049"/>
      </dsp:txXfrm>
    </dsp:sp>
    <dsp:sp modelId="{F6ABEA77-5CC8-43C8-8826-24336C0D5618}">
      <dsp:nvSpPr>
        <dsp:cNvPr id="0" name=""/>
        <dsp:cNvSpPr/>
      </dsp:nvSpPr>
      <dsp:spPr>
        <a:xfrm>
          <a:off x="2665504" y="701225"/>
          <a:ext cx="1974088" cy="1586143"/>
        </a:xfrm>
        <a:prstGeom prst="hexagon">
          <a:avLst>
            <a:gd name="adj" fmla="val 28570"/>
            <a:gd name="vf" fmla="val 115470"/>
          </a:avLst>
        </a:prstGeom>
        <a:gradFill rotWithShape="0">
          <a:gsLst>
            <a:gs pos="0">
              <a:schemeClr val="accent5">
                <a:hueOff val="-7353345"/>
                <a:satOff val="-10228"/>
                <a:lumOff val="-3922"/>
                <a:alphaOff val="0"/>
                <a:tint val="98000"/>
                <a:lumMod val="110000"/>
              </a:schemeClr>
            </a:gs>
            <a:gs pos="84000">
              <a:schemeClr val="accent5">
                <a:hueOff val="-7353345"/>
                <a:satOff val="-10228"/>
                <a:lumOff val="-3922"/>
                <a:alphaOff val="0"/>
                <a:shade val="90000"/>
                <a:lumMod val="88000"/>
              </a:schemeClr>
            </a:gs>
          </a:gsLst>
          <a:lin ang="5400000" scaled="0"/>
        </a:gradFill>
        <a:ln>
          <a:noFill/>
        </a:ln>
        <a:effectLst>
          <a:outerShdw blurRad="38100" dist="25400" dir="5400000" rotWithShape="0">
            <a:srgbClr val="000000">
              <a:alpha val="5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kern="1200" dirty="0">
              <a:latin typeface="Calibri" panose="020F0502020204030204" pitchFamily="34" charset="0"/>
              <a:cs typeface="Calibri" panose="020F0502020204030204" pitchFamily="34" charset="0"/>
            </a:rPr>
            <a:t>Value varies with Situation</a:t>
          </a:r>
          <a:endParaRPr lang="en-IN" sz="2400" kern="1200" dirty="0"/>
        </a:p>
      </dsp:txBody>
      <dsp:txXfrm>
        <a:off x="2981065" y="954772"/>
        <a:ext cx="1342966" cy="107904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B32D62-B1B7-4B3D-82FF-2915CC1A07BF}">
      <dsp:nvSpPr>
        <dsp:cNvPr id="0" name=""/>
        <dsp:cNvSpPr/>
      </dsp:nvSpPr>
      <dsp:spPr>
        <a:xfrm>
          <a:off x="827221" y="0"/>
          <a:ext cx="9375172" cy="4626734"/>
        </a:xfrm>
        <a:prstGeom prst="rightArrow">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0EBF271-7B88-4731-9E19-97FCA44E6D75}">
      <dsp:nvSpPr>
        <dsp:cNvPr id="0" name=""/>
        <dsp:cNvSpPr/>
      </dsp:nvSpPr>
      <dsp:spPr>
        <a:xfrm>
          <a:off x="2802" y="1388020"/>
          <a:ext cx="1736243" cy="1850693"/>
        </a:xfrm>
        <a:prstGeom prst="roundRect">
          <a:avLst/>
        </a:prstGeom>
        <a:solidFill>
          <a:schemeClr val="accent5">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en-IN" sz="2400" kern="1200" dirty="0">
              <a:latin typeface="Calibri" panose="020F0502020204030204" pitchFamily="34" charset="0"/>
              <a:cs typeface="Calibri" panose="020F0502020204030204" pitchFamily="34" charset="0"/>
            </a:rPr>
            <a:t>Securities or Financial Assets</a:t>
          </a:r>
        </a:p>
      </dsp:txBody>
      <dsp:txXfrm>
        <a:off x="87558" y="1472776"/>
        <a:ext cx="1566731" cy="1681181"/>
      </dsp:txXfrm>
    </dsp:sp>
    <dsp:sp modelId="{69E0763E-CB6A-4FB7-B5BD-29ADD2ECD607}">
      <dsp:nvSpPr>
        <dsp:cNvPr id="0" name=""/>
        <dsp:cNvSpPr/>
      </dsp:nvSpPr>
      <dsp:spPr>
        <a:xfrm>
          <a:off x="1860355" y="1388020"/>
          <a:ext cx="1736243" cy="1850693"/>
        </a:xfrm>
        <a:prstGeom prst="roundRect">
          <a:avLst/>
        </a:prstGeom>
        <a:solidFill>
          <a:schemeClr val="accent5">
            <a:hueOff val="-1470669"/>
            <a:satOff val="-2046"/>
            <a:lumOff val="-784"/>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en-IN" sz="2400" kern="1200" dirty="0">
              <a:latin typeface="Calibri" panose="020F0502020204030204" pitchFamily="34" charset="0"/>
              <a:cs typeface="Calibri" panose="020F0502020204030204" pitchFamily="34" charset="0"/>
            </a:rPr>
            <a:t>Business</a:t>
          </a:r>
        </a:p>
      </dsp:txBody>
      <dsp:txXfrm>
        <a:off x="1945111" y="1472776"/>
        <a:ext cx="1566731" cy="1681181"/>
      </dsp:txXfrm>
    </dsp:sp>
    <dsp:sp modelId="{6BB9AD7A-E1B3-4EA7-AC54-26E0F1D042E0}">
      <dsp:nvSpPr>
        <dsp:cNvPr id="0" name=""/>
        <dsp:cNvSpPr/>
      </dsp:nvSpPr>
      <dsp:spPr>
        <a:xfrm>
          <a:off x="3717908" y="1388020"/>
          <a:ext cx="1736243" cy="1850693"/>
        </a:xfrm>
        <a:prstGeom prst="roundRect">
          <a:avLst/>
        </a:prstGeom>
        <a:solidFill>
          <a:schemeClr val="accent5">
            <a:hueOff val="-2941338"/>
            <a:satOff val="-4091"/>
            <a:lumOff val="-1569"/>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en-IN" sz="2400" kern="1200" dirty="0">
              <a:latin typeface="Calibri" panose="020F0502020204030204" pitchFamily="34" charset="0"/>
              <a:cs typeface="Calibri" panose="020F0502020204030204" pitchFamily="34" charset="0"/>
            </a:rPr>
            <a:t>Intangible Assets</a:t>
          </a:r>
        </a:p>
      </dsp:txBody>
      <dsp:txXfrm>
        <a:off x="3802664" y="1472776"/>
        <a:ext cx="1566731" cy="1681181"/>
      </dsp:txXfrm>
    </dsp:sp>
    <dsp:sp modelId="{E709B56C-6736-4999-870C-D3E618A62291}">
      <dsp:nvSpPr>
        <dsp:cNvPr id="0" name=""/>
        <dsp:cNvSpPr/>
      </dsp:nvSpPr>
      <dsp:spPr>
        <a:xfrm>
          <a:off x="5575462" y="1388020"/>
          <a:ext cx="1736243" cy="1850693"/>
        </a:xfrm>
        <a:prstGeom prst="roundRect">
          <a:avLst/>
        </a:prstGeom>
        <a:solidFill>
          <a:schemeClr val="accent5">
            <a:hueOff val="-4412007"/>
            <a:satOff val="-6137"/>
            <a:lumOff val="-2353"/>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en-IN" sz="2400" kern="1200" dirty="0">
              <a:latin typeface="Calibri" panose="020F0502020204030204" pitchFamily="34" charset="0"/>
              <a:cs typeface="Calibri" panose="020F0502020204030204" pitchFamily="34" charset="0"/>
            </a:rPr>
            <a:t>Land and Building</a:t>
          </a:r>
        </a:p>
      </dsp:txBody>
      <dsp:txXfrm>
        <a:off x="5660218" y="1472776"/>
        <a:ext cx="1566731" cy="1681181"/>
      </dsp:txXfrm>
    </dsp:sp>
    <dsp:sp modelId="{663FD91E-D818-4459-BC24-C90E628BC2FA}">
      <dsp:nvSpPr>
        <dsp:cNvPr id="0" name=""/>
        <dsp:cNvSpPr/>
      </dsp:nvSpPr>
      <dsp:spPr>
        <a:xfrm>
          <a:off x="7433015" y="1388020"/>
          <a:ext cx="1736243" cy="1850693"/>
        </a:xfrm>
        <a:prstGeom prst="roundRect">
          <a:avLst/>
        </a:prstGeom>
        <a:solidFill>
          <a:schemeClr val="accent5">
            <a:hueOff val="-5882677"/>
            <a:satOff val="-8182"/>
            <a:lumOff val="-3138"/>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en-IN" sz="2400" kern="1200" dirty="0">
              <a:latin typeface="Calibri" panose="020F0502020204030204" pitchFamily="34" charset="0"/>
              <a:cs typeface="Calibri" panose="020F0502020204030204" pitchFamily="34" charset="0"/>
            </a:rPr>
            <a:t>Plant and Machinery</a:t>
          </a:r>
        </a:p>
      </dsp:txBody>
      <dsp:txXfrm>
        <a:off x="7517771" y="1472776"/>
        <a:ext cx="1566731" cy="1681181"/>
      </dsp:txXfrm>
    </dsp:sp>
    <dsp:sp modelId="{214CC1BC-5EE6-465D-89FC-3E5C4B75B140}">
      <dsp:nvSpPr>
        <dsp:cNvPr id="0" name=""/>
        <dsp:cNvSpPr/>
      </dsp:nvSpPr>
      <dsp:spPr>
        <a:xfrm>
          <a:off x="9290569" y="1388020"/>
          <a:ext cx="1736243" cy="1850693"/>
        </a:xfrm>
        <a:prstGeom prst="roundRect">
          <a:avLst/>
        </a:prstGeom>
        <a:solidFill>
          <a:schemeClr val="accent5">
            <a:hueOff val="-7353345"/>
            <a:satOff val="-10228"/>
            <a:lumOff val="-3922"/>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t" anchorCtr="0">
          <a:noAutofit/>
        </a:bodyPr>
        <a:lstStyle/>
        <a:p>
          <a:pPr lvl="0" algn="l" defTabSz="755650" rtl="0">
            <a:lnSpc>
              <a:spcPct val="90000"/>
            </a:lnSpc>
            <a:spcBef>
              <a:spcPct val="0"/>
            </a:spcBef>
            <a:spcAft>
              <a:spcPct val="35000"/>
            </a:spcAft>
          </a:pPr>
          <a:r>
            <a:rPr lang="en-IN" sz="1700" kern="1200" dirty="0">
              <a:latin typeface="Calibri" panose="020F0502020204030204" pitchFamily="34" charset="0"/>
              <a:cs typeface="Calibri" panose="020F0502020204030204" pitchFamily="34" charset="0"/>
            </a:rPr>
            <a:t>Others</a:t>
          </a:r>
        </a:p>
        <a:p>
          <a:pPr marL="114300" lvl="1" indent="-114300" algn="l" defTabSz="577850" rtl="0">
            <a:lnSpc>
              <a:spcPct val="90000"/>
            </a:lnSpc>
            <a:spcBef>
              <a:spcPct val="0"/>
            </a:spcBef>
            <a:spcAft>
              <a:spcPct val="15000"/>
            </a:spcAft>
            <a:buChar char="••"/>
          </a:pPr>
          <a:r>
            <a:rPr lang="en-IN" sz="1300" kern="1200" dirty="0">
              <a:latin typeface="Calibri" panose="020F0502020204030204" pitchFamily="34" charset="0"/>
              <a:cs typeface="Calibri" panose="020F0502020204030204" pitchFamily="34" charset="0"/>
            </a:rPr>
            <a:t>Jewellery</a:t>
          </a:r>
        </a:p>
        <a:p>
          <a:pPr marL="114300" lvl="1" indent="-114300" algn="l" defTabSz="577850" rtl="0">
            <a:lnSpc>
              <a:spcPct val="90000"/>
            </a:lnSpc>
            <a:spcBef>
              <a:spcPct val="0"/>
            </a:spcBef>
            <a:spcAft>
              <a:spcPct val="15000"/>
            </a:spcAft>
            <a:buChar char="••"/>
          </a:pPr>
          <a:r>
            <a:rPr lang="en-IN" sz="1300" kern="1200" dirty="0">
              <a:latin typeface="Calibri" panose="020F0502020204030204" pitchFamily="34" charset="0"/>
              <a:cs typeface="Calibri" panose="020F0502020204030204" pitchFamily="34" charset="0"/>
            </a:rPr>
            <a:t>Archaeological Collections</a:t>
          </a:r>
        </a:p>
        <a:p>
          <a:pPr marL="114300" lvl="1" indent="-114300" algn="l" defTabSz="577850" rtl="0">
            <a:lnSpc>
              <a:spcPct val="90000"/>
            </a:lnSpc>
            <a:spcBef>
              <a:spcPct val="0"/>
            </a:spcBef>
            <a:spcAft>
              <a:spcPct val="15000"/>
            </a:spcAft>
            <a:buChar char="••"/>
          </a:pPr>
          <a:r>
            <a:rPr lang="en-IN" sz="1300" kern="1200">
              <a:latin typeface="Calibri" panose="020F0502020204030204" pitchFamily="34" charset="0"/>
              <a:cs typeface="Calibri" panose="020F0502020204030204" pitchFamily="34" charset="0"/>
            </a:rPr>
            <a:t>Drawings</a:t>
          </a:r>
        </a:p>
        <a:p>
          <a:pPr marL="114300" lvl="1" indent="-114300" algn="l" defTabSz="577850" rtl="0">
            <a:lnSpc>
              <a:spcPct val="90000"/>
            </a:lnSpc>
            <a:spcBef>
              <a:spcPct val="0"/>
            </a:spcBef>
            <a:spcAft>
              <a:spcPct val="15000"/>
            </a:spcAft>
            <a:buChar char="••"/>
          </a:pPr>
          <a:r>
            <a:rPr lang="en-IN" sz="1300" kern="1200" dirty="0">
              <a:latin typeface="Calibri" panose="020F0502020204030204" pitchFamily="34" charset="0"/>
              <a:cs typeface="Calibri" panose="020F0502020204030204" pitchFamily="34" charset="0"/>
            </a:rPr>
            <a:t>Paintings</a:t>
          </a:r>
        </a:p>
        <a:p>
          <a:pPr marL="114300" lvl="1" indent="-114300" algn="l" defTabSz="577850" rtl="0">
            <a:lnSpc>
              <a:spcPct val="90000"/>
            </a:lnSpc>
            <a:spcBef>
              <a:spcPct val="0"/>
            </a:spcBef>
            <a:spcAft>
              <a:spcPct val="15000"/>
            </a:spcAft>
            <a:buChar char="••"/>
          </a:pPr>
          <a:r>
            <a:rPr lang="en-IN" sz="1300" kern="1200">
              <a:latin typeface="Calibri" panose="020F0502020204030204" pitchFamily="34" charset="0"/>
              <a:cs typeface="Calibri" panose="020F0502020204030204" pitchFamily="34" charset="0"/>
            </a:rPr>
            <a:t>Sculptures</a:t>
          </a:r>
        </a:p>
      </dsp:txBody>
      <dsp:txXfrm>
        <a:off x="9375325" y="1472776"/>
        <a:ext cx="1566731" cy="168118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EA4044-C6E2-48B9-BC43-0B47887BC2AF}">
      <dsp:nvSpPr>
        <dsp:cNvPr id="0" name=""/>
        <dsp:cNvSpPr/>
      </dsp:nvSpPr>
      <dsp:spPr>
        <a:xfrm>
          <a:off x="1366" y="0"/>
          <a:ext cx="3554049" cy="4401519"/>
        </a:xfrm>
        <a:prstGeom prst="roundRect">
          <a:avLst>
            <a:gd name="adj" fmla="val 10000"/>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IN" sz="2400" b="1" kern="1200" dirty="0">
              <a:latin typeface="Calibri" panose="020F0502020204030204" pitchFamily="34" charset="0"/>
              <a:cs typeface="Calibri" panose="020F0502020204030204" pitchFamily="34" charset="0"/>
            </a:rPr>
            <a:t>Market Approach</a:t>
          </a:r>
        </a:p>
      </dsp:txBody>
      <dsp:txXfrm>
        <a:off x="1366" y="0"/>
        <a:ext cx="3554049" cy="1320455"/>
      </dsp:txXfrm>
    </dsp:sp>
    <dsp:sp modelId="{EE0D9192-F171-4462-B6F3-4ED8756EA9FC}">
      <dsp:nvSpPr>
        <dsp:cNvPr id="0" name=""/>
        <dsp:cNvSpPr/>
      </dsp:nvSpPr>
      <dsp:spPr>
        <a:xfrm>
          <a:off x="356771" y="1320831"/>
          <a:ext cx="2843239" cy="864722"/>
        </a:xfrm>
        <a:prstGeom prst="roundRect">
          <a:avLst>
            <a:gd name="adj" fmla="val 10000"/>
          </a:avLst>
        </a:prstGeom>
        <a:solidFill>
          <a:schemeClr val="accent5">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8260" tIns="36195" rIns="48260" bIns="36195" numCol="1" spcCol="1270" anchor="ctr" anchorCtr="0">
          <a:noAutofit/>
        </a:bodyPr>
        <a:lstStyle/>
        <a:p>
          <a:pPr lvl="0" algn="ctr" defTabSz="844550">
            <a:lnSpc>
              <a:spcPct val="90000"/>
            </a:lnSpc>
            <a:spcBef>
              <a:spcPct val="0"/>
            </a:spcBef>
            <a:spcAft>
              <a:spcPct val="35000"/>
            </a:spcAft>
          </a:pPr>
          <a:r>
            <a:rPr lang="en-IN" sz="1900" kern="1200" dirty="0">
              <a:latin typeface="Calibri" panose="020F0502020204030204" pitchFamily="34" charset="0"/>
              <a:cs typeface="Calibri" panose="020F0502020204030204" pitchFamily="34" charset="0"/>
            </a:rPr>
            <a:t>Market Price Method</a:t>
          </a:r>
        </a:p>
      </dsp:txBody>
      <dsp:txXfrm>
        <a:off x="382098" y="1346158"/>
        <a:ext cx="2792585" cy="814068"/>
      </dsp:txXfrm>
    </dsp:sp>
    <dsp:sp modelId="{104D9764-41E8-4386-ADB2-D3C13C023259}">
      <dsp:nvSpPr>
        <dsp:cNvPr id="0" name=""/>
        <dsp:cNvSpPr/>
      </dsp:nvSpPr>
      <dsp:spPr>
        <a:xfrm>
          <a:off x="356771" y="2318588"/>
          <a:ext cx="2843239" cy="864722"/>
        </a:xfrm>
        <a:prstGeom prst="roundRect">
          <a:avLst>
            <a:gd name="adj" fmla="val 10000"/>
          </a:avLst>
        </a:prstGeom>
        <a:solidFill>
          <a:schemeClr val="accent5">
            <a:hueOff val="-1225558"/>
            <a:satOff val="-1705"/>
            <a:lumOff val="-654"/>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8260" tIns="36195" rIns="48260" bIns="36195" numCol="1" spcCol="1270" anchor="ctr" anchorCtr="0">
          <a:noAutofit/>
        </a:bodyPr>
        <a:lstStyle/>
        <a:p>
          <a:pPr lvl="0" algn="ctr" defTabSz="844550">
            <a:lnSpc>
              <a:spcPct val="90000"/>
            </a:lnSpc>
            <a:spcBef>
              <a:spcPct val="0"/>
            </a:spcBef>
            <a:spcAft>
              <a:spcPct val="35000"/>
            </a:spcAft>
          </a:pPr>
          <a:r>
            <a:rPr lang="en-IN" sz="1900" kern="1200">
              <a:latin typeface="Calibri" panose="020F0502020204030204" pitchFamily="34" charset="0"/>
              <a:cs typeface="Calibri" panose="020F0502020204030204" pitchFamily="34" charset="0"/>
            </a:rPr>
            <a:t>Comparable Companies Multiple (CCM) Method</a:t>
          </a:r>
        </a:p>
      </dsp:txBody>
      <dsp:txXfrm>
        <a:off x="382098" y="2343915"/>
        <a:ext cx="2792585" cy="814068"/>
      </dsp:txXfrm>
    </dsp:sp>
    <dsp:sp modelId="{49F70432-9095-4B70-880D-8C674D8B3B22}">
      <dsp:nvSpPr>
        <dsp:cNvPr id="0" name=""/>
        <dsp:cNvSpPr/>
      </dsp:nvSpPr>
      <dsp:spPr>
        <a:xfrm>
          <a:off x="356771" y="3316344"/>
          <a:ext cx="2843239" cy="864722"/>
        </a:xfrm>
        <a:prstGeom prst="roundRect">
          <a:avLst>
            <a:gd name="adj" fmla="val 10000"/>
          </a:avLst>
        </a:prstGeom>
        <a:solidFill>
          <a:schemeClr val="accent5">
            <a:hueOff val="-2451115"/>
            <a:satOff val="-3409"/>
            <a:lumOff val="-1307"/>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8260" tIns="36195" rIns="48260" bIns="36195" numCol="1" spcCol="1270" anchor="ctr" anchorCtr="0">
          <a:noAutofit/>
        </a:bodyPr>
        <a:lstStyle/>
        <a:p>
          <a:pPr lvl="0" algn="ctr" defTabSz="844550">
            <a:lnSpc>
              <a:spcPct val="90000"/>
            </a:lnSpc>
            <a:spcBef>
              <a:spcPct val="0"/>
            </a:spcBef>
            <a:spcAft>
              <a:spcPct val="35000"/>
            </a:spcAft>
          </a:pPr>
          <a:r>
            <a:rPr lang="en-IN" sz="1900" kern="1200">
              <a:latin typeface="Calibri" panose="020F0502020204030204" pitchFamily="34" charset="0"/>
              <a:cs typeface="Calibri" panose="020F0502020204030204" pitchFamily="34" charset="0"/>
            </a:rPr>
            <a:t>Comparable Transaction Multiple (CTM) Method</a:t>
          </a:r>
        </a:p>
      </dsp:txBody>
      <dsp:txXfrm>
        <a:off x="382098" y="3341671"/>
        <a:ext cx="2792585" cy="814068"/>
      </dsp:txXfrm>
    </dsp:sp>
    <dsp:sp modelId="{A71B8E43-CC4A-4774-BB88-9C992C29F584}">
      <dsp:nvSpPr>
        <dsp:cNvPr id="0" name=""/>
        <dsp:cNvSpPr/>
      </dsp:nvSpPr>
      <dsp:spPr>
        <a:xfrm>
          <a:off x="3821970" y="0"/>
          <a:ext cx="3554049" cy="4401519"/>
        </a:xfrm>
        <a:prstGeom prst="roundRect">
          <a:avLst>
            <a:gd name="adj" fmla="val 10000"/>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IN" sz="2400" b="1" kern="1200" dirty="0">
              <a:latin typeface="Calibri" panose="020F0502020204030204" pitchFamily="34" charset="0"/>
              <a:cs typeface="Calibri" panose="020F0502020204030204" pitchFamily="34" charset="0"/>
            </a:rPr>
            <a:t>Income Approach</a:t>
          </a:r>
        </a:p>
      </dsp:txBody>
      <dsp:txXfrm>
        <a:off x="3821970" y="0"/>
        <a:ext cx="3554049" cy="1320455"/>
      </dsp:txXfrm>
    </dsp:sp>
    <dsp:sp modelId="{7317D224-AF9A-4560-92BB-5A289D027CBB}">
      <dsp:nvSpPr>
        <dsp:cNvPr id="0" name=""/>
        <dsp:cNvSpPr/>
      </dsp:nvSpPr>
      <dsp:spPr>
        <a:xfrm>
          <a:off x="4177375" y="1320455"/>
          <a:ext cx="2843239" cy="2860987"/>
        </a:xfrm>
        <a:prstGeom prst="roundRect">
          <a:avLst>
            <a:gd name="adj" fmla="val 10000"/>
          </a:avLst>
        </a:prstGeom>
        <a:solidFill>
          <a:schemeClr val="accent5">
            <a:hueOff val="-3676673"/>
            <a:satOff val="-5114"/>
            <a:lumOff val="-1961"/>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8260" tIns="36195" rIns="48260" bIns="36195" numCol="1" spcCol="1270" anchor="ctr" anchorCtr="0">
          <a:noAutofit/>
        </a:bodyPr>
        <a:lstStyle/>
        <a:p>
          <a:pPr lvl="0" algn="ctr" defTabSz="844550">
            <a:lnSpc>
              <a:spcPct val="90000"/>
            </a:lnSpc>
            <a:spcBef>
              <a:spcPct val="0"/>
            </a:spcBef>
            <a:spcAft>
              <a:spcPct val="35000"/>
            </a:spcAft>
          </a:pPr>
          <a:r>
            <a:rPr lang="en-GB" sz="1900" kern="1200">
              <a:latin typeface="Calibri" panose="020F0502020204030204" pitchFamily="34" charset="0"/>
              <a:cs typeface="Calibri" panose="020F0502020204030204" pitchFamily="34" charset="0"/>
            </a:rPr>
            <a:t>Discounted Cash Flow (DCF) Method</a:t>
          </a:r>
          <a:endParaRPr lang="en-IN" sz="1900" kern="1200">
            <a:latin typeface="Calibri" panose="020F0502020204030204" pitchFamily="34" charset="0"/>
            <a:cs typeface="Calibri" panose="020F0502020204030204" pitchFamily="34" charset="0"/>
          </a:endParaRPr>
        </a:p>
      </dsp:txBody>
      <dsp:txXfrm>
        <a:off x="4260651" y="1403731"/>
        <a:ext cx="2676687" cy="2694435"/>
      </dsp:txXfrm>
    </dsp:sp>
    <dsp:sp modelId="{FB5345D7-AEB5-43EE-87A7-8D457B0D796D}">
      <dsp:nvSpPr>
        <dsp:cNvPr id="0" name=""/>
        <dsp:cNvSpPr/>
      </dsp:nvSpPr>
      <dsp:spPr>
        <a:xfrm>
          <a:off x="7642574" y="0"/>
          <a:ext cx="3554049" cy="4401519"/>
        </a:xfrm>
        <a:prstGeom prst="roundRect">
          <a:avLst>
            <a:gd name="adj" fmla="val 10000"/>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IN" sz="2400" b="1" kern="1200">
              <a:latin typeface="Calibri" panose="020F0502020204030204" pitchFamily="34" charset="0"/>
              <a:cs typeface="Calibri" panose="020F0502020204030204" pitchFamily="34" charset="0"/>
            </a:rPr>
            <a:t>Cost Approach</a:t>
          </a:r>
        </a:p>
      </dsp:txBody>
      <dsp:txXfrm>
        <a:off x="7642574" y="0"/>
        <a:ext cx="3554049" cy="1320455"/>
      </dsp:txXfrm>
    </dsp:sp>
    <dsp:sp modelId="{6DF1CB86-F378-4DE6-8269-FC3BD932B321}">
      <dsp:nvSpPr>
        <dsp:cNvPr id="0" name=""/>
        <dsp:cNvSpPr/>
      </dsp:nvSpPr>
      <dsp:spPr>
        <a:xfrm>
          <a:off x="7997979" y="1320831"/>
          <a:ext cx="2843239" cy="864722"/>
        </a:xfrm>
        <a:prstGeom prst="roundRect">
          <a:avLst>
            <a:gd name="adj" fmla="val 10000"/>
          </a:avLst>
        </a:prstGeom>
        <a:solidFill>
          <a:schemeClr val="accent5">
            <a:hueOff val="-4902231"/>
            <a:satOff val="-6819"/>
            <a:lumOff val="-2615"/>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8260" tIns="36195" rIns="48260" bIns="36195" numCol="1" spcCol="1270" anchor="ctr" anchorCtr="0">
          <a:noAutofit/>
        </a:bodyPr>
        <a:lstStyle/>
        <a:p>
          <a:pPr lvl="0" algn="ctr" defTabSz="844550">
            <a:lnSpc>
              <a:spcPct val="90000"/>
            </a:lnSpc>
            <a:spcBef>
              <a:spcPct val="0"/>
            </a:spcBef>
            <a:spcAft>
              <a:spcPct val="35000"/>
            </a:spcAft>
          </a:pPr>
          <a:r>
            <a:rPr lang="en-GB" sz="1900" kern="1200">
              <a:latin typeface="Calibri" panose="020F0502020204030204" pitchFamily="34" charset="0"/>
              <a:cs typeface="Calibri" panose="020F0502020204030204" pitchFamily="34" charset="0"/>
            </a:rPr>
            <a:t>Net Asset Value (NAV) Method</a:t>
          </a:r>
          <a:endParaRPr lang="en-IN" sz="1900" kern="1200">
            <a:latin typeface="Calibri" panose="020F0502020204030204" pitchFamily="34" charset="0"/>
            <a:cs typeface="Calibri" panose="020F0502020204030204" pitchFamily="34" charset="0"/>
          </a:endParaRPr>
        </a:p>
      </dsp:txBody>
      <dsp:txXfrm>
        <a:off x="8023306" y="1346158"/>
        <a:ext cx="2792585" cy="814068"/>
      </dsp:txXfrm>
    </dsp:sp>
    <dsp:sp modelId="{354A1164-03AC-490F-921B-426A1DA90E94}">
      <dsp:nvSpPr>
        <dsp:cNvPr id="0" name=""/>
        <dsp:cNvSpPr/>
      </dsp:nvSpPr>
      <dsp:spPr>
        <a:xfrm>
          <a:off x="7997979" y="2318588"/>
          <a:ext cx="2843239" cy="864722"/>
        </a:xfrm>
        <a:prstGeom prst="roundRect">
          <a:avLst>
            <a:gd name="adj" fmla="val 10000"/>
          </a:avLst>
        </a:prstGeom>
        <a:solidFill>
          <a:schemeClr val="accent5">
            <a:hueOff val="-6127787"/>
            <a:satOff val="-8523"/>
            <a:lumOff val="-3268"/>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8260" tIns="36195" rIns="48260" bIns="36195" numCol="1" spcCol="1270" anchor="ctr" anchorCtr="0">
          <a:noAutofit/>
        </a:bodyPr>
        <a:lstStyle/>
        <a:p>
          <a:pPr lvl="0" algn="ctr" defTabSz="844550">
            <a:lnSpc>
              <a:spcPct val="90000"/>
            </a:lnSpc>
            <a:spcBef>
              <a:spcPct val="0"/>
            </a:spcBef>
            <a:spcAft>
              <a:spcPct val="35000"/>
            </a:spcAft>
          </a:pPr>
          <a:r>
            <a:rPr lang="en-IN" sz="1900" kern="1200">
              <a:latin typeface="Calibri" panose="020F0502020204030204" pitchFamily="34" charset="0"/>
              <a:cs typeface="Calibri" panose="020F0502020204030204" pitchFamily="34" charset="0"/>
            </a:rPr>
            <a:t>Replacement Cost Method</a:t>
          </a:r>
        </a:p>
      </dsp:txBody>
      <dsp:txXfrm>
        <a:off x="8023306" y="2343915"/>
        <a:ext cx="2792585" cy="814068"/>
      </dsp:txXfrm>
    </dsp:sp>
    <dsp:sp modelId="{393C0111-32D9-4CF4-818D-B6846A74E13D}">
      <dsp:nvSpPr>
        <dsp:cNvPr id="0" name=""/>
        <dsp:cNvSpPr/>
      </dsp:nvSpPr>
      <dsp:spPr>
        <a:xfrm>
          <a:off x="7997979" y="3316344"/>
          <a:ext cx="2843239" cy="864722"/>
        </a:xfrm>
        <a:prstGeom prst="roundRect">
          <a:avLst>
            <a:gd name="adj" fmla="val 10000"/>
          </a:avLst>
        </a:prstGeom>
        <a:solidFill>
          <a:schemeClr val="accent5">
            <a:hueOff val="-7353345"/>
            <a:satOff val="-10228"/>
            <a:lumOff val="-3922"/>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8260" tIns="36195" rIns="48260" bIns="36195" numCol="1" spcCol="1270" anchor="ctr" anchorCtr="0">
          <a:noAutofit/>
        </a:bodyPr>
        <a:lstStyle/>
        <a:p>
          <a:pPr lvl="0" algn="ctr" defTabSz="844550">
            <a:lnSpc>
              <a:spcPct val="90000"/>
            </a:lnSpc>
            <a:spcBef>
              <a:spcPct val="0"/>
            </a:spcBef>
            <a:spcAft>
              <a:spcPct val="35000"/>
            </a:spcAft>
          </a:pPr>
          <a:r>
            <a:rPr lang="en-IN" sz="1900" kern="1200">
              <a:latin typeface="Calibri" panose="020F0502020204030204" pitchFamily="34" charset="0"/>
              <a:cs typeface="Calibri" panose="020F0502020204030204" pitchFamily="34" charset="0"/>
            </a:rPr>
            <a:t>Reproduction Cost Method</a:t>
          </a:r>
        </a:p>
      </dsp:txBody>
      <dsp:txXfrm>
        <a:off x="8023306" y="3341671"/>
        <a:ext cx="2792585" cy="81406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089937-40DA-4974-9BBC-37A6A13C3ECD}">
      <dsp:nvSpPr>
        <dsp:cNvPr id="0" name=""/>
        <dsp:cNvSpPr/>
      </dsp:nvSpPr>
      <dsp:spPr>
        <a:xfrm>
          <a:off x="2879" y="661814"/>
          <a:ext cx="2284392" cy="3198148"/>
        </a:xfrm>
        <a:prstGeom prst="rect">
          <a:avLst/>
        </a:prstGeom>
        <a:solidFill>
          <a:schemeClr val="accent5">
            <a:tint val="40000"/>
            <a:alpha val="90000"/>
            <a:hueOff val="0"/>
            <a:satOff val="0"/>
            <a:lumOff val="0"/>
            <a:alphaOff val="0"/>
          </a:schemeClr>
        </a:solidFill>
        <a:ln w="12700" cap="rnd" cmpd="sng" algn="ctr">
          <a:solidFill>
            <a:schemeClr val="accent5">
              <a:tint val="40000"/>
              <a:alpha val="90000"/>
              <a:hueOff val="0"/>
              <a:satOff val="0"/>
              <a:lumOff val="0"/>
              <a:alphaOff val="0"/>
            </a:schemeClr>
          </a:solidFill>
          <a:prstDash val="solid"/>
        </a:ln>
        <a:effectLst>
          <a:outerShdw blurRad="38100" dist="25400" dir="5400000" rotWithShape="0">
            <a:srgbClr val="000000">
              <a:alpha val="55000"/>
            </a:srgbClr>
          </a:outerShdw>
        </a:effectLst>
      </dsp:spPr>
      <dsp:style>
        <a:lnRef idx="1">
          <a:scrgbClr r="0" g="0" b="0"/>
        </a:lnRef>
        <a:fillRef idx="1">
          <a:scrgbClr r="0" g="0" b="0"/>
        </a:fillRef>
        <a:effectRef idx="2">
          <a:scrgbClr r="0" g="0" b="0"/>
        </a:effectRef>
        <a:fontRef idx="minor"/>
      </dsp:style>
      <dsp:txBody>
        <a:bodyPr spcFirstLastPara="0" vert="horz" wrap="square" lIns="178100" tIns="330200" rIns="178100" bIns="330200" numCol="1" spcCol="1270" anchor="t" anchorCtr="0">
          <a:noAutofit/>
        </a:bodyPr>
        <a:lstStyle/>
        <a:p>
          <a:pPr lvl="0" algn="l" defTabSz="711200">
            <a:lnSpc>
              <a:spcPct val="90000"/>
            </a:lnSpc>
            <a:spcBef>
              <a:spcPct val="0"/>
            </a:spcBef>
            <a:spcAft>
              <a:spcPct val="35000"/>
            </a:spcAft>
          </a:pPr>
          <a:r>
            <a:rPr lang="en-IN" sz="1600" kern="1200" dirty="0">
              <a:latin typeface="Calibri" panose="020F0502020204030204" pitchFamily="34" charset="0"/>
              <a:cs typeface="Calibri" panose="020F0502020204030204" pitchFamily="34" charset="0"/>
            </a:rPr>
            <a:t>Values a business based on the expected cash flows over a period of time</a:t>
          </a:r>
          <a:endParaRPr lang="en-US" sz="1600" kern="1200" dirty="0">
            <a:latin typeface="Calibri" panose="020F0502020204030204" pitchFamily="34" charset="0"/>
            <a:cs typeface="Calibri" panose="020F0502020204030204" pitchFamily="34" charset="0"/>
          </a:endParaRPr>
        </a:p>
      </dsp:txBody>
      <dsp:txXfrm>
        <a:off x="2879" y="1877110"/>
        <a:ext cx="2284392" cy="1918889"/>
      </dsp:txXfrm>
    </dsp:sp>
    <dsp:sp modelId="{3C8BD9D2-AE1B-4C36-A344-792F806F3578}">
      <dsp:nvSpPr>
        <dsp:cNvPr id="0" name=""/>
        <dsp:cNvSpPr/>
      </dsp:nvSpPr>
      <dsp:spPr>
        <a:xfrm>
          <a:off x="665353" y="981628"/>
          <a:ext cx="959444" cy="959444"/>
        </a:xfrm>
        <a:prstGeom prst="ellipse">
          <a:avLst/>
        </a:prstGeom>
        <a:gradFill rotWithShape="0">
          <a:gsLst>
            <a:gs pos="0">
              <a:schemeClr val="accent5">
                <a:hueOff val="0"/>
                <a:satOff val="0"/>
                <a:lumOff val="0"/>
                <a:alphaOff val="0"/>
                <a:tint val="98000"/>
                <a:lumMod val="110000"/>
              </a:schemeClr>
            </a:gs>
            <a:gs pos="84000">
              <a:schemeClr val="accent5">
                <a:hueOff val="0"/>
                <a:satOff val="0"/>
                <a:lumOff val="0"/>
                <a:alphaOff val="0"/>
                <a:shade val="90000"/>
                <a:lumMod val="88000"/>
              </a:schemeClr>
            </a:gs>
          </a:gsLst>
          <a:lin ang="5400000" scaled="0"/>
        </a:gradFill>
        <a:ln w="12700" cap="rnd" cmpd="sng" algn="ctr">
          <a:solidFill>
            <a:schemeClr val="accent5">
              <a:hueOff val="0"/>
              <a:satOff val="0"/>
              <a:lumOff val="0"/>
              <a:alphaOff val="0"/>
            </a:schemeClr>
          </a:solidFill>
          <a:prstDash val="solid"/>
        </a:ln>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dsp:spPr>
      <dsp:style>
        <a:lnRef idx="1">
          <a:scrgbClr r="0" g="0" b="0"/>
        </a:lnRef>
        <a:fillRef idx="3">
          <a:scrgbClr r="0" g="0" b="0"/>
        </a:fillRef>
        <a:effectRef idx="3">
          <a:scrgbClr r="0" g="0" b="0"/>
        </a:effectRef>
        <a:fontRef idx="minor">
          <a:schemeClr val="lt1"/>
        </a:fontRef>
      </dsp:style>
      <dsp:txBody>
        <a:bodyPr spcFirstLastPara="0" vert="horz" wrap="square" lIns="74802" tIns="12700" rIns="74802" bIns="12700" numCol="1" spcCol="1270" anchor="ctr" anchorCtr="0">
          <a:noAutofit/>
        </a:bodyPr>
        <a:lstStyle/>
        <a:p>
          <a:pPr lvl="0" algn="ctr" defTabSz="2044700">
            <a:lnSpc>
              <a:spcPct val="90000"/>
            </a:lnSpc>
            <a:spcBef>
              <a:spcPct val="0"/>
            </a:spcBef>
            <a:spcAft>
              <a:spcPct val="35000"/>
            </a:spcAft>
          </a:pPr>
          <a:r>
            <a:rPr lang="en-US" sz="4600" kern="1200">
              <a:latin typeface="Calibri" panose="020F0502020204030204" pitchFamily="34" charset="0"/>
              <a:cs typeface="Calibri" panose="020F0502020204030204" pitchFamily="34" charset="0"/>
            </a:rPr>
            <a:t>1</a:t>
          </a:r>
          <a:endParaRPr lang="en-US" sz="4600" kern="1200" dirty="0">
            <a:latin typeface="Calibri" panose="020F0502020204030204" pitchFamily="34" charset="0"/>
            <a:cs typeface="Calibri" panose="020F0502020204030204" pitchFamily="34" charset="0"/>
          </a:endParaRPr>
        </a:p>
      </dsp:txBody>
      <dsp:txXfrm>
        <a:off x="805860" y="1122135"/>
        <a:ext cx="678430" cy="678430"/>
      </dsp:txXfrm>
    </dsp:sp>
    <dsp:sp modelId="{9E99DE60-2BDA-4550-A896-FC95C7245853}">
      <dsp:nvSpPr>
        <dsp:cNvPr id="0" name=""/>
        <dsp:cNvSpPr/>
      </dsp:nvSpPr>
      <dsp:spPr>
        <a:xfrm>
          <a:off x="2879" y="3859890"/>
          <a:ext cx="2284392" cy="72"/>
        </a:xfrm>
        <a:prstGeom prst="rect">
          <a:avLst/>
        </a:prstGeom>
        <a:gradFill rotWithShape="0">
          <a:gsLst>
            <a:gs pos="0">
              <a:schemeClr val="accent5">
                <a:hueOff val="-1050478"/>
                <a:satOff val="-1461"/>
                <a:lumOff val="-560"/>
                <a:alphaOff val="0"/>
                <a:tint val="98000"/>
                <a:lumMod val="110000"/>
              </a:schemeClr>
            </a:gs>
            <a:gs pos="84000">
              <a:schemeClr val="accent5">
                <a:hueOff val="-1050478"/>
                <a:satOff val="-1461"/>
                <a:lumOff val="-560"/>
                <a:alphaOff val="0"/>
                <a:shade val="90000"/>
                <a:lumMod val="88000"/>
              </a:schemeClr>
            </a:gs>
          </a:gsLst>
          <a:lin ang="5400000" scaled="0"/>
        </a:gradFill>
        <a:ln w="12700" cap="rnd" cmpd="sng" algn="ctr">
          <a:solidFill>
            <a:schemeClr val="accent5">
              <a:hueOff val="-1050478"/>
              <a:satOff val="-1461"/>
              <a:lumOff val="-560"/>
              <a:alphaOff val="0"/>
            </a:schemeClr>
          </a:solidFill>
          <a:prstDash val="solid"/>
        </a:ln>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dsp:spPr>
      <dsp:style>
        <a:lnRef idx="1">
          <a:scrgbClr r="0" g="0" b="0"/>
        </a:lnRef>
        <a:fillRef idx="3">
          <a:scrgbClr r="0" g="0" b="0"/>
        </a:fillRef>
        <a:effectRef idx="3">
          <a:scrgbClr r="0" g="0" b="0"/>
        </a:effectRef>
        <a:fontRef idx="minor">
          <a:schemeClr val="lt1"/>
        </a:fontRef>
      </dsp:style>
    </dsp:sp>
    <dsp:sp modelId="{86710BC5-382B-4652-86D0-A7B0B763683F}">
      <dsp:nvSpPr>
        <dsp:cNvPr id="0" name=""/>
        <dsp:cNvSpPr/>
      </dsp:nvSpPr>
      <dsp:spPr>
        <a:xfrm>
          <a:off x="2515710" y="661814"/>
          <a:ext cx="2284392" cy="3198148"/>
        </a:xfrm>
        <a:prstGeom prst="rect">
          <a:avLst/>
        </a:prstGeom>
        <a:solidFill>
          <a:schemeClr val="accent5">
            <a:tint val="40000"/>
            <a:alpha val="90000"/>
            <a:hueOff val="-2463918"/>
            <a:satOff val="-4272"/>
            <a:lumOff val="-430"/>
            <a:alphaOff val="0"/>
          </a:schemeClr>
        </a:solidFill>
        <a:ln w="12700" cap="rnd" cmpd="sng" algn="ctr">
          <a:solidFill>
            <a:schemeClr val="accent5">
              <a:tint val="40000"/>
              <a:alpha val="90000"/>
              <a:hueOff val="-2463918"/>
              <a:satOff val="-4272"/>
              <a:lumOff val="-430"/>
              <a:alphaOff val="0"/>
            </a:schemeClr>
          </a:solidFill>
          <a:prstDash val="solid"/>
        </a:ln>
        <a:effectLst>
          <a:outerShdw blurRad="38100" dist="25400" dir="5400000" rotWithShape="0">
            <a:srgbClr val="000000">
              <a:alpha val="55000"/>
            </a:srgbClr>
          </a:outerShdw>
        </a:effectLst>
      </dsp:spPr>
      <dsp:style>
        <a:lnRef idx="1">
          <a:scrgbClr r="0" g="0" b="0"/>
        </a:lnRef>
        <a:fillRef idx="1">
          <a:scrgbClr r="0" g="0" b="0"/>
        </a:fillRef>
        <a:effectRef idx="2">
          <a:scrgbClr r="0" g="0" b="0"/>
        </a:effectRef>
        <a:fontRef idx="minor"/>
      </dsp:style>
      <dsp:txBody>
        <a:bodyPr spcFirstLastPara="0" vert="horz" wrap="square" lIns="178100" tIns="330200" rIns="178100" bIns="330200" numCol="1" spcCol="1270" anchor="t" anchorCtr="0">
          <a:noAutofit/>
        </a:bodyPr>
        <a:lstStyle/>
        <a:p>
          <a:pPr lvl="0" algn="l" defTabSz="711200">
            <a:lnSpc>
              <a:spcPct val="90000"/>
            </a:lnSpc>
            <a:spcBef>
              <a:spcPct val="0"/>
            </a:spcBef>
            <a:spcAft>
              <a:spcPct val="35000"/>
            </a:spcAft>
          </a:pPr>
          <a:r>
            <a:rPr lang="en-IN" sz="1600" kern="1200" dirty="0">
              <a:latin typeface="Calibri" panose="020F0502020204030204" pitchFamily="34" charset="0"/>
              <a:cs typeface="Calibri" panose="020F0502020204030204" pitchFamily="34" charset="0"/>
            </a:rPr>
            <a:t>Considers cash flows and not accounting profit</a:t>
          </a:r>
          <a:endParaRPr lang="en-US" sz="1600" kern="1200" dirty="0">
            <a:latin typeface="Calibri" panose="020F0502020204030204" pitchFamily="34" charset="0"/>
            <a:cs typeface="Calibri" panose="020F0502020204030204" pitchFamily="34" charset="0"/>
          </a:endParaRPr>
        </a:p>
      </dsp:txBody>
      <dsp:txXfrm>
        <a:off x="2515710" y="1877110"/>
        <a:ext cx="2284392" cy="1918889"/>
      </dsp:txXfrm>
    </dsp:sp>
    <dsp:sp modelId="{277041EE-9A3E-4FCC-BAAC-F803D305D9DB}">
      <dsp:nvSpPr>
        <dsp:cNvPr id="0" name=""/>
        <dsp:cNvSpPr/>
      </dsp:nvSpPr>
      <dsp:spPr>
        <a:xfrm>
          <a:off x="3178184" y="981628"/>
          <a:ext cx="959444" cy="959444"/>
        </a:xfrm>
        <a:prstGeom prst="ellipse">
          <a:avLst/>
        </a:prstGeom>
        <a:gradFill rotWithShape="0">
          <a:gsLst>
            <a:gs pos="0">
              <a:schemeClr val="accent5">
                <a:hueOff val="-2100956"/>
                <a:satOff val="-2922"/>
                <a:lumOff val="-1121"/>
                <a:alphaOff val="0"/>
                <a:tint val="98000"/>
                <a:lumMod val="110000"/>
              </a:schemeClr>
            </a:gs>
            <a:gs pos="84000">
              <a:schemeClr val="accent5">
                <a:hueOff val="-2100956"/>
                <a:satOff val="-2922"/>
                <a:lumOff val="-1121"/>
                <a:alphaOff val="0"/>
                <a:shade val="90000"/>
                <a:lumMod val="88000"/>
              </a:schemeClr>
            </a:gs>
          </a:gsLst>
          <a:lin ang="5400000" scaled="0"/>
        </a:gradFill>
        <a:ln w="12700" cap="rnd" cmpd="sng" algn="ctr">
          <a:solidFill>
            <a:schemeClr val="accent5">
              <a:hueOff val="-2100956"/>
              <a:satOff val="-2922"/>
              <a:lumOff val="-1121"/>
              <a:alphaOff val="0"/>
            </a:schemeClr>
          </a:solidFill>
          <a:prstDash val="solid"/>
        </a:ln>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dsp:spPr>
      <dsp:style>
        <a:lnRef idx="1">
          <a:scrgbClr r="0" g="0" b="0"/>
        </a:lnRef>
        <a:fillRef idx="3">
          <a:scrgbClr r="0" g="0" b="0"/>
        </a:fillRef>
        <a:effectRef idx="3">
          <a:scrgbClr r="0" g="0" b="0"/>
        </a:effectRef>
        <a:fontRef idx="minor">
          <a:schemeClr val="lt1"/>
        </a:fontRef>
      </dsp:style>
      <dsp:txBody>
        <a:bodyPr spcFirstLastPara="0" vert="horz" wrap="square" lIns="74802" tIns="12700" rIns="74802" bIns="12700" numCol="1" spcCol="1270" anchor="ctr" anchorCtr="0">
          <a:noAutofit/>
        </a:bodyPr>
        <a:lstStyle/>
        <a:p>
          <a:pPr lvl="0" algn="ctr" defTabSz="2044700">
            <a:lnSpc>
              <a:spcPct val="90000"/>
            </a:lnSpc>
            <a:spcBef>
              <a:spcPct val="0"/>
            </a:spcBef>
            <a:spcAft>
              <a:spcPct val="35000"/>
            </a:spcAft>
          </a:pPr>
          <a:r>
            <a:rPr lang="en-US" sz="4600" kern="1200">
              <a:latin typeface="Calibri" panose="020F0502020204030204" pitchFamily="34" charset="0"/>
              <a:cs typeface="Calibri" panose="020F0502020204030204" pitchFamily="34" charset="0"/>
            </a:rPr>
            <a:t>2</a:t>
          </a:r>
          <a:endParaRPr lang="en-US" sz="4600" kern="1200" dirty="0">
            <a:latin typeface="Calibri" panose="020F0502020204030204" pitchFamily="34" charset="0"/>
            <a:cs typeface="Calibri" panose="020F0502020204030204" pitchFamily="34" charset="0"/>
          </a:endParaRPr>
        </a:p>
      </dsp:txBody>
      <dsp:txXfrm>
        <a:off x="3318691" y="1122135"/>
        <a:ext cx="678430" cy="678430"/>
      </dsp:txXfrm>
    </dsp:sp>
    <dsp:sp modelId="{5D252F03-4552-49EE-9633-5812BD945769}">
      <dsp:nvSpPr>
        <dsp:cNvPr id="0" name=""/>
        <dsp:cNvSpPr/>
      </dsp:nvSpPr>
      <dsp:spPr>
        <a:xfrm>
          <a:off x="2515710" y="3859890"/>
          <a:ext cx="2284392" cy="72"/>
        </a:xfrm>
        <a:prstGeom prst="rect">
          <a:avLst/>
        </a:prstGeom>
        <a:gradFill rotWithShape="0">
          <a:gsLst>
            <a:gs pos="0">
              <a:schemeClr val="accent5">
                <a:hueOff val="-3151434"/>
                <a:satOff val="-4383"/>
                <a:lumOff val="-1681"/>
                <a:alphaOff val="0"/>
                <a:tint val="98000"/>
                <a:lumMod val="110000"/>
              </a:schemeClr>
            </a:gs>
            <a:gs pos="84000">
              <a:schemeClr val="accent5">
                <a:hueOff val="-3151434"/>
                <a:satOff val="-4383"/>
                <a:lumOff val="-1681"/>
                <a:alphaOff val="0"/>
                <a:shade val="90000"/>
                <a:lumMod val="88000"/>
              </a:schemeClr>
            </a:gs>
          </a:gsLst>
          <a:lin ang="5400000" scaled="0"/>
        </a:gradFill>
        <a:ln w="12700" cap="rnd" cmpd="sng" algn="ctr">
          <a:solidFill>
            <a:schemeClr val="accent5">
              <a:hueOff val="-3151434"/>
              <a:satOff val="-4383"/>
              <a:lumOff val="-1681"/>
              <a:alphaOff val="0"/>
            </a:schemeClr>
          </a:solidFill>
          <a:prstDash val="solid"/>
        </a:ln>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dsp:spPr>
      <dsp:style>
        <a:lnRef idx="1">
          <a:scrgbClr r="0" g="0" b="0"/>
        </a:lnRef>
        <a:fillRef idx="3">
          <a:scrgbClr r="0" g="0" b="0"/>
        </a:fillRef>
        <a:effectRef idx="3">
          <a:scrgbClr r="0" g="0" b="0"/>
        </a:effectRef>
        <a:fontRef idx="minor">
          <a:schemeClr val="lt1"/>
        </a:fontRef>
      </dsp:style>
    </dsp:sp>
    <dsp:sp modelId="{AB699EE0-7437-4176-90CF-3449F2572B30}">
      <dsp:nvSpPr>
        <dsp:cNvPr id="0" name=""/>
        <dsp:cNvSpPr/>
      </dsp:nvSpPr>
      <dsp:spPr>
        <a:xfrm>
          <a:off x="5028542" y="661814"/>
          <a:ext cx="2284392" cy="3198148"/>
        </a:xfrm>
        <a:prstGeom prst="rect">
          <a:avLst/>
        </a:prstGeom>
        <a:solidFill>
          <a:schemeClr val="accent5">
            <a:tint val="40000"/>
            <a:alpha val="90000"/>
            <a:hueOff val="-4927836"/>
            <a:satOff val="-8544"/>
            <a:lumOff val="-859"/>
            <a:alphaOff val="0"/>
          </a:schemeClr>
        </a:solidFill>
        <a:ln w="12700" cap="rnd" cmpd="sng" algn="ctr">
          <a:solidFill>
            <a:schemeClr val="accent5">
              <a:tint val="40000"/>
              <a:alpha val="90000"/>
              <a:hueOff val="-4927836"/>
              <a:satOff val="-8544"/>
              <a:lumOff val="-859"/>
              <a:alphaOff val="0"/>
            </a:schemeClr>
          </a:solidFill>
          <a:prstDash val="solid"/>
        </a:ln>
        <a:effectLst>
          <a:outerShdw blurRad="38100" dist="25400" dir="5400000" rotWithShape="0">
            <a:srgbClr val="000000">
              <a:alpha val="55000"/>
            </a:srgbClr>
          </a:outerShdw>
        </a:effectLst>
      </dsp:spPr>
      <dsp:style>
        <a:lnRef idx="1">
          <a:scrgbClr r="0" g="0" b="0"/>
        </a:lnRef>
        <a:fillRef idx="1">
          <a:scrgbClr r="0" g="0" b="0"/>
        </a:fillRef>
        <a:effectRef idx="2">
          <a:scrgbClr r="0" g="0" b="0"/>
        </a:effectRef>
        <a:fontRef idx="minor"/>
      </dsp:style>
      <dsp:txBody>
        <a:bodyPr spcFirstLastPara="0" vert="horz" wrap="square" lIns="178100" tIns="330200" rIns="178100" bIns="330200" numCol="1" spcCol="1270" anchor="t" anchorCtr="0">
          <a:noAutofit/>
        </a:bodyPr>
        <a:lstStyle/>
        <a:p>
          <a:pPr lvl="0" algn="l" defTabSz="711200">
            <a:lnSpc>
              <a:spcPct val="90000"/>
            </a:lnSpc>
            <a:spcBef>
              <a:spcPct val="0"/>
            </a:spcBef>
            <a:spcAft>
              <a:spcPct val="35000"/>
            </a:spcAft>
          </a:pPr>
          <a:r>
            <a:rPr lang="en-IN" sz="1600" kern="1200" dirty="0">
              <a:latin typeface="Calibri" panose="020F0502020204030204" pitchFamily="34" charset="0"/>
              <a:cs typeface="Calibri" panose="020F0502020204030204" pitchFamily="34" charset="0"/>
            </a:rPr>
            <a:t>Value of business is aggregate of discounted value of the cash flows for the explicit period and perpetuity</a:t>
          </a:r>
          <a:endParaRPr lang="en-US" sz="1600" kern="1200" dirty="0">
            <a:latin typeface="Calibri" panose="020F0502020204030204" pitchFamily="34" charset="0"/>
            <a:cs typeface="Calibri" panose="020F0502020204030204" pitchFamily="34" charset="0"/>
          </a:endParaRPr>
        </a:p>
      </dsp:txBody>
      <dsp:txXfrm>
        <a:off x="5028542" y="1877110"/>
        <a:ext cx="2284392" cy="1918889"/>
      </dsp:txXfrm>
    </dsp:sp>
    <dsp:sp modelId="{E9EB22B1-34BA-4981-B462-3BAE9F3084AF}">
      <dsp:nvSpPr>
        <dsp:cNvPr id="0" name=""/>
        <dsp:cNvSpPr/>
      </dsp:nvSpPr>
      <dsp:spPr>
        <a:xfrm>
          <a:off x="5691015" y="981628"/>
          <a:ext cx="959444" cy="959444"/>
        </a:xfrm>
        <a:prstGeom prst="ellipse">
          <a:avLst/>
        </a:prstGeom>
        <a:gradFill rotWithShape="0">
          <a:gsLst>
            <a:gs pos="0">
              <a:schemeClr val="accent5">
                <a:hueOff val="-4201912"/>
                <a:satOff val="-5845"/>
                <a:lumOff val="-2241"/>
                <a:alphaOff val="0"/>
                <a:tint val="98000"/>
                <a:lumMod val="110000"/>
              </a:schemeClr>
            </a:gs>
            <a:gs pos="84000">
              <a:schemeClr val="accent5">
                <a:hueOff val="-4201912"/>
                <a:satOff val="-5845"/>
                <a:lumOff val="-2241"/>
                <a:alphaOff val="0"/>
                <a:shade val="90000"/>
                <a:lumMod val="88000"/>
              </a:schemeClr>
            </a:gs>
          </a:gsLst>
          <a:lin ang="5400000" scaled="0"/>
        </a:gradFill>
        <a:ln w="12700" cap="rnd" cmpd="sng" algn="ctr">
          <a:solidFill>
            <a:schemeClr val="accent5">
              <a:hueOff val="-4201912"/>
              <a:satOff val="-5845"/>
              <a:lumOff val="-2241"/>
              <a:alphaOff val="0"/>
            </a:schemeClr>
          </a:solidFill>
          <a:prstDash val="solid"/>
        </a:ln>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dsp:spPr>
      <dsp:style>
        <a:lnRef idx="1">
          <a:scrgbClr r="0" g="0" b="0"/>
        </a:lnRef>
        <a:fillRef idx="3">
          <a:scrgbClr r="0" g="0" b="0"/>
        </a:fillRef>
        <a:effectRef idx="3">
          <a:scrgbClr r="0" g="0" b="0"/>
        </a:effectRef>
        <a:fontRef idx="minor">
          <a:schemeClr val="lt1"/>
        </a:fontRef>
      </dsp:style>
      <dsp:txBody>
        <a:bodyPr spcFirstLastPara="0" vert="horz" wrap="square" lIns="74802" tIns="12700" rIns="74802" bIns="12700" numCol="1" spcCol="1270" anchor="ctr" anchorCtr="0">
          <a:noAutofit/>
        </a:bodyPr>
        <a:lstStyle/>
        <a:p>
          <a:pPr lvl="0" algn="ctr" defTabSz="2044700">
            <a:lnSpc>
              <a:spcPct val="90000"/>
            </a:lnSpc>
            <a:spcBef>
              <a:spcPct val="0"/>
            </a:spcBef>
            <a:spcAft>
              <a:spcPct val="35000"/>
            </a:spcAft>
          </a:pPr>
          <a:r>
            <a:rPr lang="en-US" sz="4600" kern="1200">
              <a:latin typeface="Calibri" panose="020F0502020204030204" pitchFamily="34" charset="0"/>
              <a:cs typeface="Calibri" panose="020F0502020204030204" pitchFamily="34" charset="0"/>
            </a:rPr>
            <a:t>3</a:t>
          </a:r>
          <a:endParaRPr lang="en-US" sz="4600" kern="1200" dirty="0">
            <a:latin typeface="Calibri" panose="020F0502020204030204" pitchFamily="34" charset="0"/>
            <a:cs typeface="Calibri" panose="020F0502020204030204" pitchFamily="34" charset="0"/>
          </a:endParaRPr>
        </a:p>
      </dsp:txBody>
      <dsp:txXfrm>
        <a:off x="5831522" y="1122135"/>
        <a:ext cx="678430" cy="678430"/>
      </dsp:txXfrm>
    </dsp:sp>
    <dsp:sp modelId="{D2C96355-EC62-4C0A-9C87-614E5328356B}">
      <dsp:nvSpPr>
        <dsp:cNvPr id="0" name=""/>
        <dsp:cNvSpPr/>
      </dsp:nvSpPr>
      <dsp:spPr>
        <a:xfrm>
          <a:off x="5028542" y="3859890"/>
          <a:ext cx="2284392" cy="72"/>
        </a:xfrm>
        <a:prstGeom prst="rect">
          <a:avLst/>
        </a:prstGeom>
        <a:gradFill rotWithShape="0">
          <a:gsLst>
            <a:gs pos="0">
              <a:schemeClr val="accent5">
                <a:hueOff val="-5252390"/>
                <a:satOff val="-7306"/>
                <a:lumOff val="-2801"/>
                <a:alphaOff val="0"/>
                <a:tint val="98000"/>
                <a:lumMod val="110000"/>
              </a:schemeClr>
            </a:gs>
            <a:gs pos="84000">
              <a:schemeClr val="accent5">
                <a:hueOff val="-5252390"/>
                <a:satOff val="-7306"/>
                <a:lumOff val="-2801"/>
                <a:alphaOff val="0"/>
                <a:shade val="90000"/>
                <a:lumMod val="88000"/>
              </a:schemeClr>
            </a:gs>
          </a:gsLst>
          <a:lin ang="5400000" scaled="0"/>
        </a:gradFill>
        <a:ln w="12700" cap="rnd" cmpd="sng" algn="ctr">
          <a:solidFill>
            <a:schemeClr val="accent5">
              <a:hueOff val="-5252390"/>
              <a:satOff val="-7306"/>
              <a:lumOff val="-2801"/>
              <a:alphaOff val="0"/>
            </a:schemeClr>
          </a:solidFill>
          <a:prstDash val="solid"/>
        </a:ln>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dsp:spPr>
      <dsp:style>
        <a:lnRef idx="1">
          <a:scrgbClr r="0" g="0" b="0"/>
        </a:lnRef>
        <a:fillRef idx="3">
          <a:scrgbClr r="0" g="0" b="0"/>
        </a:fillRef>
        <a:effectRef idx="3">
          <a:scrgbClr r="0" g="0" b="0"/>
        </a:effectRef>
        <a:fontRef idx="minor">
          <a:schemeClr val="lt1"/>
        </a:fontRef>
      </dsp:style>
    </dsp:sp>
    <dsp:sp modelId="{2B741E67-5A49-490C-BA33-CDF1E0BF4992}">
      <dsp:nvSpPr>
        <dsp:cNvPr id="0" name=""/>
        <dsp:cNvSpPr/>
      </dsp:nvSpPr>
      <dsp:spPr>
        <a:xfrm>
          <a:off x="7541373" y="661814"/>
          <a:ext cx="2284392" cy="3198148"/>
        </a:xfrm>
        <a:prstGeom prst="rect">
          <a:avLst/>
        </a:prstGeom>
        <a:solidFill>
          <a:schemeClr val="accent5">
            <a:tint val="40000"/>
            <a:alpha val="90000"/>
            <a:hueOff val="-7391754"/>
            <a:satOff val="-12816"/>
            <a:lumOff val="-1289"/>
            <a:alphaOff val="0"/>
          </a:schemeClr>
        </a:solidFill>
        <a:ln w="12700" cap="rnd" cmpd="sng" algn="ctr">
          <a:solidFill>
            <a:schemeClr val="accent5">
              <a:tint val="40000"/>
              <a:alpha val="90000"/>
              <a:hueOff val="-7391754"/>
              <a:satOff val="-12816"/>
              <a:lumOff val="-1289"/>
              <a:alphaOff val="0"/>
            </a:schemeClr>
          </a:solidFill>
          <a:prstDash val="solid"/>
        </a:ln>
        <a:effectLst>
          <a:outerShdw blurRad="38100" dist="25400" dir="5400000" rotWithShape="0">
            <a:srgbClr val="000000">
              <a:alpha val="55000"/>
            </a:srgbClr>
          </a:outerShdw>
        </a:effectLst>
      </dsp:spPr>
      <dsp:style>
        <a:lnRef idx="1">
          <a:scrgbClr r="0" g="0" b="0"/>
        </a:lnRef>
        <a:fillRef idx="1">
          <a:scrgbClr r="0" g="0" b="0"/>
        </a:fillRef>
        <a:effectRef idx="2">
          <a:scrgbClr r="0" g="0" b="0"/>
        </a:effectRef>
        <a:fontRef idx="minor"/>
      </dsp:style>
      <dsp:txBody>
        <a:bodyPr spcFirstLastPara="0" vert="horz" wrap="square" lIns="178100" tIns="330200" rIns="178100" bIns="330200" numCol="1" spcCol="1270" anchor="t" anchorCtr="0">
          <a:noAutofit/>
        </a:bodyPr>
        <a:lstStyle/>
        <a:p>
          <a:pPr lvl="0" algn="l" defTabSz="711200">
            <a:lnSpc>
              <a:spcPct val="90000"/>
            </a:lnSpc>
            <a:spcBef>
              <a:spcPct val="0"/>
            </a:spcBef>
            <a:spcAft>
              <a:spcPct val="35000"/>
            </a:spcAft>
          </a:pPr>
          <a:r>
            <a:rPr lang="en-IN" sz="1600" kern="1200" dirty="0">
              <a:latin typeface="Calibri" panose="020F0502020204030204" pitchFamily="34" charset="0"/>
              <a:cs typeface="Calibri" panose="020F0502020204030204" pitchFamily="34" charset="0"/>
            </a:rPr>
            <a:t>Involves determination of discount factor and growth rate for perpetuity</a:t>
          </a:r>
          <a:endParaRPr lang="en-US" sz="1600" kern="1200" dirty="0">
            <a:latin typeface="Calibri" panose="020F0502020204030204" pitchFamily="34" charset="0"/>
            <a:cs typeface="Calibri" panose="020F0502020204030204" pitchFamily="34" charset="0"/>
          </a:endParaRPr>
        </a:p>
      </dsp:txBody>
      <dsp:txXfrm>
        <a:off x="7541373" y="1877110"/>
        <a:ext cx="2284392" cy="1918889"/>
      </dsp:txXfrm>
    </dsp:sp>
    <dsp:sp modelId="{2F6E4A09-6AFD-4CAD-AD9A-CF14E206295A}">
      <dsp:nvSpPr>
        <dsp:cNvPr id="0" name=""/>
        <dsp:cNvSpPr/>
      </dsp:nvSpPr>
      <dsp:spPr>
        <a:xfrm>
          <a:off x="8203847" y="981628"/>
          <a:ext cx="959444" cy="959444"/>
        </a:xfrm>
        <a:prstGeom prst="ellipse">
          <a:avLst/>
        </a:prstGeom>
        <a:gradFill rotWithShape="0">
          <a:gsLst>
            <a:gs pos="0">
              <a:schemeClr val="accent5">
                <a:hueOff val="-6302867"/>
                <a:satOff val="-8767"/>
                <a:lumOff val="-3362"/>
                <a:alphaOff val="0"/>
                <a:tint val="98000"/>
                <a:lumMod val="110000"/>
              </a:schemeClr>
            </a:gs>
            <a:gs pos="84000">
              <a:schemeClr val="accent5">
                <a:hueOff val="-6302867"/>
                <a:satOff val="-8767"/>
                <a:lumOff val="-3362"/>
                <a:alphaOff val="0"/>
                <a:shade val="90000"/>
                <a:lumMod val="88000"/>
              </a:schemeClr>
            </a:gs>
          </a:gsLst>
          <a:lin ang="5400000" scaled="0"/>
        </a:gradFill>
        <a:ln w="12700" cap="rnd" cmpd="sng" algn="ctr">
          <a:solidFill>
            <a:schemeClr val="accent5">
              <a:hueOff val="-6302867"/>
              <a:satOff val="-8767"/>
              <a:lumOff val="-3362"/>
              <a:alphaOff val="0"/>
            </a:schemeClr>
          </a:solidFill>
          <a:prstDash val="solid"/>
        </a:ln>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dsp:spPr>
      <dsp:style>
        <a:lnRef idx="1">
          <a:scrgbClr r="0" g="0" b="0"/>
        </a:lnRef>
        <a:fillRef idx="3">
          <a:scrgbClr r="0" g="0" b="0"/>
        </a:fillRef>
        <a:effectRef idx="3">
          <a:scrgbClr r="0" g="0" b="0"/>
        </a:effectRef>
        <a:fontRef idx="minor">
          <a:schemeClr val="lt1"/>
        </a:fontRef>
      </dsp:style>
      <dsp:txBody>
        <a:bodyPr spcFirstLastPara="0" vert="horz" wrap="square" lIns="74802" tIns="12700" rIns="74802" bIns="12700" numCol="1" spcCol="1270" anchor="ctr" anchorCtr="0">
          <a:noAutofit/>
        </a:bodyPr>
        <a:lstStyle/>
        <a:p>
          <a:pPr lvl="0" algn="ctr" defTabSz="2044700">
            <a:lnSpc>
              <a:spcPct val="90000"/>
            </a:lnSpc>
            <a:spcBef>
              <a:spcPct val="0"/>
            </a:spcBef>
            <a:spcAft>
              <a:spcPct val="35000"/>
            </a:spcAft>
          </a:pPr>
          <a:r>
            <a:rPr lang="en-US" sz="4600" kern="1200">
              <a:latin typeface="Calibri" panose="020F0502020204030204" pitchFamily="34" charset="0"/>
              <a:cs typeface="Calibri" panose="020F0502020204030204" pitchFamily="34" charset="0"/>
            </a:rPr>
            <a:t>4</a:t>
          </a:r>
          <a:endParaRPr lang="en-US" sz="4600" kern="1200" dirty="0">
            <a:latin typeface="Calibri" panose="020F0502020204030204" pitchFamily="34" charset="0"/>
            <a:cs typeface="Calibri" panose="020F0502020204030204" pitchFamily="34" charset="0"/>
          </a:endParaRPr>
        </a:p>
      </dsp:txBody>
      <dsp:txXfrm>
        <a:off x="8344354" y="1122135"/>
        <a:ext cx="678430" cy="678430"/>
      </dsp:txXfrm>
    </dsp:sp>
    <dsp:sp modelId="{4024F27C-6F67-4025-9315-28B2385CA9CD}">
      <dsp:nvSpPr>
        <dsp:cNvPr id="0" name=""/>
        <dsp:cNvSpPr/>
      </dsp:nvSpPr>
      <dsp:spPr>
        <a:xfrm>
          <a:off x="7541373" y="3859890"/>
          <a:ext cx="2284392" cy="72"/>
        </a:xfrm>
        <a:prstGeom prst="rect">
          <a:avLst/>
        </a:prstGeom>
        <a:gradFill rotWithShape="0">
          <a:gsLst>
            <a:gs pos="0">
              <a:schemeClr val="accent5">
                <a:hueOff val="-7353345"/>
                <a:satOff val="-10228"/>
                <a:lumOff val="-3922"/>
                <a:alphaOff val="0"/>
                <a:tint val="98000"/>
                <a:lumMod val="110000"/>
              </a:schemeClr>
            </a:gs>
            <a:gs pos="84000">
              <a:schemeClr val="accent5">
                <a:hueOff val="-7353345"/>
                <a:satOff val="-10228"/>
                <a:lumOff val="-3922"/>
                <a:alphaOff val="0"/>
                <a:shade val="90000"/>
                <a:lumMod val="88000"/>
              </a:schemeClr>
            </a:gs>
          </a:gsLst>
          <a:lin ang="5400000" scaled="0"/>
        </a:gradFill>
        <a:ln w="12700" cap="rnd" cmpd="sng" algn="ctr">
          <a:solidFill>
            <a:schemeClr val="accent5">
              <a:hueOff val="-7353345"/>
              <a:satOff val="-10228"/>
              <a:lumOff val="-3922"/>
              <a:alphaOff val="0"/>
            </a:schemeClr>
          </a:solidFill>
          <a:prstDash val="solid"/>
        </a:ln>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dsp:spPr>
      <dsp:style>
        <a:lnRef idx="1">
          <a:scrgbClr r="0" g="0" b="0"/>
        </a:lnRef>
        <a:fillRef idx="3">
          <a:scrgbClr r="0" g="0" b="0"/>
        </a:fillRef>
        <a:effectRef idx="3">
          <a:scrgbClr r="0" g="0" b="0"/>
        </a:effectRef>
        <a:fontRef idx="minor">
          <a:schemeClr val="lt1"/>
        </a:fontRef>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16/7/layout/LinearArrowProcessNumbered">
  <dgm:title val="Linear Arrow Process Numbered"/>
  <dgm:desc val="Used to show a progression; a timeline; sequential steps in a task, process, or workflow; or to emphasize movement or direction. Automatic numbers have been introduced to show the steps of the process which appears in a circle. Level 1 and Level 2 text appear in a shape called UpArrowCallout. Also the nodes are connected by an arrow like shape emphasizing the process natur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1</a:t>
              </a:r>
            </a:p>
          </dgm:t>
        </dgm:pt>
        <dgm:pt modelId="201" type="sibTrans" cxnId="5">
          <dgm:prSet phldrT="2"/>
          <dgm:t>
            <a:bodyPr/>
            <a:lstStyle/>
            <a:p>
              <a:r>
                <a:t>2</a:t>
              </a:r>
            </a:p>
          </dgm:t>
        </dgm:pt>
        <dgm:pt modelId="301" type="sibTrans" cxnId="6">
          <dgm:prSet phldrT="3"/>
          <dgm:t>
            <a:bodyPr/>
            <a:lstStyle/>
            <a:p>
              <a:r>
                <a:t>3</a:t>
              </a:r>
            </a:p>
          </dgm:t>
        </dgm:pt>
      </dgm:ptLst>
      <dgm:cxnLst>
        <dgm:cxn modelId="4" srcId="0" destId="1" srcOrd="0" destOrd="0" sibTransId="101"/>
        <dgm:cxn modelId="5" srcId="0" destId="2" srcOrd="1" destOrd="0" sibTransId="201"/>
        <dgm:cxn modelId="6" srcId="0" destId="3" srcOrd="3"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L"/>
      <dgm:param type="nodeVertAlign" val="t"/>
    </dgm:alg>
    <dgm:shape xmlns:r="http://schemas.openxmlformats.org/officeDocument/2006/relationships" r:blip="">
      <dgm:adjLst/>
    </dgm:shape>
    <dgm:presOf/>
    <dgm:constrLst>
      <dgm:constr type="w" for="ch" forName="compositeNode" refType="w"/>
      <dgm:constr type="h" for="ch" forName="compositeNode" op="equ"/>
      <dgm:constr type="w" for="ch" forName="sibTransComposite" refType="w" refFor="ch" refForName="compositeNode" fact="0"/>
      <dgm:constr type="w" for="des" forName="parTx"/>
      <dgm:constr type="h" for="des" forName="parTx" op="equ"/>
      <dgm:constr type="h" for="des" forName="parSh" op="equ"/>
      <dgm:constr type="w" for="des" forName="nodeText"/>
      <dgm:constr type="h" for="des" forName="nodeText" op="equ"/>
      <dgm:constr type="w" for="des" forName="parSh"/>
      <dgm:constr type="w" for="des" forName="parSh" op="equ"/>
      <dgm:constr type="primFontSz" for="des" forName="parTx" val="26"/>
      <dgm:constr type="primFontSz" for="des" forName="parTx" op="equ"/>
      <dgm:constr type="primFontSz" for="des" forName="parSh" op="equ"/>
      <dgm:constr type="primFontSz" for="des" forName="nodeText" op="equ"/>
      <dgm:constr type="secFontSz" for="des" forName="nodeText" op="equ"/>
      <dgm:constr type="primFontSz" for="des" forName="sibTransNodeCircle" op="equ"/>
      <dgm:constr type="h" for="des" forName="sibTransNodeCircle" op="equ"/>
      <dgm:constr type="w" for="des" forName="sibTransNodeCircle" op="equ"/>
      <dgm:constr type="h" for="des" forName="parTx" refType="primFontSz" refFor="des" refForName="parTx" fact="1.5"/>
      <dgm:constr type="h" for="ch" forName="compositeNode" refType="h"/>
      <dgm:constr type="h" for="des" forName="parSh" refType="w"/>
      <dgm:constr type="h" for="des" forName="nodeText" refType="primFontSz" refFor="des" refForName="parTx" fact="2.1"/>
      <dgm:constr type="h" for="des" forName="parSh" refType="h" refFor="des" refForName="parTx" op="lte" fact="1.2"/>
      <dgm:constr type="h" for="des" forName="parSh" refType="h" refFor="des" refForName="parTx" op="gte" fact="1.2"/>
    </dgm:constrLst>
    <dgm:ruleLst>
      <dgm:rule type="primFontSz" for="des" forName="parSh" val="5" fact="NaN" max="NaN"/>
    </dgm:ruleLst>
    <dgm:forEach name="Name3" axis="ch" ptType="node">
      <dgm:layoutNode name="compositeNode">
        <dgm:alg type="composite"/>
        <dgm:shape xmlns:r="http://schemas.openxmlformats.org/officeDocument/2006/relationships" r:blip="">
          <dgm:adjLst/>
        </dgm:shape>
        <dgm:presOf/>
        <dgm:choose name="Name004">
          <dgm:if name="Name5" axis="self" ptType="node" func="cnt" op="equ" val="0">
            <dgm:constrLst>
              <dgm:constr type="w" for="ch" forName="parTx" refType="w"/>
              <dgm:constr type="w" for="ch" forName="parSh" refType="w" refFor="ch" refForName="parTx"/>
              <dgm:constr type="w" for="ch" forName="nodeText" refType="w" refFor="ch" refForName="parTx"/>
              <dgm:constr type="t" for="ch" forName="nodeText" refType="b" refFor="ch" refForName="parSh"/>
            </dgm:constrLst>
          </dgm:if>
          <dgm:else name="Name6">
            <dgm:constrLst>
              <dgm:constr type="w" for="ch" forName="parTx" refType="w"/>
              <dgm:constr type="w" for="ch" forName="parSh" refType="w" refFor="ch" refForName="parTx"/>
              <dgm:constr type="w" for="ch" forName="nodeText" refType="w" refFor="ch" refForName="parTx" fact="0.9"/>
              <dgm:constr type="t" for="ch" forName="nodeText" refType="b" refFor="ch" refForName="parSh"/>
            </dgm:constrLst>
          </dgm:else>
        </dgm:choose>
        <dgm:ruleLst>
          <dgm:rule type="h" val="INF" fact="NaN" max="NaN"/>
        </dgm:ruleLst>
        <dgm:layoutNode name="parTx">
          <dgm:varLst>
            <dgm:chMax val="0"/>
            <dgm:chPref val="0"/>
            <dgm:bulletEnabled val="1"/>
          </dgm:varLst>
          <dgm:alg type="tx"/>
          <dgm:shape xmlns:r="http://schemas.openxmlformats.org/officeDocument/2006/relationships" type="rect" r:blip="" zOrderOff="1" hideGeom="1">
            <dgm:adjLst/>
          </dgm:shape>
          <dgm:presOf/>
          <dgm:constrLst>
            <dgm:constr type="h" refType="w" op="lte" fact="0.4"/>
            <dgm:constr type="h"/>
          </dgm:constrLst>
          <dgm:ruleLst>
            <dgm:rule type="h" val="INF" fact="NaN" max="NaN"/>
          </dgm:ruleLst>
        </dgm:layoutNode>
        <dgm:layoutNode name="parSh">
          <dgm:alg type="composite"/>
          <dgm:shape xmlns:r="http://schemas.openxmlformats.org/officeDocument/2006/relationships" r:blip="">
            <dgm:adjLst/>
          </dgm:shape>
          <dgm:presOf axis="self" ptType="node"/>
          <dgm:choose name="casesForFirstAndLastNode">
            <dgm:if name="ifFirstNode" axis="self" ptType="node" func="pos" op="equ" val="1">
              <dgm:choose name="removeLineWhenOnlyOneNode">
                <dgm:if name="ifOnlyOneNode" axis="followSib" ptType="node" func="cnt" op="equ" val="0">
                  <dgm:constrLst>
                    <dgm:constr type="h"/>
                    <dgm:constr type="h" for="ch" forName="lineNode" val="0.002"/>
                    <dgm:constr type="w" for="ch" forName="lineNode" refType="w" fact="0"/>
                    <dgm:constr type="w" for="ch" forName="lineArrowNode" refType="w" fact="0"/>
                    <dgm:constr type="h" for="ch" forName="lineArrowNode" refType="h" fact="0"/>
                    <dgm:constr type="ctrY" for="ch" forName="lineNode" refType="ctrY" refFor="ch" refForName="sibTransNodeCircle"/>
                    <dgm:constr type="h" for="ch" forName="sibTransNodeCircle" refType="h" fact="0.9"/>
                    <dgm:constr type="w" for="ch" forName="sibTransNodeCircle" refType="h" refFor="ch" refForName="sibTransNodeCircle"/>
                    <dgm:constr type="ctrX" for="ch" forName="sibTransNodeCircle" refType="w" fact="0.45"/>
                    <dgm:constr type="ctrY" for="ch" forName="sibTransNodeCircle" refType="h" fact="0.25"/>
                    <dgm:constr type="t" for="ch" forName="spacerBetweenCircleAndCallout" refType="b" refFor="ch" refForName="sibTransNodeCircle"/>
                    <dgm:constr type="h" for="ch" forName="spacerBetweenCircleAndCallout" val="4.6"/>
                  </dgm:constrLst>
                </dgm:if>
                <dgm:else name="ifMoreThanOneNode">
                  <dgm:constrLst>
                    <dgm:constr type="h"/>
                    <dgm:constr type="h" for="ch" forName="lineNode" val="0.002"/>
                    <dgm:constr type="w" for="ch" forName="lineNode" refType="w" fact="0.4"/>
                    <dgm:constr type="l" for="ch" forName="lineNode" refType="w" fact="0.5"/>
                    <dgm:constr type="w" for="ch" forName="lineArrowNode" refType="w" fact="0.046"/>
                    <dgm:constr type="h" for="ch" forName="lineArrowNode" refType="h" fact="0.18"/>
                    <dgm:constr type="l" for="ch" forName="lineArrowNode" refType="w" fact="0.924"/>
                    <dgm:constr type="t" for="ch" forName="lineArrowNode" refType="h" fact="0.18"/>
                    <dgm:constr type="ctrY" for="ch" forName="lineNode" refType="ctrY" refFor="ch" refForName="sibTransNodeCircle"/>
                    <dgm:constr type="h" for="ch" forName="sibTransNodeCircle" refType="h" fact="0.9"/>
                    <dgm:constr type="w" for="ch" forName="sibTransNodeCircle" refType="h" refFor="ch" refForName="sibTransNodeCircle"/>
                    <dgm:constr type="ctrX" for="ch" forName="sibTransNodeCircle" refType="w" fact="0.45"/>
                    <dgm:constr type="ctrY" for="ch" forName="sibTransNodeCircle" refType="h" fact="0.25"/>
                    <dgm:constr type="t" for="ch" forName="spacerBetweenCircleAndCallout" refType="b" refFor="ch" refForName="sibTransNodeCircle"/>
                    <dgm:constr type="h" for="ch" forName="spacerBetweenCircleAndCallout" val="4.6"/>
                  </dgm:constrLst>
                </dgm:else>
              </dgm:choose>
            </dgm:if>
            <dgm:if name="ifLastNode" axis="self" ptType="node" func="revPos" op="equ" val="1">
              <dgm:constrLst>
                <dgm:constr type="h"/>
                <dgm:constr type="h" for="ch" forName="lineNode" val="0.002"/>
                <dgm:constr type="w" for="ch" forName="lineNode" refType="w" fact="0.45"/>
                <dgm:constr type="w" for="ch" forName="lineArrowNode" refType="w" fact="0"/>
                <dgm:constr type="h" for="ch" forName="lineArrowNode" refType="h" fact="0"/>
                <dgm:constr type="ctrY" for="ch" forName="lineNode" refType="ctrY" refFor="ch" refForName="sibTransNodeCircle"/>
                <dgm:constr type="h" for="ch" forName="sibTransNodeCircle" refType="h"/>
                <dgm:constr type="w" for="ch" forName="sibTransNodeCircle" refType="h" refFor="ch" refForName="sibTransNodeCircle"/>
                <dgm:constr type="ctrX" for="ch" forName="sibTransNodeCircle" refType="w" fact="0.45"/>
                <dgm:constr type="ctrY" for="ch" forName="sibTransNodeCircle" refType="h" fact="0.25"/>
                <dgm:constr type="t" for="ch" forName="spacerBetweenCircleAndCallout" refType="b" refFor="ch" refForName="sibTransNodeCircle"/>
                <dgm:constr type="h" for="ch" forName="spacerBetweenCircleAndCallout" val="4.6"/>
              </dgm:constrLst>
            </dgm:if>
            <dgm:else name="allOtherNodes">
              <dgm:constrLst>
                <dgm:constr type="h"/>
                <dgm:constr type="h" for="ch" forName="lineNode" val="0.002"/>
                <dgm:constr type="w" for="ch" forName="lineNode" refType="w" fact="0.9"/>
                <dgm:constr type="w" for="ch" forName="lineArrowNode" refType="w" fact="0.046"/>
                <dgm:constr type="h" for="ch" forName="lineArrowNode" refType="h" fact="0.18"/>
                <dgm:constr type="l" for="ch" forName="lineArrowNode" refType="w" fact="0.924"/>
                <dgm:constr type="t" for="ch" forName="lineArrowNode" refType="h" fact="0.18"/>
                <dgm:constr type="ctrY" for="ch" forName="lineNode" refType="ctrY" refFor="ch" refForName="sibTransNodeCircle"/>
                <dgm:constr type="h" for="ch" forName="sibTransNodeCircle" refType="h" fact="0.9"/>
                <dgm:constr type="w" for="ch" forName="sibTransNodeCircle" refType="h" refFor="ch" refForName="sibTransNodeCircle"/>
                <dgm:constr type="ctrX" for="ch" forName="sibTransNodeCircle" refType="w" fact="0.45"/>
                <dgm:constr type="ctrY" for="ch" forName="sibTransNodeCircle" refType="h" fact="0.25"/>
                <dgm:constr type="t" for="ch" forName="spacerBetweenCircleAndCallout" refType="b" refFor="ch" refForName="sibTransNodeCircle"/>
                <dgm:constr type="h" for="ch" forName="spacerBetweenCircleAndCallout" val="4.6"/>
              </dgm:constrLst>
            </dgm:else>
          </dgm:choose>
          <dgm:layoutNode name="lineNode" styleLbl="alignAccFollowNode1">
            <dgm:alg type="sp"/>
            <dgm:shape xmlns:r="http://schemas.openxmlformats.org/officeDocument/2006/relationships" type="rect" r:blip="">
              <dgm:adjLst/>
            </dgm:shape>
            <dgm:presOf/>
            <dgm:constrLst/>
            <dgm:ruleLst/>
          </dgm:layoutNode>
          <dgm:layoutNode name="lineArrowNode" styleLbl="alignAccFollowNode1">
            <dgm:alg type="sp"/>
            <dgm:shape xmlns:r="http://schemas.openxmlformats.org/officeDocument/2006/relationships" type="chevron" r:blip="">
              <dgm:adjLst>
                <dgm:adj idx="1" val="0.9"/>
              </dgm:adjLst>
            </dgm:shape>
            <dgm:presOf/>
            <dgm:ruleLst/>
          </dgm:layoutNode>
          <dgm:forEach name="Name19" axis="followSib" ptType="sibTrans" hideLastTrans="0" cnt="1">
            <dgm:layoutNode name="sibTransNodeCircle" styleLbl="alignNode1">
              <dgm:varLst>
                <dgm:chMax val="0"/>
                <dgm:bulletEnabled/>
              </dgm:varLst>
              <dgm:presOf axis="self" ptType="sibTrans"/>
              <dgm:alg type="tx">
                <dgm:param type="txAnchorVert" val="mid"/>
                <dgm:param type="txAnchorHorzCh" val="ctr"/>
                <dgm:param type="parTxRTLAlign" val="l"/>
              </dgm:alg>
              <dgm:shape xmlns:r="http://schemas.openxmlformats.org/officeDocument/2006/relationships" type="ellipse" r:blip="">
                <dgm:adjLst/>
              </dgm:shape>
              <dgm:constrLst>
                <dgm:constr type="w" refType="h" op="equ"/>
                <dgm:constr type="primFontSz" val="60"/>
                <dgm:constr type="tMarg" refType="w" fact="0.11"/>
                <dgm:constr type="lMarg" refType="w" fact="0.11"/>
                <dgm:constr type="rMarg" refType="w" fact="0.11"/>
                <dgm:constr type="bMarg" refType="w" fact="0.11"/>
              </dgm:constrLst>
              <dgm:ruleLst>
                <dgm:rule type="primFontSz" val="14" fact="NaN" max="NaN"/>
              </dgm:ruleLst>
            </dgm:layoutNode>
            <dgm:layoutNode name="spacerBetweenCircleAndCallout">
              <dgm:varLst/>
              <dgm:presOf/>
              <dgm:alg type="sp"/>
              <dgm:shape xmlns:r="http://schemas.openxmlformats.org/officeDocument/2006/relationships" r:blip="">
                <dgm:adjLst/>
              </dgm:shape>
              <dgm:constrLst/>
              <dgm:ruleLst/>
            </dgm:layoutNode>
          </dgm:forEach>
          <dgm:presOf/>
          <dgm:ruleLst/>
        </dgm:layoutNode>
        <dgm:layoutNode name="nodeText" styleLbl="alignAccFollowNode1">
          <dgm:varLst>
            <dgm:bulletEnabled val="1"/>
          </dgm:varLst>
          <dgm:alg type="tx">
            <dgm:param type="parTxLTRAlign" val="l"/>
            <dgm:param type="parTxRTLAlign" val="r"/>
            <dgm:param type="txAnchorVert" val="t"/>
          </dgm:alg>
          <dgm:shape xmlns:r="http://schemas.openxmlformats.org/officeDocument/2006/relationships" type="upArrowCallout" r:blip="">
            <dgm:adjLst>
              <dgm:adj idx="1" val="0.5"/>
              <dgm:adj idx="2" val="0.2"/>
              <dgm:adj idx="3" val="0.2"/>
              <dgm:adj idx="4" val="1"/>
            </dgm:adjLst>
          </dgm:shape>
          <dgm:presOf axis="desOrSelf" ptType="node"/>
          <dgm:constrLst>
            <dgm:constr type="secFontSz" val="16"/>
            <dgm:constr type="primFontSz" val="26"/>
            <dgm:constr type="h"/>
            <dgm:constr type="tMarg" val="13"/>
            <dgm:constr type="lMarg" refType="w" fact="0.2236"/>
            <dgm:constr type="rMarg" refType="w" fact="0.2236"/>
            <dgm:constr type="bMarg" val="13"/>
          </dgm:constrLst>
          <dgm:ruleLst>
            <dgm:rule type="secFontSz" val="11" fact="NaN" max="NaN"/>
            <dgm:rule type="primFontSz" val="11" fact="NaN" max="NaN"/>
            <dgm:rule type="h" val="INF" fact="NaN" max="NaN"/>
          </dgm:ruleLst>
        </dgm:layoutNode>
      </dgm:layoutNode>
      <dgm:forEach name="sibTransForEach" axis="followSib" ptType="sibTrans" cnt="1">
        <dgm:layoutNode name="sibTransComposite" styleLbl="alignAccFollowNode1">
          <dgm:alg type="sp"/>
          <dgm:shape xmlns:r="http://schemas.openxmlformats.org/officeDocument/2006/relationships" r:blip="">
            <dgm:adjLst/>
          </dgm:shape>
          <dgm:ruleLst/>
        </dgm:layoutNode>
        <dgm:ruleLst>
          <dgm:rule type="h" val="INF" fact="NaN" max="NaN"/>
        </dgm:ruleLst>
      </dgm:forEach>
    </dgm:forEach>
  </dgm:layoutNode>
  <dgm:extLst>
    <a:ext uri="{4F341089-5ED1-44EC-B178-C955D00A3D55}">
      <dgm1611:autoBuNodeInfoLst xmlns:dgm1611="http://schemas.microsoft.com/office/drawing/2016/11/diagram" xmlns="">
        <dgm1611:autoBuNodeInfo lvl="1" ptType="sibTrans">
          <dgm1611:buPr prefix="" leadZeros="0">
            <a:buAutoNum type="arabicParenBoth"/>
          </dgm1611:buPr>
        </dgm1611:autoBuNodeInfo>
      </dgm1611:autoBuNodeInfoLst>
    </a:ext>
  </dgm:extLst>
</dgm:layoutDef>
</file>

<file path=ppt/diagrams/layout3.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16/7/layout/BasicLinearProcessNumbered">
  <dgm:title val="Basic Linear Process Numbered"/>
  <dgm:desc val="Used to show a progression; a timeline; sequential steps in a task, process, or workflow; or to emphasize movement or direction. Automatic numbers have been introduced to show the steps of the process which appears in a circle. Level 1 and Level 2 text appear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1</a:t>
              </a:r>
            </a:p>
          </dgm:t>
        </dgm:pt>
        <dgm:pt modelId="201" type="sibTrans" cxnId="5">
          <dgm:prSet phldrT="2"/>
          <dgm:t>
            <a:bodyPr/>
            <a:lstStyle/>
            <a:p>
              <a:r>
                <a:t>2</a:t>
              </a:r>
            </a:p>
          </dgm:t>
        </dgm:pt>
        <dgm:pt modelId="301" type="sibTrans" cxnId="6">
          <dgm:prSet phldrT="3"/>
          <dgm:t>
            <a:bodyPr/>
            <a:lstStyle/>
            <a:p>
              <a:r>
                <a:t>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1"/>
      <dgm:constr type="primFontSz" for="des" forName="sibTransNodeCircle" op="equ"/>
      <dgm:constr type="primFontSz" for="des" forName="nodeText" op="equ"/>
      <dgm:constr type="h" for="des" forName="sibTransNodeCircle" op="equ"/>
      <dgm:constr type="w" for="des" forName="sibTransNodeCircle" op="equ"/>
    </dgm:constrLst>
    <dgm:ruleLst>
      <dgm:rule type="h" val="NaN" fact="1.2" max="NaN"/>
    </dgm:ruleLst>
    <dgm:forEach name="Name4" axis="ch" ptType="node">
      <dgm:layoutNode name="compositeNode">
        <dgm:varLst>
          <dgm:bulletEnabled val="1"/>
        </dgm:varLst>
        <dgm:alg type="composite"/>
        <dgm:constrLst>
          <dgm:constr type="h" refType="w" op="lte" fact="1.4"/>
          <dgm:constr type="w" for="ch" forName="bgRect" refType="w"/>
          <dgm:constr type="h" for="ch" forName="bgRect" refType="h"/>
          <dgm:constr type="t" for="ch" forName="bgRect"/>
          <dgm:constr type="l" for="ch" forName="bgRect"/>
          <dgm:constr type="h" for="ch" forName="sibTransNodeCircle" refType="h" refFor="ch" refForName="bgRect" fact="0.3"/>
          <dgm:constr type="w" for="ch" forName="sibTransNodeCircle" refType="h" refFor="ch" refForName="sibTransNodeCircle"/>
          <dgm:constr type="ctrX" for="ch" forName="sibTransNodeCircle" refType="w" fact="0.5"/>
          <dgm:constr type="ctrY" for="ch" forName="sibTransNodeCircle" refType="h" fact="0.25"/>
          <dgm:constr type="r" for="ch" forName="nodeText" refType="r" refFor="ch" refForName="bgRect"/>
          <dgm:constr type="h" for="ch" forName="nodeText" refType="h" refFor="ch" refForName="bgRect" fact="0.6"/>
          <dgm:constr type="t" for="ch" forName="nodeText" refType="h" refFor="ch" refForName="bgRect" fact="0.38"/>
          <dgm:constr type="b" for="ch" forName="bottomLine" refType="b" refFor="ch" refForName="bgRect"/>
          <dgm:constr type="w" for="ch" forName="bottomLine" refType="w" refFor="ch" refForName="bgRect"/>
          <dgm:constr type="h" for="ch" forName="bottomLine" val="0.002"/>
        </dgm:constrLst>
        <dgm:ruleLst/>
        <dgm:layoutNode name="bgRect" styleLbl="bgAccFollowNode1">
          <dgm:alg type="sp"/>
          <dgm:shape xmlns:r="http://schemas.openxmlformats.org/officeDocument/2006/relationships" type="rect" r:blip="">
            <dgm:adjLst/>
          </dgm:shape>
          <dgm:presOf axis="self"/>
          <dgm:constrLst/>
          <dgm:ruleLst/>
        </dgm:layoutNode>
        <dgm:forEach name="Name19" axis="followSib" ptType="sibTrans" hideLastTrans="0" cnt="1">
          <dgm:layoutNode name="sibTransNodeCircle" styleLbl="alignNode1">
            <dgm:varLst>
              <dgm:chMax val="0"/>
              <dgm:bulletEnabled/>
            </dgm:varLst>
            <dgm:presOf axis="self" ptType="sibTrans"/>
            <dgm:alg type="tx">
              <dgm:param type="txAnchorVert" val="mid"/>
              <dgm:param type="txAnchorHorzCh" val="ctr"/>
            </dgm:alg>
            <dgm:shape xmlns:r="http://schemas.openxmlformats.org/officeDocument/2006/relationships" type="ellipse" r:blip="">
              <dgm:adjLst/>
            </dgm:shape>
            <dgm:constrLst>
              <dgm:constr type="w" refType="h" op="lte"/>
              <dgm:constr type="primFontSz" val="48"/>
              <dgm:constr type="tMarg" val="1"/>
              <dgm:constr type="lMarg" refType="w" fact="0.221"/>
              <dgm:constr type="rMarg" refType="w" fact="0.221"/>
              <dgm:constr type="bMarg" val="1"/>
            </dgm:constrLst>
            <dgm:ruleLst>
              <dgm:rule type="primFontSz" val="14" fact="NaN" max="NaN"/>
            </dgm:ruleLst>
          </dgm:layoutNode>
        </dgm:forEach>
        <dgm:layoutNode name="bottomLine" styleLbl="alignNode1">
          <dgm:varLst/>
          <dgm:presOf/>
          <dgm:alg type="sp"/>
          <dgm:shape xmlns:r="http://schemas.openxmlformats.org/officeDocument/2006/relationships" type="rect" r:blip="">
            <dgm:adjLst/>
          </dgm:shape>
          <dgm:constrLst/>
          <dgm:ruleLst/>
        </dgm:layoutNode>
        <dgm:layoutNode name="nodeText" styleLbl="bgAccFollowNode1" moveWith="bgRect">
          <dgm:varLst>
            <dgm:bulletEnabled val="1"/>
          </dgm:varLst>
          <dgm:alg type="tx">
            <dgm:param type="parTxLTRAlign" val="l"/>
            <dgm:param type="parTxRTLAlign" val="r"/>
            <dgm:param type="txAnchorVert" val="t"/>
          </dgm:alg>
          <dgm:shape xmlns:r="http://schemas.openxmlformats.org/officeDocument/2006/relationships" type="rect" r:blip="" zOrderOff="-1" hideGeom="1">
            <dgm:adjLst/>
          </dgm:shape>
          <dgm:presOf axis="desOrSelf" ptType="node"/>
          <dgm:constrLst>
            <dgm:constr type="primFontSz" val="26"/>
            <dgm:constr type="tMarg" val="26"/>
            <dgm:constr type="lMarg" refType="w" fact="0.221"/>
            <dgm:constr type="rMarg" refType="w" fact="0.221"/>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xmlns="">
        <dgm1611:autoBuNodeInfo lvl="1" ptType="sibTrans">
          <dgm1611:buPr prefix="" leadZeros="0">
            <a:buAutoNum type="arabicParenBoth"/>
          </dgm1611:buPr>
        </dgm1611:autoBuNodeInfo>
      </dgm1611:autoBuNodeInfoLst>
    </a:ext>
  </dgm:extLst>
</dgm:layoutDef>
</file>

<file path=ppt/diagrams/layout7.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9.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9091"/>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sz="quarter" idx="1"/>
          </p:nvPr>
        </p:nvSpPr>
        <p:spPr>
          <a:xfrm>
            <a:off x="3884613" y="0"/>
            <a:ext cx="2971800" cy="499091"/>
          </a:xfrm>
          <a:prstGeom prst="rect">
            <a:avLst/>
          </a:prstGeom>
        </p:spPr>
        <p:txBody>
          <a:bodyPr vert="horz" lIns="91440" tIns="45720" rIns="91440" bIns="45720" rtlCol="0"/>
          <a:lstStyle>
            <a:lvl1pPr algn="r">
              <a:defRPr sz="1200"/>
            </a:lvl1pPr>
          </a:lstStyle>
          <a:p>
            <a:fld id="{74DBFCA4-0493-4F9F-9DD6-BD34FEC037E3}" type="datetimeFigureOut">
              <a:rPr lang="en-IN" smtClean="0"/>
              <a:t>02-05-2026</a:t>
            </a:fld>
            <a:endParaRPr lang="en-IN"/>
          </a:p>
        </p:txBody>
      </p:sp>
      <p:sp>
        <p:nvSpPr>
          <p:cNvPr id="4" name="Footer Placeholder 3"/>
          <p:cNvSpPr>
            <a:spLocks noGrp="1"/>
          </p:cNvSpPr>
          <p:nvPr>
            <p:ph type="ftr" sz="quarter" idx="2"/>
          </p:nvPr>
        </p:nvSpPr>
        <p:spPr>
          <a:xfrm>
            <a:off x="0" y="9448185"/>
            <a:ext cx="2971800" cy="499090"/>
          </a:xfrm>
          <a:prstGeom prst="rect">
            <a:avLst/>
          </a:prstGeom>
        </p:spPr>
        <p:txBody>
          <a:bodyPr vert="horz" lIns="91440" tIns="45720" rIns="91440" bIns="45720" rtlCol="0" anchor="b"/>
          <a:lstStyle>
            <a:lvl1pPr algn="l">
              <a:defRPr sz="1200"/>
            </a:lvl1pPr>
          </a:lstStyle>
          <a:p>
            <a:endParaRPr lang="en-IN"/>
          </a:p>
        </p:txBody>
      </p:sp>
      <p:sp>
        <p:nvSpPr>
          <p:cNvPr id="5" name="Slide Number Placeholder 4"/>
          <p:cNvSpPr>
            <a:spLocks noGrp="1"/>
          </p:cNvSpPr>
          <p:nvPr>
            <p:ph type="sldNum" sz="quarter" idx="3"/>
          </p:nvPr>
        </p:nvSpPr>
        <p:spPr>
          <a:xfrm>
            <a:off x="3884613" y="9448185"/>
            <a:ext cx="2971800" cy="499090"/>
          </a:xfrm>
          <a:prstGeom prst="rect">
            <a:avLst/>
          </a:prstGeom>
        </p:spPr>
        <p:txBody>
          <a:bodyPr vert="horz" lIns="91440" tIns="45720" rIns="91440" bIns="45720" rtlCol="0" anchor="b"/>
          <a:lstStyle>
            <a:lvl1pPr algn="r">
              <a:defRPr sz="1200"/>
            </a:lvl1pPr>
          </a:lstStyle>
          <a:p>
            <a:fld id="{D00E004B-3904-4818-8BCD-05A21B929E9C}" type="slidenum">
              <a:rPr lang="en-IN" smtClean="0"/>
              <a:t>‹#›</a:t>
            </a:fld>
            <a:endParaRPr lang="en-IN"/>
          </a:p>
        </p:txBody>
      </p:sp>
    </p:spTree>
    <p:extLst>
      <p:ext uri="{BB962C8B-B14F-4D97-AF65-F5344CB8AC3E}">
        <p14:creationId xmlns:p14="http://schemas.microsoft.com/office/powerpoint/2010/main" val="14629122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9091"/>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99091"/>
          </a:xfrm>
          <a:prstGeom prst="rect">
            <a:avLst/>
          </a:prstGeom>
        </p:spPr>
        <p:txBody>
          <a:bodyPr vert="horz" lIns="91440" tIns="45720" rIns="91440" bIns="45720" rtlCol="0"/>
          <a:lstStyle>
            <a:lvl1pPr algn="r">
              <a:defRPr sz="1200"/>
            </a:lvl1pPr>
          </a:lstStyle>
          <a:p>
            <a:fld id="{8006D9A8-5378-425E-96B1-0A0CF021B980}" type="datetimeFigureOut">
              <a:rPr lang="en-IN" smtClean="0"/>
              <a:t>02-05-2026</a:t>
            </a:fld>
            <a:endParaRPr lang="en-IN"/>
          </a:p>
        </p:txBody>
      </p:sp>
      <p:sp>
        <p:nvSpPr>
          <p:cNvPr id="4" name="Slide Image Placeholder 3"/>
          <p:cNvSpPr>
            <a:spLocks noGrp="1" noRot="1" noChangeAspect="1"/>
          </p:cNvSpPr>
          <p:nvPr>
            <p:ph type="sldImg" idx="2"/>
          </p:nvPr>
        </p:nvSpPr>
        <p:spPr>
          <a:xfrm>
            <a:off x="444500" y="1243013"/>
            <a:ext cx="5969000" cy="3357562"/>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787126"/>
            <a:ext cx="5486400" cy="391674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9448185"/>
            <a:ext cx="2971800" cy="49909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9448185"/>
            <a:ext cx="2971800" cy="499090"/>
          </a:xfrm>
          <a:prstGeom prst="rect">
            <a:avLst/>
          </a:prstGeom>
        </p:spPr>
        <p:txBody>
          <a:bodyPr vert="horz" lIns="91440" tIns="45720" rIns="91440" bIns="45720" rtlCol="0" anchor="b"/>
          <a:lstStyle>
            <a:lvl1pPr algn="r">
              <a:defRPr sz="1200"/>
            </a:lvl1pPr>
          </a:lstStyle>
          <a:p>
            <a:fld id="{A0679A57-E67F-47EB-A8B6-48400E69C940}" type="slidenum">
              <a:rPr lang="en-IN" smtClean="0"/>
              <a:t>‹#›</a:t>
            </a:fld>
            <a:endParaRPr lang="en-IN"/>
          </a:p>
        </p:txBody>
      </p:sp>
    </p:spTree>
    <p:extLst>
      <p:ext uri="{BB962C8B-B14F-4D97-AF65-F5344CB8AC3E}">
        <p14:creationId xmlns:p14="http://schemas.microsoft.com/office/powerpoint/2010/main" val="23353239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A0679A57-E67F-47EB-A8B6-48400E69C940}" type="slidenum">
              <a:rPr lang="en-IN" smtClean="0"/>
              <a:t>1</a:t>
            </a:fld>
            <a:endParaRPr lang="en-IN" dirty="0"/>
          </a:p>
        </p:txBody>
      </p:sp>
    </p:spTree>
    <p:extLst>
      <p:ext uri="{BB962C8B-B14F-4D97-AF65-F5344CB8AC3E}">
        <p14:creationId xmlns:p14="http://schemas.microsoft.com/office/powerpoint/2010/main" val="34244557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0679A57-E67F-47EB-A8B6-48400E69C940}" type="slidenum">
              <a:rPr lang="en-IN" smtClean="0"/>
              <a:t>3</a:t>
            </a:fld>
            <a:endParaRPr lang="en-IN"/>
          </a:p>
        </p:txBody>
      </p:sp>
    </p:spTree>
    <p:extLst>
      <p:ext uri="{BB962C8B-B14F-4D97-AF65-F5344CB8AC3E}">
        <p14:creationId xmlns:p14="http://schemas.microsoft.com/office/powerpoint/2010/main" val="27300439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0679A57-E67F-47EB-A8B6-48400E69C940}" type="slidenum">
              <a:rPr lang="en-IN" smtClean="0"/>
              <a:t>4</a:t>
            </a:fld>
            <a:endParaRPr lang="en-IN"/>
          </a:p>
        </p:txBody>
      </p:sp>
    </p:spTree>
    <p:extLst>
      <p:ext uri="{BB962C8B-B14F-4D97-AF65-F5344CB8AC3E}">
        <p14:creationId xmlns:p14="http://schemas.microsoft.com/office/powerpoint/2010/main" val="984798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0679A57-E67F-47EB-A8B6-48400E69C940}" type="slidenum">
              <a:rPr lang="en-IN" smtClean="0"/>
              <a:t>5</a:t>
            </a:fld>
            <a:endParaRPr lang="en-IN"/>
          </a:p>
        </p:txBody>
      </p:sp>
    </p:spTree>
    <p:extLst>
      <p:ext uri="{BB962C8B-B14F-4D97-AF65-F5344CB8AC3E}">
        <p14:creationId xmlns:p14="http://schemas.microsoft.com/office/powerpoint/2010/main" val="8115396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0679A57-E67F-47EB-A8B6-48400E69C940}" type="slidenum">
              <a:rPr lang="en-IN" smtClean="0"/>
              <a:t>6</a:t>
            </a:fld>
            <a:endParaRPr lang="en-IN"/>
          </a:p>
        </p:txBody>
      </p:sp>
    </p:spTree>
    <p:extLst>
      <p:ext uri="{BB962C8B-B14F-4D97-AF65-F5344CB8AC3E}">
        <p14:creationId xmlns:p14="http://schemas.microsoft.com/office/powerpoint/2010/main" val="20449073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DB99C980-5E7A-465A-AA6F-AE853BDE7A62}" type="slidenum">
              <a:rPr lang="en-IN" smtClean="0"/>
              <a:t>8</a:t>
            </a:fld>
            <a:endParaRPr lang="en-IN"/>
          </a:p>
        </p:txBody>
      </p:sp>
    </p:spTree>
    <p:extLst>
      <p:ext uri="{BB962C8B-B14F-4D97-AF65-F5344CB8AC3E}">
        <p14:creationId xmlns:p14="http://schemas.microsoft.com/office/powerpoint/2010/main" val="3074683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DB99C980-5E7A-465A-AA6F-AE853BDE7A62}" type="slidenum">
              <a:rPr lang="en-IN" smtClean="0"/>
              <a:t>9</a:t>
            </a:fld>
            <a:endParaRPr lang="en-IN"/>
          </a:p>
        </p:txBody>
      </p:sp>
    </p:spTree>
    <p:extLst>
      <p:ext uri="{BB962C8B-B14F-4D97-AF65-F5344CB8AC3E}">
        <p14:creationId xmlns:p14="http://schemas.microsoft.com/office/powerpoint/2010/main" val="30491582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A0679A57-E67F-47EB-A8B6-48400E69C940}" type="slidenum">
              <a:rPr lang="en-IN" smtClean="0"/>
              <a:t>11</a:t>
            </a:fld>
            <a:endParaRPr lang="en-IN" dirty="0"/>
          </a:p>
        </p:txBody>
      </p:sp>
    </p:spTree>
    <p:extLst>
      <p:ext uri="{BB962C8B-B14F-4D97-AF65-F5344CB8AC3E}">
        <p14:creationId xmlns:p14="http://schemas.microsoft.com/office/powerpoint/2010/main" val="1478309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A0679A57-E67F-47EB-A8B6-48400E69C940}" type="slidenum">
              <a:rPr lang="en-IN" smtClean="0"/>
              <a:t>33</a:t>
            </a:fld>
            <a:endParaRPr lang="en-IN"/>
          </a:p>
        </p:txBody>
      </p:sp>
    </p:spTree>
    <p:extLst>
      <p:ext uri="{BB962C8B-B14F-4D97-AF65-F5344CB8AC3E}">
        <p14:creationId xmlns:p14="http://schemas.microsoft.com/office/powerpoint/2010/main" val="8686315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 name="Title 1"/>
          <p:cNvSpPr>
            <a:spLocks noGrp="1"/>
          </p:cNvSpPr>
          <p:nvPr>
            <p:ph type="ctrTitle"/>
          </p:nvPr>
        </p:nvSpPr>
        <p:spPr>
          <a:xfrm>
            <a:off x="581191" y="1020432"/>
            <a:ext cx="10993549" cy="609586"/>
          </a:xfrm>
          <a:effectLst/>
        </p:spPr>
        <p:txBody>
          <a:bodyPr anchor="ctr">
            <a:normAutofit/>
          </a:bodyPr>
          <a:lstStyle>
            <a:lvl1pPr>
              <a:defRPr sz="3600">
                <a:solidFill>
                  <a:schemeClr val="accent1"/>
                </a:solidFill>
              </a:defRPr>
            </a:lvl1pPr>
          </a:lstStyle>
          <a:p>
            <a:r>
              <a:rPr lang="en-US" dirty="0"/>
              <a:t>Click to edit Master title style</a:t>
            </a:r>
          </a:p>
        </p:txBody>
      </p:sp>
      <p:sp>
        <p:nvSpPr>
          <p:cNvPr id="3" name="Subtitle 2"/>
          <p:cNvSpPr>
            <a:spLocks noGrp="1"/>
          </p:cNvSpPr>
          <p:nvPr>
            <p:ph type="subTitle" idx="1"/>
          </p:nvPr>
        </p:nvSpPr>
        <p:spPr>
          <a:xfrm>
            <a:off x="581194" y="1828801"/>
            <a:ext cx="10993546" cy="1256966"/>
          </a:xfrm>
        </p:spPr>
        <p:txBody>
          <a:bodyPr anchor="t">
            <a:normAutofit/>
          </a:bodyPr>
          <a:lstStyle>
            <a:lvl1pPr marL="0" indent="0" algn="l">
              <a:buNone/>
              <a:defRPr sz="20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9" name="Content Placeholder 8"/>
          <p:cNvSpPr>
            <a:spLocks noGrp="1"/>
          </p:cNvSpPr>
          <p:nvPr>
            <p:ph sz="quarter" idx="13"/>
          </p:nvPr>
        </p:nvSpPr>
        <p:spPr>
          <a:xfrm>
            <a:off x="1139825" y="6096000"/>
            <a:ext cx="914400" cy="914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10" name="Date Placeholder 9"/>
          <p:cNvSpPr>
            <a:spLocks noGrp="1"/>
          </p:cNvSpPr>
          <p:nvPr>
            <p:ph type="dt" sz="half" idx="14"/>
          </p:nvPr>
        </p:nvSpPr>
        <p:spPr/>
        <p:txBody>
          <a:bodyPr/>
          <a:lstStyle/>
          <a:p>
            <a:fld id="{C1EF2BE5-1217-4339-847A-D251010FAC61}" type="datetime1">
              <a:rPr lang="en-IN" smtClean="0"/>
              <a:t>02-05-2026</a:t>
            </a:fld>
            <a:endParaRPr lang="en-IN"/>
          </a:p>
        </p:txBody>
      </p:sp>
      <p:sp>
        <p:nvSpPr>
          <p:cNvPr id="11" name="Footer Placeholder 10"/>
          <p:cNvSpPr>
            <a:spLocks noGrp="1"/>
          </p:cNvSpPr>
          <p:nvPr>
            <p:ph type="ftr" sz="quarter" idx="15"/>
          </p:nvPr>
        </p:nvSpPr>
        <p:spPr/>
        <p:txBody>
          <a:bodyPr/>
          <a:lstStyle/>
          <a:p>
            <a:r>
              <a:rPr lang="en-IN" dirty="0"/>
              <a:t>CA SUJAL SHAH</a:t>
            </a:r>
          </a:p>
        </p:txBody>
      </p:sp>
      <p:sp>
        <p:nvSpPr>
          <p:cNvPr id="12" name="Slide Number Placeholder 11"/>
          <p:cNvSpPr>
            <a:spLocks noGrp="1"/>
          </p:cNvSpPr>
          <p:nvPr>
            <p:ph type="sldNum" sz="quarter" idx="16"/>
          </p:nvPr>
        </p:nvSpPr>
        <p:spPr/>
        <p:txBody>
          <a:bodyPr/>
          <a:lstStyle/>
          <a:p>
            <a:fld id="{61E7A2FA-DB73-42F6-A6AE-24181FCB7E13}" type="slidenum">
              <a:rPr lang="en-IN" smtClean="0"/>
              <a:pPr/>
              <a:t>‹#›</a:t>
            </a:fld>
            <a:endParaRPr lang="en-IN" dirty="0"/>
          </a:p>
        </p:txBody>
      </p:sp>
    </p:spTree>
    <p:extLst>
      <p:ext uri="{BB962C8B-B14F-4D97-AF65-F5344CB8AC3E}">
        <p14:creationId xmlns:p14="http://schemas.microsoft.com/office/powerpoint/2010/main" val="30714262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AFF1DD0-0B25-4C6D-9E48-FE94015255F5}" type="datetime1">
              <a:rPr lang="en-IN" smtClean="0"/>
              <a:t>02-05-2026</a:t>
            </a:fld>
            <a:endParaRPr lang="en-IN"/>
          </a:p>
        </p:txBody>
      </p:sp>
      <p:sp>
        <p:nvSpPr>
          <p:cNvPr id="5" name="Footer Placeholder 4"/>
          <p:cNvSpPr>
            <a:spLocks noGrp="1"/>
          </p:cNvSpPr>
          <p:nvPr>
            <p:ph type="ftr" sz="quarter" idx="11"/>
          </p:nvPr>
        </p:nvSpPr>
        <p:spPr/>
        <p:txBody>
          <a:bodyPr/>
          <a:lstStyle/>
          <a:p>
            <a:r>
              <a:rPr lang="en-IN"/>
              <a:t>CA SUJAL SHAH</a:t>
            </a:r>
            <a:endParaRPr lang="en-IN" dirty="0"/>
          </a:p>
        </p:txBody>
      </p:sp>
      <p:sp>
        <p:nvSpPr>
          <p:cNvPr id="6" name="Slide Number Placeholder 5"/>
          <p:cNvSpPr>
            <a:spLocks noGrp="1"/>
          </p:cNvSpPr>
          <p:nvPr>
            <p:ph type="sldNum" sz="quarter" idx="12"/>
          </p:nvPr>
        </p:nvSpPr>
        <p:spPr/>
        <p:txBody>
          <a:bodyPr/>
          <a:lstStyle/>
          <a:p>
            <a:fld id="{61E7A2FA-DB73-42F6-A6AE-24181FCB7E13}" type="slidenum">
              <a:rPr lang="en-IN" smtClean="0"/>
              <a:t>‹#›</a:t>
            </a:fld>
            <a:endParaRPr lang="en-IN"/>
          </a:p>
        </p:txBody>
      </p:sp>
    </p:spTree>
    <p:extLst>
      <p:ext uri="{BB962C8B-B14F-4D97-AF65-F5344CB8AC3E}">
        <p14:creationId xmlns:p14="http://schemas.microsoft.com/office/powerpoint/2010/main" val="23542682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19F74567-EF28-4615-8F76-F13D5DCCCCC1}" type="datetime1">
              <a:rPr lang="en-IN" smtClean="0"/>
              <a:t>02-05-2026</a:t>
            </a:fld>
            <a:endParaRPr lang="en-IN"/>
          </a:p>
        </p:txBody>
      </p:sp>
      <p:sp>
        <p:nvSpPr>
          <p:cNvPr id="5" name="Footer Placeholder 4"/>
          <p:cNvSpPr>
            <a:spLocks noGrp="1"/>
          </p:cNvSpPr>
          <p:nvPr>
            <p:ph type="ftr" sz="quarter" idx="11"/>
          </p:nvPr>
        </p:nvSpPr>
        <p:spPr>
          <a:xfrm>
            <a:off x="774923" y="5951811"/>
            <a:ext cx="7896279" cy="365125"/>
          </a:xfrm>
        </p:spPr>
        <p:txBody>
          <a:bodyPr/>
          <a:lstStyle/>
          <a:p>
            <a:r>
              <a:rPr lang="en-IN"/>
              <a:t>CA SUJAL SHAH</a:t>
            </a:r>
            <a:endParaRPr lang="en-IN"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61E7A2FA-DB73-42F6-A6AE-24181FCB7E13}" type="slidenum">
              <a:rPr lang="en-IN" smtClean="0"/>
              <a:t>‹#›</a:t>
            </a:fld>
            <a:endParaRPr lang="en-IN"/>
          </a:p>
        </p:txBody>
      </p:sp>
    </p:spTree>
    <p:extLst>
      <p:ext uri="{BB962C8B-B14F-4D97-AF65-F5344CB8AC3E}">
        <p14:creationId xmlns:p14="http://schemas.microsoft.com/office/powerpoint/2010/main" val="4294580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88637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675653"/>
            <a:ext cx="11029616" cy="755582"/>
          </a:xfrm>
        </p:spPr>
        <p:txBody>
          <a:bodyPr anchor="ctr"/>
          <a:lstStyle/>
          <a:p>
            <a:r>
              <a:rPr lang="en-US" dirty="0"/>
              <a:t>Click to edit Master title style</a:t>
            </a:r>
          </a:p>
        </p:txBody>
      </p:sp>
      <p:sp>
        <p:nvSpPr>
          <p:cNvPr id="3" name="Content Placeholder 2"/>
          <p:cNvSpPr>
            <a:spLocks noGrp="1"/>
          </p:cNvSpPr>
          <p:nvPr>
            <p:ph idx="1"/>
          </p:nvPr>
        </p:nvSpPr>
        <p:spPr>
          <a:xfrm>
            <a:off x="581192" y="1588536"/>
            <a:ext cx="11029615" cy="4626734"/>
          </a:xfrm>
        </p:spPr>
        <p:txBody>
          <a:bodyPr anchor="t"/>
          <a:lstStyle>
            <a:lvl2pPr marL="630000" indent="-306000">
              <a:buFont typeface="Arial" panose="020B0604020202020204" pitchFamily="34" charset="0"/>
              <a:buChar char="•"/>
              <a:defRPr/>
            </a:lvl2pPr>
            <a:lvl3pPr marL="900000" indent="-270000">
              <a:buFont typeface="Courier New" panose="02070309020205020404" pitchFamily="49" charset="0"/>
              <a:buChar char="o"/>
              <a:defRPr/>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A767426B-8F58-4125-BFA5-C50E9F24B366}" type="datetime1">
              <a:rPr lang="en-IN" smtClean="0"/>
              <a:t>02-05-2026</a:t>
            </a:fld>
            <a:endParaRPr lang="en-IN"/>
          </a:p>
        </p:txBody>
      </p:sp>
      <p:sp>
        <p:nvSpPr>
          <p:cNvPr id="6" name="Slide Number Placeholder 5"/>
          <p:cNvSpPr>
            <a:spLocks noGrp="1"/>
          </p:cNvSpPr>
          <p:nvPr>
            <p:ph type="sldNum" sz="quarter" idx="12"/>
          </p:nvPr>
        </p:nvSpPr>
        <p:spPr>
          <a:xfrm>
            <a:off x="10558299" y="6415638"/>
            <a:ext cx="1052508" cy="365125"/>
          </a:xfrm>
        </p:spPr>
        <p:txBody>
          <a:bodyPr/>
          <a:lstStyle>
            <a:lvl1pPr>
              <a:defRPr sz="900">
                <a:latin typeface="+mn-lt"/>
                <a:cs typeface="Calibri" panose="020F0502020204030204" pitchFamily="34" charset="0"/>
              </a:defRPr>
            </a:lvl1pPr>
          </a:lstStyle>
          <a:p>
            <a:fld id="{61E7A2FA-DB73-42F6-A6AE-24181FCB7E13}" type="slidenum">
              <a:rPr lang="en-IN" smtClean="0"/>
              <a:pPr/>
              <a:t>‹#›</a:t>
            </a:fld>
            <a:endParaRPr lang="en-IN" dirty="0"/>
          </a:p>
        </p:txBody>
      </p:sp>
      <p:sp>
        <p:nvSpPr>
          <p:cNvPr id="8" name="Footer Placeholder 3">
            <a:extLst>
              <a:ext uri="{FF2B5EF4-FFF2-40B4-BE49-F238E27FC236}">
                <a16:creationId xmlns:a16="http://schemas.microsoft.com/office/drawing/2014/main" xmlns="" id="{E741D693-5137-27DD-3006-1EB0FE12A3F0}"/>
              </a:ext>
            </a:extLst>
          </p:cNvPr>
          <p:cNvSpPr>
            <a:spLocks noGrp="1"/>
          </p:cNvSpPr>
          <p:nvPr>
            <p:ph type="ftr" sz="quarter" idx="11"/>
          </p:nvPr>
        </p:nvSpPr>
        <p:spPr>
          <a:xfrm>
            <a:off x="581192" y="6415639"/>
            <a:ext cx="6917210" cy="365125"/>
          </a:xfrm>
        </p:spPr>
        <p:txBody>
          <a:bodyPr/>
          <a:lstStyle/>
          <a:p>
            <a:r>
              <a:rPr lang="en-IN" b="1"/>
              <a:t>CA SUJAL SHAH</a:t>
            </a:r>
            <a:endParaRPr lang="en-IN" b="1" dirty="0"/>
          </a:p>
        </p:txBody>
      </p:sp>
    </p:spTree>
    <p:extLst>
      <p:ext uri="{BB962C8B-B14F-4D97-AF65-F5344CB8AC3E}">
        <p14:creationId xmlns:p14="http://schemas.microsoft.com/office/powerpoint/2010/main" val="16145896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CC26CE32-334A-4AC0-8B7F-25A7FBA80B62}" type="datetime1">
              <a:rPr lang="en-IN" smtClean="0"/>
              <a:t>02-05-2026</a:t>
            </a:fld>
            <a:endParaRPr lang="en-IN"/>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r>
              <a:rPr lang="en-IN"/>
              <a:t>CA SUJAL SHAH</a:t>
            </a:r>
            <a:endParaRPr lang="en-IN" dirty="0"/>
          </a:p>
        </p:txBody>
      </p:sp>
      <p:sp>
        <p:nvSpPr>
          <p:cNvPr id="6" name="Slide Number Placeholder 5"/>
          <p:cNvSpPr>
            <a:spLocks noGrp="1"/>
          </p:cNvSpPr>
          <p:nvPr>
            <p:ph type="sldNum" sz="quarter" idx="12"/>
          </p:nvPr>
        </p:nvSpPr>
        <p:spPr/>
        <p:txBody>
          <a:bodyPr/>
          <a:lstStyle>
            <a:lvl1pPr>
              <a:defRPr sz="900">
                <a:solidFill>
                  <a:schemeClr val="accent1">
                    <a:lumMod val="75000"/>
                    <a:lumOff val="25000"/>
                  </a:schemeClr>
                </a:solidFill>
                <a:latin typeface="+mn-lt"/>
              </a:defRPr>
            </a:lvl1pPr>
          </a:lstStyle>
          <a:p>
            <a:fld id="{61E7A2FA-DB73-42F6-A6AE-24181FCB7E13}" type="slidenum">
              <a:rPr lang="en-IN" smtClean="0"/>
              <a:pPr/>
              <a:t>‹#›</a:t>
            </a:fld>
            <a:endParaRPr lang="en-IN" dirty="0"/>
          </a:p>
        </p:txBody>
      </p:sp>
    </p:spTree>
    <p:extLst>
      <p:ext uri="{BB962C8B-B14F-4D97-AF65-F5344CB8AC3E}">
        <p14:creationId xmlns:p14="http://schemas.microsoft.com/office/powerpoint/2010/main" val="3172055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85118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668284"/>
          </a:xfrm>
        </p:spPr>
        <p:txBody>
          <a:bodyPr anchor="ctr"/>
          <a:lstStyle/>
          <a:p>
            <a:r>
              <a:rPr lang="en-US" dirty="0"/>
              <a:t>Click to edit Master title style</a:t>
            </a:r>
          </a:p>
        </p:txBody>
      </p:sp>
      <p:sp>
        <p:nvSpPr>
          <p:cNvPr id="3" name="Content Placeholder 2"/>
          <p:cNvSpPr>
            <a:spLocks noGrp="1"/>
          </p:cNvSpPr>
          <p:nvPr>
            <p:ph sz="half" idx="1"/>
          </p:nvPr>
        </p:nvSpPr>
        <p:spPr>
          <a:xfrm>
            <a:off x="581193" y="1580843"/>
            <a:ext cx="5422390" cy="4634427"/>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88417" y="1580843"/>
            <a:ext cx="5422392" cy="463442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05E533F-145A-428E-8FDB-CC01F22E7160}" type="datetime1">
              <a:rPr lang="en-IN" smtClean="0"/>
              <a:t>02-05-2026</a:t>
            </a:fld>
            <a:endParaRPr lang="en-IN"/>
          </a:p>
        </p:txBody>
      </p:sp>
      <p:sp>
        <p:nvSpPr>
          <p:cNvPr id="6" name="Footer Placeholder 5"/>
          <p:cNvSpPr>
            <a:spLocks noGrp="1"/>
          </p:cNvSpPr>
          <p:nvPr>
            <p:ph type="ftr" sz="quarter" idx="11"/>
          </p:nvPr>
        </p:nvSpPr>
        <p:spPr/>
        <p:txBody>
          <a:bodyPr/>
          <a:lstStyle/>
          <a:p>
            <a:r>
              <a:rPr lang="en-IN"/>
              <a:t>CA SUJAL SHAH</a:t>
            </a:r>
            <a:endParaRPr lang="en-IN" dirty="0"/>
          </a:p>
        </p:txBody>
      </p:sp>
      <p:sp>
        <p:nvSpPr>
          <p:cNvPr id="7" name="Slide Number Placeholder 6"/>
          <p:cNvSpPr>
            <a:spLocks noGrp="1"/>
          </p:cNvSpPr>
          <p:nvPr>
            <p:ph type="sldNum" sz="quarter" idx="12"/>
          </p:nvPr>
        </p:nvSpPr>
        <p:spPr/>
        <p:txBody>
          <a:bodyPr/>
          <a:lstStyle>
            <a:lvl1pPr>
              <a:defRPr sz="900">
                <a:latin typeface="+mn-lt"/>
              </a:defRPr>
            </a:lvl1pPr>
          </a:lstStyle>
          <a:p>
            <a:fld id="{61E7A2FA-DB73-42F6-A6AE-24181FCB7E13}" type="slidenum">
              <a:rPr lang="en-IN" smtClean="0"/>
              <a:pPr/>
              <a:t>‹#›</a:t>
            </a:fld>
            <a:endParaRPr lang="en-IN" dirty="0"/>
          </a:p>
        </p:txBody>
      </p:sp>
    </p:spTree>
    <p:extLst>
      <p:ext uri="{BB962C8B-B14F-4D97-AF65-F5344CB8AC3E}">
        <p14:creationId xmlns:p14="http://schemas.microsoft.com/office/powerpoint/2010/main" val="3311897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85118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668284"/>
          </a:xfrm>
        </p:spPr>
        <p:txBody>
          <a:bodyPr anchor="ctr"/>
          <a:lstStyle/>
          <a:p>
            <a:r>
              <a:rPr lang="en-US" dirty="0"/>
              <a:t>Click to edit Master title style</a:t>
            </a:r>
          </a:p>
        </p:txBody>
      </p:sp>
      <p:sp>
        <p:nvSpPr>
          <p:cNvPr id="3" name="Text Placeholder 2"/>
          <p:cNvSpPr>
            <a:spLocks noGrp="1"/>
          </p:cNvSpPr>
          <p:nvPr>
            <p:ph type="body" idx="1"/>
          </p:nvPr>
        </p:nvSpPr>
        <p:spPr>
          <a:xfrm>
            <a:off x="741447" y="1628042"/>
            <a:ext cx="5087075" cy="536005"/>
          </a:xfrm>
        </p:spPr>
        <p:txBody>
          <a:bodyPr anchor="ctr">
            <a:noAutofit/>
          </a:bodyPr>
          <a:lstStyle>
            <a:lvl1pPr marL="0" indent="0" algn="ctr">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581194" y="2334350"/>
            <a:ext cx="5393100" cy="3880920"/>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51459" y="1628042"/>
            <a:ext cx="5087073" cy="553373"/>
          </a:xfrm>
        </p:spPr>
        <p:txBody>
          <a:bodyPr anchor="ctr">
            <a:noAutofit/>
          </a:bodyPr>
          <a:lstStyle>
            <a:lvl1pPr marL="0" indent="0" algn="ctr">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334350"/>
            <a:ext cx="5393100" cy="3880920"/>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8DBFCD8-A4E9-47CE-92D3-CBE1FE8BDD69}" type="datetime1">
              <a:rPr lang="en-IN" smtClean="0"/>
              <a:t>02-05-2026</a:t>
            </a:fld>
            <a:endParaRPr lang="en-IN"/>
          </a:p>
        </p:txBody>
      </p:sp>
      <p:sp>
        <p:nvSpPr>
          <p:cNvPr id="8" name="Footer Placeholder 7"/>
          <p:cNvSpPr>
            <a:spLocks noGrp="1"/>
          </p:cNvSpPr>
          <p:nvPr>
            <p:ph type="ftr" sz="quarter" idx="11"/>
          </p:nvPr>
        </p:nvSpPr>
        <p:spPr/>
        <p:txBody>
          <a:bodyPr/>
          <a:lstStyle/>
          <a:p>
            <a:r>
              <a:rPr lang="en-IN"/>
              <a:t>CA SUJAL SHAH</a:t>
            </a:r>
            <a:endParaRPr lang="en-IN" dirty="0"/>
          </a:p>
        </p:txBody>
      </p:sp>
      <p:sp>
        <p:nvSpPr>
          <p:cNvPr id="9" name="Slide Number Placeholder 8"/>
          <p:cNvSpPr>
            <a:spLocks noGrp="1"/>
          </p:cNvSpPr>
          <p:nvPr>
            <p:ph type="sldNum" sz="quarter" idx="12"/>
          </p:nvPr>
        </p:nvSpPr>
        <p:spPr/>
        <p:txBody>
          <a:bodyPr/>
          <a:lstStyle>
            <a:lvl1pPr>
              <a:defRPr sz="900">
                <a:latin typeface="+mn-lt"/>
              </a:defRPr>
            </a:lvl1pPr>
          </a:lstStyle>
          <a:p>
            <a:fld id="{61E7A2FA-DB73-42F6-A6AE-24181FCB7E13}" type="slidenum">
              <a:rPr lang="en-IN" smtClean="0"/>
              <a:pPr/>
              <a:t>‹#›</a:t>
            </a:fld>
            <a:endParaRPr lang="en-IN" dirty="0"/>
          </a:p>
        </p:txBody>
      </p:sp>
    </p:spTree>
    <p:extLst>
      <p:ext uri="{BB962C8B-B14F-4D97-AF65-F5344CB8AC3E}">
        <p14:creationId xmlns:p14="http://schemas.microsoft.com/office/powerpoint/2010/main" val="31150378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86443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678688"/>
          </a:xfrm>
        </p:spPr>
        <p:txBody>
          <a:bodyPr anchor="ctr"/>
          <a:lstStyle/>
          <a:p>
            <a:r>
              <a:rPr lang="en-US" dirty="0"/>
              <a:t>Click to edit Master title style</a:t>
            </a:r>
          </a:p>
        </p:txBody>
      </p:sp>
      <p:sp>
        <p:nvSpPr>
          <p:cNvPr id="3" name="Date Placeholder 2"/>
          <p:cNvSpPr>
            <a:spLocks noGrp="1"/>
          </p:cNvSpPr>
          <p:nvPr>
            <p:ph type="dt" sz="half" idx="10"/>
          </p:nvPr>
        </p:nvSpPr>
        <p:spPr/>
        <p:txBody>
          <a:bodyPr/>
          <a:lstStyle/>
          <a:p>
            <a:fld id="{D990E47B-825A-4766-9F7A-C8ADDD4596A0}" type="datetime1">
              <a:rPr lang="en-IN" smtClean="0"/>
              <a:t>02-05-2026</a:t>
            </a:fld>
            <a:endParaRPr lang="en-IN"/>
          </a:p>
        </p:txBody>
      </p:sp>
      <p:sp>
        <p:nvSpPr>
          <p:cNvPr id="4" name="Footer Placeholder 3"/>
          <p:cNvSpPr>
            <a:spLocks noGrp="1"/>
          </p:cNvSpPr>
          <p:nvPr>
            <p:ph type="ftr" sz="quarter" idx="11"/>
          </p:nvPr>
        </p:nvSpPr>
        <p:spPr/>
        <p:txBody>
          <a:bodyPr/>
          <a:lstStyle/>
          <a:p>
            <a:r>
              <a:rPr lang="en-IN"/>
              <a:t>CA SUJAL SHAH</a:t>
            </a:r>
            <a:endParaRPr lang="en-IN" dirty="0"/>
          </a:p>
        </p:txBody>
      </p:sp>
      <p:sp>
        <p:nvSpPr>
          <p:cNvPr id="5" name="Slide Number Placeholder 4"/>
          <p:cNvSpPr>
            <a:spLocks noGrp="1"/>
          </p:cNvSpPr>
          <p:nvPr>
            <p:ph type="sldNum" sz="quarter" idx="12"/>
          </p:nvPr>
        </p:nvSpPr>
        <p:spPr/>
        <p:txBody>
          <a:bodyPr/>
          <a:lstStyle>
            <a:lvl1pPr>
              <a:defRPr sz="900">
                <a:latin typeface="+mn-lt"/>
              </a:defRPr>
            </a:lvl1pPr>
          </a:lstStyle>
          <a:p>
            <a:fld id="{61E7A2FA-DB73-42F6-A6AE-24181FCB7E13}" type="slidenum">
              <a:rPr lang="en-IN" smtClean="0"/>
              <a:pPr/>
              <a:t>‹#›</a:t>
            </a:fld>
            <a:endParaRPr lang="en-IN" dirty="0"/>
          </a:p>
        </p:txBody>
      </p:sp>
    </p:spTree>
    <p:extLst>
      <p:ext uri="{BB962C8B-B14F-4D97-AF65-F5344CB8AC3E}">
        <p14:creationId xmlns:p14="http://schemas.microsoft.com/office/powerpoint/2010/main" val="39615412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81883E-B006-48B8-AF66-CD1A7344D408}" type="datetime1">
              <a:rPr lang="en-IN" smtClean="0"/>
              <a:t>02-05-2026</a:t>
            </a:fld>
            <a:endParaRPr lang="en-IN"/>
          </a:p>
        </p:txBody>
      </p:sp>
      <p:sp>
        <p:nvSpPr>
          <p:cNvPr id="3" name="Footer Placeholder 2"/>
          <p:cNvSpPr>
            <a:spLocks noGrp="1"/>
          </p:cNvSpPr>
          <p:nvPr>
            <p:ph type="ftr" sz="quarter" idx="11"/>
          </p:nvPr>
        </p:nvSpPr>
        <p:spPr/>
        <p:txBody>
          <a:bodyPr/>
          <a:lstStyle/>
          <a:p>
            <a:r>
              <a:rPr lang="en-IN"/>
              <a:t>CA SUJAL SHAH</a:t>
            </a:r>
            <a:endParaRPr lang="en-IN" dirty="0"/>
          </a:p>
        </p:txBody>
      </p:sp>
      <p:sp>
        <p:nvSpPr>
          <p:cNvPr id="4" name="Slide Number Placeholder 3"/>
          <p:cNvSpPr>
            <a:spLocks noGrp="1"/>
          </p:cNvSpPr>
          <p:nvPr>
            <p:ph type="sldNum" sz="quarter" idx="12"/>
          </p:nvPr>
        </p:nvSpPr>
        <p:spPr/>
        <p:txBody>
          <a:bodyPr/>
          <a:lstStyle>
            <a:lvl1pPr>
              <a:defRPr sz="600">
                <a:latin typeface="+mn-lt"/>
              </a:defRPr>
            </a:lvl1pPr>
          </a:lstStyle>
          <a:p>
            <a:fld id="{61E7A2FA-DB73-42F6-A6AE-24181FCB7E13}" type="slidenum">
              <a:rPr lang="en-IN" smtClean="0"/>
              <a:pPr/>
              <a:t>‹#›</a:t>
            </a:fld>
            <a:endParaRPr lang="en-IN" dirty="0"/>
          </a:p>
        </p:txBody>
      </p:sp>
    </p:spTree>
    <p:extLst>
      <p:ext uri="{BB962C8B-B14F-4D97-AF65-F5344CB8AC3E}">
        <p14:creationId xmlns:p14="http://schemas.microsoft.com/office/powerpoint/2010/main" val="20559264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A425BEBB-EB50-4F3F-A0C1-BCDC5AB728AD}" type="datetime1">
              <a:rPr lang="en-IN" smtClean="0"/>
              <a:t>02-05-2026</a:t>
            </a:fld>
            <a:endParaRPr lang="en-IN"/>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r>
              <a:rPr lang="en-IN"/>
              <a:t>CA SUJAL SHAH</a:t>
            </a:r>
            <a:endParaRPr lang="en-IN"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61E7A2FA-DB73-42F6-A6AE-24181FCB7E13}" type="slidenum">
              <a:rPr lang="en-IN" smtClean="0"/>
              <a:t>‹#›</a:t>
            </a:fld>
            <a:endParaRPr lang="en-IN"/>
          </a:p>
        </p:txBody>
      </p:sp>
    </p:spTree>
    <p:extLst>
      <p:ext uri="{BB962C8B-B14F-4D97-AF65-F5344CB8AC3E}">
        <p14:creationId xmlns:p14="http://schemas.microsoft.com/office/powerpoint/2010/main" val="14188067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9CC18AB-E551-4D56-970F-0029D987EC08}" type="datetime1">
              <a:rPr lang="en-IN" smtClean="0"/>
              <a:t>02-05-2026</a:t>
            </a:fld>
            <a:endParaRPr lang="en-IN"/>
          </a:p>
        </p:txBody>
      </p:sp>
      <p:sp>
        <p:nvSpPr>
          <p:cNvPr id="6" name="Footer Placeholder 5"/>
          <p:cNvSpPr>
            <a:spLocks noGrp="1"/>
          </p:cNvSpPr>
          <p:nvPr>
            <p:ph type="ftr" sz="quarter" idx="11"/>
          </p:nvPr>
        </p:nvSpPr>
        <p:spPr/>
        <p:txBody>
          <a:bodyPr/>
          <a:lstStyle/>
          <a:p>
            <a:r>
              <a:rPr lang="en-IN"/>
              <a:t>CA SUJAL SHAH</a:t>
            </a:r>
            <a:endParaRPr lang="en-IN" dirty="0"/>
          </a:p>
        </p:txBody>
      </p:sp>
      <p:sp>
        <p:nvSpPr>
          <p:cNvPr id="7" name="Slide Number Placeholder 6"/>
          <p:cNvSpPr>
            <a:spLocks noGrp="1"/>
          </p:cNvSpPr>
          <p:nvPr>
            <p:ph type="sldNum" sz="quarter" idx="12"/>
          </p:nvPr>
        </p:nvSpPr>
        <p:spPr/>
        <p:txBody>
          <a:bodyPr/>
          <a:lstStyle/>
          <a:p>
            <a:fld id="{61E7A2FA-DB73-42F6-A6AE-24181FCB7E13}" type="slidenum">
              <a:rPr lang="en-IN" smtClean="0"/>
              <a:t>‹#›</a:t>
            </a:fld>
            <a:endParaRPr lang="en-IN"/>
          </a:p>
        </p:txBody>
      </p:sp>
    </p:spTree>
    <p:extLst>
      <p:ext uri="{BB962C8B-B14F-4D97-AF65-F5344CB8AC3E}">
        <p14:creationId xmlns:p14="http://schemas.microsoft.com/office/powerpoint/2010/main" val="4841836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752615"/>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581192" y="1610666"/>
            <a:ext cx="11029616" cy="4604604"/>
          </a:xfrm>
          <a:prstGeom prst="rect">
            <a:avLst/>
          </a:prstGeom>
        </p:spPr>
        <p:txBody>
          <a:bodyPr vert="horz" lIns="91440" tIns="45720" rIns="91440" bIns="45720" rtlCol="0" anchor="t">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605951" y="6419965"/>
            <a:ext cx="2844799" cy="365125"/>
          </a:xfrm>
          <a:prstGeom prst="rect">
            <a:avLst/>
          </a:prstGeom>
        </p:spPr>
        <p:txBody>
          <a:bodyPr vert="horz" lIns="91440" tIns="45720" rIns="91440" bIns="45720" rtlCol="0" anchor="ctr"/>
          <a:lstStyle>
            <a:lvl1pPr algn="r">
              <a:defRPr sz="900">
                <a:solidFill>
                  <a:schemeClr val="accent2"/>
                </a:solidFill>
              </a:defRPr>
            </a:lvl1pPr>
          </a:lstStyle>
          <a:p>
            <a:fld id="{172CBB5F-C41A-4C8A-B8CA-0D7D15658FF3}" type="datetime1">
              <a:rPr lang="en-IN" smtClean="0"/>
              <a:t>02-05-2026</a:t>
            </a:fld>
            <a:endParaRPr lang="en-IN"/>
          </a:p>
        </p:txBody>
      </p:sp>
      <p:sp>
        <p:nvSpPr>
          <p:cNvPr id="5" name="Footer Placeholder 4"/>
          <p:cNvSpPr>
            <a:spLocks noGrp="1"/>
          </p:cNvSpPr>
          <p:nvPr>
            <p:ph type="ftr" sz="quarter" idx="3"/>
          </p:nvPr>
        </p:nvSpPr>
        <p:spPr>
          <a:xfrm>
            <a:off x="581192" y="6415639"/>
            <a:ext cx="6917210" cy="365125"/>
          </a:xfrm>
          <a:prstGeom prst="rect">
            <a:avLst/>
          </a:prstGeom>
        </p:spPr>
        <p:txBody>
          <a:bodyPr vert="horz" lIns="91440" tIns="45720" rIns="91440" bIns="45720" rtlCol="0" anchor="ctr"/>
          <a:lstStyle>
            <a:lvl1pPr algn="l">
              <a:defRPr sz="900" cap="all">
                <a:solidFill>
                  <a:schemeClr val="accent2"/>
                </a:solidFill>
              </a:defRPr>
            </a:lvl1pPr>
          </a:lstStyle>
          <a:p>
            <a:r>
              <a:rPr lang="en-IN" dirty="0"/>
              <a:t>CA SUJAL SHAH</a:t>
            </a:r>
          </a:p>
        </p:txBody>
      </p:sp>
      <p:sp>
        <p:nvSpPr>
          <p:cNvPr id="6" name="Slide Number Placeholder 5"/>
          <p:cNvSpPr>
            <a:spLocks noGrp="1"/>
          </p:cNvSpPr>
          <p:nvPr>
            <p:ph type="sldNum" sz="quarter" idx="4"/>
          </p:nvPr>
        </p:nvSpPr>
        <p:spPr>
          <a:xfrm>
            <a:off x="10558300" y="6419965"/>
            <a:ext cx="1052510" cy="365125"/>
          </a:xfrm>
          <a:prstGeom prst="rect">
            <a:avLst/>
          </a:prstGeom>
        </p:spPr>
        <p:txBody>
          <a:bodyPr vert="horz" lIns="91440" tIns="45720" rIns="91440" bIns="45720" rtlCol="0" anchor="ctr"/>
          <a:lstStyle>
            <a:lvl1pPr algn="r">
              <a:defRPr sz="900">
                <a:solidFill>
                  <a:schemeClr val="accent2"/>
                </a:solidFill>
                <a:latin typeface="+mn-lt"/>
                <a:cs typeface="Calibri" panose="020F0502020204030204" pitchFamily="34" charset="0"/>
              </a:defRPr>
            </a:lvl1pPr>
          </a:lstStyle>
          <a:p>
            <a:fld id="{61E7A2FA-DB73-42F6-A6AE-24181FCB7E13}" type="slidenum">
              <a:rPr lang="en-IN" smtClean="0"/>
              <a:pPr/>
              <a:t>‹#›</a:t>
            </a:fld>
            <a:endParaRPr lang="en-IN"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Tree>
    <p:extLst>
      <p:ext uri="{BB962C8B-B14F-4D97-AF65-F5344CB8AC3E}">
        <p14:creationId xmlns:p14="http://schemas.microsoft.com/office/powerpoint/2010/main" val="24724653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457200" rtl="0" eaLnBrk="1" latinLnBrk="0" hangingPunct="1">
        <a:spcBef>
          <a:spcPct val="0"/>
        </a:spcBef>
        <a:buNone/>
        <a:defRPr sz="3600" b="0" kern="1200" cap="all">
          <a:solidFill>
            <a:schemeClr val="bg1"/>
          </a:solidFill>
          <a:latin typeface="Calibri" panose="020F0502020204030204" pitchFamily="34" charset="0"/>
          <a:ea typeface="+mj-ea"/>
          <a:cs typeface="Calibri" panose="020F050202020403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2400" kern="1200">
          <a:solidFill>
            <a:schemeClr val="tx2"/>
          </a:solidFill>
          <a:latin typeface="Calibri" panose="020F0502020204030204" pitchFamily="34" charset="0"/>
          <a:ea typeface="+mn-ea"/>
          <a:cs typeface="Calibri" panose="020F0502020204030204" pitchFamily="34" charset="0"/>
        </a:defRPr>
      </a:lvl1pPr>
      <a:lvl2pPr marL="630000" indent="-306000" algn="l" defTabSz="457200" rtl="0" eaLnBrk="1" latinLnBrk="0" hangingPunct="1">
        <a:spcBef>
          <a:spcPct val="20000"/>
        </a:spcBef>
        <a:spcAft>
          <a:spcPts val="600"/>
        </a:spcAft>
        <a:buClr>
          <a:schemeClr val="accent2"/>
        </a:buClr>
        <a:buSzPct val="92000"/>
        <a:buFont typeface="Arial" panose="020B0604020202020204" pitchFamily="34" charset="0"/>
        <a:buChar char="•"/>
        <a:defRPr sz="2200" kern="1200">
          <a:solidFill>
            <a:schemeClr val="tx2"/>
          </a:solidFill>
          <a:latin typeface="Calibri" panose="020F0502020204030204" pitchFamily="34" charset="0"/>
          <a:ea typeface="+mn-ea"/>
          <a:cs typeface="Calibri" panose="020F0502020204030204" pitchFamily="34" charset="0"/>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2000" kern="1200">
          <a:solidFill>
            <a:schemeClr val="tx2"/>
          </a:solidFill>
          <a:latin typeface="Calibri" panose="020F0502020204030204" pitchFamily="34" charset="0"/>
          <a:ea typeface="+mn-ea"/>
          <a:cs typeface="Calibri" panose="020F0502020204030204" pitchFamily="34" charset="0"/>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Calibri" panose="020F0502020204030204" pitchFamily="34" charset="0"/>
          <a:ea typeface="+mn-ea"/>
          <a:cs typeface="Calibri" panose="020F0502020204030204" pitchFamily="34" charset="0"/>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Calibri" panose="020F0502020204030204" pitchFamily="34" charset="0"/>
          <a:ea typeface="+mn-ea"/>
          <a:cs typeface="Calibri" panose="020F0502020204030204" pitchFamily="34" charset="0"/>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3.em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38.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81191" y="1020432"/>
            <a:ext cx="10993549" cy="1026082"/>
          </a:xfrm>
        </p:spPr>
        <p:txBody>
          <a:bodyPr anchor="ctr">
            <a:noAutofit/>
          </a:bodyPr>
          <a:lstStyle/>
          <a:p>
            <a:pPr algn="ctr"/>
            <a:r>
              <a:rPr lang="en-IN" sz="4000" dirty="0"/>
              <a:t/>
            </a:r>
            <a:br>
              <a:rPr lang="en-IN" sz="4000" dirty="0"/>
            </a:br>
            <a:r>
              <a:rPr lang="en-IN" sz="4000" dirty="0"/>
              <a:t>CA Professional summit - </a:t>
            </a:r>
            <a:r>
              <a:rPr lang="en-IN" sz="4000" dirty="0" err="1"/>
              <a:t>hyderabad</a:t>
            </a:r>
            <a:r>
              <a:rPr lang="en-IN" sz="4000" dirty="0"/>
              <a:t/>
            </a:r>
            <a:br>
              <a:rPr lang="en-IN" sz="4000" dirty="0"/>
            </a:br>
            <a:r>
              <a:rPr lang="en-IN" sz="4000" dirty="0"/>
              <a:t>VALUATIONs for mergers &amp; acquisitions including business valuations</a:t>
            </a:r>
          </a:p>
        </p:txBody>
      </p:sp>
      <p:sp>
        <p:nvSpPr>
          <p:cNvPr id="4" name="TextBox 3">
            <a:extLst>
              <a:ext uri="{FF2B5EF4-FFF2-40B4-BE49-F238E27FC236}">
                <a16:creationId xmlns:a16="http://schemas.microsoft.com/office/drawing/2014/main" xmlns="" id="{A990B8B4-CA5A-8E9C-4670-A656820C680D}"/>
              </a:ext>
            </a:extLst>
          </p:cNvPr>
          <p:cNvSpPr txBox="1"/>
          <p:nvPr/>
        </p:nvSpPr>
        <p:spPr>
          <a:xfrm>
            <a:off x="883403" y="5517399"/>
            <a:ext cx="8338089" cy="707886"/>
          </a:xfrm>
          <a:prstGeom prst="rect">
            <a:avLst/>
          </a:prstGeom>
          <a:noFill/>
        </p:spPr>
        <p:txBody>
          <a:bodyPr wrap="square" rtlCol="0">
            <a:spAutoFit/>
          </a:bodyPr>
          <a:lstStyle/>
          <a:p>
            <a:r>
              <a:rPr lang="en-GB" sz="2000" b="1" dirty="0">
                <a:solidFill>
                  <a:schemeClr val="bg1"/>
                </a:solidFill>
                <a:latin typeface="Calibri" panose="020F0502020204030204" pitchFamily="34" charset="0"/>
                <a:cs typeface="Calibri" panose="020F0502020204030204" pitchFamily="34" charset="0"/>
              </a:rPr>
              <a:t>CA  PARAG VED</a:t>
            </a:r>
          </a:p>
          <a:p>
            <a:r>
              <a:rPr lang="en-GB" sz="2000" b="1" dirty="0">
                <a:solidFill>
                  <a:schemeClr val="bg1"/>
                </a:solidFill>
                <a:latin typeface="Calibri" panose="020F0502020204030204" pitchFamily="34" charset="0"/>
                <a:cs typeface="Calibri" panose="020F0502020204030204" pitchFamily="34" charset="0"/>
              </a:rPr>
              <a:t>MAY 02,  2026</a:t>
            </a:r>
            <a:endParaRPr lang="en-IN" sz="2000" b="1"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410001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effectLst/>
                <a:latin typeface="Calibri" panose="020F0502020204030204" pitchFamily="34" charset="0"/>
                <a:ea typeface="Calibri" panose="020F0502020204030204" pitchFamily="34" charset="0"/>
              </a:rPr>
              <a:t>Valuation CONCEPTS &amp; PURPOSE</a:t>
            </a:r>
            <a:endParaRPr lang="en-IN" sz="4000" dirty="0"/>
          </a:p>
        </p:txBody>
      </p:sp>
      <p:sp>
        <p:nvSpPr>
          <p:cNvPr id="4" name="Slide Number Placeholder 3">
            <a:extLst>
              <a:ext uri="{FF2B5EF4-FFF2-40B4-BE49-F238E27FC236}">
                <a16:creationId xmlns:a16="http://schemas.microsoft.com/office/drawing/2014/main" xmlns="" id="{406F3B08-3555-8B33-7030-1F291F099593}"/>
              </a:ext>
            </a:extLst>
          </p:cNvPr>
          <p:cNvSpPr>
            <a:spLocks noGrp="1"/>
          </p:cNvSpPr>
          <p:nvPr>
            <p:ph type="sldNum" sz="quarter" idx="12"/>
          </p:nvPr>
        </p:nvSpPr>
        <p:spPr/>
        <p:txBody>
          <a:bodyPr/>
          <a:lstStyle/>
          <a:p>
            <a:fld id="{61E7A2FA-DB73-42F6-A6AE-24181FCB7E13}" type="slidenum">
              <a:rPr lang="en-IN" smtClean="0"/>
              <a:pPr/>
              <a:t>10</a:t>
            </a:fld>
            <a:endParaRPr lang="en-IN" dirty="0"/>
          </a:p>
        </p:txBody>
      </p:sp>
      <p:sp>
        <p:nvSpPr>
          <p:cNvPr id="6" name="Footer Placeholder 2">
            <a:extLst>
              <a:ext uri="{FF2B5EF4-FFF2-40B4-BE49-F238E27FC236}">
                <a16:creationId xmlns:a16="http://schemas.microsoft.com/office/drawing/2014/main" xmlns="" id="{F172DD3B-5BC6-D4A1-5F0E-D2B059034330}"/>
              </a:ext>
            </a:extLst>
          </p:cNvPr>
          <p:cNvSpPr>
            <a:spLocks noGrp="1"/>
          </p:cNvSpPr>
          <p:nvPr>
            <p:ph type="ftr" sz="quarter" idx="11"/>
          </p:nvPr>
        </p:nvSpPr>
        <p:spPr>
          <a:xfrm>
            <a:off x="581192" y="6415639"/>
            <a:ext cx="6917210" cy="365125"/>
          </a:xfrm>
        </p:spPr>
        <p:txBody>
          <a:bodyPr/>
          <a:lstStyle/>
          <a:p>
            <a:r>
              <a:rPr lang="en-IN" b="1" dirty="0"/>
              <a:t>CA PARAG VED</a:t>
            </a:r>
          </a:p>
        </p:txBody>
      </p:sp>
    </p:spTree>
    <p:extLst>
      <p:ext uri="{BB962C8B-B14F-4D97-AF65-F5344CB8AC3E}">
        <p14:creationId xmlns:p14="http://schemas.microsoft.com/office/powerpoint/2010/main" val="37449520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VALUATION CONCEPTS</a:t>
            </a:r>
          </a:p>
        </p:txBody>
      </p:sp>
      <p:graphicFrame>
        <p:nvGraphicFramePr>
          <p:cNvPr id="7" name="Content Placeholder 3">
            <a:extLst>
              <a:ext uri="{FF2B5EF4-FFF2-40B4-BE49-F238E27FC236}">
                <a16:creationId xmlns:a16="http://schemas.microsoft.com/office/drawing/2014/main" xmlns="" id="{16EBBFE2-3DEB-3C1A-5FFF-08B729E334F5}"/>
              </a:ext>
            </a:extLst>
          </p:cNvPr>
          <p:cNvGraphicFramePr>
            <a:graphicFrameLocks/>
          </p:cNvGraphicFramePr>
          <p:nvPr>
            <p:extLst>
              <p:ext uri="{D42A27DB-BD31-4B8C-83A1-F6EECF244321}">
                <p14:modId xmlns:p14="http://schemas.microsoft.com/office/powerpoint/2010/main" val="4045546010"/>
              </p:ext>
            </p:extLst>
          </p:nvPr>
        </p:nvGraphicFramePr>
        <p:xfrm>
          <a:off x="581025" y="1775068"/>
          <a:ext cx="11029950" cy="46259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a:extLst>
              <a:ext uri="{FF2B5EF4-FFF2-40B4-BE49-F238E27FC236}">
                <a16:creationId xmlns:a16="http://schemas.microsoft.com/office/drawing/2014/main" xmlns="" id="{F0589FFC-1B68-0706-8B36-562F9AAF481F}"/>
              </a:ext>
            </a:extLst>
          </p:cNvPr>
          <p:cNvSpPr>
            <a:spLocks noGrp="1"/>
          </p:cNvSpPr>
          <p:nvPr>
            <p:ph type="sldNum" sz="quarter" idx="12"/>
          </p:nvPr>
        </p:nvSpPr>
        <p:spPr/>
        <p:txBody>
          <a:bodyPr/>
          <a:lstStyle/>
          <a:p>
            <a:fld id="{61E7A2FA-DB73-42F6-A6AE-24181FCB7E13}" type="slidenum">
              <a:rPr lang="en-IN" smtClean="0"/>
              <a:pPr/>
              <a:t>11</a:t>
            </a:fld>
            <a:endParaRPr lang="en-IN" dirty="0"/>
          </a:p>
        </p:txBody>
      </p:sp>
      <p:sp>
        <p:nvSpPr>
          <p:cNvPr id="6" name="Footer Placeholder 2">
            <a:extLst>
              <a:ext uri="{FF2B5EF4-FFF2-40B4-BE49-F238E27FC236}">
                <a16:creationId xmlns:a16="http://schemas.microsoft.com/office/drawing/2014/main" xmlns="" id="{14247886-0411-82ED-A74B-B3D1F7C6A213}"/>
              </a:ext>
            </a:extLst>
          </p:cNvPr>
          <p:cNvSpPr>
            <a:spLocks noGrp="1"/>
          </p:cNvSpPr>
          <p:nvPr>
            <p:ph type="ftr" sz="quarter" idx="11"/>
          </p:nvPr>
        </p:nvSpPr>
        <p:spPr>
          <a:xfrm>
            <a:off x="581192" y="6415639"/>
            <a:ext cx="6917210" cy="365125"/>
          </a:xfrm>
        </p:spPr>
        <p:txBody>
          <a:bodyPr/>
          <a:lstStyle/>
          <a:p>
            <a:r>
              <a:rPr lang="en-IN" b="1" dirty="0"/>
              <a:t>CA PARAG VED</a:t>
            </a:r>
          </a:p>
        </p:txBody>
      </p:sp>
    </p:spTree>
    <p:extLst>
      <p:ext uri="{BB962C8B-B14F-4D97-AF65-F5344CB8AC3E}">
        <p14:creationId xmlns:p14="http://schemas.microsoft.com/office/powerpoint/2010/main" val="22820884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TYPES OF ASSETS</a:t>
            </a:r>
          </a:p>
        </p:txBody>
      </p:sp>
      <p:graphicFrame>
        <p:nvGraphicFramePr>
          <p:cNvPr id="6" name="Content Placeholder 5"/>
          <p:cNvGraphicFramePr>
            <a:graphicFrameLocks noGrp="1"/>
          </p:cNvGraphicFramePr>
          <p:nvPr>
            <p:ph idx="1"/>
          </p:nvPr>
        </p:nvGraphicFramePr>
        <p:xfrm>
          <a:off x="581192" y="1588536"/>
          <a:ext cx="11029615" cy="46267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a:extLst>
              <a:ext uri="{FF2B5EF4-FFF2-40B4-BE49-F238E27FC236}">
                <a16:creationId xmlns:a16="http://schemas.microsoft.com/office/drawing/2014/main" xmlns="" id="{EBEF7AD5-55C8-4EB9-CE08-17B75304E01B}"/>
              </a:ext>
            </a:extLst>
          </p:cNvPr>
          <p:cNvSpPr>
            <a:spLocks noGrp="1"/>
          </p:cNvSpPr>
          <p:nvPr>
            <p:ph type="sldNum" sz="quarter" idx="12"/>
          </p:nvPr>
        </p:nvSpPr>
        <p:spPr/>
        <p:txBody>
          <a:bodyPr/>
          <a:lstStyle/>
          <a:p>
            <a:fld id="{61E7A2FA-DB73-42F6-A6AE-24181FCB7E13}" type="slidenum">
              <a:rPr lang="en-IN" smtClean="0"/>
              <a:pPr/>
              <a:t>12</a:t>
            </a:fld>
            <a:endParaRPr lang="en-IN" dirty="0"/>
          </a:p>
        </p:txBody>
      </p:sp>
      <p:sp>
        <p:nvSpPr>
          <p:cNvPr id="3" name="Footer Placeholder 2">
            <a:extLst>
              <a:ext uri="{FF2B5EF4-FFF2-40B4-BE49-F238E27FC236}">
                <a16:creationId xmlns:a16="http://schemas.microsoft.com/office/drawing/2014/main" xmlns="" id="{881F8862-3B02-74F2-E3CF-1A0DDE5DC1D7}"/>
              </a:ext>
            </a:extLst>
          </p:cNvPr>
          <p:cNvSpPr>
            <a:spLocks noGrp="1"/>
          </p:cNvSpPr>
          <p:nvPr>
            <p:ph type="ftr" sz="quarter" idx="11"/>
          </p:nvPr>
        </p:nvSpPr>
        <p:spPr>
          <a:xfrm>
            <a:off x="581192" y="6415639"/>
            <a:ext cx="6917210" cy="365125"/>
          </a:xfrm>
        </p:spPr>
        <p:txBody>
          <a:bodyPr/>
          <a:lstStyle/>
          <a:p>
            <a:r>
              <a:rPr lang="en-IN" b="1" dirty="0"/>
              <a:t>CA PARAG VED</a:t>
            </a:r>
          </a:p>
        </p:txBody>
      </p:sp>
    </p:spTree>
    <p:extLst>
      <p:ext uri="{BB962C8B-B14F-4D97-AF65-F5344CB8AC3E}">
        <p14:creationId xmlns:p14="http://schemas.microsoft.com/office/powerpoint/2010/main" val="4389610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PURPOSE OF VALUATION</a:t>
            </a:r>
          </a:p>
        </p:txBody>
      </p:sp>
      <p:grpSp>
        <p:nvGrpSpPr>
          <p:cNvPr id="3" name="Group 2">
            <a:extLst>
              <a:ext uri="{FF2B5EF4-FFF2-40B4-BE49-F238E27FC236}">
                <a16:creationId xmlns:a16="http://schemas.microsoft.com/office/drawing/2014/main" xmlns="" id="{68F2A7E8-4721-F3EF-4C3F-CA7650D94272}"/>
              </a:ext>
            </a:extLst>
          </p:cNvPr>
          <p:cNvGrpSpPr/>
          <p:nvPr/>
        </p:nvGrpSpPr>
        <p:grpSpPr>
          <a:xfrm>
            <a:off x="1510790" y="1670134"/>
            <a:ext cx="9170419" cy="4869488"/>
            <a:chOff x="1190911" y="1213155"/>
            <a:chExt cx="9170419" cy="4869488"/>
          </a:xfrm>
        </p:grpSpPr>
        <p:sp>
          <p:nvSpPr>
            <p:cNvPr id="4" name="Rectangle 3">
              <a:extLst>
                <a:ext uri="{FF2B5EF4-FFF2-40B4-BE49-F238E27FC236}">
                  <a16:creationId xmlns:a16="http://schemas.microsoft.com/office/drawing/2014/main" xmlns="" id="{72BAA7CE-AB77-E925-6C70-A47988C3385E}"/>
                </a:ext>
              </a:extLst>
            </p:cNvPr>
            <p:cNvSpPr/>
            <p:nvPr/>
          </p:nvSpPr>
          <p:spPr>
            <a:xfrm>
              <a:off x="1190911" y="1232820"/>
              <a:ext cx="2066190" cy="746063"/>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700" b="1">
                  <a:solidFill>
                    <a:schemeClr val="tx1"/>
                  </a:solidFill>
                  <a:latin typeface="Calibri" panose="020F0502020204030204" pitchFamily="34" charset="0"/>
                  <a:cs typeface="Calibri" panose="020F0502020204030204" pitchFamily="34" charset="0"/>
                </a:rPr>
                <a:t>Business Valuation</a:t>
              </a:r>
            </a:p>
          </p:txBody>
        </p:sp>
        <p:sp>
          <p:nvSpPr>
            <p:cNvPr id="27" name="Rectangle 26">
              <a:extLst>
                <a:ext uri="{FF2B5EF4-FFF2-40B4-BE49-F238E27FC236}">
                  <a16:creationId xmlns:a16="http://schemas.microsoft.com/office/drawing/2014/main" xmlns="" id="{D57D8868-24BC-E453-9A39-CCA59FA0C14C}"/>
                </a:ext>
              </a:extLst>
            </p:cNvPr>
            <p:cNvSpPr/>
            <p:nvPr/>
          </p:nvSpPr>
          <p:spPr>
            <a:xfrm>
              <a:off x="5936826" y="4184219"/>
              <a:ext cx="2066194" cy="868941"/>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600">
                  <a:solidFill>
                    <a:schemeClr val="tx1"/>
                  </a:solidFill>
                  <a:latin typeface="Calibri" panose="020F0502020204030204" pitchFamily="34" charset="0"/>
                  <a:cs typeface="Calibri" panose="020F0502020204030204" pitchFamily="34" charset="0"/>
                </a:rPr>
                <a:t>Accounting for purchase</a:t>
              </a:r>
            </a:p>
          </p:txBody>
        </p:sp>
        <p:sp>
          <p:nvSpPr>
            <p:cNvPr id="28" name="Rectangle 27">
              <a:extLst>
                <a:ext uri="{FF2B5EF4-FFF2-40B4-BE49-F238E27FC236}">
                  <a16:creationId xmlns:a16="http://schemas.microsoft.com/office/drawing/2014/main" xmlns="" id="{2EDAC76A-80A4-AFD7-445B-66648CAB8999}"/>
                </a:ext>
              </a:extLst>
            </p:cNvPr>
            <p:cNvSpPr/>
            <p:nvPr/>
          </p:nvSpPr>
          <p:spPr>
            <a:xfrm>
              <a:off x="5936826" y="3154736"/>
              <a:ext cx="2066194" cy="868941"/>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600">
                  <a:solidFill>
                    <a:schemeClr val="tx1"/>
                  </a:solidFill>
                  <a:latin typeface="Calibri" panose="020F0502020204030204" pitchFamily="34" charset="0"/>
                  <a:cs typeface="Calibri" panose="020F0502020204030204" pitchFamily="34" charset="0"/>
                </a:rPr>
                <a:t>Hypothecation</a:t>
              </a:r>
            </a:p>
          </p:txBody>
        </p:sp>
        <p:sp>
          <p:nvSpPr>
            <p:cNvPr id="29" name="Rectangle 28">
              <a:extLst>
                <a:ext uri="{FF2B5EF4-FFF2-40B4-BE49-F238E27FC236}">
                  <a16:creationId xmlns:a16="http://schemas.microsoft.com/office/drawing/2014/main" xmlns="" id="{3D42CF26-38AA-DC3C-F7EF-678F8C3A2E65}"/>
                </a:ext>
              </a:extLst>
            </p:cNvPr>
            <p:cNvSpPr/>
            <p:nvPr/>
          </p:nvSpPr>
          <p:spPr>
            <a:xfrm>
              <a:off x="5927061" y="2119760"/>
              <a:ext cx="2066194" cy="868941"/>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600">
                  <a:solidFill>
                    <a:schemeClr val="tx1"/>
                  </a:solidFill>
                  <a:latin typeface="Calibri" panose="020F0502020204030204" pitchFamily="34" charset="0"/>
                  <a:cs typeface="Calibri" panose="020F0502020204030204" pitchFamily="34" charset="0"/>
                </a:rPr>
                <a:t>Purchase / Sale</a:t>
              </a:r>
            </a:p>
          </p:txBody>
        </p:sp>
        <p:sp>
          <p:nvSpPr>
            <p:cNvPr id="30" name="Rectangle 29">
              <a:extLst>
                <a:ext uri="{FF2B5EF4-FFF2-40B4-BE49-F238E27FC236}">
                  <a16:creationId xmlns:a16="http://schemas.microsoft.com/office/drawing/2014/main" xmlns="" id="{414F2364-F8EC-824E-6CA4-EE01D6EEECF7}"/>
                </a:ext>
              </a:extLst>
            </p:cNvPr>
            <p:cNvSpPr/>
            <p:nvPr/>
          </p:nvSpPr>
          <p:spPr>
            <a:xfrm>
              <a:off x="8295136" y="5213701"/>
              <a:ext cx="2066194" cy="868941"/>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600">
                  <a:solidFill>
                    <a:schemeClr val="tx1"/>
                  </a:solidFill>
                  <a:latin typeface="Calibri" panose="020F0502020204030204" pitchFamily="34" charset="0"/>
                  <a:cs typeface="Calibri" panose="020F0502020204030204" pitchFamily="34" charset="0"/>
                </a:rPr>
                <a:t>Ind AS reporting – Fair Value / Impairment</a:t>
              </a:r>
            </a:p>
          </p:txBody>
        </p:sp>
        <p:sp>
          <p:nvSpPr>
            <p:cNvPr id="31" name="Rectangle 30">
              <a:extLst>
                <a:ext uri="{FF2B5EF4-FFF2-40B4-BE49-F238E27FC236}">
                  <a16:creationId xmlns:a16="http://schemas.microsoft.com/office/drawing/2014/main" xmlns="" id="{62CF7D0A-E33E-A800-26F2-D171D6655FBA}"/>
                </a:ext>
              </a:extLst>
            </p:cNvPr>
            <p:cNvSpPr/>
            <p:nvPr/>
          </p:nvSpPr>
          <p:spPr>
            <a:xfrm>
              <a:off x="8295136" y="4184218"/>
              <a:ext cx="2066194" cy="868941"/>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600">
                  <a:solidFill>
                    <a:schemeClr val="tx1"/>
                  </a:solidFill>
                  <a:latin typeface="Calibri" panose="020F0502020204030204" pitchFamily="34" charset="0"/>
                  <a:cs typeface="Calibri" panose="020F0502020204030204" pitchFamily="34" charset="0"/>
                </a:rPr>
                <a:t>Financial Instruments</a:t>
              </a:r>
            </a:p>
          </p:txBody>
        </p:sp>
        <p:sp>
          <p:nvSpPr>
            <p:cNvPr id="32" name="Rectangle 31">
              <a:extLst>
                <a:ext uri="{FF2B5EF4-FFF2-40B4-BE49-F238E27FC236}">
                  <a16:creationId xmlns:a16="http://schemas.microsoft.com/office/drawing/2014/main" xmlns="" id="{FBB27868-7AFD-7285-1ECC-285787E39824}"/>
                </a:ext>
              </a:extLst>
            </p:cNvPr>
            <p:cNvSpPr/>
            <p:nvPr/>
          </p:nvSpPr>
          <p:spPr>
            <a:xfrm>
              <a:off x="8295136" y="3149243"/>
              <a:ext cx="2066194" cy="868941"/>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600">
                  <a:solidFill>
                    <a:schemeClr val="tx1"/>
                  </a:solidFill>
                  <a:latin typeface="Calibri" panose="020F0502020204030204" pitchFamily="34" charset="0"/>
                  <a:cs typeface="Calibri" panose="020F0502020204030204" pitchFamily="34" charset="0"/>
                </a:rPr>
                <a:t>Private Equity/ Venture Capital Funds</a:t>
              </a:r>
            </a:p>
          </p:txBody>
        </p:sp>
        <p:sp>
          <p:nvSpPr>
            <p:cNvPr id="33" name="Rectangle 32">
              <a:extLst>
                <a:ext uri="{FF2B5EF4-FFF2-40B4-BE49-F238E27FC236}">
                  <a16:creationId xmlns:a16="http://schemas.microsoft.com/office/drawing/2014/main" xmlns="" id="{CDEF3422-524B-B93F-D131-ACF2CF48A87F}"/>
                </a:ext>
              </a:extLst>
            </p:cNvPr>
            <p:cNvSpPr/>
            <p:nvPr/>
          </p:nvSpPr>
          <p:spPr>
            <a:xfrm>
              <a:off x="8295136" y="2119760"/>
              <a:ext cx="2066194" cy="868941"/>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600">
                  <a:solidFill>
                    <a:schemeClr val="tx1"/>
                  </a:solidFill>
                  <a:latin typeface="Calibri" panose="020F0502020204030204" pitchFamily="34" charset="0"/>
                  <a:cs typeface="Calibri" panose="020F0502020204030204" pitchFamily="34" charset="0"/>
                </a:rPr>
                <a:t>Purchase Price Allocation</a:t>
              </a:r>
            </a:p>
          </p:txBody>
        </p:sp>
        <p:sp>
          <p:nvSpPr>
            <p:cNvPr id="34" name="Rectangle 33">
              <a:extLst>
                <a:ext uri="{FF2B5EF4-FFF2-40B4-BE49-F238E27FC236}">
                  <a16:creationId xmlns:a16="http://schemas.microsoft.com/office/drawing/2014/main" xmlns="" id="{F1895866-EC54-8409-A416-FEBEF54E4A4E}"/>
                </a:ext>
              </a:extLst>
            </p:cNvPr>
            <p:cNvSpPr/>
            <p:nvPr/>
          </p:nvSpPr>
          <p:spPr>
            <a:xfrm>
              <a:off x="3558986" y="1227927"/>
              <a:ext cx="2066190" cy="746063"/>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700" b="1">
                  <a:solidFill>
                    <a:schemeClr val="tx1"/>
                  </a:solidFill>
                  <a:latin typeface="Calibri" panose="020F0502020204030204" pitchFamily="34" charset="0"/>
                  <a:cs typeface="Calibri" panose="020F0502020204030204" pitchFamily="34" charset="0"/>
                </a:rPr>
                <a:t>Regulatory</a:t>
              </a:r>
            </a:p>
          </p:txBody>
        </p:sp>
        <p:sp>
          <p:nvSpPr>
            <p:cNvPr id="35" name="Rectangle 34">
              <a:extLst>
                <a:ext uri="{FF2B5EF4-FFF2-40B4-BE49-F238E27FC236}">
                  <a16:creationId xmlns:a16="http://schemas.microsoft.com/office/drawing/2014/main" xmlns="" id="{E45FCEF4-DFC8-9A73-ADC2-21599CD72EEB}"/>
                </a:ext>
              </a:extLst>
            </p:cNvPr>
            <p:cNvSpPr/>
            <p:nvPr/>
          </p:nvSpPr>
          <p:spPr>
            <a:xfrm>
              <a:off x="5927061" y="1213155"/>
              <a:ext cx="2066190" cy="746063"/>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700" b="1">
                  <a:solidFill>
                    <a:schemeClr val="tx1"/>
                  </a:solidFill>
                  <a:latin typeface="Calibri" panose="020F0502020204030204" pitchFamily="34" charset="0"/>
                  <a:cs typeface="Calibri" panose="020F0502020204030204" pitchFamily="34" charset="0"/>
                </a:rPr>
                <a:t>Intangibles</a:t>
              </a:r>
            </a:p>
          </p:txBody>
        </p:sp>
        <p:sp>
          <p:nvSpPr>
            <p:cNvPr id="36" name="Rectangle 35">
              <a:extLst>
                <a:ext uri="{FF2B5EF4-FFF2-40B4-BE49-F238E27FC236}">
                  <a16:creationId xmlns:a16="http://schemas.microsoft.com/office/drawing/2014/main" xmlns="" id="{463A388C-1A51-42E2-5CD5-41F98018B31F}"/>
                </a:ext>
              </a:extLst>
            </p:cNvPr>
            <p:cNvSpPr/>
            <p:nvPr/>
          </p:nvSpPr>
          <p:spPr>
            <a:xfrm>
              <a:off x="8295136" y="1232819"/>
              <a:ext cx="2066190" cy="746063"/>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700" b="1">
                  <a:solidFill>
                    <a:schemeClr val="tx1"/>
                  </a:solidFill>
                  <a:latin typeface="Calibri" panose="020F0502020204030204" pitchFamily="34" charset="0"/>
                  <a:cs typeface="Calibri" panose="020F0502020204030204" pitchFamily="34" charset="0"/>
                </a:rPr>
                <a:t>Financial Reporting</a:t>
              </a:r>
            </a:p>
          </p:txBody>
        </p:sp>
        <p:sp>
          <p:nvSpPr>
            <p:cNvPr id="37" name="Rectangle 36">
              <a:extLst>
                <a:ext uri="{FF2B5EF4-FFF2-40B4-BE49-F238E27FC236}">
                  <a16:creationId xmlns:a16="http://schemas.microsoft.com/office/drawing/2014/main" xmlns="" id="{FAA0EBCA-D17A-CD8E-5CC6-9FC2DB70269A}"/>
                </a:ext>
              </a:extLst>
            </p:cNvPr>
            <p:cNvSpPr/>
            <p:nvPr/>
          </p:nvSpPr>
          <p:spPr>
            <a:xfrm>
              <a:off x="3558984" y="2119760"/>
              <a:ext cx="2066194" cy="868941"/>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600">
                  <a:solidFill>
                    <a:schemeClr val="tx1"/>
                  </a:solidFill>
                  <a:latin typeface="Calibri" panose="020F0502020204030204" pitchFamily="34" charset="0"/>
                  <a:cs typeface="Calibri" panose="020F0502020204030204" pitchFamily="34" charset="0"/>
                </a:rPr>
                <a:t>FEMA</a:t>
              </a:r>
            </a:p>
          </p:txBody>
        </p:sp>
        <p:sp>
          <p:nvSpPr>
            <p:cNvPr id="38" name="Rectangle 37">
              <a:extLst>
                <a:ext uri="{FF2B5EF4-FFF2-40B4-BE49-F238E27FC236}">
                  <a16:creationId xmlns:a16="http://schemas.microsoft.com/office/drawing/2014/main" xmlns="" id="{B82E918D-1050-2FD7-C354-8D9FE7301108}"/>
                </a:ext>
              </a:extLst>
            </p:cNvPr>
            <p:cNvSpPr/>
            <p:nvPr/>
          </p:nvSpPr>
          <p:spPr>
            <a:xfrm>
              <a:off x="3557467" y="3149416"/>
              <a:ext cx="2066194" cy="868941"/>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600">
                  <a:solidFill>
                    <a:schemeClr val="tx1"/>
                  </a:solidFill>
                  <a:latin typeface="Calibri" panose="020F0502020204030204" pitchFamily="34" charset="0"/>
                  <a:cs typeface="Calibri" panose="020F0502020204030204" pitchFamily="34" charset="0"/>
                </a:rPr>
                <a:t>Income Tax Act</a:t>
              </a:r>
            </a:p>
          </p:txBody>
        </p:sp>
        <p:sp>
          <p:nvSpPr>
            <p:cNvPr id="39" name="Rectangle 38">
              <a:extLst>
                <a:ext uri="{FF2B5EF4-FFF2-40B4-BE49-F238E27FC236}">
                  <a16:creationId xmlns:a16="http://schemas.microsoft.com/office/drawing/2014/main" xmlns="" id="{2DB86C27-6046-02BA-47DB-045E5C7D1FF5}"/>
                </a:ext>
              </a:extLst>
            </p:cNvPr>
            <p:cNvSpPr/>
            <p:nvPr/>
          </p:nvSpPr>
          <p:spPr>
            <a:xfrm>
              <a:off x="3554830" y="4184218"/>
              <a:ext cx="2066194" cy="868941"/>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600">
                  <a:solidFill>
                    <a:schemeClr val="tx1"/>
                  </a:solidFill>
                  <a:latin typeface="Calibri" panose="020F0502020204030204" pitchFamily="34" charset="0"/>
                  <a:cs typeface="Calibri" panose="020F0502020204030204" pitchFamily="34" charset="0"/>
                </a:rPr>
                <a:t>SEBI Regulations</a:t>
              </a:r>
            </a:p>
          </p:txBody>
        </p:sp>
        <p:sp>
          <p:nvSpPr>
            <p:cNvPr id="40" name="Rectangle 39">
              <a:extLst>
                <a:ext uri="{FF2B5EF4-FFF2-40B4-BE49-F238E27FC236}">
                  <a16:creationId xmlns:a16="http://schemas.microsoft.com/office/drawing/2014/main" xmlns="" id="{AAF0B369-7F96-61AC-719F-0A55C259BFE7}"/>
                </a:ext>
              </a:extLst>
            </p:cNvPr>
            <p:cNvSpPr/>
            <p:nvPr/>
          </p:nvSpPr>
          <p:spPr>
            <a:xfrm>
              <a:off x="1190911" y="2119760"/>
              <a:ext cx="2066194" cy="868941"/>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600" dirty="0">
                  <a:solidFill>
                    <a:schemeClr val="tx1"/>
                  </a:solidFill>
                  <a:latin typeface="Calibri" panose="020F0502020204030204" pitchFamily="34" charset="0"/>
                  <a:cs typeface="Calibri" panose="020F0502020204030204" pitchFamily="34" charset="0"/>
                </a:rPr>
                <a:t>Restructuring</a:t>
              </a:r>
            </a:p>
          </p:txBody>
        </p:sp>
        <p:sp>
          <p:nvSpPr>
            <p:cNvPr id="41" name="Rectangle 40">
              <a:extLst>
                <a:ext uri="{FF2B5EF4-FFF2-40B4-BE49-F238E27FC236}">
                  <a16:creationId xmlns:a16="http://schemas.microsoft.com/office/drawing/2014/main" xmlns="" id="{835894E6-1825-6C4F-2297-811E2B7DD39F}"/>
                </a:ext>
              </a:extLst>
            </p:cNvPr>
            <p:cNvSpPr/>
            <p:nvPr/>
          </p:nvSpPr>
          <p:spPr>
            <a:xfrm>
              <a:off x="3564375" y="5213701"/>
              <a:ext cx="2066194" cy="868941"/>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600">
                  <a:solidFill>
                    <a:schemeClr val="tx1"/>
                  </a:solidFill>
                  <a:latin typeface="Calibri" panose="020F0502020204030204" pitchFamily="34" charset="0"/>
                  <a:cs typeface="Calibri" panose="020F0502020204030204" pitchFamily="34" charset="0"/>
                </a:rPr>
                <a:t>Companies Act</a:t>
              </a:r>
            </a:p>
          </p:txBody>
        </p:sp>
        <p:sp>
          <p:nvSpPr>
            <p:cNvPr id="42" name="Rectangle 41">
              <a:extLst>
                <a:ext uri="{FF2B5EF4-FFF2-40B4-BE49-F238E27FC236}">
                  <a16:creationId xmlns:a16="http://schemas.microsoft.com/office/drawing/2014/main" xmlns="" id="{EC3311E5-640F-83AA-F59D-FA8A2D682B5D}"/>
                </a:ext>
              </a:extLst>
            </p:cNvPr>
            <p:cNvSpPr/>
            <p:nvPr/>
          </p:nvSpPr>
          <p:spPr>
            <a:xfrm>
              <a:off x="5932231" y="5213702"/>
              <a:ext cx="2066194" cy="868941"/>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600">
                  <a:solidFill>
                    <a:schemeClr val="tx1"/>
                  </a:solidFill>
                  <a:latin typeface="Calibri" panose="020F0502020204030204" pitchFamily="34" charset="0"/>
                  <a:cs typeface="Calibri" panose="020F0502020204030204" pitchFamily="34" charset="0"/>
                </a:rPr>
                <a:t>Impairment</a:t>
              </a:r>
            </a:p>
          </p:txBody>
        </p:sp>
        <p:sp>
          <p:nvSpPr>
            <p:cNvPr id="43" name="Rectangle 42">
              <a:extLst>
                <a:ext uri="{FF2B5EF4-FFF2-40B4-BE49-F238E27FC236}">
                  <a16:creationId xmlns:a16="http://schemas.microsoft.com/office/drawing/2014/main" xmlns="" id="{A2F2CDEB-8A91-8939-65EF-A43271C9D9E6}"/>
                </a:ext>
              </a:extLst>
            </p:cNvPr>
            <p:cNvSpPr/>
            <p:nvPr/>
          </p:nvSpPr>
          <p:spPr>
            <a:xfrm>
              <a:off x="1201495" y="3149243"/>
              <a:ext cx="2066194" cy="868941"/>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600" dirty="0">
                  <a:solidFill>
                    <a:schemeClr val="tx1"/>
                  </a:solidFill>
                  <a:latin typeface="Calibri" panose="020F0502020204030204" pitchFamily="34" charset="0"/>
                  <a:cs typeface="Calibri" panose="020F0502020204030204" pitchFamily="34" charset="0"/>
                </a:rPr>
                <a:t>Purchase / Sale of shares / business</a:t>
              </a:r>
            </a:p>
          </p:txBody>
        </p:sp>
        <p:sp>
          <p:nvSpPr>
            <p:cNvPr id="44" name="Rectangle 43">
              <a:extLst>
                <a:ext uri="{FF2B5EF4-FFF2-40B4-BE49-F238E27FC236}">
                  <a16:creationId xmlns:a16="http://schemas.microsoft.com/office/drawing/2014/main" xmlns="" id="{1F4914C8-0061-3F86-464B-68AB962F90D8}"/>
                </a:ext>
              </a:extLst>
            </p:cNvPr>
            <p:cNvSpPr/>
            <p:nvPr/>
          </p:nvSpPr>
          <p:spPr>
            <a:xfrm>
              <a:off x="1201495" y="4182228"/>
              <a:ext cx="2066194" cy="868941"/>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600" dirty="0">
                  <a:solidFill>
                    <a:schemeClr val="tx1"/>
                  </a:solidFill>
                  <a:latin typeface="Calibri" panose="020F0502020204030204" pitchFamily="34" charset="0"/>
                  <a:cs typeface="Calibri" panose="020F0502020204030204" pitchFamily="34" charset="0"/>
                </a:rPr>
                <a:t>Litigation / Family Settlements</a:t>
              </a:r>
            </a:p>
          </p:txBody>
        </p:sp>
        <p:sp>
          <p:nvSpPr>
            <p:cNvPr id="45" name="Rectangle 44">
              <a:extLst>
                <a:ext uri="{FF2B5EF4-FFF2-40B4-BE49-F238E27FC236}">
                  <a16:creationId xmlns:a16="http://schemas.microsoft.com/office/drawing/2014/main" xmlns="" id="{CF8F5D7A-2918-614C-A7FA-05621CAA46FD}"/>
                </a:ext>
              </a:extLst>
            </p:cNvPr>
            <p:cNvSpPr/>
            <p:nvPr/>
          </p:nvSpPr>
          <p:spPr>
            <a:xfrm>
              <a:off x="1201495" y="5213701"/>
              <a:ext cx="2066194" cy="868941"/>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600" dirty="0">
                  <a:solidFill>
                    <a:schemeClr val="tx1"/>
                  </a:solidFill>
                  <a:latin typeface="Calibri" panose="020F0502020204030204" pitchFamily="34" charset="0"/>
                  <a:cs typeface="Calibri" panose="020F0502020204030204" pitchFamily="34" charset="0"/>
                </a:rPr>
                <a:t>Fund raising</a:t>
              </a:r>
            </a:p>
          </p:txBody>
        </p:sp>
      </p:grpSp>
      <p:sp>
        <p:nvSpPr>
          <p:cNvPr id="6" name="Slide Number Placeholder 5">
            <a:extLst>
              <a:ext uri="{FF2B5EF4-FFF2-40B4-BE49-F238E27FC236}">
                <a16:creationId xmlns:a16="http://schemas.microsoft.com/office/drawing/2014/main" xmlns="" id="{2D90F34D-3701-745A-54A4-1233311B6EF8}"/>
              </a:ext>
            </a:extLst>
          </p:cNvPr>
          <p:cNvSpPr>
            <a:spLocks noGrp="1"/>
          </p:cNvSpPr>
          <p:nvPr>
            <p:ph type="sldNum" sz="quarter" idx="12"/>
          </p:nvPr>
        </p:nvSpPr>
        <p:spPr/>
        <p:txBody>
          <a:bodyPr/>
          <a:lstStyle/>
          <a:p>
            <a:fld id="{61E7A2FA-DB73-42F6-A6AE-24181FCB7E13}" type="slidenum">
              <a:rPr lang="en-IN" smtClean="0"/>
              <a:pPr/>
              <a:t>13</a:t>
            </a:fld>
            <a:endParaRPr lang="en-IN" dirty="0"/>
          </a:p>
        </p:txBody>
      </p:sp>
      <p:sp>
        <p:nvSpPr>
          <p:cNvPr id="5" name="Footer Placeholder 2">
            <a:extLst>
              <a:ext uri="{FF2B5EF4-FFF2-40B4-BE49-F238E27FC236}">
                <a16:creationId xmlns:a16="http://schemas.microsoft.com/office/drawing/2014/main" xmlns="" id="{8302098B-B0BB-1609-3693-66D43EE2D7EF}"/>
              </a:ext>
            </a:extLst>
          </p:cNvPr>
          <p:cNvSpPr>
            <a:spLocks noGrp="1"/>
          </p:cNvSpPr>
          <p:nvPr>
            <p:ph type="ftr" sz="quarter" idx="11"/>
          </p:nvPr>
        </p:nvSpPr>
        <p:spPr>
          <a:xfrm>
            <a:off x="581192" y="6415639"/>
            <a:ext cx="6917210" cy="365125"/>
          </a:xfrm>
        </p:spPr>
        <p:txBody>
          <a:bodyPr/>
          <a:lstStyle/>
          <a:p>
            <a:r>
              <a:rPr lang="en-IN" b="1" dirty="0"/>
              <a:t>CA PARAG VED</a:t>
            </a:r>
          </a:p>
        </p:txBody>
      </p:sp>
    </p:spTree>
    <p:extLst>
      <p:ext uri="{BB962C8B-B14F-4D97-AF65-F5344CB8AC3E}">
        <p14:creationId xmlns:p14="http://schemas.microsoft.com/office/powerpoint/2010/main" val="18160168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4000" dirty="0"/>
              <a:t>VALUATION METHODOLOGIES</a:t>
            </a:r>
          </a:p>
        </p:txBody>
      </p:sp>
      <p:sp>
        <p:nvSpPr>
          <p:cNvPr id="4" name="Slide Number Placeholder 3">
            <a:extLst>
              <a:ext uri="{FF2B5EF4-FFF2-40B4-BE49-F238E27FC236}">
                <a16:creationId xmlns:a16="http://schemas.microsoft.com/office/drawing/2014/main" xmlns="" id="{04DCD19D-46D4-89BF-22BA-0D486F93A659}"/>
              </a:ext>
            </a:extLst>
          </p:cNvPr>
          <p:cNvSpPr>
            <a:spLocks noGrp="1"/>
          </p:cNvSpPr>
          <p:nvPr>
            <p:ph type="sldNum" sz="quarter" idx="12"/>
          </p:nvPr>
        </p:nvSpPr>
        <p:spPr/>
        <p:txBody>
          <a:bodyPr/>
          <a:lstStyle/>
          <a:p>
            <a:fld id="{61E7A2FA-DB73-42F6-A6AE-24181FCB7E13}" type="slidenum">
              <a:rPr lang="en-IN" smtClean="0"/>
              <a:pPr/>
              <a:t>14</a:t>
            </a:fld>
            <a:endParaRPr lang="en-IN" dirty="0"/>
          </a:p>
        </p:txBody>
      </p:sp>
      <p:sp>
        <p:nvSpPr>
          <p:cNvPr id="3" name="Footer Placeholder 2">
            <a:extLst>
              <a:ext uri="{FF2B5EF4-FFF2-40B4-BE49-F238E27FC236}">
                <a16:creationId xmlns:a16="http://schemas.microsoft.com/office/drawing/2014/main" xmlns="" id="{52622098-F321-114F-1DBC-F785C57652A4}"/>
              </a:ext>
            </a:extLst>
          </p:cNvPr>
          <p:cNvSpPr>
            <a:spLocks noGrp="1"/>
          </p:cNvSpPr>
          <p:nvPr>
            <p:ph type="ftr" sz="quarter" idx="11"/>
          </p:nvPr>
        </p:nvSpPr>
        <p:spPr>
          <a:xfrm>
            <a:off x="581192" y="6415639"/>
            <a:ext cx="6917210" cy="365125"/>
          </a:xfrm>
        </p:spPr>
        <p:txBody>
          <a:bodyPr/>
          <a:lstStyle/>
          <a:p>
            <a:r>
              <a:rPr lang="en-IN" b="1" dirty="0"/>
              <a:t>CA PARAG VED</a:t>
            </a:r>
          </a:p>
        </p:txBody>
      </p:sp>
    </p:spTree>
    <p:extLst>
      <p:ext uri="{BB962C8B-B14F-4D97-AF65-F5344CB8AC3E}">
        <p14:creationId xmlns:p14="http://schemas.microsoft.com/office/powerpoint/2010/main" val="21975277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VALUATION METHODOLOGIES</a:t>
            </a:r>
          </a:p>
        </p:txBody>
      </p:sp>
      <p:graphicFrame>
        <p:nvGraphicFramePr>
          <p:cNvPr id="7" name="Diagram 6">
            <a:extLst>
              <a:ext uri="{FF2B5EF4-FFF2-40B4-BE49-F238E27FC236}">
                <a16:creationId xmlns:a16="http://schemas.microsoft.com/office/drawing/2014/main" xmlns="" id="{ACC1FAC2-DFBB-22A7-D77E-BD541B031383}"/>
              </a:ext>
            </a:extLst>
          </p:cNvPr>
          <p:cNvGraphicFramePr/>
          <p:nvPr>
            <p:extLst>
              <p:ext uri="{D42A27DB-BD31-4B8C-83A1-F6EECF244321}">
                <p14:modId xmlns:p14="http://schemas.microsoft.com/office/powerpoint/2010/main" val="1784001431"/>
              </p:ext>
            </p:extLst>
          </p:nvPr>
        </p:nvGraphicFramePr>
        <p:xfrm>
          <a:off x="479425" y="1766807"/>
          <a:ext cx="11197991" cy="44015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a:extLst>
              <a:ext uri="{FF2B5EF4-FFF2-40B4-BE49-F238E27FC236}">
                <a16:creationId xmlns:a16="http://schemas.microsoft.com/office/drawing/2014/main" xmlns="" id="{39A27873-CFC3-5452-5CC5-634705615639}"/>
              </a:ext>
            </a:extLst>
          </p:cNvPr>
          <p:cNvSpPr>
            <a:spLocks noGrp="1"/>
          </p:cNvSpPr>
          <p:nvPr>
            <p:ph type="sldNum" sz="quarter" idx="12"/>
          </p:nvPr>
        </p:nvSpPr>
        <p:spPr/>
        <p:txBody>
          <a:bodyPr/>
          <a:lstStyle/>
          <a:p>
            <a:fld id="{61E7A2FA-DB73-42F6-A6AE-24181FCB7E13}" type="slidenum">
              <a:rPr lang="en-IN" smtClean="0"/>
              <a:pPr/>
              <a:t>15</a:t>
            </a:fld>
            <a:endParaRPr lang="en-IN" dirty="0"/>
          </a:p>
        </p:txBody>
      </p:sp>
      <p:sp>
        <p:nvSpPr>
          <p:cNvPr id="3" name="Footer Placeholder 2">
            <a:extLst>
              <a:ext uri="{FF2B5EF4-FFF2-40B4-BE49-F238E27FC236}">
                <a16:creationId xmlns:a16="http://schemas.microsoft.com/office/drawing/2014/main" xmlns="" id="{D35BB51E-3756-4D98-6F71-024769C30EC9}"/>
              </a:ext>
            </a:extLst>
          </p:cNvPr>
          <p:cNvSpPr>
            <a:spLocks noGrp="1"/>
          </p:cNvSpPr>
          <p:nvPr>
            <p:ph type="ftr" sz="quarter" idx="11"/>
          </p:nvPr>
        </p:nvSpPr>
        <p:spPr>
          <a:xfrm>
            <a:off x="581192" y="6415639"/>
            <a:ext cx="6917210" cy="365125"/>
          </a:xfrm>
        </p:spPr>
        <p:txBody>
          <a:bodyPr/>
          <a:lstStyle/>
          <a:p>
            <a:r>
              <a:rPr lang="en-IN" b="1" dirty="0"/>
              <a:t>CA PARAG VED</a:t>
            </a:r>
          </a:p>
        </p:txBody>
      </p:sp>
    </p:spTree>
    <p:extLst>
      <p:ext uri="{BB962C8B-B14F-4D97-AF65-F5344CB8AC3E}">
        <p14:creationId xmlns:p14="http://schemas.microsoft.com/office/powerpoint/2010/main" val="16093737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4000" dirty="0"/>
              <a:t>INCOME APPROACH</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0" y="1051062"/>
            <a:ext cx="5277648" cy="3078026"/>
          </a:xfrm>
          <a:prstGeom prst="rect">
            <a:avLst/>
          </a:prstGeom>
        </p:spPr>
      </p:pic>
      <p:sp>
        <p:nvSpPr>
          <p:cNvPr id="4" name="Slide Number Placeholder 3">
            <a:extLst>
              <a:ext uri="{FF2B5EF4-FFF2-40B4-BE49-F238E27FC236}">
                <a16:creationId xmlns:a16="http://schemas.microsoft.com/office/drawing/2014/main" xmlns="" id="{64E95A46-AC35-FFC8-11AC-A4A36F0019E0}"/>
              </a:ext>
            </a:extLst>
          </p:cNvPr>
          <p:cNvSpPr>
            <a:spLocks noGrp="1"/>
          </p:cNvSpPr>
          <p:nvPr>
            <p:ph type="sldNum" sz="quarter" idx="12"/>
          </p:nvPr>
        </p:nvSpPr>
        <p:spPr/>
        <p:txBody>
          <a:bodyPr/>
          <a:lstStyle/>
          <a:p>
            <a:fld id="{61E7A2FA-DB73-42F6-A6AE-24181FCB7E13}" type="slidenum">
              <a:rPr lang="en-IN" smtClean="0"/>
              <a:pPr/>
              <a:t>16</a:t>
            </a:fld>
            <a:endParaRPr lang="en-IN" dirty="0"/>
          </a:p>
        </p:txBody>
      </p:sp>
      <p:sp>
        <p:nvSpPr>
          <p:cNvPr id="3" name="Footer Placeholder 2">
            <a:extLst>
              <a:ext uri="{FF2B5EF4-FFF2-40B4-BE49-F238E27FC236}">
                <a16:creationId xmlns:a16="http://schemas.microsoft.com/office/drawing/2014/main" xmlns="" id="{95B7C6A2-9C48-7C60-A059-1EFB0906E92B}"/>
              </a:ext>
            </a:extLst>
          </p:cNvPr>
          <p:cNvSpPr>
            <a:spLocks noGrp="1"/>
          </p:cNvSpPr>
          <p:nvPr>
            <p:ph type="ftr" sz="quarter" idx="11"/>
          </p:nvPr>
        </p:nvSpPr>
        <p:spPr>
          <a:xfrm>
            <a:off x="581192" y="6415639"/>
            <a:ext cx="6917210" cy="365125"/>
          </a:xfrm>
        </p:spPr>
        <p:txBody>
          <a:bodyPr/>
          <a:lstStyle/>
          <a:p>
            <a:r>
              <a:rPr lang="en-IN" b="1" dirty="0"/>
              <a:t>CA PARAG VED</a:t>
            </a:r>
          </a:p>
        </p:txBody>
      </p:sp>
    </p:spTree>
    <p:extLst>
      <p:ext uri="{BB962C8B-B14F-4D97-AF65-F5344CB8AC3E}">
        <p14:creationId xmlns:p14="http://schemas.microsoft.com/office/powerpoint/2010/main" val="14730268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DISCOUNTED CASH FLOW (DCF) METHOD</a:t>
            </a:r>
          </a:p>
        </p:txBody>
      </p:sp>
      <p:graphicFrame>
        <p:nvGraphicFramePr>
          <p:cNvPr id="7" name="Content Placeholder 2">
            <a:extLst>
              <a:ext uri="{FF2B5EF4-FFF2-40B4-BE49-F238E27FC236}">
                <a16:creationId xmlns:a16="http://schemas.microsoft.com/office/drawing/2014/main" xmlns="" id="{68F83104-6845-4948-A238-C412B7AA42E0}"/>
              </a:ext>
            </a:extLst>
          </p:cNvPr>
          <p:cNvGraphicFramePr>
            <a:graphicFrameLocks noGrp="1"/>
          </p:cNvGraphicFramePr>
          <p:nvPr>
            <p:ph idx="1"/>
            <p:extLst>
              <p:ext uri="{D42A27DB-BD31-4B8C-83A1-F6EECF244321}">
                <p14:modId xmlns:p14="http://schemas.microsoft.com/office/powerpoint/2010/main" val="2492098618"/>
              </p:ext>
            </p:extLst>
          </p:nvPr>
        </p:nvGraphicFramePr>
        <p:xfrm>
          <a:off x="1181677" y="1662548"/>
          <a:ext cx="9828645" cy="452177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a:extLst>
              <a:ext uri="{FF2B5EF4-FFF2-40B4-BE49-F238E27FC236}">
                <a16:creationId xmlns:a16="http://schemas.microsoft.com/office/drawing/2014/main" xmlns="" id="{87C0002E-F4E3-E70A-DACD-976C462957DC}"/>
              </a:ext>
            </a:extLst>
          </p:cNvPr>
          <p:cNvSpPr>
            <a:spLocks noGrp="1"/>
          </p:cNvSpPr>
          <p:nvPr>
            <p:ph type="sldNum" sz="quarter" idx="12"/>
          </p:nvPr>
        </p:nvSpPr>
        <p:spPr/>
        <p:txBody>
          <a:bodyPr/>
          <a:lstStyle/>
          <a:p>
            <a:fld id="{61E7A2FA-DB73-42F6-A6AE-24181FCB7E13}" type="slidenum">
              <a:rPr lang="en-IN" smtClean="0"/>
              <a:pPr/>
              <a:t>17</a:t>
            </a:fld>
            <a:endParaRPr lang="en-IN" dirty="0"/>
          </a:p>
        </p:txBody>
      </p:sp>
      <p:sp>
        <p:nvSpPr>
          <p:cNvPr id="3" name="Footer Placeholder 2">
            <a:extLst>
              <a:ext uri="{FF2B5EF4-FFF2-40B4-BE49-F238E27FC236}">
                <a16:creationId xmlns:a16="http://schemas.microsoft.com/office/drawing/2014/main" xmlns="" id="{B2C88F01-7048-B79E-D5DD-AD993D9E11A6}"/>
              </a:ext>
            </a:extLst>
          </p:cNvPr>
          <p:cNvSpPr>
            <a:spLocks noGrp="1"/>
          </p:cNvSpPr>
          <p:nvPr>
            <p:ph type="ftr" sz="quarter" idx="11"/>
          </p:nvPr>
        </p:nvSpPr>
        <p:spPr>
          <a:xfrm>
            <a:off x="581192" y="6415639"/>
            <a:ext cx="6917210" cy="365125"/>
          </a:xfrm>
        </p:spPr>
        <p:txBody>
          <a:bodyPr/>
          <a:lstStyle/>
          <a:p>
            <a:r>
              <a:rPr lang="en-IN" b="1" dirty="0"/>
              <a:t>CA PARAG VED</a:t>
            </a:r>
          </a:p>
        </p:txBody>
      </p:sp>
    </p:spTree>
    <p:extLst>
      <p:ext uri="{BB962C8B-B14F-4D97-AF65-F5344CB8AC3E}">
        <p14:creationId xmlns:p14="http://schemas.microsoft.com/office/powerpoint/2010/main" val="33377938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err="1"/>
              <a:t>FcfE</a:t>
            </a:r>
            <a:r>
              <a:rPr lang="en-IN" dirty="0"/>
              <a:t> v/s </a:t>
            </a:r>
            <a:r>
              <a:rPr lang="en-IN" dirty="0" err="1"/>
              <a:t>fcfF</a:t>
            </a:r>
            <a:endParaRPr lang="en-IN" dirty="0"/>
          </a:p>
        </p:txBody>
      </p:sp>
      <p:sp>
        <p:nvSpPr>
          <p:cNvPr id="5" name="Rounded Rectangle 4"/>
          <p:cNvSpPr/>
          <p:nvPr/>
        </p:nvSpPr>
        <p:spPr>
          <a:xfrm>
            <a:off x="690049" y="2970206"/>
            <a:ext cx="5220000" cy="2916000"/>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marL="457200" indent="-457200">
              <a:buFont typeface="Arial" panose="020B0604020202020204" pitchFamily="34" charset="0"/>
              <a:buChar char="•"/>
            </a:pPr>
            <a:r>
              <a:rPr lang="en-IN" sz="2400" dirty="0">
                <a:latin typeface="Calibri" panose="020F0502020204030204" pitchFamily="34" charset="0"/>
                <a:cs typeface="Calibri" panose="020F0502020204030204" pitchFamily="34" charset="0"/>
              </a:rPr>
              <a:t>Discount cash flows to </a:t>
            </a:r>
            <a:r>
              <a:rPr lang="en-IN" sz="2400" u="sng" dirty="0">
                <a:latin typeface="Calibri" panose="020F0502020204030204" pitchFamily="34" charset="0"/>
                <a:cs typeface="Calibri" panose="020F0502020204030204" pitchFamily="34" charset="0"/>
              </a:rPr>
              <a:t>equity</a:t>
            </a:r>
          </a:p>
          <a:p>
            <a:pPr marL="457200" indent="-457200">
              <a:buFont typeface="Arial" panose="020B0604020202020204" pitchFamily="34" charset="0"/>
              <a:buChar char="•"/>
            </a:pPr>
            <a:r>
              <a:rPr lang="en-IN" sz="2400" dirty="0">
                <a:latin typeface="Calibri" panose="020F0502020204030204" pitchFamily="34" charset="0"/>
                <a:cs typeface="Calibri" panose="020F0502020204030204" pitchFamily="34" charset="0"/>
              </a:rPr>
              <a:t>Cash flows after considering all expenses, tax, </a:t>
            </a:r>
            <a:r>
              <a:rPr lang="en-IN" sz="2400" i="1" dirty="0">
                <a:latin typeface="Calibri" panose="020F0502020204030204" pitchFamily="34" charset="0"/>
                <a:cs typeface="Calibri" panose="020F0502020204030204" pitchFamily="34" charset="0"/>
              </a:rPr>
              <a:t>interest</a:t>
            </a:r>
            <a:r>
              <a:rPr lang="en-IN" sz="2400" dirty="0">
                <a:latin typeface="Calibri" panose="020F0502020204030204" pitchFamily="34" charset="0"/>
                <a:cs typeface="Calibri" panose="020F0502020204030204" pitchFamily="34" charset="0"/>
              </a:rPr>
              <a:t> and </a:t>
            </a:r>
            <a:r>
              <a:rPr lang="en-IN" sz="2400" i="1" dirty="0">
                <a:latin typeface="Calibri" panose="020F0502020204030204" pitchFamily="34" charset="0"/>
                <a:cs typeface="Calibri" panose="020F0502020204030204" pitchFamily="34" charset="0"/>
              </a:rPr>
              <a:t>debt additions/re-payments</a:t>
            </a:r>
          </a:p>
          <a:p>
            <a:pPr marL="457200" indent="-457200">
              <a:buFont typeface="Arial" panose="020B0604020202020204" pitchFamily="34" charset="0"/>
              <a:buChar char="•"/>
            </a:pPr>
            <a:r>
              <a:rPr lang="en-IN" sz="2400" u="sng" dirty="0">
                <a:latin typeface="Calibri" panose="020F0502020204030204" pitchFamily="34" charset="0"/>
                <a:cs typeface="Calibri" panose="020F0502020204030204" pitchFamily="34" charset="0"/>
              </a:rPr>
              <a:t>Discount rate:</a:t>
            </a:r>
            <a:r>
              <a:rPr lang="en-IN" sz="2400" dirty="0">
                <a:latin typeface="Calibri" panose="020F0502020204030204" pitchFamily="34" charset="0"/>
                <a:cs typeface="Calibri" panose="020F0502020204030204" pitchFamily="34" charset="0"/>
              </a:rPr>
              <a:t> Cost of Equity</a:t>
            </a:r>
          </a:p>
        </p:txBody>
      </p:sp>
      <p:sp>
        <p:nvSpPr>
          <p:cNvPr id="6" name="Rounded Rectangle 5"/>
          <p:cNvSpPr/>
          <p:nvPr/>
        </p:nvSpPr>
        <p:spPr>
          <a:xfrm>
            <a:off x="6371543" y="2970205"/>
            <a:ext cx="5220000" cy="2916000"/>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marL="457200" indent="-457200">
              <a:buFont typeface="Arial" panose="020B0604020202020204" pitchFamily="34" charset="0"/>
              <a:buChar char="•"/>
            </a:pPr>
            <a:r>
              <a:rPr lang="en-IN" sz="2400" dirty="0">
                <a:latin typeface="Calibri" panose="020F0502020204030204" pitchFamily="34" charset="0"/>
                <a:cs typeface="Calibri" panose="020F0502020204030204" pitchFamily="34" charset="0"/>
              </a:rPr>
              <a:t>Discount cash flows to </a:t>
            </a:r>
            <a:r>
              <a:rPr lang="en-IN" sz="2400" u="sng" dirty="0">
                <a:latin typeface="Calibri" panose="020F0502020204030204" pitchFamily="34" charset="0"/>
                <a:cs typeface="Calibri" panose="020F0502020204030204" pitchFamily="34" charset="0"/>
              </a:rPr>
              <a:t>firm</a:t>
            </a:r>
          </a:p>
          <a:p>
            <a:pPr marL="457200" indent="-457200">
              <a:buFont typeface="Arial" panose="020B0604020202020204" pitchFamily="34" charset="0"/>
              <a:buChar char="•"/>
            </a:pPr>
            <a:r>
              <a:rPr lang="en-IN" sz="2400" dirty="0">
                <a:latin typeface="Calibri" panose="020F0502020204030204" pitchFamily="34" charset="0"/>
                <a:cs typeface="Calibri" panose="020F0502020204030204" pitchFamily="34" charset="0"/>
              </a:rPr>
              <a:t>Cash flows after considering all expenses and taxes, but prior to interest and debt additions/re-payments </a:t>
            </a:r>
          </a:p>
          <a:p>
            <a:pPr marL="457200" indent="-457200">
              <a:buFont typeface="Arial" panose="020B0604020202020204" pitchFamily="34" charset="0"/>
              <a:buChar char="•"/>
            </a:pPr>
            <a:r>
              <a:rPr lang="en-IN" sz="2400" u="sng" dirty="0">
                <a:latin typeface="Calibri" panose="020F0502020204030204" pitchFamily="34" charset="0"/>
                <a:cs typeface="Calibri" panose="020F0502020204030204" pitchFamily="34" charset="0"/>
              </a:rPr>
              <a:t>Discount rate</a:t>
            </a:r>
            <a:r>
              <a:rPr lang="en-IN" sz="2400" dirty="0">
                <a:latin typeface="Calibri" panose="020F0502020204030204" pitchFamily="34" charset="0"/>
                <a:cs typeface="Calibri" panose="020F0502020204030204" pitchFamily="34" charset="0"/>
              </a:rPr>
              <a:t>: WACC</a:t>
            </a:r>
          </a:p>
        </p:txBody>
      </p:sp>
      <p:sp>
        <p:nvSpPr>
          <p:cNvPr id="7" name="Rounded Rectangle 6"/>
          <p:cNvSpPr/>
          <p:nvPr/>
        </p:nvSpPr>
        <p:spPr>
          <a:xfrm>
            <a:off x="690048" y="1871665"/>
            <a:ext cx="5220000" cy="800108"/>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en-IN" sz="2800" b="1" dirty="0">
                <a:latin typeface="Calibri" panose="020F0502020204030204" pitchFamily="34" charset="0"/>
                <a:cs typeface="Calibri" panose="020F0502020204030204" pitchFamily="34" charset="0"/>
              </a:rPr>
              <a:t>Free Cash Flow to Equity</a:t>
            </a:r>
          </a:p>
        </p:txBody>
      </p:sp>
      <p:sp>
        <p:nvSpPr>
          <p:cNvPr id="8" name="Rounded Rectangle 7"/>
          <p:cNvSpPr/>
          <p:nvPr/>
        </p:nvSpPr>
        <p:spPr>
          <a:xfrm>
            <a:off x="6371543" y="1871665"/>
            <a:ext cx="5220000" cy="800108"/>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en-IN" sz="2800" b="1" dirty="0">
                <a:latin typeface="Calibri" panose="020F0502020204030204" pitchFamily="34" charset="0"/>
                <a:cs typeface="Calibri" panose="020F0502020204030204" pitchFamily="34" charset="0"/>
              </a:rPr>
              <a:t>Free Cash Flow to Firm</a:t>
            </a:r>
          </a:p>
        </p:txBody>
      </p:sp>
      <p:sp>
        <p:nvSpPr>
          <p:cNvPr id="4" name="Slide Number Placeholder 3">
            <a:extLst>
              <a:ext uri="{FF2B5EF4-FFF2-40B4-BE49-F238E27FC236}">
                <a16:creationId xmlns:a16="http://schemas.microsoft.com/office/drawing/2014/main" xmlns="" id="{0E3C8AD5-5B4D-E8EB-CE44-2754EFE2CD13}"/>
              </a:ext>
            </a:extLst>
          </p:cNvPr>
          <p:cNvSpPr>
            <a:spLocks noGrp="1"/>
          </p:cNvSpPr>
          <p:nvPr>
            <p:ph type="sldNum" sz="quarter" idx="12"/>
          </p:nvPr>
        </p:nvSpPr>
        <p:spPr/>
        <p:txBody>
          <a:bodyPr/>
          <a:lstStyle/>
          <a:p>
            <a:fld id="{61E7A2FA-DB73-42F6-A6AE-24181FCB7E13}" type="slidenum">
              <a:rPr lang="en-IN" smtClean="0"/>
              <a:pPr/>
              <a:t>18</a:t>
            </a:fld>
            <a:endParaRPr lang="en-IN" dirty="0"/>
          </a:p>
        </p:txBody>
      </p:sp>
      <p:sp>
        <p:nvSpPr>
          <p:cNvPr id="3" name="Footer Placeholder 2">
            <a:extLst>
              <a:ext uri="{FF2B5EF4-FFF2-40B4-BE49-F238E27FC236}">
                <a16:creationId xmlns:a16="http://schemas.microsoft.com/office/drawing/2014/main" xmlns="" id="{38BC302F-AF37-37AC-9455-A0C7787473BD}"/>
              </a:ext>
            </a:extLst>
          </p:cNvPr>
          <p:cNvSpPr>
            <a:spLocks noGrp="1"/>
          </p:cNvSpPr>
          <p:nvPr>
            <p:ph type="ftr" sz="quarter" idx="11"/>
          </p:nvPr>
        </p:nvSpPr>
        <p:spPr>
          <a:xfrm>
            <a:off x="581192" y="6415639"/>
            <a:ext cx="6917210" cy="365125"/>
          </a:xfrm>
        </p:spPr>
        <p:txBody>
          <a:bodyPr/>
          <a:lstStyle/>
          <a:p>
            <a:r>
              <a:rPr lang="en-IN" b="1" dirty="0"/>
              <a:t>CA PARAG VED</a:t>
            </a:r>
          </a:p>
        </p:txBody>
      </p:sp>
    </p:spTree>
    <p:extLst>
      <p:ext uri="{BB962C8B-B14F-4D97-AF65-F5344CB8AC3E}">
        <p14:creationId xmlns:p14="http://schemas.microsoft.com/office/powerpoint/2010/main" val="27084629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Cash flows</a:t>
            </a:r>
          </a:p>
        </p:txBody>
      </p:sp>
      <p:grpSp>
        <p:nvGrpSpPr>
          <p:cNvPr id="5" name="Group 3"/>
          <p:cNvGrpSpPr>
            <a:grpSpLocks/>
          </p:cNvGrpSpPr>
          <p:nvPr/>
        </p:nvGrpSpPr>
        <p:grpSpPr bwMode="auto">
          <a:xfrm>
            <a:off x="204782" y="4247286"/>
            <a:ext cx="3056662" cy="1723244"/>
            <a:chOff x="386" y="2881"/>
            <a:chExt cx="1685" cy="1022"/>
          </a:xfrm>
          <a:solidFill>
            <a:srgbClr val="0070C0"/>
          </a:solidFill>
        </p:grpSpPr>
        <p:sp>
          <p:nvSpPr>
            <p:cNvPr id="6" name="Rectangle 4"/>
            <p:cNvSpPr>
              <a:spLocks noChangeArrowheads="1"/>
            </p:cNvSpPr>
            <p:nvPr/>
          </p:nvSpPr>
          <p:spPr bwMode="auto">
            <a:xfrm>
              <a:off x="386" y="3174"/>
              <a:ext cx="1346" cy="729"/>
            </a:xfrm>
            <a:prstGeom prst="rect">
              <a:avLst/>
            </a:prstGeom>
            <a:ln>
              <a:headEnd/>
              <a:tailEnd/>
            </a:ln>
          </p:spPr>
          <p:style>
            <a:lnRef idx="3">
              <a:schemeClr val="lt1"/>
            </a:lnRef>
            <a:fillRef idx="1">
              <a:schemeClr val="accent4"/>
            </a:fillRef>
            <a:effectRef idx="1">
              <a:schemeClr val="accent4"/>
            </a:effectRef>
            <a:fontRef idx="minor">
              <a:schemeClr val="lt1"/>
            </a:fontRef>
          </p:style>
          <p:txBody>
            <a:bodyPr/>
            <a:lstStyle/>
            <a:p>
              <a:pPr algn="ctr">
                <a:defRPr/>
              </a:pPr>
              <a:endParaRPr lang="en-IN" dirty="0">
                <a:ea typeface="ＭＳ Ｐゴシック" pitchFamily="-112" charset="-128"/>
              </a:endParaRPr>
            </a:p>
          </p:txBody>
        </p:sp>
        <p:sp>
          <p:nvSpPr>
            <p:cNvPr id="7" name="Freeform 5"/>
            <p:cNvSpPr>
              <a:spLocks/>
            </p:cNvSpPr>
            <p:nvPr/>
          </p:nvSpPr>
          <p:spPr bwMode="auto">
            <a:xfrm>
              <a:off x="1732" y="2881"/>
              <a:ext cx="339" cy="1022"/>
            </a:xfrm>
            <a:custGeom>
              <a:avLst/>
              <a:gdLst>
                <a:gd name="T0" fmla="*/ 0 w 1017"/>
                <a:gd name="T1" fmla="*/ 97 h 3066"/>
                <a:gd name="T2" fmla="*/ 113 w 1017"/>
                <a:gd name="T3" fmla="*/ 0 h 3066"/>
                <a:gd name="T4" fmla="*/ 113 w 1017"/>
                <a:gd name="T5" fmla="*/ 244 h 3066"/>
                <a:gd name="T6" fmla="*/ 0 w 1017"/>
                <a:gd name="T7" fmla="*/ 341 h 3066"/>
                <a:gd name="T8" fmla="*/ 0 w 1017"/>
                <a:gd name="T9" fmla="*/ 97 h 3066"/>
                <a:gd name="T10" fmla="*/ 0 60000 65536"/>
                <a:gd name="T11" fmla="*/ 0 60000 65536"/>
                <a:gd name="T12" fmla="*/ 0 60000 65536"/>
                <a:gd name="T13" fmla="*/ 0 60000 65536"/>
                <a:gd name="T14" fmla="*/ 0 60000 65536"/>
                <a:gd name="T15" fmla="*/ 0 w 1017"/>
                <a:gd name="T16" fmla="*/ 0 h 3066"/>
                <a:gd name="T17" fmla="*/ 1017 w 1017"/>
                <a:gd name="T18" fmla="*/ 3066 h 3066"/>
              </a:gdLst>
              <a:ahLst/>
              <a:cxnLst>
                <a:cxn ang="T10">
                  <a:pos x="T0" y="T1"/>
                </a:cxn>
                <a:cxn ang="T11">
                  <a:pos x="T2" y="T3"/>
                </a:cxn>
                <a:cxn ang="T12">
                  <a:pos x="T4" y="T5"/>
                </a:cxn>
                <a:cxn ang="T13">
                  <a:pos x="T6" y="T7"/>
                </a:cxn>
                <a:cxn ang="T14">
                  <a:pos x="T8" y="T9"/>
                </a:cxn>
              </a:cxnLst>
              <a:rect l="T15" t="T16" r="T17" b="T18"/>
              <a:pathLst>
                <a:path w="1017" h="3066">
                  <a:moveTo>
                    <a:pt x="0" y="877"/>
                  </a:moveTo>
                  <a:lnTo>
                    <a:pt x="1017" y="0"/>
                  </a:lnTo>
                  <a:lnTo>
                    <a:pt x="1017" y="2193"/>
                  </a:lnTo>
                  <a:lnTo>
                    <a:pt x="0" y="3066"/>
                  </a:lnTo>
                  <a:lnTo>
                    <a:pt x="0" y="877"/>
                  </a:lnTo>
                  <a:close/>
                </a:path>
              </a:pathLst>
            </a:custGeom>
            <a:ln>
              <a:headEnd/>
              <a:tailEnd/>
            </a:ln>
          </p:spPr>
          <p:style>
            <a:lnRef idx="3">
              <a:schemeClr val="lt1"/>
            </a:lnRef>
            <a:fillRef idx="1">
              <a:schemeClr val="accent4"/>
            </a:fillRef>
            <a:effectRef idx="1">
              <a:schemeClr val="accent4"/>
            </a:effectRef>
            <a:fontRef idx="minor">
              <a:schemeClr val="lt1"/>
            </a:fontRef>
          </p:style>
          <p:txBody>
            <a:bodyPr/>
            <a:lstStyle/>
            <a:p>
              <a:pPr algn="ctr">
                <a:defRPr/>
              </a:pPr>
              <a:endParaRPr lang="en-US" dirty="0">
                <a:ea typeface="ＭＳ Ｐゴシック" pitchFamily="-112" charset="-128"/>
              </a:endParaRPr>
            </a:p>
          </p:txBody>
        </p:sp>
        <p:sp>
          <p:nvSpPr>
            <p:cNvPr id="8" name="Freeform 6"/>
            <p:cNvSpPr>
              <a:spLocks/>
            </p:cNvSpPr>
            <p:nvPr/>
          </p:nvSpPr>
          <p:spPr bwMode="auto">
            <a:xfrm>
              <a:off x="386" y="2881"/>
              <a:ext cx="1685" cy="293"/>
            </a:xfrm>
            <a:custGeom>
              <a:avLst/>
              <a:gdLst>
                <a:gd name="T0" fmla="*/ 562 w 5053"/>
                <a:gd name="T1" fmla="*/ 0 h 877"/>
                <a:gd name="T2" fmla="*/ 112 w 5053"/>
                <a:gd name="T3" fmla="*/ 0 h 877"/>
                <a:gd name="T4" fmla="*/ 0 w 5053"/>
                <a:gd name="T5" fmla="*/ 98 h 877"/>
                <a:gd name="T6" fmla="*/ 449 w 5053"/>
                <a:gd name="T7" fmla="*/ 98 h 877"/>
                <a:gd name="T8" fmla="*/ 562 w 5053"/>
                <a:gd name="T9" fmla="*/ 0 h 877"/>
                <a:gd name="T10" fmla="*/ 0 60000 65536"/>
                <a:gd name="T11" fmla="*/ 0 60000 65536"/>
                <a:gd name="T12" fmla="*/ 0 60000 65536"/>
                <a:gd name="T13" fmla="*/ 0 60000 65536"/>
                <a:gd name="T14" fmla="*/ 0 60000 65536"/>
                <a:gd name="T15" fmla="*/ 0 w 5053"/>
                <a:gd name="T16" fmla="*/ 0 h 877"/>
                <a:gd name="T17" fmla="*/ 5053 w 5053"/>
                <a:gd name="T18" fmla="*/ 877 h 877"/>
              </a:gdLst>
              <a:ahLst/>
              <a:cxnLst>
                <a:cxn ang="T10">
                  <a:pos x="T0" y="T1"/>
                </a:cxn>
                <a:cxn ang="T11">
                  <a:pos x="T2" y="T3"/>
                </a:cxn>
                <a:cxn ang="T12">
                  <a:pos x="T4" y="T5"/>
                </a:cxn>
                <a:cxn ang="T13">
                  <a:pos x="T6" y="T7"/>
                </a:cxn>
                <a:cxn ang="T14">
                  <a:pos x="T8" y="T9"/>
                </a:cxn>
              </a:cxnLst>
              <a:rect l="T15" t="T16" r="T17" b="T18"/>
              <a:pathLst>
                <a:path w="5053" h="877">
                  <a:moveTo>
                    <a:pt x="5053" y="0"/>
                  </a:moveTo>
                  <a:lnTo>
                    <a:pt x="1010" y="0"/>
                  </a:lnTo>
                  <a:lnTo>
                    <a:pt x="0" y="877"/>
                  </a:lnTo>
                  <a:lnTo>
                    <a:pt x="4036" y="877"/>
                  </a:lnTo>
                  <a:lnTo>
                    <a:pt x="5053" y="0"/>
                  </a:lnTo>
                  <a:close/>
                </a:path>
              </a:pathLst>
            </a:custGeom>
            <a:ln>
              <a:headEnd/>
              <a:tailEnd/>
            </a:ln>
          </p:spPr>
          <p:style>
            <a:lnRef idx="3">
              <a:schemeClr val="lt1"/>
            </a:lnRef>
            <a:fillRef idx="1">
              <a:schemeClr val="accent4"/>
            </a:fillRef>
            <a:effectRef idx="1">
              <a:schemeClr val="accent4"/>
            </a:effectRef>
            <a:fontRef idx="minor">
              <a:schemeClr val="lt1"/>
            </a:fontRef>
          </p:style>
          <p:txBody>
            <a:bodyPr/>
            <a:lstStyle/>
            <a:p>
              <a:pPr algn="ctr">
                <a:defRPr/>
              </a:pPr>
              <a:endParaRPr lang="en-US" dirty="0">
                <a:ea typeface="ＭＳ Ｐゴシック" pitchFamily="-112" charset="-128"/>
              </a:endParaRPr>
            </a:p>
          </p:txBody>
        </p:sp>
      </p:grpSp>
      <p:grpSp>
        <p:nvGrpSpPr>
          <p:cNvPr id="9" name="Group 7"/>
          <p:cNvGrpSpPr>
            <a:grpSpLocks/>
          </p:cNvGrpSpPr>
          <p:nvPr/>
        </p:nvGrpSpPr>
        <p:grpSpPr bwMode="auto">
          <a:xfrm>
            <a:off x="2719381" y="4247286"/>
            <a:ext cx="3066750" cy="1726533"/>
            <a:chOff x="1980" y="2883"/>
            <a:chExt cx="1684" cy="1022"/>
          </a:xfrm>
          <a:solidFill>
            <a:srgbClr val="0070C0"/>
          </a:solidFill>
        </p:grpSpPr>
        <p:sp>
          <p:nvSpPr>
            <p:cNvPr id="10" name="Rectangle 8"/>
            <p:cNvSpPr>
              <a:spLocks noChangeArrowheads="1"/>
            </p:cNvSpPr>
            <p:nvPr/>
          </p:nvSpPr>
          <p:spPr bwMode="auto">
            <a:xfrm>
              <a:off x="1980" y="3175"/>
              <a:ext cx="1345" cy="730"/>
            </a:xfrm>
            <a:prstGeom prst="rect">
              <a:avLst/>
            </a:prstGeom>
            <a:ln>
              <a:headEnd/>
              <a:tailEnd/>
            </a:ln>
          </p:spPr>
          <p:style>
            <a:lnRef idx="3">
              <a:schemeClr val="lt1"/>
            </a:lnRef>
            <a:fillRef idx="1">
              <a:schemeClr val="accent5"/>
            </a:fillRef>
            <a:effectRef idx="1">
              <a:schemeClr val="accent5"/>
            </a:effectRef>
            <a:fontRef idx="minor">
              <a:schemeClr val="lt1"/>
            </a:fontRef>
          </p:style>
          <p:txBody>
            <a:bodyPr/>
            <a:lstStyle/>
            <a:p>
              <a:pPr algn="ctr">
                <a:defRPr/>
              </a:pPr>
              <a:endParaRPr lang="en-IN" dirty="0">
                <a:ea typeface="ＭＳ Ｐゴシック" pitchFamily="-112" charset="-128"/>
              </a:endParaRPr>
            </a:p>
          </p:txBody>
        </p:sp>
        <p:sp>
          <p:nvSpPr>
            <p:cNvPr id="11" name="Freeform 9"/>
            <p:cNvSpPr>
              <a:spLocks/>
            </p:cNvSpPr>
            <p:nvPr/>
          </p:nvSpPr>
          <p:spPr bwMode="auto">
            <a:xfrm>
              <a:off x="3325" y="2883"/>
              <a:ext cx="339" cy="1022"/>
            </a:xfrm>
            <a:custGeom>
              <a:avLst/>
              <a:gdLst>
                <a:gd name="T0" fmla="*/ 0 w 1019"/>
                <a:gd name="T1" fmla="*/ 98 h 3067"/>
                <a:gd name="T2" fmla="*/ 113 w 1019"/>
                <a:gd name="T3" fmla="*/ 0 h 3067"/>
                <a:gd name="T4" fmla="*/ 113 w 1019"/>
                <a:gd name="T5" fmla="*/ 243 h 3067"/>
                <a:gd name="T6" fmla="*/ 0 w 1019"/>
                <a:gd name="T7" fmla="*/ 341 h 3067"/>
                <a:gd name="T8" fmla="*/ 0 w 1019"/>
                <a:gd name="T9" fmla="*/ 98 h 3067"/>
                <a:gd name="T10" fmla="*/ 0 60000 65536"/>
                <a:gd name="T11" fmla="*/ 0 60000 65536"/>
                <a:gd name="T12" fmla="*/ 0 60000 65536"/>
                <a:gd name="T13" fmla="*/ 0 60000 65536"/>
                <a:gd name="T14" fmla="*/ 0 60000 65536"/>
                <a:gd name="T15" fmla="*/ 0 w 1019"/>
                <a:gd name="T16" fmla="*/ 0 h 3067"/>
                <a:gd name="T17" fmla="*/ 1019 w 1019"/>
                <a:gd name="T18" fmla="*/ 3067 h 3067"/>
              </a:gdLst>
              <a:ahLst/>
              <a:cxnLst>
                <a:cxn ang="T10">
                  <a:pos x="T0" y="T1"/>
                </a:cxn>
                <a:cxn ang="T11">
                  <a:pos x="T2" y="T3"/>
                </a:cxn>
                <a:cxn ang="T12">
                  <a:pos x="T4" y="T5"/>
                </a:cxn>
                <a:cxn ang="T13">
                  <a:pos x="T6" y="T7"/>
                </a:cxn>
                <a:cxn ang="T14">
                  <a:pos x="T8" y="T9"/>
                </a:cxn>
              </a:cxnLst>
              <a:rect l="T15" t="T16" r="T17" b="T18"/>
              <a:pathLst>
                <a:path w="1019" h="3067">
                  <a:moveTo>
                    <a:pt x="0" y="878"/>
                  </a:moveTo>
                  <a:lnTo>
                    <a:pt x="1019" y="0"/>
                  </a:lnTo>
                  <a:lnTo>
                    <a:pt x="1019" y="2192"/>
                  </a:lnTo>
                  <a:lnTo>
                    <a:pt x="0" y="3067"/>
                  </a:lnTo>
                  <a:lnTo>
                    <a:pt x="0" y="878"/>
                  </a:lnTo>
                  <a:close/>
                </a:path>
              </a:pathLst>
            </a:custGeom>
            <a:ln>
              <a:headEnd/>
              <a:tailEnd/>
            </a:ln>
          </p:spPr>
          <p:style>
            <a:lnRef idx="3">
              <a:schemeClr val="lt1"/>
            </a:lnRef>
            <a:fillRef idx="1">
              <a:schemeClr val="accent5"/>
            </a:fillRef>
            <a:effectRef idx="1">
              <a:schemeClr val="accent5"/>
            </a:effectRef>
            <a:fontRef idx="minor">
              <a:schemeClr val="lt1"/>
            </a:fontRef>
          </p:style>
          <p:txBody>
            <a:bodyPr/>
            <a:lstStyle/>
            <a:p>
              <a:pPr algn="ctr">
                <a:defRPr/>
              </a:pPr>
              <a:endParaRPr lang="en-US" dirty="0">
                <a:ea typeface="ＭＳ Ｐゴシック" pitchFamily="-112" charset="-128"/>
              </a:endParaRPr>
            </a:p>
          </p:txBody>
        </p:sp>
        <p:sp>
          <p:nvSpPr>
            <p:cNvPr id="12" name="Freeform 10"/>
            <p:cNvSpPr>
              <a:spLocks/>
            </p:cNvSpPr>
            <p:nvPr/>
          </p:nvSpPr>
          <p:spPr bwMode="auto">
            <a:xfrm>
              <a:off x="1980" y="2883"/>
              <a:ext cx="1684" cy="292"/>
            </a:xfrm>
            <a:custGeom>
              <a:avLst/>
              <a:gdLst>
                <a:gd name="T0" fmla="*/ 561 w 5053"/>
                <a:gd name="T1" fmla="*/ 0 h 878"/>
                <a:gd name="T2" fmla="*/ 112 w 5053"/>
                <a:gd name="T3" fmla="*/ 0 h 878"/>
                <a:gd name="T4" fmla="*/ 0 w 5053"/>
                <a:gd name="T5" fmla="*/ 97 h 878"/>
                <a:gd name="T6" fmla="*/ 448 w 5053"/>
                <a:gd name="T7" fmla="*/ 97 h 878"/>
                <a:gd name="T8" fmla="*/ 561 w 5053"/>
                <a:gd name="T9" fmla="*/ 0 h 878"/>
                <a:gd name="T10" fmla="*/ 0 60000 65536"/>
                <a:gd name="T11" fmla="*/ 0 60000 65536"/>
                <a:gd name="T12" fmla="*/ 0 60000 65536"/>
                <a:gd name="T13" fmla="*/ 0 60000 65536"/>
                <a:gd name="T14" fmla="*/ 0 60000 65536"/>
                <a:gd name="T15" fmla="*/ 0 w 5053"/>
                <a:gd name="T16" fmla="*/ 0 h 878"/>
                <a:gd name="T17" fmla="*/ 5053 w 5053"/>
                <a:gd name="T18" fmla="*/ 878 h 878"/>
              </a:gdLst>
              <a:ahLst/>
              <a:cxnLst>
                <a:cxn ang="T10">
                  <a:pos x="T0" y="T1"/>
                </a:cxn>
                <a:cxn ang="T11">
                  <a:pos x="T2" y="T3"/>
                </a:cxn>
                <a:cxn ang="T12">
                  <a:pos x="T4" y="T5"/>
                </a:cxn>
                <a:cxn ang="T13">
                  <a:pos x="T6" y="T7"/>
                </a:cxn>
                <a:cxn ang="T14">
                  <a:pos x="T8" y="T9"/>
                </a:cxn>
              </a:cxnLst>
              <a:rect l="T15" t="T16" r="T17" b="T18"/>
              <a:pathLst>
                <a:path w="5053" h="878">
                  <a:moveTo>
                    <a:pt x="5053" y="0"/>
                  </a:moveTo>
                  <a:lnTo>
                    <a:pt x="1005" y="0"/>
                  </a:lnTo>
                  <a:lnTo>
                    <a:pt x="0" y="878"/>
                  </a:lnTo>
                  <a:lnTo>
                    <a:pt x="4034" y="878"/>
                  </a:lnTo>
                  <a:lnTo>
                    <a:pt x="5053" y="0"/>
                  </a:lnTo>
                  <a:close/>
                </a:path>
              </a:pathLst>
            </a:custGeom>
            <a:ln>
              <a:headEnd/>
              <a:tailEnd/>
            </a:ln>
          </p:spPr>
          <p:style>
            <a:lnRef idx="3">
              <a:schemeClr val="lt1"/>
            </a:lnRef>
            <a:fillRef idx="1">
              <a:schemeClr val="accent5"/>
            </a:fillRef>
            <a:effectRef idx="1">
              <a:schemeClr val="accent5"/>
            </a:effectRef>
            <a:fontRef idx="minor">
              <a:schemeClr val="lt1"/>
            </a:fontRef>
          </p:style>
          <p:txBody>
            <a:bodyPr/>
            <a:lstStyle/>
            <a:p>
              <a:pPr algn="ctr">
                <a:defRPr/>
              </a:pPr>
              <a:endParaRPr lang="en-US" dirty="0">
                <a:ea typeface="ＭＳ Ｐゴシック" pitchFamily="-112" charset="-128"/>
              </a:endParaRPr>
            </a:p>
          </p:txBody>
        </p:sp>
      </p:grpSp>
      <p:grpSp>
        <p:nvGrpSpPr>
          <p:cNvPr id="13" name="Group 11"/>
          <p:cNvGrpSpPr>
            <a:grpSpLocks/>
          </p:cNvGrpSpPr>
          <p:nvPr/>
        </p:nvGrpSpPr>
        <p:grpSpPr bwMode="auto">
          <a:xfrm>
            <a:off x="5241918" y="4247285"/>
            <a:ext cx="2816231" cy="1724889"/>
            <a:chOff x="3560" y="2882"/>
            <a:chExt cx="1685" cy="1022"/>
          </a:xfrm>
          <a:solidFill>
            <a:srgbClr val="0070C0"/>
          </a:solidFill>
        </p:grpSpPr>
        <p:sp>
          <p:nvSpPr>
            <p:cNvPr id="14" name="Rectangle 12"/>
            <p:cNvSpPr>
              <a:spLocks noChangeArrowheads="1"/>
            </p:cNvSpPr>
            <p:nvPr/>
          </p:nvSpPr>
          <p:spPr bwMode="auto">
            <a:xfrm>
              <a:off x="3560" y="3175"/>
              <a:ext cx="1345" cy="729"/>
            </a:xfrm>
            <a:prstGeom prst="rect">
              <a:avLst/>
            </a:prstGeom>
            <a:ln>
              <a:headEnd/>
              <a:tailEnd/>
            </a:ln>
          </p:spPr>
          <p:style>
            <a:lnRef idx="3">
              <a:schemeClr val="lt1"/>
            </a:lnRef>
            <a:fillRef idx="1">
              <a:schemeClr val="accent6"/>
            </a:fillRef>
            <a:effectRef idx="1">
              <a:schemeClr val="accent6"/>
            </a:effectRef>
            <a:fontRef idx="minor">
              <a:schemeClr val="lt1"/>
            </a:fontRef>
          </p:style>
          <p:txBody>
            <a:bodyPr/>
            <a:lstStyle/>
            <a:p>
              <a:pPr algn="ctr">
                <a:defRPr/>
              </a:pPr>
              <a:endParaRPr lang="en-IN" dirty="0">
                <a:ea typeface="ＭＳ Ｐゴシック" pitchFamily="-112" charset="-128"/>
              </a:endParaRPr>
            </a:p>
          </p:txBody>
        </p:sp>
        <p:sp>
          <p:nvSpPr>
            <p:cNvPr id="15" name="Freeform 13"/>
            <p:cNvSpPr>
              <a:spLocks/>
            </p:cNvSpPr>
            <p:nvPr/>
          </p:nvSpPr>
          <p:spPr bwMode="auto">
            <a:xfrm>
              <a:off x="4905" y="2882"/>
              <a:ext cx="340" cy="1022"/>
            </a:xfrm>
            <a:custGeom>
              <a:avLst/>
              <a:gdLst>
                <a:gd name="T0" fmla="*/ 0 w 1021"/>
                <a:gd name="T1" fmla="*/ 98 h 3068"/>
                <a:gd name="T2" fmla="*/ 113 w 1021"/>
                <a:gd name="T3" fmla="*/ 0 h 3068"/>
                <a:gd name="T4" fmla="*/ 113 w 1021"/>
                <a:gd name="T5" fmla="*/ 244 h 3068"/>
                <a:gd name="T6" fmla="*/ 0 w 1021"/>
                <a:gd name="T7" fmla="*/ 340 h 3068"/>
                <a:gd name="T8" fmla="*/ 0 w 1021"/>
                <a:gd name="T9" fmla="*/ 98 h 3068"/>
                <a:gd name="T10" fmla="*/ 0 60000 65536"/>
                <a:gd name="T11" fmla="*/ 0 60000 65536"/>
                <a:gd name="T12" fmla="*/ 0 60000 65536"/>
                <a:gd name="T13" fmla="*/ 0 60000 65536"/>
                <a:gd name="T14" fmla="*/ 0 60000 65536"/>
                <a:gd name="T15" fmla="*/ 0 w 1021"/>
                <a:gd name="T16" fmla="*/ 0 h 3068"/>
                <a:gd name="T17" fmla="*/ 1021 w 1021"/>
                <a:gd name="T18" fmla="*/ 3068 h 3068"/>
              </a:gdLst>
              <a:ahLst/>
              <a:cxnLst>
                <a:cxn ang="T10">
                  <a:pos x="T0" y="T1"/>
                </a:cxn>
                <a:cxn ang="T11">
                  <a:pos x="T2" y="T3"/>
                </a:cxn>
                <a:cxn ang="T12">
                  <a:pos x="T4" y="T5"/>
                </a:cxn>
                <a:cxn ang="T13">
                  <a:pos x="T6" y="T7"/>
                </a:cxn>
                <a:cxn ang="T14">
                  <a:pos x="T8" y="T9"/>
                </a:cxn>
              </a:cxnLst>
              <a:rect l="T15" t="T16" r="T17" b="T18"/>
              <a:pathLst>
                <a:path w="1021" h="3068">
                  <a:moveTo>
                    <a:pt x="0" y="879"/>
                  </a:moveTo>
                  <a:lnTo>
                    <a:pt x="1021" y="0"/>
                  </a:lnTo>
                  <a:lnTo>
                    <a:pt x="1021" y="2193"/>
                  </a:lnTo>
                  <a:lnTo>
                    <a:pt x="0" y="3068"/>
                  </a:lnTo>
                  <a:lnTo>
                    <a:pt x="0" y="879"/>
                  </a:lnTo>
                  <a:close/>
                </a:path>
              </a:pathLst>
            </a:custGeom>
            <a:ln>
              <a:headEnd/>
              <a:tailEnd/>
            </a:ln>
          </p:spPr>
          <p:style>
            <a:lnRef idx="3">
              <a:schemeClr val="lt1"/>
            </a:lnRef>
            <a:fillRef idx="1">
              <a:schemeClr val="accent6"/>
            </a:fillRef>
            <a:effectRef idx="1">
              <a:schemeClr val="accent6"/>
            </a:effectRef>
            <a:fontRef idx="minor">
              <a:schemeClr val="lt1"/>
            </a:fontRef>
          </p:style>
          <p:txBody>
            <a:bodyPr/>
            <a:lstStyle/>
            <a:p>
              <a:pPr algn="ctr">
                <a:defRPr/>
              </a:pPr>
              <a:endParaRPr lang="en-US" dirty="0">
                <a:ea typeface="ＭＳ Ｐゴシック" pitchFamily="-112" charset="-128"/>
              </a:endParaRPr>
            </a:p>
          </p:txBody>
        </p:sp>
        <p:sp>
          <p:nvSpPr>
            <p:cNvPr id="16" name="Freeform 14"/>
            <p:cNvSpPr>
              <a:spLocks/>
            </p:cNvSpPr>
            <p:nvPr/>
          </p:nvSpPr>
          <p:spPr bwMode="auto">
            <a:xfrm>
              <a:off x="3560" y="2882"/>
              <a:ext cx="1685" cy="293"/>
            </a:xfrm>
            <a:custGeom>
              <a:avLst/>
              <a:gdLst>
                <a:gd name="T0" fmla="*/ 562 w 5056"/>
                <a:gd name="T1" fmla="*/ 0 h 879"/>
                <a:gd name="T2" fmla="*/ 112 w 5056"/>
                <a:gd name="T3" fmla="*/ 0 h 879"/>
                <a:gd name="T4" fmla="*/ 0 w 5056"/>
                <a:gd name="T5" fmla="*/ 98 h 879"/>
                <a:gd name="T6" fmla="*/ 448 w 5056"/>
                <a:gd name="T7" fmla="*/ 98 h 879"/>
                <a:gd name="T8" fmla="*/ 562 w 5056"/>
                <a:gd name="T9" fmla="*/ 0 h 879"/>
                <a:gd name="T10" fmla="*/ 0 60000 65536"/>
                <a:gd name="T11" fmla="*/ 0 60000 65536"/>
                <a:gd name="T12" fmla="*/ 0 60000 65536"/>
                <a:gd name="T13" fmla="*/ 0 60000 65536"/>
                <a:gd name="T14" fmla="*/ 0 60000 65536"/>
                <a:gd name="T15" fmla="*/ 0 w 5056"/>
                <a:gd name="T16" fmla="*/ 0 h 879"/>
                <a:gd name="T17" fmla="*/ 5056 w 5056"/>
                <a:gd name="T18" fmla="*/ 879 h 879"/>
              </a:gdLst>
              <a:ahLst/>
              <a:cxnLst>
                <a:cxn ang="T10">
                  <a:pos x="T0" y="T1"/>
                </a:cxn>
                <a:cxn ang="T11">
                  <a:pos x="T2" y="T3"/>
                </a:cxn>
                <a:cxn ang="T12">
                  <a:pos x="T4" y="T5"/>
                </a:cxn>
                <a:cxn ang="T13">
                  <a:pos x="T6" y="T7"/>
                </a:cxn>
                <a:cxn ang="T14">
                  <a:pos x="T8" y="T9"/>
                </a:cxn>
              </a:cxnLst>
              <a:rect l="T15" t="T16" r="T17" b="T18"/>
              <a:pathLst>
                <a:path w="5056" h="879">
                  <a:moveTo>
                    <a:pt x="5056" y="0"/>
                  </a:moveTo>
                  <a:lnTo>
                    <a:pt x="1008" y="0"/>
                  </a:lnTo>
                  <a:lnTo>
                    <a:pt x="0" y="879"/>
                  </a:lnTo>
                  <a:lnTo>
                    <a:pt x="4035" y="879"/>
                  </a:lnTo>
                  <a:lnTo>
                    <a:pt x="5056" y="0"/>
                  </a:lnTo>
                  <a:close/>
                </a:path>
              </a:pathLst>
            </a:custGeom>
            <a:ln>
              <a:headEnd/>
              <a:tailEnd/>
            </a:ln>
          </p:spPr>
          <p:style>
            <a:lnRef idx="3">
              <a:schemeClr val="lt1"/>
            </a:lnRef>
            <a:fillRef idx="1">
              <a:schemeClr val="accent6"/>
            </a:fillRef>
            <a:effectRef idx="1">
              <a:schemeClr val="accent6"/>
            </a:effectRef>
            <a:fontRef idx="minor">
              <a:schemeClr val="lt1"/>
            </a:fontRef>
          </p:style>
          <p:txBody>
            <a:bodyPr/>
            <a:lstStyle/>
            <a:p>
              <a:pPr algn="ctr">
                <a:defRPr/>
              </a:pPr>
              <a:endParaRPr lang="en-US" dirty="0">
                <a:ea typeface="ＭＳ Ｐゴシック" pitchFamily="-112" charset="-128"/>
              </a:endParaRPr>
            </a:p>
          </p:txBody>
        </p:sp>
      </p:grpSp>
      <p:grpSp>
        <p:nvGrpSpPr>
          <p:cNvPr id="17" name="Group 15"/>
          <p:cNvGrpSpPr>
            <a:grpSpLocks/>
          </p:cNvGrpSpPr>
          <p:nvPr/>
        </p:nvGrpSpPr>
        <p:grpSpPr bwMode="auto">
          <a:xfrm>
            <a:off x="1347781" y="3104286"/>
            <a:ext cx="2969233" cy="1654183"/>
            <a:chOff x="1220" y="1979"/>
            <a:chExt cx="1685" cy="1022"/>
          </a:xfrm>
          <a:solidFill>
            <a:srgbClr val="0070C0"/>
          </a:solidFill>
        </p:grpSpPr>
        <p:sp>
          <p:nvSpPr>
            <p:cNvPr id="18" name="Rectangle 16"/>
            <p:cNvSpPr>
              <a:spLocks noChangeArrowheads="1"/>
            </p:cNvSpPr>
            <p:nvPr/>
          </p:nvSpPr>
          <p:spPr bwMode="auto">
            <a:xfrm>
              <a:off x="1220" y="2270"/>
              <a:ext cx="1344" cy="731"/>
            </a:xfrm>
            <a:prstGeom prst="rect">
              <a:avLst/>
            </a:prstGeom>
            <a:ln>
              <a:headEnd/>
              <a:tailEnd/>
            </a:ln>
          </p:spPr>
          <p:style>
            <a:lnRef idx="3">
              <a:schemeClr val="lt1"/>
            </a:lnRef>
            <a:fillRef idx="1">
              <a:schemeClr val="accent2"/>
            </a:fillRef>
            <a:effectRef idx="1">
              <a:schemeClr val="accent2"/>
            </a:effectRef>
            <a:fontRef idx="minor">
              <a:schemeClr val="lt1"/>
            </a:fontRef>
          </p:style>
          <p:txBody>
            <a:bodyPr/>
            <a:lstStyle/>
            <a:p>
              <a:pPr algn="ctr">
                <a:defRPr/>
              </a:pPr>
              <a:endParaRPr lang="en-IN" dirty="0">
                <a:ea typeface="ＭＳ Ｐゴシック" pitchFamily="-112" charset="-128"/>
              </a:endParaRPr>
            </a:p>
          </p:txBody>
        </p:sp>
        <p:sp>
          <p:nvSpPr>
            <p:cNvPr id="19" name="Freeform 17"/>
            <p:cNvSpPr>
              <a:spLocks/>
            </p:cNvSpPr>
            <p:nvPr/>
          </p:nvSpPr>
          <p:spPr bwMode="auto">
            <a:xfrm>
              <a:off x="2564" y="1979"/>
              <a:ext cx="341" cy="1022"/>
            </a:xfrm>
            <a:custGeom>
              <a:avLst/>
              <a:gdLst>
                <a:gd name="T0" fmla="*/ 0 w 1022"/>
                <a:gd name="T1" fmla="*/ 97 h 3065"/>
                <a:gd name="T2" fmla="*/ 114 w 1022"/>
                <a:gd name="T3" fmla="*/ 0 h 3065"/>
                <a:gd name="T4" fmla="*/ 114 w 1022"/>
                <a:gd name="T5" fmla="*/ 243 h 3065"/>
                <a:gd name="T6" fmla="*/ 0 w 1022"/>
                <a:gd name="T7" fmla="*/ 341 h 3065"/>
                <a:gd name="T8" fmla="*/ 0 w 1022"/>
                <a:gd name="T9" fmla="*/ 97 h 3065"/>
                <a:gd name="T10" fmla="*/ 0 60000 65536"/>
                <a:gd name="T11" fmla="*/ 0 60000 65536"/>
                <a:gd name="T12" fmla="*/ 0 60000 65536"/>
                <a:gd name="T13" fmla="*/ 0 60000 65536"/>
                <a:gd name="T14" fmla="*/ 0 60000 65536"/>
                <a:gd name="T15" fmla="*/ 0 w 1022"/>
                <a:gd name="T16" fmla="*/ 0 h 3065"/>
                <a:gd name="T17" fmla="*/ 1022 w 1022"/>
                <a:gd name="T18" fmla="*/ 3065 h 3065"/>
              </a:gdLst>
              <a:ahLst/>
              <a:cxnLst>
                <a:cxn ang="T10">
                  <a:pos x="T0" y="T1"/>
                </a:cxn>
                <a:cxn ang="T11">
                  <a:pos x="T2" y="T3"/>
                </a:cxn>
                <a:cxn ang="T12">
                  <a:pos x="T4" y="T5"/>
                </a:cxn>
                <a:cxn ang="T13">
                  <a:pos x="T6" y="T7"/>
                </a:cxn>
                <a:cxn ang="T14">
                  <a:pos x="T8" y="T9"/>
                </a:cxn>
              </a:cxnLst>
              <a:rect l="T15" t="T16" r="T17" b="T18"/>
              <a:pathLst>
                <a:path w="1022" h="3065">
                  <a:moveTo>
                    <a:pt x="0" y="872"/>
                  </a:moveTo>
                  <a:lnTo>
                    <a:pt x="1022" y="0"/>
                  </a:lnTo>
                  <a:lnTo>
                    <a:pt x="1022" y="2190"/>
                  </a:lnTo>
                  <a:lnTo>
                    <a:pt x="0" y="3065"/>
                  </a:lnTo>
                  <a:lnTo>
                    <a:pt x="0" y="872"/>
                  </a:lnTo>
                  <a:close/>
                </a:path>
              </a:pathLst>
            </a:custGeom>
            <a:ln>
              <a:headEnd/>
              <a:tailEnd/>
            </a:ln>
          </p:spPr>
          <p:style>
            <a:lnRef idx="3">
              <a:schemeClr val="lt1"/>
            </a:lnRef>
            <a:fillRef idx="1">
              <a:schemeClr val="accent2"/>
            </a:fillRef>
            <a:effectRef idx="1">
              <a:schemeClr val="accent2"/>
            </a:effectRef>
            <a:fontRef idx="minor">
              <a:schemeClr val="lt1"/>
            </a:fontRef>
          </p:style>
          <p:txBody>
            <a:bodyPr/>
            <a:lstStyle/>
            <a:p>
              <a:pPr algn="ctr">
                <a:defRPr/>
              </a:pPr>
              <a:endParaRPr lang="en-US" dirty="0">
                <a:ea typeface="ＭＳ Ｐゴシック" pitchFamily="-112" charset="-128"/>
              </a:endParaRPr>
            </a:p>
          </p:txBody>
        </p:sp>
        <p:sp>
          <p:nvSpPr>
            <p:cNvPr id="20" name="Freeform 18"/>
            <p:cNvSpPr>
              <a:spLocks/>
            </p:cNvSpPr>
            <p:nvPr/>
          </p:nvSpPr>
          <p:spPr bwMode="auto">
            <a:xfrm>
              <a:off x="1220" y="1979"/>
              <a:ext cx="1685" cy="291"/>
            </a:xfrm>
            <a:custGeom>
              <a:avLst/>
              <a:gdLst>
                <a:gd name="T0" fmla="*/ 562 w 5055"/>
                <a:gd name="T1" fmla="*/ 0 h 872"/>
                <a:gd name="T2" fmla="*/ 112 w 5055"/>
                <a:gd name="T3" fmla="*/ 0 h 872"/>
                <a:gd name="T4" fmla="*/ 0 w 5055"/>
                <a:gd name="T5" fmla="*/ 97 h 872"/>
                <a:gd name="T6" fmla="*/ 448 w 5055"/>
                <a:gd name="T7" fmla="*/ 97 h 872"/>
                <a:gd name="T8" fmla="*/ 562 w 5055"/>
                <a:gd name="T9" fmla="*/ 0 h 872"/>
                <a:gd name="T10" fmla="*/ 0 60000 65536"/>
                <a:gd name="T11" fmla="*/ 0 60000 65536"/>
                <a:gd name="T12" fmla="*/ 0 60000 65536"/>
                <a:gd name="T13" fmla="*/ 0 60000 65536"/>
                <a:gd name="T14" fmla="*/ 0 60000 65536"/>
                <a:gd name="T15" fmla="*/ 0 w 5055"/>
                <a:gd name="T16" fmla="*/ 0 h 872"/>
                <a:gd name="T17" fmla="*/ 5055 w 5055"/>
                <a:gd name="T18" fmla="*/ 872 h 872"/>
              </a:gdLst>
              <a:ahLst/>
              <a:cxnLst>
                <a:cxn ang="T10">
                  <a:pos x="T0" y="T1"/>
                </a:cxn>
                <a:cxn ang="T11">
                  <a:pos x="T2" y="T3"/>
                </a:cxn>
                <a:cxn ang="T12">
                  <a:pos x="T4" y="T5"/>
                </a:cxn>
                <a:cxn ang="T13">
                  <a:pos x="T6" y="T7"/>
                </a:cxn>
                <a:cxn ang="T14">
                  <a:pos x="T8" y="T9"/>
                </a:cxn>
              </a:cxnLst>
              <a:rect l="T15" t="T16" r="T17" b="T18"/>
              <a:pathLst>
                <a:path w="5055" h="872">
                  <a:moveTo>
                    <a:pt x="5055" y="0"/>
                  </a:moveTo>
                  <a:lnTo>
                    <a:pt x="1006" y="0"/>
                  </a:lnTo>
                  <a:lnTo>
                    <a:pt x="0" y="872"/>
                  </a:lnTo>
                  <a:lnTo>
                    <a:pt x="4033" y="872"/>
                  </a:lnTo>
                  <a:lnTo>
                    <a:pt x="5055" y="0"/>
                  </a:lnTo>
                  <a:close/>
                </a:path>
              </a:pathLst>
            </a:custGeom>
            <a:ln>
              <a:headEnd/>
              <a:tailEnd/>
            </a:ln>
          </p:spPr>
          <p:style>
            <a:lnRef idx="3">
              <a:schemeClr val="lt1"/>
            </a:lnRef>
            <a:fillRef idx="1">
              <a:schemeClr val="accent2"/>
            </a:fillRef>
            <a:effectRef idx="1">
              <a:schemeClr val="accent2"/>
            </a:effectRef>
            <a:fontRef idx="minor">
              <a:schemeClr val="lt1"/>
            </a:fontRef>
          </p:style>
          <p:txBody>
            <a:bodyPr/>
            <a:lstStyle/>
            <a:p>
              <a:pPr algn="ctr">
                <a:defRPr/>
              </a:pPr>
              <a:endParaRPr lang="en-US" dirty="0">
                <a:ea typeface="ＭＳ Ｐゴシック" pitchFamily="-112" charset="-128"/>
              </a:endParaRPr>
            </a:p>
          </p:txBody>
        </p:sp>
      </p:grpSp>
      <p:grpSp>
        <p:nvGrpSpPr>
          <p:cNvPr id="21" name="Group 19"/>
          <p:cNvGrpSpPr>
            <a:grpSpLocks/>
          </p:cNvGrpSpPr>
          <p:nvPr/>
        </p:nvGrpSpPr>
        <p:grpSpPr bwMode="auto">
          <a:xfrm>
            <a:off x="4090980" y="3075710"/>
            <a:ext cx="2833045" cy="1657471"/>
            <a:chOff x="2830" y="1978"/>
            <a:chExt cx="1685" cy="1022"/>
          </a:xfrm>
          <a:solidFill>
            <a:srgbClr val="0070C0"/>
          </a:solidFill>
        </p:grpSpPr>
        <p:sp>
          <p:nvSpPr>
            <p:cNvPr id="22" name="Rectangle 20"/>
            <p:cNvSpPr>
              <a:spLocks noChangeArrowheads="1"/>
            </p:cNvSpPr>
            <p:nvPr/>
          </p:nvSpPr>
          <p:spPr bwMode="auto">
            <a:xfrm>
              <a:off x="2830" y="2269"/>
              <a:ext cx="1346" cy="731"/>
            </a:xfrm>
            <a:prstGeom prst="rect">
              <a:avLst/>
            </a:prstGeom>
            <a:ln>
              <a:headEnd/>
              <a:tailEnd/>
            </a:ln>
          </p:spPr>
          <p:style>
            <a:lnRef idx="3">
              <a:schemeClr val="lt1"/>
            </a:lnRef>
            <a:fillRef idx="1">
              <a:schemeClr val="accent3"/>
            </a:fillRef>
            <a:effectRef idx="1">
              <a:schemeClr val="accent3"/>
            </a:effectRef>
            <a:fontRef idx="minor">
              <a:schemeClr val="lt1"/>
            </a:fontRef>
          </p:style>
          <p:txBody>
            <a:bodyPr/>
            <a:lstStyle/>
            <a:p>
              <a:pPr algn="ctr">
                <a:defRPr/>
              </a:pPr>
              <a:endParaRPr lang="en-IN" dirty="0">
                <a:ea typeface="ＭＳ Ｐゴシック" pitchFamily="-112" charset="-128"/>
              </a:endParaRPr>
            </a:p>
          </p:txBody>
        </p:sp>
        <p:sp>
          <p:nvSpPr>
            <p:cNvPr id="23" name="Freeform 21"/>
            <p:cNvSpPr>
              <a:spLocks/>
            </p:cNvSpPr>
            <p:nvPr/>
          </p:nvSpPr>
          <p:spPr bwMode="auto">
            <a:xfrm>
              <a:off x="4176" y="1978"/>
              <a:ext cx="339" cy="1022"/>
            </a:xfrm>
            <a:custGeom>
              <a:avLst/>
              <a:gdLst>
                <a:gd name="T0" fmla="*/ 0 w 1017"/>
                <a:gd name="T1" fmla="*/ 97 h 3068"/>
                <a:gd name="T2" fmla="*/ 113 w 1017"/>
                <a:gd name="T3" fmla="*/ 0 h 3068"/>
                <a:gd name="T4" fmla="*/ 113 w 1017"/>
                <a:gd name="T5" fmla="*/ 243 h 3068"/>
                <a:gd name="T6" fmla="*/ 0 w 1017"/>
                <a:gd name="T7" fmla="*/ 340 h 3068"/>
                <a:gd name="T8" fmla="*/ 0 w 1017"/>
                <a:gd name="T9" fmla="*/ 97 h 3068"/>
                <a:gd name="T10" fmla="*/ 0 60000 65536"/>
                <a:gd name="T11" fmla="*/ 0 60000 65536"/>
                <a:gd name="T12" fmla="*/ 0 60000 65536"/>
                <a:gd name="T13" fmla="*/ 0 60000 65536"/>
                <a:gd name="T14" fmla="*/ 0 60000 65536"/>
                <a:gd name="T15" fmla="*/ 0 w 1017"/>
                <a:gd name="T16" fmla="*/ 0 h 3068"/>
                <a:gd name="T17" fmla="*/ 1017 w 1017"/>
                <a:gd name="T18" fmla="*/ 3068 h 3068"/>
              </a:gdLst>
              <a:ahLst/>
              <a:cxnLst>
                <a:cxn ang="T10">
                  <a:pos x="T0" y="T1"/>
                </a:cxn>
                <a:cxn ang="T11">
                  <a:pos x="T2" y="T3"/>
                </a:cxn>
                <a:cxn ang="T12">
                  <a:pos x="T4" y="T5"/>
                </a:cxn>
                <a:cxn ang="T13">
                  <a:pos x="T6" y="T7"/>
                </a:cxn>
                <a:cxn ang="T14">
                  <a:pos x="T8" y="T9"/>
                </a:cxn>
              </a:cxnLst>
              <a:rect l="T15" t="T16" r="T17" b="T18"/>
              <a:pathLst>
                <a:path w="1017" h="3068">
                  <a:moveTo>
                    <a:pt x="0" y="875"/>
                  </a:moveTo>
                  <a:lnTo>
                    <a:pt x="1017" y="0"/>
                  </a:lnTo>
                  <a:lnTo>
                    <a:pt x="1017" y="2192"/>
                  </a:lnTo>
                  <a:lnTo>
                    <a:pt x="0" y="3068"/>
                  </a:lnTo>
                  <a:lnTo>
                    <a:pt x="0" y="875"/>
                  </a:lnTo>
                  <a:close/>
                </a:path>
              </a:pathLst>
            </a:custGeom>
            <a:ln>
              <a:headEnd/>
              <a:tailEnd/>
            </a:ln>
          </p:spPr>
          <p:style>
            <a:lnRef idx="3">
              <a:schemeClr val="lt1"/>
            </a:lnRef>
            <a:fillRef idx="1">
              <a:schemeClr val="accent3"/>
            </a:fillRef>
            <a:effectRef idx="1">
              <a:schemeClr val="accent3"/>
            </a:effectRef>
            <a:fontRef idx="minor">
              <a:schemeClr val="lt1"/>
            </a:fontRef>
          </p:style>
          <p:txBody>
            <a:bodyPr/>
            <a:lstStyle/>
            <a:p>
              <a:pPr algn="ctr">
                <a:defRPr/>
              </a:pPr>
              <a:endParaRPr lang="en-US" dirty="0">
                <a:ea typeface="ＭＳ Ｐゴシック" pitchFamily="-112" charset="-128"/>
              </a:endParaRPr>
            </a:p>
          </p:txBody>
        </p:sp>
        <p:sp>
          <p:nvSpPr>
            <p:cNvPr id="24" name="Freeform 22"/>
            <p:cNvSpPr>
              <a:spLocks/>
            </p:cNvSpPr>
            <p:nvPr/>
          </p:nvSpPr>
          <p:spPr bwMode="auto">
            <a:xfrm>
              <a:off x="2830" y="1978"/>
              <a:ext cx="1685" cy="291"/>
            </a:xfrm>
            <a:custGeom>
              <a:avLst/>
              <a:gdLst>
                <a:gd name="T0" fmla="*/ 562 w 5055"/>
                <a:gd name="T1" fmla="*/ 0 h 875"/>
                <a:gd name="T2" fmla="*/ 112 w 5055"/>
                <a:gd name="T3" fmla="*/ 0 h 875"/>
                <a:gd name="T4" fmla="*/ 0 w 5055"/>
                <a:gd name="T5" fmla="*/ 97 h 875"/>
                <a:gd name="T6" fmla="*/ 449 w 5055"/>
                <a:gd name="T7" fmla="*/ 97 h 875"/>
                <a:gd name="T8" fmla="*/ 562 w 5055"/>
                <a:gd name="T9" fmla="*/ 0 h 875"/>
                <a:gd name="T10" fmla="*/ 0 60000 65536"/>
                <a:gd name="T11" fmla="*/ 0 60000 65536"/>
                <a:gd name="T12" fmla="*/ 0 60000 65536"/>
                <a:gd name="T13" fmla="*/ 0 60000 65536"/>
                <a:gd name="T14" fmla="*/ 0 60000 65536"/>
                <a:gd name="T15" fmla="*/ 0 w 5055"/>
                <a:gd name="T16" fmla="*/ 0 h 875"/>
                <a:gd name="T17" fmla="*/ 5055 w 5055"/>
                <a:gd name="T18" fmla="*/ 875 h 875"/>
              </a:gdLst>
              <a:ahLst/>
              <a:cxnLst>
                <a:cxn ang="T10">
                  <a:pos x="T0" y="T1"/>
                </a:cxn>
                <a:cxn ang="T11">
                  <a:pos x="T2" y="T3"/>
                </a:cxn>
                <a:cxn ang="T12">
                  <a:pos x="T4" y="T5"/>
                </a:cxn>
                <a:cxn ang="T13">
                  <a:pos x="T6" y="T7"/>
                </a:cxn>
                <a:cxn ang="T14">
                  <a:pos x="T8" y="T9"/>
                </a:cxn>
              </a:cxnLst>
              <a:rect l="T15" t="T16" r="T17" b="T18"/>
              <a:pathLst>
                <a:path w="5055" h="875">
                  <a:moveTo>
                    <a:pt x="5055" y="0"/>
                  </a:moveTo>
                  <a:lnTo>
                    <a:pt x="1011" y="0"/>
                  </a:lnTo>
                  <a:lnTo>
                    <a:pt x="0" y="875"/>
                  </a:lnTo>
                  <a:lnTo>
                    <a:pt x="4038" y="875"/>
                  </a:lnTo>
                  <a:lnTo>
                    <a:pt x="5055" y="0"/>
                  </a:lnTo>
                  <a:close/>
                </a:path>
              </a:pathLst>
            </a:custGeom>
            <a:ln>
              <a:headEnd/>
              <a:tailEnd/>
            </a:ln>
          </p:spPr>
          <p:style>
            <a:lnRef idx="3">
              <a:schemeClr val="lt1"/>
            </a:lnRef>
            <a:fillRef idx="1">
              <a:schemeClr val="accent3"/>
            </a:fillRef>
            <a:effectRef idx="1">
              <a:schemeClr val="accent3"/>
            </a:effectRef>
            <a:fontRef idx="minor">
              <a:schemeClr val="lt1"/>
            </a:fontRef>
          </p:style>
          <p:txBody>
            <a:bodyPr/>
            <a:lstStyle/>
            <a:p>
              <a:pPr algn="ctr">
                <a:defRPr/>
              </a:pPr>
              <a:endParaRPr lang="en-US" dirty="0">
                <a:ea typeface="ＭＳ Ｐゴシック" pitchFamily="-112" charset="-128"/>
              </a:endParaRPr>
            </a:p>
          </p:txBody>
        </p:sp>
      </p:grpSp>
      <p:grpSp>
        <p:nvGrpSpPr>
          <p:cNvPr id="25" name="Group 23"/>
          <p:cNvGrpSpPr>
            <a:grpSpLocks/>
          </p:cNvGrpSpPr>
          <p:nvPr/>
        </p:nvGrpSpPr>
        <p:grpSpPr bwMode="auto">
          <a:xfrm>
            <a:off x="2566981" y="1875559"/>
            <a:ext cx="3147454" cy="1682137"/>
            <a:chOff x="1978" y="1059"/>
            <a:chExt cx="1685" cy="1023"/>
          </a:xfrm>
          <a:solidFill>
            <a:srgbClr val="0070C0"/>
          </a:solidFill>
        </p:grpSpPr>
        <p:sp>
          <p:nvSpPr>
            <p:cNvPr id="26" name="Rectangle 24"/>
            <p:cNvSpPr>
              <a:spLocks noChangeArrowheads="1"/>
            </p:cNvSpPr>
            <p:nvPr/>
          </p:nvSpPr>
          <p:spPr bwMode="auto">
            <a:xfrm>
              <a:off x="1978" y="1352"/>
              <a:ext cx="1346" cy="730"/>
            </a:xfrm>
            <a:prstGeom prst="rect">
              <a:avLst/>
            </a:prstGeom>
            <a:ln>
              <a:headEnd/>
              <a:tailEnd/>
            </a:ln>
          </p:spPr>
          <p:style>
            <a:lnRef idx="3">
              <a:schemeClr val="lt1"/>
            </a:lnRef>
            <a:fillRef idx="1">
              <a:schemeClr val="accent1"/>
            </a:fillRef>
            <a:effectRef idx="1">
              <a:schemeClr val="accent1"/>
            </a:effectRef>
            <a:fontRef idx="minor">
              <a:schemeClr val="lt1"/>
            </a:fontRef>
          </p:style>
          <p:txBody>
            <a:bodyPr/>
            <a:lstStyle/>
            <a:p>
              <a:pPr algn="ctr">
                <a:defRPr/>
              </a:pPr>
              <a:endParaRPr lang="en-IN" dirty="0">
                <a:ea typeface="ＭＳ Ｐゴシック" pitchFamily="-112" charset="-128"/>
              </a:endParaRPr>
            </a:p>
          </p:txBody>
        </p:sp>
        <p:sp>
          <p:nvSpPr>
            <p:cNvPr id="27" name="Freeform 25"/>
            <p:cNvSpPr>
              <a:spLocks/>
            </p:cNvSpPr>
            <p:nvPr/>
          </p:nvSpPr>
          <p:spPr bwMode="auto">
            <a:xfrm>
              <a:off x="3324" y="1059"/>
              <a:ext cx="339" cy="1023"/>
            </a:xfrm>
            <a:custGeom>
              <a:avLst/>
              <a:gdLst>
                <a:gd name="T0" fmla="*/ 0 w 1017"/>
                <a:gd name="T1" fmla="*/ 98 h 3069"/>
                <a:gd name="T2" fmla="*/ 113 w 1017"/>
                <a:gd name="T3" fmla="*/ 0 h 3069"/>
                <a:gd name="T4" fmla="*/ 113 w 1017"/>
                <a:gd name="T5" fmla="*/ 244 h 3069"/>
                <a:gd name="T6" fmla="*/ 0 w 1017"/>
                <a:gd name="T7" fmla="*/ 341 h 3069"/>
                <a:gd name="T8" fmla="*/ 0 w 1017"/>
                <a:gd name="T9" fmla="*/ 98 h 3069"/>
                <a:gd name="T10" fmla="*/ 0 60000 65536"/>
                <a:gd name="T11" fmla="*/ 0 60000 65536"/>
                <a:gd name="T12" fmla="*/ 0 60000 65536"/>
                <a:gd name="T13" fmla="*/ 0 60000 65536"/>
                <a:gd name="T14" fmla="*/ 0 60000 65536"/>
                <a:gd name="T15" fmla="*/ 0 w 1017"/>
                <a:gd name="T16" fmla="*/ 0 h 3069"/>
                <a:gd name="T17" fmla="*/ 1017 w 1017"/>
                <a:gd name="T18" fmla="*/ 3069 h 3069"/>
              </a:gdLst>
              <a:ahLst/>
              <a:cxnLst>
                <a:cxn ang="T10">
                  <a:pos x="T0" y="T1"/>
                </a:cxn>
                <a:cxn ang="T11">
                  <a:pos x="T2" y="T3"/>
                </a:cxn>
                <a:cxn ang="T12">
                  <a:pos x="T4" y="T5"/>
                </a:cxn>
                <a:cxn ang="T13">
                  <a:pos x="T6" y="T7"/>
                </a:cxn>
                <a:cxn ang="T14">
                  <a:pos x="T8" y="T9"/>
                </a:cxn>
              </a:cxnLst>
              <a:rect l="T15" t="T16" r="T17" b="T18"/>
              <a:pathLst>
                <a:path w="1017" h="3069">
                  <a:moveTo>
                    <a:pt x="0" y="880"/>
                  </a:moveTo>
                  <a:lnTo>
                    <a:pt x="1017" y="0"/>
                  </a:lnTo>
                  <a:lnTo>
                    <a:pt x="1017" y="2194"/>
                  </a:lnTo>
                  <a:lnTo>
                    <a:pt x="0" y="3069"/>
                  </a:lnTo>
                  <a:lnTo>
                    <a:pt x="0" y="880"/>
                  </a:lnTo>
                  <a:close/>
                </a:path>
              </a:pathLst>
            </a:custGeom>
            <a:ln>
              <a:headEnd/>
              <a:tailEnd/>
            </a:ln>
          </p:spPr>
          <p:style>
            <a:lnRef idx="3">
              <a:schemeClr val="lt1"/>
            </a:lnRef>
            <a:fillRef idx="1">
              <a:schemeClr val="accent1"/>
            </a:fillRef>
            <a:effectRef idx="1">
              <a:schemeClr val="accent1"/>
            </a:effectRef>
            <a:fontRef idx="minor">
              <a:schemeClr val="lt1"/>
            </a:fontRef>
          </p:style>
          <p:txBody>
            <a:bodyPr/>
            <a:lstStyle/>
            <a:p>
              <a:pPr algn="ctr">
                <a:defRPr/>
              </a:pPr>
              <a:endParaRPr lang="en-US" dirty="0">
                <a:ea typeface="ＭＳ Ｐゴシック" pitchFamily="-112" charset="-128"/>
              </a:endParaRPr>
            </a:p>
          </p:txBody>
        </p:sp>
        <p:sp>
          <p:nvSpPr>
            <p:cNvPr id="28" name="Freeform 26"/>
            <p:cNvSpPr>
              <a:spLocks/>
            </p:cNvSpPr>
            <p:nvPr/>
          </p:nvSpPr>
          <p:spPr bwMode="auto">
            <a:xfrm>
              <a:off x="1978" y="1059"/>
              <a:ext cx="1685" cy="293"/>
            </a:xfrm>
            <a:custGeom>
              <a:avLst/>
              <a:gdLst>
                <a:gd name="T0" fmla="*/ 562 w 5055"/>
                <a:gd name="T1" fmla="*/ 0 h 880"/>
                <a:gd name="T2" fmla="*/ 112 w 5055"/>
                <a:gd name="T3" fmla="*/ 0 h 880"/>
                <a:gd name="T4" fmla="*/ 0 w 5055"/>
                <a:gd name="T5" fmla="*/ 98 h 880"/>
                <a:gd name="T6" fmla="*/ 449 w 5055"/>
                <a:gd name="T7" fmla="*/ 98 h 880"/>
                <a:gd name="T8" fmla="*/ 562 w 5055"/>
                <a:gd name="T9" fmla="*/ 0 h 880"/>
                <a:gd name="T10" fmla="*/ 0 60000 65536"/>
                <a:gd name="T11" fmla="*/ 0 60000 65536"/>
                <a:gd name="T12" fmla="*/ 0 60000 65536"/>
                <a:gd name="T13" fmla="*/ 0 60000 65536"/>
                <a:gd name="T14" fmla="*/ 0 60000 65536"/>
                <a:gd name="T15" fmla="*/ 0 w 5055"/>
                <a:gd name="T16" fmla="*/ 0 h 880"/>
                <a:gd name="T17" fmla="*/ 5055 w 5055"/>
                <a:gd name="T18" fmla="*/ 880 h 880"/>
              </a:gdLst>
              <a:ahLst/>
              <a:cxnLst>
                <a:cxn ang="T10">
                  <a:pos x="T0" y="T1"/>
                </a:cxn>
                <a:cxn ang="T11">
                  <a:pos x="T2" y="T3"/>
                </a:cxn>
                <a:cxn ang="T12">
                  <a:pos x="T4" y="T5"/>
                </a:cxn>
                <a:cxn ang="T13">
                  <a:pos x="T6" y="T7"/>
                </a:cxn>
                <a:cxn ang="T14">
                  <a:pos x="T8" y="T9"/>
                </a:cxn>
              </a:cxnLst>
              <a:rect l="T15" t="T16" r="T17" b="T18"/>
              <a:pathLst>
                <a:path w="5055" h="880">
                  <a:moveTo>
                    <a:pt x="5055" y="0"/>
                  </a:moveTo>
                  <a:lnTo>
                    <a:pt x="1007" y="0"/>
                  </a:lnTo>
                  <a:lnTo>
                    <a:pt x="0" y="880"/>
                  </a:lnTo>
                  <a:lnTo>
                    <a:pt x="4038" y="880"/>
                  </a:lnTo>
                  <a:lnTo>
                    <a:pt x="5055" y="0"/>
                  </a:lnTo>
                  <a:close/>
                </a:path>
              </a:pathLst>
            </a:custGeom>
            <a:ln>
              <a:headEnd/>
              <a:tailEnd/>
            </a:ln>
          </p:spPr>
          <p:style>
            <a:lnRef idx="3">
              <a:schemeClr val="lt1"/>
            </a:lnRef>
            <a:fillRef idx="1">
              <a:schemeClr val="accent1"/>
            </a:fillRef>
            <a:effectRef idx="1">
              <a:schemeClr val="accent1"/>
            </a:effectRef>
            <a:fontRef idx="minor">
              <a:schemeClr val="lt1"/>
            </a:fontRef>
          </p:style>
          <p:txBody>
            <a:bodyPr/>
            <a:lstStyle/>
            <a:p>
              <a:pPr algn="ctr">
                <a:defRPr/>
              </a:pPr>
              <a:endParaRPr lang="en-US" dirty="0">
                <a:ea typeface="ＭＳ Ｐゴシック" pitchFamily="-112" charset="-128"/>
              </a:endParaRPr>
            </a:p>
          </p:txBody>
        </p:sp>
      </p:grpSp>
      <p:sp>
        <p:nvSpPr>
          <p:cNvPr id="29" name="Rectangle 27"/>
          <p:cNvSpPr>
            <a:spLocks noChangeArrowheads="1"/>
          </p:cNvSpPr>
          <p:nvPr/>
        </p:nvSpPr>
        <p:spPr bwMode="auto">
          <a:xfrm>
            <a:off x="2719382" y="2570886"/>
            <a:ext cx="2310150" cy="1052014"/>
          </a:xfrm>
          <a:prstGeom prst="rect">
            <a:avLst/>
          </a:prstGeom>
          <a:noFill/>
          <a:ln w="9525">
            <a:noFill/>
            <a:miter lim="800000"/>
            <a:headEnd/>
            <a:tailEnd/>
          </a:ln>
        </p:spPr>
        <p:txBody>
          <a:bodyPr wrap="square" lIns="0" tIns="0" rIns="0" bIns="0">
            <a:spAutoFit/>
          </a:bodyPr>
          <a:lstStyle/>
          <a:p>
            <a:pPr algn="ctr" eaLnBrk="0" hangingPunct="0"/>
            <a:r>
              <a:rPr lang="en-US" sz="2200" b="1" dirty="0">
                <a:solidFill>
                  <a:schemeClr val="bg1"/>
                </a:solidFill>
                <a:effectLst>
                  <a:outerShdw blurRad="38100" dist="38100" dir="2700000" algn="tl">
                    <a:srgbClr val="000000">
                      <a:alpha val="43137"/>
                    </a:srgbClr>
                  </a:outerShdw>
                </a:effectLst>
                <a:latin typeface="Cambria" pitchFamily="18" charset="0"/>
              </a:rPr>
              <a:t>Business</a:t>
            </a:r>
          </a:p>
          <a:p>
            <a:pPr algn="ctr" eaLnBrk="0" hangingPunct="0"/>
            <a:r>
              <a:rPr lang="en-US" sz="2200" b="1" dirty="0">
                <a:solidFill>
                  <a:schemeClr val="bg1"/>
                </a:solidFill>
                <a:effectLst>
                  <a:outerShdw blurRad="38100" dist="38100" dir="2700000" algn="tl">
                    <a:srgbClr val="000000">
                      <a:alpha val="43137"/>
                    </a:srgbClr>
                  </a:outerShdw>
                </a:effectLst>
                <a:latin typeface="Cambria" pitchFamily="18" charset="0"/>
              </a:rPr>
              <a:t> Plan</a:t>
            </a:r>
          </a:p>
          <a:p>
            <a:pPr algn="ctr" eaLnBrk="0" hangingPunct="0"/>
            <a:endParaRPr lang="en-US" sz="2200" b="1" dirty="0">
              <a:solidFill>
                <a:schemeClr val="bg1"/>
              </a:solidFill>
              <a:effectLst>
                <a:outerShdw blurRad="38100" dist="38100" dir="2700000" algn="tl">
                  <a:srgbClr val="000000">
                    <a:alpha val="43137"/>
                  </a:srgbClr>
                </a:outerShdw>
              </a:effectLst>
              <a:latin typeface="Cambria" pitchFamily="18" charset="0"/>
            </a:endParaRPr>
          </a:p>
        </p:txBody>
      </p:sp>
      <p:sp>
        <p:nvSpPr>
          <p:cNvPr id="30" name="Rectangle 28"/>
          <p:cNvSpPr>
            <a:spLocks noChangeArrowheads="1"/>
          </p:cNvSpPr>
          <p:nvPr/>
        </p:nvSpPr>
        <p:spPr bwMode="auto">
          <a:xfrm>
            <a:off x="1850715" y="3713886"/>
            <a:ext cx="1283500" cy="701342"/>
          </a:xfrm>
          <a:prstGeom prst="rect">
            <a:avLst/>
          </a:prstGeom>
          <a:noFill/>
          <a:ln w="9525">
            <a:noFill/>
            <a:miter lim="800000"/>
            <a:headEnd/>
            <a:tailEnd/>
          </a:ln>
        </p:spPr>
        <p:txBody>
          <a:bodyPr wrap="square" lIns="0" tIns="0" rIns="0" bIns="0">
            <a:spAutoFit/>
          </a:bodyPr>
          <a:lstStyle/>
          <a:p>
            <a:pPr algn="ctr" eaLnBrk="0" hangingPunct="0"/>
            <a:r>
              <a:rPr lang="en-US" sz="2200" b="1" dirty="0">
                <a:solidFill>
                  <a:schemeClr val="bg1"/>
                </a:solidFill>
                <a:effectLst>
                  <a:outerShdw blurRad="38100" dist="38100" dir="2700000" algn="tl">
                    <a:srgbClr val="000000">
                      <a:alpha val="43137"/>
                    </a:srgbClr>
                  </a:outerShdw>
                </a:effectLst>
                <a:latin typeface="Cambria" pitchFamily="18" charset="0"/>
              </a:rPr>
              <a:t>Business </a:t>
            </a:r>
          </a:p>
          <a:p>
            <a:pPr algn="ctr" eaLnBrk="0" hangingPunct="0"/>
            <a:r>
              <a:rPr lang="en-US" sz="2200" b="1" dirty="0">
                <a:solidFill>
                  <a:schemeClr val="bg1"/>
                </a:solidFill>
                <a:effectLst>
                  <a:outerShdw blurRad="38100" dist="38100" dir="2700000" algn="tl">
                    <a:srgbClr val="000000">
                      <a:alpha val="43137"/>
                    </a:srgbClr>
                  </a:outerShdw>
                </a:effectLst>
                <a:latin typeface="Cambria" pitchFamily="18" charset="0"/>
              </a:rPr>
              <a:t>Cycle</a:t>
            </a:r>
          </a:p>
        </p:txBody>
      </p:sp>
      <p:sp>
        <p:nvSpPr>
          <p:cNvPr id="31" name="Rectangle 29"/>
          <p:cNvSpPr>
            <a:spLocks noChangeArrowheads="1"/>
          </p:cNvSpPr>
          <p:nvPr/>
        </p:nvSpPr>
        <p:spPr bwMode="auto">
          <a:xfrm>
            <a:off x="4601165" y="3698011"/>
            <a:ext cx="1246285" cy="701342"/>
          </a:xfrm>
          <a:prstGeom prst="rect">
            <a:avLst/>
          </a:prstGeom>
          <a:noFill/>
          <a:ln w="9525">
            <a:noFill/>
            <a:miter lim="800000"/>
            <a:headEnd/>
            <a:tailEnd/>
          </a:ln>
        </p:spPr>
        <p:txBody>
          <a:bodyPr wrap="square" lIns="0" tIns="0" rIns="0" bIns="0">
            <a:spAutoFit/>
          </a:bodyPr>
          <a:lstStyle/>
          <a:p>
            <a:pPr algn="ctr" eaLnBrk="0" hangingPunct="0"/>
            <a:r>
              <a:rPr lang="en-US" sz="2200" b="1">
                <a:solidFill>
                  <a:schemeClr val="bg1"/>
                </a:solidFill>
                <a:effectLst>
                  <a:outerShdw blurRad="38100" dist="38100" dir="2700000" algn="tl">
                    <a:srgbClr val="000000">
                      <a:alpha val="43137"/>
                    </a:srgbClr>
                  </a:outerShdw>
                </a:effectLst>
                <a:latin typeface="Cambria" pitchFamily="18" charset="0"/>
              </a:rPr>
              <a:t>Working </a:t>
            </a:r>
          </a:p>
          <a:p>
            <a:pPr algn="ctr" eaLnBrk="0" hangingPunct="0"/>
            <a:r>
              <a:rPr lang="en-US" sz="2200" b="1">
                <a:solidFill>
                  <a:schemeClr val="bg1"/>
                </a:solidFill>
                <a:effectLst>
                  <a:outerShdw blurRad="38100" dist="38100" dir="2700000" algn="tl">
                    <a:srgbClr val="000000">
                      <a:alpha val="43137"/>
                    </a:srgbClr>
                  </a:outerShdw>
                </a:effectLst>
                <a:latin typeface="Cambria" pitchFamily="18" charset="0"/>
              </a:rPr>
              <a:t>Capital</a:t>
            </a:r>
          </a:p>
        </p:txBody>
      </p:sp>
      <p:sp>
        <p:nvSpPr>
          <p:cNvPr id="32" name="Rectangle 30"/>
          <p:cNvSpPr>
            <a:spLocks noChangeArrowheads="1"/>
          </p:cNvSpPr>
          <p:nvPr/>
        </p:nvSpPr>
        <p:spPr bwMode="auto">
          <a:xfrm>
            <a:off x="53968" y="4856886"/>
            <a:ext cx="2742253" cy="701342"/>
          </a:xfrm>
          <a:prstGeom prst="rect">
            <a:avLst/>
          </a:prstGeom>
          <a:noFill/>
          <a:ln w="9525">
            <a:noFill/>
            <a:miter lim="800000"/>
            <a:headEnd/>
            <a:tailEnd/>
          </a:ln>
        </p:spPr>
        <p:txBody>
          <a:bodyPr wrap="square" lIns="0" tIns="0" rIns="0" bIns="0">
            <a:spAutoFit/>
          </a:bodyPr>
          <a:lstStyle/>
          <a:p>
            <a:pPr algn="ctr" eaLnBrk="0" hangingPunct="0"/>
            <a:r>
              <a:rPr lang="en-US" sz="2200" b="1" dirty="0">
                <a:solidFill>
                  <a:schemeClr val="bg1"/>
                </a:solidFill>
                <a:effectLst>
                  <a:outerShdw blurRad="38100" dist="38100" dir="2700000" algn="tl">
                    <a:srgbClr val="000000">
                      <a:alpha val="43137"/>
                    </a:srgbClr>
                  </a:outerShdw>
                </a:effectLst>
                <a:latin typeface="Cambria" pitchFamily="18" charset="0"/>
              </a:rPr>
              <a:t>Capital </a:t>
            </a:r>
          </a:p>
          <a:p>
            <a:pPr algn="ctr" eaLnBrk="0" hangingPunct="0"/>
            <a:r>
              <a:rPr lang="en-US" sz="2200" b="1" dirty="0">
                <a:solidFill>
                  <a:schemeClr val="bg1"/>
                </a:solidFill>
                <a:effectLst>
                  <a:outerShdw blurRad="38100" dist="38100" dir="2700000" algn="tl">
                    <a:srgbClr val="000000">
                      <a:alpha val="43137"/>
                    </a:srgbClr>
                  </a:outerShdw>
                </a:effectLst>
                <a:latin typeface="Cambria" pitchFamily="18" charset="0"/>
              </a:rPr>
              <a:t>Expenditure</a:t>
            </a:r>
          </a:p>
        </p:txBody>
      </p:sp>
      <p:sp>
        <p:nvSpPr>
          <p:cNvPr id="33" name="Rectangle 31"/>
          <p:cNvSpPr>
            <a:spLocks noChangeArrowheads="1"/>
          </p:cNvSpPr>
          <p:nvPr/>
        </p:nvSpPr>
        <p:spPr bwMode="auto">
          <a:xfrm>
            <a:off x="3062217" y="4933086"/>
            <a:ext cx="1849599" cy="701342"/>
          </a:xfrm>
          <a:prstGeom prst="rect">
            <a:avLst/>
          </a:prstGeom>
          <a:noFill/>
          <a:ln w="9525">
            <a:noFill/>
            <a:miter lim="800000"/>
            <a:headEnd/>
            <a:tailEnd/>
          </a:ln>
        </p:spPr>
        <p:txBody>
          <a:bodyPr wrap="square" lIns="0" tIns="0" rIns="0" bIns="0">
            <a:spAutoFit/>
          </a:bodyPr>
          <a:lstStyle/>
          <a:p>
            <a:pPr algn="ctr" eaLnBrk="0" hangingPunct="0"/>
            <a:r>
              <a:rPr lang="en-US" sz="2200" b="1" dirty="0">
                <a:solidFill>
                  <a:schemeClr val="bg1"/>
                </a:solidFill>
                <a:effectLst>
                  <a:outerShdw blurRad="38100" dist="38100" dir="2700000" algn="tl">
                    <a:srgbClr val="000000">
                      <a:alpha val="43137"/>
                    </a:srgbClr>
                  </a:outerShdw>
                </a:effectLst>
                <a:latin typeface="Cambria" pitchFamily="18" charset="0"/>
              </a:rPr>
              <a:t>Depreciation </a:t>
            </a:r>
          </a:p>
          <a:p>
            <a:pPr algn="ctr" eaLnBrk="0" hangingPunct="0"/>
            <a:r>
              <a:rPr lang="en-US" sz="2200" b="1" dirty="0">
                <a:solidFill>
                  <a:schemeClr val="bg1"/>
                </a:solidFill>
                <a:effectLst>
                  <a:outerShdw blurRad="38100" dist="38100" dir="2700000" algn="tl">
                    <a:srgbClr val="000000">
                      <a:alpha val="43137"/>
                    </a:srgbClr>
                  </a:outerShdw>
                </a:effectLst>
                <a:latin typeface="Cambria" pitchFamily="18" charset="0"/>
              </a:rPr>
              <a:t>Amortization</a:t>
            </a:r>
          </a:p>
        </p:txBody>
      </p:sp>
      <p:sp>
        <p:nvSpPr>
          <p:cNvPr id="34" name="Rectangle 32"/>
          <p:cNvSpPr>
            <a:spLocks noChangeArrowheads="1"/>
          </p:cNvSpPr>
          <p:nvPr/>
        </p:nvSpPr>
        <p:spPr bwMode="auto">
          <a:xfrm>
            <a:off x="6063435" y="5085485"/>
            <a:ext cx="482569" cy="338554"/>
          </a:xfrm>
          <a:prstGeom prst="rect">
            <a:avLst/>
          </a:prstGeom>
          <a:noFill/>
          <a:ln w="9525">
            <a:noFill/>
            <a:miter lim="800000"/>
            <a:headEnd/>
            <a:tailEnd/>
          </a:ln>
        </p:spPr>
        <p:txBody>
          <a:bodyPr wrap="square" lIns="0" tIns="0" rIns="0" bIns="0">
            <a:spAutoFit/>
          </a:bodyPr>
          <a:lstStyle/>
          <a:p>
            <a:pPr algn="ctr" eaLnBrk="0" hangingPunct="0"/>
            <a:r>
              <a:rPr lang="en-US" sz="2200" b="1">
                <a:solidFill>
                  <a:schemeClr val="bg1"/>
                </a:solidFill>
                <a:effectLst>
                  <a:outerShdw blurRad="38100" dist="38100" dir="2700000" algn="tl">
                    <a:srgbClr val="000000">
                      <a:alpha val="43137"/>
                    </a:srgbClr>
                  </a:outerShdw>
                </a:effectLst>
                <a:latin typeface="Cambria" pitchFamily="18" charset="0"/>
              </a:rPr>
              <a:t>Tax</a:t>
            </a:r>
          </a:p>
        </p:txBody>
      </p:sp>
      <p:sp>
        <p:nvSpPr>
          <p:cNvPr id="35" name="Content Placeholder 2"/>
          <p:cNvSpPr>
            <a:spLocks noGrp="1"/>
          </p:cNvSpPr>
          <p:nvPr>
            <p:ph idx="1"/>
          </p:nvPr>
        </p:nvSpPr>
        <p:spPr>
          <a:xfrm>
            <a:off x="7978345" y="1967501"/>
            <a:ext cx="3937430" cy="4003029"/>
          </a:xfrm>
        </p:spPr>
        <p:txBody>
          <a:bodyPr>
            <a:normAutofit fontScale="92500" lnSpcReduction="20000"/>
          </a:bodyPr>
          <a:lstStyle/>
          <a:p>
            <a:pPr marL="271463" indent="0">
              <a:buNone/>
            </a:pPr>
            <a:r>
              <a:rPr lang="en-IN" dirty="0"/>
              <a:t>Factors to be considered for reviewing projections:</a:t>
            </a:r>
          </a:p>
          <a:p>
            <a:pPr lvl="1"/>
            <a:r>
              <a:rPr lang="en-IN" dirty="0"/>
              <a:t>Industry/Company Analysis</a:t>
            </a:r>
          </a:p>
          <a:p>
            <a:pPr lvl="1"/>
            <a:r>
              <a:rPr lang="en-IN" dirty="0"/>
              <a:t>Dependence on single customer/ supplier</a:t>
            </a:r>
          </a:p>
          <a:p>
            <a:pPr lvl="1"/>
            <a:r>
              <a:rPr lang="en-IN" dirty="0"/>
              <a:t>Existing policy/ legal framework</a:t>
            </a:r>
          </a:p>
          <a:p>
            <a:pPr lvl="1"/>
            <a:r>
              <a:rPr lang="en-IN" dirty="0"/>
              <a:t>Capital expenditure – increasing capacities</a:t>
            </a:r>
          </a:p>
          <a:p>
            <a:pPr lvl="1"/>
            <a:r>
              <a:rPr lang="en-IN" dirty="0"/>
              <a:t>Working capital requirements</a:t>
            </a:r>
          </a:p>
          <a:p>
            <a:pPr lvl="1"/>
            <a:r>
              <a:rPr lang="en-IN" dirty="0"/>
              <a:t>Alternate scenarios / sensitivities</a:t>
            </a:r>
          </a:p>
        </p:txBody>
      </p:sp>
      <p:sp>
        <p:nvSpPr>
          <p:cNvPr id="4" name="Slide Number Placeholder 3">
            <a:extLst>
              <a:ext uri="{FF2B5EF4-FFF2-40B4-BE49-F238E27FC236}">
                <a16:creationId xmlns:a16="http://schemas.microsoft.com/office/drawing/2014/main" xmlns="" id="{B3001F61-2041-B8B3-B15F-F1C285A6D717}"/>
              </a:ext>
            </a:extLst>
          </p:cNvPr>
          <p:cNvSpPr>
            <a:spLocks noGrp="1"/>
          </p:cNvSpPr>
          <p:nvPr>
            <p:ph type="sldNum" sz="quarter" idx="12"/>
          </p:nvPr>
        </p:nvSpPr>
        <p:spPr/>
        <p:txBody>
          <a:bodyPr/>
          <a:lstStyle/>
          <a:p>
            <a:fld id="{61E7A2FA-DB73-42F6-A6AE-24181FCB7E13}" type="slidenum">
              <a:rPr lang="en-IN" smtClean="0"/>
              <a:pPr/>
              <a:t>19</a:t>
            </a:fld>
            <a:endParaRPr lang="en-IN" dirty="0"/>
          </a:p>
        </p:txBody>
      </p:sp>
      <p:sp>
        <p:nvSpPr>
          <p:cNvPr id="3" name="Footer Placeholder 2">
            <a:extLst>
              <a:ext uri="{FF2B5EF4-FFF2-40B4-BE49-F238E27FC236}">
                <a16:creationId xmlns:a16="http://schemas.microsoft.com/office/drawing/2014/main" xmlns="" id="{D8067373-FA99-055B-C952-F1CC0FEF3B1D}"/>
              </a:ext>
            </a:extLst>
          </p:cNvPr>
          <p:cNvSpPr>
            <a:spLocks noGrp="1"/>
          </p:cNvSpPr>
          <p:nvPr>
            <p:ph type="ftr" sz="quarter" idx="11"/>
          </p:nvPr>
        </p:nvSpPr>
        <p:spPr>
          <a:xfrm>
            <a:off x="581192" y="6415639"/>
            <a:ext cx="6917210" cy="365125"/>
          </a:xfrm>
        </p:spPr>
        <p:txBody>
          <a:bodyPr/>
          <a:lstStyle/>
          <a:p>
            <a:r>
              <a:rPr lang="en-IN" b="1" dirty="0"/>
              <a:t>CA PARAG VED</a:t>
            </a:r>
          </a:p>
        </p:txBody>
      </p:sp>
    </p:spTree>
    <p:extLst>
      <p:ext uri="{BB962C8B-B14F-4D97-AF65-F5344CB8AC3E}">
        <p14:creationId xmlns:p14="http://schemas.microsoft.com/office/powerpoint/2010/main" val="22715599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163DA3F-66EA-D07F-26CB-9CA28DBFEF70}"/>
              </a:ext>
            </a:extLst>
          </p:cNvPr>
          <p:cNvSpPr>
            <a:spLocks noGrp="1"/>
          </p:cNvSpPr>
          <p:nvPr>
            <p:ph type="title"/>
          </p:nvPr>
        </p:nvSpPr>
        <p:spPr/>
        <p:txBody>
          <a:bodyPr/>
          <a:lstStyle/>
          <a:p>
            <a:r>
              <a:rPr lang="en-IN" dirty="0"/>
              <a:t>INDEX</a:t>
            </a:r>
          </a:p>
        </p:txBody>
      </p:sp>
      <p:sp>
        <p:nvSpPr>
          <p:cNvPr id="5" name="Content Placeholder 4">
            <a:extLst>
              <a:ext uri="{FF2B5EF4-FFF2-40B4-BE49-F238E27FC236}">
                <a16:creationId xmlns:a16="http://schemas.microsoft.com/office/drawing/2014/main" xmlns="" id="{E6685369-1A8B-0563-3D47-D50A7E7898D2}"/>
              </a:ext>
            </a:extLst>
          </p:cNvPr>
          <p:cNvSpPr>
            <a:spLocks noGrp="1"/>
          </p:cNvSpPr>
          <p:nvPr>
            <p:ph idx="1"/>
          </p:nvPr>
        </p:nvSpPr>
        <p:spPr>
          <a:xfrm>
            <a:off x="581192" y="1588535"/>
            <a:ext cx="11708779" cy="5062636"/>
          </a:xfrm>
        </p:spPr>
        <p:txBody>
          <a:bodyPr>
            <a:normAutofit fontScale="77500" lnSpcReduction="20000"/>
          </a:bodyPr>
          <a:lstStyle/>
          <a:p>
            <a:r>
              <a:rPr lang="en-IN" dirty="0"/>
              <a:t>Evolution of valuation</a:t>
            </a:r>
          </a:p>
          <a:p>
            <a:r>
              <a:rPr lang="en-IN" dirty="0"/>
              <a:t>Valuation Standards overview</a:t>
            </a:r>
          </a:p>
          <a:p>
            <a:r>
              <a:rPr lang="en-IN" dirty="0"/>
              <a:t>Valuation concepts &amp; purpose</a:t>
            </a:r>
          </a:p>
          <a:p>
            <a:r>
              <a:rPr lang="en-IN" dirty="0"/>
              <a:t>Valuation Methodologies</a:t>
            </a:r>
          </a:p>
          <a:p>
            <a:pPr lvl="1"/>
            <a:r>
              <a:rPr lang="en-IN" u="sng" dirty="0"/>
              <a:t>Income Approach </a:t>
            </a:r>
          </a:p>
          <a:p>
            <a:pPr lvl="2"/>
            <a:r>
              <a:rPr lang="en-IN" dirty="0"/>
              <a:t>Discounted Cash Flow Method</a:t>
            </a:r>
          </a:p>
          <a:p>
            <a:pPr lvl="1"/>
            <a:r>
              <a:rPr lang="en-IN" u="sng" dirty="0"/>
              <a:t>Market Approach</a:t>
            </a:r>
          </a:p>
          <a:p>
            <a:pPr lvl="2"/>
            <a:r>
              <a:rPr lang="en-IN" dirty="0"/>
              <a:t>Market Price Method</a:t>
            </a:r>
          </a:p>
          <a:p>
            <a:pPr lvl="2"/>
            <a:r>
              <a:rPr lang="en-IN" dirty="0"/>
              <a:t>Comparable Companies Multiple (CCM) / Transaction Multiple (CTM) Method</a:t>
            </a:r>
          </a:p>
          <a:p>
            <a:pPr lvl="1"/>
            <a:r>
              <a:rPr lang="en-IN" u="sng" dirty="0"/>
              <a:t>Cost Approach</a:t>
            </a:r>
          </a:p>
          <a:p>
            <a:pPr lvl="2"/>
            <a:r>
              <a:rPr lang="en-IN" dirty="0"/>
              <a:t>Net Assets Value (‘NAV’) Method</a:t>
            </a:r>
          </a:p>
          <a:p>
            <a:pPr lvl="2"/>
            <a:r>
              <a:rPr lang="en-IN" dirty="0"/>
              <a:t>Replacement / Realisable Value Method</a:t>
            </a:r>
          </a:p>
          <a:p>
            <a:r>
              <a:rPr lang="en-IN" dirty="0"/>
              <a:t>Issues in valuation</a:t>
            </a:r>
          </a:p>
          <a:p>
            <a:r>
              <a:rPr lang="en-IN" dirty="0"/>
              <a:t>Judicial pronouncements</a:t>
            </a:r>
          </a:p>
          <a:p>
            <a:pPr lvl="2"/>
            <a:endParaRPr lang="en-IN" dirty="0"/>
          </a:p>
          <a:p>
            <a:pPr lvl="2"/>
            <a:endParaRPr lang="en-IN" dirty="0"/>
          </a:p>
          <a:p>
            <a:pPr lvl="2"/>
            <a:endParaRPr lang="en-IN" dirty="0"/>
          </a:p>
          <a:p>
            <a:endParaRPr lang="en-IN" dirty="0"/>
          </a:p>
          <a:p>
            <a:pPr marL="324000" lvl="1" indent="0">
              <a:buNone/>
            </a:pPr>
            <a:endParaRPr lang="en-IN" sz="2400" dirty="0"/>
          </a:p>
          <a:p>
            <a:pPr lvl="1"/>
            <a:endParaRPr lang="en-IN" dirty="0"/>
          </a:p>
        </p:txBody>
      </p:sp>
      <p:sp>
        <p:nvSpPr>
          <p:cNvPr id="4" name="Slide Number Placeholder 3">
            <a:extLst>
              <a:ext uri="{FF2B5EF4-FFF2-40B4-BE49-F238E27FC236}">
                <a16:creationId xmlns:a16="http://schemas.microsoft.com/office/drawing/2014/main" xmlns="" id="{ABB20C9F-9424-DA5B-BA90-06F6008FFE81}"/>
              </a:ext>
            </a:extLst>
          </p:cNvPr>
          <p:cNvSpPr>
            <a:spLocks noGrp="1"/>
          </p:cNvSpPr>
          <p:nvPr>
            <p:ph type="sldNum" sz="quarter" idx="12"/>
          </p:nvPr>
        </p:nvSpPr>
        <p:spPr/>
        <p:txBody>
          <a:bodyPr/>
          <a:lstStyle/>
          <a:p>
            <a:fld id="{61E7A2FA-DB73-42F6-A6AE-24181FCB7E13}" type="slidenum">
              <a:rPr lang="en-IN" smtClean="0"/>
              <a:pPr/>
              <a:t>2</a:t>
            </a:fld>
            <a:endParaRPr lang="en-IN" dirty="0"/>
          </a:p>
        </p:txBody>
      </p:sp>
      <p:sp>
        <p:nvSpPr>
          <p:cNvPr id="3" name="Footer Placeholder 2">
            <a:extLst>
              <a:ext uri="{FF2B5EF4-FFF2-40B4-BE49-F238E27FC236}">
                <a16:creationId xmlns:a16="http://schemas.microsoft.com/office/drawing/2014/main" xmlns="" id="{2E4C9C8F-7290-40EF-037F-F28DD3C85F31}"/>
              </a:ext>
            </a:extLst>
          </p:cNvPr>
          <p:cNvSpPr>
            <a:spLocks noGrp="1"/>
          </p:cNvSpPr>
          <p:nvPr>
            <p:ph type="ftr" sz="quarter" idx="11"/>
          </p:nvPr>
        </p:nvSpPr>
        <p:spPr/>
        <p:txBody>
          <a:bodyPr/>
          <a:lstStyle/>
          <a:p>
            <a:r>
              <a:rPr lang="en-IN" b="1" dirty="0"/>
              <a:t>CA PARAG VED</a:t>
            </a:r>
          </a:p>
        </p:txBody>
      </p:sp>
    </p:spTree>
    <p:extLst>
      <p:ext uri="{BB962C8B-B14F-4D97-AF65-F5344CB8AC3E}">
        <p14:creationId xmlns:p14="http://schemas.microsoft.com/office/powerpoint/2010/main" val="39684458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Discounting factor</a:t>
            </a:r>
          </a:p>
        </p:txBody>
      </p:sp>
      <p:sp>
        <p:nvSpPr>
          <p:cNvPr id="5" name="Content Placeholder 2"/>
          <p:cNvSpPr>
            <a:spLocks noGrp="1"/>
          </p:cNvSpPr>
          <p:nvPr>
            <p:ph idx="1"/>
          </p:nvPr>
        </p:nvSpPr>
        <p:spPr>
          <a:xfrm>
            <a:off x="514351" y="1600200"/>
            <a:ext cx="11153607" cy="4876800"/>
          </a:xfrm>
        </p:spPr>
        <p:txBody>
          <a:bodyPr/>
          <a:lstStyle/>
          <a:p>
            <a:pPr marL="0" indent="0">
              <a:buNone/>
            </a:pPr>
            <a:r>
              <a:rPr lang="en-IN" dirty="0"/>
              <a:t>Weighted Average Cost of Capital (WACC) =</a:t>
            </a:r>
          </a:p>
          <a:p>
            <a:endParaRPr lang="en-IN" dirty="0"/>
          </a:p>
          <a:p>
            <a:endParaRPr lang="en-IN" dirty="0"/>
          </a:p>
          <a:p>
            <a:endParaRPr lang="en-IN" dirty="0"/>
          </a:p>
          <a:p>
            <a:endParaRPr lang="en-IN" dirty="0"/>
          </a:p>
          <a:p>
            <a:pPr>
              <a:buNone/>
            </a:pPr>
            <a:r>
              <a:rPr lang="en-GB" dirty="0"/>
              <a:t>D = Debt                          </a:t>
            </a:r>
          </a:p>
          <a:p>
            <a:pPr>
              <a:buNone/>
            </a:pPr>
            <a:r>
              <a:rPr lang="en-GB" dirty="0"/>
              <a:t>E  = Equity</a:t>
            </a:r>
          </a:p>
          <a:p>
            <a:pPr>
              <a:buNone/>
            </a:pPr>
            <a:r>
              <a:rPr lang="en-GB" dirty="0" err="1"/>
              <a:t>Kd</a:t>
            </a:r>
            <a:r>
              <a:rPr lang="en-GB" dirty="0"/>
              <a:t> = Post tax cost of debt</a:t>
            </a:r>
          </a:p>
          <a:p>
            <a:pPr>
              <a:buNone/>
            </a:pPr>
            <a:r>
              <a:rPr lang="en-GB" dirty="0" err="1"/>
              <a:t>Ke</a:t>
            </a:r>
            <a:r>
              <a:rPr lang="en-GB" dirty="0"/>
              <a:t> = Cost of equity</a:t>
            </a:r>
          </a:p>
          <a:p>
            <a:endParaRPr lang="en-IN" dirty="0"/>
          </a:p>
        </p:txBody>
      </p:sp>
      <p:graphicFrame>
        <p:nvGraphicFramePr>
          <p:cNvPr id="6" name="Object 5"/>
          <p:cNvGraphicFramePr>
            <a:graphicFrameLocks noChangeAspect="1"/>
          </p:cNvGraphicFramePr>
          <p:nvPr>
            <p:extLst>
              <p:ext uri="{D42A27DB-BD31-4B8C-83A1-F6EECF244321}">
                <p14:modId xmlns:p14="http://schemas.microsoft.com/office/powerpoint/2010/main" val="4067310425"/>
              </p:ext>
            </p:extLst>
          </p:nvPr>
        </p:nvGraphicFramePr>
        <p:xfrm>
          <a:off x="528638" y="2391174"/>
          <a:ext cx="6924675" cy="1290637"/>
        </p:xfrm>
        <a:graphic>
          <a:graphicData uri="http://schemas.openxmlformats.org/presentationml/2006/ole">
            <mc:AlternateContent xmlns:mc="http://schemas.openxmlformats.org/markup-compatibility/2006">
              <mc:Choice xmlns:v="urn:schemas-microsoft-com:vml" Requires="v">
                <p:oleObj spid="_x0000_s1026" name="Worksheet" r:id="rId3" imgW="2619248" imgH="495300" progId="Excel.Sheet.8">
                  <p:embed/>
                </p:oleObj>
              </mc:Choice>
              <mc:Fallback>
                <p:oleObj name="Worksheet" r:id="rId3" imgW="2619248" imgH="495300" progId="Excel.Sheet.8">
                  <p:embed/>
                  <p:pic>
                    <p:nvPicPr>
                      <p:cNvPr id="6"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8638" y="2391174"/>
                        <a:ext cx="6924675" cy="1290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 name="Slide Number Placeholder 3">
            <a:extLst>
              <a:ext uri="{FF2B5EF4-FFF2-40B4-BE49-F238E27FC236}">
                <a16:creationId xmlns:a16="http://schemas.microsoft.com/office/drawing/2014/main" xmlns="" id="{0E7DF6B7-7789-E47D-9E3F-A605E796B41E}"/>
              </a:ext>
            </a:extLst>
          </p:cNvPr>
          <p:cNvSpPr>
            <a:spLocks noGrp="1"/>
          </p:cNvSpPr>
          <p:nvPr>
            <p:ph type="sldNum" sz="quarter" idx="12"/>
          </p:nvPr>
        </p:nvSpPr>
        <p:spPr/>
        <p:txBody>
          <a:bodyPr/>
          <a:lstStyle/>
          <a:p>
            <a:fld id="{61E7A2FA-DB73-42F6-A6AE-24181FCB7E13}" type="slidenum">
              <a:rPr lang="en-IN" smtClean="0"/>
              <a:pPr/>
              <a:t>20</a:t>
            </a:fld>
            <a:endParaRPr lang="en-IN" dirty="0"/>
          </a:p>
        </p:txBody>
      </p:sp>
      <p:sp>
        <p:nvSpPr>
          <p:cNvPr id="3" name="Footer Placeholder 2">
            <a:extLst>
              <a:ext uri="{FF2B5EF4-FFF2-40B4-BE49-F238E27FC236}">
                <a16:creationId xmlns:a16="http://schemas.microsoft.com/office/drawing/2014/main" xmlns="" id="{809FDA51-C3B4-8653-0666-AEAC9A72431E}"/>
              </a:ext>
            </a:extLst>
          </p:cNvPr>
          <p:cNvSpPr>
            <a:spLocks noGrp="1"/>
          </p:cNvSpPr>
          <p:nvPr>
            <p:ph type="ftr" sz="quarter" idx="11"/>
          </p:nvPr>
        </p:nvSpPr>
        <p:spPr>
          <a:xfrm>
            <a:off x="581192" y="6415639"/>
            <a:ext cx="6917210" cy="365125"/>
          </a:xfrm>
        </p:spPr>
        <p:txBody>
          <a:bodyPr/>
          <a:lstStyle/>
          <a:p>
            <a:r>
              <a:rPr lang="en-IN" b="1" dirty="0"/>
              <a:t>CA PARAG VED</a:t>
            </a:r>
          </a:p>
        </p:txBody>
      </p:sp>
    </p:spTree>
    <p:extLst>
      <p:ext uri="{BB962C8B-B14F-4D97-AF65-F5344CB8AC3E}">
        <p14:creationId xmlns:p14="http://schemas.microsoft.com/office/powerpoint/2010/main" val="29235809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DCF VALUE</a:t>
            </a:r>
          </a:p>
        </p:txBody>
      </p:sp>
      <p:sp>
        <p:nvSpPr>
          <p:cNvPr id="5" name="Rounded Rectangle 4"/>
          <p:cNvSpPr/>
          <p:nvPr/>
        </p:nvSpPr>
        <p:spPr>
          <a:xfrm>
            <a:off x="1915807" y="1999692"/>
            <a:ext cx="2016224" cy="1944216"/>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IN" sz="2000" b="1" dirty="0">
                <a:latin typeface="Calibri" panose="020F0502020204030204" pitchFamily="34" charset="0"/>
                <a:cs typeface="Calibri" panose="020F0502020204030204" pitchFamily="34" charset="0"/>
              </a:rPr>
              <a:t>Enterprise Value</a:t>
            </a:r>
          </a:p>
        </p:txBody>
      </p:sp>
      <p:sp>
        <p:nvSpPr>
          <p:cNvPr id="6" name="Curved Down Arrow 5"/>
          <p:cNvSpPr/>
          <p:nvPr/>
        </p:nvSpPr>
        <p:spPr>
          <a:xfrm rot="10072602">
            <a:off x="3350699" y="3819284"/>
            <a:ext cx="2879815" cy="1293797"/>
          </a:xfrm>
          <a:prstGeom prst="curvedDownArrow">
            <a:avLst/>
          </a:prstGeom>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IN" sz="2000">
              <a:solidFill>
                <a:schemeClr val="tx1"/>
              </a:solidFill>
              <a:latin typeface="Calibri" panose="020F0502020204030204" pitchFamily="34" charset="0"/>
              <a:cs typeface="Calibri" panose="020F0502020204030204" pitchFamily="34" charset="0"/>
            </a:endParaRPr>
          </a:p>
        </p:txBody>
      </p:sp>
      <p:sp>
        <p:nvSpPr>
          <p:cNvPr id="7" name="Curved Down Arrow 6"/>
          <p:cNvSpPr/>
          <p:nvPr/>
        </p:nvSpPr>
        <p:spPr>
          <a:xfrm rot="10535551">
            <a:off x="2427631" y="3810874"/>
            <a:ext cx="6922309" cy="2013036"/>
          </a:xfrm>
          <a:prstGeom prst="curvedDownArrow">
            <a:avLst/>
          </a:prstGeom>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IN" sz="2000">
              <a:solidFill>
                <a:schemeClr val="tx1"/>
              </a:solidFill>
              <a:latin typeface="Calibri" panose="020F0502020204030204" pitchFamily="34" charset="0"/>
              <a:cs typeface="Calibri" panose="020F0502020204030204" pitchFamily="34" charset="0"/>
            </a:endParaRPr>
          </a:p>
        </p:txBody>
      </p:sp>
      <p:sp>
        <p:nvSpPr>
          <p:cNvPr id="8" name="Rounded Rectangle 7"/>
          <p:cNvSpPr/>
          <p:nvPr/>
        </p:nvSpPr>
        <p:spPr>
          <a:xfrm>
            <a:off x="5090939" y="2467744"/>
            <a:ext cx="2196244" cy="1152128"/>
          </a:xfrm>
          <a:prstGeom prst="roundRect">
            <a:avLst/>
          </a:prstGeom>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IN" sz="2000" b="1" dirty="0">
                <a:latin typeface="Calibri" panose="020F0502020204030204" pitchFamily="34" charset="0"/>
                <a:cs typeface="Calibri" panose="020F0502020204030204" pitchFamily="34" charset="0"/>
              </a:rPr>
              <a:t>Future cash flows during explicit period</a:t>
            </a:r>
          </a:p>
        </p:txBody>
      </p:sp>
      <p:sp>
        <p:nvSpPr>
          <p:cNvPr id="9" name="Rounded Rectangle 8"/>
          <p:cNvSpPr/>
          <p:nvPr/>
        </p:nvSpPr>
        <p:spPr>
          <a:xfrm>
            <a:off x="8331299" y="2467744"/>
            <a:ext cx="1952600" cy="1152128"/>
          </a:xfrm>
          <a:prstGeom prst="roundRect">
            <a:avLst/>
          </a:prstGeom>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IN" sz="2000" b="1" dirty="0">
                <a:latin typeface="Calibri" panose="020F0502020204030204" pitchFamily="34" charset="0"/>
                <a:cs typeface="Calibri" panose="020F0502020204030204" pitchFamily="34" charset="0"/>
              </a:rPr>
              <a:t>Cash flows for perpetuity</a:t>
            </a:r>
          </a:p>
        </p:txBody>
      </p:sp>
      <p:sp>
        <p:nvSpPr>
          <p:cNvPr id="11" name="TextBox 10"/>
          <p:cNvSpPr txBox="1"/>
          <p:nvPr/>
        </p:nvSpPr>
        <p:spPr>
          <a:xfrm>
            <a:off x="4442867" y="4267944"/>
            <a:ext cx="1152128" cy="707886"/>
          </a:xfrm>
          <a:prstGeom prst="rect">
            <a:avLst/>
          </a:prstGeom>
          <a:noFill/>
        </p:spPr>
        <p:txBody>
          <a:bodyPr wrap="square" rtlCol="0">
            <a:spAutoFit/>
          </a:bodyPr>
          <a:lstStyle/>
          <a:p>
            <a:r>
              <a:rPr lang="en-IN" sz="2000" b="1" dirty="0">
                <a:latin typeface="Calibri" panose="020F0502020204030204" pitchFamily="34" charset="0"/>
                <a:cs typeface="Calibri" panose="020F0502020204030204" pitchFamily="34" charset="0"/>
              </a:rPr>
              <a:t>Present value</a:t>
            </a:r>
          </a:p>
        </p:txBody>
      </p:sp>
      <p:sp>
        <p:nvSpPr>
          <p:cNvPr id="12" name="TextBox 11"/>
          <p:cNvSpPr txBox="1"/>
          <p:nvPr/>
        </p:nvSpPr>
        <p:spPr>
          <a:xfrm>
            <a:off x="6099051" y="5060032"/>
            <a:ext cx="1152128" cy="707886"/>
          </a:xfrm>
          <a:prstGeom prst="rect">
            <a:avLst/>
          </a:prstGeom>
          <a:noFill/>
        </p:spPr>
        <p:txBody>
          <a:bodyPr wrap="square" rtlCol="0">
            <a:spAutoFit/>
          </a:bodyPr>
          <a:lstStyle/>
          <a:p>
            <a:r>
              <a:rPr lang="en-IN" sz="2000" b="1" dirty="0">
                <a:latin typeface="Calibri" panose="020F0502020204030204" pitchFamily="34" charset="0"/>
                <a:cs typeface="Calibri" panose="020F0502020204030204" pitchFamily="34" charset="0"/>
              </a:rPr>
              <a:t>Present value</a:t>
            </a:r>
          </a:p>
        </p:txBody>
      </p:sp>
      <p:sp>
        <p:nvSpPr>
          <p:cNvPr id="13" name="Equal 12"/>
          <p:cNvSpPr/>
          <p:nvPr/>
        </p:nvSpPr>
        <p:spPr>
          <a:xfrm>
            <a:off x="4257675" y="2843213"/>
            <a:ext cx="614363" cy="488627"/>
          </a:xfrm>
          <a:prstGeom prst="mathEqual">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IN">
              <a:solidFill>
                <a:schemeClr val="tx1"/>
              </a:solidFill>
            </a:endParaRPr>
          </a:p>
        </p:txBody>
      </p:sp>
      <p:sp>
        <p:nvSpPr>
          <p:cNvPr id="14" name="Plus 13"/>
          <p:cNvSpPr/>
          <p:nvPr/>
        </p:nvSpPr>
        <p:spPr>
          <a:xfrm>
            <a:off x="7586663" y="2843213"/>
            <a:ext cx="585787" cy="488627"/>
          </a:xfrm>
          <a:prstGeom prst="mathPlus">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IN"/>
          </a:p>
        </p:txBody>
      </p:sp>
      <p:sp>
        <p:nvSpPr>
          <p:cNvPr id="4" name="Slide Number Placeholder 3">
            <a:extLst>
              <a:ext uri="{FF2B5EF4-FFF2-40B4-BE49-F238E27FC236}">
                <a16:creationId xmlns:a16="http://schemas.microsoft.com/office/drawing/2014/main" xmlns="" id="{4149C162-1520-991B-1A7C-9F7293C5275A}"/>
              </a:ext>
            </a:extLst>
          </p:cNvPr>
          <p:cNvSpPr>
            <a:spLocks noGrp="1"/>
          </p:cNvSpPr>
          <p:nvPr>
            <p:ph type="sldNum" sz="quarter" idx="12"/>
          </p:nvPr>
        </p:nvSpPr>
        <p:spPr/>
        <p:txBody>
          <a:bodyPr/>
          <a:lstStyle/>
          <a:p>
            <a:fld id="{61E7A2FA-DB73-42F6-A6AE-24181FCB7E13}" type="slidenum">
              <a:rPr lang="en-IN" smtClean="0"/>
              <a:pPr/>
              <a:t>21</a:t>
            </a:fld>
            <a:endParaRPr lang="en-IN" dirty="0"/>
          </a:p>
        </p:txBody>
      </p:sp>
      <p:sp>
        <p:nvSpPr>
          <p:cNvPr id="3" name="Footer Placeholder 2">
            <a:extLst>
              <a:ext uri="{FF2B5EF4-FFF2-40B4-BE49-F238E27FC236}">
                <a16:creationId xmlns:a16="http://schemas.microsoft.com/office/drawing/2014/main" xmlns="" id="{24D450FD-FBB9-1998-9F73-DF2F129BEB08}"/>
              </a:ext>
            </a:extLst>
          </p:cNvPr>
          <p:cNvSpPr>
            <a:spLocks noGrp="1"/>
          </p:cNvSpPr>
          <p:nvPr>
            <p:ph type="ftr" sz="quarter" idx="11"/>
          </p:nvPr>
        </p:nvSpPr>
        <p:spPr>
          <a:xfrm>
            <a:off x="581192" y="6415639"/>
            <a:ext cx="6917210" cy="365125"/>
          </a:xfrm>
        </p:spPr>
        <p:txBody>
          <a:bodyPr/>
          <a:lstStyle/>
          <a:p>
            <a:r>
              <a:rPr lang="en-IN" b="1" dirty="0"/>
              <a:t>CA PARAG VED</a:t>
            </a:r>
          </a:p>
        </p:txBody>
      </p:sp>
    </p:spTree>
    <p:extLst>
      <p:ext uri="{BB962C8B-B14F-4D97-AF65-F5344CB8AC3E}">
        <p14:creationId xmlns:p14="http://schemas.microsoft.com/office/powerpoint/2010/main" val="31310178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IN" dirty="0"/>
              <a:t>EXAMPLE – DISCOUNTED CASH FLOW (DCF) METHOD</a:t>
            </a:r>
          </a:p>
        </p:txBody>
      </p:sp>
      <p:sp>
        <p:nvSpPr>
          <p:cNvPr id="4" name="Slide Number Placeholder 3">
            <a:extLst>
              <a:ext uri="{FF2B5EF4-FFF2-40B4-BE49-F238E27FC236}">
                <a16:creationId xmlns:a16="http://schemas.microsoft.com/office/drawing/2014/main" xmlns="" id="{18E6A934-497C-2936-B94C-4ED1A83D189E}"/>
              </a:ext>
            </a:extLst>
          </p:cNvPr>
          <p:cNvSpPr>
            <a:spLocks noGrp="1"/>
          </p:cNvSpPr>
          <p:nvPr>
            <p:ph type="sldNum" sz="quarter" idx="12"/>
          </p:nvPr>
        </p:nvSpPr>
        <p:spPr/>
        <p:txBody>
          <a:bodyPr/>
          <a:lstStyle/>
          <a:p>
            <a:fld id="{61E7A2FA-DB73-42F6-A6AE-24181FCB7E13}" type="slidenum">
              <a:rPr lang="en-IN" smtClean="0"/>
              <a:pPr/>
              <a:t>22</a:t>
            </a:fld>
            <a:endParaRPr lang="en-IN" dirty="0"/>
          </a:p>
        </p:txBody>
      </p:sp>
      <p:sp>
        <p:nvSpPr>
          <p:cNvPr id="2" name="Footer Placeholder 2">
            <a:extLst>
              <a:ext uri="{FF2B5EF4-FFF2-40B4-BE49-F238E27FC236}">
                <a16:creationId xmlns:a16="http://schemas.microsoft.com/office/drawing/2014/main" xmlns="" id="{45158626-02B0-B903-F98A-CD864592F728}"/>
              </a:ext>
            </a:extLst>
          </p:cNvPr>
          <p:cNvSpPr>
            <a:spLocks noGrp="1"/>
          </p:cNvSpPr>
          <p:nvPr>
            <p:ph type="ftr" sz="quarter" idx="11"/>
          </p:nvPr>
        </p:nvSpPr>
        <p:spPr>
          <a:xfrm>
            <a:off x="581192" y="6415639"/>
            <a:ext cx="6917210" cy="365125"/>
          </a:xfrm>
        </p:spPr>
        <p:txBody>
          <a:bodyPr/>
          <a:lstStyle/>
          <a:p>
            <a:r>
              <a:rPr lang="en-IN" b="1" dirty="0"/>
              <a:t>CA PARAG VED</a:t>
            </a:r>
          </a:p>
        </p:txBody>
      </p:sp>
      <p:pic>
        <p:nvPicPr>
          <p:cNvPr id="3" name="Picture 2">
            <a:extLst>
              <a:ext uri="{FF2B5EF4-FFF2-40B4-BE49-F238E27FC236}">
                <a16:creationId xmlns:a16="http://schemas.microsoft.com/office/drawing/2014/main" xmlns="" id="{5E18E920-D133-8AC9-946E-FF8CC7FE0BE3}"/>
              </a:ext>
            </a:extLst>
          </p:cNvPr>
          <p:cNvPicPr>
            <a:picLocks noChangeAspect="1"/>
          </p:cNvPicPr>
          <p:nvPr/>
        </p:nvPicPr>
        <p:blipFill>
          <a:blip r:embed="rId2"/>
          <a:stretch>
            <a:fillRect/>
          </a:stretch>
        </p:blipFill>
        <p:spPr>
          <a:xfrm>
            <a:off x="2343472" y="1765788"/>
            <a:ext cx="7177718" cy="4649851"/>
          </a:xfrm>
          <a:prstGeom prst="rect">
            <a:avLst/>
          </a:prstGeom>
        </p:spPr>
      </p:pic>
    </p:spTree>
    <p:extLst>
      <p:ext uri="{BB962C8B-B14F-4D97-AF65-F5344CB8AC3E}">
        <p14:creationId xmlns:p14="http://schemas.microsoft.com/office/powerpoint/2010/main" val="18874547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4A5A4B5D-FB03-1501-11C1-DE793C7EE3B8}"/>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xmlns="" id="{C3CCB97F-304A-2408-0C4B-4C3B6015E19B}"/>
              </a:ext>
            </a:extLst>
          </p:cNvPr>
          <p:cNvSpPr>
            <a:spLocks noGrp="1"/>
          </p:cNvSpPr>
          <p:nvPr>
            <p:ph type="title"/>
          </p:nvPr>
        </p:nvSpPr>
        <p:spPr/>
        <p:txBody>
          <a:bodyPr/>
          <a:lstStyle/>
          <a:p>
            <a:r>
              <a:rPr lang="en-IN" dirty="0"/>
              <a:t>EXAMPLE – DISCOUNTED CASH FLOW (DCF) METHOD</a:t>
            </a:r>
          </a:p>
        </p:txBody>
      </p:sp>
      <p:sp>
        <p:nvSpPr>
          <p:cNvPr id="4" name="Slide Number Placeholder 3">
            <a:extLst>
              <a:ext uri="{FF2B5EF4-FFF2-40B4-BE49-F238E27FC236}">
                <a16:creationId xmlns:a16="http://schemas.microsoft.com/office/drawing/2014/main" xmlns="" id="{71CED770-5DDC-C632-118A-91840B0C9F89}"/>
              </a:ext>
            </a:extLst>
          </p:cNvPr>
          <p:cNvSpPr>
            <a:spLocks noGrp="1"/>
          </p:cNvSpPr>
          <p:nvPr>
            <p:ph type="sldNum" sz="quarter" idx="12"/>
          </p:nvPr>
        </p:nvSpPr>
        <p:spPr/>
        <p:txBody>
          <a:bodyPr/>
          <a:lstStyle/>
          <a:p>
            <a:fld id="{61E7A2FA-DB73-42F6-A6AE-24181FCB7E13}" type="slidenum">
              <a:rPr lang="en-IN" smtClean="0"/>
              <a:pPr/>
              <a:t>23</a:t>
            </a:fld>
            <a:endParaRPr lang="en-IN" dirty="0"/>
          </a:p>
        </p:txBody>
      </p:sp>
      <p:sp>
        <p:nvSpPr>
          <p:cNvPr id="2" name="Footer Placeholder 2">
            <a:extLst>
              <a:ext uri="{FF2B5EF4-FFF2-40B4-BE49-F238E27FC236}">
                <a16:creationId xmlns:a16="http://schemas.microsoft.com/office/drawing/2014/main" xmlns="" id="{E8C51A7D-F09C-C9E7-CBEE-5B890826677D}"/>
              </a:ext>
            </a:extLst>
          </p:cNvPr>
          <p:cNvSpPr>
            <a:spLocks noGrp="1"/>
          </p:cNvSpPr>
          <p:nvPr>
            <p:ph type="ftr" sz="quarter" idx="11"/>
          </p:nvPr>
        </p:nvSpPr>
        <p:spPr>
          <a:xfrm>
            <a:off x="581192" y="6415639"/>
            <a:ext cx="6917210" cy="365125"/>
          </a:xfrm>
        </p:spPr>
        <p:txBody>
          <a:bodyPr/>
          <a:lstStyle/>
          <a:p>
            <a:r>
              <a:rPr lang="en-IN" b="1" dirty="0"/>
              <a:t>CA PARAG VED</a:t>
            </a:r>
          </a:p>
        </p:txBody>
      </p:sp>
      <p:pic>
        <p:nvPicPr>
          <p:cNvPr id="5" name="Picture 4">
            <a:extLst>
              <a:ext uri="{FF2B5EF4-FFF2-40B4-BE49-F238E27FC236}">
                <a16:creationId xmlns:a16="http://schemas.microsoft.com/office/drawing/2014/main" xmlns="" id="{FD5FB572-DA5B-4393-BBC2-03BD1D903A6A}"/>
              </a:ext>
            </a:extLst>
          </p:cNvPr>
          <p:cNvPicPr>
            <a:picLocks noChangeAspect="1"/>
          </p:cNvPicPr>
          <p:nvPr/>
        </p:nvPicPr>
        <p:blipFill>
          <a:blip r:embed="rId2"/>
          <a:stretch>
            <a:fillRect/>
          </a:stretch>
        </p:blipFill>
        <p:spPr>
          <a:xfrm>
            <a:off x="2242185" y="1751964"/>
            <a:ext cx="6044462" cy="4376378"/>
          </a:xfrm>
          <a:prstGeom prst="rect">
            <a:avLst/>
          </a:prstGeom>
        </p:spPr>
      </p:pic>
    </p:spTree>
    <p:extLst>
      <p:ext uri="{BB962C8B-B14F-4D97-AF65-F5344CB8AC3E}">
        <p14:creationId xmlns:p14="http://schemas.microsoft.com/office/powerpoint/2010/main" val="21041337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MARKET APPROACH</a:t>
            </a:r>
          </a:p>
        </p:txBody>
      </p:sp>
      <p:sp>
        <p:nvSpPr>
          <p:cNvPr id="4" name="Slide Number Placeholder 3">
            <a:extLst>
              <a:ext uri="{FF2B5EF4-FFF2-40B4-BE49-F238E27FC236}">
                <a16:creationId xmlns:a16="http://schemas.microsoft.com/office/drawing/2014/main" xmlns="" id="{8A9D100C-43AD-5159-4E3B-47D39EC50731}"/>
              </a:ext>
            </a:extLst>
          </p:cNvPr>
          <p:cNvSpPr>
            <a:spLocks noGrp="1"/>
          </p:cNvSpPr>
          <p:nvPr>
            <p:ph type="sldNum" sz="quarter" idx="12"/>
          </p:nvPr>
        </p:nvSpPr>
        <p:spPr/>
        <p:txBody>
          <a:bodyPr/>
          <a:lstStyle/>
          <a:p>
            <a:fld id="{61E7A2FA-DB73-42F6-A6AE-24181FCB7E13}" type="slidenum">
              <a:rPr lang="en-IN" smtClean="0"/>
              <a:pPr/>
              <a:t>24</a:t>
            </a:fld>
            <a:endParaRPr lang="en-IN" dirty="0"/>
          </a:p>
        </p:txBody>
      </p:sp>
      <p:sp>
        <p:nvSpPr>
          <p:cNvPr id="3" name="Footer Placeholder 2">
            <a:extLst>
              <a:ext uri="{FF2B5EF4-FFF2-40B4-BE49-F238E27FC236}">
                <a16:creationId xmlns:a16="http://schemas.microsoft.com/office/drawing/2014/main" xmlns="" id="{95180373-919A-5CF5-1393-BBC0C76434DB}"/>
              </a:ext>
            </a:extLst>
          </p:cNvPr>
          <p:cNvSpPr>
            <a:spLocks noGrp="1"/>
          </p:cNvSpPr>
          <p:nvPr>
            <p:ph type="ftr" sz="quarter" idx="11"/>
          </p:nvPr>
        </p:nvSpPr>
        <p:spPr>
          <a:xfrm>
            <a:off x="581192" y="6415639"/>
            <a:ext cx="6917210" cy="365125"/>
          </a:xfrm>
        </p:spPr>
        <p:txBody>
          <a:bodyPr/>
          <a:lstStyle/>
          <a:p>
            <a:r>
              <a:rPr lang="en-IN" b="1" dirty="0"/>
              <a:t>CA PARAG VED</a:t>
            </a:r>
          </a:p>
        </p:txBody>
      </p:sp>
    </p:spTree>
    <p:extLst>
      <p:ext uri="{BB962C8B-B14F-4D97-AF65-F5344CB8AC3E}">
        <p14:creationId xmlns:p14="http://schemas.microsoft.com/office/powerpoint/2010/main" val="10749200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MARKET PRICE METHOD</a:t>
            </a:r>
          </a:p>
        </p:txBody>
      </p:sp>
      <p:sp>
        <p:nvSpPr>
          <p:cNvPr id="6" name="Content Placeholder 5"/>
          <p:cNvSpPr>
            <a:spLocks noGrp="1"/>
          </p:cNvSpPr>
          <p:nvPr>
            <p:ph sz="half" idx="1"/>
          </p:nvPr>
        </p:nvSpPr>
        <p:spPr>
          <a:xfrm>
            <a:off x="581192" y="1580843"/>
            <a:ext cx="7299616" cy="4634427"/>
          </a:xfrm>
        </p:spPr>
        <p:txBody>
          <a:bodyPr>
            <a:normAutofit/>
          </a:bodyPr>
          <a:lstStyle/>
          <a:p>
            <a:r>
              <a:rPr lang="en-IN" dirty="0"/>
              <a:t>Evaluates the value on the basis of prices quoted on the stock exchange</a:t>
            </a:r>
          </a:p>
          <a:p>
            <a:r>
              <a:rPr lang="en-IN" dirty="0"/>
              <a:t>It is prudent to take weighted average of quoted price over a reasonable period</a:t>
            </a:r>
          </a:p>
          <a:p>
            <a:pPr lvl="1"/>
            <a:r>
              <a:rPr lang="en-IN" dirty="0"/>
              <a:t>Significant and Unusual fluctuations in the Market Price</a:t>
            </a:r>
          </a:p>
          <a:p>
            <a:r>
              <a:rPr lang="en-IN" dirty="0"/>
              <a:t>Thinly traded / Dormant Scrip – Low Floating Stock</a:t>
            </a:r>
          </a:p>
          <a:p>
            <a:r>
              <a:rPr lang="en-IN" dirty="0"/>
              <a:t>Regulatory bodies often consider market price as important basis – Preferential allotment, Takeover code</a:t>
            </a:r>
          </a:p>
        </p:txBody>
      </p:sp>
      <p:pic>
        <p:nvPicPr>
          <p:cNvPr id="10" name="Picture 2" descr="D:\Users\SSPA\Desktop\Pictures\Pictures for ppt\Trend\acquisition-cost-analysis.jpg">
            <a:extLst>
              <a:ext uri="{FF2B5EF4-FFF2-40B4-BE49-F238E27FC236}">
                <a16:creationId xmlns:a16="http://schemas.microsoft.com/office/drawing/2014/main" xmlns="" id="{C7E27098-661A-4C61-86F2-6D56BB86CCE4}"/>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9344" y="1700551"/>
            <a:ext cx="3541465" cy="4395009"/>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4" name="Slide Number Placeholder 3">
            <a:extLst>
              <a:ext uri="{FF2B5EF4-FFF2-40B4-BE49-F238E27FC236}">
                <a16:creationId xmlns:a16="http://schemas.microsoft.com/office/drawing/2014/main" xmlns="" id="{ED653923-BDBF-2E7F-4261-6D4AA3AEECCD}"/>
              </a:ext>
            </a:extLst>
          </p:cNvPr>
          <p:cNvSpPr>
            <a:spLocks noGrp="1"/>
          </p:cNvSpPr>
          <p:nvPr>
            <p:ph type="sldNum" sz="quarter" idx="12"/>
          </p:nvPr>
        </p:nvSpPr>
        <p:spPr/>
        <p:txBody>
          <a:bodyPr/>
          <a:lstStyle/>
          <a:p>
            <a:fld id="{61E7A2FA-DB73-42F6-A6AE-24181FCB7E13}" type="slidenum">
              <a:rPr lang="en-IN" smtClean="0"/>
              <a:pPr/>
              <a:t>25</a:t>
            </a:fld>
            <a:endParaRPr lang="en-IN" dirty="0"/>
          </a:p>
        </p:txBody>
      </p:sp>
      <p:sp>
        <p:nvSpPr>
          <p:cNvPr id="3" name="Footer Placeholder 2">
            <a:extLst>
              <a:ext uri="{FF2B5EF4-FFF2-40B4-BE49-F238E27FC236}">
                <a16:creationId xmlns:a16="http://schemas.microsoft.com/office/drawing/2014/main" xmlns="" id="{106B0968-0B4D-E3FF-FE05-CB5381C02D2C}"/>
              </a:ext>
            </a:extLst>
          </p:cNvPr>
          <p:cNvSpPr>
            <a:spLocks noGrp="1"/>
          </p:cNvSpPr>
          <p:nvPr>
            <p:ph type="ftr" sz="quarter" idx="11"/>
          </p:nvPr>
        </p:nvSpPr>
        <p:spPr>
          <a:xfrm>
            <a:off x="581192" y="6415639"/>
            <a:ext cx="6917210" cy="365125"/>
          </a:xfrm>
        </p:spPr>
        <p:txBody>
          <a:bodyPr/>
          <a:lstStyle/>
          <a:p>
            <a:r>
              <a:rPr lang="en-IN" b="1" dirty="0"/>
              <a:t>CA PARAG VED</a:t>
            </a:r>
          </a:p>
        </p:txBody>
      </p:sp>
    </p:spTree>
    <p:extLst>
      <p:ext uri="{BB962C8B-B14F-4D97-AF65-F5344CB8AC3E}">
        <p14:creationId xmlns:p14="http://schemas.microsoft.com/office/powerpoint/2010/main" val="12341535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IN" dirty="0"/>
              <a:t>CASE STUDY 1 - SELECTION OF </a:t>
            </a:r>
            <a:r>
              <a:rPr lang="en-IN" dirty="0" err="1"/>
              <a:t>sTOCK</a:t>
            </a:r>
            <a:r>
              <a:rPr lang="en-IN" dirty="0"/>
              <a:t> EXCHANGE</a:t>
            </a:r>
          </a:p>
        </p:txBody>
      </p:sp>
      <p:graphicFrame>
        <p:nvGraphicFramePr>
          <p:cNvPr id="2" name="Table 2">
            <a:extLst>
              <a:ext uri="{FF2B5EF4-FFF2-40B4-BE49-F238E27FC236}">
                <a16:creationId xmlns:a16="http://schemas.microsoft.com/office/drawing/2014/main" xmlns="" id="{BB9851B9-E34B-45BE-AF4C-986D044E92AF}"/>
              </a:ext>
            </a:extLst>
          </p:cNvPr>
          <p:cNvGraphicFramePr>
            <a:graphicFrameLocks noGrp="1"/>
          </p:cNvGraphicFramePr>
          <p:nvPr/>
        </p:nvGraphicFramePr>
        <p:xfrm>
          <a:off x="1659701" y="1844040"/>
          <a:ext cx="8127999" cy="1584960"/>
        </p:xfrm>
        <a:graphic>
          <a:graphicData uri="http://schemas.openxmlformats.org/drawingml/2006/table">
            <a:tbl>
              <a:tblPr firstRow="1" bandRow="1">
                <a:tableStyleId>{5C22544A-7EE6-4342-B048-85BDC9FD1C3A}</a:tableStyleId>
              </a:tblPr>
              <a:tblGrid>
                <a:gridCol w="4475792">
                  <a:extLst>
                    <a:ext uri="{9D8B030D-6E8A-4147-A177-3AD203B41FA5}">
                      <a16:colId xmlns:a16="http://schemas.microsoft.com/office/drawing/2014/main" xmlns="" val="3910828071"/>
                    </a:ext>
                  </a:extLst>
                </a:gridCol>
                <a:gridCol w="1693888">
                  <a:extLst>
                    <a:ext uri="{9D8B030D-6E8A-4147-A177-3AD203B41FA5}">
                      <a16:colId xmlns:a16="http://schemas.microsoft.com/office/drawing/2014/main" xmlns="" val="529577257"/>
                    </a:ext>
                  </a:extLst>
                </a:gridCol>
                <a:gridCol w="1958319">
                  <a:extLst>
                    <a:ext uri="{9D8B030D-6E8A-4147-A177-3AD203B41FA5}">
                      <a16:colId xmlns:a16="http://schemas.microsoft.com/office/drawing/2014/main" xmlns="" val="1689634013"/>
                    </a:ext>
                  </a:extLst>
                </a:gridCol>
              </a:tblGrid>
              <a:tr h="370840">
                <a:tc>
                  <a:txBody>
                    <a:bodyPr/>
                    <a:lstStyle/>
                    <a:p>
                      <a:r>
                        <a:rPr lang="en-IN" sz="2000">
                          <a:latin typeface="Calibri" panose="020F0502020204030204" pitchFamily="34" charset="0"/>
                          <a:cs typeface="Calibri" panose="020F0502020204030204" pitchFamily="34" charset="0"/>
                        </a:rPr>
                        <a:t>Particulars</a:t>
                      </a:r>
                    </a:p>
                  </a:txBody>
                  <a:tcPr/>
                </a:tc>
                <a:tc>
                  <a:txBody>
                    <a:bodyPr/>
                    <a:lstStyle/>
                    <a:p>
                      <a:pPr algn="ctr"/>
                      <a:r>
                        <a:rPr lang="en-IN" sz="2000">
                          <a:latin typeface="Calibri" panose="020F0502020204030204" pitchFamily="34" charset="0"/>
                          <a:cs typeface="Calibri" panose="020F0502020204030204" pitchFamily="34" charset="0"/>
                        </a:rPr>
                        <a:t>NSE</a:t>
                      </a:r>
                    </a:p>
                  </a:txBody>
                  <a:tcPr/>
                </a:tc>
                <a:tc>
                  <a:txBody>
                    <a:bodyPr/>
                    <a:lstStyle/>
                    <a:p>
                      <a:pPr algn="ctr"/>
                      <a:r>
                        <a:rPr lang="en-IN" sz="2000">
                          <a:latin typeface="Calibri" panose="020F0502020204030204" pitchFamily="34" charset="0"/>
                          <a:cs typeface="Calibri" panose="020F0502020204030204" pitchFamily="34" charset="0"/>
                        </a:rPr>
                        <a:t>BSE</a:t>
                      </a:r>
                    </a:p>
                  </a:txBody>
                  <a:tcPr/>
                </a:tc>
                <a:extLst>
                  <a:ext uri="{0D108BD9-81ED-4DB2-BD59-A6C34878D82A}">
                    <a16:rowId xmlns:a16="http://schemas.microsoft.com/office/drawing/2014/main" xmlns="" val="3474625773"/>
                  </a:ext>
                </a:extLst>
              </a:tr>
              <a:tr h="370840">
                <a:tc>
                  <a:txBody>
                    <a:bodyPr/>
                    <a:lstStyle/>
                    <a:p>
                      <a:r>
                        <a:rPr lang="en-IN" sz="2000">
                          <a:latin typeface="Calibri" panose="020F0502020204030204" pitchFamily="34" charset="0"/>
                          <a:cs typeface="Calibri" panose="020F0502020204030204" pitchFamily="34" charset="0"/>
                        </a:rPr>
                        <a:t>Volume</a:t>
                      </a:r>
                    </a:p>
                  </a:txBody>
                  <a:tcPr/>
                </a:tc>
                <a:tc>
                  <a:txBody>
                    <a:bodyPr/>
                    <a:lstStyle/>
                    <a:p>
                      <a:pPr algn="ctr"/>
                      <a:r>
                        <a:rPr lang="en-IN" sz="2000">
                          <a:latin typeface="Calibri" panose="020F0502020204030204" pitchFamily="34" charset="0"/>
                          <a:cs typeface="Calibri" panose="020F0502020204030204" pitchFamily="34" charset="0"/>
                        </a:rPr>
                        <a:t>2,00,00,000</a:t>
                      </a:r>
                    </a:p>
                  </a:txBody>
                  <a:tcPr/>
                </a:tc>
                <a:tc>
                  <a:txBody>
                    <a:bodyPr/>
                    <a:lstStyle/>
                    <a:p>
                      <a:pPr algn="ctr"/>
                      <a:r>
                        <a:rPr lang="en-IN" sz="2000">
                          <a:latin typeface="Calibri" panose="020F0502020204030204" pitchFamily="34" charset="0"/>
                          <a:cs typeface="Calibri" panose="020F0502020204030204" pitchFamily="34" charset="0"/>
                        </a:rPr>
                        <a:t>1,60,00,000</a:t>
                      </a:r>
                    </a:p>
                  </a:txBody>
                  <a:tcPr/>
                </a:tc>
                <a:extLst>
                  <a:ext uri="{0D108BD9-81ED-4DB2-BD59-A6C34878D82A}">
                    <a16:rowId xmlns:a16="http://schemas.microsoft.com/office/drawing/2014/main" xmlns="" val="171943898"/>
                  </a:ext>
                </a:extLst>
              </a:tr>
              <a:tr h="370840">
                <a:tc>
                  <a:txBody>
                    <a:bodyPr/>
                    <a:lstStyle/>
                    <a:p>
                      <a:r>
                        <a:rPr lang="en-IN" sz="2000" dirty="0">
                          <a:latin typeface="Calibri" panose="020F0502020204030204" pitchFamily="34" charset="0"/>
                          <a:cs typeface="Calibri" panose="020F0502020204030204" pitchFamily="34" charset="0"/>
                        </a:rPr>
                        <a:t>Volume weighted average price (‘VWAP’)</a:t>
                      </a:r>
                    </a:p>
                  </a:txBody>
                  <a:tcPr/>
                </a:tc>
                <a:tc>
                  <a:txBody>
                    <a:bodyPr/>
                    <a:lstStyle/>
                    <a:p>
                      <a:pPr algn="ctr"/>
                      <a:r>
                        <a:rPr lang="en-IN" sz="2000">
                          <a:latin typeface="Calibri" panose="020F0502020204030204" pitchFamily="34" charset="0"/>
                          <a:cs typeface="Calibri" panose="020F0502020204030204" pitchFamily="34" charset="0"/>
                        </a:rPr>
                        <a:t>98</a:t>
                      </a:r>
                    </a:p>
                  </a:txBody>
                  <a:tcPr/>
                </a:tc>
                <a:tc>
                  <a:txBody>
                    <a:bodyPr/>
                    <a:lstStyle/>
                    <a:p>
                      <a:pPr algn="ctr"/>
                      <a:r>
                        <a:rPr lang="en-IN" sz="2000">
                          <a:latin typeface="Calibri" panose="020F0502020204030204" pitchFamily="34" charset="0"/>
                          <a:cs typeface="Calibri" panose="020F0502020204030204" pitchFamily="34" charset="0"/>
                        </a:rPr>
                        <a:t>100</a:t>
                      </a:r>
                    </a:p>
                  </a:txBody>
                  <a:tcPr/>
                </a:tc>
                <a:extLst>
                  <a:ext uri="{0D108BD9-81ED-4DB2-BD59-A6C34878D82A}">
                    <a16:rowId xmlns:a16="http://schemas.microsoft.com/office/drawing/2014/main" xmlns="" val="4125042154"/>
                  </a:ext>
                </a:extLst>
              </a:tr>
              <a:tr h="370840">
                <a:tc>
                  <a:txBody>
                    <a:bodyPr/>
                    <a:lstStyle/>
                    <a:p>
                      <a:r>
                        <a:rPr lang="en-IN" sz="2000">
                          <a:latin typeface="Calibri" panose="020F0502020204030204" pitchFamily="34" charset="0"/>
                          <a:cs typeface="Calibri" panose="020F0502020204030204" pitchFamily="34" charset="0"/>
                        </a:rPr>
                        <a:t>Price to be considered</a:t>
                      </a:r>
                    </a:p>
                  </a:txBody>
                  <a:tcPr/>
                </a:tc>
                <a:tc>
                  <a:txBody>
                    <a:bodyPr/>
                    <a:lstStyle/>
                    <a:p>
                      <a:pPr algn="ctr"/>
                      <a:r>
                        <a:rPr lang="en-IN" sz="2000">
                          <a:latin typeface="Calibri" panose="020F0502020204030204" pitchFamily="34" charset="0"/>
                          <a:cs typeface="Calibri" panose="020F0502020204030204" pitchFamily="34" charset="0"/>
                        </a:rPr>
                        <a:t>✔</a:t>
                      </a:r>
                    </a:p>
                  </a:txBody>
                  <a:tcPr/>
                </a:tc>
                <a:tc>
                  <a:txBody>
                    <a:bodyPr/>
                    <a:lstStyle/>
                    <a:p>
                      <a:pPr algn="ctr"/>
                      <a:r>
                        <a:rPr lang="en-IN" sz="2000" dirty="0">
                          <a:latin typeface="Calibri" panose="020F0502020204030204" pitchFamily="34" charset="0"/>
                          <a:cs typeface="Calibri" panose="020F0502020204030204" pitchFamily="34" charset="0"/>
                        </a:rPr>
                        <a:t>❌</a:t>
                      </a:r>
                    </a:p>
                  </a:txBody>
                  <a:tcPr/>
                </a:tc>
                <a:extLst>
                  <a:ext uri="{0D108BD9-81ED-4DB2-BD59-A6C34878D82A}">
                    <a16:rowId xmlns:a16="http://schemas.microsoft.com/office/drawing/2014/main" xmlns="" val="2530214715"/>
                  </a:ext>
                </a:extLst>
              </a:tr>
            </a:tbl>
          </a:graphicData>
        </a:graphic>
      </p:graphicFrame>
      <p:sp>
        <p:nvSpPr>
          <p:cNvPr id="8" name="Content Placeholder 2">
            <a:extLst>
              <a:ext uri="{FF2B5EF4-FFF2-40B4-BE49-F238E27FC236}">
                <a16:creationId xmlns:a16="http://schemas.microsoft.com/office/drawing/2014/main" xmlns="" id="{84ECA13B-1939-4662-856A-7D31E34A777B}"/>
              </a:ext>
            </a:extLst>
          </p:cNvPr>
          <p:cNvSpPr txBox="1">
            <a:spLocks/>
          </p:cNvSpPr>
          <p:nvPr/>
        </p:nvSpPr>
        <p:spPr>
          <a:xfrm>
            <a:off x="581192" y="1588536"/>
            <a:ext cx="11029615" cy="4626734"/>
          </a:xfrm>
          <a:prstGeom prst="rect">
            <a:avLst/>
          </a:prstGeom>
        </p:spPr>
        <p:txBody>
          <a:bodyPr>
            <a:normAutofit/>
          </a:bodyPr>
          <a:lst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2400" kern="1200">
                <a:solidFill>
                  <a:schemeClr val="tx2"/>
                </a:solidFill>
                <a:latin typeface="Calibri" panose="020F0502020204030204" pitchFamily="34" charset="0"/>
                <a:ea typeface="+mn-ea"/>
                <a:cs typeface="Calibri" panose="020F0502020204030204" pitchFamily="34" charset="0"/>
              </a:defRPr>
            </a:lvl1pPr>
            <a:lvl2pPr marL="630000" indent="-306000" algn="l" defTabSz="457200" rtl="0" eaLnBrk="1" latinLnBrk="0" hangingPunct="1">
              <a:spcBef>
                <a:spcPct val="20000"/>
              </a:spcBef>
              <a:spcAft>
                <a:spcPts val="600"/>
              </a:spcAft>
              <a:buClr>
                <a:schemeClr val="accent2"/>
              </a:buClr>
              <a:buSzPct val="92000"/>
              <a:buFont typeface="Arial" panose="020B0604020202020204" pitchFamily="34" charset="0"/>
              <a:buChar char="•"/>
              <a:defRPr sz="2200" kern="1200">
                <a:solidFill>
                  <a:schemeClr val="tx2"/>
                </a:solidFill>
                <a:latin typeface="Calibri" panose="020F0502020204030204" pitchFamily="34" charset="0"/>
                <a:ea typeface="+mn-ea"/>
                <a:cs typeface="Calibri" panose="020F0502020204030204" pitchFamily="34" charset="0"/>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2000" kern="1200">
                <a:solidFill>
                  <a:schemeClr val="tx2"/>
                </a:solidFill>
                <a:latin typeface="Calibri" panose="020F0502020204030204" pitchFamily="34" charset="0"/>
                <a:ea typeface="+mn-ea"/>
                <a:cs typeface="Calibri" panose="020F0502020204030204" pitchFamily="34" charset="0"/>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Calibri" panose="020F0502020204030204" pitchFamily="34" charset="0"/>
                <a:ea typeface="+mn-ea"/>
                <a:cs typeface="Calibri" panose="020F0502020204030204" pitchFamily="34" charset="0"/>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Calibri" panose="020F0502020204030204" pitchFamily="34" charset="0"/>
                <a:ea typeface="+mn-ea"/>
                <a:cs typeface="Calibri" panose="020F0502020204030204" pitchFamily="34" charset="0"/>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endParaRPr lang="en-IN" dirty="0"/>
          </a:p>
        </p:txBody>
      </p:sp>
      <p:sp>
        <p:nvSpPr>
          <p:cNvPr id="9" name="TextBox 8">
            <a:extLst>
              <a:ext uri="{FF2B5EF4-FFF2-40B4-BE49-F238E27FC236}">
                <a16:creationId xmlns:a16="http://schemas.microsoft.com/office/drawing/2014/main" xmlns="" id="{6F91555D-C56B-4A63-8601-C8E2B2B877B7}"/>
              </a:ext>
            </a:extLst>
          </p:cNvPr>
          <p:cNvSpPr txBox="1"/>
          <p:nvPr/>
        </p:nvSpPr>
        <p:spPr>
          <a:xfrm>
            <a:off x="1659700" y="3852638"/>
            <a:ext cx="8127999" cy="646331"/>
          </a:xfrm>
          <a:prstGeom prst="rect">
            <a:avLst/>
          </a:prstGeom>
          <a:noFill/>
        </p:spPr>
        <p:txBody>
          <a:bodyPr wrap="square">
            <a:spAutoFit/>
          </a:bodyPr>
          <a:lstStyle/>
          <a:p>
            <a:r>
              <a:rPr lang="en-IN" i="1" dirty="0"/>
              <a:t>Generally, market price from the stock exchange on which the trading volume is higher is considered</a:t>
            </a:r>
          </a:p>
        </p:txBody>
      </p:sp>
      <p:sp>
        <p:nvSpPr>
          <p:cNvPr id="4" name="Slide Number Placeholder 3">
            <a:extLst>
              <a:ext uri="{FF2B5EF4-FFF2-40B4-BE49-F238E27FC236}">
                <a16:creationId xmlns:a16="http://schemas.microsoft.com/office/drawing/2014/main" xmlns="" id="{7F023B98-5603-1372-6E35-8371C767D1B3}"/>
              </a:ext>
            </a:extLst>
          </p:cNvPr>
          <p:cNvSpPr>
            <a:spLocks noGrp="1"/>
          </p:cNvSpPr>
          <p:nvPr>
            <p:ph type="sldNum" sz="quarter" idx="12"/>
          </p:nvPr>
        </p:nvSpPr>
        <p:spPr/>
        <p:txBody>
          <a:bodyPr/>
          <a:lstStyle/>
          <a:p>
            <a:fld id="{61E7A2FA-DB73-42F6-A6AE-24181FCB7E13}" type="slidenum">
              <a:rPr lang="en-IN" smtClean="0"/>
              <a:pPr/>
              <a:t>26</a:t>
            </a:fld>
            <a:endParaRPr lang="en-IN" dirty="0"/>
          </a:p>
        </p:txBody>
      </p:sp>
      <p:sp>
        <p:nvSpPr>
          <p:cNvPr id="3" name="Footer Placeholder 2">
            <a:extLst>
              <a:ext uri="{FF2B5EF4-FFF2-40B4-BE49-F238E27FC236}">
                <a16:creationId xmlns:a16="http://schemas.microsoft.com/office/drawing/2014/main" xmlns="" id="{9DED7778-D236-53F3-787C-9EE7F158AB4F}"/>
              </a:ext>
            </a:extLst>
          </p:cNvPr>
          <p:cNvSpPr>
            <a:spLocks noGrp="1"/>
          </p:cNvSpPr>
          <p:nvPr>
            <p:ph type="ftr" sz="quarter" idx="11"/>
          </p:nvPr>
        </p:nvSpPr>
        <p:spPr>
          <a:xfrm>
            <a:off x="581192" y="6415639"/>
            <a:ext cx="6917210" cy="365125"/>
          </a:xfrm>
        </p:spPr>
        <p:txBody>
          <a:bodyPr/>
          <a:lstStyle/>
          <a:p>
            <a:r>
              <a:rPr lang="en-IN" b="1" dirty="0"/>
              <a:t>CA PARAG VED</a:t>
            </a:r>
          </a:p>
        </p:txBody>
      </p:sp>
    </p:spTree>
    <p:extLst>
      <p:ext uri="{BB962C8B-B14F-4D97-AF65-F5344CB8AC3E}">
        <p14:creationId xmlns:p14="http://schemas.microsoft.com/office/powerpoint/2010/main" val="5926804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IN" dirty="0"/>
              <a:t>EXAMPLE - MARKET PRICE METHOD</a:t>
            </a:r>
          </a:p>
        </p:txBody>
      </p:sp>
      <p:sp>
        <p:nvSpPr>
          <p:cNvPr id="3" name="Slide Number Placeholder 2">
            <a:extLst>
              <a:ext uri="{FF2B5EF4-FFF2-40B4-BE49-F238E27FC236}">
                <a16:creationId xmlns:a16="http://schemas.microsoft.com/office/drawing/2014/main" xmlns="" id="{55CF6309-A126-5887-8BCD-4857637C9CF8}"/>
              </a:ext>
            </a:extLst>
          </p:cNvPr>
          <p:cNvSpPr>
            <a:spLocks noGrp="1"/>
          </p:cNvSpPr>
          <p:nvPr>
            <p:ph type="sldNum" sz="quarter" idx="12"/>
          </p:nvPr>
        </p:nvSpPr>
        <p:spPr/>
        <p:txBody>
          <a:bodyPr/>
          <a:lstStyle/>
          <a:p>
            <a:fld id="{61E7A2FA-DB73-42F6-A6AE-24181FCB7E13}" type="slidenum">
              <a:rPr lang="en-IN" smtClean="0"/>
              <a:pPr/>
              <a:t>27</a:t>
            </a:fld>
            <a:endParaRPr lang="en-IN" dirty="0"/>
          </a:p>
        </p:txBody>
      </p:sp>
      <p:sp>
        <p:nvSpPr>
          <p:cNvPr id="2" name="Footer Placeholder 2">
            <a:extLst>
              <a:ext uri="{FF2B5EF4-FFF2-40B4-BE49-F238E27FC236}">
                <a16:creationId xmlns:a16="http://schemas.microsoft.com/office/drawing/2014/main" xmlns="" id="{1FA50116-5DCF-8E69-64CA-547F7700304A}"/>
              </a:ext>
            </a:extLst>
          </p:cNvPr>
          <p:cNvSpPr>
            <a:spLocks noGrp="1"/>
          </p:cNvSpPr>
          <p:nvPr>
            <p:ph type="ftr" sz="quarter" idx="11"/>
          </p:nvPr>
        </p:nvSpPr>
        <p:spPr>
          <a:xfrm>
            <a:off x="581192" y="6415639"/>
            <a:ext cx="6917210" cy="365125"/>
          </a:xfrm>
        </p:spPr>
        <p:txBody>
          <a:bodyPr/>
          <a:lstStyle/>
          <a:p>
            <a:r>
              <a:rPr lang="en-IN" b="1" dirty="0"/>
              <a:t>CA PARAG VED</a:t>
            </a:r>
          </a:p>
        </p:txBody>
      </p:sp>
      <p:pic>
        <p:nvPicPr>
          <p:cNvPr id="5" name="Picture 4">
            <a:extLst>
              <a:ext uri="{FF2B5EF4-FFF2-40B4-BE49-F238E27FC236}">
                <a16:creationId xmlns:a16="http://schemas.microsoft.com/office/drawing/2014/main" xmlns="" id="{A6103DEF-40A7-DBBB-40F4-FAAA4A0461A7}"/>
              </a:ext>
            </a:extLst>
          </p:cNvPr>
          <p:cNvPicPr>
            <a:picLocks noChangeAspect="1"/>
          </p:cNvPicPr>
          <p:nvPr/>
        </p:nvPicPr>
        <p:blipFill>
          <a:blip r:embed="rId2"/>
          <a:stretch>
            <a:fillRect/>
          </a:stretch>
        </p:blipFill>
        <p:spPr>
          <a:xfrm>
            <a:off x="2743199" y="1942222"/>
            <a:ext cx="5419881" cy="3395588"/>
          </a:xfrm>
          <a:prstGeom prst="rect">
            <a:avLst/>
          </a:prstGeom>
        </p:spPr>
      </p:pic>
    </p:spTree>
    <p:extLst>
      <p:ext uri="{BB962C8B-B14F-4D97-AF65-F5344CB8AC3E}">
        <p14:creationId xmlns:p14="http://schemas.microsoft.com/office/powerpoint/2010/main" val="209647055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CDBAE5F-1312-4692-BB48-95C3DA7372EF}"/>
              </a:ext>
            </a:extLst>
          </p:cNvPr>
          <p:cNvSpPr>
            <a:spLocks noGrp="1"/>
          </p:cNvSpPr>
          <p:nvPr>
            <p:ph type="title"/>
          </p:nvPr>
        </p:nvSpPr>
        <p:spPr/>
        <p:txBody>
          <a:bodyPr>
            <a:normAutofit fontScale="90000"/>
          </a:bodyPr>
          <a:lstStyle/>
          <a:p>
            <a:r>
              <a:rPr lang="en-IN" dirty="0"/>
              <a:t>COMPARABLE COMPANIES MULTIPLE (CCM) / TRANSACTION MULTIPLE (CTM) METHOD</a:t>
            </a:r>
          </a:p>
        </p:txBody>
      </p:sp>
      <p:sp>
        <p:nvSpPr>
          <p:cNvPr id="3" name="Content Placeholder 2">
            <a:extLst>
              <a:ext uri="{FF2B5EF4-FFF2-40B4-BE49-F238E27FC236}">
                <a16:creationId xmlns:a16="http://schemas.microsoft.com/office/drawing/2014/main" xmlns="" id="{AE6A4455-60C7-4194-AD3F-7D59E69CB848}"/>
              </a:ext>
            </a:extLst>
          </p:cNvPr>
          <p:cNvSpPr>
            <a:spLocks noGrp="1"/>
          </p:cNvSpPr>
          <p:nvPr>
            <p:ph idx="1"/>
          </p:nvPr>
        </p:nvSpPr>
        <p:spPr/>
        <p:txBody>
          <a:bodyPr/>
          <a:lstStyle/>
          <a:p>
            <a:r>
              <a:rPr lang="en-US" dirty="0"/>
              <a:t>CCM Method involves valuing a company using multiples derived from market prices of comparable listed companies.</a:t>
            </a:r>
          </a:p>
          <a:p>
            <a:r>
              <a:rPr lang="en-US" dirty="0"/>
              <a:t>CTM Method involves valuing a company using multiples based on deals that have happened in comparable listed or unlisted companies</a:t>
            </a:r>
          </a:p>
          <a:p>
            <a:r>
              <a:rPr lang="en-IN" dirty="0"/>
              <a:t>Generally applied in case of unlisted entities</a:t>
            </a:r>
          </a:p>
          <a:p>
            <a:endParaRPr lang="en-IN" dirty="0"/>
          </a:p>
        </p:txBody>
      </p:sp>
      <p:sp>
        <p:nvSpPr>
          <p:cNvPr id="5" name="Slide Number Placeholder 4">
            <a:extLst>
              <a:ext uri="{FF2B5EF4-FFF2-40B4-BE49-F238E27FC236}">
                <a16:creationId xmlns:a16="http://schemas.microsoft.com/office/drawing/2014/main" xmlns="" id="{6F7D8FBA-33B1-88D8-292E-46CCA898E8F3}"/>
              </a:ext>
            </a:extLst>
          </p:cNvPr>
          <p:cNvSpPr>
            <a:spLocks noGrp="1"/>
          </p:cNvSpPr>
          <p:nvPr>
            <p:ph type="sldNum" sz="quarter" idx="12"/>
          </p:nvPr>
        </p:nvSpPr>
        <p:spPr/>
        <p:txBody>
          <a:bodyPr/>
          <a:lstStyle/>
          <a:p>
            <a:fld id="{61E7A2FA-DB73-42F6-A6AE-24181FCB7E13}" type="slidenum">
              <a:rPr lang="en-IN" smtClean="0"/>
              <a:pPr/>
              <a:t>28</a:t>
            </a:fld>
            <a:endParaRPr lang="en-IN" dirty="0"/>
          </a:p>
        </p:txBody>
      </p:sp>
      <p:sp>
        <p:nvSpPr>
          <p:cNvPr id="4" name="Footer Placeholder 2">
            <a:extLst>
              <a:ext uri="{FF2B5EF4-FFF2-40B4-BE49-F238E27FC236}">
                <a16:creationId xmlns:a16="http://schemas.microsoft.com/office/drawing/2014/main" xmlns="" id="{B6EBFF2F-0A6A-488E-EC5B-23C1E5DA2326}"/>
              </a:ext>
            </a:extLst>
          </p:cNvPr>
          <p:cNvSpPr>
            <a:spLocks noGrp="1"/>
          </p:cNvSpPr>
          <p:nvPr>
            <p:ph type="ftr" sz="quarter" idx="11"/>
          </p:nvPr>
        </p:nvSpPr>
        <p:spPr>
          <a:xfrm>
            <a:off x="581192" y="6415639"/>
            <a:ext cx="6917210" cy="365125"/>
          </a:xfrm>
        </p:spPr>
        <p:txBody>
          <a:bodyPr/>
          <a:lstStyle/>
          <a:p>
            <a:r>
              <a:rPr lang="en-IN" b="1" dirty="0"/>
              <a:t>CA PARAG VED</a:t>
            </a:r>
          </a:p>
        </p:txBody>
      </p:sp>
    </p:spTree>
    <p:extLst>
      <p:ext uri="{BB962C8B-B14F-4D97-AF65-F5344CB8AC3E}">
        <p14:creationId xmlns:p14="http://schemas.microsoft.com/office/powerpoint/2010/main" val="26985219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Steps for CCM Method / CTM Method</a:t>
            </a:r>
          </a:p>
        </p:txBody>
      </p:sp>
      <p:graphicFrame>
        <p:nvGraphicFramePr>
          <p:cNvPr id="6" name="Content Placeholder 5">
            <a:extLst>
              <a:ext uri="{FF2B5EF4-FFF2-40B4-BE49-F238E27FC236}">
                <a16:creationId xmlns:a16="http://schemas.microsoft.com/office/drawing/2014/main" xmlns="" id="{5BD62AAA-62B6-4935-86A1-AC9FFFCFBB97}"/>
              </a:ext>
            </a:extLst>
          </p:cNvPr>
          <p:cNvGraphicFramePr>
            <a:graphicFrameLocks noGrp="1"/>
          </p:cNvGraphicFramePr>
          <p:nvPr>
            <p:ph idx="1"/>
          </p:nvPr>
        </p:nvGraphicFramePr>
        <p:xfrm>
          <a:off x="581025" y="1556372"/>
          <a:ext cx="11029950" cy="46259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a:extLst>
              <a:ext uri="{FF2B5EF4-FFF2-40B4-BE49-F238E27FC236}">
                <a16:creationId xmlns:a16="http://schemas.microsoft.com/office/drawing/2014/main" xmlns="" id="{C7531548-5B42-6F3A-B6F1-3F38F6BC06DE}"/>
              </a:ext>
            </a:extLst>
          </p:cNvPr>
          <p:cNvSpPr>
            <a:spLocks noGrp="1"/>
          </p:cNvSpPr>
          <p:nvPr>
            <p:ph type="sldNum" sz="quarter" idx="12"/>
          </p:nvPr>
        </p:nvSpPr>
        <p:spPr/>
        <p:txBody>
          <a:bodyPr/>
          <a:lstStyle/>
          <a:p>
            <a:fld id="{61E7A2FA-DB73-42F6-A6AE-24181FCB7E13}" type="slidenum">
              <a:rPr lang="en-IN" smtClean="0"/>
              <a:pPr/>
              <a:t>29</a:t>
            </a:fld>
            <a:endParaRPr lang="en-IN" dirty="0"/>
          </a:p>
        </p:txBody>
      </p:sp>
      <p:sp>
        <p:nvSpPr>
          <p:cNvPr id="3" name="Footer Placeholder 2">
            <a:extLst>
              <a:ext uri="{FF2B5EF4-FFF2-40B4-BE49-F238E27FC236}">
                <a16:creationId xmlns:a16="http://schemas.microsoft.com/office/drawing/2014/main" xmlns="" id="{46D7A492-7837-A7B2-AFD3-9093EA46BF9F}"/>
              </a:ext>
            </a:extLst>
          </p:cNvPr>
          <p:cNvSpPr>
            <a:spLocks noGrp="1"/>
          </p:cNvSpPr>
          <p:nvPr>
            <p:ph type="ftr" sz="quarter" idx="11"/>
          </p:nvPr>
        </p:nvSpPr>
        <p:spPr>
          <a:xfrm>
            <a:off x="581192" y="6415639"/>
            <a:ext cx="6917210" cy="365125"/>
          </a:xfrm>
        </p:spPr>
        <p:txBody>
          <a:bodyPr/>
          <a:lstStyle/>
          <a:p>
            <a:r>
              <a:rPr lang="en-IN" b="1" dirty="0"/>
              <a:t>CA PARAG VED</a:t>
            </a:r>
          </a:p>
        </p:txBody>
      </p:sp>
    </p:spTree>
    <p:extLst>
      <p:ext uri="{BB962C8B-B14F-4D97-AF65-F5344CB8AC3E}">
        <p14:creationId xmlns:p14="http://schemas.microsoft.com/office/powerpoint/2010/main" val="35129199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effectLst/>
                <a:latin typeface="Calibri" panose="020F0502020204030204" pitchFamily="34" charset="0"/>
                <a:ea typeface="Calibri" panose="020F0502020204030204" pitchFamily="34" charset="0"/>
              </a:rPr>
              <a:t>Evolution of valuation</a:t>
            </a:r>
            <a:endParaRPr lang="en-IN" sz="4000" dirty="0"/>
          </a:p>
        </p:txBody>
      </p:sp>
      <p:sp>
        <p:nvSpPr>
          <p:cNvPr id="4" name="Slide Number Placeholder 3">
            <a:extLst>
              <a:ext uri="{FF2B5EF4-FFF2-40B4-BE49-F238E27FC236}">
                <a16:creationId xmlns:a16="http://schemas.microsoft.com/office/drawing/2014/main" xmlns="" id="{AC3331D2-2C2E-8933-5F11-DCB4C64F6705}"/>
              </a:ext>
            </a:extLst>
          </p:cNvPr>
          <p:cNvSpPr>
            <a:spLocks noGrp="1"/>
          </p:cNvSpPr>
          <p:nvPr>
            <p:ph type="sldNum" sz="quarter" idx="12"/>
          </p:nvPr>
        </p:nvSpPr>
        <p:spPr/>
        <p:txBody>
          <a:bodyPr/>
          <a:lstStyle/>
          <a:p>
            <a:fld id="{61E7A2FA-DB73-42F6-A6AE-24181FCB7E13}" type="slidenum">
              <a:rPr lang="en-IN" smtClean="0"/>
              <a:pPr/>
              <a:t>3</a:t>
            </a:fld>
            <a:endParaRPr lang="en-IN" dirty="0"/>
          </a:p>
        </p:txBody>
      </p:sp>
      <p:sp>
        <p:nvSpPr>
          <p:cNvPr id="3" name="Footer Placeholder 2">
            <a:extLst>
              <a:ext uri="{FF2B5EF4-FFF2-40B4-BE49-F238E27FC236}">
                <a16:creationId xmlns:a16="http://schemas.microsoft.com/office/drawing/2014/main" xmlns="" id="{132C84FE-8C86-AFE0-0E23-CC8FF1D272A0}"/>
              </a:ext>
            </a:extLst>
          </p:cNvPr>
          <p:cNvSpPr>
            <a:spLocks noGrp="1"/>
          </p:cNvSpPr>
          <p:nvPr>
            <p:ph type="ftr" sz="quarter" idx="11"/>
          </p:nvPr>
        </p:nvSpPr>
        <p:spPr>
          <a:xfrm>
            <a:off x="581192" y="6415639"/>
            <a:ext cx="6917210" cy="365125"/>
          </a:xfrm>
        </p:spPr>
        <p:txBody>
          <a:bodyPr/>
          <a:lstStyle/>
          <a:p>
            <a:r>
              <a:rPr lang="en-IN" dirty="0"/>
              <a:t>CA PARAG VED</a:t>
            </a:r>
          </a:p>
        </p:txBody>
      </p:sp>
    </p:spTree>
    <p:extLst>
      <p:ext uri="{BB962C8B-B14F-4D97-AF65-F5344CB8AC3E}">
        <p14:creationId xmlns:p14="http://schemas.microsoft.com/office/powerpoint/2010/main" val="42660417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IN" dirty="0"/>
              <a:t>COMPARABLE COMPANIES MULTIPLE METHOD</a:t>
            </a:r>
          </a:p>
        </p:txBody>
      </p:sp>
      <p:sp>
        <p:nvSpPr>
          <p:cNvPr id="19" name="Content Placeholder 2">
            <a:extLst>
              <a:ext uri="{FF2B5EF4-FFF2-40B4-BE49-F238E27FC236}">
                <a16:creationId xmlns:a16="http://schemas.microsoft.com/office/drawing/2014/main" xmlns="" id="{1480F89D-7373-49AC-AACE-ED8EA44B76E4}"/>
              </a:ext>
            </a:extLst>
          </p:cNvPr>
          <p:cNvSpPr>
            <a:spLocks noGrp="1"/>
          </p:cNvSpPr>
          <p:nvPr>
            <p:ph idx="1"/>
          </p:nvPr>
        </p:nvSpPr>
        <p:spPr>
          <a:xfrm>
            <a:off x="3195972" y="1817790"/>
            <a:ext cx="4558146" cy="4266332"/>
          </a:xfrm>
        </p:spPr>
        <p:txBody>
          <a:bodyPr/>
          <a:lstStyle/>
          <a:p>
            <a:pPr lvl="0"/>
            <a:r>
              <a:rPr lang="en-US" dirty="0"/>
              <a:t>EBITDA Multiple (EV / EBITDA)</a:t>
            </a:r>
          </a:p>
          <a:p>
            <a:r>
              <a:rPr lang="en-IN" dirty="0"/>
              <a:t>Revenue multiple (EV / Revenue) </a:t>
            </a:r>
          </a:p>
          <a:p>
            <a:pPr marL="0" indent="0">
              <a:buNone/>
            </a:pPr>
            <a:endParaRPr lang="en-IN" dirty="0"/>
          </a:p>
          <a:p>
            <a:r>
              <a:rPr lang="en-IN" dirty="0"/>
              <a:t>PE Multiple</a:t>
            </a:r>
          </a:p>
          <a:p>
            <a:endParaRPr lang="en-IN" dirty="0"/>
          </a:p>
          <a:p>
            <a:pPr marL="0" indent="0">
              <a:buNone/>
            </a:pPr>
            <a:endParaRPr lang="en-IN" dirty="0"/>
          </a:p>
          <a:p>
            <a:r>
              <a:rPr lang="en-IN" dirty="0"/>
              <a:t>Book Value Multiple</a:t>
            </a:r>
          </a:p>
          <a:p>
            <a:pPr marL="0" indent="0">
              <a:buNone/>
            </a:pPr>
            <a:endParaRPr lang="en-IN" dirty="0"/>
          </a:p>
        </p:txBody>
      </p:sp>
      <p:sp>
        <p:nvSpPr>
          <p:cNvPr id="20" name="Rounded Rectangle 10">
            <a:extLst>
              <a:ext uri="{FF2B5EF4-FFF2-40B4-BE49-F238E27FC236}">
                <a16:creationId xmlns:a16="http://schemas.microsoft.com/office/drawing/2014/main" xmlns="" id="{AC103B22-B91A-41DB-809B-33DD36889D5A}"/>
              </a:ext>
            </a:extLst>
          </p:cNvPr>
          <p:cNvSpPr/>
          <p:nvPr/>
        </p:nvSpPr>
        <p:spPr>
          <a:xfrm>
            <a:off x="1187536" y="1817790"/>
            <a:ext cx="1507128" cy="638019"/>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a:latin typeface="Calibri" panose="020F0502020204030204" pitchFamily="34" charset="0"/>
                <a:cs typeface="Calibri" panose="020F0502020204030204" pitchFamily="34" charset="0"/>
              </a:rPr>
              <a:t>Earnings Based</a:t>
            </a:r>
          </a:p>
        </p:txBody>
      </p:sp>
      <p:sp>
        <p:nvSpPr>
          <p:cNvPr id="21" name="Rounded Rectangle 11">
            <a:extLst>
              <a:ext uri="{FF2B5EF4-FFF2-40B4-BE49-F238E27FC236}">
                <a16:creationId xmlns:a16="http://schemas.microsoft.com/office/drawing/2014/main" xmlns="" id="{2E5A6C34-6FDB-4DB4-BE11-70CF8CBF2D48}"/>
              </a:ext>
            </a:extLst>
          </p:cNvPr>
          <p:cNvSpPr/>
          <p:nvPr/>
        </p:nvSpPr>
        <p:spPr>
          <a:xfrm>
            <a:off x="1187536" y="4699578"/>
            <a:ext cx="1507128" cy="638019"/>
          </a:xfrm>
          <a:prstGeom prst="roundRect">
            <a:avLst/>
          </a:prstGeom>
          <a:solidFill>
            <a:schemeClr val="accent6"/>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a:latin typeface="Calibri" panose="020F0502020204030204" pitchFamily="34" charset="0"/>
                <a:cs typeface="Calibri" panose="020F0502020204030204" pitchFamily="34" charset="0"/>
              </a:rPr>
              <a:t>Asset Based</a:t>
            </a:r>
          </a:p>
        </p:txBody>
      </p:sp>
      <p:cxnSp>
        <p:nvCxnSpPr>
          <p:cNvPr id="22" name="Straight Connector 21">
            <a:extLst>
              <a:ext uri="{FF2B5EF4-FFF2-40B4-BE49-F238E27FC236}">
                <a16:creationId xmlns:a16="http://schemas.microsoft.com/office/drawing/2014/main" xmlns="" id="{52CB38BA-95C8-4753-BF60-24C0B477EF4E}"/>
              </a:ext>
            </a:extLst>
          </p:cNvPr>
          <p:cNvCxnSpPr>
            <a:cxnSpLocks/>
          </p:cNvCxnSpPr>
          <p:nvPr/>
        </p:nvCxnSpPr>
        <p:spPr>
          <a:xfrm>
            <a:off x="1187536" y="4248806"/>
            <a:ext cx="10095266" cy="21536"/>
          </a:xfrm>
          <a:prstGeom prst="line">
            <a:avLst/>
          </a:prstGeom>
          <a:ln>
            <a:prstDash val="sysDash"/>
            <a:headEnd type="oval"/>
            <a:tailEnd type="oval"/>
          </a:ln>
        </p:spPr>
        <p:style>
          <a:lnRef idx="3">
            <a:schemeClr val="accent3"/>
          </a:lnRef>
          <a:fillRef idx="0">
            <a:schemeClr val="accent3"/>
          </a:fillRef>
          <a:effectRef idx="2">
            <a:schemeClr val="accent3"/>
          </a:effectRef>
          <a:fontRef idx="minor">
            <a:schemeClr val="tx1"/>
          </a:fontRef>
        </p:style>
      </p:cxnSp>
      <p:sp>
        <p:nvSpPr>
          <p:cNvPr id="23" name="Right Brace 22">
            <a:extLst>
              <a:ext uri="{FF2B5EF4-FFF2-40B4-BE49-F238E27FC236}">
                <a16:creationId xmlns:a16="http://schemas.microsoft.com/office/drawing/2014/main" xmlns="" id="{139F791C-00A5-4585-89D9-0C344E79C3DF}"/>
              </a:ext>
            </a:extLst>
          </p:cNvPr>
          <p:cNvSpPr/>
          <p:nvPr/>
        </p:nvSpPr>
        <p:spPr>
          <a:xfrm>
            <a:off x="7754118" y="1817790"/>
            <a:ext cx="861216" cy="928412"/>
          </a:xfrm>
          <a:prstGeom prst="rightBrace">
            <a:avLst/>
          </a:prstGeom>
          <a:ln w="57150">
            <a:solidFill>
              <a:schemeClr val="accent3"/>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a:latin typeface="Calibri" panose="020F0502020204030204" pitchFamily="34" charset="0"/>
              <a:cs typeface="Calibri" panose="020F0502020204030204" pitchFamily="34" charset="0"/>
            </a:endParaRPr>
          </a:p>
        </p:txBody>
      </p:sp>
      <p:sp>
        <p:nvSpPr>
          <p:cNvPr id="24" name="TextBox 23">
            <a:extLst>
              <a:ext uri="{FF2B5EF4-FFF2-40B4-BE49-F238E27FC236}">
                <a16:creationId xmlns:a16="http://schemas.microsoft.com/office/drawing/2014/main" xmlns="" id="{C42F38FB-1559-4A7D-8FAE-A952B2AF0F26}"/>
              </a:ext>
            </a:extLst>
          </p:cNvPr>
          <p:cNvSpPr txBox="1"/>
          <p:nvPr/>
        </p:nvSpPr>
        <p:spPr>
          <a:xfrm>
            <a:off x="8729474" y="2073102"/>
            <a:ext cx="2554287" cy="400110"/>
          </a:xfrm>
          <a:prstGeom prst="rect">
            <a:avLst/>
          </a:prstGeom>
          <a:solidFill>
            <a:schemeClr val="bg2"/>
          </a:solidFill>
          <a:ln>
            <a:solidFill>
              <a:schemeClr val="accent5"/>
            </a:solidFill>
          </a:ln>
        </p:spPr>
        <p:txBody>
          <a:bodyPr wrap="square" rtlCol="0">
            <a:spAutoFit/>
          </a:bodyPr>
          <a:lstStyle/>
          <a:p>
            <a:r>
              <a:rPr lang="en-IN" sz="2000" b="1" dirty="0">
                <a:latin typeface="Calibri" panose="020F0502020204030204" pitchFamily="34" charset="0"/>
                <a:cs typeface="Calibri" panose="020F0502020204030204" pitchFamily="34" charset="0"/>
              </a:rPr>
              <a:t>Enterprise Value</a:t>
            </a:r>
          </a:p>
        </p:txBody>
      </p:sp>
      <p:sp>
        <p:nvSpPr>
          <p:cNvPr id="25" name="Right Brace 24">
            <a:extLst>
              <a:ext uri="{FF2B5EF4-FFF2-40B4-BE49-F238E27FC236}">
                <a16:creationId xmlns:a16="http://schemas.microsoft.com/office/drawing/2014/main" xmlns="" id="{07BE1D27-A8C7-4656-9C22-3B7540394EB3}"/>
              </a:ext>
            </a:extLst>
          </p:cNvPr>
          <p:cNvSpPr/>
          <p:nvPr/>
        </p:nvSpPr>
        <p:spPr>
          <a:xfrm>
            <a:off x="7778216" y="3378943"/>
            <a:ext cx="133600" cy="483308"/>
          </a:xfrm>
          <a:prstGeom prst="rightBrace">
            <a:avLst/>
          </a:prstGeom>
          <a:ln w="57150">
            <a:solidFill>
              <a:schemeClr val="accent3"/>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a:latin typeface="Calibri" panose="020F0502020204030204" pitchFamily="34" charset="0"/>
              <a:cs typeface="Calibri" panose="020F0502020204030204" pitchFamily="34" charset="0"/>
            </a:endParaRPr>
          </a:p>
        </p:txBody>
      </p:sp>
      <p:sp>
        <p:nvSpPr>
          <p:cNvPr id="26" name="TextBox 25">
            <a:extLst>
              <a:ext uri="{FF2B5EF4-FFF2-40B4-BE49-F238E27FC236}">
                <a16:creationId xmlns:a16="http://schemas.microsoft.com/office/drawing/2014/main" xmlns="" id="{98F0026E-FCDB-4711-9F23-52CD8545C106}"/>
              </a:ext>
            </a:extLst>
          </p:cNvPr>
          <p:cNvSpPr txBox="1"/>
          <p:nvPr/>
        </p:nvSpPr>
        <p:spPr>
          <a:xfrm>
            <a:off x="8729474" y="3419460"/>
            <a:ext cx="2554288" cy="400110"/>
          </a:xfrm>
          <a:prstGeom prst="rect">
            <a:avLst/>
          </a:prstGeom>
          <a:solidFill>
            <a:schemeClr val="bg2"/>
          </a:solidFill>
          <a:ln>
            <a:solidFill>
              <a:schemeClr val="accent5"/>
            </a:solidFill>
          </a:ln>
        </p:spPr>
        <p:txBody>
          <a:bodyPr wrap="square" rtlCol="0">
            <a:spAutoFit/>
          </a:bodyPr>
          <a:lstStyle/>
          <a:p>
            <a:r>
              <a:rPr lang="en-IN" sz="2000" b="1" dirty="0">
                <a:latin typeface="Calibri" panose="020F0502020204030204" pitchFamily="34" charset="0"/>
                <a:cs typeface="Calibri" panose="020F0502020204030204" pitchFamily="34" charset="0"/>
              </a:rPr>
              <a:t>Equity Value</a:t>
            </a:r>
          </a:p>
        </p:txBody>
      </p:sp>
      <p:sp>
        <p:nvSpPr>
          <p:cNvPr id="27" name="Right Brace 26">
            <a:extLst>
              <a:ext uri="{FF2B5EF4-FFF2-40B4-BE49-F238E27FC236}">
                <a16:creationId xmlns:a16="http://schemas.microsoft.com/office/drawing/2014/main" xmlns="" id="{157184BC-163E-4C96-B3EB-26CE47093463}"/>
              </a:ext>
            </a:extLst>
          </p:cNvPr>
          <p:cNvSpPr/>
          <p:nvPr/>
        </p:nvSpPr>
        <p:spPr>
          <a:xfrm>
            <a:off x="7754118" y="4930036"/>
            <a:ext cx="145601" cy="415012"/>
          </a:xfrm>
          <a:prstGeom prst="rightBrace">
            <a:avLst/>
          </a:prstGeom>
          <a:ln w="57150">
            <a:solidFill>
              <a:schemeClr val="accent3"/>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a:latin typeface="Calibri" panose="020F0502020204030204" pitchFamily="34" charset="0"/>
              <a:cs typeface="Calibri" panose="020F0502020204030204" pitchFamily="34" charset="0"/>
            </a:endParaRPr>
          </a:p>
        </p:txBody>
      </p:sp>
      <p:sp>
        <p:nvSpPr>
          <p:cNvPr id="28" name="TextBox 27">
            <a:extLst>
              <a:ext uri="{FF2B5EF4-FFF2-40B4-BE49-F238E27FC236}">
                <a16:creationId xmlns:a16="http://schemas.microsoft.com/office/drawing/2014/main" xmlns="" id="{6C7DA64F-A129-4F18-9567-5409BF56583F}"/>
              </a:ext>
            </a:extLst>
          </p:cNvPr>
          <p:cNvSpPr txBox="1"/>
          <p:nvPr/>
        </p:nvSpPr>
        <p:spPr>
          <a:xfrm>
            <a:off x="8774737" y="4937487"/>
            <a:ext cx="2461842" cy="400110"/>
          </a:xfrm>
          <a:prstGeom prst="rect">
            <a:avLst/>
          </a:prstGeom>
          <a:solidFill>
            <a:schemeClr val="bg2"/>
          </a:solidFill>
          <a:ln>
            <a:solidFill>
              <a:schemeClr val="accent5"/>
            </a:solidFill>
          </a:ln>
        </p:spPr>
        <p:txBody>
          <a:bodyPr wrap="square" rtlCol="0">
            <a:spAutoFit/>
          </a:bodyPr>
          <a:lstStyle/>
          <a:p>
            <a:r>
              <a:rPr lang="en-IN" sz="2000" b="1" dirty="0">
                <a:latin typeface="Calibri" panose="020F0502020204030204" pitchFamily="34" charset="0"/>
                <a:cs typeface="Calibri" panose="020F0502020204030204" pitchFamily="34" charset="0"/>
              </a:rPr>
              <a:t>Equity Value</a:t>
            </a:r>
          </a:p>
        </p:txBody>
      </p:sp>
      <p:sp>
        <p:nvSpPr>
          <p:cNvPr id="3" name="Slide Number Placeholder 2">
            <a:extLst>
              <a:ext uri="{FF2B5EF4-FFF2-40B4-BE49-F238E27FC236}">
                <a16:creationId xmlns:a16="http://schemas.microsoft.com/office/drawing/2014/main" xmlns="" id="{C6848902-011D-C741-3955-268FBBC28718}"/>
              </a:ext>
            </a:extLst>
          </p:cNvPr>
          <p:cNvSpPr>
            <a:spLocks noGrp="1"/>
          </p:cNvSpPr>
          <p:nvPr>
            <p:ph type="sldNum" sz="quarter" idx="12"/>
          </p:nvPr>
        </p:nvSpPr>
        <p:spPr/>
        <p:txBody>
          <a:bodyPr/>
          <a:lstStyle/>
          <a:p>
            <a:fld id="{61E7A2FA-DB73-42F6-A6AE-24181FCB7E13}" type="slidenum">
              <a:rPr lang="en-IN" smtClean="0"/>
              <a:pPr/>
              <a:t>30</a:t>
            </a:fld>
            <a:endParaRPr lang="en-IN" dirty="0"/>
          </a:p>
        </p:txBody>
      </p:sp>
      <p:sp>
        <p:nvSpPr>
          <p:cNvPr id="2" name="Footer Placeholder 2">
            <a:extLst>
              <a:ext uri="{FF2B5EF4-FFF2-40B4-BE49-F238E27FC236}">
                <a16:creationId xmlns:a16="http://schemas.microsoft.com/office/drawing/2014/main" xmlns="" id="{6AAA07A9-1CEF-DA36-5F92-C86853B4E62E}"/>
              </a:ext>
            </a:extLst>
          </p:cNvPr>
          <p:cNvSpPr>
            <a:spLocks noGrp="1"/>
          </p:cNvSpPr>
          <p:nvPr>
            <p:ph type="ftr" sz="quarter" idx="11"/>
          </p:nvPr>
        </p:nvSpPr>
        <p:spPr>
          <a:xfrm>
            <a:off x="581192" y="6415639"/>
            <a:ext cx="6917210" cy="365125"/>
          </a:xfrm>
        </p:spPr>
        <p:txBody>
          <a:bodyPr/>
          <a:lstStyle/>
          <a:p>
            <a:r>
              <a:rPr lang="en-IN" b="1" dirty="0"/>
              <a:t>CA PARAG VED</a:t>
            </a:r>
          </a:p>
        </p:txBody>
      </p:sp>
    </p:spTree>
    <p:extLst>
      <p:ext uri="{BB962C8B-B14F-4D97-AF65-F5344CB8AC3E}">
        <p14:creationId xmlns:p14="http://schemas.microsoft.com/office/powerpoint/2010/main" val="20882423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MARKET MULTIPLES - Examples</a:t>
            </a:r>
          </a:p>
        </p:txBody>
      </p:sp>
      <p:sp>
        <p:nvSpPr>
          <p:cNvPr id="3" name="Content Placeholder 2"/>
          <p:cNvSpPr>
            <a:spLocks noGrp="1"/>
          </p:cNvSpPr>
          <p:nvPr>
            <p:ph idx="1"/>
          </p:nvPr>
        </p:nvSpPr>
        <p:spPr/>
        <p:txBody>
          <a:bodyPr>
            <a:normAutofit/>
          </a:bodyPr>
          <a:lstStyle/>
          <a:p>
            <a:pPr lvl="1"/>
            <a:r>
              <a:rPr lang="en-IN" dirty="0"/>
              <a:t>Few Industry Specific Multiple - examples</a:t>
            </a:r>
          </a:p>
          <a:p>
            <a:pPr lvl="2"/>
            <a:r>
              <a:rPr lang="en-IN" dirty="0"/>
              <a:t>EV/ Tonne – Cement Manufacturing Companies</a:t>
            </a:r>
          </a:p>
          <a:p>
            <a:pPr lvl="2"/>
            <a:r>
              <a:rPr lang="en-IN" dirty="0"/>
              <a:t>EV/ Bed – Hospital Business</a:t>
            </a:r>
          </a:p>
          <a:p>
            <a:pPr lvl="2"/>
            <a:r>
              <a:rPr lang="en-IN" dirty="0"/>
              <a:t>EV/ Room Keys – Hotel Business</a:t>
            </a:r>
          </a:p>
          <a:p>
            <a:pPr lvl="2"/>
            <a:r>
              <a:rPr lang="en-IN" dirty="0"/>
              <a:t>EV/ Tower – Telecom Tower Companies</a:t>
            </a:r>
          </a:p>
          <a:p>
            <a:pPr lvl="2"/>
            <a:r>
              <a:rPr lang="en-IN" dirty="0"/>
              <a:t>% of AUM – Asset Management Companies </a:t>
            </a:r>
          </a:p>
          <a:p>
            <a:pPr lvl="2"/>
            <a:r>
              <a:rPr lang="en-IN" dirty="0"/>
              <a:t>EV/ Megawatts – Power Companies</a:t>
            </a:r>
          </a:p>
          <a:p>
            <a:pPr lvl="2"/>
            <a:r>
              <a:rPr lang="en-IN" dirty="0"/>
              <a:t>EV/ No. of connections – Cable/ Mobile Operator Companies</a:t>
            </a:r>
          </a:p>
        </p:txBody>
      </p:sp>
      <p:sp>
        <p:nvSpPr>
          <p:cNvPr id="5" name="Slide Number Placeholder 4">
            <a:extLst>
              <a:ext uri="{FF2B5EF4-FFF2-40B4-BE49-F238E27FC236}">
                <a16:creationId xmlns:a16="http://schemas.microsoft.com/office/drawing/2014/main" xmlns="" id="{41630D0A-D34D-86E7-F129-FDC7E3E007F0}"/>
              </a:ext>
            </a:extLst>
          </p:cNvPr>
          <p:cNvSpPr>
            <a:spLocks noGrp="1"/>
          </p:cNvSpPr>
          <p:nvPr>
            <p:ph type="sldNum" sz="quarter" idx="12"/>
          </p:nvPr>
        </p:nvSpPr>
        <p:spPr/>
        <p:txBody>
          <a:bodyPr/>
          <a:lstStyle/>
          <a:p>
            <a:fld id="{61E7A2FA-DB73-42F6-A6AE-24181FCB7E13}" type="slidenum">
              <a:rPr lang="en-IN" smtClean="0"/>
              <a:pPr/>
              <a:t>31</a:t>
            </a:fld>
            <a:endParaRPr lang="en-IN" dirty="0"/>
          </a:p>
        </p:txBody>
      </p:sp>
      <p:sp>
        <p:nvSpPr>
          <p:cNvPr id="4" name="Footer Placeholder 2">
            <a:extLst>
              <a:ext uri="{FF2B5EF4-FFF2-40B4-BE49-F238E27FC236}">
                <a16:creationId xmlns:a16="http://schemas.microsoft.com/office/drawing/2014/main" xmlns="" id="{4571BD83-A031-6C8E-EC50-CCE5AFFED094}"/>
              </a:ext>
            </a:extLst>
          </p:cNvPr>
          <p:cNvSpPr>
            <a:spLocks noGrp="1"/>
          </p:cNvSpPr>
          <p:nvPr>
            <p:ph type="ftr" sz="quarter" idx="11"/>
          </p:nvPr>
        </p:nvSpPr>
        <p:spPr>
          <a:xfrm>
            <a:off x="581192" y="6415639"/>
            <a:ext cx="6917210" cy="365125"/>
          </a:xfrm>
        </p:spPr>
        <p:txBody>
          <a:bodyPr/>
          <a:lstStyle/>
          <a:p>
            <a:r>
              <a:rPr lang="en-IN" b="1" dirty="0"/>
              <a:t>CA PARAG VED</a:t>
            </a:r>
          </a:p>
        </p:txBody>
      </p:sp>
    </p:spTree>
    <p:extLst>
      <p:ext uri="{BB962C8B-B14F-4D97-AF65-F5344CB8AC3E}">
        <p14:creationId xmlns:p14="http://schemas.microsoft.com/office/powerpoint/2010/main" val="3598458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MAINTAINABLE PROFITS</a:t>
            </a:r>
          </a:p>
        </p:txBody>
      </p:sp>
      <p:graphicFrame>
        <p:nvGraphicFramePr>
          <p:cNvPr id="6" name="Content Placeholder 4">
            <a:extLst>
              <a:ext uri="{FF2B5EF4-FFF2-40B4-BE49-F238E27FC236}">
                <a16:creationId xmlns:a16="http://schemas.microsoft.com/office/drawing/2014/main" xmlns="" id="{05BDC479-A3CF-4D4C-BB89-755A30FB839C}"/>
              </a:ext>
            </a:extLst>
          </p:cNvPr>
          <p:cNvGraphicFramePr>
            <a:graphicFrameLocks noGrp="1"/>
          </p:cNvGraphicFramePr>
          <p:nvPr>
            <p:ph idx="1"/>
            <p:extLst>
              <p:ext uri="{D42A27DB-BD31-4B8C-83A1-F6EECF244321}">
                <p14:modId xmlns:p14="http://schemas.microsoft.com/office/powerpoint/2010/main" val="133235335"/>
              </p:ext>
            </p:extLst>
          </p:nvPr>
        </p:nvGraphicFramePr>
        <p:xfrm>
          <a:off x="1294606" y="1790630"/>
          <a:ext cx="9602788" cy="42656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a:extLst>
              <a:ext uri="{FF2B5EF4-FFF2-40B4-BE49-F238E27FC236}">
                <a16:creationId xmlns:a16="http://schemas.microsoft.com/office/drawing/2014/main" xmlns="" id="{CC5567CE-B2E6-B4B5-E7C1-0E289E079F08}"/>
              </a:ext>
            </a:extLst>
          </p:cNvPr>
          <p:cNvSpPr>
            <a:spLocks noGrp="1"/>
          </p:cNvSpPr>
          <p:nvPr>
            <p:ph type="sldNum" sz="quarter" idx="12"/>
          </p:nvPr>
        </p:nvSpPr>
        <p:spPr/>
        <p:txBody>
          <a:bodyPr/>
          <a:lstStyle/>
          <a:p>
            <a:fld id="{61E7A2FA-DB73-42F6-A6AE-24181FCB7E13}" type="slidenum">
              <a:rPr lang="en-IN" smtClean="0"/>
              <a:pPr/>
              <a:t>32</a:t>
            </a:fld>
            <a:endParaRPr lang="en-IN" dirty="0"/>
          </a:p>
        </p:txBody>
      </p:sp>
      <p:sp>
        <p:nvSpPr>
          <p:cNvPr id="3" name="Footer Placeholder 2">
            <a:extLst>
              <a:ext uri="{FF2B5EF4-FFF2-40B4-BE49-F238E27FC236}">
                <a16:creationId xmlns:a16="http://schemas.microsoft.com/office/drawing/2014/main" xmlns="" id="{881D5CE3-9924-B778-A4CE-FC0AEB98C602}"/>
              </a:ext>
            </a:extLst>
          </p:cNvPr>
          <p:cNvSpPr>
            <a:spLocks noGrp="1"/>
          </p:cNvSpPr>
          <p:nvPr>
            <p:ph type="ftr" sz="quarter" idx="11"/>
          </p:nvPr>
        </p:nvSpPr>
        <p:spPr>
          <a:xfrm>
            <a:off x="581192" y="6415639"/>
            <a:ext cx="6917210" cy="365125"/>
          </a:xfrm>
        </p:spPr>
        <p:txBody>
          <a:bodyPr/>
          <a:lstStyle/>
          <a:p>
            <a:r>
              <a:rPr lang="en-IN" b="1" dirty="0"/>
              <a:t>CA PARAG VED</a:t>
            </a:r>
          </a:p>
        </p:txBody>
      </p:sp>
    </p:spTree>
    <p:extLst>
      <p:ext uri="{BB962C8B-B14F-4D97-AF65-F5344CB8AC3E}">
        <p14:creationId xmlns:p14="http://schemas.microsoft.com/office/powerpoint/2010/main" val="311202048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MULTIPLE</a:t>
            </a:r>
          </a:p>
        </p:txBody>
      </p:sp>
      <p:grpSp>
        <p:nvGrpSpPr>
          <p:cNvPr id="7" name="Group 6"/>
          <p:cNvGrpSpPr/>
          <p:nvPr/>
        </p:nvGrpSpPr>
        <p:grpSpPr>
          <a:xfrm>
            <a:off x="2818614" y="1551156"/>
            <a:ext cx="6457361" cy="4744561"/>
            <a:chOff x="2026971" y="1447797"/>
            <a:chExt cx="5090058" cy="4744561"/>
          </a:xfrm>
        </p:grpSpPr>
        <p:sp>
          <p:nvSpPr>
            <p:cNvPr id="8" name="Oval 7"/>
            <p:cNvSpPr/>
            <p:nvPr/>
          </p:nvSpPr>
          <p:spPr>
            <a:xfrm>
              <a:off x="2026971" y="5554640"/>
              <a:ext cx="5084048" cy="637718"/>
            </a:xfrm>
            <a:prstGeom prst="ellipse">
              <a:avLst/>
            </a:prstGeom>
            <a:gradFill flip="none" rotWithShape="1">
              <a:gsLst>
                <a:gs pos="100000">
                  <a:srgbClr val="EAEDF2"/>
                </a:gs>
                <a:gs pos="65000">
                  <a:srgbClr val="EAEDF2"/>
                </a:gs>
                <a:gs pos="0">
                  <a:srgbClr val="C4CCDA"/>
                </a:gs>
              </a:gsLst>
              <a:path path="shap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cs typeface="Calibri" panose="020F0502020204030204" pitchFamily="34" charset="0"/>
              </a:endParaRPr>
            </a:p>
          </p:txBody>
        </p:sp>
        <p:grpSp>
          <p:nvGrpSpPr>
            <p:cNvPr id="9" name="Group 8"/>
            <p:cNvGrpSpPr/>
            <p:nvPr/>
          </p:nvGrpSpPr>
          <p:grpSpPr>
            <a:xfrm>
              <a:off x="2026971" y="1447797"/>
              <a:ext cx="5090058" cy="3962406"/>
              <a:chOff x="2028480" y="1447797"/>
              <a:chExt cx="5090058" cy="3962406"/>
            </a:xfrm>
          </p:grpSpPr>
          <p:sp>
            <p:nvSpPr>
              <p:cNvPr id="10" name="Freeform 9"/>
              <p:cNvSpPr/>
              <p:nvPr/>
            </p:nvSpPr>
            <p:spPr>
              <a:xfrm rot="10800000">
                <a:off x="3797291" y="1447797"/>
                <a:ext cx="2299026" cy="2269068"/>
              </a:xfrm>
              <a:custGeom>
                <a:avLst/>
                <a:gdLst>
                  <a:gd name="connsiteX0" fmla="*/ 1016211 w 2299026"/>
                  <a:gd name="connsiteY0" fmla="*/ 2269068 h 2269068"/>
                  <a:gd name="connsiteX1" fmla="*/ 0 w 2299026"/>
                  <a:gd name="connsiteY1" fmla="*/ 1701801 h 2269068"/>
                  <a:gd name="connsiteX2" fmla="*/ 0 w 2299026"/>
                  <a:gd name="connsiteY2" fmla="*/ 567267 h 2269068"/>
                  <a:gd name="connsiteX3" fmla="*/ 266985 w 2299026"/>
                  <a:gd name="connsiteY3" fmla="*/ 418232 h 2269068"/>
                  <a:gd name="connsiteX4" fmla="*/ 276421 w 2299026"/>
                  <a:gd name="connsiteY4" fmla="*/ 435616 h 2269068"/>
                  <a:gd name="connsiteX5" fmla="*/ 508105 w 2299026"/>
                  <a:gd name="connsiteY5" fmla="*/ 558802 h 2269068"/>
                  <a:gd name="connsiteX6" fmla="*/ 787507 w 2299026"/>
                  <a:gd name="connsiteY6" fmla="*/ 279400 h 2269068"/>
                  <a:gd name="connsiteX7" fmla="*/ 765550 w 2299026"/>
                  <a:gd name="connsiteY7" fmla="*/ 170644 h 2269068"/>
                  <a:gd name="connsiteX8" fmla="*/ 752753 w 2299026"/>
                  <a:gd name="connsiteY8" fmla="*/ 147067 h 2269068"/>
                  <a:gd name="connsiteX9" fmla="*/ 1016212 w 2299026"/>
                  <a:gd name="connsiteY9" fmla="*/ 0 h 2269068"/>
                  <a:gd name="connsiteX10" fmla="*/ 2032423 w 2299026"/>
                  <a:gd name="connsiteY10" fmla="*/ 567267 h 2269068"/>
                  <a:gd name="connsiteX11" fmla="*/ 2032423 w 2299026"/>
                  <a:gd name="connsiteY11" fmla="*/ 856422 h 2269068"/>
                  <a:gd name="connsiteX12" fmla="*/ 2075933 w 2299026"/>
                  <a:gd name="connsiteY12" fmla="*/ 860809 h 2269068"/>
                  <a:gd name="connsiteX13" fmla="*/ 2299026 w 2299026"/>
                  <a:gd name="connsiteY13" fmla="*/ 1134534 h 2269068"/>
                  <a:gd name="connsiteX14" fmla="*/ 2075933 w 2299026"/>
                  <a:gd name="connsiteY14" fmla="*/ 1408260 h 2269068"/>
                  <a:gd name="connsiteX15" fmla="*/ 2032423 w 2299026"/>
                  <a:gd name="connsiteY15" fmla="*/ 1412646 h 2269068"/>
                  <a:gd name="connsiteX16" fmla="*/ 2032423 w 2299026"/>
                  <a:gd name="connsiteY16" fmla="*/ 1701801 h 22690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299026" h="2269068">
                    <a:moveTo>
                      <a:pt x="1016211" y="2269068"/>
                    </a:moveTo>
                    <a:lnTo>
                      <a:pt x="0" y="1701801"/>
                    </a:lnTo>
                    <a:lnTo>
                      <a:pt x="0" y="567267"/>
                    </a:lnTo>
                    <a:lnTo>
                      <a:pt x="266985" y="418232"/>
                    </a:lnTo>
                    <a:lnTo>
                      <a:pt x="276421" y="435616"/>
                    </a:lnTo>
                    <a:cubicBezTo>
                      <a:pt x="326631" y="509938"/>
                      <a:pt x="411662" y="558802"/>
                      <a:pt x="508105" y="558802"/>
                    </a:cubicBezTo>
                    <a:cubicBezTo>
                      <a:pt x="662414" y="558802"/>
                      <a:pt x="787507" y="433709"/>
                      <a:pt x="787507" y="279400"/>
                    </a:cubicBezTo>
                    <a:cubicBezTo>
                      <a:pt x="787507" y="240823"/>
                      <a:pt x="779689" y="204072"/>
                      <a:pt x="765550" y="170644"/>
                    </a:cubicBezTo>
                    <a:lnTo>
                      <a:pt x="752753" y="147067"/>
                    </a:lnTo>
                    <a:lnTo>
                      <a:pt x="1016212" y="0"/>
                    </a:lnTo>
                    <a:lnTo>
                      <a:pt x="2032423" y="567267"/>
                    </a:lnTo>
                    <a:lnTo>
                      <a:pt x="2032423" y="856422"/>
                    </a:lnTo>
                    <a:lnTo>
                      <a:pt x="2075933" y="860809"/>
                    </a:lnTo>
                    <a:cubicBezTo>
                      <a:pt x="2203252" y="886862"/>
                      <a:pt x="2299026" y="999514"/>
                      <a:pt x="2299026" y="1134534"/>
                    </a:cubicBezTo>
                    <a:cubicBezTo>
                      <a:pt x="2299026" y="1269554"/>
                      <a:pt x="2203252" y="1382206"/>
                      <a:pt x="2075933" y="1408260"/>
                    </a:cubicBezTo>
                    <a:lnTo>
                      <a:pt x="2032423" y="1412646"/>
                    </a:lnTo>
                    <a:lnTo>
                      <a:pt x="2032423" y="1701801"/>
                    </a:lnTo>
                    <a:close/>
                  </a:path>
                </a:pathLst>
              </a:custGeom>
              <a:solidFill>
                <a:schemeClr val="accent3"/>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a:solidFill>
                    <a:schemeClr val="bg1"/>
                  </a:solidFill>
                  <a:latin typeface="Calibri" panose="020F0502020204030204" pitchFamily="34" charset="0"/>
                  <a:cs typeface="Calibri" panose="020F0502020204030204" pitchFamily="34" charset="0"/>
                </a:endParaRPr>
              </a:p>
            </p:txBody>
          </p:sp>
          <p:sp>
            <p:nvSpPr>
              <p:cNvPr id="11" name="Freeform 10"/>
              <p:cNvSpPr/>
              <p:nvPr/>
            </p:nvSpPr>
            <p:spPr>
              <a:xfrm rot="10800000">
                <a:off x="5080105" y="3141135"/>
                <a:ext cx="2032423" cy="2269068"/>
              </a:xfrm>
              <a:custGeom>
                <a:avLst/>
                <a:gdLst>
                  <a:gd name="connsiteX0" fmla="*/ 1016211 w 2032423"/>
                  <a:gd name="connsiteY0" fmla="*/ 2269068 h 2269068"/>
                  <a:gd name="connsiteX1" fmla="*/ 0 w 2032423"/>
                  <a:gd name="connsiteY1" fmla="*/ 1701801 h 2269068"/>
                  <a:gd name="connsiteX2" fmla="*/ 0 w 2032423"/>
                  <a:gd name="connsiteY2" fmla="*/ 567267 h 2269068"/>
                  <a:gd name="connsiteX3" fmla="*/ 1016212 w 2032423"/>
                  <a:gd name="connsiteY3" fmla="*/ 0 h 2269068"/>
                  <a:gd name="connsiteX4" fmla="*/ 2032423 w 2032423"/>
                  <a:gd name="connsiteY4" fmla="*/ 567267 h 2269068"/>
                  <a:gd name="connsiteX5" fmla="*/ 2032423 w 2032423"/>
                  <a:gd name="connsiteY5" fmla="*/ 855133 h 2269068"/>
                  <a:gd name="connsiteX6" fmla="*/ 1976116 w 2032423"/>
                  <a:gd name="connsiteY6" fmla="*/ 860810 h 2269068"/>
                  <a:gd name="connsiteX7" fmla="*/ 1753023 w 2032423"/>
                  <a:gd name="connsiteY7" fmla="*/ 1134535 h 2269068"/>
                  <a:gd name="connsiteX8" fmla="*/ 1976116 w 2032423"/>
                  <a:gd name="connsiteY8" fmla="*/ 1408261 h 2269068"/>
                  <a:gd name="connsiteX9" fmla="*/ 2032423 w 2032423"/>
                  <a:gd name="connsiteY9" fmla="*/ 1413937 h 2269068"/>
                  <a:gd name="connsiteX10" fmla="*/ 2032423 w 2032423"/>
                  <a:gd name="connsiteY10" fmla="*/ 1701801 h 2269068"/>
                  <a:gd name="connsiteX11" fmla="*/ 1772490 w 2032423"/>
                  <a:gd name="connsiteY11" fmla="*/ 1846901 h 2269068"/>
                  <a:gd name="connsiteX12" fmla="*/ 1781761 w 2032423"/>
                  <a:gd name="connsiteY12" fmla="*/ 1863982 h 2269068"/>
                  <a:gd name="connsiteX13" fmla="*/ 1803718 w 2032423"/>
                  <a:gd name="connsiteY13" fmla="*/ 1972738 h 2269068"/>
                  <a:gd name="connsiteX14" fmla="*/ 1524316 w 2032423"/>
                  <a:gd name="connsiteY14" fmla="*/ 2252140 h 2269068"/>
                  <a:gd name="connsiteX15" fmla="*/ 1292632 w 2032423"/>
                  <a:gd name="connsiteY15" fmla="*/ 2128954 h 2269068"/>
                  <a:gd name="connsiteX16" fmla="*/ 1286721 w 2032423"/>
                  <a:gd name="connsiteY16" fmla="*/ 2118065 h 22690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32423" h="2269068">
                    <a:moveTo>
                      <a:pt x="1016211" y="2269068"/>
                    </a:moveTo>
                    <a:lnTo>
                      <a:pt x="0" y="1701801"/>
                    </a:lnTo>
                    <a:lnTo>
                      <a:pt x="0" y="567267"/>
                    </a:lnTo>
                    <a:lnTo>
                      <a:pt x="1016212" y="0"/>
                    </a:lnTo>
                    <a:lnTo>
                      <a:pt x="2032423" y="567267"/>
                    </a:lnTo>
                    <a:lnTo>
                      <a:pt x="2032423" y="855133"/>
                    </a:lnTo>
                    <a:lnTo>
                      <a:pt x="1976116" y="860810"/>
                    </a:lnTo>
                    <a:cubicBezTo>
                      <a:pt x="1848798" y="886863"/>
                      <a:pt x="1753023" y="999515"/>
                      <a:pt x="1753023" y="1134535"/>
                    </a:cubicBezTo>
                    <a:cubicBezTo>
                      <a:pt x="1753023" y="1269555"/>
                      <a:pt x="1848798" y="1382207"/>
                      <a:pt x="1976116" y="1408261"/>
                    </a:cubicBezTo>
                    <a:lnTo>
                      <a:pt x="2032423" y="1413937"/>
                    </a:lnTo>
                    <a:lnTo>
                      <a:pt x="2032423" y="1701801"/>
                    </a:lnTo>
                    <a:lnTo>
                      <a:pt x="1772490" y="1846901"/>
                    </a:lnTo>
                    <a:lnTo>
                      <a:pt x="1781761" y="1863982"/>
                    </a:lnTo>
                    <a:cubicBezTo>
                      <a:pt x="1795900" y="1897410"/>
                      <a:pt x="1803718" y="1934161"/>
                      <a:pt x="1803718" y="1972738"/>
                    </a:cubicBezTo>
                    <a:cubicBezTo>
                      <a:pt x="1803718" y="2127047"/>
                      <a:pt x="1678625" y="2252140"/>
                      <a:pt x="1524316" y="2252140"/>
                    </a:cubicBezTo>
                    <a:cubicBezTo>
                      <a:pt x="1427873" y="2252140"/>
                      <a:pt x="1342842" y="2203276"/>
                      <a:pt x="1292632" y="2128954"/>
                    </a:cubicBezTo>
                    <a:lnTo>
                      <a:pt x="1286721" y="2118065"/>
                    </a:lnTo>
                    <a:close/>
                  </a:path>
                </a:pathLst>
              </a:custGeom>
              <a:solidFill>
                <a:schemeClr val="accent6"/>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latin typeface="Calibri" panose="020F0502020204030204" pitchFamily="34" charset="0"/>
                  <a:cs typeface="Calibri" panose="020F0502020204030204" pitchFamily="34" charset="0"/>
                </a:endParaRPr>
              </a:p>
            </p:txBody>
          </p:sp>
          <p:sp>
            <p:nvSpPr>
              <p:cNvPr id="12" name="Freeform 11"/>
              <p:cNvSpPr/>
              <p:nvPr/>
            </p:nvSpPr>
            <p:spPr>
              <a:xfrm rot="10800000">
                <a:off x="3047681" y="3141135"/>
                <a:ext cx="2311824" cy="2269068"/>
              </a:xfrm>
              <a:custGeom>
                <a:avLst/>
                <a:gdLst>
                  <a:gd name="connsiteX0" fmla="*/ 1295612 w 2311824"/>
                  <a:gd name="connsiteY0" fmla="*/ 2269068 h 2269068"/>
                  <a:gd name="connsiteX1" fmla="*/ 279401 w 2311824"/>
                  <a:gd name="connsiteY1" fmla="*/ 1701801 h 2269068"/>
                  <a:gd name="connsiteX2" fmla="*/ 279401 w 2311824"/>
                  <a:gd name="connsiteY2" fmla="*/ 1413937 h 2269068"/>
                  <a:gd name="connsiteX3" fmla="*/ 223093 w 2311824"/>
                  <a:gd name="connsiteY3" fmla="*/ 1408261 h 2269068"/>
                  <a:gd name="connsiteX4" fmla="*/ 0 w 2311824"/>
                  <a:gd name="connsiteY4" fmla="*/ 1134535 h 2269068"/>
                  <a:gd name="connsiteX5" fmla="*/ 223093 w 2311824"/>
                  <a:gd name="connsiteY5" fmla="*/ 860810 h 2269068"/>
                  <a:gd name="connsiteX6" fmla="*/ 279401 w 2311824"/>
                  <a:gd name="connsiteY6" fmla="*/ 855133 h 2269068"/>
                  <a:gd name="connsiteX7" fmla="*/ 279401 w 2311824"/>
                  <a:gd name="connsiteY7" fmla="*/ 567267 h 2269068"/>
                  <a:gd name="connsiteX8" fmla="*/ 1295613 w 2311824"/>
                  <a:gd name="connsiteY8" fmla="*/ 0 h 2269068"/>
                  <a:gd name="connsiteX9" fmla="*/ 2311824 w 2311824"/>
                  <a:gd name="connsiteY9" fmla="*/ 567267 h 2269068"/>
                  <a:gd name="connsiteX10" fmla="*/ 2311824 w 2311824"/>
                  <a:gd name="connsiteY10" fmla="*/ 1701801 h 2269068"/>
                  <a:gd name="connsiteX11" fmla="*/ 2051890 w 2311824"/>
                  <a:gd name="connsiteY11" fmla="*/ 1846901 h 2269068"/>
                  <a:gd name="connsiteX12" fmla="*/ 2035401 w 2311824"/>
                  <a:gd name="connsiteY12" fmla="*/ 1816522 h 2269068"/>
                  <a:gd name="connsiteX13" fmla="*/ 1803716 w 2311824"/>
                  <a:gd name="connsiteY13" fmla="*/ 1693336 h 2269068"/>
                  <a:gd name="connsiteX14" fmla="*/ 1524314 w 2311824"/>
                  <a:gd name="connsiteY14" fmla="*/ 1972738 h 2269068"/>
                  <a:gd name="connsiteX15" fmla="*/ 1546271 w 2311824"/>
                  <a:gd name="connsiteY15" fmla="*/ 2081494 h 2269068"/>
                  <a:gd name="connsiteX16" fmla="*/ 1566121 w 2311824"/>
                  <a:gd name="connsiteY16" fmla="*/ 2118065 h 22690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311824" h="2269068">
                    <a:moveTo>
                      <a:pt x="1295612" y="2269068"/>
                    </a:moveTo>
                    <a:lnTo>
                      <a:pt x="279401" y="1701801"/>
                    </a:lnTo>
                    <a:lnTo>
                      <a:pt x="279401" y="1413937"/>
                    </a:lnTo>
                    <a:lnTo>
                      <a:pt x="223093" y="1408261"/>
                    </a:lnTo>
                    <a:cubicBezTo>
                      <a:pt x="95774" y="1382207"/>
                      <a:pt x="0" y="1269555"/>
                      <a:pt x="0" y="1134535"/>
                    </a:cubicBezTo>
                    <a:cubicBezTo>
                      <a:pt x="0" y="999515"/>
                      <a:pt x="95774" y="886863"/>
                      <a:pt x="223093" y="860810"/>
                    </a:cubicBezTo>
                    <a:lnTo>
                      <a:pt x="279401" y="855133"/>
                    </a:lnTo>
                    <a:lnTo>
                      <a:pt x="279401" y="567267"/>
                    </a:lnTo>
                    <a:lnTo>
                      <a:pt x="1295613" y="0"/>
                    </a:lnTo>
                    <a:lnTo>
                      <a:pt x="2311824" y="567267"/>
                    </a:lnTo>
                    <a:lnTo>
                      <a:pt x="2311824" y="1701801"/>
                    </a:lnTo>
                    <a:lnTo>
                      <a:pt x="2051890" y="1846901"/>
                    </a:lnTo>
                    <a:lnTo>
                      <a:pt x="2035401" y="1816522"/>
                    </a:lnTo>
                    <a:cubicBezTo>
                      <a:pt x="1985190" y="1742201"/>
                      <a:pt x="1900159" y="1693336"/>
                      <a:pt x="1803716" y="1693336"/>
                    </a:cubicBezTo>
                    <a:cubicBezTo>
                      <a:pt x="1649407" y="1693336"/>
                      <a:pt x="1524314" y="1818429"/>
                      <a:pt x="1524314" y="1972738"/>
                    </a:cubicBezTo>
                    <a:cubicBezTo>
                      <a:pt x="1524314" y="2011315"/>
                      <a:pt x="1532133" y="2048067"/>
                      <a:pt x="1546271" y="2081494"/>
                    </a:cubicBezTo>
                    <a:lnTo>
                      <a:pt x="1566121" y="2118065"/>
                    </a:lnTo>
                    <a:close/>
                  </a:path>
                </a:pathLst>
              </a:custGeom>
              <a:solidFill>
                <a:schemeClr val="accent2"/>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latin typeface="Calibri" panose="020F0502020204030204" pitchFamily="34" charset="0"/>
                  <a:cs typeface="Calibri" panose="020F0502020204030204" pitchFamily="34" charset="0"/>
                </a:endParaRPr>
              </a:p>
            </p:txBody>
          </p:sp>
          <p:sp>
            <p:nvSpPr>
              <p:cNvPr id="13" name="Freeform 12"/>
              <p:cNvSpPr/>
              <p:nvPr/>
            </p:nvSpPr>
            <p:spPr>
              <a:xfrm rot="10800000">
                <a:off x="2031472" y="1447799"/>
                <a:ext cx="2032423" cy="2269069"/>
              </a:xfrm>
              <a:custGeom>
                <a:avLst/>
                <a:gdLst>
                  <a:gd name="connsiteX0" fmla="*/ 1016211 w 2032423"/>
                  <a:gd name="connsiteY0" fmla="*/ 2269069 h 2269069"/>
                  <a:gd name="connsiteX1" fmla="*/ 0 w 2032423"/>
                  <a:gd name="connsiteY1" fmla="*/ 1701802 h 2269069"/>
                  <a:gd name="connsiteX2" fmla="*/ 0 w 2032423"/>
                  <a:gd name="connsiteY2" fmla="*/ 1412649 h 2269069"/>
                  <a:gd name="connsiteX3" fmla="*/ 43511 w 2032423"/>
                  <a:gd name="connsiteY3" fmla="*/ 1408263 h 2269069"/>
                  <a:gd name="connsiteX4" fmla="*/ 266604 w 2032423"/>
                  <a:gd name="connsiteY4" fmla="*/ 1134537 h 2269069"/>
                  <a:gd name="connsiteX5" fmla="*/ 43511 w 2032423"/>
                  <a:gd name="connsiteY5" fmla="*/ 860812 h 2269069"/>
                  <a:gd name="connsiteX6" fmla="*/ 0 w 2032423"/>
                  <a:gd name="connsiteY6" fmla="*/ 856425 h 2269069"/>
                  <a:gd name="connsiteX7" fmla="*/ 0 w 2032423"/>
                  <a:gd name="connsiteY7" fmla="*/ 567268 h 2269069"/>
                  <a:gd name="connsiteX8" fmla="*/ 266985 w 2032423"/>
                  <a:gd name="connsiteY8" fmla="*/ 418233 h 2269069"/>
                  <a:gd name="connsiteX9" fmla="*/ 250661 w 2032423"/>
                  <a:gd name="connsiteY9" fmla="*/ 388158 h 2269069"/>
                  <a:gd name="connsiteX10" fmla="*/ 228704 w 2032423"/>
                  <a:gd name="connsiteY10" fmla="*/ 279402 h 2269069"/>
                  <a:gd name="connsiteX11" fmla="*/ 508106 w 2032423"/>
                  <a:gd name="connsiteY11" fmla="*/ 0 h 2269069"/>
                  <a:gd name="connsiteX12" fmla="*/ 739791 w 2032423"/>
                  <a:gd name="connsiteY12" fmla="*/ 123186 h 2269069"/>
                  <a:gd name="connsiteX13" fmla="*/ 752754 w 2032423"/>
                  <a:gd name="connsiteY13" fmla="*/ 147068 h 2269069"/>
                  <a:gd name="connsiteX14" fmla="*/ 1016212 w 2032423"/>
                  <a:gd name="connsiteY14" fmla="*/ 1 h 2269069"/>
                  <a:gd name="connsiteX15" fmla="*/ 2032423 w 2032423"/>
                  <a:gd name="connsiteY15" fmla="*/ 567268 h 2269069"/>
                  <a:gd name="connsiteX16" fmla="*/ 2032423 w 2032423"/>
                  <a:gd name="connsiteY16" fmla="*/ 1701802 h 22690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32423" h="2269069">
                    <a:moveTo>
                      <a:pt x="1016211" y="2269069"/>
                    </a:moveTo>
                    <a:lnTo>
                      <a:pt x="0" y="1701802"/>
                    </a:lnTo>
                    <a:lnTo>
                      <a:pt x="0" y="1412649"/>
                    </a:lnTo>
                    <a:lnTo>
                      <a:pt x="43511" y="1408263"/>
                    </a:lnTo>
                    <a:cubicBezTo>
                      <a:pt x="170830" y="1382209"/>
                      <a:pt x="266604" y="1269557"/>
                      <a:pt x="266604" y="1134537"/>
                    </a:cubicBezTo>
                    <a:cubicBezTo>
                      <a:pt x="266604" y="999517"/>
                      <a:pt x="170830" y="886865"/>
                      <a:pt x="43511" y="860812"/>
                    </a:cubicBezTo>
                    <a:lnTo>
                      <a:pt x="0" y="856425"/>
                    </a:lnTo>
                    <a:lnTo>
                      <a:pt x="0" y="567268"/>
                    </a:lnTo>
                    <a:lnTo>
                      <a:pt x="266985" y="418233"/>
                    </a:lnTo>
                    <a:lnTo>
                      <a:pt x="250661" y="388158"/>
                    </a:lnTo>
                    <a:cubicBezTo>
                      <a:pt x="236523" y="354731"/>
                      <a:pt x="228704" y="317979"/>
                      <a:pt x="228704" y="279402"/>
                    </a:cubicBezTo>
                    <a:cubicBezTo>
                      <a:pt x="228704" y="125093"/>
                      <a:pt x="353797" y="0"/>
                      <a:pt x="508106" y="0"/>
                    </a:cubicBezTo>
                    <a:cubicBezTo>
                      <a:pt x="604549" y="0"/>
                      <a:pt x="689580" y="48865"/>
                      <a:pt x="739791" y="123186"/>
                    </a:cubicBezTo>
                    <a:lnTo>
                      <a:pt x="752754" y="147068"/>
                    </a:lnTo>
                    <a:lnTo>
                      <a:pt x="1016212" y="1"/>
                    </a:lnTo>
                    <a:lnTo>
                      <a:pt x="2032423" y="567268"/>
                    </a:lnTo>
                    <a:lnTo>
                      <a:pt x="2032423" y="1701802"/>
                    </a:lnTo>
                    <a:close/>
                  </a:path>
                </a:pathLst>
              </a:custGeom>
              <a:solidFill>
                <a:srgbClr val="28B9D4"/>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latin typeface="Calibri" panose="020F0502020204030204" pitchFamily="34" charset="0"/>
                  <a:cs typeface="Calibri" panose="020F0502020204030204" pitchFamily="34" charset="0"/>
                </a:endParaRPr>
              </a:p>
            </p:txBody>
          </p:sp>
          <p:sp>
            <p:nvSpPr>
              <p:cNvPr id="14" name="Rectangle 13"/>
              <p:cNvSpPr/>
              <p:nvPr/>
            </p:nvSpPr>
            <p:spPr>
              <a:xfrm>
                <a:off x="2028480" y="1843666"/>
                <a:ext cx="1782774" cy="1477328"/>
              </a:xfrm>
              <a:prstGeom prst="rect">
                <a:avLst/>
              </a:prstGeom>
            </p:spPr>
            <p:txBody>
              <a:bodyPr wrap="square" anchor="ctr">
                <a:spAutoFit/>
              </a:bodyPr>
              <a:lstStyle/>
              <a:p>
                <a:pPr lvl="0" algn="ctr"/>
                <a:r>
                  <a:rPr lang="en-IN" b="1" dirty="0">
                    <a:solidFill>
                      <a:schemeClr val="bg1"/>
                    </a:solidFill>
                    <a:latin typeface="Calibri" panose="020F0502020204030204" pitchFamily="34" charset="0"/>
                    <a:cs typeface="Calibri" panose="020F0502020204030204" pitchFamily="34" charset="0"/>
                  </a:rPr>
                  <a:t>Historical multiples enjoyed on the Stock Exchange by the listed comparable companies</a:t>
                </a:r>
              </a:p>
            </p:txBody>
          </p:sp>
          <p:sp>
            <p:nvSpPr>
              <p:cNvPr id="15" name="Rectangle 14"/>
              <p:cNvSpPr/>
              <p:nvPr/>
            </p:nvSpPr>
            <p:spPr>
              <a:xfrm>
                <a:off x="4059170" y="2074499"/>
                <a:ext cx="2030692" cy="1015663"/>
              </a:xfrm>
              <a:prstGeom prst="rect">
                <a:avLst/>
              </a:prstGeom>
            </p:spPr>
            <p:txBody>
              <a:bodyPr wrap="square" anchor="ctr">
                <a:spAutoFit/>
              </a:bodyPr>
              <a:lstStyle/>
              <a:p>
                <a:pPr lvl="0" algn="ctr"/>
                <a:r>
                  <a:rPr lang="en-IN" sz="2000" b="1" dirty="0">
                    <a:solidFill>
                      <a:schemeClr val="bg1"/>
                    </a:solidFill>
                    <a:latin typeface="Calibri" panose="020F0502020204030204" pitchFamily="34" charset="0"/>
                    <a:cs typeface="Calibri" panose="020F0502020204030204" pitchFamily="34" charset="0"/>
                  </a:rPr>
                  <a:t>Past and Expected Growth of the Earnings</a:t>
                </a:r>
              </a:p>
            </p:txBody>
          </p:sp>
          <p:sp>
            <p:nvSpPr>
              <p:cNvPr id="16" name="Rectangle 15"/>
              <p:cNvSpPr/>
              <p:nvPr/>
            </p:nvSpPr>
            <p:spPr>
              <a:xfrm>
                <a:off x="3057156" y="3922959"/>
                <a:ext cx="2030691" cy="707886"/>
              </a:xfrm>
              <a:prstGeom prst="rect">
                <a:avLst/>
              </a:prstGeom>
            </p:spPr>
            <p:txBody>
              <a:bodyPr wrap="square" anchor="ctr">
                <a:spAutoFit/>
              </a:bodyPr>
              <a:lstStyle/>
              <a:p>
                <a:pPr lvl="0" algn="ctr"/>
                <a:r>
                  <a:rPr lang="en-US" sz="2000" b="1" dirty="0">
                    <a:solidFill>
                      <a:schemeClr val="bg1"/>
                    </a:solidFill>
                    <a:latin typeface="Calibri" panose="020F0502020204030204" pitchFamily="34" charset="0"/>
                    <a:cs typeface="Calibri" panose="020F0502020204030204" pitchFamily="34" charset="0"/>
                  </a:rPr>
                  <a:t>Performance vis-à-vis Peers</a:t>
                </a:r>
              </a:p>
            </p:txBody>
          </p:sp>
          <p:sp>
            <p:nvSpPr>
              <p:cNvPr id="17" name="Rectangle 16"/>
              <p:cNvSpPr/>
              <p:nvPr/>
            </p:nvSpPr>
            <p:spPr>
              <a:xfrm>
                <a:off x="5368981" y="3922958"/>
                <a:ext cx="1749557" cy="707886"/>
              </a:xfrm>
              <a:prstGeom prst="rect">
                <a:avLst/>
              </a:prstGeom>
            </p:spPr>
            <p:txBody>
              <a:bodyPr wrap="square" anchor="ctr">
                <a:spAutoFit/>
              </a:bodyPr>
              <a:lstStyle/>
              <a:p>
                <a:pPr lvl="0" algn="ctr"/>
                <a:r>
                  <a:rPr lang="en-US" sz="2000" b="1" dirty="0">
                    <a:solidFill>
                      <a:schemeClr val="bg1"/>
                    </a:solidFill>
                    <a:latin typeface="Calibri" panose="020F0502020204030204" pitchFamily="34" charset="0"/>
                    <a:cs typeface="Calibri" panose="020F0502020204030204" pitchFamily="34" charset="0"/>
                  </a:rPr>
                  <a:t>Size, Location &amp; Market Share</a:t>
                </a:r>
              </a:p>
            </p:txBody>
          </p:sp>
        </p:grpSp>
      </p:grpSp>
      <p:sp>
        <p:nvSpPr>
          <p:cNvPr id="4" name="Slide Number Placeholder 3">
            <a:extLst>
              <a:ext uri="{FF2B5EF4-FFF2-40B4-BE49-F238E27FC236}">
                <a16:creationId xmlns:a16="http://schemas.microsoft.com/office/drawing/2014/main" xmlns="" id="{8BA1F0E3-2DEF-D4C1-A80D-3C455FA08E1B}"/>
              </a:ext>
            </a:extLst>
          </p:cNvPr>
          <p:cNvSpPr>
            <a:spLocks noGrp="1"/>
          </p:cNvSpPr>
          <p:nvPr>
            <p:ph type="sldNum" sz="quarter" idx="12"/>
          </p:nvPr>
        </p:nvSpPr>
        <p:spPr/>
        <p:txBody>
          <a:bodyPr/>
          <a:lstStyle/>
          <a:p>
            <a:fld id="{61E7A2FA-DB73-42F6-A6AE-24181FCB7E13}" type="slidenum">
              <a:rPr lang="en-IN" smtClean="0"/>
              <a:pPr/>
              <a:t>33</a:t>
            </a:fld>
            <a:endParaRPr lang="en-IN" dirty="0"/>
          </a:p>
        </p:txBody>
      </p:sp>
      <p:sp>
        <p:nvSpPr>
          <p:cNvPr id="3" name="Footer Placeholder 2">
            <a:extLst>
              <a:ext uri="{FF2B5EF4-FFF2-40B4-BE49-F238E27FC236}">
                <a16:creationId xmlns:a16="http://schemas.microsoft.com/office/drawing/2014/main" xmlns="" id="{7CD971E0-71AF-DE6D-BA30-D3BD7535DD75}"/>
              </a:ext>
            </a:extLst>
          </p:cNvPr>
          <p:cNvSpPr>
            <a:spLocks noGrp="1"/>
          </p:cNvSpPr>
          <p:nvPr>
            <p:ph type="ftr" sz="quarter" idx="11"/>
          </p:nvPr>
        </p:nvSpPr>
        <p:spPr>
          <a:xfrm>
            <a:off x="581192" y="6415639"/>
            <a:ext cx="6917210" cy="365125"/>
          </a:xfrm>
        </p:spPr>
        <p:txBody>
          <a:bodyPr/>
          <a:lstStyle/>
          <a:p>
            <a:r>
              <a:rPr lang="en-IN" b="1" dirty="0"/>
              <a:t>CA PARAG VED</a:t>
            </a:r>
          </a:p>
        </p:txBody>
      </p:sp>
    </p:spTree>
    <p:extLst>
      <p:ext uri="{BB962C8B-B14F-4D97-AF65-F5344CB8AC3E}">
        <p14:creationId xmlns:p14="http://schemas.microsoft.com/office/powerpoint/2010/main" val="9414031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Example - CCM Method</a:t>
            </a:r>
          </a:p>
        </p:txBody>
      </p:sp>
      <p:sp>
        <p:nvSpPr>
          <p:cNvPr id="5" name="Slide Number Placeholder 4">
            <a:extLst>
              <a:ext uri="{FF2B5EF4-FFF2-40B4-BE49-F238E27FC236}">
                <a16:creationId xmlns:a16="http://schemas.microsoft.com/office/drawing/2014/main" xmlns="" id="{26CEE64A-7014-2C4A-647A-23E9CA6B40FE}"/>
              </a:ext>
            </a:extLst>
          </p:cNvPr>
          <p:cNvSpPr>
            <a:spLocks noGrp="1"/>
          </p:cNvSpPr>
          <p:nvPr>
            <p:ph type="sldNum" sz="quarter" idx="12"/>
          </p:nvPr>
        </p:nvSpPr>
        <p:spPr/>
        <p:txBody>
          <a:bodyPr/>
          <a:lstStyle/>
          <a:p>
            <a:fld id="{61E7A2FA-DB73-42F6-A6AE-24181FCB7E13}" type="slidenum">
              <a:rPr lang="en-IN" smtClean="0"/>
              <a:pPr/>
              <a:t>34</a:t>
            </a:fld>
            <a:endParaRPr lang="en-IN" dirty="0"/>
          </a:p>
        </p:txBody>
      </p:sp>
      <p:sp>
        <p:nvSpPr>
          <p:cNvPr id="3" name="Footer Placeholder 2">
            <a:extLst>
              <a:ext uri="{FF2B5EF4-FFF2-40B4-BE49-F238E27FC236}">
                <a16:creationId xmlns:a16="http://schemas.microsoft.com/office/drawing/2014/main" xmlns="" id="{80CF327C-2925-91F0-E01E-7EC89AEB7B22}"/>
              </a:ext>
            </a:extLst>
          </p:cNvPr>
          <p:cNvSpPr>
            <a:spLocks noGrp="1"/>
          </p:cNvSpPr>
          <p:nvPr>
            <p:ph type="ftr" sz="quarter" idx="11"/>
          </p:nvPr>
        </p:nvSpPr>
        <p:spPr>
          <a:xfrm>
            <a:off x="581192" y="6415639"/>
            <a:ext cx="6917210" cy="365125"/>
          </a:xfrm>
        </p:spPr>
        <p:txBody>
          <a:bodyPr/>
          <a:lstStyle/>
          <a:p>
            <a:r>
              <a:rPr lang="en-IN" b="1" dirty="0"/>
              <a:t>CA PARAG VED</a:t>
            </a:r>
          </a:p>
        </p:txBody>
      </p:sp>
      <p:pic>
        <p:nvPicPr>
          <p:cNvPr id="4" name="Picture 3">
            <a:extLst>
              <a:ext uri="{FF2B5EF4-FFF2-40B4-BE49-F238E27FC236}">
                <a16:creationId xmlns:a16="http://schemas.microsoft.com/office/drawing/2014/main" xmlns="" id="{C57AD20E-6D0A-F9C3-A89E-3B8F79F3F934}"/>
              </a:ext>
            </a:extLst>
          </p:cNvPr>
          <p:cNvPicPr>
            <a:picLocks noChangeAspect="1"/>
          </p:cNvPicPr>
          <p:nvPr/>
        </p:nvPicPr>
        <p:blipFill>
          <a:blip r:embed="rId2"/>
          <a:stretch>
            <a:fillRect/>
          </a:stretch>
        </p:blipFill>
        <p:spPr>
          <a:xfrm>
            <a:off x="3192144" y="1652041"/>
            <a:ext cx="3780155" cy="4685746"/>
          </a:xfrm>
          <a:prstGeom prst="rect">
            <a:avLst/>
          </a:prstGeom>
        </p:spPr>
      </p:pic>
    </p:spTree>
    <p:extLst>
      <p:ext uri="{BB962C8B-B14F-4D97-AF65-F5344CB8AC3E}">
        <p14:creationId xmlns:p14="http://schemas.microsoft.com/office/powerpoint/2010/main" val="58696505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COST APPROACH</a:t>
            </a:r>
          </a:p>
        </p:txBody>
      </p:sp>
      <p:sp>
        <p:nvSpPr>
          <p:cNvPr id="4" name="Slide Number Placeholder 3">
            <a:extLst>
              <a:ext uri="{FF2B5EF4-FFF2-40B4-BE49-F238E27FC236}">
                <a16:creationId xmlns:a16="http://schemas.microsoft.com/office/drawing/2014/main" xmlns="" id="{F858468B-6BB6-9FAE-63EB-DA2266BC3D7E}"/>
              </a:ext>
            </a:extLst>
          </p:cNvPr>
          <p:cNvSpPr>
            <a:spLocks noGrp="1"/>
          </p:cNvSpPr>
          <p:nvPr>
            <p:ph type="sldNum" sz="quarter" idx="12"/>
          </p:nvPr>
        </p:nvSpPr>
        <p:spPr/>
        <p:txBody>
          <a:bodyPr/>
          <a:lstStyle/>
          <a:p>
            <a:fld id="{61E7A2FA-DB73-42F6-A6AE-24181FCB7E13}" type="slidenum">
              <a:rPr lang="en-IN" smtClean="0"/>
              <a:pPr/>
              <a:t>35</a:t>
            </a:fld>
            <a:endParaRPr lang="en-IN" dirty="0"/>
          </a:p>
        </p:txBody>
      </p:sp>
      <p:sp>
        <p:nvSpPr>
          <p:cNvPr id="3" name="Footer Placeholder 2">
            <a:extLst>
              <a:ext uri="{FF2B5EF4-FFF2-40B4-BE49-F238E27FC236}">
                <a16:creationId xmlns:a16="http://schemas.microsoft.com/office/drawing/2014/main" xmlns="" id="{D408EA03-228B-5A20-DDE6-5947CBFCE451}"/>
              </a:ext>
            </a:extLst>
          </p:cNvPr>
          <p:cNvSpPr>
            <a:spLocks noGrp="1"/>
          </p:cNvSpPr>
          <p:nvPr>
            <p:ph type="ftr" sz="quarter" idx="11"/>
          </p:nvPr>
        </p:nvSpPr>
        <p:spPr>
          <a:xfrm>
            <a:off x="581192" y="6415639"/>
            <a:ext cx="6917210" cy="365125"/>
          </a:xfrm>
        </p:spPr>
        <p:txBody>
          <a:bodyPr/>
          <a:lstStyle/>
          <a:p>
            <a:r>
              <a:rPr lang="en-IN" b="1" dirty="0"/>
              <a:t>CA PARAG VED</a:t>
            </a:r>
          </a:p>
        </p:txBody>
      </p:sp>
    </p:spTree>
    <p:extLst>
      <p:ext uri="{BB962C8B-B14F-4D97-AF65-F5344CB8AC3E}">
        <p14:creationId xmlns:p14="http://schemas.microsoft.com/office/powerpoint/2010/main" val="194594473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NET ASSETS VALUE (‘NAV’) METHOD</a:t>
            </a:r>
          </a:p>
        </p:txBody>
      </p:sp>
      <p:pic>
        <p:nvPicPr>
          <p:cNvPr id="6" name="table">
            <a:extLst>
              <a:ext uri="{FF2B5EF4-FFF2-40B4-BE49-F238E27FC236}">
                <a16:creationId xmlns:a16="http://schemas.microsoft.com/office/drawing/2014/main" xmlns="" id="{E3A1FBD6-90B6-4FC6-BF57-01AE69BF3ED1}"/>
              </a:ext>
            </a:extLst>
          </p:cNvPr>
          <p:cNvPicPr>
            <a:picLocks noChangeAspect="1"/>
          </p:cNvPicPr>
          <p:nvPr/>
        </p:nvPicPr>
        <p:blipFill>
          <a:blip r:embed="rId2" cstate="print">
            <a:duotone>
              <a:schemeClr val="accent2">
                <a:shade val="45000"/>
                <a:satMod val="135000"/>
              </a:schemeClr>
              <a:prstClr val="white"/>
            </a:duotone>
          </a:blip>
          <a:stretch>
            <a:fillRect/>
          </a:stretch>
        </p:blipFill>
        <p:spPr>
          <a:xfrm>
            <a:off x="3060611" y="1699573"/>
            <a:ext cx="6759575" cy="1859232"/>
          </a:xfrm>
          <a:prstGeom prst="rect">
            <a:avLst/>
          </a:prstGeom>
        </p:spPr>
      </p:pic>
      <p:pic>
        <p:nvPicPr>
          <p:cNvPr id="7" name="table">
            <a:extLst>
              <a:ext uri="{FF2B5EF4-FFF2-40B4-BE49-F238E27FC236}">
                <a16:creationId xmlns:a16="http://schemas.microsoft.com/office/drawing/2014/main" xmlns="" id="{5C3F4E34-FC29-4436-938C-EC8654F2C6EA}"/>
              </a:ext>
            </a:extLst>
          </p:cNvPr>
          <p:cNvPicPr>
            <a:picLocks noChangeAspect="1"/>
          </p:cNvPicPr>
          <p:nvPr/>
        </p:nvPicPr>
        <p:blipFill>
          <a:blip r:embed="rId3" cstate="print">
            <a:duotone>
              <a:schemeClr val="accent6">
                <a:shade val="45000"/>
                <a:satMod val="135000"/>
              </a:schemeClr>
              <a:prstClr val="white"/>
            </a:duotone>
          </a:blip>
          <a:stretch>
            <a:fillRect/>
          </a:stretch>
        </p:blipFill>
        <p:spPr>
          <a:xfrm>
            <a:off x="3051294" y="4025708"/>
            <a:ext cx="6768000" cy="2101038"/>
          </a:xfrm>
          <a:prstGeom prst="rect">
            <a:avLst/>
          </a:prstGeom>
        </p:spPr>
      </p:pic>
      <p:sp>
        <p:nvSpPr>
          <p:cNvPr id="8" name="TextBox 7">
            <a:extLst>
              <a:ext uri="{FF2B5EF4-FFF2-40B4-BE49-F238E27FC236}">
                <a16:creationId xmlns:a16="http://schemas.microsoft.com/office/drawing/2014/main" xmlns="" id="{ACC31F0D-75F7-4770-90D2-C2ACAFBF19CF}"/>
              </a:ext>
            </a:extLst>
          </p:cNvPr>
          <p:cNvSpPr txBox="1"/>
          <p:nvPr/>
        </p:nvSpPr>
        <p:spPr>
          <a:xfrm>
            <a:off x="5871217" y="3513037"/>
            <a:ext cx="604997" cy="461665"/>
          </a:xfrm>
          <a:prstGeom prst="rect">
            <a:avLst/>
          </a:prstGeom>
          <a:solidFill>
            <a:schemeClr val="bg1"/>
          </a:solidFill>
          <a:ln>
            <a:solidFill>
              <a:schemeClr val="accent5"/>
            </a:solidFill>
          </a:ln>
        </p:spPr>
        <p:txBody>
          <a:bodyPr wrap="square" rtlCol="0">
            <a:spAutoFit/>
          </a:bodyPr>
          <a:lstStyle/>
          <a:p>
            <a:r>
              <a:rPr lang="en-IN" sz="2400" b="1" dirty="0">
                <a:solidFill>
                  <a:schemeClr val="accent5"/>
                </a:solidFill>
                <a:latin typeface="Calibri" panose="020F0502020204030204" pitchFamily="34" charset="0"/>
                <a:cs typeface="Calibri" panose="020F0502020204030204" pitchFamily="34" charset="0"/>
              </a:rPr>
              <a:t>OR</a:t>
            </a:r>
            <a:endParaRPr lang="en-IN" b="1" dirty="0">
              <a:solidFill>
                <a:schemeClr val="accent5"/>
              </a:solidFill>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xmlns="" id="{1921D1DC-DD1F-FA50-48E1-3C51E5D8F2C2}"/>
              </a:ext>
            </a:extLst>
          </p:cNvPr>
          <p:cNvSpPr>
            <a:spLocks noGrp="1"/>
          </p:cNvSpPr>
          <p:nvPr>
            <p:ph type="sldNum" sz="quarter" idx="12"/>
          </p:nvPr>
        </p:nvSpPr>
        <p:spPr/>
        <p:txBody>
          <a:bodyPr/>
          <a:lstStyle/>
          <a:p>
            <a:fld id="{61E7A2FA-DB73-42F6-A6AE-24181FCB7E13}" type="slidenum">
              <a:rPr lang="en-IN" smtClean="0"/>
              <a:pPr/>
              <a:t>36</a:t>
            </a:fld>
            <a:endParaRPr lang="en-IN" dirty="0"/>
          </a:p>
        </p:txBody>
      </p:sp>
      <p:sp>
        <p:nvSpPr>
          <p:cNvPr id="3" name="Footer Placeholder 2">
            <a:extLst>
              <a:ext uri="{FF2B5EF4-FFF2-40B4-BE49-F238E27FC236}">
                <a16:creationId xmlns:a16="http://schemas.microsoft.com/office/drawing/2014/main" xmlns="" id="{31B814E2-EA53-6506-1358-B9F985E332DA}"/>
              </a:ext>
            </a:extLst>
          </p:cNvPr>
          <p:cNvSpPr>
            <a:spLocks noGrp="1"/>
          </p:cNvSpPr>
          <p:nvPr>
            <p:ph type="ftr" sz="quarter" idx="11"/>
          </p:nvPr>
        </p:nvSpPr>
        <p:spPr>
          <a:xfrm>
            <a:off x="581192" y="6415639"/>
            <a:ext cx="6917210" cy="365125"/>
          </a:xfrm>
        </p:spPr>
        <p:txBody>
          <a:bodyPr/>
          <a:lstStyle/>
          <a:p>
            <a:r>
              <a:rPr lang="en-IN" b="1" dirty="0"/>
              <a:t>CA PARAG VED</a:t>
            </a:r>
          </a:p>
        </p:txBody>
      </p:sp>
    </p:spTree>
    <p:extLst>
      <p:ext uri="{BB962C8B-B14F-4D97-AF65-F5344CB8AC3E}">
        <p14:creationId xmlns:p14="http://schemas.microsoft.com/office/powerpoint/2010/main" val="303387551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REPLACEMENT / REALISABLE VALUE METHOD</a:t>
            </a:r>
          </a:p>
        </p:txBody>
      </p:sp>
      <p:graphicFrame>
        <p:nvGraphicFramePr>
          <p:cNvPr id="9" name="Content Placeholder 2">
            <a:extLst>
              <a:ext uri="{FF2B5EF4-FFF2-40B4-BE49-F238E27FC236}">
                <a16:creationId xmlns:a16="http://schemas.microsoft.com/office/drawing/2014/main" xmlns="" id="{CDF986A7-27AE-4830-B254-D48EF4F43A0F}"/>
              </a:ext>
            </a:extLst>
          </p:cNvPr>
          <p:cNvGraphicFramePr>
            <a:graphicFrameLocks noGrp="1"/>
          </p:cNvGraphicFramePr>
          <p:nvPr>
            <p:ph idx="1"/>
            <p:extLst>
              <p:ext uri="{D42A27DB-BD31-4B8C-83A1-F6EECF244321}">
                <p14:modId xmlns:p14="http://schemas.microsoft.com/office/powerpoint/2010/main" val="1717462201"/>
              </p:ext>
            </p:extLst>
          </p:nvPr>
        </p:nvGraphicFramePr>
        <p:xfrm>
          <a:off x="1939265" y="1985343"/>
          <a:ext cx="8313470" cy="387618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a:extLst>
              <a:ext uri="{FF2B5EF4-FFF2-40B4-BE49-F238E27FC236}">
                <a16:creationId xmlns:a16="http://schemas.microsoft.com/office/drawing/2014/main" xmlns="" id="{463FA08A-40F7-E219-3041-AFD87EC157FD}"/>
              </a:ext>
            </a:extLst>
          </p:cNvPr>
          <p:cNvSpPr>
            <a:spLocks noGrp="1"/>
          </p:cNvSpPr>
          <p:nvPr>
            <p:ph type="sldNum" sz="quarter" idx="12"/>
          </p:nvPr>
        </p:nvSpPr>
        <p:spPr/>
        <p:txBody>
          <a:bodyPr/>
          <a:lstStyle/>
          <a:p>
            <a:fld id="{61E7A2FA-DB73-42F6-A6AE-24181FCB7E13}" type="slidenum">
              <a:rPr lang="en-IN" smtClean="0"/>
              <a:pPr/>
              <a:t>37</a:t>
            </a:fld>
            <a:endParaRPr lang="en-IN" dirty="0"/>
          </a:p>
        </p:txBody>
      </p:sp>
      <p:sp>
        <p:nvSpPr>
          <p:cNvPr id="3" name="Footer Placeholder 2">
            <a:extLst>
              <a:ext uri="{FF2B5EF4-FFF2-40B4-BE49-F238E27FC236}">
                <a16:creationId xmlns:a16="http://schemas.microsoft.com/office/drawing/2014/main" xmlns="" id="{533B56FD-5A8F-16A5-7A34-0EED7E97C87D}"/>
              </a:ext>
            </a:extLst>
          </p:cNvPr>
          <p:cNvSpPr>
            <a:spLocks noGrp="1"/>
          </p:cNvSpPr>
          <p:nvPr>
            <p:ph type="ftr" sz="quarter" idx="11"/>
          </p:nvPr>
        </p:nvSpPr>
        <p:spPr>
          <a:xfrm>
            <a:off x="581192" y="6415639"/>
            <a:ext cx="6917210" cy="365125"/>
          </a:xfrm>
        </p:spPr>
        <p:txBody>
          <a:bodyPr/>
          <a:lstStyle/>
          <a:p>
            <a:r>
              <a:rPr lang="en-IN" b="1" dirty="0"/>
              <a:t>CA PARAG VED</a:t>
            </a:r>
          </a:p>
        </p:txBody>
      </p:sp>
    </p:spTree>
    <p:extLst>
      <p:ext uri="{BB962C8B-B14F-4D97-AF65-F5344CB8AC3E}">
        <p14:creationId xmlns:p14="http://schemas.microsoft.com/office/powerpoint/2010/main" val="274579766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IN" dirty="0"/>
              <a:t>example – NET ASSETS METHOD</a:t>
            </a:r>
          </a:p>
        </p:txBody>
      </p:sp>
      <p:sp>
        <p:nvSpPr>
          <p:cNvPr id="4" name="Slide Number Placeholder 3">
            <a:extLst>
              <a:ext uri="{FF2B5EF4-FFF2-40B4-BE49-F238E27FC236}">
                <a16:creationId xmlns:a16="http://schemas.microsoft.com/office/drawing/2014/main" xmlns="" id="{D645A6E4-086C-2B48-8B8D-62C63E5E1956}"/>
              </a:ext>
            </a:extLst>
          </p:cNvPr>
          <p:cNvSpPr>
            <a:spLocks noGrp="1"/>
          </p:cNvSpPr>
          <p:nvPr>
            <p:ph type="sldNum" sz="quarter" idx="12"/>
          </p:nvPr>
        </p:nvSpPr>
        <p:spPr/>
        <p:txBody>
          <a:bodyPr/>
          <a:lstStyle/>
          <a:p>
            <a:fld id="{61E7A2FA-DB73-42F6-A6AE-24181FCB7E13}" type="slidenum">
              <a:rPr lang="en-IN" smtClean="0"/>
              <a:pPr/>
              <a:t>38</a:t>
            </a:fld>
            <a:endParaRPr lang="en-IN" dirty="0"/>
          </a:p>
        </p:txBody>
      </p:sp>
      <p:sp>
        <p:nvSpPr>
          <p:cNvPr id="3" name="Footer Placeholder 2">
            <a:extLst>
              <a:ext uri="{FF2B5EF4-FFF2-40B4-BE49-F238E27FC236}">
                <a16:creationId xmlns:a16="http://schemas.microsoft.com/office/drawing/2014/main" xmlns="" id="{B8451817-5A84-B354-D305-064A823D39C0}"/>
              </a:ext>
            </a:extLst>
          </p:cNvPr>
          <p:cNvSpPr>
            <a:spLocks noGrp="1"/>
          </p:cNvSpPr>
          <p:nvPr>
            <p:ph type="ftr" sz="quarter" idx="11"/>
          </p:nvPr>
        </p:nvSpPr>
        <p:spPr>
          <a:xfrm>
            <a:off x="581192" y="6415639"/>
            <a:ext cx="6917210" cy="365125"/>
          </a:xfrm>
        </p:spPr>
        <p:txBody>
          <a:bodyPr/>
          <a:lstStyle/>
          <a:p>
            <a:r>
              <a:rPr lang="en-IN" b="1" dirty="0"/>
              <a:t>CA PARAG VED</a:t>
            </a:r>
          </a:p>
        </p:txBody>
      </p:sp>
      <p:pic>
        <p:nvPicPr>
          <p:cNvPr id="5" name="Picture 4">
            <a:extLst>
              <a:ext uri="{FF2B5EF4-FFF2-40B4-BE49-F238E27FC236}">
                <a16:creationId xmlns:a16="http://schemas.microsoft.com/office/drawing/2014/main" xmlns="" id="{E51F698C-133F-8B7A-DB8C-A5CDDFC02B82}"/>
              </a:ext>
            </a:extLst>
          </p:cNvPr>
          <p:cNvPicPr>
            <a:picLocks noChangeAspect="1"/>
          </p:cNvPicPr>
          <p:nvPr/>
        </p:nvPicPr>
        <p:blipFill>
          <a:blip r:embed="rId2"/>
          <a:stretch>
            <a:fillRect/>
          </a:stretch>
        </p:blipFill>
        <p:spPr>
          <a:xfrm>
            <a:off x="2386652" y="1609725"/>
            <a:ext cx="5957248" cy="4632544"/>
          </a:xfrm>
          <a:prstGeom prst="rect">
            <a:avLst/>
          </a:prstGeom>
        </p:spPr>
      </p:pic>
    </p:spTree>
    <p:extLst>
      <p:ext uri="{BB962C8B-B14F-4D97-AF65-F5344CB8AC3E}">
        <p14:creationId xmlns:p14="http://schemas.microsoft.com/office/powerpoint/2010/main" val="380847884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COMMON ADJUSTMENTS</a:t>
            </a:r>
          </a:p>
        </p:txBody>
      </p:sp>
      <p:sp>
        <p:nvSpPr>
          <p:cNvPr id="3" name="Content Placeholder 2"/>
          <p:cNvSpPr>
            <a:spLocks noGrp="1"/>
          </p:cNvSpPr>
          <p:nvPr>
            <p:ph idx="1"/>
          </p:nvPr>
        </p:nvSpPr>
        <p:spPr>
          <a:xfrm>
            <a:off x="581193" y="1588536"/>
            <a:ext cx="5514808" cy="4626734"/>
          </a:xfrm>
        </p:spPr>
        <p:txBody>
          <a:bodyPr>
            <a:normAutofit/>
          </a:bodyPr>
          <a:lstStyle/>
          <a:p>
            <a:r>
              <a:rPr lang="en-IN" dirty="0"/>
              <a:t>Market value of the investments </a:t>
            </a:r>
          </a:p>
          <a:p>
            <a:r>
              <a:rPr lang="en-IN" dirty="0"/>
              <a:t>Other non-operating surplus assets</a:t>
            </a:r>
          </a:p>
          <a:p>
            <a:r>
              <a:rPr lang="en-IN" dirty="0"/>
              <a:t>Surplus cash</a:t>
            </a:r>
          </a:p>
          <a:p>
            <a:r>
              <a:rPr lang="en-IN" dirty="0"/>
              <a:t>Contingent liabilities / assets</a:t>
            </a:r>
          </a:p>
          <a:p>
            <a:r>
              <a:rPr lang="en-IN" dirty="0"/>
              <a:t>Loan Funds</a:t>
            </a:r>
          </a:p>
          <a:p>
            <a:r>
              <a:rPr lang="en-IN" dirty="0"/>
              <a:t>Preference Share Capital</a:t>
            </a:r>
          </a:p>
          <a:p>
            <a:r>
              <a:rPr lang="en-IN" dirty="0"/>
              <a:t>ESOPs / Warrants</a:t>
            </a:r>
          </a:p>
          <a:p>
            <a:r>
              <a:rPr lang="en-IN" dirty="0"/>
              <a:t>Convertible Instruments</a:t>
            </a:r>
          </a:p>
          <a:p>
            <a:r>
              <a:rPr lang="en-IN" dirty="0"/>
              <a:t>Tax Concessions</a:t>
            </a:r>
          </a:p>
        </p:txBody>
      </p:sp>
      <p:pic>
        <p:nvPicPr>
          <p:cNvPr id="6" name="Picture 2" descr="D:\Users\SSPA\Desktop\Pictures\Pictures for ppt\Zoo zoo\download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00850" y="1574248"/>
            <a:ext cx="4300538" cy="3969302"/>
          </a:xfrm>
          <a:prstGeom prst="rect">
            <a:avLst/>
          </a:prstGeom>
          <a:noFill/>
          <a:extLst>
            <a:ext uri="{909E8E84-426E-40DD-AFC4-6F175D3DCCD1}">
              <a14:hiddenFill xmlns:a14="http://schemas.microsoft.com/office/drawing/2010/main">
                <a:solidFill>
                  <a:srgbClr val="FFFFFF"/>
                </a:solidFill>
              </a14:hiddenFill>
            </a:ext>
          </a:extLst>
        </p:spPr>
      </p:pic>
      <p:sp>
        <p:nvSpPr>
          <p:cNvPr id="4" name="Slide Number Placeholder 3">
            <a:extLst>
              <a:ext uri="{FF2B5EF4-FFF2-40B4-BE49-F238E27FC236}">
                <a16:creationId xmlns:a16="http://schemas.microsoft.com/office/drawing/2014/main" xmlns="" id="{BF01B51B-DCBF-E382-A700-FA69A71138B1}"/>
              </a:ext>
            </a:extLst>
          </p:cNvPr>
          <p:cNvSpPr>
            <a:spLocks noGrp="1"/>
          </p:cNvSpPr>
          <p:nvPr>
            <p:ph type="sldNum" sz="quarter" idx="12"/>
          </p:nvPr>
        </p:nvSpPr>
        <p:spPr/>
        <p:txBody>
          <a:bodyPr/>
          <a:lstStyle/>
          <a:p>
            <a:fld id="{61E7A2FA-DB73-42F6-A6AE-24181FCB7E13}" type="slidenum">
              <a:rPr lang="en-IN" smtClean="0"/>
              <a:pPr/>
              <a:t>39</a:t>
            </a:fld>
            <a:endParaRPr lang="en-IN" dirty="0"/>
          </a:p>
        </p:txBody>
      </p:sp>
      <p:sp>
        <p:nvSpPr>
          <p:cNvPr id="5" name="Footer Placeholder 2">
            <a:extLst>
              <a:ext uri="{FF2B5EF4-FFF2-40B4-BE49-F238E27FC236}">
                <a16:creationId xmlns:a16="http://schemas.microsoft.com/office/drawing/2014/main" xmlns="" id="{1C6BCCFB-D029-AA93-A2F0-5D6A02698643}"/>
              </a:ext>
            </a:extLst>
          </p:cNvPr>
          <p:cNvSpPr>
            <a:spLocks noGrp="1"/>
          </p:cNvSpPr>
          <p:nvPr>
            <p:ph type="ftr" sz="quarter" idx="11"/>
          </p:nvPr>
        </p:nvSpPr>
        <p:spPr>
          <a:xfrm>
            <a:off x="581192" y="6415639"/>
            <a:ext cx="6917210" cy="365125"/>
          </a:xfrm>
        </p:spPr>
        <p:txBody>
          <a:bodyPr/>
          <a:lstStyle/>
          <a:p>
            <a:r>
              <a:rPr lang="en-IN" b="1" dirty="0"/>
              <a:t>CA PARAG VED</a:t>
            </a:r>
          </a:p>
        </p:txBody>
      </p:sp>
    </p:spTree>
    <p:extLst>
      <p:ext uri="{BB962C8B-B14F-4D97-AF65-F5344CB8AC3E}">
        <p14:creationId xmlns:p14="http://schemas.microsoft.com/office/powerpoint/2010/main" val="32786898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EVOLUTION OF VALUATION</a:t>
            </a:r>
          </a:p>
        </p:txBody>
      </p:sp>
      <p:pic>
        <p:nvPicPr>
          <p:cNvPr id="2" name="Picture 1">
            <a:extLst>
              <a:ext uri="{FF2B5EF4-FFF2-40B4-BE49-F238E27FC236}">
                <a16:creationId xmlns:a16="http://schemas.microsoft.com/office/drawing/2014/main" xmlns="" id="{354C33BA-1826-8843-30D7-45BFAA1F003F}"/>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48042" y="1568395"/>
            <a:ext cx="9404667" cy="5177247"/>
          </a:xfrm>
          <a:prstGeom prst="rect">
            <a:avLst/>
          </a:prstGeom>
          <a:noFill/>
        </p:spPr>
      </p:pic>
    </p:spTree>
    <p:extLst>
      <p:ext uri="{BB962C8B-B14F-4D97-AF65-F5344CB8AC3E}">
        <p14:creationId xmlns:p14="http://schemas.microsoft.com/office/powerpoint/2010/main" val="196847643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a:t>Selection of methods</a:t>
            </a:r>
          </a:p>
        </p:txBody>
      </p:sp>
      <p:graphicFrame>
        <p:nvGraphicFramePr>
          <p:cNvPr id="6" name="Content Placeholder 5"/>
          <p:cNvGraphicFramePr>
            <a:graphicFrameLocks noGrp="1"/>
          </p:cNvGraphicFramePr>
          <p:nvPr>
            <p:ph idx="1"/>
          </p:nvPr>
        </p:nvGraphicFramePr>
        <p:xfrm>
          <a:off x="581192" y="1894648"/>
          <a:ext cx="11029950" cy="4057576"/>
        </p:xfrm>
        <a:graphic>
          <a:graphicData uri="http://schemas.openxmlformats.org/drawingml/2006/table">
            <a:tbl>
              <a:tblPr firstRow="1" bandRow="1">
                <a:tableStyleId>{21E4AEA4-8DFA-4A89-87EB-49C32662AFE0}</a:tableStyleId>
              </a:tblPr>
              <a:tblGrid>
                <a:gridCol w="5514975">
                  <a:extLst>
                    <a:ext uri="{9D8B030D-6E8A-4147-A177-3AD203B41FA5}">
                      <a16:colId xmlns:a16="http://schemas.microsoft.com/office/drawing/2014/main" xmlns="" val="20000"/>
                    </a:ext>
                  </a:extLst>
                </a:gridCol>
                <a:gridCol w="5514975">
                  <a:extLst>
                    <a:ext uri="{9D8B030D-6E8A-4147-A177-3AD203B41FA5}">
                      <a16:colId xmlns:a16="http://schemas.microsoft.com/office/drawing/2014/main" xmlns="" val="20001"/>
                    </a:ext>
                  </a:extLst>
                </a:gridCol>
              </a:tblGrid>
              <a:tr h="507197">
                <a:tc>
                  <a:txBody>
                    <a:bodyPr/>
                    <a:lstStyle/>
                    <a:p>
                      <a:pPr algn="ctr"/>
                      <a:r>
                        <a:rPr lang="en-IN" sz="2400">
                          <a:latin typeface="Calibri" panose="020F0502020204030204" pitchFamily="34" charset="0"/>
                          <a:cs typeface="Calibri" panose="020F0502020204030204" pitchFamily="34" charset="0"/>
                        </a:rPr>
                        <a:t>Situation</a:t>
                      </a:r>
                    </a:p>
                  </a:txBody>
                  <a:tcPr/>
                </a:tc>
                <a:tc>
                  <a:txBody>
                    <a:bodyPr/>
                    <a:lstStyle/>
                    <a:p>
                      <a:pPr algn="ctr"/>
                      <a:r>
                        <a:rPr lang="en-IN" sz="2400">
                          <a:latin typeface="Calibri" panose="020F0502020204030204" pitchFamily="34" charset="0"/>
                          <a:cs typeface="Calibri" panose="020F0502020204030204" pitchFamily="34" charset="0"/>
                        </a:rPr>
                        <a:t>Approach</a:t>
                      </a:r>
                    </a:p>
                  </a:txBody>
                  <a:tcPr/>
                </a:tc>
                <a:extLst>
                  <a:ext uri="{0D108BD9-81ED-4DB2-BD59-A6C34878D82A}">
                    <a16:rowId xmlns:a16="http://schemas.microsoft.com/office/drawing/2014/main" xmlns="" val="10000"/>
                  </a:ext>
                </a:extLst>
              </a:tr>
              <a:tr h="507197">
                <a:tc>
                  <a:txBody>
                    <a:bodyPr/>
                    <a:lstStyle/>
                    <a:p>
                      <a:r>
                        <a:rPr lang="en-IN" sz="2400">
                          <a:latin typeface="Calibri" panose="020F0502020204030204" pitchFamily="34" charset="0"/>
                          <a:cs typeface="Calibri" panose="020F0502020204030204" pitchFamily="34" charset="0"/>
                        </a:rPr>
                        <a:t>Knowledge based companies</a:t>
                      </a:r>
                    </a:p>
                  </a:txBody>
                  <a:tcPr/>
                </a:tc>
                <a:tc>
                  <a:txBody>
                    <a:bodyPr/>
                    <a:lstStyle/>
                    <a:p>
                      <a:pPr algn="ctr"/>
                      <a:r>
                        <a:rPr lang="en-IN" sz="2400">
                          <a:latin typeface="Calibri" panose="020F0502020204030204" pitchFamily="34" charset="0"/>
                          <a:cs typeface="Calibri" panose="020F0502020204030204" pitchFamily="34" charset="0"/>
                        </a:rPr>
                        <a:t>Income / Market</a:t>
                      </a:r>
                    </a:p>
                  </a:txBody>
                  <a:tcPr/>
                </a:tc>
                <a:extLst>
                  <a:ext uri="{0D108BD9-81ED-4DB2-BD59-A6C34878D82A}">
                    <a16:rowId xmlns:a16="http://schemas.microsoft.com/office/drawing/2014/main" xmlns="" val="10001"/>
                  </a:ext>
                </a:extLst>
              </a:tr>
              <a:tr h="507197">
                <a:tc>
                  <a:txBody>
                    <a:bodyPr/>
                    <a:lstStyle/>
                    <a:p>
                      <a:r>
                        <a:rPr lang="en-IN" sz="2400">
                          <a:latin typeface="Calibri" panose="020F0502020204030204" pitchFamily="34" charset="0"/>
                          <a:cs typeface="Calibri" panose="020F0502020204030204" pitchFamily="34" charset="0"/>
                        </a:rPr>
                        <a:t>Manufacturing companies</a:t>
                      </a:r>
                    </a:p>
                  </a:txBody>
                  <a:tcPr/>
                </a:tc>
                <a:tc>
                  <a:txBody>
                    <a:bodyPr/>
                    <a:lstStyle/>
                    <a:p>
                      <a:pPr algn="ctr"/>
                      <a:r>
                        <a:rPr lang="en-IN" sz="2400">
                          <a:latin typeface="Calibri" panose="020F0502020204030204" pitchFamily="34" charset="0"/>
                          <a:cs typeface="Calibri" panose="020F0502020204030204" pitchFamily="34" charset="0"/>
                        </a:rPr>
                        <a:t>Income / Market/ Asset</a:t>
                      </a:r>
                    </a:p>
                  </a:txBody>
                  <a:tcPr/>
                </a:tc>
                <a:extLst>
                  <a:ext uri="{0D108BD9-81ED-4DB2-BD59-A6C34878D82A}">
                    <a16:rowId xmlns:a16="http://schemas.microsoft.com/office/drawing/2014/main" xmlns="" val="10002"/>
                  </a:ext>
                </a:extLst>
              </a:tr>
              <a:tr h="507197">
                <a:tc>
                  <a:txBody>
                    <a:bodyPr/>
                    <a:lstStyle/>
                    <a:p>
                      <a:r>
                        <a:rPr lang="en-IN" sz="2400">
                          <a:latin typeface="Calibri" panose="020F0502020204030204" pitchFamily="34" charset="0"/>
                          <a:cs typeface="Calibri" panose="020F0502020204030204" pitchFamily="34" charset="0"/>
                        </a:rPr>
                        <a:t>Brand driven companies</a:t>
                      </a:r>
                    </a:p>
                  </a:txBody>
                  <a:tcPr/>
                </a:tc>
                <a:tc>
                  <a:txBody>
                    <a:bodyPr/>
                    <a:lstStyle/>
                    <a:p>
                      <a:pPr algn="ctr"/>
                      <a:r>
                        <a:rPr lang="en-IN" sz="2400">
                          <a:latin typeface="Calibri" panose="020F0502020204030204" pitchFamily="34" charset="0"/>
                          <a:cs typeface="Calibri" panose="020F0502020204030204" pitchFamily="34" charset="0"/>
                        </a:rPr>
                        <a:t>Income / Market</a:t>
                      </a:r>
                    </a:p>
                  </a:txBody>
                  <a:tcPr/>
                </a:tc>
                <a:extLst>
                  <a:ext uri="{0D108BD9-81ED-4DB2-BD59-A6C34878D82A}">
                    <a16:rowId xmlns:a16="http://schemas.microsoft.com/office/drawing/2014/main" xmlns="" val="10003"/>
                  </a:ext>
                </a:extLst>
              </a:tr>
              <a:tr h="507197">
                <a:tc>
                  <a:txBody>
                    <a:bodyPr/>
                    <a:lstStyle/>
                    <a:p>
                      <a:r>
                        <a:rPr lang="en-IN" sz="2400">
                          <a:latin typeface="Calibri" panose="020F0502020204030204" pitchFamily="34" charset="0"/>
                          <a:cs typeface="Calibri" panose="020F0502020204030204" pitchFamily="34" charset="0"/>
                        </a:rPr>
                        <a:t>Start up</a:t>
                      </a:r>
                      <a:r>
                        <a:rPr lang="en-IN" sz="2400" baseline="0">
                          <a:latin typeface="Calibri" panose="020F0502020204030204" pitchFamily="34" charset="0"/>
                          <a:cs typeface="Calibri" panose="020F0502020204030204" pitchFamily="34" charset="0"/>
                        </a:rPr>
                        <a:t> companies</a:t>
                      </a:r>
                      <a:endParaRPr lang="en-IN" sz="2400">
                        <a:latin typeface="Calibri" panose="020F0502020204030204" pitchFamily="34" charset="0"/>
                        <a:cs typeface="Calibri" panose="020F0502020204030204" pitchFamily="34" charset="0"/>
                      </a:endParaRPr>
                    </a:p>
                  </a:txBody>
                  <a:tcPr/>
                </a:tc>
                <a:tc>
                  <a:txBody>
                    <a:bodyPr/>
                    <a:lstStyle/>
                    <a:p>
                      <a:pPr algn="ctr"/>
                      <a:r>
                        <a:rPr lang="en-IN" sz="2400">
                          <a:latin typeface="Calibri" panose="020F0502020204030204" pitchFamily="34" charset="0"/>
                          <a:cs typeface="Calibri" panose="020F0502020204030204" pitchFamily="34" charset="0"/>
                        </a:rPr>
                        <a:t>Income / Market</a:t>
                      </a:r>
                    </a:p>
                  </a:txBody>
                  <a:tcPr/>
                </a:tc>
                <a:extLst>
                  <a:ext uri="{0D108BD9-81ED-4DB2-BD59-A6C34878D82A}">
                    <a16:rowId xmlns:a16="http://schemas.microsoft.com/office/drawing/2014/main" xmlns="" val="10004"/>
                  </a:ext>
                </a:extLst>
              </a:tr>
              <a:tr h="507197">
                <a:tc>
                  <a:txBody>
                    <a:bodyPr/>
                    <a:lstStyle/>
                    <a:p>
                      <a:r>
                        <a:rPr lang="en-IN" sz="2400">
                          <a:latin typeface="Calibri" panose="020F0502020204030204" pitchFamily="34" charset="0"/>
                          <a:cs typeface="Calibri" panose="020F0502020204030204" pitchFamily="34" charset="0"/>
                        </a:rPr>
                        <a:t>Limited life projects</a:t>
                      </a:r>
                    </a:p>
                  </a:txBody>
                  <a:tcPr/>
                </a:tc>
                <a:tc>
                  <a:txBody>
                    <a:bodyPr/>
                    <a:lstStyle/>
                    <a:p>
                      <a:pPr algn="ctr"/>
                      <a:r>
                        <a:rPr lang="en-IN" sz="2400">
                          <a:latin typeface="Calibri" panose="020F0502020204030204" pitchFamily="34" charset="0"/>
                          <a:cs typeface="Calibri" panose="020F0502020204030204" pitchFamily="34" charset="0"/>
                        </a:rPr>
                        <a:t>Income</a:t>
                      </a:r>
                    </a:p>
                  </a:txBody>
                  <a:tcPr/>
                </a:tc>
                <a:extLst>
                  <a:ext uri="{0D108BD9-81ED-4DB2-BD59-A6C34878D82A}">
                    <a16:rowId xmlns:a16="http://schemas.microsoft.com/office/drawing/2014/main" xmlns="" val="10005"/>
                  </a:ext>
                </a:extLst>
              </a:tr>
              <a:tr h="507197">
                <a:tc>
                  <a:txBody>
                    <a:bodyPr/>
                    <a:lstStyle/>
                    <a:p>
                      <a:r>
                        <a:rPr lang="en-IN" sz="2400">
                          <a:latin typeface="Calibri" panose="020F0502020204030204" pitchFamily="34" charset="0"/>
                          <a:cs typeface="Calibri" panose="020F0502020204030204" pitchFamily="34" charset="0"/>
                        </a:rPr>
                        <a:t>Investment / Properties companies</a:t>
                      </a:r>
                    </a:p>
                  </a:txBody>
                  <a:tcPr/>
                </a:tc>
                <a:tc>
                  <a:txBody>
                    <a:bodyPr/>
                    <a:lstStyle/>
                    <a:p>
                      <a:pPr algn="ctr"/>
                      <a:r>
                        <a:rPr lang="en-IN" sz="2400">
                          <a:latin typeface="Calibri" panose="020F0502020204030204" pitchFamily="34" charset="0"/>
                          <a:cs typeface="Calibri" panose="020F0502020204030204" pitchFamily="34" charset="0"/>
                        </a:rPr>
                        <a:t>Asset</a:t>
                      </a:r>
                    </a:p>
                  </a:txBody>
                  <a:tcPr/>
                </a:tc>
                <a:extLst>
                  <a:ext uri="{0D108BD9-81ED-4DB2-BD59-A6C34878D82A}">
                    <a16:rowId xmlns:a16="http://schemas.microsoft.com/office/drawing/2014/main" xmlns="" val="10006"/>
                  </a:ext>
                </a:extLst>
              </a:tr>
              <a:tr h="507197">
                <a:tc>
                  <a:txBody>
                    <a:bodyPr/>
                    <a:lstStyle/>
                    <a:p>
                      <a:r>
                        <a:rPr lang="en-IN" sz="2400">
                          <a:latin typeface="Calibri" panose="020F0502020204030204" pitchFamily="34" charset="0"/>
                          <a:cs typeface="Calibri" panose="020F0502020204030204" pitchFamily="34" charset="0"/>
                        </a:rPr>
                        <a:t>Company</a:t>
                      </a:r>
                      <a:r>
                        <a:rPr lang="en-IN" sz="2400" baseline="0">
                          <a:latin typeface="Calibri" panose="020F0502020204030204" pitchFamily="34" charset="0"/>
                          <a:cs typeface="Calibri" panose="020F0502020204030204" pitchFamily="34" charset="0"/>
                        </a:rPr>
                        <a:t> going for liquidation</a:t>
                      </a:r>
                      <a:endParaRPr lang="en-IN" sz="2400">
                        <a:latin typeface="Calibri" panose="020F0502020204030204" pitchFamily="34" charset="0"/>
                        <a:cs typeface="Calibri" panose="020F0502020204030204" pitchFamily="34" charset="0"/>
                      </a:endParaRPr>
                    </a:p>
                  </a:txBody>
                  <a:tcPr/>
                </a:tc>
                <a:tc>
                  <a:txBody>
                    <a:bodyPr/>
                    <a:lstStyle/>
                    <a:p>
                      <a:pPr algn="ctr"/>
                      <a:r>
                        <a:rPr lang="en-IN" sz="2400">
                          <a:latin typeface="Calibri" panose="020F0502020204030204" pitchFamily="34" charset="0"/>
                          <a:cs typeface="Calibri" panose="020F0502020204030204" pitchFamily="34" charset="0"/>
                        </a:rPr>
                        <a:t>Asset</a:t>
                      </a:r>
                    </a:p>
                  </a:txBody>
                  <a:tcPr/>
                </a:tc>
                <a:extLst>
                  <a:ext uri="{0D108BD9-81ED-4DB2-BD59-A6C34878D82A}">
                    <a16:rowId xmlns:a16="http://schemas.microsoft.com/office/drawing/2014/main" xmlns="" val="10007"/>
                  </a:ext>
                </a:extLst>
              </a:tr>
            </a:tbl>
          </a:graphicData>
        </a:graphic>
      </p:graphicFrame>
      <p:sp>
        <p:nvSpPr>
          <p:cNvPr id="4" name="Slide Number Placeholder 3">
            <a:extLst>
              <a:ext uri="{FF2B5EF4-FFF2-40B4-BE49-F238E27FC236}">
                <a16:creationId xmlns:a16="http://schemas.microsoft.com/office/drawing/2014/main" xmlns="" id="{20443BE3-1079-EDFE-131E-7EC7E4BAAF29}"/>
              </a:ext>
            </a:extLst>
          </p:cNvPr>
          <p:cNvSpPr>
            <a:spLocks noGrp="1"/>
          </p:cNvSpPr>
          <p:nvPr>
            <p:ph type="sldNum" sz="quarter" idx="12"/>
          </p:nvPr>
        </p:nvSpPr>
        <p:spPr/>
        <p:txBody>
          <a:bodyPr/>
          <a:lstStyle/>
          <a:p>
            <a:fld id="{61E7A2FA-DB73-42F6-A6AE-24181FCB7E13}" type="slidenum">
              <a:rPr lang="en-IN" smtClean="0"/>
              <a:pPr/>
              <a:t>40</a:t>
            </a:fld>
            <a:endParaRPr lang="en-IN" dirty="0"/>
          </a:p>
        </p:txBody>
      </p:sp>
      <p:sp>
        <p:nvSpPr>
          <p:cNvPr id="3" name="Footer Placeholder 2">
            <a:extLst>
              <a:ext uri="{FF2B5EF4-FFF2-40B4-BE49-F238E27FC236}">
                <a16:creationId xmlns:a16="http://schemas.microsoft.com/office/drawing/2014/main" xmlns="" id="{7F9848D8-051E-3A4B-19E1-23C613761A9C}"/>
              </a:ext>
            </a:extLst>
          </p:cNvPr>
          <p:cNvSpPr>
            <a:spLocks noGrp="1"/>
          </p:cNvSpPr>
          <p:nvPr>
            <p:ph type="ftr" sz="quarter" idx="11"/>
          </p:nvPr>
        </p:nvSpPr>
        <p:spPr>
          <a:xfrm>
            <a:off x="581192" y="6415639"/>
            <a:ext cx="6917210" cy="365125"/>
          </a:xfrm>
        </p:spPr>
        <p:txBody>
          <a:bodyPr/>
          <a:lstStyle/>
          <a:p>
            <a:r>
              <a:rPr lang="en-IN" b="1" dirty="0"/>
              <a:t>CA PARAG VED</a:t>
            </a:r>
          </a:p>
        </p:txBody>
      </p:sp>
    </p:spTree>
    <p:extLst>
      <p:ext uri="{BB962C8B-B14F-4D97-AF65-F5344CB8AC3E}">
        <p14:creationId xmlns:p14="http://schemas.microsoft.com/office/powerpoint/2010/main" val="370815882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a:t>Other Value Drivers</a:t>
            </a:r>
          </a:p>
        </p:txBody>
      </p:sp>
      <p:sp>
        <p:nvSpPr>
          <p:cNvPr id="5" name="AutoShape 26"/>
          <p:cNvSpPr>
            <a:spLocks noChangeArrowheads="1"/>
          </p:cNvSpPr>
          <p:nvPr/>
        </p:nvSpPr>
        <p:spPr bwMode="auto">
          <a:xfrm rot="-3450493">
            <a:off x="1285646" y="2949826"/>
            <a:ext cx="2044700" cy="2454275"/>
          </a:xfrm>
          <a:prstGeom prst="lightningBolt">
            <a:avLst/>
          </a:prstGeom>
          <a:solidFill>
            <a:schemeClr val="accent1"/>
          </a:solidFill>
          <a:ln>
            <a:headEnd/>
            <a:tailEnd/>
          </a:ln>
        </p:spPr>
        <p:style>
          <a:lnRef idx="3">
            <a:schemeClr val="lt1"/>
          </a:lnRef>
          <a:fillRef idx="1">
            <a:schemeClr val="accent2"/>
          </a:fillRef>
          <a:effectRef idx="1">
            <a:schemeClr val="accent2"/>
          </a:effectRef>
          <a:fontRef idx="minor">
            <a:schemeClr val="lt1"/>
          </a:fontRef>
        </p:style>
        <p:txBody>
          <a:bodyPr wrap="none" anchor="ctr"/>
          <a:lstStyle/>
          <a:p>
            <a:pPr algn="ctr">
              <a:defRPr/>
            </a:pPr>
            <a:endParaRPr lang="en-US">
              <a:ea typeface="ＭＳ Ｐゴシック" pitchFamily="-112" charset="-128"/>
            </a:endParaRPr>
          </a:p>
        </p:txBody>
      </p:sp>
      <p:sp>
        <p:nvSpPr>
          <p:cNvPr id="6" name="AutoShape 26"/>
          <p:cNvSpPr>
            <a:spLocks noChangeArrowheads="1"/>
          </p:cNvSpPr>
          <p:nvPr/>
        </p:nvSpPr>
        <p:spPr bwMode="auto">
          <a:xfrm rot="-1767032">
            <a:off x="1705978" y="1497618"/>
            <a:ext cx="2046287" cy="2454275"/>
          </a:xfrm>
          <a:prstGeom prst="lightningBolt">
            <a:avLst/>
          </a:prstGeom>
          <a:solidFill>
            <a:schemeClr val="accent1"/>
          </a:solidFill>
          <a:ln>
            <a:headEnd/>
            <a:tailEnd/>
          </a:ln>
        </p:spPr>
        <p:style>
          <a:lnRef idx="3">
            <a:schemeClr val="lt1"/>
          </a:lnRef>
          <a:fillRef idx="1">
            <a:schemeClr val="accent2"/>
          </a:fillRef>
          <a:effectRef idx="1">
            <a:schemeClr val="accent2"/>
          </a:effectRef>
          <a:fontRef idx="minor">
            <a:schemeClr val="lt1"/>
          </a:fontRef>
        </p:style>
        <p:txBody>
          <a:bodyPr wrap="none" anchor="ctr"/>
          <a:lstStyle/>
          <a:p>
            <a:pPr algn="ctr">
              <a:defRPr/>
            </a:pPr>
            <a:endParaRPr lang="en-US">
              <a:ea typeface="ＭＳ Ｐゴシック" pitchFamily="-112" charset="-128"/>
            </a:endParaRPr>
          </a:p>
        </p:txBody>
      </p:sp>
      <p:sp>
        <p:nvSpPr>
          <p:cNvPr id="7" name="AutoShape 26"/>
          <p:cNvSpPr>
            <a:spLocks noChangeArrowheads="1"/>
          </p:cNvSpPr>
          <p:nvPr/>
        </p:nvSpPr>
        <p:spPr bwMode="auto">
          <a:xfrm rot="7112635">
            <a:off x="8070975" y="2460927"/>
            <a:ext cx="2165350" cy="2454275"/>
          </a:xfrm>
          <a:prstGeom prst="lightningBolt">
            <a:avLst/>
          </a:prstGeom>
          <a:solidFill>
            <a:schemeClr val="accent1"/>
          </a:solidFill>
          <a:ln>
            <a:headEnd/>
            <a:tailEnd/>
          </a:ln>
        </p:spPr>
        <p:style>
          <a:lnRef idx="3">
            <a:schemeClr val="lt1"/>
          </a:lnRef>
          <a:fillRef idx="1">
            <a:schemeClr val="accent2"/>
          </a:fillRef>
          <a:effectRef idx="1">
            <a:schemeClr val="accent2"/>
          </a:effectRef>
          <a:fontRef idx="minor">
            <a:schemeClr val="lt1"/>
          </a:fontRef>
        </p:style>
        <p:txBody>
          <a:bodyPr wrap="none" anchor="ctr"/>
          <a:lstStyle/>
          <a:p>
            <a:pPr algn="ctr">
              <a:defRPr/>
            </a:pPr>
            <a:endParaRPr lang="en-US">
              <a:ea typeface="ＭＳ Ｐゴシック" pitchFamily="-112" charset="-128"/>
            </a:endParaRPr>
          </a:p>
        </p:txBody>
      </p:sp>
      <p:sp>
        <p:nvSpPr>
          <p:cNvPr id="8" name="AutoShape 26"/>
          <p:cNvSpPr>
            <a:spLocks noChangeArrowheads="1"/>
          </p:cNvSpPr>
          <p:nvPr/>
        </p:nvSpPr>
        <p:spPr bwMode="auto">
          <a:xfrm rot="5400000">
            <a:off x="7547633" y="930857"/>
            <a:ext cx="2046288" cy="3127375"/>
          </a:xfrm>
          <a:prstGeom prst="lightningBolt">
            <a:avLst/>
          </a:prstGeom>
          <a:solidFill>
            <a:schemeClr val="accent1"/>
          </a:solidFill>
          <a:ln>
            <a:headEnd/>
            <a:tailEnd/>
          </a:ln>
        </p:spPr>
        <p:style>
          <a:lnRef idx="3">
            <a:schemeClr val="lt1"/>
          </a:lnRef>
          <a:fillRef idx="1">
            <a:schemeClr val="accent2"/>
          </a:fillRef>
          <a:effectRef idx="1">
            <a:schemeClr val="accent2"/>
          </a:effectRef>
          <a:fontRef idx="minor">
            <a:schemeClr val="lt1"/>
          </a:fontRef>
        </p:style>
        <p:txBody>
          <a:bodyPr wrap="none" anchor="ctr"/>
          <a:lstStyle/>
          <a:p>
            <a:pPr algn="ctr">
              <a:defRPr/>
            </a:pPr>
            <a:endParaRPr lang="en-US">
              <a:ea typeface="ＭＳ Ｐゴシック" pitchFamily="-112" charset="-128"/>
            </a:endParaRPr>
          </a:p>
        </p:txBody>
      </p:sp>
      <p:sp>
        <p:nvSpPr>
          <p:cNvPr id="9" name="AutoShape 26"/>
          <p:cNvSpPr>
            <a:spLocks noChangeArrowheads="1"/>
          </p:cNvSpPr>
          <p:nvPr/>
        </p:nvSpPr>
        <p:spPr bwMode="auto">
          <a:xfrm rot="9468797">
            <a:off x="6746731" y="3676719"/>
            <a:ext cx="2563812" cy="2908300"/>
          </a:xfrm>
          <a:prstGeom prst="lightningBolt">
            <a:avLst/>
          </a:prstGeom>
          <a:solidFill>
            <a:schemeClr val="accent1"/>
          </a:solidFill>
          <a:ln>
            <a:headEnd/>
            <a:tailEnd/>
          </a:ln>
        </p:spPr>
        <p:style>
          <a:lnRef idx="3">
            <a:schemeClr val="lt1"/>
          </a:lnRef>
          <a:fillRef idx="1">
            <a:schemeClr val="accent2"/>
          </a:fillRef>
          <a:effectRef idx="1">
            <a:schemeClr val="accent2"/>
          </a:effectRef>
          <a:fontRef idx="minor">
            <a:schemeClr val="lt1"/>
          </a:fontRef>
        </p:style>
        <p:txBody>
          <a:bodyPr wrap="none" anchor="ctr"/>
          <a:lstStyle/>
          <a:p>
            <a:pPr algn="ctr">
              <a:defRPr/>
            </a:pPr>
            <a:endParaRPr lang="en-US">
              <a:ea typeface="ＭＳ Ｐゴシック" pitchFamily="-112" charset="-128"/>
            </a:endParaRPr>
          </a:p>
        </p:txBody>
      </p:sp>
      <p:sp>
        <p:nvSpPr>
          <p:cNvPr id="10" name="AutoShape 26"/>
          <p:cNvSpPr>
            <a:spLocks noChangeArrowheads="1"/>
          </p:cNvSpPr>
          <p:nvPr/>
        </p:nvSpPr>
        <p:spPr bwMode="auto">
          <a:xfrm rot="16441105">
            <a:off x="2405325" y="4112469"/>
            <a:ext cx="2244968" cy="2546921"/>
          </a:xfrm>
          <a:prstGeom prst="lightningBolt">
            <a:avLst/>
          </a:prstGeom>
          <a:solidFill>
            <a:schemeClr val="accent1"/>
          </a:solidFill>
          <a:ln>
            <a:headEnd/>
            <a:tailEnd/>
          </a:ln>
        </p:spPr>
        <p:style>
          <a:lnRef idx="3">
            <a:schemeClr val="lt1"/>
          </a:lnRef>
          <a:fillRef idx="1">
            <a:schemeClr val="accent2"/>
          </a:fillRef>
          <a:effectRef idx="1">
            <a:schemeClr val="accent2"/>
          </a:effectRef>
          <a:fontRef idx="minor">
            <a:schemeClr val="lt1"/>
          </a:fontRef>
        </p:style>
        <p:txBody>
          <a:bodyPr wrap="none" anchor="ctr"/>
          <a:lstStyle/>
          <a:p>
            <a:pPr algn="ctr">
              <a:defRPr/>
            </a:pPr>
            <a:endParaRPr lang="en-US">
              <a:ea typeface="ＭＳ Ｐゴシック" pitchFamily="-112" charset="-128"/>
            </a:endParaRPr>
          </a:p>
        </p:txBody>
      </p:sp>
      <p:grpSp>
        <p:nvGrpSpPr>
          <p:cNvPr id="3" name="Group 11"/>
          <p:cNvGrpSpPr>
            <a:grpSpLocks/>
          </p:cNvGrpSpPr>
          <p:nvPr/>
        </p:nvGrpSpPr>
        <p:grpSpPr bwMode="auto">
          <a:xfrm rot="-715073">
            <a:off x="3843210" y="2635243"/>
            <a:ext cx="3786188" cy="2076450"/>
            <a:chOff x="691" y="0"/>
            <a:chExt cx="4218" cy="3693"/>
          </a:xfrm>
          <a:solidFill>
            <a:schemeClr val="accent1">
              <a:lumMod val="40000"/>
              <a:lumOff val="60000"/>
            </a:schemeClr>
          </a:solidFill>
          <a:effectLst>
            <a:glow rad="101600">
              <a:schemeClr val="accent4">
                <a:satMod val="175000"/>
                <a:alpha val="40000"/>
              </a:schemeClr>
            </a:glow>
          </a:effectLst>
        </p:grpSpPr>
        <p:sp>
          <p:nvSpPr>
            <p:cNvPr id="12" name="Freeform 12"/>
            <p:cNvSpPr>
              <a:spLocks/>
            </p:cNvSpPr>
            <p:nvPr/>
          </p:nvSpPr>
          <p:spPr bwMode="auto">
            <a:xfrm>
              <a:off x="691" y="0"/>
              <a:ext cx="4218" cy="3693"/>
            </a:xfrm>
            <a:custGeom>
              <a:avLst/>
              <a:gdLst>
                <a:gd name="T0" fmla="*/ 1749 w 4218"/>
                <a:gd name="T1" fmla="*/ 985 h 3693"/>
                <a:gd name="T2" fmla="*/ 1829 w 4218"/>
                <a:gd name="T3" fmla="*/ 35 h 3693"/>
                <a:gd name="T4" fmla="*/ 1958 w 4218"/>
                <a:gd name="T5" fmla="*/ 1123 h 3693"/>
                <a:gd name="T6" fmla="*/ 2376 w 4218"/>
                <a:gd name="T7" fmla="*/ 973 h 3693"/>
                <a:gd name="T8" fmla="*/ 2991 w 4218"/>
                <a:gd name="T9" fmla="*/ 0 h 3693"/>
                <a:gd name="T10" fmla="*/ 2560 w 4218"/>
                <a:gd name="T11" fmla="*/ 1227 h 3693"/>
                <a:gd name="T12" fmla="*/ 2833 w 4218"/>
                <a:gd name="T13" fmla="*/ 1355 h 3693"/>
                <a:gd name="T14" fmla="*/ 3435 w 4218"/>
                <a:gd name="T15" fmla="*/ 869 h 3693"/>
                <a:gd name="T16" fmla="*/ 2991 w 4218"/>
                <a:gd name="T17" fmla="*/ 1528 h 3693"/>
                <a:gd name="T18" fmla="*/ 3251 w 4218"/>
                <a:gd name="T19" fmla="*/ 1575 h 3693"/>
                <a:gd name="T20" fmla="*/ 3656 w 4218"/>
                <a:gd name="T21" fmla="*/ 1239 h 3693"/>
                <a:gd name="T22" fmla="*/ 3317 w 4218"/>
                <a:gd name="T23" fmla="*/ 1667 h 3693"/>
                <a:gd name="T24" fmla="*/ 3526 w 4218"/>
                <a:gd name="T25" fmla="*/ 2327 h 3693"/>
                <a:gd name="T26" fmla="*/ 4218 w 4218"/>
                <a:gd name="T27" fmla="*/ 2803 h 3693"/>
                <a:gd name="T28" fmla="*/ 3213 w 4218"/>
                <a:gd name="T29" fmla="*/ 2374 h 3693"/>
                <a:gd name="T30" fmla="*/ 3200 w 4218"/>
                <a:gd name="T31" fmla="*/ 2640 h 3693"/>
                <a:gd name="T32" fmla="*/ 3460 w 4218"/>
                <a:gd name="T33" fmla="*/ 3277 h 3693"/>
                <a:gd name="T34" fmla="*/ 2951 w 4218"/>
                <a:gd name="T35" fmla="*/ 2524 h 3693"/>
                <a:gd name="T36" fmla="*/ 2533 w 4218"/>
                <a:gd name="T37" fmla="*/ 2803 h 3693"/>
                <a:gd name="T38" fmla="*/ 2298 w 4218"/>
                <a:gd name="T39" fmla="*/ 3693 h 3693"/>
                <a:gd name="T40" fmla="*/ 2142 w 4218"/>
                <a:gd name="T41" fmla="*/ 2675 h 3693"/>
                <a:gd name="T42" fmla="*/ 1018 w 4218"/>
                <a:gd name="T43" fmla="*/ 1934 h 3693"/>
                <a:gd name="T44" fmla="*/ 0 w 4218"/>
                <a:gd name="T45" fmla="*/ 1934 h 3693"/>
                <a:gd name="T46" fmla="*/ 1045 w 4218"/>
                <a:gd name="T47" fmla="*/ 1748 h 3693"/>
                <a:gd name="T48" fmla="*/ 1018 w 4218"/>
                <a:gd name="T49" fmla="*/ 1007 h 3693"/>
                <a:gd name="T50" fmla="*/ 562 w 4218"/>
                <a:gd name="T51" fmla="*/ 394 h 3693"/>
                <a:gd name="T52" fmla="*/ 1384 w 4218"/>
                <a:gd name="T53" fmla="*/ 1077 h 3693"/>
                <a:gd name="T54" fmla="*/ 1749 w 4218"/>
                <a:gd name="T55" fmla="*/ 985 h 3693"/>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4218"/>
                <a:gd name="T85" fmla="*/ 0 h 3693"/>
                <a:gd name="T86" fmla="*/ 4218 w 4218"/>
                <a:gd name="T87" fmla="*/ 3693 h 3693"/>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4218" h="3693">
                  <a:moveTo>
                    <a:pt x="1749" y="985"/>
                  </a:moveTo>
                  <a:lnTo>
                    <a:pt x="1829" y="35"/>
                  </a:lnTo>
                  <a:lnTo>
                    <a:pt x="1958" y="1123"/>
                  </a:lnTo>
                  <a:lnTo>
                    <a:pt x="2376" y="973"/>
                  </a:lnTo>
                  <a:lnTo>
                    <a:pt x="2991" y="0"/>
                  </a:lnTo>
                  <a:lnTo>
                    <a:pt x="2560" y="1227"/>
                  </a:lnTo>
                  <a:lnTo>
                    <a:pt x="2833" y="1355"/>
                  </a:lnTo>
                  <a:lnTo>
                    <a:pt x="3435" y="869"/>
                  </a:lnTo>
                  <a:lnTo>
                    <a:pt x="2991" y="1528"/>
                  </a:lnTo>
                  <a:lnTo>
                    <a:pt x="3251" y="1575"/>
                  </a:lnTo>
                  <a:lnTo>
                    <a:pt x="3656" y="1239"/>
                  </a:lnTo>
                  <a:lnTo>
                    <a:pt x="3317" y="1667"/>
                  </a:lnTo>
                  <a:lnTo>
                    <a:pt x="3526" y="2327"/>
                  </a:lnTo>
                  <a:lnTo>
                    <a:pt x="4218" y="2803"/>
                  </a:lnTo>
                  <a:lnTo>
                    <a:pt x="3213" y="2374"/>
                  </a:lnTo>
                  <a:lnTo>
                    <a:pt x="3200" y="2640"/>
                  </a:lnTo>
                  <a:lnTo>
                    <a:pt x="3460" y="3277"/>
                  </a:lnTo>
                  <a:lnTo>
                    <a:pt x="2951" y="2524"/>
                  </a:lnTo>
                  <a:lnTo>
                    <a:pt x="2533" y="2803"/>
                  </a:lnTo>
                  <a:lnTo>
                    <a:pt x="2298" y="3693"/>
                  </a:lnTo>
                  <a:lnTo>
                    <a:pt x="2142" y="2675"/>
                  </a:lnTo>
                  <a:lnTo>
                    <a:pt x="1018" y="1934"/>
                  </a:lnTo>
                  <a:lnTo>
                    <a:pt x="0" y="1934"/>
                  </a:lnTo>
                  <a:lnTo>
                    <a:pt x="1045" y="1748"/>
                  </a:lnTo>
                  <a:lnTo>
                    <a:pt x="1018" y="1007"/>
                  </a:lnTo>
                  <a:lnTo>
                    <a:pt x="562" y="394"/>
                  </a:lnTo>
                  <a:lnTo>
                    <a:pt x="1384" y="1077"/>
                  </a:lnTo>
                  <a:lnTo>
                    <a:pt x="1749" y="985"/>
                  </a:lnTo>
                  <a:close/>
                </a:path>
              </a:pathLst>
            </a:custGeom>
            <a:grpFill/>
            <a:ln w="38100">
              <a:noFill/>
              <a:round/>
              <a:headEnd/>
              <a:tailEnd/>
            </a:ln>
          </p:spPr>
          <p:txBody>
            <a:bodyPr/>
            <a:lstStyle/>
            <a:p>
              <a:pPr algn="ctr">
                <a:defRPr/>
              </a:pPr>
              <a:endParaRPr lang="en-US">
                <a:ea typeface="ＭＳ Ｐゴシック" pitchFamily="-112" charset="-128"/>
              </a:endParaRPr>
            </a:p>
          </p:txBody>
        </p:sp>
        <p:grpSp>
          <p:nvGrpSpPr>
            <p:cNvPr id="11" name="Group 13"/>
            <p:cNvGrpSpPr>
              <a:grpSpLocks/>
            </p:cNvGrpSpPr>
            <p:nvPr/>
          </p:nvGrpSpPr>
          <p:grpSpPr bwMode="auto">
            <a:xfrm>
              <a:off x="1154" y="654"/>
              <a:ext cx="3168" cy="2212"/>
              <a:chOff x="1154" y="912"/>
              <a:chExt cx="3168" cy="2212"/>
            </a:xfrm>
            <a:grpFill/>
          </p:grpSpPr>
          <p:sp>
            <p:nvSpPr>
              <p:cNvPr id="15" name="Oval 14"/>
              <p:cNvSpPr>
                <a:spLocks noChangeArrowheads="1"/>
              </p:cNvSpPr>
              <p:nvPr/>
            </p:nvSpPr>
            <p:spPr bwMode="auto">
              <a:xfrm>
                <a:off x="2321" y="2672"/>
                <a:ext cx="520" cy="452"/>
              </a:xfrm>
              <a:prstGeom prst="ellipse">
                <a:avLst/>
              </a:prstGeom>
              <a:grpFill/>
              <a:ln w="38100">
                <a:noFill/>
                <a:round/>
                <a:headEnd/>
                <a:tailEnd/>
              </a:ln>
            </p:spPr>
            <p:txBody>
              <a:bodyPr/>
              <a:lstStyle/>
              <a:p>
                <a:pPr algn="ctr">
                  <a:defRPr/>
                </a:pPr>
                <a:endParaRPr lang="en-US">
                  <a:ea typeface="ＭＳ Ｐゴシック" pitchFamily="-112" charset="-128"/>
                </a:endParaRPr>
              </a:p>
            </p:txBody>
          </p:sp>
          <p:sp>
            <p:nvSpPr>
              <p:cNvPr id="16" name="Oval 15"/>
              <p:cNvSpPr>
                <a:spLocks noChangeArrowheads="1"/>
              </p:cNvSpPr>
              <p:nvPr/>
            </p:nvSpPr>
            <p:spPr bwMode="auto">
              <a:xfrm>
                <a:off x="2321" y="912"/>
                <a:ext cx="520" cy="452"/>
              </a:xfrm>
              <a:prstGeom prst="ellipse">
                <a:avLst/>
              </a:prstGeom>
              <a:grpFill/>
              <a:ln w="38100">
                <a:noFill/>
                <a:round/>
                <a:headEnd/>
                <a:tailEnd/>
              </a:ln>
            </p:spPr>
            <p:txBody>
              <a:bodyPr/>
              <a:lstStyle/>
              <a:p>
                <a:pPr algn="ctr">
                  <a:defRPr/>
                </a:pPr>
                <a:endParaRPr lang="en-US">
                  <a:ea typeface="ＭＳ Ｐゴシック" pitchFamily="-112" charset="-128"/>
                </a:endParaRPr>
              </a:p>
            </p:txBody>
          </p:sp>
          <p:sp>
            <p:nvSpPr>
              <p:cNvPr id="17" name="Oval 16"/>
              <p:cNvSpPr>
                <a:spLocks noChangeArrowheads="1"/>
              </p:cNvSpPr>
              <p:nvPr/>
            </p:nvSpPr>
            <p:spPr bwMode="auto">
              <a:xfrm>
                <a:off x="1579" y="1005"/>
                <a:ext cx="309" cy="266"/>
              </a:xfrm>
              <a:prstGeom prst="ellipse">
                <a:avLst/>
              </a:prstGeom>
              <a:grpFill/>
              <a:ln w="38100">
                <a:noFill/>
                <a:round/>
                <a:headEnd/>
                <a:tailEnd/>
              </a:ln>
            </p:spPr>
            <p:txBody>
              <a:bodyPr/>
              <a:lstStyle/>
              <a:p>
                <a:pPr algn="ctr">
                  <a:defRPr/>
                </a:pPr>
                <a:endParaRPr lang="en-US">
                  <a:ea typeface="ＭＳ Ｐゴシック" pitchFamily="-112" charset="-128"/>
                </a:endParaRPr>
              </a:p>
            </p:txBody>
          </p:sp>
          <p:sp>
            <p:nvSpPr>
              <p:cNvPr id="18" name="Oval 17"/>
              <p:cNvSpPr>
                <a:spLocks noChangeArrowheads="1"/>
              </p:cNvSpPr>
              <p:nvPr/>
            </p:nvSpPr>
            <p:spPr bwMode="auto">
              <a:xfrm>
                <a:off x="1367" y="2117"/>
                <a:ext cx="309" cy="266"/>
              </a:xfrm>
              <a:prstGeom prst="ellipse">
                <a:avLst/>
              </a:prstGeom>
              <a:grpFill/>
              <a:ln w="38100">
                <a:noFill/>
                <a:round/>
                <a:headEnd/>
                <a:tailEnd/>
              </a:ln>
            </p:spPr>
            <p:txBody>
              <a:bodyPr/>
              <a:lstStyle/>
              <a:p>
                <a:pPr algn="ctr">
                  <a:defRPr/>
                </a:pPr>
                <a:endParaRPr lang="en-US">
                  <a:ea typeface="ＭＳ Ｐゴシック" pitchFamily="-112" charset="-128"/>
                </a:endParaRPr>
              </a:p>
            </p:txBody>
          </p:sp>
          <p:sp>
            <p:nvSpPr>
              <p:cNvPr id="19" name="Oval 18"/>
              <p:cNvSpPr>
                <a:spLocks noChangeArrowheads="1"/>
              </p:cNvSpPr>
              <p:nvPr/>
            </p:nvSpPr>
            <p:spPr bwMode="auto">
              <a:xfrm>
                <a:off x="1155" y="1653"/>
                <a:ext cx="521" cy="452"/>
              </a:xfrm>
              <a:prstGeom prst="ellipse">
                <a:avLst/>
              </a:prstGeom>
              <a:grpFill/>
              <a:ln w="38100">
                <a:noFill/>
                <a:round/>
                <a:headEnd/>
                <a:tailEnd/>
              </a:ln>
            </p:spPr>
            <p:txBody>
              <a:bodyPr/>
              <a:lstStyle/>
              <a:p>
                <a:pPr algn="ctr">
                  <a:defRPr/>
                </a:pPr>
                <a:endParaRPr lang="en-US">
                  <a:ea typeface="ＭＳ Ｐゴシック" pitchFamily="-112" charset="-128"/>
                </a:endParaRPr>
              </a:p>
            </p:txBody>
          </p:sp>
          <p:sp>
            <p:nvSpPr>
              <p:cNvPr id="20" name="Oval 19"/>
              <p:cNvSpPr>
                <a:spLocks noChangeArrowheads="1"/>
              </p:cNvSpPr>
              <p:nvPr/>
            </p:nvSpPr>
            <p:spPr bwMode="auto">
              <a:xfrm>
                <a:off x="1897" y="912"/>
                <a:ext cx="520" cy="452"/>
              </a:xfrm>
              <a:prstGeom prst="ellipse">
                <a:avLst/>
              </a:prstGeom>
              <a:grpFill/>
              <a:ln w="38100">
                <a:noFill/>
                <a:round/>
                <a:headEnd/>
                <a:tailEnd/>
              </a:ln>
            </p:spPr>
            <p:txBody>
              <a:bodyPr/>
              <a:lstStyle/>
              <a:p>
                <a:pPr algn="ctr">
                  <a:defRPr/>
                </a:pPr>
                <a:endParaRPr lang="en-US">
                  <a:ea typeface="ＭＳ Ｐゴシック" pitchFamily="-112" charset="-128"/>
                </a:endParaRPr>
              </a:p>
            </p:txBody>
          </p:sp>
          <p:sp>
            <p:nvSpPr>
              <p:cNvPr id="21" name="Oval 20"/>
              <p:cNvSpPr>
                <a:spLocks noChangeArrowheads="1"/>
              </p:cNvSpPr>
              <p:nvPr/>
            </p:nvSpPr>
            <p:spPr bwMode="auto">
              <a:xfrm>
                <a:off x="3698" y="2579"/>
                <a:ext cx="521" cy="453"/>
              </a:xfrm>
              <a:prstGeom prst="ellipse">
                <a:avLst/>
              </a:prstGeom>
              <a:grpFill/>
              <a:ln w="38100">
                <a:noFill/>
                <a:round/>
                <a:headEnd/>
                <a:tailEnd/>
              </a:ln>
            </p:spPr>
            <p:txBody>
              <a:bodyPr/>
              <a:lstStyle/>
              <a:p>
                <a:pPr algn="ctr">
                  <a:defRPr/>
                </a:pPr>
                <a:endParaRPr lang="en-US">
                  <a:ea typeface="ＭＳ Ｐゴシック" pitchFamily="-112" charset="-128"/>
                </a:endParaRPr>
              </a:p>
            </p:txBody>
          </p:sp>
          <p:sp>
            <p:nvSpPr>
              <p:cNvPr id="22" name="Oval 21"/>
              <p:cNvSpPr>
                <a:spLocks noChangeArrowheads="1"/>
              </p:cNvSpPr>
              <p:nvPr/>
            </p:nvSpPr>
            <p:spPr bwMode="auto">
              <a:xfrm>
                <a:off x="3274" y="2672"/>
                <a:ext cx="521" cy="452"/>
              </a:xfrm>
              <a:prstGeom prst="ellipse">
                <a:avLst/>
              </a:prstGeom>
              <a:grpFill/>
              <a:ln w="38100">
                <a:noFill/>
                <a:round/>
                <a:headEnd/>
                <a:tailEnd/>
              </a:ln>
            </p:spPr>
            <p:txBody>
              <a:bodyPr/>
              <a:lstStyle/>
              <a:p>
                <a:pPr algn="ctr">
                  <a:defRPr/>
                </a:pPr>
                <a:endParaRPr lang="en-US">
                  <a:ea typeface="ＭＳ Ｐゴシック" pitchFamily="-112" charset="-128"/>
                </a:endParaRPr>
              </a:p>
            </p:txBody>
          </p:sp>
          <p:grpSp>
            <p:nvGrpSpPr>
              <p:cNvPr id="13" name="Group 22"/>
              <p:cNvGrpSpPr>
                <a:grpSpLocks/>
              </p:cNvGrpSpPr>
              <p:nvPr/>
            </p:nvGrpSpPr>
            <p:grpSpPr bwMode="auto">
              <a:xfrm>
                <a:off x="1154" y="1005"/>
                <a:ext cx="3168" cy="2119"/>
                <a:chOff x="1321" y="992"/>
                <a:chExt cx="3124" cy="2119"/>
              </a:xfrm>
              <a:grpFill/>
            </p:grpSpPr>
            <p:sp>
              <p:nvSpPr>
                <p:cNvPr id="25" name="Oval 23"/>
                <p:cNvSpPr>
                  <a:spLocks noChangeArrowheads="1"/>
                </p:cNvSpPr>
                <p:nvPr/>
              </p:nvSpPr>
              <p:spPr bwMode="auto">
                <a:xfrm>
                  <a:off x="1321" y="1177"/>
                  <a:ext cx="931" cy="822"/>
                </a:xfrm>
                <a:prstGeom prst="ellipse">
                  <a:avLst/>
                </a:prstGeom>
                <a:grpFill/>
                <a:ln w="38100">
                  <a:noFill/>
                  <a:round/>
                  <a:headEnd/>
                  <a:tailEnd/>
                </a:ln>
              </p:spPr>
              <p:txBody>
                <a:bodyPr/>
                <a:lstStyle/>
                <a:p>
                  <a:pPr algn="ctr">
                    <a:defRPr/>
                  </a:pPr>
                  <a:endParaRPr lang="en-US">
                    <a:ea typeface="ＭＳ Ｐゴシック" pitchFamily="-112" charset="-128"/>
                  </a:endParaRPr>
                </a:p>
              </p:txBody>
            </p:sp>
            <p:grpSp>
              <p:nvGrpSpPr>
                <p:cNvPr id="23" name="Group 24"/>
                <p:cNvGrpSpPr>
                  <a:grpSpLocks/>
                </p:cNvGrpSpPr>
                <p:nvPr/>
              </p:nvGrpSpPr>
              <p:grpSpPr bwMode="auto">
                <a:xfrm>
                  <a:off x="1575" y="1363"/>
                  <a:ext cx="1826" cy="1563"/>
                  <a:chOff x="1575" y="1363"/>
                  <a:chExt cx="1826" cy="1563"/>
                </a:xfrm>
                <a:grpFill/>
              </p:grpSpPr>
              <p:sp>
                <p:nvSpPr>
                  <p:cNvPr id="37" name="Oval 25"/>
                  <p:cNvSpPr>
                    <a:spLocks noChangeArrowheads="1"/>
                  </p:cNvSpPr>
                  <p:nvPr/>
                </p:nvSpPr>
                <p:spPr bwMode="auto">
                  <a:xfrm>
                    <a:off x="1634" y="1363"/>
                    <a:ext cx="1767" cy="1563"/>
                  </a:xfrm>
                  <a:prstGeom prst="ellipse">
                    <a:avLst/>
                  </a:prstGeom>
                  <a:grpFill/>
                  <a:ln w="38100">
                    <a:noFill/>
                    <a:round/>
                    <a:headEnd/>
                    <a:tailEnd/>
                  </a:ln>
                </p:spPr>
                <p:txBody>
                  <a:bodyPr/>
                  <a:lstStyle/>
                  <a:p>
                    <a:pPr algn="ctr">
                      <a:defRPr/>
                    </a:pPr>
                    <a:endParaRPr lang="en-US">
                      <a:ea typeface="ＭＳ Ｐゴシック" pitchFamily="-112" charset="-128"/>
                    </a:endParaRPr>
                  </a:p>
                </p:txBody>
              </p:sp>
              <p:sp>
                <p:nvSpPr>
                  <p:cNvPr id="38" name="Freeform 26"/>
                  <p:cNvSpPr>
                    <a:spLocks/>
                  </p:cNvSpPr>
                  <p:nvPr/>
                </p:nvSpPr>
                <p:spPr bwMode="auto">
                  <a:xfrm>
                    <a:off x="1575" y="1545"/>
                    <a:ext cx="365" cy="417"/>
                  </a:xfrm>
                  <a:custGeom>
                    <a:avLst/>
                    <a:gdLst>
                      <a:gd name="T0" fmla="*/ 312 w 365"/>
                      <a:gd name="T1" fmla="*/ 0 h 417"/>
                      <a:gd name="T2" fmla="*/ 0 w 365"/>
                      <a:gd name="T3" fmla="*/ 364 h 417"/>
                      <a:gd name="T4" fmla="*/ 155 w 365"/>
                      <a:gd name="T5" fmla="*/ 417 h 417"/>
                      <a:gd name="T6" fmla="*/ 365 w 365"/>
                      <a:gd name="T7" fmla="*/ 36 h 417"/>
                      <a:gd name="T8" fmla="*/ 312 w 365"/>
                      <a:gd name="T9" fmla="*/ 0 h 417"/>
                      <a:gd name="T10" fmla="*/ 0 60000 65536"/>
                      <a:gd name="T11" fmla="*/ 0 60000 65536"/>
                      <a:gd name="T12" fmla="*/ 0 60000 65536"/>
                      <a:gd name="T13" fmla="*/ 0 60000 65536"/>
                      <a:gd name="T14" fmla="*/ 0 60000 65536"/>
                      <a:gd name="T15" fmla="*/ 0 w 365"/>
                      <a:gd name="T16" fmla="*/ 0 h 417"/>
                      <a:gd name="T17" fmla="*/ 365 w 365"/>
                      <a:gd name="T18" fmla="*/ 417 h 417"/>
                    </a:gdLst>
                    <a:ahLst/>
                    <a:cxnLst>
                      <a:cxn ang="T10">
                        <a:pos x="T0" y="T1"/>
                      </a:cxn>
                      <a:cxn ang="T11">
                        <a:pos x="T2" y="T3"/>
                      </a:cxn>
                      <a:cxn ang="T12">
                        <a:pos x="T4" y="T5"/>
                      </a:cxn>
                      <a:cxn ang="T13">
                        <a:pos x="T6" y="T7"/>
                      </a:cxn>
                      <a:cxn ang="T14">
                        <a:pos x="T8" y="T9"/>
                      </a:cxn>
                    </a:cxnLst>
                    <a:rect l="T15" t="T16" r="T17" b="T18"/>
                    <a:pathLst>
                      <a:path w="365" h="417">
                        <a:moveTo>
                          <a:pt x="312" y="0"/>
                        </a:moveTo>
                        <a:lnTo>
                          <a:pt x="0" y="364"/>
                        </a:lnTo>
                        <a:lnTo>
                          <a:pt x="155" y="417"/>
                        </a:lnTo>
                        <a:lnTo>
                          <a:pt x="365" y="36"/>
                        </a:lnTo>
                        <a:lnTo>
                          <a:pt x="312" y="0"/>
                        </a:lnTo>
                        <a:close/>
                      </a:path>
                    </a:pathLst>
                  </a:custGeom>
                  <a:grpFill/>
                  <a:ln w="9525">
                    <a:noFill/>
                    <a:round/>
                    <a:headEnd/>
                    <a:tailEnd/>
                  </a:ln>
                </p:spPr>
                <p:txBody>
                  <a:bodyPr/>
                  <a:lstStyle/>
                  <a:p>
                    <a:pPr algn="ctr">
                      <a:defRPr/>
                    </a:pPr>
                    <a:endParaRPr lang="en-US">
                      <a:ea typeface="ＭＳ Ｐゴシック" pitchFamily="-112" charset="-128"/>
                    </a:endParaRPr>
                  </a:p>
                </p:txBody>
              </p:sp>
            </p:grpSp>
            <p:sp>
              <p:nvSpPr>
                <p:cNvPr id="27" name="Oval 27"/>
                <p:cNvSpPr>
                  <a:spLocks noChangeArrowheads="1"/>
                </p:cNvSpPr>
                <p:nvPr/>
              </p:nvSpPr>
              <p:spPr bwMode="auto">
                <a:xfrm>
                  <a:off x="2261" y="1548"/>
                  <a:ext cx="1766" cy="1563"/>
                </a:xfrm>
                <a:prstGeom prst="ellipse">
                  <a:avLst/>
                </a:prstGeom>
                <a:grpFill/>
                <a:ln w="38100">
                  <a:noFill/>
                  <a:round/>
                  <a:headEnd/>
                  <a:tailEnd/>
                </a:ln>
              </p:spPr>
              <p:txBody>
                <a:bodyPr/>
                <a:lstStyle/>
                <a:p>
                  <a:pPr algn="ctr">
                    <a:defRPr/>
                  </a:pPr>
                  <a:endParaRPr lang="en-US">
                    <a:ea typeface="ＭＳ Ｐゴシック" pitchFamily="-112" charset="-128"/>
                  </a:endParaRPr>
                </a:p>
              </p:txBody>
            </p:sp>
            <p:sp>
              <p:nvSpPr>
                <p:cNvPr id="28" name="Oval 28"/>
                <p:cNvSpPr>
                  <a:spLocks noChangeArrowheads="1"/>
                </p:cNvSpPr>
                <p:nvPr/>
              </p:nvSpPr>
              <p:spPr bwMode="auto">
                <a:xfrm>
                  <a:off x="3828" y="1825"/>
                  <a:ext cx="617" cy="545"/>
                </a:xfrm>
                <a:prstGeom prst="ellipse">
                  <a:avLst/>
                </a:prstGeom>
                <a:grpFill/>
                <a:ln w="38100">
                  <a:noFill/>
                  <a:round/>
                  <a:headEnd/>
                  <a:tailEnd/>
                </a:ln>
              </p:spPr>
              <p:txBody>
                <a:bodyPr/>
                <a:lstStyle/>
                <a:p>
                  <a:pPr algn="ctr">
                    <a:defRPr/>
                  </a:pPr>
                  <a:endParaRPr lang="en-US">
                    <a:ea typeface="ＭＳ Ｐゴシック" pitchFamily="-112" charset="-128"/>
                  </a:endParaRPr>
                </a:p>
              </p:txBody>
            </p:sp>
            <p:sp>
              <p:nvSpPr>
                <p:cNvPr id="29" name="Oval 29"/>
                <p:cNvSpPr>
                  <a:spLocks noChangeArrowheads="1"/>
                </p:cNvSpPr>
                <p:nvPr/>
              </p:nvSpPr>
              <p:spPr bwMode="auto">
                <a:xfrm>
                  <a:off x="3619" y="2659"/>
                  <a:ext cx="408" cy="360"/>
                </a:xfrm>
                <a:prstGeom prst="ellipse">
                  <a:avLst/>
                </a:prstGeom>
                <a:grpFill/>
                <a:ln w="38100">
                  <a:noFill/>
                  <a:round/>
                  <a:headEnd/>
                  <a:tailEnd/>
                </a:ln>
              </p:spPr>
              <p:txBody>
                <a:bodyPr/>
                <a:lstStyle/>
                <a:p>
                  <a:pPr algn="ctr">
                    <a:defRPr/>
                  </a:pPr>
                  <a:endParaRPr lang="en-US">
                    <a:ea typeface="ＭＳ Ｐゴシック" pitchFamily="-112" charset="-128"/>
                  </a:endParaRPr>
                </a:p>
              </p:txBody>
            </p:sp>
            <p:sp>
              <p:nvSpPr>
                <p:cNvPr id="30" name="Oval 30"/>
                <p:cNvSpPr>
                  <a:spLocks noChangeArrowheads="1"/>
                </p:cNvSpPr>
                <p:nvPr/>
              </p:nvSpPr>
              <p:spPr bwMode="auto">
                <a:xfrm>
                  <a:off x="3619" y="1640"/>
                  <a:ext cx="408" cy="359"/>
                </a:xfrm>
                <a:prstGeom prst="ellipse">
                  <a:avLst/>
                </a:prstGeom>
                <a:grpFill/>
                <a:ln w="38100">
                  <a:noFill/>
                  <a:round/>
                  <a:headEnd/>
                  <a:tailEnd/>
                </a:ln>
              </p:spPr>
              <p:txBody>
                <a:bodyPr/>
                <a:lstStyle/>
                <a:p>
                  <a:pPr algn="ctr">
                    <a:defRPr/>
                  </a:pPr>
                  <a:endParaRPr lang="en-US">
                    <a:ea typeface="ＭＳ Ｐゴシック" pitchFamily="-112" charset="-128"/>
                  </a:endParaRPr>
                </a:p>
              </p:txBody>
            </p:sp>
            <p:sp>
              <p:nvSpPr>
                <p:cNvPr id="31" name="Oval 31"/>
                <p:cNvSpPr>
                  <a:spLocks noChangeArrowheads="1"/>
                </p:cNvSpPr>
                <p:nvPr/>
              </p:nvSpPr>
              <p:spPr bwMode="auto">
                <a:xfrm>
                  <a:off x="3723" y="2196"/>
                  <a:ext cx="618" cy="544"/>
                </a:xfrm>
                <a:prstGeom prst="ellipse">
                  <a:avLst/>
                </a:prstGeom>
                <a:grpFill/>
                <a:ln w="38100">
                  <a:noFill/>
                  <a:round/>
                  <a:headEnd/>
                  <a:tailEnd/>
                </a:ln>
              </p:spPr>
              <p:txBody>
                <a:bodyPr/>
                <a:lstStyle/>
                <a:p>
                  <a:pPr algn="ctr">
                    <a:defRPr/>
                  </a:pPr>
                  <a:endParaRPr lang="en-US">
                    <a:ea typeface="ＭＳ Ｐゴシック" pitchFamily="-112" charset="-128"/>
                  </a:endParaRPr>
                </a:p>
              </p:txBody>
            </p:sp>
            <p:sp>
              <p:nvSpPr>
                <p:cNvPr id="32" name="Oval 32"/>
                <p:cNvSpPr>
                  <a:spLocks noChangeArrowheads="1"/>
                </p:cNvSpPr>
                <p:nvPr/>
              </p:nvSpPr>
              <p:spPr bwMode="auto">
                <a:xfrm>
                  <a:off x="1843" y="992"/>
                  <a:ext cx="931" cy="822"/>
                </a:xfrm>
                <a:prstGeom prst="ellipse">
                  <a:avLst/>
                </a:prstGeom>
                <a:grpFill/>
                <a:ln w="38100">
                  <a:noFill/>
                  <a:round/>
                  <a:headEnd/>
                  <a:tailEnd/>
                </a:ln>
              </p:spPr>
              <p:txBody>
                <a:bodyPr/>
                <a:lstStyle/>
                <a:p>
                  <a:pPr algn="ctr">
                    <a:defRPr/>
                  </a:pPr>
                  <a:endParaRPr lang="en-US">
                    <a:ea typeface="ＭＳ Ｐゴシック" pitchFamily="-112" charset="-128"/>
                  </a:endParaRPr>
                </a:p>
              </p:txBody>
            </p:sp>
            <p:sp>
              <p:nvSpPr>
                <p:cNvPr id="33" name="Oval 33"/>
                <p:cNvSpPr>
                  <a:spLocks noChangeArrowheads="1"/>
                </p:cNvSpPr>
                <p:nvPr/>
              </p:nvSpPr>
              <p:spPr bwMode="auto">
                <a:xfrm>
                  <a:off x="2783" y="1177"/>
                  <a:ext cx="931" cy="822"/>
                </a:xfrm>
                <a:prstGeom prst="ellipse">
                  <a:avLst/>
                </a:prstGeom>
                <a:grpFill/>
                <a:ln w="38100">
                  <a:noFill/>
                  <a:round/>
                  <a:headEnd/>
                  <a:tailEnd/>
                </a:ln>
              </p:spPr>
              <p:txBody>
                <a:bodyPr/>
                <a:lstStyle/>
                <a:p>
                  <a:pPr algn="ctr">
                    <a:defRPr/>
                  </a:pPr>
                  <a:endParaRPr lang="en-US">
                    <a:ea typeface="ＭＳ Ｐゴシック" pitchFamily="-112" charset="-128"/>
                  </a:endParaRPr>
                </a:p>
              </p:txBody>
            </p:sp>
            <p:sp>
              <p:nvSpPr>
                <p:cNvPr id="34" name="Oval 34"/>
                <p:cNvSpPr>
                  <a:spLocks noChangeArrowheads="1"/>
                </p:cNvSpPr>
                <p:nvPr/>
              </p:nvSpPr>
              <p:spPr bwMode="auto">
                <a:xfrm>
                  <a:off x="2365" y="992"/>
                  <a:ext cx="931" cy="822"/>
                </a:xfrm>
                <a:prstGeom prst="ellipse">
                  <a:avLst/>
                </a:prstGeom>
                <a:grpFill/>
                <a:ln w="38100">
                  <a:noFill/>
                  <a:round/>
                  <a:headEnd/>
                  <a:tailEnd/>
                </a:ln>
              </p:spPr>
              <p:txBody>
                <a:bodyPr/>
                <a:lstStyle/>
                <a:p>
                  <a:pPr algn="ctr">
                    <a:defRPr/>
                  </a:pPr>
                  <a:endParaRPr lang="en-US">
                    <a:ea typeface="ＭＳ Ｐゴシック" pitchFamily="-112" charset="-128"/>
                  </a:endParaRPr>
                </a:p>
              </p:txBody>
            </p:sp>
            <p:sp>
              <p:nvSpPr>
                <p:cNvPr id="35" name="Oval 35"/>
                <p:cNvSpPr>
                  <a:spLocks noChangeArrowheads="1"/>
                </p:cNvSpPr>
                <p:nvPr/>
              </p:nvSpPr>
              <p:spPr bwMode="auto">
                <a:xfrm>
                  <a:off x="2052" y="2010"/>
                  <a:ext cx="931" cy="824"/>
                </a:xfrm>
                <a:prstGeom prst="ellipse">
                  <a:avLst/>
                </a:prstGeom>
                <a:grpFill/>
                <a:ln w="38100">
                  <a:noFill/>
                  <a:round/>
                  <a:headEnd/>
                  <a:tailEnd/>
                </a:ln>
              </p:spPr>
              <p:txBody>
                <a:bodyPr/>
                <a:lstStyle/>
                <a:p>
                  <a:pPr algn="ctr">
                    <a:defRPr/>
                  </a:pPr>
                  <a:endParaRPr lang="en-US">
                    <a:ea typeface="ＭＳ Ｐゴシック" pitchFamily="-112" charset="-128"/>
                  </a:endParaRPr>
                </a:p>
              </p:txBody>
            </p:sp>
            <p:sp>
              <p:nvSpPr>
                <p:cNvPr id="36" name="Freeform 36"/>
                <p:cNvSpPr>
                  <a:spLocks/>
                </p:cNvSpPr>
                <p:nvPr/>
              </p:nvSpPr>
              <p:spPr bwMode="auto">
                <a:xfrm>
                  <a:off x="1858" y="1132"/>
                  <a:ext cx="2327" cy="1775"/>
                </a:xfrm>
                <a:custGeom>
                  <a:avLst/>
                  <a:gdLst>
                    <a:gd name="T0" fmla="*/ 548 w 2327"/>
                    <a:gd name="T1" fmla="*/ 0 h 1775"/>
                    <a:gd name="T2" fmla="*/ 971 w 2327"/>
                    <a:gd name="T3" fmla="*/ 220 h 1775"/>
                    <a:gd name="T4" fmla="*/ 1480 w 2327"/>
                    <a:gd name="T5" fmla="*/ 163 h 1775"/>
                    <a:gd name="T6" fmla="*/ 1805 w 2327"/>
                    <a:gd name="T7" fmla="*/ 590 h 1775"/>
                    <a:gd name="T8" fmla="*/ 1890 w 2327"/>
                    <a:gd name="T9" fmla="*/ 624 h 1775"/>
                    <a:gd name="T10" fmla="*/ 2118 w 2327"/>
                    <a:gd name="T11" fmla="*/ 758 h 1775"/>
                    <a:gd name="T12" fmla="*/ 2177 w 2327"/>
                    <a:gd name="T13" fmla="*/ 867 h 1775"/>
                    <a:gd name="T14" fmla="*/ 2327 w 2327"/>
                    <a:gd name="T15" fmla="*/ 1064 h 1775"/>
                    <a:gd name="T16" fmla="*/ 2302 w 2327"/>
                    <a:gd name="T17" fmla="*/ 1128 h 1775"/>
                    <a:gd name="T18" fmla="*/ 1949 w 2327"/>
                    <a:gd name="T19" fmla="*/ 1706 h 1775"/>
                    <a:gd name="T20" fmla="*/ 1702 w 2327"/>
                    <a:gd name="T21" fmla="*/ 1775 h 1775"/>
                    <a:gd name="T22" fmla="*/ 893 w 2327"/>
                    <a:gd name="T23" fmla="*/ 1711 h 1775"/>
                    <a:gd name="T24" fmla="*/ 834 w 2327"/>
                    <a:gd name="T25" fmla="*/ 1619 h 1775"/>
                    <a:gd name="T26" fmla="*/ 300 w 2327"/>
                    <a:gd name="T27" fmla="*/ 1515 h 1775"/>
                    <a:gd name="T28" fmla="*/ 201 w 2327"/>
                    <a:gd name="T29" fmla="*/ 1555 h 1775"/>
                    <a:gd name="T30" fmla="*/ 0 w 2327"/>
                    <a:gd name="T31" fmla="*/ 600 h 1775"/>
                    <a:gd name="T32" fmla="*/ 548 w 2327"/>
                    <a:gd name="T33" fmla="*/ 0 h 177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327"/>
                    <a:gd name="T52" fmla="*/ 0 h 1775"/>
                    <a:gd name="T53" fmla="*/ 2327 w 2327"/>
                    <a:gd name="T54" fmla="*/ 1775 h 177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327" h="1775">
                      <a:moveTo>
                        <a:pt x="548" y="0"/>
                      </a:moveTo>
                      <a:lnTo>
                        <a:pt x="971" y="220"/>
                      </a:lnTo>
                      <a:lnTo>
                        <a:pt x="1480" y="163"/>
                      </a:lnTo>
                      <a:lnTo>
                        <a:pt x="1805" y="590"/>
                      </a:lnTo>
                      <a:lnTo>
                        <a:pt x="1890" y="624"/>
                      </a:lnTo>
                      <a:lnTo>
                        <a:pt x="2118" y="758"/>
                      </a:lnTo>
                      <a:lnTo>
                        <a:pt x="2177" y="867"/>
                      </a:lnTo>
                      <a:lnTo>
                        <a:pt x="2327" y="1064"/>
                      </a:lnTo>
                      <a:lnTo>
                        <a:pt x="2302" y="1128"/>
                      </a:lnTo>
                      <a:lnTo>
                        <a:pt x="1949" y="1706"/>
                      </a:lnTo>
                      <a:lnTo>
                        <a:pt x="1702" y="1775"/>
                      </a:lnTo>
                      <a:lnTo>
                        <a:pt x="893" y="1711"/>
                      </a:lnTo>
                      <a:lnTo>
                        <a:pt x="834" y="1619"/>
                      </a:lnTo>
                      <a:lnTo>
                        <a:pt x="300" y="1515"/>
                      </a:lnTo>
                      <a:lnTo>
                        <a:pt x="201" y="1555"/>
                      </a:lnTo>
                      <a:lnTo>
                        <a:pt x="0" y="600"/>
                      </a:lnTo>
                      <a:lnTo>
                        <a:pt x="548" y="0"/>
                      </a:lnTo>
                      <a:close/>
                    </a:path>
                  </a:pathLst>
                </a:custGeom>
                <a:grpFill/>
                <a:ln w="9525">
                  <a:noFill/>
                  <a:round/>
                  <a:headEnd/>
                  <a:tailEnd/>
                </a:ln>
              </p:spPr>
              <p:txBody>
                <a:bodyPr/>
                <a:lstStyle/>
                <a:p>
                  <a:pPr algn="ctr">
                    <a:defRPr/>
                  </a:pPr>
                  <a:endParaRPr lang="en-US">
                    <a:ea typeface="ＭＳ Ｐゴシック" pitchFamily="-112" charset="-128"/>
                  </a:endParaRPr>
                </a:p>
              </p:txBody>
            </p:sp>
          </p:grpSp>
          <p:sp>
            <p:nvSpPr>
              <p:cNvPr id="24" name="Text Box 37"/>
              <p:cNvSpPr txBox="1">
                <a:spLocks noChangeArrowheads="1"/>
              </p:cNvSpPr>
              <p:nvPr/>
            </p:nvSpPr>
            <p:spPr bwMode="auto">
              <a:xfrm>
                <a:off x="1805" y="1190"/>
                <a:ext cx="206" cy="1150"/>
              </a:xfrm>
              <a:prstGeom prst="rect">
                <a:avLst/>
              </a:prstGeom>
              <a:grpFill/>
              <a:ln w="9525">
                <a:noFill/>
                <a:miter lim="800000"/>
                <a:headEnd/>
                <a:tailEnd/>
              </a:ln>
            </p:spPr>
            <p:txBody>
              <a:bodyPr wrap="none">
                <a:spAutoFit/>
              </a:bodyPr>
              <a:lstStyle/>
              <a:p>
                <a:pPr eaLnBrk="0" hangingPunct="0">
                  <a:defRPr/>
                </a:pPr>
                <a:endParaRPr lang="en-US" sz="3600" b="1">
                  <a:solidFill>
                    <a:srgbClr val="800000"/>
                  </a:solidFill>
                  <a:ea typeface="ＭＳ Ｐゴシック" pitchFamily="-112" charset="-128"/>
                </a:endParaRPr>
              </a:p>
            </p:txBody>
          </p:sp>
        </p:grpSp>
        <p:sp>
          <p:nvSpPr>
            <p:cNvPr id="14" name="Rectangle 38"/>
            <p:cNvSpPr>
              <a:spLocks noChangeArrowheads="1"/>
            </p:cNvSpPr>
            <p:nvPr/>
          </p:nvSpPr>
          <p:spPr bwMode="auto">
            <a:xfrm>
              <a:off x="1715" y="1332"/>
              <a:ext cx="206" cy="931"/>
            </a:xfrm>
            <a:prstGeom prst="rect">
              <a:avLst/>
            </a:prstGeom>
            <a:grpFill/>
            <a:ln w="9525">
              <a:noFill/>
              <a:miter lim="800000"/>
              <a:headEnd/>
              <a:tailEnd/>
            </a:ln>
          </p:spPr>
          <p:txBody>
            <a:bodyPr wrap="none">
              <a:spAutoFit/>
            </a:bodyPr>
            <a:lstStyle/>
            <a:p>
              <a:pPr eaLnBrk="0" hangingPunct="0">
                <a:defRPr/>
              </a:pPr>
              <a:endParaRPr lang="en-US" sz="2800" b="1">
                <a:solidFill>
                  <a:srgbClr val="800000"/>
                </a:solidFill>
                <a:ea typeface="ＭＳ Ｐゴシック" pitchFamily="-112" charset="-128"/>
              </a:endParaRPr>
            </a:p>
          </p:txBody>
        </p:sp>
      </p:grpSp>
      <p:sp>
        <p:nvSpPr>
          <p:cNvPr id="39" name="TextBox 36"/>
          <p:cNvSpPr txBox="1">
            <a:spLocks noChangeArrowheads="1"/>
          </p:cNvSpPr>
          <p:nvPr/>
        </p:nvSpPr>
        <p:spPr bwMode="auto">
          <a:xfrm rot="-107274">
            <a:off x="1024762" y="3896448"/>
            <a:ext cx="2399996"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Bookman Old Style" pitchFamily="18" charset="0"/>
                <a:ea typeface="ＭＳ Ｐゴシック" pitchFamily="34" charset="-128"/>
              </a:defRPr>
            </a:lvl1pPr>
            <a:lvl2pPr marL="742950" indent="-285750" eaLnBrk="0" hangingPunct="0">
              <a:defRPr>
                <a:solidFill>
                  <a:schemeClr val="tx1"/>
                </a:solidFill>
                <a:latin typeface="Bookman Old Style" pitchFamily="18" charset="0"/>
                <a:ea typeface="ＭＳ Ｐゴシック" pitchFamily="34" charset="-128"/>
              </a:defRPr>
            </a:lvl2pPr>
            <a:lvl3pPr marL="1143000" indent="-228600" eaLnBrk="0" hangingPunct="0">
              <a:defRPr>
                <a:solidFill>
                  <a:schemeClr val="tx1"/>
                </a:solidFill>
                <a:latin typeface="Bookman Old Style" pitchFamily="18" charset="0"/>
                <a:ea typeface="ＭＳ Ｐゴシック" pitchFamily="34" charset="-128"/>
              </a:defRPr>
            </a:lvl3pPr>
            <a:lvl4pPr marL="1600200" indent="-228600" eaLnBrk="0" hangingPunct="0">
              <a:defRPr>
                <a:solidFill>
                  <a:schemeClr val="tx1"/>
                </a:solidFill>
                <a:latin typeface="Bookman Old Style" pitchFamily="18" charset="0"/>
                <a:ea typeface="ＭＳ Ｐゴシック" pitchFamily="34" charset="-128"/>
              </a:defRPr>
            </a:lvl4pPr>
            <a:lvl5pPr marL="2057400" indent="-228600" eaLnBrk="0" hangingPunct="0">
              <a:defRPr>
                <a:solidFill>
                  <a:schemeClr val="tx1"/>
                </a:solidFill>
                <a:latin typeface="Bookman Old Style" pitchFamily="18" charset="0"/>
                <a:ea typeface="ＭＳ Ｐゴシック" pitchFamily="34" charset="-128"/>
              </a:defRPr>
            </a:lvl5pPr>
            <a:lvl6pPr marL="2514600" indent="-228600" eaLnBrk="0" fontAlgn="base" hangingPunct="0">
              <a:spcBef>
                <a:spcPct val="0"/>
              </a:spcBef>
              <a:spcAft>
                <a:spcPct val="0"/>
              </a:spcAft>
              <a:defRPr>
                <a:solidFill>
                  <a:schemeClr val="tx1"/>
                </a:solidFill>
                <a:latin typeface="Bookman Old Style" pitchFamily="18" charset="0"/>
                <a:ea typeface="ＭＳ Ｐゴシック" pitchFamily="34" charset="-128"/>
              </a:defRPr>
            </a:lvl6pPr>
            <a:lvl7pPr marL="2971800" indent="-228600" eaLnBrk="0" fontAlgn="base" hangingPunct="0">
              <a:spcBef>
                <a:spcPct val="0"/>
              </a:spcBef>
              <a:spcAft>
                <a:spcPct val="0"/>
              </a:spcAft>
              <a:defRPr>
                <a:solidFill>
                  <a:schemeClr val="tx1"/>
                </a:solidFill>
                <a:latin typeface="Bookman Old Style" pitchFamily="18" charset="0"/>
                <a:ea typeface="ＭＳ Ｐゴシック" pitchFamily="34" charset="-128"/>
              </a:defRPr>
            </a:lvl7pPr>
            <a:lvl8pPr marL="3429000" indent="-228600" eaLnBrk="0" fontAlgn="base" hangingPunct="0">
              <a:spcBef>
                <a:spcPct val="0"/>
              </a:spcBef>
              <a:spcAft>
                <a:spcPct val="0"/>
              </a:spcAft>
              <a:defRPr>
                <a:solidFill>
                  <a:schemeClr val="tx1"/>
                </a:solidFill>
                <a:latin typeface="Bookman Old Style" pitchFamily="18" charset="0"/>
                <a:ea typeface="ＭＳ Ｐゴシック" pitchFamily="34" charset="-128"/>
              </a:defRPr>
            </a:lvl8pPr>
            <a:lvl9pPr marL="3886200" indent="-228600" eaLnBrk="0" fontAlgn="base" hangingPunct="0">
              <a:spcBef>
                <a:spcPct val="0"/>
              </a:spcBef>
              <a:spcAft>
                <a:spcPct val="0"/>
              </a:spcAft>
              <a:defRPr>
                <a:solidFill>
                  <a:schemeClr val="tx1"/>
                </a:solidFill>
                <a:latin typeface="Bookman Old Style" pitchFamily="18" charset="0"/>
                <a:ea typeface="ＭＳ Ｐゴシック" pitchFamily="34" charset="-128"/>
              </a:defRPr>
            </a:lvl9pPr>
          </a:lstStyle>
          <a:p>
            <a:pPr algn="ctr" eaLnBrk="1" hangingPunct="1"/>
            <a:r>
              <a:rPr lang="en-US" sz="2000">
                <a:latin typeface="+mj-lt"/>
              </a:rPr>
              <a:t>Distress sale</a:t>
            </a:r>
          </a:p>
        </p:txBody>
      </p:sp>
      <p:sp>
        <p:nvSpPr>
          <p:cNvPr id="40" name="TextBox 38"/>
          <p:cNvSpPr txBox="1">
            <a:spLocks noChangeArrowheads="1"/>
          </p:cNvSpPr>
          <p:nvPr/>
        </p:nvSpPr>
        <p:spPr bwMode="auto">
          <a:xfrm rot="1576187">
            <a:off x="1515560" y="2506878"/>
            <a:ext cx="2399995"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Bookman Old Style" pitchFamily="18" charset="0"/>
                <a:ea typeface="ＭＳ Ｐゴシック" pitchFamily="34" charset="-128"/>
              </a:defRPr>
            </a:lvl1pPr>
            <a:lvl2pPr marL="742950" indent="-285750" eaLnBrk="0" hangingPunct="0">
              <a:defRPr>
                <a:solidFill>
                  <a:schemeClr val="tx1"/>
                </a:solidFill>
                <a:latin typeface="Bookman Old Style" pitchFamily="18" charset="0"/>
                <a:ea typeface="ＭＳ Ｐゴシック" pitchFamily="34" charset="-128"/>
              </a:defRPr>
            </a:lvl2pPr>
            <a:lvl3pPr marL="1143000" indent="-228600" eaLnBrk="0" hangingPunct="0">
              <a:defRPr>
                <a:solidFill>
                  <a:schemeClr val="tx1"/>
                </a:solidFill>
                <a:latin typeface="Bookman Old Style" pitchFamily="18" charset="0"/>
                <a:ea typeface="ＭＳ Ｐゴシック" pitchFamily="34" charset="-128"/>
              </a:defRPr>
            </a:lvl3pPr>
            <a:lvl4pPr marL="1600200" indent="-228600" eaLnBrk="0" hangingPunct="0">
              <a:defRPr>
                <a:solidFill>
                  <a:schemeClr val="tx1"/>
                </a:solidFill>
                <a:latin typeface="Bookman Old Style" pitchFamily="18" charset="0"/>
                <a:ea typeface="ＭＳ Ｐゴシック" pitchFamily="34" charset="-128"/>
              </a:defRPr>
            </a:lvl4pPr>
            <a:lvl5pPr marL="2057400" indent="-228600" eaLnBrk="0" hangingPunct="0">
              <a:defRPr>
                <a:solidFill>
                  <a:schemeClr val="tx1"/>
                </a:solidFill>
                <a:latin typeface="Bookman Old Style" pitchFamily="18" charset="0"/>
                <a:ea typeface="ＭＳ Ｐゴシック" pitchFamily="34" charset="-128"/>
              </a:defRPr>
            </a:lvl5pPr>
            <a:lvl6pPr marL="2514600" indent="-228600" eaLnBrk="0" fontAlgn="base" hangingPunct="0">
              <a:spcBef>
                <a:spcPct val="0"/>
              </a:spcBef>
              <a:spcAft>
                <a:spcPct val="0"/>
              </a:spcAft>
              <a:defRPr>
                <a:solidFill>
                  <a:schemeClr val="tx1"/>
                </a:solidFill>
                <a:latin typeface="Bookman Old Style" pitchFamily="18" charset="0"/>
                <a:ea typeface="ＭＳ Ｐゴシック" pitchFamily="34" charset="-128"/>
              </a:defRPr>
            </a:lvl6pPr>
            <a:lvl7pPr marL="2971800" indent="-228600" eaLnBrk="0" fontAlgn="base" hangingPunct="0">
              <a:spcBef>
                <a:spcPct val="0"/>
              </a:spcBef>
              <a:spcAft>
                <a:spcPct val="0"/>
              </a:spcAft>
              <a:defRPr>
                <a:solidFill>
                  <a:schemeClr val="tx1"/>
                </a:solidFill>
                <a:latin typeface="Bookman Old Style" pitchFamily="18" charset="0"/>
                <a:ea typeface="ＭＳ Ｐゴシック" pitchFamily="34" charset="-128"/>
              </a:defRPr>
            </a:lvl7pPr>
            <a:lvl8pPr marL="3429000" indent="-228600" eaLnBrk="0" fontAlgn="base" hangingPunct="0">
              <a:spcBef>
                <a:spcPct val="0"/>
              </a:spcBef>
              <a:spcAft>
                <a:spcPct val="0"/>
              </a:spcAft>
              <a:defRPr>
                <a:solidFill>
                  <a:schemeClr val="tx1"/>
                </a:solidFill>
                <a:latin typeface="Bookman Old Style" pitchFamily="18" charset="0"/>
                <a:ea typeface="ＭＳ Ｐゴシック" pitchFamily="34" charset="-128"/>
              </a:defRPr>
            </a:lvl8pPr>
            <a:lvl9pPr marL="3886200" indent="-228600" eaLnBrk="0" fontAlgn="base" hangingPunct="0">
              <a:spcBef>
                <a:spcPct val="0"/>
              </a:spcBef>
              <a:spcAft>
                <a:spcPct val="0"/>
              </a:spcAft>
              <a:defRPr>
                <a:solidFill>
                  <a:schemeClr val="tx1"/>
                </a:solidFill>
                <a:latin typeface="Bookman Old Style" pitchFamily="18" charset="0"/>
                <a:ea typeface="ＭＳ Ｐゴシック" pitchFamily="34" charset="-128"/>
              </a:defRPr>
            </a:lvl9pPr>
          </a:lstStyle>
          <a:p>
            <a:pPr algn="ctr" eaLnBrk="1" hangingPunct="1"/>
            <a:r>
              <a:rPr lang="en-US" sz="2000">
                <a:latin typeface="+mj-lt"/>
              </a:rPr>
              <a:t>Control Premium</a:t>
            </a:r>
          </a:p>
        </p:txBody>
      </p:sp>
      <p:sp>
        <p:nvSpPr>
          <p:cNvPr id="41" name="TextBox 45"/>
          <p:cNvSpPr txBox="1">
            <a:spLocks noChangeArrowheads="1"/>
          </p:cNvSpPr>
          <p:nvPr/>
        </p:nvSpPr>
        <p:spPr bwMode="auto">
          <a:xfrm rot="-240626">
            <a:off x="8025287" y="3523679"/>
            <a:ext cx="2507365"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Bookman Old Style" pitchFamily="18" charset="0"/>
                <a:ea typeface="ＭＳ Ｐゴシック" pitchFamily="34" charset="-128"/>
              </a:defRPr>
            </a:lvl1pPr>
            <a:lvl2pPr marL="742950" indent="-285750" eaLnBrk="0" hangingPunct="0">
              <a:defRPr>
                <a:solidFill>
                  <a:schemeClr val="tx1"/>
                </a:solidFill>
                <a:latin typeface="Bookman Old Style" pitchFamily="18" charset="0"/>
                <a:ea typeface="ＭＳ Ｐゴシック" pitchFamily="34" charset="-128"/>
              </a:defRPr>
            </a:lvl2pPr>
            <a:lvl3pPr marL="1143000" indent="-228600" eaLnBrk="0" hangingPunct="0">
              <a:defRPr>
                <a:solidFill>
                  <a:schemeClr val="tx1"/>
                </a:solidFill>
                <a:latin typeface="Bookman Old Style" pitchFamily="18" charset="0"/>
                <a:ea typeface="ＭＳ Ｐゴシック" pitchFamily="34" charset="-128"/>
              </a:defRPr>
            </a:lvl3pPr>
            <a:lvl4pPr marL="1600200" indent="-228600" eaLnBrk="0" hangingPunct="0">
              <a:defRPr>
                <a:solidFill>
                  <a:schemeClr val="tx1"/>
                </a:solidFill>
                <a:latin typeface="Bookman Old Style" pitchFamily="18" charset="0"/>
                <a:ea typeface="ＭＳ Ｐゴシック" pitchFamily="34" charset="-128"/>
              </a:defRPr>
            </a:lvl4pPr>
            <a:lvl5pPr marL="2057400" indent="-228600" eaLnBrk="0" hangingPunct="0">
              <a:defRPr>
                <a:solidFill>
                  <a:schemeClr val="tx1"/>
                </a:solidFill>
                <a:latin typeface="Bookman Old Style" pitchFamily="18" charset="0"/>
                <a:ea typeface="ＭＳ Ｐゴシック" pitchFamily="34" charset="-128"/>
              </a:defRPr>
            </a:lvl5pPr>
            <a:lvl6pPr marL="2514600" indent="-228600" eaLnBrk="0" fontAlgn="base" hangingPunct="0">
              <a:spcBef>
                <a:spcPct val="0"/>
              </a:spcBef>
              <a:spcAft>
                <a:spcPct val="0"/>
              </a:spcAft>
              <a:defRPr>
                <a:solidFill>
                  <a:schemeClr val="tx1"/>
                </a:solidFill>
                <a:latin typeface="Bookman Old Style" pitchFamily="18" charset="0"/>
                <a:ea typeface="ＭＳ Ｐゴシック" pitchFamily="34" charset="-128"/>
              </a:defRPr>
            </a:lvl6pPr>
            <a:lvl7pPr marL="2971800" indent="-228600" eaLnBrk="0" fontAlgn="base" hangingPunct="0">
              <a:spcBef>
                <a:spcPct val="0"/>
              </a:spcBef>
              <a:spcAft>
                <a:spcPct val="0"/>
              </a:spcAft>
              <a:defRPr>
                <a:solidFill>
                  <a:schemeClr val="tx1"/>
                </a:solidFill>
                <a:latin typeface="Bookman Old Style" pitchFamily="18" charset="0"/>
                <a:ea typeface="ＭＳ Ｐゴシック" pitchFamily="34" charset="-128"/>
              </a:defRPr>
            </a:lvl7pPr>
            <a:lvl8pPr marL="3429000" indent="-228600" eaLnBrk="0" fontAlgn="base" hangingPunct="0">
              <a:spcBef>
                <a:spcPct val="0"/>
              </a:spcBef>
              <a:spcAft>
                <a:spcPct val="0"/>
              </a:spcAft>
              <a:defRPr>
                <a:solidFill>
                  <a:schemeClr val="tx1"/>
                </a:solidFill>
                <a:latin typeface="Bookman Old Style" pitchFamily="18" charset="0"/>
                <a:ea typeface="ＭＳ Ｐゴシック" pitchFamily="34" charset="-128"/>
              </a:defRPr>
            </a:lvl8pPr>
            <a:lvl9pPr marL="3886200" indent="-228600" eaLnBrk="0" fontAlgn="base" hangingPunct="0">
              <a:spcBef>
                <a:spcPct val="0"/>
              </a:spcBef>
              <a:spcAft>
                <a:spcPct val="0"/>
              </a:spcAft>
              <a:defRPr>
                <a:solidFill>
                  <a:schemeClr val="tx1"/>
                </a:solidFill>
                <a:latin typeface="Bookman Old Style" pitchFamily="18" charset="0"/>
                <a:ea typeface="ＭＳ Ｐゴシック" pitchFamily="34" charset="-128"/>
              </a:defRPr>
            </a:lvl9pPr>
          </a:lstStyle>
          <a:p>
            <a:pPr algn="ctr" eaLnBrk="1" hangingPunct="1"/>
            <a:r>
              <a:rPr lang="en-US" sz="2000">
                <a:latin typeface="+mj-lt"/>
              </a:rPr>
              <a:t>Illiquidity Discount</a:t>
            </a:r>
          </a:p>
        </p:txBody>
      </p:sp>
      <p:sp>
        <p:nvSpPr>
          <p:cNvPr id="42" name="TextBox 47"/>
          <p:cNvSpPr txBox="1">
            <a:spLocks noChangeArrowheads="1"/>
          </p:cNvSpPr>
          <p:nvPr/>
        </p:nvSpPr>
        <p:spPr bwMode="auto">
          <a:xfrm rot="-1577939">
            <a:off x="7393480" y="2215015"/>
            <a:ext cx="2723039"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Bookman Old Style" pitchFamily="18" charset="0"/>
                <a:ea typeface="ＭＳ Ｐゴシック" pitchFamily="34" charset="-128"/>
              </a:defRPr>
            </a:lvl1pPr>
            <a:lvl2pPr marL="742950" indent="-285750" eaLnBrk="0" hangingPunct="0">
              <a:defRPr>
                <a:solidFill>
                  <a:schemeClr val="tx1"/>
                </a:solidFill>
                <a:latin typeface="Bookman Old Style" pitchFamily="18" charset="0"/>
                <a:ea typeface="ＭＳ Ｐゴシック" pitchFamily="34" charset="-128"/>
              </a:defRPr>
            </a:lvl2pPr>
            <a:lvl3pPr marL="1143000" indent="-228600" eaLnBrk="0" hangingPunct="0">
              <a:defRPr>
                <a:solidFill>
                  <a:schemeClr val="tx1"/>
                </a:solidFill>
                <a:latin typeface="Bookman Old Style" pitchFamily="18" charset="0"/>
                <a:ea typeface="ＭＳ Ｐゴシック" pitchFamily="34" charset="-128"/>
              </a:defRPr>
            </a:lvl3pPr>
            <a:lvl4pPr marL="1600200" indent="-228600" eaLnBrk="0" hangingPunct="0">
              <a:defRPr>
                <a:solidFill>
                  <a:schemeClr val="tx1"/>
                </a:solidFill>
                <a:latin typeface="Bookman Old Style" pitchFamily="18" charset="0"/>
                <a:ea typeface="ＭＳ Ｐゴシック" pitchFamily="34" charset="-128"/>
              </a:defRPr>
            </a:lvl4pPr>
            <a:lvl5pPr marL="2057400" indent="-228600" eaLnBrk="0" hangingPunct="0">
              <a:defRPr>
                <a:solidFill>
                  <a:schemeClr val="tx1"/>
                </a:solidFill>
                <a:latin typeface="Bookman Old Style" pitchFamily="18" charset="0"/>
                <a:ea typeface="ＭＳ Ｐゴシック" pitchFamily="34" charset="-128"/>
              </a:defRPr>
            </a:lvl5pPr>
            <a:lvl6pPr marL="2514600" indent="-228600" eaLnBrk="0" fontAlgn="base" hangingPunct="0">
              <a:spcBef>
                <a:spcPct val="0"/>
              </a:spcBef>
              <a:spcAft>
                <a:spcPct val="0"/>
              </a:spcAft>
              <a:defRPr>
                <a:solidFill>
                  <a:schemeClr val="tx1"/>
                </a:solidFill>
                <a:latin typeface="Bookman Old Style" pitchFamily="18" charset="0"/>
                <a:ea typeface="ＭＳ Ｐゴシック" pitchFamily="34" charset="-128"/>
              </a:defRPr>
            </a:lvl6pPr>
            <a:lvl7pPr marL="2971800" indent="-228600" eaLnBrk="0" fontAlgn="base" hangingPunct="0">
              <a:spcBef>
                <a:spcPct val="0"/>
              </a:spcBef>
              <a:spcAft>
                <a:spcPct val="0"/>
              </a:spcAft>
              <a:defRPr>
                <a:solidFill>
                  <a:schemeClr val="tx1"/>
                </a:solidFill>
                <a:latin typeface="Bookman Old Style" pitchFamily="18" charset="0"/>
                <a:ea typeface="ＭＳ Ｐゴシック" pitchFamily="34" charset="-128"/>
              </a:defRPr>
            </a:lvl7pPr>
            <a:lvl8pPr marL="3429000" indent="-228600" eaLnBrk="0" fontAlgn="base" hangingPunct="0">
              <a:spcBef>
                <a:spcPct val="0"/>
              </a:spcBef>
              <a:spcAft>
                <a:spcPct val="0"/>
              </a:spcAft>
              <a:defRPr>
                <a:solidFill>
                  <a:schemeClr val="tx1"/>
                </a:solidFill>
                <a:latin typeface="Bookman Old Style" pitchFamily="18" charset="0"/>
                <a:ea typeface="ＭＳ Ｐゴシック" pitchFamily="34" charset="-128"/>
              </a:defRPr>
            </a:lvl8pPr>
            <a:lvl9pPr marL="3886200" indent="-228600" eaLnBrk="0" fontAlgn="base" hangingPunct="0">
              <a:spcBef>
                <a:spcPct val="0"/>
              </a:spcBef>
              <a:spcAft>
                <a:spcPct val="0"/>
              </a:spcAft>
              <a:defRPr>
                <a:solidFill>
                  <a:schemeClr val="tx1"/>
                </a:solidFill>
                <a:latin typeface="Bookman Old Style" pitchFamily="18" charset="0"/>
                <a:ea typeface="ＭＳ Ｐゴシック" pitchFamily="34" charset="-128"/>
              </a:defRPr>
            </a:lvl9pPr>
          </a:lstStyle>
          <a:p>
            <a:pPr algn="ctr" eaLnBrk="1" hangingPunct="1"/>
            <a:r>
              <a:rPr lang="en-US" sz="2000">
                <a:latin typeface="+mj-lt"/>
              </a:rPr>
              <a:t>Strategic Positioning</a:t>
            </a:r>
          </a:p>
        </p:txBody>
      </p:sp>
      <p:sp>
        <p:nvSpPr>
          <p:cNvPr id="43" name="TextBox 43"/>
          <p:cNvSpPr txBox="1">
            <a:spLocks noChangeArrowheads="1"/>
          </p:cNvSpPr>
          <p:nvPr/>
        </p:nvSpPr>
        <p:spPr bwMode="auto">
          <a:xfrm rot="2051396">
            <a:off x="6419588" y="4930962"/>
            <a:ext cx="3267647"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Bookman Old Style" pitchFamily="18" charset="0"/>
                <a:ea typeface="ＭＳ Ｐゴシック" pitchFamily="34" charset="-128"/>
              </a:defRPr>
            </a:lvl1pPr>
            <a:lvl2pPr marL="742950" indent="-285750" eaLnBrk="0" hangingPunct="0">
              <a:defRPr>
                <a:solidFill>
                  <a:schemeClr val="tx1"/>
                </a:solidFill>
                <a:latin typeface="Bookman Old Style" pitchFamily="18" charset="0"/>
                <a:ea typeface="ＭＳ Ｐゴシック" pitchFamily="34" charset="-128"/>
              </a:defRPr>
            </a:lvl2pPr>
            <a:lvl3pPr marL="1143000" indent="-228600" eaLnBrk="0" hangingPunct="0">
              <a:defRPr>
                <a:solidFill>
                  <a:schemeClr val="tx1"/>
                </a:solidFill>
                <a:latin typeface="Bookman Old Style" pitchFamily="18" charset="0"/>
                <a:ea typeface="ＭＳ Ｐゴシック" pitchFamily="34" charset="-128"/>
              </a:defRPr>
            </a:lvl3pPr>
            <a:lvl4pPr marL="1600200" indent="-228600" eaLnBrk="0" hangingPunct="0">
              <a:defRPr>
                <a:solidFill>
                  <a:schemeClr val="tx1"/>
                </a:solidFill>
                <a:latin typeface="Bookman Old Style" pitchFamily="18" charset="0"/>
                <a:ea typeface="ＭＳ Ｐゴシック" pitchFamily="34" charset="-128"/>
              </a:defRPr>
            </a:lvl4pPr>
            <a:lvl5pPr marL="2057400" indent="-228600" eaLnBrk="0" hangingPunct="0">
              <a:defRPr>
                <a:solidFill>
                  <a:schemeClr val="tx1"/>
                </a:solidFill>
                <a:latin typeface="Bookman Old Style" pitchFamily="18" charset="0"/>
                <a:ea typeface="ＭＳ Ｐゴシック" pitchFamily="34" charset="-128"/>
              </a:defRPr>
            </a:lvl5pPr>
            <a:lvl6pPr marL="2514600" indent="-228600" eaLnBrk="0" fontAlgn="base" hangingPunct="0">
              <a:spcBef>
                <a:spcPct val="0"/>
              </a:spcBef>
              <a:spcAft>
                <a:spcPct val="0"/>
              </a:spcAft>
              <a:defRPr>
                <a:solidFill>
                  <a:schemeClr val="tx1"/>
                </a:solidFill>
                <a:latin typeface="Bookman Old Style" pitchFamily="18" charset="0"/>
                <a:ea typeface="ＭＳ Ｐゴシック" pitchFamily="34" charset="-128"/>
              </a:defRPr>
            </a:lvl6pPr>
            <a:lvl7pPr marL="2971800" indent="-228600" eaLnBrk="0" fontAlgn="base" hangingPunct="0">
              <a:spcBef>
                <a:spcPct val="0"/>
              </a:spcBef>
              <a:spcAft>
                <a:spcPct val="0"/>
              </a:spcAft>
              <a:defRPr>
                <a:solidFill>
                  <a:schemeClr val="tx1"/>
                </a:solidFill>
                <a:latin typeface="Bookman Old Style" pitchFamily="18" charset="0"/>
                <a:ea typeface="ＭＳ Ｐゴシック" pitchFamily="34" charset="-128"/>
              </a:defRPr>
            </a:lvl7pPr>
            <a:lvl8pPr marL="3429000" indent="-228600" eaLnBrk="0" fontAlgn="base" hangingPunct="0">
              <a:spcBef>
                <a:spcPct val="0"/>
              </a:spcBef>
              <a:spcAft>
                <a:spcPct val="0"/>
              </a:spcAft>
              <a:defRPr>
                <a:solidFill>
                  <a:schemeClr val="tx1"/>
                </a:solidFill>
                <a:latin typeface="Bookman Old Style" pitchFamily="18" charset="0"/>
                <a:ea typeface="ＭＳ Ｐゴシック" pitchFamily="34" charset="-128"/>
              </a:defRPr>
            </a:lvl8pPr>
            <a:lvl9pPr marL="3886200" indent="-228600" eaLnBrk="0" fontAlgn="base" hangingPunct="0">
              <a:spcBef>
                <a:spcPct val="0"/>
              </a:spcBef>
              <a:spcAft>
                <a:spcPct val="0"/>
              </a:spcAft>
              <a:defRPr>
                <a:solidFill>
                  <a:schemeClr val="tx1"/>
                </a:solidFill>
                <a:latin typeface="Bookman Old Style" pitchFamily="18" charset="0"/>
                <a:ea typeface="ＭＳ Ｐゴシック" pitchFamily="34" charset="-128"/>
              </a:defRPr>
            </a:lvl9pPr>
          </a:lstStyle>
          <a:p>
            <a:pPr algn="ctr" eaLnBrk="1" hangingPunct="1"/>
            <a:r>
              <a:rPr lang="en-US" sz="2000">
                <a:latin typeface="+mj-lt"/>
              </a:rPr>
              <a:t>Emerging markets</a:t>
            </a:r>
          </a:p>
        </p:txBody>
      </p:sp>
      <p:sp>
        <p:nvSpPr>
          <p:cNvPr id="44" name="TextBox 34"/>
          <p:cNvSpPr txBox="1">
            <a:spLocks noChangeArrowheads="1"/>
          </p:cNvSpPr>
          <p:nvPr/>
        </p:nvSpPr>
        <p:spPr bwMode="auto">
          <a:xfrm rot="-1815676">
            <a:off x="2110406" y="5092107"/>
            <a:ext cx="2858345"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Bookman Old Style" pitchFamily="18" charset="0"/>
                <a:ea typeface="ＭＳ Ｐゴシック" pitchFamily="34" charset="-128"/>
              </a:defRPr>
            </a:lvl1pPr>
            <a:lvl2pPr marL="742950" indent="-285750" eaLnBrk="0" hangingPunct="0">
              <a:defRPr>
                <a:solidFill>
                  <a:schemeClr val="tx1"/>
                </a:solidFill>
                <a:latin typeface="Bookman Old Style" pitchFamily="18" charset="0"/>
                <a:ea typeface="ＭＳ Ｐゴシック" pitchFamily="34" charset="-128"/>
              </a:defRPr>
            </a:lvl2pPr>
            <a:lvl3pPr marL="1143000" indent="-228600" eaLnBrk="0" hangingPunct="0">
              <a:defRPr>
                <a:solidFill>
                  <a:schemeClr val="tx1"/>
                </a:solidFill>
                <a:latin typeface="Bookman Old Style" pitchFamily="18" charset="0"/>
                <a:ea typeface="ＭＳ Ｐゴシック" pitchFamily="34" charset="-128"/>
              </a:defRPr>
            </a:lvl3pPr>
            <a:lvl4pPr marL="1600200" indent="-228600" eaLnBrk="0" hangingPunct="0">
              <a:defRPr>
                <a:solidFill>
                  <a:schemeClr val="tx1"/>
                </a:solidFill>
                <a:latin typeface="Bookman Old Style" pitchFamily="18" charset="0"/>
                <a:ea typeface="ＭＳ Ｐゴシック" pitchFamily="34" charset="-128"/>
              </a:defRPr>
            </a:lvl4pPr>
            <a:lvl5pPr marL="2057400" indent="-228600" eaLnBrk="0" hangingPunct="0">
              <a:defRPr>
                <a:solidFill>
                  <a:schemeClr val="tx1"/>
                </a:solidFill>
                <a:latin typeface="Bookman Old Style" pitchFamily="18" charset="0"/>
                <a:ea typeface="ＭＳ Ｐゴシック" pitchFamily="34" charset="-128"/>
              </a:defRPr>
            </a:lvl5pPr>
            <a:lvl6pPr marL="2514600" indent="-228600" eaLnBrk="0" fontAlgn="base" hangingPunct="0">
              <a:spcBef>
                <a:spcPct val="0"/>
              </a:spcBef>
              <a:spcAft>
                <a:spcPct val="0"/>
              </a:spcAft>
              <a:defRPr>
                <a:solidFill>
                  <a:schemeClr val="tx1"/>
                </a:solidFill>
                <a:latin typeface="Bookman Old Style" pitchFamily="18" charset="0"/>
                <a:ea typeface="ＭＳ Ｐゴシック" pitchFamily="34" charset="-128"/>
              </a:defRPr>
            </a:lvl6pPr>
            <a:lvl7pPr marL="2971800" indent="-228600" eaLnBrk="0" fontAlgn="base" hangingPunct="0">
              <a:spcBef>
                <a:spcPct val="0"/>
              </a:spcBef>
              <a:spcAft>
                <a:spcPct val="0"/>
              </a:spcAft>
              <a:defRPr>
                <a:solidFill>
                  <a:schemeClr val="tx1"/>
                </a:solidFill>
                <a:latin typeface="Bookman Old Style" pitchFamily="18" charset="0"/>
                <a:ea typeface="ＭＳ Ｐゴシック" pitchFamily="34" charset="-128"/>
              </a:defRPr>
            </a:lvl7pPr>
            <a:lvl8pPr marL="3429000" indent="-228600" eaLnBrk="0" fontAlgn="base" hangingPunct="0">
              <a:spcBef>
                <a:spcPct val="0"/>
              </a:spcBef>
              <a:spcAft>
                <a:spcPct val="0"/>
              </a:spcAft>
              <a:defRPr>
                <a:solidFill>
                  <a:schemeClr val="tx1"/>
                </a:solidFill>
                <a:latin typeface="Bookman Old Style" pitchFamily="18" charset="0"/>
                <a:ea typeface="ＭＳ Ｐゴシック" pitchFamily="34" charset="-128"/>
              </a:defRPr>
            </a:lvl8pPr>
            <a:lvl9pPr marL="3886200" indent="-228600" eaLnBrk="0" fontAlgn="base" hangingPunct="0">
              <a:spcBef>
                <a:spcPct val="0"/>
              </a:spcBef>
              <a:spcAft>
                <a:spcPct val="0"/>
              </a:spcAft>
              <a:defRPr>
                <a:solidFill>
                  <a:schemeClr val="tx1"/>
                </a:solidFill>
                <a:latin typeface="Bookman Old Style" pitchFamily="18" charset="0"/>
                <a:ea typeface="ＭＳ Ｐゴシック" pitchFamily="34" charset="-128"/>
              </a:defRPr>
            </a:lvl9pPr>
          </a:lstStyle>
          <a:p>
            <a:pPr algn="ctr" eaLnBrk="1" hangingPunct="1"/>
            <a:r>
              <a:rPr lang="en-US" sz="2000">
                <a:latin typeface="+mj-lt"/>
              </a:rPr>
              <a:t>Alternate opportunity</a:t>
            </a:r>
          </a:p>
        </p:txBody>
      </p:sp>
      <p:sp>
        <p:nvSpPr>
          <p:cNvPr id="45" name="TextBox 33"/>
          <p:cNvSpPr txBox="1">
            <a:spLocks noChangeArrowheads="1"/>
          </p:cNvSpPr>
          <p:nvPr/>
        </p:nvSpPr>
        <p:spPr bwMode="auto">
          <a:xfrm>
            <a:off x="4670298" y="3436931"/>
            <a:ext cx="219534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Bookman Old Style" pitchFamily="18" charset="0"/>
                <a:ea typeface="ＭＳ Ｐゴシック" pitchFamily="34" charset="-128"/>
              </a:defRPr>
            </a:lvl1pPr>
            <a:lvl2pPr marL="742950" indent="-285750" eaLnBrk="0" hangingPunct="0">
              <a:defRPr>
                <a:solidFill>
                  <a:schemeClr val="tx1"/>
                </a:solidFill>
                <a:latin typeface="Bookman Old Style" pitchFamily="18" charset="0"/>
                <a:ea typeface="ＭＳ Ｐゴシック" pitchFamily="34" charset="-128"/>
              </a:defRPr>
            </a:lvl2pPr>
            <a:lvl3pPr marL="1143000" indent="-228600" eaLnBrk="0" hangingPunct="0">
              <a:defRPr>
                <a:solidFill>
                  <a:schemeClr val="tx1"/>
                </a:solidFill>
                <a:latin typeface="Bookman Old Style" pitchFamily="18" charset="0"/>
                <a:ea typeface="ＭＳ Ｐゴシック" pitchFamily="34" charset="-128"/>
              </a:defRPr>
            </a:lvl3pPr>
            <a:lvl4pPr marL="1600200" indent="-228600" eaLnBrk="0" hangingPunct="0">
              <a:defRPr>
                <a:solidFill>
                  <a:schemeClr val="tx1"/>
                </a:solidFill>
                <a:latin typeface="Bookman Old Style" pitchFamily="18" charset="0"/>
                <a:ea typeface="ＭＳ Ｐゴシック" pitchFamily="34" charset="-128"/>
              </a:defRPr>
            </a:lvl4pPr>
            <a:lvl5pPr marL="2057400" indent="-228600" eaLnBrk="0" hangingPunct="0">
              <a:defRPr>
                <a:solidFill>
                  <a:schemeClr val="tx1"/>
                </a:solidFill>
                <a:latin typeface="Bookman Old Style" pitchFamily="18" charset="0"/>
                <a:ea typeface="ＭＳ Ｐゴシック" pitchFamily="34" charset="-128"/>
              </a:defRPr>
            </a:lvl5pPr>
            <a:lvl6pPr marL="2514600" indent="-228600" eaLnBrk="0" fontAlgn="base" hangingPunct="0">
              <a:spcBef>
                <a:spcPct val="0"/>
              </a:spcBef>
              <a:spcAft>
                <a:spcPct val="0"/>
              </a:spcAft>
              <a:defRPr>
                <a:solidFill>
                  <a:schemeClr val="tx1"/>
                </a:solidFill>
                <a:latin typeface="Bookman Old Style" pitchFamily="18" charset="0"/>
                <a:ea typeface="ＭＳ Ｐゴシック" pitchFamily="34" charset="-128"/>
              </a:defRPr>
            </a:lvl6pPr>
            <a:lvl7pPr marL="2971800" indent="-228600" eaLnBrk="0" fontAlgn="base" hangingPunct="0">
              <a:spcBef>
                <a:spcPct val="0"/>
              </a:spcBef>
              <a:spcAft>
                <a:spcPct val="0"/>
              </a:spcAft>
              <a:defRPr>
                <a:solidFill>
                  <a:schemeClr val="tx1"/>
                </a:solidFill>
                <a:latin typeface="Bookman Old Style" pitchFamily="18" charset="0"/>
                <a:ea typeface="ＭＳ Ｐゴシック" pitchFamily="34" charset="-128"/>
              </a:defRPr>
            </a:lvl7pPr>
            <a:lvl8pPr marL="3429000" indent="-228600" eaLnBrk="0" fontAlgn="base" hangingPunct="0">
              <a:spcBef>
                <a:spcPct val="0"/>
              </a:spcBef>
              <a:spcAft>
                <a:spcPct val="0"/>
              </a:spcAft>
              <a:defRPr>
                <a:solidFill>
                  <a:schemeClr val="tx1"/>
                </a:solidFill>
                <a:latin typeface="Bookman Old Style" pitchFamily="18" charset="0"/>
                <a:ea typeface="ＭＳ Ｐゴシック" pitchFamily="34" charset="-128"/>
              </a:defRPr>
            </a:lvl8pPr>
            <a:lvl9pPr marL="3886200" indent="-228600" eaLnBrk="0" fontAlgn="base" hangingPunct="0">
              <a:spcBef>
                <a:spcPct val="0"/>
              </a:spcBef>
              <a:spcAft>
                <a:spcPct val="0"/>
              </a:spcAft>
              <a:defRPr>
                <a:solidFill>
                  <a:schemeClr val="tx1"/>
                </a:solidFill>
                <a:latin typeface="Bookman Old Style" pitchFamily="18" charset="0"/>
                <a:ea typeface="ＭＳ Ｐゴシック" pitchFamily="34" charset="-128"/>
              </a:defRPr>
            </a:lvl9pPr>
          </a:lstStyle>
          <a:p>
            <a:pPr algn="ctr" eaLnBrk="1" hangingPunct="1"/>
            <a:r>
              <a:rPr lang="en-US" sz="2800" b="1">
                <a:latin typeface="+mj-lt"/>
              </a:rPr>
              <a:t>Final Value</a:t>
            </a:r>
          </a:p>
        </p:txBody>
      </p:sp>
      <p:sp>
        <p:nvSpPr>
          <p:cNvPr id="46" name="TextBox 45"/>
          <p:cNvSpPr txBox="1">
            <a:spLocks noChangeArrowheads="1"/>
          </p:cNvSpPr>
          <p:nvPr/>
        </p:nvSpPr>
        <p:spPr bwMode="auto">
          <a:xfrm>
            <a:off x="3071004" y="6259133"/>
            <a:ext cx="5262113" cy="491312"/>
          </a:xfrm>
          <a:prstGeom prst="rect">
            <a:avLst/>
          </a:prstGeom>
          <a:solidFill>
            <a:schemeClr val="tx2"/>
          </a:solidFill>
          <a:ln w="28575">
            <a:noFill/>
            <a:miter lim="800000"/>
            <a:headEnd/>
            <a:tailEnd/>
          </a:ln>
        </p:spPr>
        <p:txBody>
          <a:bodyPr wrap="square" anchor="ctr" anchorCtr="0">
            <a:noAutofit/>
          </a:bodyPr>
          <a:lstStyle>
            <a:lvl1pPr eaLnBrk="0" hangingPunct="0">
              <a:defRPr>
                <a:solidFill>
                  <a:schemeClr val="tx1"/>
                </a:solidFill>
                <a:latin typeface="Bookman Old Style" pitchFamily="18" charset="0"/>
                <a:ea typeface="ＭＳ Ｐゴシック" pitchFamily="34" charset="-128"/>
              </a:defRPr>
            </a:lvl1pPr>
            <a:lvl2pPr marL="742950" indent="-285750" eaLnBrk="0" hangingPunct="0">
              <a:defRPr>
                <a:solidFill>
                  <a:schemeClr val="tx1"/>
                </a:solidFill>
                <a:latin typeface="Bookman Old Style" pitchFamily="18" charset="0"/>
                <a:ea typeface="ＭＳ Ｐゴシック" pitchFamily="34" charset="-128"/>
              </a:defRPr>
            </a:lvl2pPr>
            <a:lvl3pPr marL="1143000" indent="-228600" eaLnBrk="0" hangingPunct="0">
              <a:defRPr>
                <a:solidFill>
                  <a:schemeClr val="tx1"/>
                </a:solidFill>
                <a:latin typeface="Bookman Old Style" pitchFamily="18" charset="0"/>
                <a:ea typeface="ＭＳ Ｐゴシック" pitchFamily="34" charset="-128"/>
              </a:defRPr>
            </a:lvl3pPr>
            <a:lvl4pPr marL="1600200" indent="-228600" eaLnBrk="0" hangingPunct="0">
              <a:defRPr>
                <a:solidFill>
                  <a:schemeClr val="tx1"/>
                </a:solidFill>
                <a:latin typeface="Bookman Old Style" pitchFamily="18" charset="0"/>
                <a:ea typeface="ＭＳ Ｐゴシック" pitchFamily="34" charset="-128"/>
              </a:defRPr>
            </a:lvl4pPr>
            <a:lvl5pPr marL="2057400" indent="-228600" eaLnBrk="0" hangingPunct="0">
              <a:defRPr>
                <a:solidFill>
                  <a:schemeClr val="tx1"/>
                </a:solidFill>
                <a:latin typeface="Bookman Old Style" pitchFamily="18" charset="0"/>
                <a:ea typeface="ＭＳ Ｐゴシック" pitchFamily="34" charset="-128"/>
              </a:defRPr>
            </a:lvl5pPr>
            <a:lvl6pPr marL="2514600" indent="-228600" algn="ctr" eaLnBrk="0" fontAlgn="base" hangingPunct="0">
              <a:spcBef>
                <a:spcPct val="0"/>
              </a:spcBef>
              <a:spcAft>
                <a:spcPct val="0"/>
              </a:spcAft>
              <a:defRPr>
                <a:solidFill>
                  <a:schemeClr val="tx1"/>
                </a:solidFill>
                <a:latin typeface="Bookman Old Style" pitchFamily="18" charset="0"/>
                <a:ea typeface="ＭＳ Ｐゴシック" pitchFamily="34" charset="-128"/>
              </a:defRPr>
            </a:lvl6pPr>
            <a:lvl7pPr marL="2971800" indent="-228600" algn="ctr" eaLnBrk="0" fontAlgn="base" hangingPunct="0">
              <a:spcBef>
                <a:spcPct val="0"/>
              </a:spcBef>
              <a:spcAft>
                <a:spcPct val="0"/>
              </a:spcAft>
              <a:defRPr>
                <a:solidFill>
                  <a:schemeClr val="tx1"/>
                </a:solidFill>
                <a:latin typeface="Bookman Old Style" pitchFamily="18" charset="0"/>
                <a:ea typeface="ＭＳ Ｐゴシック" pitchFamily="34" charset="-128"/>
              </a:defRPr>
            </a:lvl7pPr>
            <a:lvl8pPr marL="3429000" indent="-228600" algn="ctr" eaLnBrk="0" fontAlgn="base" hangingPunct="0">
              <a:spcBef>
                <a:spcPct val="0"/>
              </a:spcBef>
              <a:spcAft>
                <a:spcPct val="0"/>
              </a:spcAft>
              <a:defRPr>
                <a:solidFill>
                  <a:schemeClr val="tx1"/>
                </a:solidFill>
                <a:latin typeface="Bookman Old Style" pitchFamily="18" charset="0"/>
                <a:ea typeface="ＭＳ Ｐゴシック" pitchFamily="34" charset="-128"/>
              </a:defRPr>
            </a:lvl8pPr>
            <a:lvl9pPr marL="3886200" indent="-228600" algn="ctr" eaLnBrk="0" fontAlgn="base" hangingPunct="0">
              <a:spcBef>
                <a:spcPct val="0"/>
              </a:spcBef>
              <a:spcAft>
                <a:spcPct val="0"/>
              </a:spcAft>
              <a:defRPr>
                <a:solidFill>
                  <a:schemeClr val="tx1"/>
                </a:solidFill>
                <a:latin typeface="Bookman Old Style" pitchFamily="18" charset="0"/>
                <a:ea typeface="ＭＳ Ｐゴシック" pitchFamily="34" charset="-128"/>
              </a:defRPr>
            </a:lvl9pPr>
          </a:lstStyle>
          <a:p>
            <a:pPr algn="ctr" eaLnBrk="1" hangingPunct="1">
              <a:lnSpc>
                <a:spcPct val="85000"/>
              </a:lnSpc>
              <a:defRPr/>
            </a:pPr>
            <a:r>
              <a:rPr lang="en-US" sz="2400" b="1">
                <a:solidFill>
                  <a:schemeClr val="bg1"/>
                </a:solidFill>
                <a:latin typeface="+mj-lt"/>
                <a:cs typeface="Times New Roman" pitchFamily="18" charset="0"/>
              </a:rPr>
              <a:t>Final Price is a result of negotiation</a:t>
            </a:r>
            <a:endParaRPr lang="en-US" sz="2400" b="1">
              <a:solidFill>
                <a:schemeClr val="bg1"/>
              </a:solidFill>
              <a:latin typeface="+mj-lt"/>
            </a:endParaRPr>
          </a:p>
        </p:txBody>
      </p:sp>
      <p:sp>
        <p:nvSpPr>
          <p:cNvPr id="4" name="Slide Number Placeholder 3">
            <a:extLst>
              <a:ext uri="{FF2B5EF4-FFF2-40B4-BE49-F238E27FC236}">
                <a16:creationId xmlns:a16="http://schemas.microsoft.com/office/drawing/2014/main" xmlns="" id="{8F076B57-4D23-38B6-CB3C-BAAAC1D5DA99}"/>
              </a:ext>
            </a:extLst>
          </p:cNvPr>
          <p:cNvSpPr>
            <a:spLocks noGrp="1"/>
          </p:cNvSpPr>
          <p:nvPr>
            <p:ph type="sldNum" sz="quarter" idx="12"/>
          </p:nvPr>
        </p:nvSpPr>
        <p:spPr/>
        <p:txBody>
          <a:bodyPr/>
          <a:lstStyle/>
          <a:p>
            <a:fld id="{61E7A2FA-DB73-42F6-A6AE-24181FCB7E13}" type="slidenum">
              <a:rPr lang="en-IN" smtClean="0"/>
              <a:pPr/>
              <a:t>41</a:t>
            </a:fld>
            <a:endParaRPr lang="en-IN" dirty="0"/>
          </a:p>
        </p:txBody>
      </p:sp>
      <p:sp>
        <p:nvSpPr>
          <p:cNvPr id="26" name="Footer Placeholder 2">
            <a:extLst>
              <a:ext uri="{FF2B5EF4-FFF2-40B4-BE49-F238E27FC236}">
                <a16:creationId xmlns:a16="http://schemas.microsoft.com/office/drawing/2014/main" xmlns="" id="{EB2F049E-9953-60B3-E7F1-5354F6EE41F7}"/>
              </a:ext>
            </a:extLst>
          </p:cNvPr>
          <p:cNvSpPr>
            <a:spLocks noGrp="1"/>
          </p:cNvSpPr>
          <p:nvPr>
            <p:ph type="ftr" sz="quarter" idx="11"/>
          </p:nvPr>
        </p:nvSpPr>
        <p:spPr>
          <a:xfrm>
            <a:off x="581192" y="6415639"/>
            <a:ext cx="6917210" cy="365125"/>
          </a:xfrm>
        </p:spPr>
        <p:txBody>
          <a:bodyPr/>
          <a:lstStyle/>
          <a:p>
            <a:r>
              <a:rPr lang="en-IN" b="1" dirty="0"/>
              <a:t>CA PARAG VED</a:t>
            </a:r>
          </a:p>
        </p:txBody>
      </p:sp>
    </p:spTree>
    <p:extLst>
      <p:ext uri="{BB962C8B-B14F-4D97-AF65-F5344CB8AC3E}">
        <p14:creationId xmlns:p14="http://schemas.microsoft.com/office/powerpoint/2010/main" val="5265138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F0B485F-2952-4875-AB35-183437A8B155}"/>
              </a:ext>
            </a:extLst>
          </p:cNvPr>
          <p:cNvSpPr>
            <a:spLocks noGrp="1"/>
          </p:cNvSpPr>
          <p:nvPr>
            <p:ph type="title"/>
          </p:nvPr>
        </p:nvSpPr>
        <p:spPr/>
        <p:txBody>
          <a:bodyPr/>
          <a:lstStyle/>
          <a:p>
            <a:r>
              <a:rPr lang="en-IN" dirty="0"/>
              <a:t>REACHING A RECOMMENDATION</a:t>
            </a:r>
          </a:p>
        </p:txBody>
      </p:sp>
      <p:sp>
        <p:nvSpPr>
          <p:cNvPr id="3" name="Content Placeholder 2">
            <a:extLst>
              <a:ext uri="{FF2B5EF4-FFF2-40B4-BE49-F238E27FC236}">
                <a16:creationId xmlns:a16="http://schemas.microsoft.com/office/drawing/2014/main" xmlns="" id="{1F3B13E8-1009-4576-A75B-E2231E37BC20}"/>
              </a:ext>
            </a:extLst>
          </p:cNvPr>
          <p:cNvSpPr>
            <a:spLocks noGrp="1"/>
          </p:cNvSpPr>
          <p:nvPr>
            <p:ph idx="1"/>
          </p:nvPr>
        </p:nvSpPr>
        <p:spPr/>
        <p:txBody>
          <a:bodyPr>
            <a:normAutofit/>
          </a:bodyPr>
          <a:lstStyle/>
          <a:p>
            <a:r>
              <a:rPr lang="en-IN" dirty="0"/>
              <a:t>Methods throw a range of values</a:t>
            </a:r>
          </a:p>
          <a:p>
            <a:r>
              <a:rPr lang="en-IN" dirty="0"/>
              <a:t>Consider the relevance of each methodology depending upon the purpose and premise of valuation</a:t>
            </a:r>
          </a:p>
          <a:p>
            <a:r>
              <a:rPr lang="en-IN" dirty="0"/>
              <a:t>Mathematical weightage</a:t>
            </a:r>
          </a:p>
          <a:p>
            <a:r>
              <a:rPr lang="en-IN" dirty="0"/>
              <a:t>Professional judgment</a:t>
            </a:r>
          </a:p>
          <a:p>
            <a:r>
              <a:rPr lang="en-IN" dirty="0"/>
              <a:t>Subjective Value</a:t>
            </a:r>
          </a:p>
        </p:txBody>
      </p:sp>
      <p:sp>
        <p:nvSpPr>
          <p:cNvPr id="5" name="Slide Number Placeholder 4">
            <a:extLst>
              <a:ext uri="{FF2B5EF4-FFF2-40B4-BE49-F238E27FC236}">
                <a16:creationId xmlns:a16="http://schemas.microsoft.com/office/drawing/2014/main" xmlns="" id="{4862C571-0847-42E1-95B5-F08C913CEFA0}"/>
              </a:ext>
            </a:extLst>
          </p:cNvPr>
          <p:cNvSpPr>
            <a:spLocks noGrp="1"/>
          </p:cNvSpPr>
          <p:nvPr>
            <p:ph type="sldNum" sz="quarter" idx="12"/>
          </p:nvPr>
        </p:nvSpPr>
        <p:spPr/>
        <p:txBody>
          <a:bodyPr/>
          <a:lstStyle/>
          <a:p>
            <a:fld id="{4FAB73BC-B049-4115-A692-8D63A059BFB8}" type="slidenum">
              <a:rPr lang="en-US" smtClean="0"/>
              <a:pPr/>
              <a:t>42</a:t>
            </a:fld>
            <a:endParaRPr lang="en-US" dirty="0"/>
          </a:p>
        </p:txBody>
      </p:sp>
      <p:sp>
        <p:nvSpPr>
          <p:cNvPr id="4" name="Footer Placeholder 2">
            <a:extLst>
              <a:ext uri="{FF2B5EF4-FFF2-40B4-BE49-F238E27FC236}">
                <a16:creationId xmlns:a16="http://schemas.microsoft.com/office/drawing/2014/main" xmlns="" id="{EA05F150-96EF-642F-9477-53D246869F00}"/>
              </a:ext>
            </a:extLst>
          </p:cNvPr>
          <p:cNvSpPr>
            <a:spLocks noGrp="1"/>
          </p:cNvSpPr>
          <p:nvPr>
            <p:ph type="ftr" sz="quarter" idx="11"/>
          </p:nvPr>
        </p:nvSpPr>
        <p:spPr>
          <a:xfrm>
            <a:off x="581192" y="6415639"/>
            <a:ext cx="6917210" cy="365125"/>
          </a:xfrm>
        </p:spPr>
        <p:txBody>
          <a:bodyPr/>
          <a:lstStyle/>
          <a:p>
            <a:r>
              <a:rPr lang="en-IN" b="1" dirty="0"/>
              <a:t>CA PARAG VED</a:t>
            </a:r>
          </a:p>
        </p:txBody>
      </p:sp>
    </p:spTree>
    <p:extLst>
      <p:ext uri="{BB962C8B-B14F-4D97-AF65-F5344CB8AC3E}">
        <p14:creationId xmlns:p14="http://schemas.microsoft.com/office/powerpoint/2010/main" val="169031794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Issues in valuation</a:t>
            </a: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58545" y="1825920"/>
            <a:ext cx="5952263" cy="3115018"/>
          </a:xfrm>
          <a:prstGeom prst="rect">
            <a:avLst/>
          </a:prstGeom>
        </p:spPr>
      </p:pic>
      <p:sp>
        <p:nvSpPr>
          <p:cNvPr id="4" name="Slide Number Placeholder 3">
            <a:extLst>
              <a:ext uri="{FF2B5EF4-FFF2-40B4-BE49-F238E27FC236}">
                <a16:creationId xmlns:a16="http://schemas.microsoft.com/office/drawing/2014/main" xmlns="" id="{B59C79AA-FA64-B190-109B-ED8F08EB770B}"/>
              </a:ext>
            </a:extLst>
          </p:cNvPr>
          <p:cNvSpPr>
            <a:spLocks noGrp="1"/>
          </p:cNvSpPr>
          <p:nvPr>
            <p:ph type="sldNum" sz="quarter" idx="12"/>
          </p:nvPr>
        </p:nvSpPr>
        <p:spPr/>
        <p:txBody>
          <a:bodyPr/>
          <a:lstStyle/>
          <a:p>
            <a:fld id="{61E7A2FA-DB73-42F6-A6AE-24181FCB7E13}" type="slidenum">
              <a:rPr lang="en-IN" smtClean="0"/>
              <a:pPr/>
              <a:t>43</a:t>
            </a:fld>
            <a:endParaRPr lang="en-IN" dirty="0"/>
          </a:p>
        </p:txBody>
      </p:sp>
      <p:sp>
        <p:nvSpPr>
          <p:cNvPr id="3" name="Footer Placeholder 2">
            <a:extLst>
              <a:ext uri="{FF2B5EF4-FFF2-40B4-BE49-F238E27FC236}">
                <a16:creationId xmlns:a16="http://schemas.microsoft.com/office/drawing/2014/main" xmlns="" id="{176D6B87-4C8C-4292-12BE-118F4199928D}"/>
              </a:ext>
            </a:extLst>
          </p:cNvPr>
          <p:cNvSpPr>
            <a:spLocks noGrp="1"/>
          </p:cNvSpPr>
          <p:nvPr>
            <p:ph type="ftr" sz="quarter" idx="11"/>
          </p:nvPr>
        </p:nvSpPr>
        <p:spPr>
          <a:xfrm>
            <a:off x="581192" y="6415639"/>
            <a:ext cx="6917210" cy="365125"/>
          </a:xfrm>
        </p:spPr>
        <p:txBody>
          <a:bodyPr/>
          <a:lstStyle/>
          <a:p>
            <a:r>
              <a:rPr lang="en-IN" b="1" dirty="0"/>
              <a:t>CA PARAG VED</a:t>
            </a:r>
          </a:p>
        </p:txBody>
      </p:sp>
    </p:spTree>
    <p:extLst>
      <p:ext uri="{BB962C8B-B14F-4D97-AF65-F5344CB8AC3E}">
        <p14:creationId xmlns:p14="http://schemas.microsoft.com/office/powerpoint/2010/main" val="226116089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Issues in valuation</a:t>
            </a:r>
          </a:p>
        </p:txBody>
      </p:sp>
      <p:sp>
        <p:nvSpPr>
          <p:cNvPr id="3" name="Content Placeholder 2"/>
          <p:cNvSpPr>
            <a:spLocks noGrp="1"/>
          </p:cNvSpPr>
          <p:nvPr>
            <p:ph idx="1"/>
          </p:nvPr>
        </p:nvSpPr>
        <p:spPr/>
        <p:txBody>
          <a:bodyPr>
            <a:normAutofit fontScale="92500" lnSpcReduction="20000"/>
          </a:bodyPr>
          <a:lstStyle/>
          <a:p>
            <a:r>
              <a:rPr lang="en-IN" dirty="0"/>
              <a:t>Availability of information</a:t>
            </a:r>
          </a:p>
          <a:p>
            <a:r>
              <a:rPr lang="en-IN" dirty="0"/>
              <a:t>Sustainability &amp; Scalability of business model</a:t>
            </a:r>
          </a:p>
          <a:p>
            <a:r>
              <a:rPr lang="en-IN" dirty="0"/>
              <a:t>Difficulties in measuring risks</a:t>
            </a:r>
          </a:p>
          <a:p>
            <a:r>
              <a:rPr lang="en-IN" dirty="0"/>
              <a:t>Thinly traded/ Dormant script</a:t>
            </a:r>
          </a:p>
          <a:p>
            <a:r>
              <a:rPr lang="en-IN" dirty="0"/>
              <a:t>Start-up companies</a:t>
            </a:r>
          </a:p>
          <a:p>
            <a:r>
              <a:rPr lang="en-IN" dirty="0"/>
              <a:t>Loss making companies</a:t>
            </a:r>
          </a:p>
          <a:p>
            <a:r>
              <a:rPr lang="en-IN" dirty="0"/>
              <a:t>International companies</a:t>
            </a:r>
          </a:p>
          <a:p>
            <a:r>
              <a:rPr lang="en-IN" dirty="0"/>
              <a:t>Selection of methods</a:t>
            </a:r>
          </a:p>
          <a:p>
            <a:r>
              <a:rPr lang="en-IN" dirty="0"/>
              <a:t>Difficulty in obtaining comparable companies</a:t>
            </a:r>
          </a:p>
          <a:p>
            <a:r>
              <a:rPr lang="en-IN" dirty="0"/>
              <a:t>Illiquidity discount &amp; control premium</a:t>
            </a:r>
          </a:p>
          <a:p>
            <a:r>
              <a:rPr lang="en-IN" dirty="0"/>
              <a:t>Due Diligence issues</a:t>
            </a:r>
          </a:p>
        </p:txBody>
      </p:sp>
      <p:pic>
        <p:nvPicPr>
          <p:cNvPr id="9" name="Picture 2" descr="D:\Users\SSPA\Desktop\Pictures\Pictures for ppt\Zoo zoo\mergersacquisitions.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15200" y="1791701"/>
            <a:ext cx="4164486" cy="4220404"/>
          </a:xfrm>
          <a:prstGeom prst="rect">
            <a:avLst/>
          </a:prstGeom>
          <a:noFill/>
          <a:extLst>
            <a:ext uri="{909E8E84-426E-40DD-AFC4-6F175D3DCCD1}">
              <a14:hiddenFill xmlns:a14="http://schemas.microsoft.com/office/drawing/2010/main">
                <a:solidFill>
                  <a:srgbClr val="FFFFFF"/>
                </a:solidFill>
              </a14:hiddenFill>
            </a:ext>
          </a:extLst>
        </p:spPr>
      </p:pic>
      <p:sp>
        <p:nvSpPr>
          <p:cNvPr id="4" name="Slide Number Placeholder 3">
            <a:extLst>
              <a:ext uri="{FF2B5EF4-FFF2-40B4-BE49-F238E27FC236}">
                <a16:creationId xmlns:a16="http://schemas.microsoft.com/office/drawing/2014/main" xmlns="" id="{5E83681A-228F-37B2-6E41-548511A7FDD2}"/>
              </a:ext>
            </a:extLst>
          </p:cNvPr>
          <p:cNvSpPr>
            <a:spLocks noGrp="1"/>
          </p:cNvSpPr>
          <p:nvPr>
            <p:ph type="sldNum" sz="quarter" idx="12"/>
          </p:nvPr>
        </p:nvSpPr>
        <p:spPr/>
        <p:txBody>
          <a:bodyPr/>
          <a:lstStyle/>
          <a:p>
            <a:fld id="{61E7A2FA-DB73-42F6-A6AE-24181FCB7E13}" type="slidenum">
              <a:rPr lang="en-IN" smtClean="0"/>
              <a:pPr/>
              <a:t>44</a:t>
            </a:fld>
            <a:endParaRPr lang="en-IN" dirty="0"/>
          </a:p>
        </p:txBody>
      </p:sp>
      <p:sp>
        <p:nvSpPr>
          <p:cNvPr id="5" name="Footer Placeholder 2">
            <a:extLst>
              <a:ext uri="{FF2B5EF4-FFF2-40B4-BE49-F238E27FC236}">
                <a16:creationId xmlns:a16="http://schemas.microsoft.com/office/drawing/2014/main" xmlns="" id="{1DD267CB-C0DB-CF65-FD6E-FDC55A11E29F}"/>
              </a:ext>
            </a:extLst>
          </p:cNvPr>
          <p:cNvSpPr>
            <a:spLocks noGrp="1"/>
          </p:cNvSpPr>
          <p:nvPr>
            <p:ph type="ftr" sz="quarter" idx="11"/>
          </p:nvPr>
        </p:nvSpPr>
        <p:spPr>
          <a:xfrm>
            <a:off x="581192" y="6415639"/>
            <a:ext cx="6917210" cy="365125"/>
          </a:xfrm>
        </p:spPr>
        <p:txBody>
          <a:bodyPr/>
          <a:lstStyle/>
          <a:p>
            <a:r>
              <a:rPr lang="en-IN" b="1" dirty="0"/>
              <a:t>CA PARAG VED</a:t>
            </a:r>
          </a:p>
        </p:txBody>
      </p:sp>
    </p:spTree>
    <p:extLst>
      <p:ext uri="{BB962C8B-B14F-4D97-AF65-F5344CB8AC3E}">
        <p14:creationId xmlns:p14="http://schemas.microsoft.com/office/powerpoint/2010/main" val="344210437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xmlns="" id="{DA65E8AF-D4D4-618C-3365-D604A6829BEB}"/>
              </a:ext>
            </a:extLst>
          </p:cNvPr>
          <p:cNvSpPr>
            <a:spLocks noGrp="1"/>
          </p:cNvSpPr>
          <p:nvPr>
            <p:ph type="title"/>
          </p:nvPr>
        </p:nvSpPr>
        <p:spPr>
          <a:xfrm>
            <a:off x="581193" y="3043910"/>
            <a:ext cx="11029615" cy="1497507"/>
          </a:xfrm>
        </p:spPr>
        <p:txBody>
          <a:bodyPr/>
          <a:lstStyle/>
          <a:p>
            <a:r>
              <a:rPr lang="en-IN" dirty="0"/>
              <a:t>JUDICIAL PRONOUNCEMENTS</a:t>
            </a:r>
          </a:p>
        </p:txBody>
      </p:sp>
      <p:sp>
        <p:nvSpPr>
          <p:cNvPr id="3" name="Slide Number Placeholder 2">
            <a:extLst>
              <a:ext uri="{FF2B5EF4-FFF2-40B4-BE49-F238E27FC236}">
                <a16:creationId xmlns:a16="http://schemas.microsoft.com/office/drawing/2014/main" xmlns="" id="{4F59A5AD-F0FE-8691-EEF3-3CE126113F2E}"/>
              </a:ext>
            </a:extLst>
          </p:cNvPr>
          <p:cNvSpPr>
            <a:spLocks noGrp="1"/>
          </p:cNvSpPr>
          <p:nvPr>
            <p:ph type="sldNum" sz="quarter" idx="12"/>
          </p:nvPr>
        </p:nvSpPr>
        <p:spPr/>
        <p:txBody>
          <a:bodyPr/>
          <a:lstStyle/>
          <a:p>
            <a:fld id="{61E7A2FA-DB73-42F6-A6AE-24181FCB7E13}" type="slidenum">
              <a:rPr lang="en-IN" smtClean="0"/>
              <a:pPr/>
              <a:t>45</a:t>
            </a:fld>
            <a:endParaRPr lang="en-IN" dirty="0"/>
          </a:p>
        </p:txBody>
      </p:sp>
      <p:sp>
        <p:nvSpPr>
          <p:cNvPr id="2" name="Footer Placeholder 2">
            <a:extLst>
              <a:ext uri="{FF2B5EF4-FFF2-40B4-BE49-F238E27FC236}">
                <a16:creationId xmlns:a16="http://schemas.microsoft.com/office/drawing/2014/main" xmlns="" id="{2DE4F7F5-8701-DA68-1B9B-A5A9A9559D01}"/>
              </a:ext>
            </a:extLst>
          </p:cNvPr>
          <p:cNvSpPr>
            <a:spLocks noGrp="1"/>
          </p:cNvSpPr>
          <p:nvPr>
            <p:ph type="ftr" sz="quarter" idx="11"/>
          </p:nvPr>
        </p:nvSpPr>
        <p:spPr>
          <a:xfrm>
            <a:off x="581192" y="6415639"/>
            <a:ext cx="6917210" cy="365125"/>
          </a:xfrm>
        </p:spPr>
        <p:txBody>
          <a:bodyPr/>
          <a:lstStyle/>
          <a:p>
            <a:r>
              <a:rPr lang="en-IN" b="1" dirty="0"/>
              <a:t>CA PARAG VED</a:t>
            </a:r>
          </a:p>
        </p:txBody>
      </p:sp>
    </p:spTree>
    <p:extLst>
      <p:ext uri="{BB962C8B-B14F-4D97-AF65-F5344CB8AC3E}">
        <p14:creationId xmlns:p14="http://schemas.microsoft.com/office/powerpoint/2010/main" val="157434050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EF788E3-BE79-08DE-FAD0-355B55478643}"/>
              </a:ext>
            </a:extLst>
          </p:cNvPr>
          <p:cNvSpPr>
            <a:spLocks noGrp="1"/>
          </p:cNvSpPr>
          <p:nvPr>
            <p:ph type="title"/>
          </p:nvPr>
        </p:nvSpPr>
        <p:spPr/>
        <p:txBody>
          <a:bodyPr/>
          <a:lstStyle/>
          <a:p>
            <a:r>
              <a:rPr lang="en-IN" dirty="0"/>
              <a:t>JUDICIAL PRONOUNCEMENTS</a:t>
            </a:r>
          </a:p>
        </p:txBody>
      </p:sp>
      <p:sp>
        <p:nvSpPr>
          <p:cNvPr id="6" name="Content Placeholder 2">
            <a:extLst>
              <a:ext uri="{FF2B5EF4-FFF2-40B4-BE49-F238E27FC236}">
                <a16:creationId xmlns:a16="http://schemas.microsoft.com/office/drawing/2014/main" xmlns="" id="{603A69F3-B7B9-3ACC-C87A-583CBB9A84D0}"/>
              </a:ext>
            </a:extLst>
          </p:cNvPr>
          <p:cNvSpPr>
            <a:spLocks noGrp="1"/>
          </p:cNvSpPr>
          <p:nvPr>
            <p:ph idx="1"/>
          </p:nvPr>
        </p:nvSpPr>
        <p:spPr>
          <a:xfrm>
            <a:off x="581192" y="1588536"/>
            <a:ext cx="11029615" cy="4626734"/>
          </a:xfrm>
        </p:spPr>
        <p:txBody>
          <a:bodyPr>
            <a:normAutofit fontScale="85000" lnSpcReduction="10000"/>
          </a:bodyPr>
          <a:lstStyle/>
          <a:p>
            <a:pPr marL="0" indent="0">
              <a:buNone/>
            </a:pPr>
            <a:r>
              <a:rPr lang="en-IN" b="1" dirty="0"/>
              <a:t>“Exchange Ratio not disturbed by Courts unless objected and found grossly unfair”</a:t>
            </a:r>
          </a:p>
          <a:p>
            <a:pPr lvl="1"/>
            <a:r>
              <a:rPr lang="en-IN" dirty="0"/>
              <a:t>Miheer H. Mafatlal Vs. Mafatlal Industries (1996) 87 Com Cases 792</a:t>
            </a:r>
          </a:p>
          <a:p>
            <a:pPr lvl="1"/>
            <a:r>
              <a:rPr lang="en-IN" dirty="0"/>
              <a:t>Dinesh v. Lakhani Vs. Parke-Davis (India) Ltd. (2003) 47 SCL 80 (Bom)</a:t>
            </a:r>
          </a:p>
          <a:p>
            <a:endParaRPr lang="en-IN" dirty="0"/>
          </a:p>
          <a:p>
            <a:pPr marL="179388" indent="-179388" algn="just">
              <a:buNone/>
            </a:pPr>
            <a:r>
              <a:rPr lang="en-IN" b="1" dirty="0"/>
              <a:t>“Valuation will take into account number of factors such as prospective yield, marketability, the general outlook for the type of business of the company, etc. Valuation is an art, not an exact science. Mathematical certainty is not demanded, nor indeed is it possible”</a:t>
            </a:r>
          </a:p>
          <a:p>
            <a:pPr lvl="1"/>
            <a:r>
              <a:rPr lang="en-IN" dirty="0"/>
              <a:t>Viscount Simon Bd in Gold Coast Selection Trust Ltd. vs. Humphrey reported in 30 TC 209 (House of Lords)</a:t>
            </a:r>
          </a:p>
          <a:p>
            <a:endParaRPr lang="en-IN" dirty="0"/>
          </a:p>
          <a:p>
            <a:pPr marL="0" indent="0">
              <a:buNone/>
            </a:pPr>
            <a:r>
              <a:rPr lang="en-IN" b="1" dirty="0"/>
              <a:t>“It is fair to use combination of three well known methods - asset value, yield value &amp; market value”</a:t>
            </a:r>
          </a:p>
          <a:p>
            <a:pPr lvl="1"/>
            <a:r>
              <a:rPr lang="en-IN" dirty="0"/>
              <a:t>Hindustan Lever Employees ‘ Union Vs. HLL (1995) 83 Com. Case 30 SC</a:t>
            </a:r>
          </a:p>
          <a:p>
            <a:endParaRPr lang="en-IN" dirty="0"/>
          </a:p>
        </p:txBody>
      </p:sp>
      <p:sp>
        <p:nvSpPr>
          <p:cNvPr id="4" name="Slide Number Placeholder 3">
            <a:extLst>
              <a:ext uri="{FF2B5EF4-FFF2-40B4-BE49-F238E27FC236}">
                <a16:creationId xmlns:a16="http://schemas.microsoft.com/office/drawing/2014/main" xmlns="" id="{58DB1D92-597D-3FF8-2A48-BA319A38E7D5}"/>
              </a:ext>
            </a:extLst>
          </p:cNvPr>
          <p:cNvSpPr>
            <a:spLocks noGrp="1"/>
          </p:cNvSpPr>
          <p:nvPr>
            <p:ph type="sldNum" sz="quarter" idx="12"/>
          </p:nvPr>
        </p:nvSpPr>
        <p:spPr/>
        <p:txBody>
          <a:bodyPr/>
          <a:lstStyle/>
          <a:p>
            <a:fld id="{61E7A2FA-DB73-42F6-A6AE-24181FCB7E13}" type="slidenum">
              <a:rPr lang="en-IN" smtClean="0"/>
              <a:pPr/>
              <a:t>46</a:t>
            </a:fld>
            <a:endParaRPr lang="en-IN" dirty="0"/>
          </a:p>
        </p:txBody>
      </p:sp>
      <p:sp>
        <p:nvSpPr>
          <p:cNvPr id="3" name="Footer Placeholder 2">
            <a:extLst>
              <a:ext uri="{FF2B5EF4-FFF2-40B4-BE49-F238E27FC236}">
                <a16:creationId xmlns:a16="http://schemas.microsoft.com/office/drawing/2014/main" xmlns="" id="{8297539F-0E4C-B590-A365-EC501C70D257}"/>
              </a:ext>
            </a:extLst>
          </p:cNvPr>
          <p:cNvSpPr>
            <a:spLocks noGrp="1"/>
          </p:cNvSpPr>
          <p:nvPr>
            <p:ph type="ftr" sz="quarter" idx="11"/>
          </p:nvPr>
        </p:nvSpPr>
        <p:spPr>
          <a:xfrm>
            <a:off x="581192" y="6415639"/>
            <a:ext cx="6917210" cy="365125"/>
          </a:xfrm>
        </p:spPr>
        <p:txBody>
          <a:bodyPr/>
          <a:lstStyle/>
          <a:p>
            <a:r>
              <a:rPr lang="en-IN" b="1" dirty="0"/>
              <a:t>CA PARAG VED</a:t>
            </a:r>
          </a:p>
        </p:txBody>
      </p:sp>
    </p:spTree>
    <p:extLst>
      <p:ext uri="{BB962C8B-B14F-4D97-AF65-F5344CB8AC3E}">
        <p14:creationId xmlns:p14="http://schemas.microsoft.com/office/powerpoint/2010/main" val="381509440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B7874EAC-C089-2720-2A09-E329865DB8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7D57877A-368F-4C14-7A4F-555340C3BFCE}"/>
              </a:ext>
            </a:extLst>
          </p:cNvPr>
          <p:cNvSpPr>
            <a:spLocks noGrp="1"/>
          </p:cNvSpPr>
          <p:nvPr>
            <p:ph type="title"/>
          </p:nvPr>
        </p:nvSpPr>
        <p:spPr/>
        <p:txBody>
          <a:bodyPr/>
          <a:lstStyle/>
          <a:p>
            <a:r>
              <a:rPr lang="en-IN" dirty="0"/>
              <a:t>JUDICIAL PRONOUNCEMENTS</a:t>
            </a:r>
          </a:p>
        </p:txBody>
      </p:sp>
      <p:sp>
        <p:nvSpPr>
          <p:cNvPr id="7" name="Content Placeholder 2">
            <a:extLst>
              <a:ext uri="{FF2B5EF4-FFF2-40B4-BE49-F238E27FC236}">
                <a16:creationId xmlns:a16="http://schemas.microsoft.com/office/drawing/2014/main" xmlns="" id="{EDF1F4EA-8752-88D0-649C-E7D045876B2F}"/>
              </a:ext>
            </a:extLst>
          </p:cNvPr>
          <p:cNvSpPr>
            <a:spLocks noGrp="1"/>
          </p:cNvSpPr>
          <p:nvPr>
            <p:ph idx="1"/>
          </p:nvPr>
        </p:nvSpPr>
        <p:spPr>
          <a:xfrm>
            <a:off x="581192" y="1588536"/>
            <a:ext cx="11029615" cy="4626734"/>
          </a:xfrm>
        </p:spPr>
        <p:txBody>
          <a:bodyPr>
            <a:normAutofit fontScale="92500" lnSpcReduction="10000"/>
          </a:bodyPr>
          <a:lstStyle/>
          <a:p>
            <a:pPr marL="90488" indent="-90488" algn="just">
              <a:buNone/>
            </a:pPr>
            <a:r>
              <a:rPr lang="en-IN" b="1" dirty="0"/>
              <a:t>“It is not possible for a Court to go into the exercise of carrying out a valuation itself. Courts do not have the expertise, the time or the means to do this. I do not believe that they are expected to do it. What the Court’s approach must be to examine whether or not a valuation report is demonstrated to be so unjust, so unreasonable and so unfair that it could result and result only in a manifest and demonstrable, inequity or injustice. This injustice must be shown to apply to a class.”</a:t>
            </a:r>
          </a:p>
          <a:p>
            <a:endParaRPr lang="en-IN" dirty="0"/>
          </a:p>
          <a:p>
            <a:pPr marL="179388" indent="-179388" algn="just">
              <a:buNone/>
            </a:pPr>
            <a:r>
              <a:rPr lang="en-IN" b="1" dirty="0"/>
              <a:t>“No valuation is to be disregarded merely because it has used one or the other of various methods. It must be shown that the chosen method of valuation is such as has resulted in an artificially depressed or contrived valuation well below what a fair-minded person may consider reasonable.”</a:t>
            </a:r>
          </a:p>
          <a:p>
            <a:pPr lvl="1"/>
            <a:r>
              <a:rPr lang="en-IN" dirty="0"/>
              <a:t>Cadbury India Limited Vs. Mrs Malati Samant and Mr Alok C. Churiwala (Samant Group and Churiwala Group) (2014) (Bom HC)</a:t>
            </a:r>
          </a:p>
          <a:p>
            <a:endParaRPr lang="en-IN" dirty="0"/>
          </a:p>
        </p:txBody>
      </p:sp>
      <p:sp>
        <p:nvSpPr>
          <p:cNvPr id="4" name="Slide Number Placeholder 3">
            <a:extLst>
              <a:ext uri="{FF2B5EF4-FFF2-40B4-BE49-F238E27FC236}">
                <a16:creationId xmlns:a16="http://schemas.microsoft.com/office/drawing/2014/main" xmlns="" id="{AE60F68E-9277-ED79-210D-C8FAA44340ED}"/>
              </a:ext>
            </a:extLst>
          </p:cNvPr>
          <p:cNvSpPr>
            <a:spLocks noGrp="1"/>
          </p:cNvSpPr>
          <p:nvPr>
            <p:ph type="sldNum" sz="quarter" idx="12"/>
          </p:nvPr>
        </p:nvSpPr>
        <p:spPr/>
        <p:txBody>
          <a:bodyPr/>
          <a:lstStyle/>
          <a:p>
            <a:fld id="{61E7A2FA-DB73-42F6-A6AE-24181FCB7E13}" type="slidenum">
              <a:rPr lang="en-IN" smtClean="0"/>
              <a:pPr/>
              <a:t>47</a:t>
            </a:fld>
            <a:endParaRPr lang="en-IN" dirty="0"/>
          </a:p>
        </p:txBody>
      </p:sp>
      <p:sp>
        <p:nvSpPr>
          <p:cNvPr id="6" name="Footer Placeholder 2">
            <a:extLst>
              <a:ext uri="{FF2B5EF4-FFF2-40B4-BE49-F238E27FC236}">
                <a16:creationId xmlns:a16="http://schemas.microsoft.com/office/drawing/2014/main" xmlns="" id="{56A026C9-DADA-280A-C393-BCFBDC975628}"/>
              </a:ext>
            </a:extLst>
          </p:cNvPr>
          <p:cNvSpPr>
            <a:spLocks noGrp="1"/>
          </p:cNvSpPr>
          <p:nvPr>
            <p:ph type="ftr" sz="quarter" idx="11"/>
          </p:nvPr>
        </p:nvSpPr>
        <p:spPr>
          <a:xfrm>
            <a:off x="581192" y="6415639"/>
            <a:ext cx="6917210" cy="365125"/>
          </a:xfrm>
        </p:spPr>
        <p:txBody>
          <a:bodyPr/>
          <a:lstStyle/>
          <a:p>
            <a:r>
              <a:rPr lang="en-IN" b="1" dirty="0"/>
              <a:t>CA PARAG VED</a:t>
            </a:r>
          </a:p>
        </p:txBody>
      </p:sp>
    </p:spTree>
    <p:extLst>
      <p:ext uri="{BB962C8B-B14F-4D97-AF65-F5344CB8AC3E}">
        <p14:creationId xmlns:p14="http://schemas.microsoft.com/office/powerpoint/2010/main" val="290200972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581192" y="716437"/>
            <a:ext cx="11029615" cy="5498833"/>
          </a:xfrm>
          <a:prstGeom prst="rect">
            <a:avLst/>
          </a:prstGeom>
        </p:spPr>
        <p:txBody>
          <a:bodyPr anchor="ctr">
            <a:normAutofit/>
          </a:bodyPr>
          <a:lst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2400" kern="1200">
                <a:solidFill>
                  <a:schemeClr val="tx2"/>
                </a:solidFill>
                <a:latin typeface="Calibri" panose="020F0502020204030204" pitchFamily="34" charset="0"/>
                <a:ea typeface="+mn-ea"/>
                <a:cs typeface="Calibri" panose="020F0502020204030204" pitchFamily="34" charset="0"/>
              </a:defRPr>
            </a:lvl1pPr>
            <a:lvl2pPr marL="630000" indent="-306000" algn="l" defTabSz="457200" rtl="0" eaLnBrk="1" latinLnBrk="0" hangingPunct="1">
              <a:spcBef>
                <a:spcPct val="20000"/>
              </a:spcBef>
              <a:spcAft>
                <a:spcPts val="600"/>
              </a:spcAft>
              <a:buClr>
                <a:schemeClr val="accent2"/>
              </a:buClr>
              <a:buSzPct val="92000"/>
              <a:buFont typeface="Arial" panose="020B0604020202020204" pitchFamily="34" charset="0"/>
              <a:buChar char="•"/>
              <a:defRPr sz="2200" kern="1200">
                <a:solidFill>
                  <a:schemeClr val="tx2"/>
                </a:solidFill>
                <a:latin typeface="Calibri" panose="020F0502020204030204" pitchFamily="34" charset="0"/>
                <a:ea typeface="+mn-ea"/>
                <a:cs typeface="Calibri" panose="020F0502020204030204" pitchFamily="34" charset="0"/>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2000" kern="1200">
                <a:solidFill>
                  <a:schemeClr val="tx2"/>
                </a:solidFill>
                <a:latin typeface="Calibri" panose="020F0502020204030204" pitchFamily="34" charset="0"/>
                <a:ea typeface="+mn-ea"/>
                <a:cs typeface="Calibri" panose="020F0502020204030204" pitchFamily="34" charset="0"/>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Calibri" panose="020F0502020204030204" pitchFamily="34" charset="0"/>
                <a:ea typeface="+mn-ea"/>
                <a:cs typeface="Calibri" panose="020F0502020204030204" pitchFamily="34" charset="0"/>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Calibri" panose="020F0502020204030204" pitchFamily="34" charset="0"/>
                <a:ea typeface="+mn-ea"/>
                <a:cs typeface="Calibri" panose="020F0502020204030204" pitchFamily="34" charset="0"/>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indent="0" algn="ctr">
              <a:buFont typeface="Wingdings 2" panose="05020102010507070707" pitchFamily="18" charset="2"/>
              <a:buNone/>
            </a:pPr>
            <a:r>
              <a:rPr lang="en-IN" sz="1380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THANK YOU !</a:t>
            </a:r>
            <a:endParaRPr lang="en-IN" sz="360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endParaRPr>
          </a:p>
        </p:txBody>
      </p:sp>
    </p:spTree>
    <p:extLst>
      <p:ext uri="{BB962C8B-B14F-4D97-AF65-F5344CB8AC3E}">
        <p14:creationId xmlns:p14="http://schemas.microsoft.com/office/powerpoint/2010/main" val="12456119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4D05CD2C-0285-4F98-929E-7A00DCB4A453}"/>
              </a:ext>
            </a:extLst>
          </p:cNvPr>
          <p:cNvSpPr>
            <a:spLocks noGrp="1"/>
          </p:cNvSpPr>
          <p:nvPr>
            <p:ph type="title"/>
          </p:nvPr>
        </p:nvSpPr>
        <p:spPr/>
        <p:txBody>
          <a:bodyPr/>
          <a:lstStyle/>
          <a:p>
            <a:r>
              <a:rPr lang="en-IN" dirty="0"/>
              <a:t>REGISTERED VALUER (1/2) </a:t>
            </a:r>
          </a:p>
        </p:txBody>
      </p:sp>
      <p:sp>
        <p:nvSpPr>
          <p:cNvPr id="5" name="Content Placeholder 4">
            <a:extLst>
              <a:ext uri="{FF2B5EF4-FFF2-40B4-BE49-F238E27FC236}">
                <a16:creationId xmlns:a16="http://schemas.microsoft.com/office/drawing/2014/main" xmlns="" id="{F793B9E0-A184-4F8D-AB44-12EC4B02199A}"/>
              </a:ext>
            </a:extLst>
          </p:cNvPr>
          <p:cNvSpPr>
            <a:spLocks noGrp="1"/>
          </p:cNvSpPr>
          <p:nvPr>
            <p:ph idx="1"/>
          </p:nvPr>
        </p:nvSpPr>
        <p:spPr/>
        <p:txBody>
          <a:bodyPr>
            <a:noAutofit/>
          </a:bodyPr>
          <a:lstStyle/>
          <a:p>
            <a:pPr algn="just"/>
            <a:r>
              <a:rPr lang="en-IN" sz="1900" b="1" dirty="0"/>
              <a:t>Section 247 of the Companies Act, 2013 (‘Act’) provides:</a:t>
            </a:r>
          </a:p>
          <a:p>
            <a:pPr lvl="1" algn="just"/>
            <a:r>
              <a:rPr lang="en-IN" sz="1900" dirty="0"/>
              <a:t>Valuation of property, stocks, shares, debentures, securities, goodwill or other assets / liabilities / net worth of a company under the Act</a:t>
            </a:r>
          </a:p>
          <a:p>
            <a:pPr lvl="1" algn="just"/>
            <a:r>
              <a:rPr lang="en-IN" sz="1900" dirty="0"/>
              <a:t>To be done by a Registered Valuer (RV)</a:t>
            </a:r>
          </a:p>
          <a:p>
            <a:pPr lvl="1" algn="just"/>
            <a:r>
              <a:rPr lang="en-IN" sz="1900" dirty="0"/>
              <a:t>Appointed by Audit Committee or in its absence the Board of Directors of that company</a:t>
            </a:r>
          </a:p>
          <a:p>
            <a:r>
              <a:rPr lang="en-IN" sz="1900" b="1" dirty="0"/>
              <a:t>Further, as per Section 247(2) of the Act, RV shall</a:t>
            </a:r>
          </a:p>
          <a:p>
            <a:pPr lvl="1"/>
            <a:r>
              <a:rPr lang="en-IN" sz="1900" dirty="0"/>
              <a:t>make an </a:t>
            </a:r>
            <a:r>
              <a:rPr lang="en-IN" sz="1900" b="1" u="sng" dirty="0"/>
              <a:t>impartial</a:t>
            </a:r>
            <a:r>
              <a:rPr lang="en-IN" sz="1900" dirty="0"/>
              <a:t>, </a:t>
            </a:r>
            <a:r>
              <a:rPr lang="en-IN" sz="1900" b="1" u="sng" dirty="0"/>
              <a:t>true</a:t>
            </a:r>
            <a:r>
              <a:rPr lang="en-IN" sz="1900" dirty="0"/>
              <a:t> and </a:t>
            </a:r>
            <a:r>
              <a:rPr lang="en-IN" sz="1900" b="1" u="sng" dirty="0"/>
              <a:t>fair</a:t>
            </a:r>
            <a:r>
              <a:rPr lang="en-IN" sz="1900" dirty="0"/>
              <a:t> valuation of assets;</a:t>
            </a:r>
          </a:p>
          <a:p>
            <a:pPr lvl="1"/>
            <a:r>
              <a:rPr lang="en-IN" sz="1900" b="1" u="sng" dirty="0"/>
              <a:t>exercise due diligence</a:t>
            </a:r>
            <a:r>
              <a:rPr lang="en-IN" sz="1900" dirty="0"/>
              <a:t> while performing the functions as valuer;</a:t>
            </a:r>
          </a:p>
          <a:p>
            <a:pPr lvl="1"/>
            <a:r>
              <a:rPr lang="en-IN" sz="1900" dirty="0"/>
              <a:t>make the valuation in accordance with such rules as may be prescribed; and</a:t>
            </a:r>
          </a:p>
          <a:p>
            <a:pPr lvl="1"/>
            <a:r>
              <a:rPr lang="en-IN" sz="1900" dirty="0"/>
              <a:t>not undertake valuation of any assets in which </a:t>
            </a:r>
            <a:r>
              <a:rPr lang="en-IN" sz="1900" b="1" u="sng" dirty="0"/>
              <a:t>he has a direct or indirect interest</a:t>
            </a:r>
            <a:r>
              <a:rPr lang="en-IN" sz="1900" dirty="0"/>
              <a:t> or becomes so interested at any time during a period of </a:t>
            </a:r>
            <a:r>
              <a:rPr lang="en-IN" sz="1900" b="1" u="sng" dirty="0"/>
              <a:t>three years prior</a:t>
            </a:r>
            <a:r>
              <a:rPr lang="en-IN" sz="1900" dirty="0"/>
              <a:t> to his appointment as valuer or </a:t>
            </a:r>
            <a:r>
              <a:rPr lang="en-IN" sz="1900" b="1" u="sng" dirty="0"/>
              <a:t>three years after</a:t>
            </a:r>
            <a:r>
              <a:rPr lang="en-IN" sz="1900" dirty="0"/>
              <a:t> the valuation of assets was conducted by him</a:t>
            </a:r>
          </a:p>
        </p:txBody>
      </p:sp>
      <p:sp>
        <p:nvSpPr>
          <p:cNvPr id="3" name="Slide Number Placeholder 2">
            <a:extLst>
              <a:ext uri="{FF2B5EF4-FFF2-40B4-BE49-F238E27FC236}">
                <a16:creationId xmlns:a16="http://schemas.microsoft.com/office/drawing/2014/main" xmlns="" id="{AF5AB0BA-0ADE-530E-FF8F-C1D01ADE3D28}"/>
              </a:ext>
            </a:extLst>
          </p:cNvPr>
          <p:cNvSpPr>
            <a:spLocks noGrp="1"/>
          </p:cNvSpPr>
          <p:nvPr>
            <p:ph type="sldNum" sz="quarter" idx="12"/>
          </p:nvPr>
        </p:nvSpPr>
        <p:spPr/>
        <p:txBody>
          <a:bodyPr/>
          <a:lstStyle/>
          <a:p>
            <a:fld id="{61E7A2FA-DB73-42F6-A6AE-24181FCB7E13}" type="slidenum">
              <a:rPr lang="en-IN" smtClean="0"/>
              <a:pPr/>
              <a:t>5</a:t>
            </a:fld>
            <a:endParaRPr lang="en-IN" dirty="0"/>
          </a:p>
        </p:txBody>
      </p:sp>
      <p:sp>
        <p:nvSpPr>
          <p:cNvPr id="2" name="Footer Placeholder 2">
            <a:extLst>
              <a:ext uri="{FF2B5EF4-FFF2-40B4-BE49-F238E27FC236}">
                <a16:creationId xmlns:a16="http://schemas.microsoft.com/office/drawing/2014/main" xmlns="" id="{EBEB2C6E-64F5-F6EF-2E3F-F784E0CECE6A}"/>
              </a:ext>
            </a:extLst>
          </p:cNvPr>
          <p:cNvSpPr>
            <a:spLocks noGrp="1"/>
          </p:cNvSpPr>
          <p:nvPr>
            <p:ph type="ftr" sz="quarter" idx="11"/>
          </p:nvPr>
        </p:nvSpPr>
        <p:spPr>
          <a:xfrm>
            <a:off x="581192" y="6415639"/>
            <a:ext cx="6917210" cy="365125"/>
          </a:xfrm>
        </p:spPr>
        <p:txBody>
          <a:bodyPr/>
          <a:lstStyle/>
          <a:p>
            <a:r>
              <a:rPr lang="en-IN" b="1" dirty="0"/>
              <a:t>CA PARAG VED</a:t>
            </a:r>
          </a:p>
        </p:txBody>
      </p:sp>
    </p:spTree>
    <p:extLst>
      <p:ext uri="{BB962C8B-B14F-4D97-AF65-F5344CB8AC3E}">
        <p14:creationId xmlns:p14="http://schemas.microsoft.com/office/powerpoint/2010/main" val="17110383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4D05CD2C-0285-4F98-929E-7A00DCB4A453}"/>
              </a:ext>
            </a:extLst>
          </p:cNvPr>
          <p:cNvSpPr>
            <a:spLocks noGrp="1"/>
          </p:cNvSpPr>
          <p:nvPr>
            <p:ph type="title"/>
          </p:nvPr>
        </p:nvSpPr>
        <p:spPr/>
        <p:txBody>
          <a:bodyPr/>
          <a:lstStyle/>
          <a:p>
            <a:r>
              <a:rPr lang="en-IN" dirty="0"/>
              <a:t>REGISTERED VALUER (2/2) </a:t>
            </a:r>
          </a:p>
        </p:txBody>
      </p:sp>
      <p:sp>
        <p:nvSpPr>
          <p:cNvPr id="2" name="TextBox 1">
            <a:extLst>
              <a:ext uri="{FF2B5EF4-FFF2-40B4-BE49-F238E27FC236}">
                <a16:creationId xmlns:a16="http://schemas.microsoft.com/office/drawing/2014/main" xmlns="" id="{045165EC-851A-DDA8-23D2-28A95920054A}"/>
              </a:ext>
            </a:extLst>
          </p:cNvPr>
          <p:cNvSpPr txBox="1"/>
          <p:nvPr/>
        </p:nvSpPr>
        <p:spPr>
          <a:xfrm>
            <a:off x="1574359" y="3056656"/>
            <a:ext cx="1230790" cy="400110"/>
          </a:xfrm>
          <a:prstGeom prst="rect">
            <a:avLst/>
          </a:prstGeom>
          <a:noFill/>
        </p:spPr>
        <p:txBody>
          <a:bodyPr wrap="square" rtlCol="0">
            <a:spAutoFit/>
          </a:bodyPr>
          <a:lstStyle/>
          <a:p>
            <a:pPr algn="ctr"/>
            <a:r>
              <a:rPr lang="en-US" sz="2000">
                <a:solidFill>
                  <a:prstClr val="white"/>
                </a:solidFill>
                <a:latin typeface="Calibri" panose="020F0502020204030204" pitchFamily="34" charset="0"/>
                <a:cs typeface="Calibri" panose="020F0502020204030204" pitchFamily="34" charset="0"/>
              </a:rPr>
              <a:t>IBBI</a:t>
            </a:r>
          </a:p>
        </p:txBody>
      </p:sp>
      <p:grpSp>
        <p:nvGrpSpPr>
          <p:cNvPr id="3" name="Group 2">
            <a:extLst>
              <a:ext uri="{FF2B5EF4-FFF2-40B4-BE49-F238E27FC236}">
                <a16:creationId xmlns:a16="http://schemas.microsoft.com/office/drawing/2014/main" xmlns="" id="{B147E087-171A-33AD-BDFD-6B1973B56978}"/>
              </a:ext>
            </a:extLst>
          </p:cNvPr>
          <p:cNvGrpSpPr/>
          <p:nvPr/>
        </p:nvGrpSpPr>
        <p:grpSpPr>
          <a:xfrm>
            <a:off x="664765" y="1687849"/>
            <a:ext cx="11129349" cy="5018464"/>
            <a:chOff x="476161" y="1594861"/>
            <a:chExt cx="11129349" cy="5018464"/>
          </a:xfrm>
        </p:grpSpPr>
        <p:graphicFrame>
          <p:nvGraphicFramePr>
            <p:cNvPr id="5" name="Content Placeholder 2">
              <a:extLst>
                <a:ext uri="{FF2B5EF4-FFF2-40B4-BE49-F238E27FC236}">
                  <a16:creationId xmlns:a16="http://schemas.microsoft.com/office/drawing/2014/main" xmlns="" id="{0CFBE6BD-B69C-47C8-C127-98E25C17021A}"/>
                </a:ext>
              </a:extLst>
            </p:cNvPr>
            <p:cNvGraphicFramePr>
              <a:graphicFrameLocks/>
            </p:cNvGraphicFramePr>
            <p:nvPr>
              <p:extLst>
                <p:ext uri="{D42A27DB-BD31-4B8C-83A1-F6EECF244321}">
                  <p14:modId xmlns:p14="http://schemas.microsoft.com/office/powerpoint/2010/main" val="3878046954"/>
                </p:ext>
              </p:extLst>
            </p:nvPr>
          </p:nvGraphicFramePr>
          <p:xfrm>
            <a:off x="476161" y="1594861"/>
            <a:ext cx="10628293" cy="8829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6" name="Content Placeholder 7">
              <a:extLst>
                <a:ext uri="{FF2B5EF4-FFF2-40B4-BE49-F238E27FC236}">
                  <a16:creationId xmlns:a16="http://schemas.microsoft.com/office/drawing/2014/main" xmlns="" id="{09420F1B-03F4-C2E5-26C5-646F6F76FB1B}"/>
                </a:ext>
              </a:extLst>
            </p:cNvPr>
            <p:cNvGraphicFramePr>
              <a:graphicFrameLocks/>
            </p:cNvGraphicFramePr>
            <p:nvPr>
              <p:extLst>
                <p:ext uri="{D42A27DB-BD31-4B8C-83A1-F6EECF244321}">
                  <p14:modId xmlns:p14="http://schemas.microsoft.com/office/powerpoint/2010/main" val="3328385419"/>
                </p:ext>
              </p:extLst>
            </p:nvPr>
          </p:nvGraphicFramePr>
          <p:xfrm>
            <a:off x="476161" y="2298447"/>
            <a:ext cx="11129349" cy="4314878"/>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7" name="TextBox 6">
              <a:extLst>
                <a:ext uri="{FF2B5EF4-FFF2-40B4-BE49-F238E27FC236}">
                  <a16:creationId xmlns:a16="http://schemas.microsoft.com/office/drawing/2014/main" xmlns="" id="{F1EB3780-6B76-A811-7CBA-A794F3A07673}"/>
                </a:ext>
              </a:extLst>
            </p:cNvPr>
            <p:cNvSpPr txBox="1"/>
            <p:nvPr/>
          </p:nvSpPr>
          <p:spPr>
            <a:xfrm>
              <a:off x="1519195" y="2985376"/>
              <a:ext cx="1230790" cy="400110"/>
            </a:xfrm>
            <a:prstGeom prst="rect">
              <a:avLst/>
            </a:prstGeom>
            <a:noFill/>
          </p:spPr>
          <p:txBody>
            <a:bodyPr wrap="square" rtlCol="0">
              <a:spAutoFit/>
            </a:bodyPr>
            <a:lstStyle/>
            <a:p>
              <a:pPr algn="ctr"/>
              <a:r>
                <a:rPr lang="en-US" sz="2000">
                  <a:solidFill>
                    <a:prstClr val="white"/>
                  </a:solidFill>
                  <a:latin typeface="Calibri" panose="020F0502020204030204" pitchFamily="34" charset="0"/>
                  <a:cs typeface="Calibri" panose="020F0502020204030204" pitchFamily="34" charset="0"/>
                </a:rPr>
                <a:t>IBBI</a:t>
              </a:r>
            </a:p>
          </p:txBody>
        </p:sp>
        <p:sp>
          <p:nvSpPr>
            <p:cNvPr id="14" name="TextBox 13">
              <a:extLst>
                <a:ext uri="{FF2B5EF4-FFF2-40B4-BE49-F238E27FC236}">
                  <a16:creationId xmlns:a16="http://schemas.microsoft.com/office/drawing/2014/main" xmlns="" id="{859C27E4-4D42-739C-A3EF-14628AF6B4E3}"/>
                </a:ext>
              </a:extLst>
            </p:cNvPr>
            <p:cNvSpPr txBox="1"/>
            <p:nvPr/>
          </p:nvSpPr>
          <p:spPr>
            <a:xfrm>
              <a:off x="5065416" y="2735746"/>
              <a:ext cx="1611729" cy="1323439"/>
            </a:xfrm>
            <a:prstGeom prst="rect">
              <a:avLst/>
            </a:prstGeom>
            <a:noFill/>
          </p:spPr>
          <p:txBody>
            <a:bodyPr wrap="square" rtlCol="0">
              <a:spAutoFit/>
            </a:bodyPr>
            <a:lstStyle/>
            <a:p>
              <a:pPr algn="ctr"/>
              <a:r>
                <a:rPr lang="en-US" sz="2000" dirty="0">
                  <a:solidFill>
                    <a:prstClr val="white"/>
                  </a:solidFill>
                  <a:latin typeface="Calibri" panose="020F0502020204030204" pitchFamily="34" charset="0"/>
                  <a:cs typeface="Calibri" panose="020F0502020204030204" pitchFamily="34" charset="0"/>
                </a:rPr>
                <a:t>Registered Valuer Organization</a:t>
              </a:r>
            </a:p>
            <a:p>
              <a:pPr algn="ctr"/>
              <a:r>
                <a:rPr lang="en-US" sz="2000" dirty="0">
                  <a:solidFill>
                    <a:prstClr val="white"/>
                  </a:solidFill>
                  <a:latin typeface="Calibri" panose="020F0502020204030204" pitchFamily="34" charset="0"/>
                  <a:cs typeface="Calibri" panose="020F0502020204030204" pitchFamily="34" charset="0"/>
                </a:rPr>
                <a:t>(‘RVO’)</a:t>
              </a:r>
            </a:p>
          </p:txBody>
        </p:sp>
        <p:sp>
          <p:nvSpPr>
            <p:cNvPr id="16" name="TextBox 15">
              <a:extLst>
                <a:ext uri="{FF2B5EF4-FFF2-40B4-BE49-F238E27FC236}">
                  <a16:creationId xmlns:a16="http://schemas.microsoft.com/office/drawing/2014/main" xmlns="" id="{0B9E2E38-1C23-F833-1BEA-CFA772ABCFF7}"/>
                </a:ext>
              </a:extLst>
            </p:cNvPr>
            <p:cNvSpPr txBox="1"/>
            <p:nvPr/>
          </p:nvSpPr>
          <p:spPr>
            <a:xfrm>
              <a:off x="8885357" y="2814367"/>
              <a:ext cx="1384540" cy="1015663"/>
            </a:xfrm>
            <a:prstGeom prst="rect">
              <a:avLst/>
            </a:prstGeom>
            <a:noFill/>
          </p:spPr>
          <p:txBody>
            <a:bodyPr wrap="square" rtlCol="0">
              <a:spAutoFit/>
            </a:bodyPr>
            <a:lstStyle/>
            <a:p>
              <a:pPr algn="ctr"/>
              <a:r>
                <a:rPr lang="en-US" sz="2000">
                  <a:solidFill>
                    <a:prstClr val="white"/>
                  </a:solidFill>
                  <a:latin typeface="Calibri" panose="020F0502020204030204" pitchFamily="34" charset="0"/>
                  <a:cs typeface="Calibri" panose="020F0502020204030204" pitchFamily="34" charset="0"/>
                </a:rPr>
                <a:t>Registered Valuer</a:t>
              </a:r>
            </a:p>
            <a:p>
              <a:pPr algn="ctr"/>
              <a:r>
                <a:rPr lang="en-US" sz="2000">
                  <a:solidFill>
                    <a:prstClr val="white"/>
                  </a:solidFill>
                  <a:latin typeface="Calibri" panose="020F0502020204030204" pitchFamily="34" charset="0"/>
                  <a:cs typeface="Calibri" panose="020F0502020204030204" pitchFamily="34" charset="0"/>
                </a:rPr>
                <a:t>(‘RV’)</a:t>
              </a:r>
            </a:p>
          </p:txBody>
        </p:sp>
      </p:grpSp>
      <p:sp>
        <p:nvSpPr>
          <p:cNvPr id="9" name="Slide Number Placeholder 8">
            <a:extLst>
              <a:ext uri="{FF2B5EF4-FFF2-40B4-BE49-F238E27FC236}">
                <a16:creationId xmlns:a16="http://schemas.microsoft.com/office/drawing/2014/main" xmlns="" id="{0706A658-9C81-6388-0A7D-2533F36226BC}"/>
              </a:ext>
            </a:extLst>
          </p:cNvPr>
          <p:cNvSpPr>
            <a:spLocks noGrp="1"/>
          </p:cNvSpPr>
          <p:nvPr>
            <p:ph type="sldNum" sz="quarter" idx="12"/>
          </p:nvPr>
        </p:nvSpPr>
        <p:spPr/>
        <p:txBody>
          <a:bodyPr/>
          <a:lstStyle/>
          <a:p>
            <a:fld id="{61E7A2FA-DB73-42F6-A6AE-24181FCB7E13}" type="slidenum">
              <a:rPr lang="en-IN" smtClean="0"/>
              <a:pPr/>
              <a:t>6</a:t>
            </a:fld>
            <a:endParaRPr lang="en-IN" dirty="0"/>
          </a:p>
        </p:txBody>
      </p:sp>
      <p:sp>
        <p:nvSpPr>
          <p:cNvPr id="8" name="Footer Placeholder 2">
            <a:extLst>
              <a:ext uri="{FF2B5EF4-FFF2-40B4-BE49-F238E27FC236}">
                <a16:creationId xmlns:a16="http://schemas.microsoft.com/office/drawing/2014/main" xmlns="" id="{00310E8F-E4E5-1B8D-7A70-898C2083E5CF}"/>
              </a:ext>
            </a:extLst>
          </p:cNvPr>
          <p:cNvSpPr>
            <a:spLocks noGrp="1"/>
          </p:cNvSpPr>
          <p:nvPr>
            <p:ph type="ftr" sz="quarter" idx="11"/>
          </p:nvPr>
        </p:nvSpPr>
        <p:spPr>
          <a:xfrm>
            <a:off x="581192" y="6415639"/>
            <a:ext cx="6917210" cy="365125"/>
          </a:xfrm>
        </p:spPr>
        <p:txBody>
          <a:bodyPr/>
          <a:lstStyle/>
          <a:p>
            <a:r>
              <a:rPr lang="en-IN" b="1" dirty="0"/>
              <a:t>CA PARAG VED</a:t>
            </a:r>
          </a:p>
        </p:txBody>
      </p:sp>
    </p:spTree>
    <p:extLst>
      <p:ext uri="{BB962C8B-B14F-4D97-AF65-F5344CB8AC3E}">
        <p14:creationId xmlns:p14="http://schemas.microsoft.com/office/powerpoint/2010/main" val="6074987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VALUATION STANDARDS OVERVIEW</a:t>
            </a:r>
          </a:p>
        </p:txBody>
      </p:sp>
      <p:sp>
        <p:nvSpPr>
          <p:cNvPr id="4" name="Slide Number Placeholder 3"/>
          <p:cNvSpPr>
            <a:spLocks noGrp="1"/>
          </p:cNvSpPr>
          <p:nvPr>
            <p:ph type="sldNum" sz="quarter" idx="12"/>
          </p:nvPr>
        </p:nvSpPr>
        <p:spPr/>
        <p:txBody>
          <a:bodyPr/>
          <a:lstStyle/>
          <a:p>
            <a:fld id="{61E7A2FA-DB73-42F6-A6AE-24181FCB7E13}" type="slidenum">
              <a:rPr lang="en-IN" smtClean="0"/>
              <a:t>7</a:t>
            </a:fld>
            <a:endParaRPr lang="en-IN"/>
          </a:p>
        </p:txBody>
      </p:sp>
      <p:sp>
        <p:nvSpPr>
          <p:cNvPr id="6" name="Subtitle 2">
            <a:extLst>
              <a:ext uri="{FF2B5EF4-FFF2-40B4-BE49-F238E27FC236}">
                <a16:creationId xmlns:a16="http://schemas.microsoft.com/office/drawing/2014/main" xmlns="" id="{80C23F23-5C36-46CE-A076-295C3F58435E}"/>
              </a:ext>
            </a:extLst>
          </p:cNvPr>
          <p:cNvSpPr txBox="1">
            <a:spLocks/>
          </p:cNvSpPr>
          <p:nvPr/>
        </p:nvSpPr>
        <p:spPr>
          <a:xfrm>
            <a:off x="581192" y="4541417"/>
            <a:ext cx="11029615" cy="600556"/>
          </a:xfrm>
          <a:prstGeom prst="rect">
            <a:avLst/>
          </a:prstGeom>
        </p:spPr>
        <p:txBody>
          <a:bodyPr vert="horz" lIns="91440" tIns="45720" rIns="91440" bIns="45720" rtlCol="0" anchor="t">
            <a:normAutofit/>
          </a:bodyPr>
          <a:lstStyle>
            <a:lvl1pPr marL="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800" kern="1200" cap="all">
                <a:solidFill>
                  <a:schemeClr val="accent2"/>
                </a:solidFill>
                <a:latin typeface="Calibri" panose="020F0502020204030204" pitchFamily="34" charset="0"/>
                <a:ea typeface="+mn-ea"/>
                <a:cs typeface="Calibri" panose="020F0502020204030204" pitchFamily="34" charset="0"/>
              </a:defRPr>
            </a:lvl1pPr>
            <a:lvl2pPr marL="4572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800" kern="1200">
                <a:solidFill>
                  <a:schemeClr val="tx1">
                    <a:tint val="75000"/>
                  </a:schemeClr>
                </a:solidFill>
                <a:latin typeface="Calibri" panose="020F0502020204030204" pitchFamily="34" charset="0"/>
                <a:ea typeface="+mn-ea"/>
                <a:cs typeface="Calibri" panose="020F0502020204030204" pitchFamily="34" charset="0"/>
              </a:defRPr>
            </a:lvl2pPr>
            <a:lvl3pPr marL="9144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1">
                    <a:tint val="75000"/>
                  </a:schemeClr>
                </a:solidFill>
                <a:latin typeface="Calibri" panose="020F0502020204030204" pitchFamily="34" charset="0"/>
                <a:ea typeface="+mn-ea"/>
                <a:cs typeface="Calibri" panose="020F0502020204030204" pitchFamily="34" charset="0"/>
              </a:defRPr>
            </a:lvl3pPr>
            <a:lvl4pPr marL="13716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Calibri" panose="020F0502020204030204" pitchFamily="34" charset="0"/>
                <a:ea typeface="+mn-ea"/>
                <a:cs typeface="Calibri" panose="020F0502020204030204" pitchFamily="34" charset="0"/>
              </a:defRPr>
            </a:lvl4pPr>
            <a:lvl5pPr marL="18288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Calibri" panose="020F0502020204030204" pitchFamily="34" charset="0"/>
                <a:ea typeface="+mn-ea"/>
                <a:cs typeface="Calibri" panose="020F0502020204030204" pitchFamily="34" charset="0"/>
              </a:defRPr>
            </a:lvl5pPr>
            <a:lvl6pPr marL="22860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9pPr>
          </a:lstStyle>
          <a:p>
            <a:r>
              <a:rPr lang="en-US" dirty="0"/>
              <a:t>ISSUED BY THE INSTITUTE OF CHARTERED ACCOUNTANTS OF INDIA</a:t>
            </a:r>
            <a:endParaRPr lang="en-IN" dirty="0"/>
          </a:p>
        </p:txBody>
      </p:sp>
      <p:sp>
        <p:nvSpPr>
          <p:cNvPr id="5" name="Footer Placeholder 2">
            <a:extLst>
              <a:ext uri="{FF2B5EF4-FFF2-40B4-BE49-F238E27FC236}">
                <a16:creationId xmlns:a16="http://schemas.microsoft.com/office/drawing/2014/main" xmlns="" id="{2D864ACA-05CD-86B3-F3FB-66DCA5376A35}"/>
              </a:ext>
            </a:extLst>
          </p:cNvPr>
          <p:cNvSpPr>
            <a:spLocks noGrp="1"/>
          </p:cNvSpPr>
          <p:nvPr>
            <p:ph type="ftr" sz="quarter" idx="11"/>
          </p:nvPr>
        </p:nvSpPr>
        <p:spPr>
          <a:xfrm>
            <a:off x="581192" y="6415639"/>
            <a:ext cx="6917210" cy="365125"/>
          </a:xfrm>
        </p:spPr>
        <p:txBody>
          <a:bodyPr/>
          <a:lstStyle/>
          <a:p>
            <a:r>
              <a:rPr lang="en-IN" dirty="0"/>
              <a:t>CA PARAG VED</a:t>
            </a:r>
          </a:p>
        </p:txBody>
      </p:sp>
    </p:spTree>
    <p:extLst>
      <p:ext uri="{BB962C8B-B14F-4D97-AF65-F5344CB8AC3E}">
        <p14:creationId xmlns:p14="http://schemas.microsoft.com/office/powerpoint/2010/main" val="6117366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4D05CD2C-0285-4F98-929E-7A00DCB4A453}"/>
              </a:ext>
            </a:extLst>
          </p:cNvPr>
          <p:cNvSpPr>
            <a:spLocks noGrp="1"/>
          </p:cNvSpPr>
          <p:nvPr>
            <p:ph type="title"/>
          </p:nvPr>
        </p:nvSpPr>
        <p:spPr>
          <a:xfrm>
            <a:off x="464234" y="675653"/>
            <a:ext cx="11254154" cy="755582"/>
          </a:xfrm>
        </p:spPr>
        <p:txBody>
          <a:bodyPr/>
          <a:lstStyle/>
          <a:p>
            <a:r>
              <a:rPr lang="en-IN" dirty="0"/>
              <a:t>ICAI VALUATION STANDARDS (‘ICAI VS’)2018</a:t>
            </a:r>
          </a:p>
        </p:txBody>
      </p:sp>
      <p:sp>
        <p:nvSpPr>
          <p:cNvPr id="5" name="Content Placeholder 4">
            <a:extLst>
              <a:ext uri="{FF2B5EF4-FFF2-40B4-BE49-F238E27FC236}">
                <a16:creationId xmlns:a16="http://schemas.microsoft.com/office/drawing/2014/main" xmlns="" id="{F793B9E0-A184-4F8D-AB44-12EC4B02199A}"/>
              </a:ext>
            </a:extLst>
          </p:cNvPr>
          <p:cNvSpPr>
            <a:spLocks noGrp="1"/>
          </p:cNvSpPr>
          <p:nvPr>
            <p:ph idx="1"/>
          </p:nvPr>
        </p:nvSpPr>
        <p:spPr/>
        <p:txBody>
          <a:bodyPr>
            <a:normAutofit/>
          </a:bodyPr>
          <a:lstStyle/>
          <a:p>
            <a:pPr algn="just"/>
            <a:r>
              <a:rPr lang="en-IN" dirty="0"/>
              <a:t>ICAI issued Valuation Standards to address the need for consistent, uniform and transparent valuation policies.</a:t>
            </a:r>
          </a:p>
          <a:p>
            <a:pPr algn="just"/>
            <a:r>
              <a:rPr lang="en-IN" dirty="0"/>
              <a:t>Valuation Standards lay down a framework to ensure:</a:t>
            </a:r>
          </a:p>
          <a:p>
            <a:pPr lvl="1" algn="just"/>
            <a:r>
              <a:rPr lang="en-IN" dirty="0"/>
              <a:t>uniformity in approach; and</a:t>
            </a:r>
          </a:p>
          <a:p>
            <a:pPr lvl="1" algn="just"/>
            <a:r>
              <a:rPr lang="en-IN" dirty="0"/>
              <a:t>quality of valuation output</a:t>
            </a:r>
          </a:p>
          <a:p>
            <a:pPr algn="just"/>
            <a:r>
              <a:rPr lang="en-IN" dirty="0"/>
              <a:t>Applicability for Chartered Accountants</a:t>
            </a:r>
          </a:p>
          <a:p>
            <a:pPr lvl="1" algn="just"/>
            <a:r>
              <a:rPr lang="en-IN" dirty="0"/>
              <a:t>On mandatory basis for valuation reports issued under the Companies Act, 2013 on or after </a:t>
            </a:r>
            <a:r>
              <a:rPr lang="en-IN" b="1" dirty="0"/>
              <a:t>01 Jul 2018</a:t>
            </a:r>
          </a:p>
          <a:p>
            <a:pPr lvl="1" algn="just"/>
            <a:r>
              <a:rPr lang="en-IN" dirty="0"/>
              <a:t>On recommendatory basis for valuation under other statutes like Income tax, SEBI, FEMA</a:t>
            </a:r>
          </a:p>
          <a:p>
            <a:r>
              <a:rPr lang="en-US" dirty="0"/>
              <a:t>ICAI RVO has adopted the valuation standards issued by ICAI</a:t>
            </a:r>
            <a:endParaRPr lang="en-IN" dirty="0"/>
          </a:p>
        </p:txBody>
      </p:sp>
      <p:sp>
        <p:nvSpPr>
          <p:cNvPr id="8" name="Slide Number Placeholder 3">
            <a:extLst>
              <a:ext uri="{FF2B5EF4-FFF2-40B4-BE49-F238E27FC236}">
                <a16:creationId xmlns:a16="http://schemas.microsoft.com/office/drawing/2014/main" xmlns="" id="{36BBE8F2-E583-48FD-AD0A-C8566A83DD78}"/>
              </a:ext>
            </a:extLst>
          </p:cNvPr>
          <p:cNvSpPr>
            <a:spLocks noGrp="1"/>
          </p:cNvSpPr>
          <p:nvPr>
            <p:ph type="sldNum" sz="quarter" idx="12"/>
          </p:nvPr>
        </p:nvSpPr>
        <p:spPr>
          <a:xfrm>
            <a:off x="10558299" y="6415638"/>
            <a:ext cx="1052508" cy="365125"/>
          </a:xfrm>
        </p:spPr>
        <p:txBody>
          <a:bodyPr/>
          <a:lstStyle/>
          <a:p>
            <a:fld id="{61E7A2FA-DB73-42F6-A6AE-24181FCB7E13}" type="slidenum">
              <a:rPr lang="en-IN" smtClean="0"/>
              <a:pPr/>
              <a:t>8</a:t>
            </a:fld>
            <a:endParaRPr lang="en-IN" dirty="0"/>
          </a:p>
        </p:txBody>
      </p:sp>
      <p:sp>
        <p:nvSpPr>
          <p:cNvPr id="3" name="Footer Placeholder 2">
            <a:extLst>
              <a:ext uri="{FF2B5EF4-FFF2-40B4-BE49-F238E27FC236}">
                <a16:creationId xmlns:a16="http://schemas.microsoft.com/office/drawing/2014/main" xmlns="" id="{DDD91CA5-63D3-B2E2-A2FF-B066319E10F1}"/>
              </a:ext>
            </a:extLst>
          </p:cNvPr>
          <p:cNvSpPr>
            <a:spLocks noGrp="1"/>
          </p:cNvSpPr>
          <p:nvPr>
            <p:ph type="ftr" sz="quarter" idx="11"/>
          </p:nvPr>
        </p:nvSpPr>
        <p:spPr>
          <a:xfrm>
            <a:off x="581192" y="6415639"/>
            <a:ext cx="6917210" cy="365125"/>
          </a:xfrm>
        </p:spPr>
        <p:txBody>
          <a:bodyPr/>
          <a:lstStyle/>
          <a:p>
            <a:r>
              <a:rPr lang="en-IN" b="1" dirty="0"/>
              <a:t>CA PARAG VED</a:t>
            </a:r>
          </a:p>
        </p:txBody>
      </p:sp>
    </p:spTree>
    <p:extLst>
      <p:ext uri="{BB962C8B-B14F-4D97-AF65-F5344CB8AC3E}">
        <p14:creationId xmlns:p14="http://schemas.microsoft.com/office/powerpoint/2010/main" val="20357348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xmlns="" id="{74A45839-3D2B-4597-8EC9-4D40BBE48571}"/>
              </a:ext>
            </a:extLst>
          </p:cNvPr>
          <p:cNvSpPr>
            <a:spLocks noGrp="1"/>
          </p:cNvSpPr>
          <p:nvPr>
            <p:ph type="sldNum" sz="quarter" idx="18"/>
          </p:nvPr>
        </p:nvSpPr>
        <p:spPr>
          <a:xfrm>
            <a:off x="11146971" y="6356350"/>
            <a:ext cx="740227"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C4C695D-B398-4755-A7CD-90498F855A1B}" type="slidenum">
              <a:rPr lang="en-IN" smtClean="0"/>
              <a:pPr/>
              <a:t>9</a:t>
            </a:fld>
            <a:endParaRPr lang="en-IN"/>
          </a:p>
        </p:txBody>
      </p:sp>
      <p:sp>
        <p:nvSpPr>
          <p:cNvPr id="4" name="Title 3">
            <a:extLst>
              <a:ext uri="{FF2B5EF4-FFF2-40B4-BE49-F238E27FC236}">
                <a16:creationId xmlns:a16="http://schemas.microsoft.com/office/drawing/2014/main" xmlns="" id="{4D05CD2C-0285-4F98-929E-7A00DCB4A453}"/>
              </a:ext>
            </a:extLst>
          </p:cNvPr>
          <p:cNvSpPr>
            <a:spLocks noGrp="1"/>
          </p:cNvSpPr>
          <p:nvPr>
            <p:ph type="title"/>
          </p:nvPr>
        </p:nvSpPr>
        <p:spPr/>
        <p:txBody>
          <a:bodyPr/>
          <a:lstStyle/>
          <a:p>
            <a:r>
              <a:rPr lang="en-IN" dirty="0"/>
              <a:t>ICAI VS 2018</a:t>
            </a:r>
          </a:p>
        </p:txBody>
      </p:sp>
      <p:grpSp>
        <p:nvGrpSpPr>
          <p:cNvPr id="26" name="Group 25">
            <a:extLst>
              <a:ext uri="{FF2B5EF4-FFF2-40B4-BE49-F238E27FC236}">
                <a16:creationId xmlns:a16="http://schemas.microsoft.com/office/drawing/2014/main" xmlns="" id="{12EF2869-07A1-4681-A218-495923E315F2}"/>
              </a:ext>
            </a:extLst>
          </p:cNvPr>
          <p:cNvGrpSpPr/>
          <p:nvPr/>
        </p:nvGrpSpPr>
        <p:grpSpPr>
          <a:xfrm>
            <a:off x="581025" y="1579041"/>
            <a:ext cx="11029949" cy="549743"/>
            <a:chOff x="581025" y="1411894"/>
            <a:chExt cx="11029949" cy="549743"/>
          </a:xfrm>
        </p:grpSpPr>
        <p:sp>
          <p:nvSpPr>
            <p:cNvPr id="10" name="Freeform: Shape 9">
              <a:extLst>
                <a:ext uri="{FF2B5EF4-FFF2-40B4-BE49-F238E27FC236}">
                  <a16:creationId xmlns:a16="http://schemas.microsoft.com/office/drawing/2014/main" xmlns="" id="{14882AF5-3FA1-4CD3-B20C-288375296179}"/>
                </a:ext>
              </a:extLst>
            </p:cNvPr>
            <p:cNvSpPr/>
            <p:nvPr/>
          </p:nvSpPr>
          <p:spPr>
            <a:xfrm>
              <a:off x="4993004" y="1411894"/>
              <a:ext cx="6617970" cy="549743"/>
            </a:xfrm>
            <a:custGeom>
              <a:avLst/>
              <a:gdLst>
                <a:gd name="connsiteX0" fmla="*/ 0 w 6617970"/>
                <a:gd name="connsiteY0" fmla="*/ 68718 h 549743"/>
                <a:gd name="connsiteX1" fmla="*/ 6343099 w 6617970"/>
                <a:gd name="connsiteY1" fmla="*/ 68718 h 549743"/>
                <a:gd name="connsiteX2" fmla="*/ 6343099 w 6617970"/>
                <a:gd name="connsiteY2" fmla="*/ 0 h 549743"/>
                <a:gd name="connsiteX3" fmla="*/ 6617970 w 6617970"/>
                <a:gd name="connsiteY3" fmla="*/ 274872 h 549743"/>
                <a:gd name="connsiteX4" fmla="*/ 6343099 w 6617970"/>
                <a:gd name="connsiteY4" fmla="*/ 549743 h 549743"/>
                <a:gd name="connsiteX5" fmla="*/ 6343099 w 6617970"/>
                <a:gd name="connsiteY5" fmla="*/ 481025 h 549743"/>
                <a:gd name="connsiteX6" fmla="*/ 0 w 6617970"/>
                <a:gd name="connsiteY6" fmla="*/ 481025 h 549743"/>
                <a:gd name="connsiteX7" fmla="*/ 0 w 6617970"/>
                <a:gd name="connsiteY7" fmla="*/ 68718 h 5497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617970" h="549743">
                  <a:moveTo>
                    <a:pt x="0" y="68718"/>
                  </a:moveTo>
                  <a:lnTo>
                    <a:pt x="6343099" y="68718"/>
                  </a:lnTo>
                  <a:lnTo>
                    <a:pt x="6343099" y="0"/>
                  </a:lnTo>
                  <a:lnTo>
                    <a:pt x="6617970" y="274872"/>
                  </a:lnTo>
                  <a:lnTo>
                    <a:pt x="6343099" y="549743"/>
                  </a:lnTo>
                  <a:lnTo>
                    <a:pt x="6343099" y="481025"/>
                  </a:lnTo>
                  <a:lnTo>
                    <a:pt x="0" y="481025"/>
                  </a:lnTo>
                  <a:lnTo>
                    <a:pt x="0" y="68718"/>
                  </a:lnTo>
                  <a:close/>
                </a:path>
              </a:pathLst>
            </a:custGeom>
          </p:spPr>
          <p:style>
            <a:lnRef idx="1">
              <a:schemeClr val="accent2">
                <a:tint val="40000"/>
                <a:alpha val="90000"/>
                <a:hueOff val="0"/>
                <a:satOff val="0"/>
                <a:lumOff val="0"/>
                <a:alphaOff val="0"/>
              </a:schemeClr>
            </a:lnRef>
            <a:fillRef idx="1">
              <a:schemeClr val="accent2">
                <a:tint val="40000"/>
                <a:alpha val="90000"/>
                <a:hueOff val="0"/>
                <a:satOff val="0"/>
                <a:lumOff val="0"/>
                <a:alphaOff val="0"/>
              </a:schemeClr>
            </a:fillRef>
            <a:effectRef idx="2">
              <a:schemeClr val="accent2">
                <a:tint val="40000"/>
                <a:alpha val="90000"/>
                <a:hueOff val="0"/>
                <a:satOff val="0"/>
                <a:lumOff val="0"/>
                <a:alphaOff val="0"/>
              </a:schemeClr>
            </a:effectRef>
            <a:fontRef idx="minor">
              <a:schemeClr val="dk1">
                <a:hueOff val="0"/>
                <a:satOff val="0"/>
                <a:lumOff val="0"/>
                <a:alphaOff val="0"/>
              </a:schemeClr>
            </a:fontRef>
          </p:style>
          <p:txBody>
            <a:bodyPr spcFirstLastPara="0" vert="horz" wrap="square" lIns="252000" tIns="85863" rIns="223299" bIns="85863" numCol="1" spcCol="1270" anchor="t" anchorCtr="0">
              <a:noAutofit/>
            </a:bodyPr>
            <a:lstStyle/>
            <a:p>
              <a:pPr marL="228600" lvl="1" indent="-228600" algn="l" defTabSz="1200150">
                <a:lnSpc>
                  <a:spcPct val="90000"/>
                </a:lnSpc>
                <a:spcBef>
                  <a:spcPct val="0"/>
                </a:spcBef>
                <a:spcAft>
                  <a:spcPct val="15000"/>
                </a:spcAft>
                <a:buNone/>
              </a:pPr>
              <a:r>
                <a:rPr lang="en-IN" sz="2700" kern="1200" dirty="0"/>
                <a:t>Definitions</a:t>
              </a:r>
            </a:p>
          </p:txBody>
        </p:sp>
        <p:sp>
          <p:nvSpPr>
            <p:cNvPr id="11" name="Freeform: Shape 10">
              <a:extLst>
                <a:ext uri="{FF2B5EF4-FFF2-40B4-BE49-F238E27FC236}">
                  <a16:creationId xmlns:a16="http://schemas.microsoft.com/office/drawing/2014/main" xmlns="" id="{69F86A33-78FB-4EE2-8D9F-61ABFD2A662C}"/>
                </a:ext>
              </a:extLst>
            </p:cNvPr>
            <p:cNvSpPr/>
            <p:nvPr/>
          </p:nvSpPr>
          <p:spPr>
            <a:xfrm>
              <a:off x="581025" y="1411894"/>
              <a:ext cx="4411980" cy="549743"/>
            </a:xfrm>
            <a:custGeom>
              <a:avLst/>
              <a:gdLst>
                <a:gd name="connsiteX0" fmla="*/ 0 w 4411980"/>
                <a:gd name="connsiteY0" fmla="*/ 91626 h 549743"/>
                <a:gd name="connsiteX1" fmla="*/ 91626 w 4411980"/>
                <a:gd name="connsiteY1" fmla="*/ 0 h 549743"/>
                <a:gd name="connsiteX2" fmla="*/ 4320354 w 4411980"/>
                <a:gd name="connsiteY2" fmla="*/ 0 h 549743"/>
                <a:gd name="connsiteX3" fmla="*/ 4411980 w 4411980"/>
                <a:gd name="connsiteY3" fmla="*/ 91626 h 549743"/>
                <a:gd name="connsiteX4" fmla="*/ 4411980 w 4411980"/>
                <a:gd name="connsiteY4" fmla="*/ 458117 h 549743"/>
                <a:gd name="connsiteX5" fmla="*/ 4320354 w 4411980"/>
                <a:gd name="connsiteY5" fmla="*/ 549743 h 549743"/>
                <a:gd name="connsiteX6" fmla="*/ 91626 w 4411980"/>
                <a:gd name="connsiteY6" fmla="*/ 549743 h 549743"/>
                <a:gd name="connsiteX7" fmla="*/ 0 w 4411980"/>
                <a:gd name="connsiteY7" fmla="*/ 458117 h 549743"/>
                <a:gd name="connsiteX8" fmla="*/ 0 w 4411980"/>
                <a:gd name="connsiteY8" fmla="*/ 91626 h 5497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411980" h="549743">
                  <a:moveTo>
                    <a:pt x="0" y="91626"/>
                  </a:moveTo>
                  <a:cubicBezTo>
                    <a:pt x="0" y="41022"/>
                    <a:pt x="41022" y="0"/>
                    <a:pt x="91626" y="0"/>
                  </a:cubicBezTo>
                  <a:lnTo>
                    <a:pt x="4320354" y="0"/>
                  </a:lnTo>
                  <a:cubicBezTo>
                    <a:pt x="4370958" y="0"/>
                    <a:pt x="4411980" y="41022"/>
                    <a:pt x="4411980" y="91626"/>
                  </a:cubicBezTo>
                  <a:lnTo>
                    <a:pt x="4411980" y="458117"/>
                  </a:lnTo>
                  <a:cubicBezTo>
                    <a:pt x="4411980" y="508721"/>
                    <a:pt x="4370958" y="549743"/>
                    <a:pt x="4320354" y="549743"/>
                  </a:cubicBezTo>
                  <a:lnTo>
                    <a:pt x="91626" y="549743"/>
                  </a:lnTo>
                  <a:cubicBezTo>
                    <a:pt x="41022" y="549743"/>
                    <a:pt x="0" y="508721"/>
                    <a:pt x="0" y="458117"/>
                  </a:cubicBezTo>
                  <a:lnTo>
                    <a:pt x="0" y="91626"/>
                  </a:lnTo>
                  <a:close/>
                </a:path>
              </a:pathLst>
            </a:custGeom>
          </p:spPr>
          <p:style>
            <a:lnRef idx="0">
              <a:schemeClr val="lt1">
                <a:hueOff val="0"/>
                <a:satOff val="0"/>
                <a:lumOff val="0"/>
                <a:alphaOff val="0"/>
              </a:schemeClr>
            </a:lnRef>
            <a:fillRef idx="3">
              <a:schemeClr val="accent2">
                <a:hueOff val="0"/>
                <a:satOff val="0"/>
                <a:lumOff val="0"/>
                <a:alphaOff val="0"/>
              </a:schemeClr>
            </a:fillRef>
            <a:effectRef idx="3">
              <a:schemeClr val="accent2">
                <a:hueOff val="0"/>
                <a:satOff val="0"/>
                <a:lumOff val="0"/>
                <a:alphaOff val="0"/>
              </a:schemeClr>
            </a:effectRef>
            <a:fontRef idx="minor">
              <a:schemeClr val="lt1"/>
            </a:fontRef>
          </p:style>
          <p:txBody>
            <a:bodyPr spcFirstLastPara="0" vert="horz" wrap="square" lIns="129706" tIns="78271" rIns="129706" bIns="78271" numCol="1" spcCol="1270" anchor="ctr" anchorCtr="0">
              <a:noAutofit/>
            </a:bodyPr>
            <a:lstStyle/>
            <a:p>
              <a:pPr marL="0" lvl="0" indent="0" algn="ctr" defTabSz="1200150">
                <a:lnSpc>
                  <a:spcPct val="90000"/>
                </a:lnSpc>
                <a:spcBef>
                  <a:spcPct val="0"/>
                </a:spcBef>
                <a:spcAft>
                  <a:spcPct val="35000"/>
                </a:spcAft>
                <a:buNone/>
              </a:pPr>
              <a:r>
                <a:rPr lang="en-IN" sz="2700" kern="1200" dirty="0">
                  <a:latin typeface="Calibri" panose="020F0502020204030204" pitchFamily="34" charset="0"/>
                  <a:cs typeface="Calibri" panose="020F0502020204030204" pitchFamily="34" charset="0"/>
                </a:rPr>
                <a:t>ICAI VS 101 </a:t>
              </a:r>
              <a:endParaRPr lang="en-IN" sz="2700" kern="1200" dirty="0"/>
            </a:p>
          </p:txBody>
        </p:sp>
      </p:grpSp>
      <p:grpSp>
        <p:nvGrpSpPr>
          <p:cNvPr id="28" name="Group 27">
            <a:extLst>
              <a:ext uri="{FF2B5EF4-FFF2-40B4-BE49-F238E27FC236}">
                <a16:creationId xmlns:a16="http://schemas.microsoft.com/office/drawing/2014/main" xmlns="" id="{36ED9B0D-D816-41D8-B012-B10D58A29B44}"/>
              </a:ext>
            </a:extLst>
          </p:cNvPr>
          <p:cNvGrpSpPr/>
          <p:nvPr/>
        </p:nvGrpSpPr>
        <p:grpSpPr>
          <a:xfrm>
            <a:off x="581025" y="2183758"/>
            <a:ext cx="11029949" cy="549743"/>
            <a:chOff x="581025" y="2016611"/>
            <a:chExt cx="11029949" cy="549743"/>
          </a:xfrm>
        </p:grpSpPr>
        <p:sp>
          <p:nvSpPr>
            <p:cNvPr id="12" name="Freeform: Shape 11">
              <a:extLst>
                <a:ext uri="{FF2B5EF4-FFF2-40B4-BE49-F238E27FC236}">
                  <a16:creationId xmlns:a16="http://schemas.microsoft.com/office/drawing/2014/main" xmlns="" id="{98A7E025-CD1E-45C9-90E6-2AABB1929240}"/>
                </a:ext>
              </a:extLst>
            </p:cNvPr>
            <p:cNvSpPr/>
            <p:nvPr/>
          </p:nvSpPr>
          <p:spPr>
            <a:xfrm>
              <a:off x="4993004" y="2016611"/>
              <a:ext cx="6617970" cy="549743"/>
            </a:xfrm>
            <a:custGeom>
              <a:avLst/>
              <a:gdLst>
                <a:gd name="connsiteX0" fmla="*/ 0 w 6617970"/>
                <a:gd name="connsiteY0" fmla="*/ 68718 h 549743"/>
                <a:gd name="connsiteX1" fmla="*/ 6343099 w 6617970"/>
                <a:gd name="connsiteY1" fmla="*/ 68718 h 549743"/>
                <a:gd name="connsiteX2" fmla="*/ 6343099 w 6617970"/>
                <a:gd name="connsiteY2" fmla="*/ 0 h 549743"/>
                <a:gd name="connsiteX3" fmla="*/ 6617970 w 6617970"/>
                <a:gd name="connsiteY3" fmla="*/ 274872 h 549743"/>
                <a:gd name="connsiteX4" fmla="*/ 6343099 w 6617970"/>
                <a:gd name="connsiteY4" fmla="*/ 549743 h 549743"/>
                <a:gd name="connsiteX5" fmla="*/ 6343099 w 6617970"/>
                <a:gd name="connsiteY5" fmla="*/ 481025 h 549743"/>
                <a:gd name="connsiteX6" fmla="*/ 0 w 6617970"/>
                <a:gd name="connsiteY6" fmla="*/ 481025 h 549743"/>
                <a:gd name="connsiteX7" fmla="*/ 0 w 6617970"/>
                <a:gd name="connsiteY7" fmla="*/ 68718 h 5497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617970" h="549743">
                  <a:moveTo>
                    <a:pt x="0" y="68718"/>
                  </a:moveTo>
                  <a:lnTo>
                    <a:pt x="6343099" y="68718"/>
                  </a:lnTo>
                  <a:lnTo>
                    <a:pt x="6343099" y="0"/>
                  </a:lnTo>
                  <a:lnTo>
                    <a:pt x="6617970" y="274872"/>
                  </a:lnTo>
                  <a:lnTo>
                    <a:pt x="6343099" y="549743"/>
                  </a:lnTo>
                  <a:lnTo>
                    <a:pt x="6343099" y="481025"/>
                  </a:lnTo>
                  <a:lnTo>
                    <a:pt x="0" y="481025"/>
                  </a:lnTo>
                  <a:lnTo>
                    <a:pt x="0" y="68718"/>
                  </a:lnTo>
                  <a:close/>
                </a:path>
              </a:pathLst>
            </a:custGeom>
            <a:solidFill>
              <a:schemeClr val="tx1">
                <a:lumMod val="20000"/>
                <a:lumOff val="80000"/>
                <a:alpha val="90000"/>
              </a:schemeClr>
            </a:solidFill>
          </p:spPr>
          <p:style>
            <a:lnRef idx="1">
              <a:schemeClr val="accent3">
                <a:tint val="40000"/>
                <a:alpha val="90000"/>
                <a:hueOff val="0"/>
                <a:satOff val="0"/>
                <a:lumOff val="0"/>
                <a:alphaOff val="0"/>
              </a:schemeClr>
            </a:lnRef>
            <a:fillRef idx="1">
              <a:scrgbClr r="0" g="0" b="0"/>
            </a:fillRef>
            <a:effectRef idx="2">
              <a:schemeClr val="accent3">
                <a:tint val="40000"/>
                <a:alpha val="90000"/>
                <a:hueOff val="0"/>
                <a:satOff val="0"/>
                <a:lumOff val="0"/>
                <a:alphaOff val="0"/>
              </a:schemeClr>
            </a:effectRef>
            <a:fontRef idx="minor">
              <a:schemeClr val="dk1">
                <a:hueOff val="0"/>
                <a:satOff val="0"/>
                <a:lumOff val="0"/>
                <a:alphaOff val="0"/>
              </a:schemeClr>
            </a:fontRef>
          </p:style>
          <p:txBody>
            <a:bodyPr spcFirstLastPara="0" vert="horz" wrap="square" lIns="252000" tIns="85863" rIns="223299" bIns="85863" numCol="1" spcCol="1270" anchor="t" anchorCtr="0">
              <a:noAutofit/>
            </a:bodyPr>
            <a:lstStyle/>
            <a:p>
              <a:pPr marL="228600" lvl="1" indent="-228600" algn="l" defTabSz="1200150">
                <a:lnSpc>
                  <a:spcPct val="90000"/>
                </a:lnSpc>
                <a:spcBef>
                  <a:spcPct val="0"/>
                </a:spcBef>
                <a:spcAft>
                  <a:spcPct val="15000"/>
                </a:spcAft>
                <a:buNone/>
              </a:pPr>
              <a:r>
                <a:rPr lang="en-IN" sz="2700" kern="1200" dirty="0"/>
                <a:t>Valuation Bases</a:t>
              </a:r>
            </a:p>
          </p:txBody>
        </p:sp>
        <p:sp>
          <p:nvSpPr>
            <p:cNvPr id="13" name="Freeform: Shape 12">
              <a:extLst>
                <a:ext uri="{FF2B5EF4-FFF2-40B4-BE49-F238E27FC236}">
                  <a16:creationId xmlns:a16="http://schemas.microsoft.com/office/drawing/2014/main" xmlns="" id="{CF1583BD-C01B-4096-ACBA-827B45786FB1}"/>
                </a:ext>
              </a:extLst>
            </p:cNvPr>
            <p:cNvSpPr/>
            <p:nvPr/>
          </p:nvSpPr>
          <p:spPr>
            <a:xfrm>
              <a:off x="581025" y="2016611"/>
              <a:ext cx="4411980" cy="549743"/>
            </a:xfrm>
            <a:custGeom>
              <a:avLst/>
              <a:gdLst>
                <a:gd name="connsiteX0" fmla="*/ 0 w 4411980"/>
                <a:gd name="connsiteY0" fmla="*/ 91626 h 549743"/>
                <a:gd name="connsiteX1" fmla="*/ 91626 w 4411980"/>
                <a:gd name="connsiteY1" fmla="*/ 0 h 549743"/>
                <a:gd name="connsiteX2" fmla="*/ 4320354 w 4411980"/>
                <a:gd name="connsiteY2" fmla="*/ 0 h 549743"/>
                <a:gd name="connsiteX3" fmla="*/ 4411980 w 4411980"/>
                <a:gd name="connsiteY3" fmla="*/ 91626 h 549743"/>
                <a:gd name="connsiteX4" fmla="*/ 4411980 w 4411980"/>
                <a:gd name="connsiteY4" fmla="*/ 458117 h 549743"/>
                <a:gd name="connsiteX5" fmla="*/ 4320354 w 4411980"/>
                <a:gd name="connsiteY5" fmla="*/ 549743 h 549743"/>
                <a:gd name="connsiteX6" fmla="*/ 91626 w 4411980"/>
                <a:gd name="connsiteY6" fmla="*/ 549743 h 549743"/>
                <a:gd name="connsiteX7" fmla="*/ 0 w 4411980"/>
                <a:gd name="connsiteY7" fmla="*/ 458117 h 549743"/>
                <a:gd name="connsiteX8" fmla="*/ 0 w 4411980"/>
                <a:gd name="connsiteY8" fmla="*/ 91626 h 5497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411980" h="549743">
                  <a:moveTo>
                    <a:pt x="0" y="91626"/>
                  </a:moveTo>
                  <a:cubicBezTo>
                    <a:pt x="0" y="41022"/>
                    <a:pt x="41022" y="0"/>
                    <a:pt x="91626" y="0"/>
                  </a:cubicBezTo>
                  <a:lnTo>
                    <a:pt x="4320354" y="0"/>
                  </a:lnTo>
                  <a:cubicBezTo>
                    <a:pt x="4370958" y="0"/>
                    <a:pt x="4411980" y="41022"/>
                    <a:pt x="4411980" y="91626"/>
                  </a:cubicBezTo>
                  <a:lnTo>
                    <a:pt x="4411980" y="458117"/>
                  </a:lnTo>
                  <a:cubicBezTo>
                    <a:pt x="4411980" y="508721"/>
                    <a:pt x="4370958" y="549743"/>
                    <a:pt x="4320354" y="549743"/>
                  </a:cubicBezTo>
                  <a:lnTo>
                    <a:pt x="91626" y="549743"/>
                  </a:lnTo>
                  <a:cubicBezTo>
                    <a:pt x="41022" y="549743"/>
                    <a:pt x="0" y="508721"/>
                    <a:pt x="0" y="458117"/>
                  </a:cubicBezTo>
                  <a:lnTo>
                    <a:pt x="0" y="91626"/>
                  </a:lnTo>
                  <a:close/>
                </a:path>
              </a:pathLst>
            </a:custGeom>
            <a:solidFill>
              <a:schemeClr val="tx1">
                <a:lumMod val="60000"/>
                <a:lumOff val="40000"/>
              </a:schemeClr>
            </a:solidFill>
          </p:spPr>
          <p:style>
            <a:lnRef idx="0">
              <a:schemeClr val="lt1">
                <a:hueOff val="0"/>
                <a:satOff val="0"/>
                <a:lumOff val="0"/>
                <a:alphaOff val="0"/>
              </a:schemeClr>
            </a:lnRef>
            <a:fillRef idx="3">
              <a:scrgbClr r="0" g="0" b="0"/>
            </a:fillRef>
            <a:effectRef idx="3">
              <a:schemeClr val="accent3">
                <a:hueOff val="0"/>
                <a:satOff val="0"/>
                <a:lumOff val="0"/>
                <a:alphaOff val="0"/>
              </a:schemeClr>
            </a:effectRef>
            <a:fontRef idx="minor">
              <a:schemeClr val="lt1"/>
            </a:fontRef>
          </p:style>
          <p:txBody>
            <a:bodyPr spcFirstLastPara="0" vert="horz" wrap="square" lIns="129706" tIns="78271" rIns="129706" bIns="78271" numCol="1" spcCol="1270" anchor="ctr" anchorCtr="0">
              <a:noAutofit/>
            </a:bodyPr>
            <a:lstStyle/>
            <a:p>
              <a:pPr marL="0" lvl="0" indent="0" algn="ctr" defTabSz="1200150">
                <a:lnSpc>
                  <a:spcPct val="90000"/>
                </a:lnSpc>
                <a:spcBef>
                  <a:spcPct val="0"/>
                </a:spcBef>
                <a:spcAft>
                  <a:spcPct val="35000"/>
                </a:spcAft>
                <a:buNone/>
              </a:pPr>
              <a:r>
                <a:rPr lang="en-IN" sz="2700" b="0" kern="1200" dirty="0">
                  <a:latin typeface="Calibri" panose="020F0502020204030204" pitchFamily="34" charset="0"/>
                  <a:cs typeface="Calibri" panose="020F0502020204030204" pitchFamily="34" charset="0"/>
                </a:rPr>
                <a:t>ICAI VS 102</a:t>
              </a:r>
              <a:endParaRPr lang="en-IN" sz="2700" kern="1200" dirty="0"/>
            </a:p>
          </p:txBody>
        </p:sp>
      </p:grpSp>
      <p:grpSp>
        <p:nvGrpSpPr>
          <p:cNvPr id="27" name="Group 26">
            <a:extLst>
              <a:ext uri="{FF2B5EF4-FFF2-40B4-BE49-F238E27FC236}">
                <a16:creationId xmlns:a16="http://schemas.microsoft.com/office/drawing/2014/main" xmlns="" id="{A5E1B4D0-48F2-46E9-9153-097BBC6D5F86}"/>
              </a:ext>
            </a:extLst>
          </p:cNvPr>
          <p:cNvGrpSpPr/>
          <p:nvPr/>
        </p:nvGrpSpPr>
        <p:grpSpPr>
          <a:xfrm>
            <a:off x="581025" y="2788476"/>
            <a:ext cx="11029949" cy="549743"/>
            <a:chOff x="581025" y="2621329"/>
            <a:chExt cx="11029949" cy="549743"/>
          </a:xfrm>
        </p:grpSpPr>
        <p:sp>
          <p:nvSpPr>
            <p:cNvPr id="14" name="Freeform: Shape 13">
              <a:extLst>
                <a:ext uri="{FF2B5EF4-FFF2-40B4-BE49-F238E27FC236}">
                  <a16:creationId xmlns:a16="http://schemas.microsoft.com/office/drawing/2014/main" xmlns="" id="{42D67E86-22D2-43DB-9309-216706FF3CB8}"/>
                </a:ext>
              </a:extLst>
            </p:cNvPr>
            <p:cNvSpPr/>
            <p:nvPr/>
          </p:nvSpPr>
          <p:spPr>
            <a:xfrm>
              <a:off x="4993004" y="2621329"/>
              <a:ext cx="6617970" cy="549743"/>
            </a:xfrm>
            <a:custGeom>
              <a:avLst/>
              <a:gdLst>
                <a:gd name="connsiteX0" fmla="*/ 0 w 6617970"/>
                <a:gd name="connsiteY0" fmla="*/ 68718 h 549743"/>
                <a:gd name="connsiteX1" fmla="*/ 6343099 w 6617970"/>
                <a:gd name="connsiteY1" fmla="*/ 68718 h 549743"/>
                <a:gd name="connsiteX2" fmla="*/ 6343099 w 6617970"/>
                <a:gd name="connsiteY2" fmla="*/ 0 h 549743"/>
                <a:gd name="connsiteX3" fmla="*/ 6617970 w 6617970"/>
                <a:gd name="connsiteY3" fmla="*/ 274872 h 549743"/>
                <a:gd name="connsiteX4" fmla="*/ 6343099 w 6617970"/>
                <a:gd name="connsiteY4" fmla="*/ 549743 h 549743"/>
                <a:gd name="connsiteX5" fmla="*/ 6343099 w 6617970"/>
                <a:gd name="connsiteY5" fmla="*/ 481025 h 549743"/>
                <a:gd name="connsiteX6" fmla="*/ 0 w 6617970"/>
                <a:gd name="connsiteY6" fmla="*/ 481025 h 549743"/>
                <a:gd name="connsiteX7" fmla="*/ 0 w 6617970"/>
                <a:gd name="connsiteY7" fmla="*/ 68718 h 5497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617970" h="549743">
                  <a:moveTo>
                    <a:pt x="0" y="68718"/>
                  </a:moveTo>
                  <a:lnTo>
                    <a:pt x="6343099" y="68718"/>
                  </a:lnTo>
                  <a:lnTo>
                    <a:pt x="6343099" y="0"/>
                  </a:lnTo>
                  <a:lnTo>
                    <a:pt x="6617970" y="274872"/>
                  </a:lnTo>
                  <a:lnTo>
                    <a:pt x="6343099" y="549743"/>
                  </a:lnTo>
                  <a:lnTo>
                    <a:pt x="6343099" y="481025"/>
                  </a:lnTo>
                  <a:lnTo>
                    <a:pt x="0" y="481025"/>
                  </a:lnTo>
                  <a:lnTo>
                    <a:pt x="0" y="68718"/>
                  </a:lnTo>
                  <a:close/>
                </a:path>
              </a:pathLst>
            </a:custGeom>
            <a:solidFill>
              <a:schemeClr val="accent6">
                <a:lumMod val="20000"/>
                <a:lumOff val="80000"/>
                <a:alpha val="90000"/>
              </a:schemeClr>
            </a:solidFill>
          </p:spPr>
          <p:style>
            <a:lnRef idx="1">
              <a:schemeClr val="accent4">
                <a:tint val="40000"/>
                <a:alpha val="90000"/>
                <a:hueOff val="0"/>
                <a:satOff val="0"/>
                <a:lumOff val="0"/>
                <a:alphaOff val="0"/>
              </a:schemeClr>
            </a:lnRef>
            <a:fillRef idx="1">
              <a:scrgbClr r="0" g="0" b="0"/>
            </a:fillRef>
            <a:effectRef idx="2">
              <a:schemeClr val="accent4">
                <a:tint val="40000"/>
                <a:alpha val="90000"/>
                <a:hueOff val="0"/>
                <a:satOff val="0"/>
                <a:lumOff val="0"/>
                <a:alphaOff val="0"/>
              </a:schemeClr>
            </a:effectRef>
            <a:fontRef idx="minor">
              <a:schemeClr val="dk1">
                <a:hueOff val="0"/>
                <a:satOff val="0"/>
                <a:lumOff val="0"/>
                <a:alphaOff val="0"/>
              </a:schemeClr>
            </a:fontRef>
          </p:style>
          <p:txBody>
            <a:bodyPr spcFirstLastPara="0" vert="horz" wrap="square" lIns="252000" tIns="85863" rIns="223299" bIns="85863" numCol="1" spcCol="1270" anchor="t" anchorCtr="0">
              <a:noAutofit/>
            </a:bodyPr>
            <a:lstStyle/>
            <a:p>
              <a:pPr marL="228600" lvl="1" indent="-228600" algn="l" defTabSz="1200150">
                <a:lnSpc>
                  <a:spcPct val="90000"/>
                </a:lnSpc>
                <a:spcBef>
                  <a:spcPct val="0"/>
                </a:spcBef>
                <a:spcAft>
                  <a:spcPct val="15000"/>
                </a:spcAft>
                <a:buNone/>
              </a:pPr>
              <a:r>
                <a:rPr lang="en-IN" sz="2700" kern="1200" dirty="0"/>
                <a:t>Valuation Approaches and Methods</a:t>
              </a:r>
            </a:p>
          </p:txBody>
        </p:sp>
        <p:sp>
          <p:nvSpPr>
            <p:cNvPr id="15" name="Freeform: Shape 14">
              <a:extLst>
                <a:ext uri="{FF2B5EF4-FFF2-40B4-BE49-F238E27FC236}">
                  <a16:creationId xmlns:a16="http://schemas.microsoft.com/office/drawing/2014/main" xmlns="" id="{979BAE4D-E273-4B13-BA23-60D443ECF795}"/>
                </a:ext>
              </a:extLst>
            </p:cNvPr>
            <p:cNvSpPr/>
            <p:nvPr/>
          </p:nvSpPr>
          <p:spPr>
            <a:xfrm>
              <a:off x="581025" y="2621329"/>
              <a:ext cx="4411980" cy="549743"/>
            </a:xfrm>
            <a:custGeom>
              <a:avLst/>
              <a:gdLst>
                <a:gd name="connsiteX0" fmla="*/ 0 w 4411980"/>
                <a:gd name="connsiteY0" fmla="*/ 91626 h 549743"/>
                <a:gd name="connsiteX1" fmla="*/ 91626 w 4411980"/>
                <a:gd name="connsiteY1" fmla="*/ 0 h 549743"/>
                <a:gd name="connsiteX2" fmla="*/ 4320354 w 4411980"/>
                <a:gd name="connsiteY2" fmla="*/ 0 h 549743"/>
                <a:gd name="connsiteX3" fmla="*/ 4411980 w 4411980"/>
                <a:gd name="connsiteY3" fmla="*/ 91626 h 549743"/>
                <a:gd name="connsiteX4" fmla="*/ 4411980 w 4411980"/>
                <a:gd name="connsiteY4" fmla="*/ 458117 h 549743"/>
                <a:gd name="connsiteX5" fmla="*/ 4320354 w 4411980"/>
                <a:gd name="connsiteY5" fmla="*/ 549743 h 549743"/>
                <a:gd name="connsiteX6" fmla="*/ 91626 w 4411980"/>
                <a:gd name="connsiteY6" fmla="*/ 549743 h 549743"/>
                <a:gd name="connsiteX7" fmla="*/ 0 w 4411980"/>
                <a:gd name="connsiteY7" fmla="*/ 458117 h 549743"/>
                <a:gd name="connsiteX8" fmla="*/ 0 w 4411980"/>
                <a:gd name="connsiteY8" fmla="*/ 91626 h 5497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411980" h="549743">
                  <a:moveTo>
                    <a:pt x="0" y="91626"/>
                  </a:moveTo>
                  <a:cubicBezTo>
                    <a:pt x="0" y="41022"/>
                    <a:pt x="41022" y="0"/>
                    <a:pt x="91626" y="0"/>
                  </a:cubicBezTo>
                  <a:lnTo>
                    <a:pt x="4320354" y="0"/>
                  </a:lnTo>
                  <a:cubicBezTo>
                    <a:pt x="4370958" y="0"/>
                    <a:pt x="4411980" y="41022"/>
                    <a:pt x="4411980" y="91626"/>
                  </a:cubicBezTo>
                  <a:lnTo>
                    <a:pt x="4411980" y="458117"/>
                  </a:lnTo>
                  <a:cubicBezTo>
                    <a:pt x="4411980" y="508721"/>
                    <a:pt x="4370958" y="549743"/>
                    <a:pt x="4320354" y="549743"/>
                  </a:cubicBezTo>
                  <a:lnTo>
                    <a:pt x="91626" y="549743"/>
                  </a:lnTo>
                  <a:cubicBezTo>
                    <a:pt x="41022" y="549743"/>
                    <a:pt x="0" y="508721"/>
                    <a:pt x="0" y="458117"/>
                  </a:cubicBezTo>
                  <a:lnTo>
                    <a:pt x="0" y="91626"/>
                  </a:lnTo>
                  <a:close/>
                </a:path>
              </a:pathLst>
            </a:custGeom>
            <a:solidFill>
              <a:srgbClr val="00A891"/>
            </a:solidFill>
          </p:spPr>
          <p:style>
            <a:lnRef idx="0">
              <a:schemeClr val="lt1">
                <a:hueOff val="0"/>
                <a:satOff val="0"/>
                <a:lumOff val="0"/>
                <a:alphaOff val="0"/>
              </a:schemeClr>
            </a:lnRef>
            <a:fillRef idx="3">
              <a:scrgbClr r="0" g="0" b="0"/>
            </a:fillRef>
            <a:effectRef idx="3">
              <a:schemeClr val="accent4">
                <a:hueOff val="0"/>
                <a:satOff val="0"/>
                <a:lumOff val="0"/>
                <a:alphaOff val="0"/>
              </a:schemeClr>
            </a:effectRef>
            <a:fontRef idx="minor">
              <a:schemeClr val="lt1"/>
            </a:fontRef>
          </p:style>
          <p:txBody>
            <a:bodyPr spcFirstLastPara="0" vert="horz" wrap="square" lIns="129706" tIns="78271" rIns="129706" bIns="78271" numCol="1" spcCol="1270" anchor="ctr" anchorCtr="0">
              <a:noAutofit/>
            </a:bodyPr>
            <a:lstStyle/>
            <a:p>
              <a:pPr marL="0" lvl="0" indent="0" algn="ctr" defTabSz="1200150">
                <a:lnSpc>
                  <a:spcPct val="90000"/>
                </a:lnSpc>
                <a:spcBef>
                  <a:spcPct val="0"/>
                </a:spcBef>
                <a:spcAft>
                  <a:spcPct val="35000"/>
                </a:spcAft>
                <a:buNone/>
              </a:pPr>
              <a:r>
                <a:rPr lang="en-IN" sz="2700" kern="1200" dirty="0"/>
                <a:t>ICAI VS 103</a:t>
              </a:r>
            </a:p>
          </p:txBody>
        </p:sp>
      </p:grpSp>
      <p:grpSp>
        <p:nvGrpSpPr>
          <p:cNvPr id="29" name="Group 28">
            <a:extLst>
              <a:ext uri="{FF2B5EF4-FFF2-40B4-BE49-F238E27FC236}">
                <a16:creationId xmlns:a16="http://schemas.microsoft.com/office/drawing/2014/main" xmlns="" id="{3397BE07-A598-40ED-8132-1348C63A117E}"/>
              </a:ext>
            </a:extLst>
          </p:cNvPr>
          <p:cNvGrpSpPr/>
          <p:nvPr/>
        </p:nvGrpSpPr>
        <p:grpSpPr>
          <a:xfrm>
            <a:off x="581025" y="3393194"/>
            <a:ext cx="11029949" cy="549743"/>
            <a:chOff x="581025" y="3226047"/>
            <a:chExt cx="11029949" cy="549743"/>
          </a:xfrm>
        </p:grpSpPr>
        <p:sp>
          <p:nvSpPr>
            <p:cNvPr id="16" name="Freeform: Shape 15">
              <a:extLst>
                <a:ext uri="{FF2B5EF4-FFF2-40B4-BE49-F238E27FC236}">
                  <a16:creationId xmlns:a16="http://schemas.microsoft.com/office/drawing/2014/main" xmlns="" id="{D560D507-03FC-472F-B53B-B447BFF22BC7}"/>
                </a:ext>
              </a:extLst>
            </p:cNvPr>
            <p:cNvSpPr/>
            <p:nvPr/>
          </p:nvSpPr>
          <p:spPr>
            <a:xfrm>
              <a:off x="4993004" y="3226047"/>
              <a:ext cx="6617970" cy="549743"/>
            </a:xfrm>
            <a:custGeom>
              <a:avLst/>
              <a:gdLst>
                <a:gd name="connsiteX0" fmla="*/ 0 w 6617970"/>
                <a:gd name="connsiteY0" fmla="*/ 68718 h 549743"/>
                <a:gd name="connsiteX1" fmla="*/ 6343099 w 6617970"/>
                <a:gd name="connsiteY1" fmla="*/ 68718 h 549743"/>
                <a:gd name="connsiteX2" fmla="*/ 6343099 w 6617970"/>
                <a:gd name="connsiteY2" fmla="*/ 0 h 549743"/>
                <a:gd name="connsiteX3" fmla="*/ 6617970 w 6617970"/>
                <a:gd name="connsiteY3" fmla="*/ 274872 h 549743"/>
                <a:gd name="connsiteX4" fmla="*/ 6343099 w 6617970"/>
                <a:gd name="connsiteY4" fmla="*/ 549743 h 549743"/>
                <a:gd name="connsiteX5" fmla="*/ 6343099 w 6617970"/>
                <a:gd name="connsiteY5" fmla="*/ 481025 h 549743"/>
                <a:gd name="connsiteX6" fmla="*/ 0 w 6617970"/>
                <a:gd name="connsiteY6" fmla="*/ 481025 h 549743"/>
                <a:gd name="connsiteX7" fmla="*/ 0 w 6617970"/>
                <a:gd name="connsiteY7" fmla="*/ 68718 h 5497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617970" h="549743">
                  <a:moveTo>
                    <a:pt x="0" y="68718"/>
                  </a:moveTo>
                  <a:lnTo>
                    <a:pt x="6343099" y="68718"/>
                  </a:lnTo>
                  <a:lnTo>
                    <a:pt x="6343099" y="0"/>
                  </a:lnTo>
                  <a:lnTo>
                    <a:pt x="6617970" y="274872"/>
                  </a:lnTo>
                  <a:lnTo>
                    <a:pt x="6343099" y="549743"/>
                  </a:lnTo>
                  <a:lnTo>
                    <a:pt x="6343099" y="481025"/>
                  </a:lnTo>
                  <a:lnTo>
                    <a:pt x="0" y="481025"/>
                  </a:lnTo>
                  <a:lnTo>
                    <a:pt x="0" y="68718"/>
                  </a:lnTo>
                  <a:close/>
                </a:path>
              </a:pathLst>
            </a:custGeom>
          </p:spPr>
          <p:style>
            <a:lnRef idx="1">
              <a:schemeClr val="accent5">
                <a:tint val="40000"/>
                <a:alpha val="90000"/>
                <a:hueOff val="0"/>
                <a:satOff val="0"/>
                <a:lumOff val="0"/>
                <a:alphaOff val="0"/>
              </a:schemeClr>
            </a:lnRef>
            <a:fillRef idx="1">
              <a:schemeClr val="accent5">
                <a:tint val="40000"/>
                <a:alpha val="90000"/>
                <a:hueOff val="0"/>
                <a:satOff val="0"/>
                <a:lumOff val="0"/>
                <a:alphaOff val="0"/>
              </a:schemeClr>
            </a:fillRef>
            <a:effectRef idx="2">
              <a:schemeClr val="accent5">
                <a:tint val="40000"/>
                <a:alpha val="90000"/>
                <a:hueOff val="0"/>
                <a:satOff val="0"/>
                <a:lumOff val="0"/>
                <a:alphaOff val="0"/>
              </a:schemeClr>
            </a:effectRef>
            <a:fontRef idx="minor">
              <a:schemeClr val="dk1">
                <a:hueOff val="0"/>
                <a:satOff val="0"/>
                <a:lumOff val="0"/>
                <a:alphaOff val="0"/>
              </a:schemeClr>
            </a:fontRef>
          </p:style>
          <p:txBody>
            <a:bodyPr spcFirstLastPara="0" vert="horz" wrap="square" lIns="252000" tIns="85863" rIns="223299" bIns="85863" numCol="1" spcCol="1270" anchor="t" anchorCtr="0">
              <a:noAutofit/>
            </a:bodyPr>
            <a:lstStyle/>
            <a:p>
              <a:pPr marL="228600" lvl="1" indent="-228600" algn="l" defTabSz="1200150">
                <a:lnSpc>
                  <a:spcPct val="90000"/>
                </a:lnSpc>
                <a:spcBef>
                  <a:spcPct val="0"/>
                </a:spcBef>
                <a:spcAft>
                  <a:spcPct val="15000"/>
                </a:spcAft>
                <a:buNone/>
              </a:pPr>
              <a:r>
                <a:rPr lang="en-IN" sz="2700" kern="1200" dirty="0"/>
                <a:t>Scope of Work, Analyses and Evaluation</a:t>
              </a:r>
            </a:p>
          </p:txBody>
        </p:sp>
        <p:sp>
          <p:nvSpPr>
            <p:cNvPr id="17" name="Freeform: Shape 16">
              <a:extLst>
                <a:ext uri="{FF2B5EF4-FFF2-40B4-BE49-F238E27FC236}">
                  <a16:creationId xmlns:a16="http://schemas.microsoft.com/office/drawing/2014/main" xmlns="" id="{EF373A06-04EB-41D8-A85C-F5064C980F40}"/>
                </a:ext>
              </a:extLst>
            </p:cNvPr>
            <p:cNvSpPr/>
            <p:nvPr/>
          </p:nvSpPr>
          <p:spPr>
            <a:xfrm>
              <a:off x="581025" y="3226047"/>
              <a:ext cx="4411980" cy="549743"/>
            </a:xfrm>
            <a:custGeom>
              <a:avLst/>
              <a:gdLst>
                <a:gd name="connsiteX0" fmla="*/ 0 w 4411980"/>
                <a:gd name="connsiteY0" fmla="*/ 91626 h 549743"/>
                <a:gd name="connsiteX1" fmla="*/ 91626 w 4411980"/>
                <a:gd name="connsiteY1" fmla="*/ 0 h 549743"/>
                <a:gd name="connsiteX2" fmla="*/ 4320354 w 4411980"/>
                <a:gd name="connsiteY2" fmla="*/ 0 h 549743"/>
                <a:gd name="connsiteX3" fmla="*/ 4411980 w 4411980"/>
                <a:gd name="connsiteY3" fmla="*/ 91626 h 549743"/>
                <a:gd name="connsiteX4" fmla="*/ 4411980 w 4411980"/>
                <a:gd name="connsiteY4" fmla="*/ 458117 h 549743"/>
                <a:gd name="connsiteX5" fmla="*/ 4320354 w 4411980"/>
                <a:gd name="connsiteY5" fmla="*/ 549743 h 549743"/>
                <a:gd name="connsiteX6" fmla="*/ 91626 w 4411980"/>
                <a:gd name="connsiteY6" fmla="*/ 549743 h 549743"/>
                <a:gd name="connsiteX7" fmla="*/ 0 w 4411980"/>
                <a:gd name="connsiteY7" fmla="*/ 458117 h 549743"/>
                <a:gd name="connsiteX8" fmla="*/ 0 w 4411980"/>
                <a:gd name="connsiteY8" fmla="*/ 91626 h 5497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411980" h="549743">
                  <a:moveTo>
                    <a:pt x="0" y="91626"/>
                  </a:moveTo>
                  <a:cubicBezTo>
                    <a:pt x="0" y="41022"/>
                    <a:pt x="41022" y="0"/>
                    <a:pt x="91626" y="0"/>
                  </a:cubicBezTo>
                  <a:lnTo>
                    <a:pt x="4320354" y="0"/>
                  </a:lnTo>
                  <a:cubicBezTo>
                    <a:pt x="4370958" y="0"/>
                    <a:pt x="4411980" y="41022"/>
                    <a:pt x="4411980" y="91626"/>
                  </a:cubicBezTo>
                  <a:lnTo>
                    <a:pt x="4411980" y="458117"/>
                  </a:lnTo>
                  <a:cubicBezTo>
                    <a:pt x="4411980" y="508721"/>
                    <a:pt x="4370958" y="549743"/>
                    <a:pt x="4320354" y="549743"/>
                  </a:cubicBezTo>
                  <a:lnTo>
                    <a:pt x="91626" y="549743"/>
                  </a:lnTo>
                  <a:cubicBezTo>
                    <a:pt x="41022" y="549743"/>
                    <a:pt x="0" y="508721"/>
                    <a:pt x="0" y="458117"/>
                  </a:cubicBezTo>
                  <a:lnTo>
                    <a:pt x="0" y="91626"/>
                  </a:lnTo>
                  <a:close/>
                </a:path>
              </a:pathLst>
            </a:custGeom>
          </p:spPr>
          <p:style>
            <a:lnRef idx="0">
              <a:schemeClr val="lt1">
                <a:hueOff val="0"/>
                <a:satOff val="0"/>
                <a:lumOff val="0"/>
                <a:alphaOff val="0"/>
              </a:schemeClr>
            </a:lnRef>
            <a:fillRef idx="3">
              <a:schemeClr val="accent5">
                <a:hueOff val="0"/>
                <a:satOff val="0"/>
                <a:lumOff val="0"/>
                <a:alphaOff val="0"/>
              </a:schemeClr>
            </a:fillRef>
            <a:effectRef idx="3">
              <a:schemeClr val="accent5">
                <a:hueOff val="0"/>
                <a:satOff val="0"/>
                <a:lumOff val="0"/>
                <a:alphaOff val="0"/>
              </a:schemeClr>
            </a:effectRef>
            <a:fontRef idx="minor">
              <a:schemeClr val="lt1"/>
            </a:fontRef>
          </p:style>
          <p:txBody>
            <a:bodyPr spcFirstLastPara="0" vert="horz" wrap="square" lIns="129706" tIns="78271" rIns="129706" bIns="78271" numCol="1" spcCol="1270" anchor="ctr" anchorCtr="0">
              <a:noAutofit/>
            </a:bodyPr>
            <a:lstStyle/>
            <a:p>
              <a:pPr marL="0" lvl="0" indent="0" algn="ctr" defTabSz="1200150">
                <a:lnSpc>
                  <a:spcPct val="90000"/>
                </a:lnSpc>
                <a:spcBef>
                  <a:spcPct val="0"/>
                </a:spcBef>
                <a:spcAft>
                  <a:spcPct val="35000"/>
                </a:spcAft>
                <a:buNone/>
              </a:pPr>
              <a:r>
                <a:rPr lang="en-IN" sz="2700" kern="1200" dirty="0"/>
                <a:t>ICAI VS 201</a:t>
              </a:r>
            </a:p>
          </p:txBody>
        </p:sp>
      </p:grpSp>
      <p:grpSp>
        <p:nvGrpSpPr>
          <p:cNvPr id="30" name="Group 29">
            <a:extLst>
              <a:ext uri="{FF2B5EF4-FFF2-40B4-BE49-F238E27FC236}">
                <a16:creationId xmlns:a16="http://schemas.microsoft.com/office/drawing/2014/main" xmlns="" id="{D87B87AE-8693-4CC6-BA81-12E659308EB3}"/>
              </a:ext>
            </a:extLst>
          </p:cNvPr>
          <p:cNvGrpSpPr/>
          <p:nvPr/>
        </p:nvGrpSpPr>
        <p:grpSpPr>
          <a:xfrm>
            <a:off x="581025" y="3997912"/>
            <a:ext cx="11029949" cy="549743"/>
            <a:chOff x="581025" y="3830765"/>
            <a:chExt cx="11029949" cy="549743"/>
          </a:xfrm>
        </p:grpSpPr>
        <p:sp>
          <p:nvSpPr>
            <p:cNvPr id="18" name="Freeform: Shape 17">
              <a:extLst>
                <a:ext uri="{FF2B5EF4-FFF2-40B4-BE49-F238E27FC236}">
                  <a16:creationId xmlns:a16="http://schemas.microsoft.com/office/drawing/2014/main" xmlns="" id="{EA956A5E-9205-4FDA-8097-FECF4FBA9AA2}"/>
                </a:ext>
              </a:extLst>
            </p:cNvPr>
            <p:cNvSpPr/>
            <p:nvPr/>
          </p:nvSpPr>
          <p:spPr>
            <a:xfrm>
              <a:off x="4993004" y="3830765"/>
              <a:ext cx="6617970" cy="549743"/>
            </a:xfrm>
            <a:custGeom>
              <a:avLst/>
              <a:gdLst>
                <a:gd name="connsiteX0" fmla="*/ 0 w 6617970"/>
                <a:gd name="connsiteY0" fmla="*/ 68718 h 549743"/>
                <a:gd name="connsiteX1" fmla="*/ 6343099 w 6617970"/>
                <a:gd name="connsiteY1" fmla="*/ 68718 h 549743"/>
                <a:gd name="connsiteX2" fmla="*/ 6343099 w 6617970"/>
                <a:gd name="connsiteY2" fmla="*/ 0 h 549743"/>
                <a:gd name="connsiteX3" fmla="*/ 6617970 w 6617970"/>
                <a:gd name="connsiteY3" fmla="*/ 274872 h 549743"/>
                <a:gd name="connsiteX4" fmla="*/ 6343099 w 6617970"/>
                <a:gd name="connsiteY4" fmla="*/ 549743 h 549743"/>
                <a:gd name="connsiteX5" fmla="*/ 6343099 w 6617970"/>
                <a:gd name="connsiteY5" fmla="*/ 481025 h 549743"/>
                <a:gd name="connsiteX6" fmla="*/ 0 w 6617970"/>
                <a:gd name="connsiteY6" fmla="*/ 481025 h 549743"/>
                <a:gd name="connsiteX7" fmla="*/ 0 w 6617970"/>
                <a:gd name="connsiteY7" fmla="*/ 68718 h 5497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617970" h="549743">
                  <a:moveTo>
                    <a:pt x="0" y="68718"/>
                  </a:moveTo>
                  <a:lnTo>
                    <a:pt x="6343099" y="68718"/>
                  </a:lnTo>
                  <a:lnTo>
                    <a:pt x="6343099" y="0"/>
                  </a:lnTo>
                  <a:lnTo>
                    <a:pt x="6617970" y="274872"/>
                  </a:lnTo>
                  <a:lnTo>
                    <a:pt x="6343099" y="549743"/>
                  </a:lnTo>
                  <a:lnTo>
                    <a:pt x="6343099" y="481025"/>
                  </a:lnTo>
                  <a:lnTo>
                    <a:pt x="0" y="481025"/>
                  </a:lnTo>
                  <a:lnTo>
                    <a:pt x="0" y="68718"/>
                  </a:lnTo>
                  <a:close/>
                </a:path>
              </a:pathLst>
            </a:custGeom>
          </p:spPr>
          <p:style>
            <a:lnRef idx="1">
              <a:schemeClr val="accent6">
                <a:tint val="40000"/>
                <a:alpha val="90000"/>
                <a:hueOff val="0"/>
                <a:satOff val="0"/>
                <a:lumOff val="0"/>
                <a:alphaOff val="0"/>
              </a:schemeClr>
            </a:lnRef>
            <a:fillRef idx="1">
              <a:schemeClr val="accent6">
                <a:tint val="40000"/>
                <a:alpha val="90000"/>
                <a:hueOff val="0"/>
                <a:satOff val="0"/>
                <a:lumOff val="0"/>
                <a:alphaOff val="0"/>
              </a:schemeClr>
            </a:fillRef>
            <a:effectRef idx="2">
              <a:schemeClr val="accent6">
                <a:tint val="40000"/>
                <a:alpha val="90000"/>
                <a:hueOff val="0"/>
                <a:satOff val="0"/>
                <a:lumOff val="0"/>
                <a:alphaOff val="0"/>
              </a:schemeClr>
            </a:effectRef>
            <a:fontRef idx="minor">
              <a:schemeClr val="dk1">
                <a:hueOff val="0"/>
                <a:satOff val="0"/>
                <a:lumOff val="0"/>
                <a:alphaOff val="0"/>
              </a:schemeClr>
            </a:fontRef>
          </p:style>
          <p:txBody>
            <a:bodyPr spcFirstLastPara="0" vert="horz" wrap="square" lIns="252000" tIns="85863" rIns="223299" bIns="85863" numCol="1" spcCol="1270" anchor="t" anchorCtr="0">
              <a:noAutofit/>
            </a:bodyPr>
            <a:lstStyle/>
            <a:p>
              <a:pPr marL="228600" lvl="1" indent="-228600" algn="l" defTabSz="1200150">
                <a:lnSpc>
                  <a:spcPct val="90000"/>
                </a:lnSpc>
                <a:spcBef>
                  <a:spcPct val="0"/>
                </a:spcBef>
                <a:spcAft>
                  <a:spcPct val="15000"/>
                </a:spcAft>
                <a:buNone/>
              </a:pPr>
              <a:r>
                <a:rPr lang="en-IN" sz="2700" kern="1200" dirty="0"/>
                <a:t>Reporting and Documentation</a:t>
              </a:r>
            </a:p>
          </p:txBody>
        </p:sp>
        <p:sp>
          <p:nvSpPr>
            <p:cNvPr id="19" name="Freeform: Shape 18">
              <a:extLst>
                <a:ext uri="{FF2B5EF4-FFF2-40B4-BE49-F238E27FC236}">
                  <a16:creationId xmlns:a16="http://schemas.microsoft.com/office/drawing/2014/main" xmlns="" id="{10DE2C0C-F039-41D8-99B5-FB624A4D37AF}"/>
                </a:ext>
              </a:extLst>
            </p:cNvPr>
            <p:cNvSpPr/>
            <p:nvPr/>
          </p:nvSpPr>
          <p:spPr>
            <a:xfrm>
              <a:off x="581025" y="3830765"/>
              <a:ext cx="4411980" cy="549743"/>
            </a:xfrm>
            <a:custGeom>
              <a:avLst/>
              <a:gdLst>
                <a:gd name="connsiteX0" fmla="*/ 0 w 4411980"/>
                <a:gd name="connsiteY0" fmla="*/ 91626 h 549743"/>
                <a:gd name="connsiteX1" fmla="*/ 91626 w 4411980"/>
                <a:gd name="connsiteY1" fmla="*/ 0 h 549743"/>
                <a:gd name="connsiteX2" fmla="*/ 4320354 w 4411980"/>
                <a:gd name="connsiteY2" fmla="*/ 0 h 549743"/>
                <a:gd name="connsiteX3" fmla="*/ 4411980 w 4411980"/>
                <a:gd name="connsiteY3" fmla="*/ 91626 h 549743"/>
                <a:gd name="connsiteX4" fmla="*/ 4411980 w 4411980"/>
                <a:gd name="connsiteY4" fmla="*/ 458117 h 549743"/>
                <a:gd name="connsiteX5" fmla="*/ 4320354 w 4411980"/>
                <a:gd name="connsiteY5" fmla="*/ 549743 h 549743"/>
                <a:gd name="connsiteX6" fmla="*/ 91626 w 4411980"/>
                <a:gd name="connsiteY6" fmla="*/ 549743 h 549743"/>
                <a:gd name="connsiteX7" fmla="*/ 0 w 4411980"/>
                <a:gd name="connsiteY7" fmla="*/ 458117 h 549743"/>
                <a:gd name="connsiteX8" fmla="*/ 0 w 4411980"/>
                <a:gd name="connsiteY8" fmla="*/ 91626 h 5497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411980" h="549743">
                  <a:moveTo>
                    <a:pt x="0" y="91626"/>
                  </a:moveTo>
                  <a:cubicBezTo>
                    <a:pt x="0" y="41022"/>
                    <a:pt x="41022" y="0"/>
                    <a:pt x="91626" y="0"/>
                  </a:cubicBezTo>
                  <a:lnTo>
                    <a:pt x="4320354" y="0"/>
                  </a:lnTo>
                  <a:cubicBezTo>
                    <a:pt x="4370958" y="0"/>
                    <a:pt x="4411980" y="41022"/>
                    <a:pt x="4411980" y="91626"/>
                  </a:cubicBezTo>
                  <a:lnTo>
                    <a:pt x="4411980" y="458117"/>
                  </a:lnTo>
                  <a:cubicBezTo>
                    <a:pt x="4411980" y="508721"/>
                    <a:pt x="4370958" y="549743"/>
                    <a:pt x="4320354" y="549743"/>
                  </a:cubicBezTo>
                  <a:lnTo>
                    <a:pt x="91626" y="549743"/>
                  </a:lnTo>
                  <a:cubicBezTo>
                    <a:pt x="41022" y="549743"/>
                    <a:pt x="0" y="508721"/>
                    <a:pt x="0" y="458117"/>
                  </a:cubicBezTo>
                  <a:lnTo>
                    <a:pt x="0" y="91626"/>
                  </a:lnTo>
                  <a:close/>
                </a:path>
              </a:pathLst>
            </a:custGeom>
          </p:spPr>
          <p:style>
            <a:lnRef idx="0">
              <a:schemeClr val="lt1">
                <a:hueOff val="0"/>
                <a:satOff val="0"/>
                <a:lumOff val="0"/>
                <a:alphaOff val="0"/>
              </a:schemeClr>
            </a:lnRef>
            <a:fillRef idx="3">
              <a:schemeClr val="accent6">
                <a:hueOff val="0"/>
                <a:satOff val="0"/>
                <a:lumOff val="0"/>
                <a:alphaOff val="0"/>
              </a:schemeClr>
            </a:fillRef>
            <a:effectRef idx="3">
              <a:schemeClr val="accent6">
                <a:hueOff val="0"/>
                <a:satOff val="0"/>
                <a:lumOff val="0"/>
                <a:alphaOff val="0"/>
              </a:schemeClr>
            </a:effectRef>
            <a:fontRef idx="minor">
              <a:schemeClr val="lt1"/>
            </a:fontRef>
          </p:style>
          <p:txBody>
            <a:bodyPr spcFirstLastPara="0" vert="horz" wrap="square" lIns="129706" tIns="78271" rIns="129706" bIns="78271" numCol="1" spcCol="1270" anchor="ctr" anchorCtr="0">
              <a:noAutofit/>
            </a:bodyPr>
            <a:lstStyle/>
            <a:p>
              <a:pPr marL="0" lvl="0" indent="0" algn="ctr" defTabSz="1200150">
                <a:lnSpc>
                  <a:spcPct val="90000"/>
                </a:lnSpc>
                <a:spcBef>
                  <a:spcPct val="0"/>
                </a:spcBef>
                <a:spcAft>
                  <a:spcPct val="35000"/>
                </a:spcAft>
                <a:buNone/>
              </a:pPr>
              <a:r>
                <a:rPr lang="en-IN" sz="2700" kern="1200" dirty="0"/>
                <a:t>ICAI VS 202</a:t>
              </a:r>
            </a:p>
          </p:txBody>
        </p:sp>
      </p:grpSp>
      <p:grpSp>
        <p:nvGrpSpPr>
          <p:cNvPr id="31" name="Group 30">
            <a:extLst>
              <a:ext uri="{FF2B5EF4-FFF2-40B4-BE49-F238E27FC236}">
                <a16:creationId xmlns:a16="http://schemas.microsoft.com/office/drawing/2014/main" xmlns="" id="{627ADE87-51C3-4B2A-B508-87901A85C351}"/>
              </a:ext>
            </a:extLst>
          </p:cNvPr>
          <p:cNvGrpSpPr/>
          <p:nvPr/>
        </p:nvGrpSpPr>
        <p:grpSpPr>
          <a:xfrm>
            <a:off x="581025" y="4602629"/>
            <a:ext cx="11029949" cy="549743"/>
            <a:chOff x="581025" y="4435482"/>
            <a:chExt cx="11029949" cy="549743"/>
          </a:xfrm>
        </p:grpSpPr>
        <p:sp>
          <p:nvSpPr>
            <p:cNvPr id="20" name="Freeform: Shape 19">
              <a:extLst>
                <a:ext uri="{FF2B5EF4-FFF2-40B4-BE49-F238E27FC236}">
                  <a16:creationId xmlns:a16="http://schemas.microsoft.com/office/drawing/2014/main" xmlns="" id="{338AC5D2-3DDA-46BE-8036-75AB74CB0A16}"/>
                </a:ext>
              </a:extLst>
            </p:cNvPr>
            <p:cNvSpPr/>
            <p:nvPr/>
          </p:nvSpPr>
          <p:spPr>
            <a:xfrm>
              <a:off x="4993004" y="4435482"/>
              <a:ext cx="6617970" cy="549743"/>
            </a:xfrm>
            <a:custGeom>
              <a:avLst/>
              <a:gdLst>
                <a:gd name="connsiteX0" fmla="*/ 0 w 6617970"/>
                <a:gd name="connsiteY0" fmla="*/ 68718 h 549743"/>
                <a:gd name="connsiteX1" fmla="*/ 6343099 w 6617970"/>
                <a:gd name="connsiteY1" fmla="*/ 68718 h 549743"/>
                <a:gd name="connsiteX2" fmla="*/ 6343099 w 6617970"/>
                <a:gd name="connsiteY2" fmla="*/ 0 h 549743"/>
                <a:gd name="connsiteX3" fmla="*/ 6617970 w 6617970"/>
                <a:gd name="connsiteY3" fmla="*/ 274872 h 549743"/>
                <a:gd name="connsiteX4" fmla="*/ 6343099 w 6617970"/>
                <a:gd name="connsiteY4" fmla="*/ 549743 h 549743"/>
                <a:gd name="connsiteX5" fmla="*/ 6343099 w 6617970"/>
                <a:gd name="connsiteY5" fmla="*/ 481025 h 549743"/>
                <a:gd name="connsiteX6" fmla="*/ 0 w 6617970"/>
                <a:gd name="connsiteY6" fmla="*/ 481025 h 549743"/>
                <a:gd name="connsiteX7" fmla="*/ 0 w 6617970"/>
                <a:gd name="connsiteY7" fmla="*/ 68718 h 5497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617970" h="549743">
                  <a:moveTo>
                    <a:pt x="0" y="68718"/>
                  </a:moveTo>
                  <a:lnTo>
                    <a:pt x="6343099" y="68718"/>
                  </a:lnTo>
                  <a:lnTo>
                    <a:pt x="6343099" y="0"/>
                  </a:lnTo>
                  <a:lnTo>
                    <a:pt x="6617970" y="274872"/>
                  </a:lnTo>
                  <a:lnTo>
                    <a:pt x="6343099" y="549743"/>
                  </a:lnTo>
                  <a:lnTo>
                    <a:pt x="6343099" y="481025"/>
                  </a:lnTo>
                  <a:lnTo>
                    <a:pt x="0" y="481025"/>
                  </a:lnTo>
                  <a:lnTo>
                    <a:pt x="0" y="68718"/>
                  </a:lnTo>
                  <a:close/>
                </a:path>
              </a:pathLst>
            </a:custGeom>
          </p:spPr>
          <p:style>
            <a:lnRef idx="1">
              <a:schemeClr val="accent2">
                <a:tint val="40000"/>
                <a:alpha val="90000"/>
                <a:hueOff val="0"/>
                <a:satOff val="0"/>
                <a:lumOff val="0"/>
                <a:alphaOff val="0"/>
              </a:schemeClr>
            </a:lnRef>
            <a:fillRef idx="1">
              <a:schemeClr val="accent2">
                <a:tint val="40000"/>
                <a:alpha val="90000"/>
                <a:hueOff val="0"/>
                <a:satOff val="0"/>
                <a:lumOff val="0"/>
                <a:alphaOff val="0"/>
              </a:schemeClr>
            </a:fillRef>
            <a:effectRef idx="2">
              <a:schemeClr val="accent2">
                <a:tint val="40000"/>
                <a:alpha val="90000"/>
                <a:hueOff val="0"/>
                <a:satOff val="0"/>
                <a:lumOff val="0"/>
                <a:alphaOff val="0"/>
              </a:schemeClr>
            </a:effectRef>
            <a:fontRef idx="minor">
              <a:schemeClr val="dk1">
                <a:hueOff val="0"/>
                <a:satOff val="0"/>
                <a:lumOff val="0"/>
                <a:alphaOff val="0"/>
              </a:schemeClr>
            </a:fontRef>
          </p:style>
          <p:txBody>
            <a:bodyPr spcFirstLastPara="0" vert="horz" wrap="square" lIns="252000" tIns="85863" rIns="223299" bIns="85863" numCol="1" spcCol="1270" anchor="t" anchorCtr="0">
              <a:noAutofit/>
            </a:bodyPr>
            <a:lstStyle/>
            <a:p>
              <a:pPr marL="228600" lvl="1" indent="-228600" algn="l" defTabSz="1200150">
                <a:lnSpc>
                  <a:spcPct val="90000"/>
                </a:lnSpc>
                <a:spcBef>
                  <a:spcPct val="0"/>
                </a:spcBef>
                <a:spcAft>
                  <a:spcPct val="15000"/>
                </a:spcAft>
                <a:buNone/>
              </a:pPr>
              <a:r>
                <a:rPr lang="en-IN" sz="2700" kern="1200" dirty="0"/>
                <a:t>Business Valuation</a:t>
              </a:r>
            </a:p>
          </p:txBody>
        </p:sp>
        <p:sp>
          <p:nvSpPr>
            <p:cNvPr id="21" name="Freeform: Shape 20">
              <a:extLst>
                <a:ext uri="{FF2B5EF4-FFF2-40B4-BE49-F238E27FC236}">
                  <a16:creationId xmlns:a16="http://schemas.microsoft.com/office/drawing/2014/main" xmlns="" id="{8787A7B0-F30C-4801-A271-F2F7AEF697A9}"/>
                </a:ext>
              </a:extLst>
            </p:cNvPr>
            <p:cNvSpPr/>
            <p:nvPr/>
          </p:nvSpPr>
          <p:spPr>
            <a:xfrm>
              <a:off x="581025" y="4435482"/>
              <a:ext cx="4411980" cy="549743"/>
            </a:xfrm>
            <a:custGeom>
              <a:avLst/>
              <a:gdLst>
                <a:gd name="connsiteX0" fmla="*/ 0 w 4411980"/>
                <a:gd name="connsiteY0" fmla="*/ 91626 h 549743"/>
                <a:gd name="connsiteX1" fmla="*/ 91626 w 4411980"/>
                <a:gd name="connsiteY1" fmla="*/ 0 h 549743"/>
                <a:gd name="connsiteX2" fmla="*/ 4320354 w 4411980"/>
                <a:gd name="connsiteY2" fmla="*/ 0 h 549743"/>
                <a:gd name="connsiteX3" fmla="*/ 4411980 w 4411980"/>
                <a:gd name="connsiteY3" fmla="*/ 91626 h 549743"/>
                <a:gd name="connsiteX4" fmla="*/ 4411980 w 4411980"/>
                <a:gd name="connsiteY4" fmla="*/ 458117 h 549743"/>
                <a:gd name="connsiteX5" fmla="*/ 4320354 w 4411980"/>
                <a:gd name="connsiteY5" fmla="*/ 549743 h 549743"/>
                <a:gd name="connsiteX6" fmla="*/ 91626 w 4411980"/>
                <a:gd name="connsiteY6" fmla="*/ 549743 h 549743"/>
                <a:gd name="connsiteX7" fmla="*/ 0 w 4411980"/>
                <a:gd name="connsiteY7" fmla="*/ 458117 h 549743"/>
                <a:gd name="connsiteX8" fmla="*/ 0 w 4411980"/>
                <a:gd name="connsiteY8" fmla="*/ 91626 h 5497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411980" h="549743">
                  <a:moveTo>
                    <a:pt x="0" y="91626"/>
                  </a:moveTo>
                  <a:cubicBezTo>
                    <a:pt x="0" y="41022"/>
                    <a:pt x="41022" y="0"/>
                    <a:pt x="91626" y="0"/>
                  </a:cubicBezTo>
                  <a:lnTo>
                    <a:pt x="4320354" y="0"/>
                  </a:lnTo>
                  <a:cubicBezTo>
                    <a:pt x="4370958" y="0"/>
                    <a:pt x="4411980" y="41022"/>
                    <a:pt x="4411980" y="91626"/>
                  </a:cubicBezTo>
                  <a:lnTo>
                    <a:pt x="4411980" y="458117"/>
                  </a:lnTo>
                  <a:cubicBezTo>
                    <a:pt x="4411980" y="508721"/>
                    <a:pt x="4370958" y="549743"/>
                    <a:pt x="4320354" y="549743"/>
                  </a:cubicBezTo>
                  <a:lnTo>
                    <a:pt x="91626" y="549743"/>
                  </a:lnTo>
                  <a:cubicBezTo>
                    <a:pt x="41022" y="549743"/>
                    <a:pt x="0" y="508721"/>
                    <a:pt x="0" y="458117"/>
                  </a:cubicBezTo>
                  <a:lnTo>
                    <a:pt x="0" y="91626"/>
                  </a:lnTo>
                  <a:close/>
                </a:path>
              </a:pathLst>
            </a:custGeom>
          </p:spPr>
          <p:style>
            <a:lnRef idx="0">
              <a:schemeClr val="lt1">
                <a:hueOff val="0"/>
                <a:satOff val="0"/>
                <a:lumOff val="0"/>
                <a:alphaOff val="0"/>
              </a:schemeClr>
            </a:lnRef>
            <a:fillRef idx="3">
              <a:schemeClr val="accent2">
                <a:hueOff val="0"/>
                <a:satOff val="0"/>
                <a:lumOff val="0"/>
                <a:alphaOff val="0"/>
              </a:schemeClr>
            </a:fillRef>
            <a:effectRef idx="3">
              <a:schemeClr val="accent2">
                <a:hueOff val="0"/>
                <a:satOff val="0"/>
                <a:lumOff val="0"/>
                <a:alphaOff val="0"/>
              </a:schemeClr>
            </a:effectRef>
            <a:fontRef idx="minor">
              <a:schemeClr val="lt1"/>
            </a:fontRef>
          </p:style>
          <p:txBody>
            <a:bodyPr spcFirstLastPara="0" vert="horz" wrap="square" lIns="129706" tIns="78271" rIns="129706" bIns="78271" numCol="1" spcCol="1270" anchor="ctr" anchorCtr="0">
              <a:noAutofit/>
            </a:bodyPr>
            <a:lstStyle/>
            <a:p>
              <a:pPr marL="0" lvl="0" indent="0" algn="ctr" defTabSz="1200150">
                <a:lnSpc>
                  <a:spcPct val="90000"/>
                </a:lnSpc>
                <a:spcBef>
                  <a:spcPct val="0"/>
                </a:spcBef>
                <a:spcAft>
                  <a:spcPct val="35000"/>
                </a:spcAft>
                <a:buNone/>
              </a:pPr>
              <a:r>
                <a:rPr lang="en-IN" sz="2700" kern="1200" dirty="0"/>
                <a:t>ICAI VS 301</a:t>
              </a:r>
            </a:p>
          </p:txBody>
        </p:sp>
      </p:grpSp>
      <p:grpSp>
        <p:nvGrpSpPr>
          <p:cNvPr id="32" name="Group 31">
            <a:extLst>
              <a:ext uri="{FF2B5EF4-FFF2-40B4-BE49-F238E27FC236}">
                <a16:creationId xmlns:a16="http://schemas.microsoft.com/office/drawing/2014/main" xmlns="" id="{47C4DC8A-D860-450A-9BC4-68082826ADF1}"/>
              </a:ext>
            </a:extLst>
          </p:cNvPr>
          <p:cNvGrpSpPr/>
          <p:nvPr/>
        </p:nvGrpSpPr>
        <p:grpSpPr>
          <a:xfrm>
            <a:off x="581025" y="5207347"/>
            <a:ext cx="11029949" cy="549743"/>
            <a:chOff x="581025" y="5040200"/>
            <a:chExt cx="11029949" cy="549743"/>
          </a:xfrm>
        </p:grpSpPr>
        <p:sp>
          <p:nvSpPr>
            <p:cNvPr id="22" name="Freeform: Shape 21">
              <a:extLst>
                <a:ext uri="{FF2B5EF4-FFF2-40B4-BE49-F238E27FC236}">
                  <a16:creationId xmlns:a16="http://schemas.microsoft.com/office/drawing/2014/main" xmlns="" id="{02B75DC4-BBC6-4403-A07C-C49BE03D6DBE}"/>
                </a:ext>
              </a:extLst>
            </p:cNvPr>
            <p:cNvSpPr/>
            <p:nvPr/>
          </p:nvSpPr>
          <p:spPr>
            <a:xfrm>
              <a:off x="4993004" y="5040200"/>
              <a:ext cx="6617970" cy="549743"/>
            </a:xfrm>
            <a:custGeom>
              <a:avLst/>
              <a:gdLst>
                <a:gd name="connsiteX0" fmla="*/ 0 w 6617970"/>
                <a:gd name="connsiteY0" fmla="*/ 68718 h 549743"/>
                <a:gd name="connsiteX1" fmla="*/ 6343099 w 6617970"/>
                <a:gd name="connsiteY1" fmla="*/ 68718 h 549743"/>
                <a:gd name="connsiteX2" fmla="*/ 6343099 w 6617970"/>
                <a:gd name="connsiteY2" fmla="*/ 0 h 549743"/>
                <a:gd name="connsiteX3" fmla="*/ 6617970 w 6617970"/>
                <a:gd name="connsiteY3" fmla="*/ 274872 h 549743"/>
                <a:gd name="connsiteX4" fmla="*/ 6343099 w 6617970"/>
                <a:gd name="connsiteY4" fmla="*/ 549743 h 549743"/>
                <a:gd name="connsiteX5" fmla="*/ 6343099 w 6617970"/>
                <a:gd name="connsiteY5" fmla="*/ 481025 h 549743"/>
                <a:gd name="connsiteX6" fmla="*/ 0 w 6617970"/>
                <a:gd name="connsiteY6" fmla="*/ 481025 h 549743"/>
                <a:gd name="connsiteX7" fmla="*/ 0 w 6617970"/>
                <a:gd name="connsiteY7" fmla="*/ 68718 h 5497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617970" h="549743">
                  <a:moveTo>
                    <a:pt x="0" y="68718"/>
                  </a:moveTo>
                  <a:lnTo>
                    <a:pt x="6343099" y="68718"/>
                  </a:lnTo>
                  <a:lnTo>
                    <a:pt x="6343099" y="0"/>
                  </a:lnTo>
                  <a:lnTo>
                    <a:pt x="6617970" y="274872"/>
                  </a:lnTo>
                  <a:lnTo>
                    <a:pt x="6343099" y="549743"/>
                  </a:lnTo>
                  <a:lnTo>
                    <a:pt x="6343099" y="481025"/>
                  </a:lnTo>
                  <a:lnTo>
                    <a:pt x="0" y="481025"/>
                  </a:lnTo>
                  <a:lnTo>
                    <a:pt x="0" y="68718"/>
                  </a:lnTo>
                  <a:close/>
                </a:path>
              </a:pathLst>
            </a:custGeom>
            <a:solidFill>
              <a:schemeClr val="tx1">
                <a:lumMod val="20000"/>
                <a:lumOff val="80000"/>
                <a:alpha val="90000"/>
              </a:schemeClr>
            </a:solidFill>
          </p:spPr>
          <p:style>
            <a:lnRef idx="1">
              <a:schemeClr val="accent3">
                <a:tint val="40000"/>
                <a:alpha val="90000"/>
                <a:hueOff val="0"/>
                <a:satOff val="0"/>
                <a:lumOff val="0"/>
                <a:alphaOff val="0"/>
              </a:schemeClr>
            </a:lnRef>
            <a:fillRef idx="1">
              <a:scrgbClr r="0" g="0" b="0"/>
            </a:fillRef>
            <a:effectRef idx="2">
              <a:schemeClr val="accent3">
                <a:tint val="40000"/>
                <a:alpha val="90000"/>
                <a:hueOff val="0"/>
                <a:satOff val="0"/>
                <a:lumOff val="0"/>
                <a:alphaOff val="0"/>
              </a:schemeClr>
            </a:effectRef>
            <a:fontRef idx="minor">
              <a:schemeClr val="dk1">
                <a:hueOff val="0"/>
                <a:satOff val="0"/>
                <a:lumOff val="0"/>
                <a:alphaOff val="0"/>
              </a:schemeClr>
            </a:fontRef>
          </p:style>
          <p:txBody>
            <a:bodyPr spcFirstLastPara="0" vert="horz" wrap="square" lIns="252000" tIns="85863" rIns="223299" bIns="85863" numCol="1" spcCol="1270" anchor="t" anchorCtr="0">
              <a:noAutofit/>
            </a:bodyPr>
            <a:lstStyle/>
            <a:p>
              <a:pPr marL="228600" lvl="1" indent="-228600" algn="l" defTabSz="1200150">
                <a:lnSpc>
                  <a:spcPct val="90000"/>
                </a:lnSpc>
                <a:spcBef>
                  <a:spcPct val="0"/>
                </a:spcBef>
                <a:spcAft>
                  <a:spcPct val="15000"/>
                </a:spcAft>
                <a:buNone/>
              </a:pPr>
              <a:r>
                <a:rPr lang="en-IN" sz="2700" kern="1200" dirty="0"/>
                <a:t>Intangible Assets</a:t>
              </a:r>
            </a:p>
          </p:txBody>
        </p:sp>
        <p:sp>
          <p:nvSpPr>
            <p:cNvPr id="23" name="Freeform: Shape 22">
              <a:extLst>
                <a:ext uri="{FF2B5EF4-FFF2-40B4-BE49-F238E27FC236}">
                  <a16:creationId xmlns:a16="http://schemas.microsoft.com/office/drawing/2014/main" xmlns="" id="{3FC71AF0-5EA2-4572-8246-4A7EF842A0C1}"/>
                </a:ext>
              </a:extLst>
            </p:cNvPr>
            <p:cNvSpPr/>
            <p:nvPr/>
          </p:nvSpPr>
          <p:spPr>
            <a:xfrm>
              <a:off x="581025" y="5040200"/>
              <a:ext cx="4411980" cy="549743"/>
            </a:xfrm>
            <a:custGeom>
              <a:avLst/>
              <a:gdLst>
                <a:gd name="connsiteX0" fmla="*/ 0 w 4411980"/>
                <a:gd name="connsiteY0" fmla="*/ 91626 h 549743"/>
                <a:gd name="connsiteX1" fmla="*/ 91626 w 4411980"/>
                <a:gd name="connsiteY1" fmla="*/ 0 h 549743"/>
                <a:gd name="connsiteX2" fmla="*/ 4320354 w 4411980"/>
                <a:gd name="connsiteY2" fmla="*/ 0 h 549743"/>
                <a:gd name="connsiteX3" fmla="*/ 4411980 w 4411980"/>
                <a:gd name="connsiteY3" fmla="*/ 91626 h 549743"/>
                <a:gd name="connsiteX4" fmla="*/ 4411980 w 4411980"/>
                <a:gd name="connsiteY4" fmla="*/ 458117 h 549743"/>
                <a:gd name="connsiteX5" fmla="*/ 4320354 w 4411980"/>
                <a:gd name="connsiteY5" fmla="*/ 549743 h 549743"/>
                <a:gd name="connsiteX6" fmla="*/ 91626 w 4411980"/>
                <a:gd name="connsiteY6" fmla="*/ 549743 h 549743"/>
                <a:gd name="connsiteX7" fmla="*/ 0 w 4411980"/>
                <a:gd name="connsiteY7" fmla="*/ 458117 h 549743"/>
                <a:gd name="connsiteX8" fmla="*/ 0 w 4411980"/>
                <a:gd name="connsiteY8" fmla="*/ 91626 h 5497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411980" h="549743">
                  <a:moveTo>
                    <a:pt x="0" y="91626"/>
                  </a:moveTo>
                  <a:cubicBezTo>
                    <a:pt x="0" y="41022"/>
                    <a:pt x="41022" y="0"/>
                    <a:pt x="91626" y="0"/>
                  </a:cubicBezTo>
                  <a:lnTo>
                    <a:pt x="4320354" y="0"/>
                  </a:lnTo>
                  <a:cubicBezTo>
                    <a:pt x="4370958" y="0"/>
                    <a:pt x="4411980" y="41022"/>
                    <a:pt x="4411980" y="91626"/>
                  </a:cubicBezTo>
                  <a:lnTo>
                    <a:pt x="4411980" y="458117"/>
                  </a:lnTo>
                  <a:cubicBezTo>
                    <a:pt x="4411980" y="508721"/>
                    <a:pt x="4370958" y="549743"/>
                    <a:pt x="4320354" y="549743"/>
                  </a:cubicBezTo>
                  <a:lnTo>
                    <a:pt x="91626" y="549743"/>
                  </a:lnTo>
                  <a:cubicBezTo>
                    <a:pt x="41022" y="549743"/>
                    <a:pt x="0" y="508721"/>
                    <a:pt x="0" y="458117"/>
                  </a:cubicBezTo>
                  <a:lnTo>
                    <a:pt x="0" y="91626"/>
                  </a:lnTo>
                  <a:close/>
                </a:path>
              </a:pathLst>
            </a:custGeom>
            <a:solidFill>
              <a:schemeClr val="tx1">
                <a:lumMod val="60000"/>
                <a:lumOff val="40000"/>
              </a:schemeClr>
            </a:solidFill>
          </p:spPr>
          <p:style>
            <a:lnRef idx="0">
              <a:schemeClr val="lt1">
                <a:hueOff val="0"/>
                <a:satOff val="0"/>
                <a:lumOff val="0"/>
                <a:alphaOff val="0"/>
              </a:schemeClr>
            </a:lnRef>
            <a:fillRef idx="3">
              <a:scrgbClr r="0" g="0" b="0"/>
            </a:fillRef>
            <a:effectRef idx="3">
              <a:schemeClr val="accent3">
                <a:hueOff val="0"/>
                <a:satOff val="0"/>
                <a:lumOff val="0"/>
                <a:alphaOff val="0"/>
              </a:schemeClr>
            </a:effectRef>
            <a:fontRef idx="minor">
              <a:schemeClr val="lt1"/>
            </a:fontRef>
          </p:style>
          <p:txBody>
            <a:bodyPr spcFirstLastPara="0" vert="horz" wrap="square" lIns="129706" tIns="78271" rIns="129706" bIns="78271" numCol="1" spcCol="1270" anchor="ctr" anchorCtr="0">
              <a:noAutofit/>
            </a:bodyPr>
            <a:lstStyle/>
            <a:p>
              <a:pPr marL="0" lvl="0" indent="0" algn="ctr" defTabSz="1200150">
                <a:lnSpc>
                  <a:spcPct val="90000"/>
                </a:lnSpc>
                <a:spcBef>
                  <a:spcPct val="0"/>
                </a:spcBef>
                <a:spcAft>
                  <a:spcPct val="35000"/>
                </a:spcAft>
                <a:buNone/>
              </a:pPr>
              <a:r>
                <a:rPr lang="en-IN" sz="2700" kern="1200" dirty="0"/>
                <a:t>ICAI VS 302</a:t>
              </a:r>
            </a:p>
          </p:txBody>
        </p:sp>
      </p:grpSp>
      <p:grpSp>
        <p:nvGrpSpPr>
          <p:cNvPr id="33" name="Group 32">
            <a:extLst>
              <a:ext uri="{FF2B5EF4-FFF2-40B4-BE49-F238E27FC236}">
                <a16:creationId xmlns:a16="http://schemas.microsoft.com/office/drawing/2014/main" xmlns="" id="{DDD7A06C-9822-4F49-960A-852FF9CFAC86}"/>
              </a:ext>
            </a:extLst>
          </p:cNvPr>
          <p:cNvGrpSpPr/>
          <p:nvPr/>
        </p:nvGrpSpPr>
        <p:grpSpPr>
          <a:xfrm>
            <a:off x="581025" y="5812065"/>
            <a:ext cx="11029949" cy="549743"/>
            <a:chOff x="581025" y="5644918"/>
            <a:chExt cx="11029949" cy="549743"/>
          </a:xfrm>
        </p:grpSpPr>
        <p:sp>
          <p:nvSpPr>
            <p:cNvPr id="24" name="Freeform: Shape 23">
              <a:extLst>
                <a:ext uri="{FF2B5EF4-FFF2-40B4-BE49-F238E27FC236}">
                  <a16:creationId xmlns:a16="http://schemas.microsoft.com/office/drawing/2014/main" xmlns="" id="{867A51A2-B387-4C65-88DC-C946131BCFE0}"/>
                </a:ext>
              </a:extLst>
            </p:cNvPr>
            <p:cNvSpPr/>
            <p:nvPr/>
          </p:nvSpPr>
          <p:spPr>
            <a:xfrm>
              <a:off x="4993004" y="5644918"/>
              <a:ext cx="6617970" cy="549743"/>
            </a:xfrm>
            <a:custGeom>
              <a:avLst/>
              <a:gdLst>
                <a:gd name="connsiteX0" fmla="*/ 0 w 6617970"/>
                <a:gd name="connsiteY0" fmla="*/ 68718 h 549743"/>
                <a:gd name="connsiteX1" fmla="*/ 6343099 w 6617970"/>
                <a:gd name="connsiteY1" fmla="*/ 68718 h 549743"/>
                <a:gd name="connsiteX2" fmla="*/ 6343099 w 6617970"/>
                <a:gd name="connsiteY2" fmla="*/ 0 h 549743"/>
                <a:gd name="connsiteX3" fmla="*/ 6617970 w 6617970"/>
                <a:gd name="connsiteY3" fmla="*/ 274872 h 549743"/>
                <a:gd name="connsiteX4" fmla="*/ 6343099 w 6617970"/>
                <a:gd name="connsiteY4" fmla="*/ 549743 h 549743"/>
                <a:gd name="connsiteX5" fmla="*/ 6343099 w 6617970"/>
                <a:gd name="connsiteY5" fmla="*/ 481025 h 549743"/>
                <a:gd name="connsiteX6" fmla="*/ 0 w 6617970"/>
                <a:gd name="connsiteY6" fmla="*/ 481025 h 549743"/>
                <a:gd name="connsiteX7" fmla="*/ 0 w 6617970"/>
                <a:gd name="connsiteY7" fmla="*/ 68718 h 5497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617970" h="549743">
                  <a:moveTo>
                    <a:pt x="0" y="68718"/>
                  </a:moveTo>
                  <a:lnTo>
                    <a:pt x="6343099" y="68718"/>
                  </a:lnTo>
                  <a:lnTo>
                    <a:pt x="6343099" y="0"/>
                  </a:lnTo>
                  <a:lnTo>
                    <a:pt x="6617970" y="274872"/>
                  </a:lnTo>
                  <a:lnTo>
                    <a:pt x="6343099" y="549743"/>
                  </a:lnTo>
                  <a:lnTo>
                    <a:pt x="6343099" y="481025"/>
                  </a:lnTo>
                  <a:lnTo>
                    <a:pt x="0" y="481025"/>
                  </a:lnTo>
                  <a:lnTo>
                    <a:pt x="0" y="68718"/>
                  </a:lnTo>
                  <a:close/>
                </a:path>
              </a:pathLst>
            </a:custGeom>
            <a:solidFill>
              <a:schemeClr val="accent6">
                <a:lumMod val="20000"/>
                <a:lumOff val="80000"/>
                <a:alpha val="90000"/>
              </a:schemeClr>
            </a:solidFill>
          </p:spPr>
          <p:style>
            <a:lnRef idx="1">
              <a:schemeClr val="accent4">
                <a:tint val="40000"/>
                <a:alpha val="90000"/>
                <a:hueOff val="0"/>
                <a:satOff val="0"/>
                <a:lumOff val="0"/>
                <a:alphaOff val="0"/>
              </a:schemeClr>
            </a:lnRef>
            <a:fillRef idx="1">
              <a:scrgbClr r="0" g="0" b="0"/>
            </a:fillRef>
            <a:effectRef idx="2">
              <a:schemeClr val="accent4">
                <a:tint val="40000"/>
                <a:alpha val="90000"/>
                <a:hueOff val="0"/>
                <a:satOff val="0"/>
                <a:lumOff val="0"/>
                <a:alphaOff val="0"/>
              </a:schemeClr>
            </a:effectRef>
            <a:fontRef idx="minor">
              <a:schemeClr val="dk1">
                <a:hueOff val="0"/>
                <a:satOff val="0"/>
                <a:lumOff val="0"/>
                <a:alphaOff val="0"/>
              </a:schemeClr>
            </a:fontRef>
          </p:style>
          <p:txBody>
            <a:bodyPr spcFirstLastPara="0" vert="horz" wrap="square" lIns="252000" tIns="85863" rIns="223299" bIns="85863" numCol="1" spcCol="1270" anchor="t" anchorCtr="0">
              <a:noAutofit/>
            </a:bodyPr>
            <a:lstStyle/>
            <a:p>
              <a:pPr marL="228600" lvl="1" indent="-228600" algn="l" defTabSz="1200150">
                <a:lnSpc>
                  <a:spcPct val="90000"/>
                </a:lnSpc>
                <a:spcBef>
                  <a:spcPct val="0"/>
                </a:spcBef>
                <a:spcAft>
                  <a:spcPct val="15000"/>
                </a:spcAft>
                <a:buNone/>
              </a:pPr>
              <a:r>
                <a:rPr lang="en-IN" sz="2700" kern="1200" dirty="0"/>
                <a:t>Financial Instruments</a:t>
              </a:r>
            </a:p>
          </p:txBody>
        </p:sp>
        <p:sp>
          <p:nvSpPr>
            <p:cNvPr id="25" name="Freeform: Shape 24">
              <a:extLst>
                <a:ext uri="{FF2B5EF4-FFF2-40B4-BE49-F238E27FC236}">
                  <a16:creationId xmlns:a16="http://schemas.microsoft.com/office/drawing/2014/main" xmlns="" id="{3C4035F2-E071-4D36-A01F-FF8945AB52C2}"/>
                </a:ext>
              </a:extLst>
            </p:cNvPr>
            <p:cNvSpPr/>
            <p:nvPr/>
          </p:nvSpPr>
          <p:spPr>
            <a:xfrm>
              <a:off x="581025" y="5644918"/>
              <a:ext cx="4411980" cy="549743"/>
            </a:xfrm>
            <a:custGeom>
              <a:avLst/>
              <a:gdLst>
                <a:gd name="connsiteX0" fmla="*/ 0 w 4411980"/>
                <a:gd name="connsiteY0" fmla="*/ 91626 h 549743"/>
                <a:gd name="connsiteX1" fmla="*/ 91626 w 4411980"/>
                <a:gd name="connsiteY1" fmla="*/ 0 h 549743"/>
                <a:gd name="connsiteX2" fmla="*/ 4320354 w 4411980"/>
                <a:gd name="connsiteY2" fmla="*/ 0 h 549743"/>
                <a:gd name="connsiteX3" fmla="*/ 4411980 w 4411980"/>
                <a:gd name="connsiteY3" fmla="*/ 91626 h 549743"/>
                <a:gd name="connsiteX4" fmla="*/ 4411980 w 4411980"/>
                <a:gd name="connsiteY4" fmla="*/ 458117 h 549743"/>
                <a:gd name="connsiteX5" fmla="*/ 4320354 w 4411980"/>
                <a:gd name="connsiteY5" fmla="*/ 549743 h 549743"/>
                <a:gd name="connsiteX6" fmla="*/ 91626 w 4411980"/>
                <a:gd name="connsiteY6" fmla="*/ 549743 h 549743"/>
                <a:gd name="connsiteX7" fmla="*/ 0 w 4411980"/>
                <a:gd name="connsiteY7" fmla="*/ 458117 h 549743"/>
                <a:gd name="connsiteX8" fmla="*/ 0 w 4411980"/>
                <a:gd name="connsiteY8" fmla="*/ 91626 h 5497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411980" h="549743">
                  <a:moveTo>
                    <a:pt x="0" y="91626"/>
                  </a:moveTo>
                  <a:cubicBezTo>
                    <a:pt x="0" y="41022"/>
                    <a:pt x="41022" y="0"/>
                    <a:pt x="91626" y="0"/>
                  </a:cubicBezTo>
                  <a:lnTo>
                    <a:pt x="4320354" y="0"/>
                  </a:lnTo>
                  <a:cubicBezTo>
                    <a:pt x="4370958" y="0"/>
                    <a:pt x="4411980" y="41022"/>
                    <a:pt x="4411980" y="91626"/>
                  </a:cubicBezTo>
                  <a:lnTo>
                    <a:pt x="4411980" y="458117"/>
                  </a:lnTo>
                  <a:cubicBezTo>
                    <a:pt x="4411980" y="508721"/>
                    <a:pt x="4370958" y="549743"/>
                    <a:pt x="4320354" y="549743"/>
                  </a:cubicBezTo>
                  <a:lnTo>
                    <a:pt x="91626" y="549743"/>
                  </a:lnTo>
                  <a:cubicBezTo>
                    <a:pt x="41022" y="549743"/>
                    <a:pt x="0" y="508721"/>
                    <a:pt x="0" y="458117"/>
                  </a:cubicBezTo>
                  <a:lnTo>
                    <a:pt x="0" y="91626"/>
                  </a:lnTo>
                  <a:close/>
                </a:path>
              </a:pathLst>
            </a:custGeom>
            <a:solidFill>
              <a:srgbClr val="00A891"/>
            </a:solidFill>
          </p:spPr>
          <p:style>
            <a:lnRef idx="0">
              <a:schemeClr val="lt1">
                <a:hueOff val="0"/>
                <a:satOff val="0"/>
                <a:lumOff val="0"/>
                <a:alphaOff val="0"/>
              </a:schemeClr>
            </a:lnRef>
            <a:fillRef idx="3">
              <a:scrgbClr r="0" g="0" b="0"/>
            </a:fillRef>
            <a:effectRef idx="3">
              <a:schemeClr val="accent4">
                <a:hueOff val="0"/>
                <a:satOff val="0"/>
                <a:lumOff val="0"/>
                <a:alphaOff val="0"/>
              </a:schemeClr>
            </a:effectRef>
            <a:fontRef idx="minor">
              <a:schemeClr val="lt1"/>
            </a:fontRef>
          </p:style>
          <p:txBody>
            <a:bodyPr spcFirstLastPara="0" vert="horz" wrap="square" lIns="129706" tIns="78271" rIns="129706" bIns="78271" numCol="1" spcCol="1270" anchor="ctr" anchorCtr="0">
              <a:noAutofit/>
            </a:bodyPr>
            <a:lstStyle/>
            <a:p>
              <a:pPr marL="0" lvl="0" indent="0" algn="ctr" defTabSz="1200150">
                <a:lnSpc>
                  <a:spcPct val="90000"/>
                </a:lnSpc>
                <a:spcBef>
                  <a:spcPct val="0"/>
                </a:spcBef>
                <a:spcAft>
                  <a:spcPct val="35000"/>
                </a:spcAft>
                <a:buNone/>
              </a:pPr>
              <a:r>
                <a:rPr lang="en-IN" sz="2700" kern="1200" dirty="0"/>
                <a:t>ICAI VS 303</a:t>
              </a:r>
            </a:p>
          </p:txBody>
        </p:sp>
      </p:grpSp>
      <p:sp>
        <p:nvSpPr>
          <p:cNvPr id="5" name="Footer Placeholder 2">
            <a:extLst>
              <a:ext uri="{FF2B5EF4-FFF2-40B4-BE49-F238E27FC236}">
                <a16:creationId xmlns:a16="http://schemas.microsoft.com/office/drawing/2014/main" xmlns="" id="{3C40B599-F45B-FB5F-6E67-DB5AA211778B}"/>
              </a:ext>
            </a:extLst>
          </p:cNvPr>
          <p:cNvSpPr>
            <a:spLocks noGrp="1"/>
          </p:cNvSpPr>
          <p:nvPr>
            <p:ph type="ftr" sz="quarter" idx="11"/>
          </p:nvPr>
        </p:nvSpPr>
        <p:spPr>
          <a:xfrm>
            <a:off x="581192" y="6415639"/>
            <a:ext cx="6917210" cy="365125"/>
          </a:xfrm>
        </p:spPr>
        <p:txBody>
          <a:bodyPr/>
          <a:lstStyle/>
          <a:p>
            <a:r>
              <a:rPr lang="en-IN" b="1" dirty="0"/>
              <a:t>CA PARAG VED</a:t>
            </a:r>
          </a:p>
        </p:txBody>
      </p:sp>
    </p:spTree>
    <p:extLst>
      <p:ext uri="{BB962C8B-B14F-4D97-AF65-F5344CB8AC3E}">
        <p14:creationId xmlns:p14="http://schemas.microsoft.com/office/powerpoint/2010/main" val="418436995"/>
      </p:ext>
    </p:extLst>
  </p:cSld>
  <p:clrMapOvr>
    <a:masterClrMapping/>
  </p:clrMapOvr>
</p:sld>
</file>

<file path=ppt/theme/theme1.xml><?xml version="1.0" encoding="utf-8"?>
<a:theme xmlns:a="http://schemas.openxmlformats.org/drawingml/2006/main" name="Dividend">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Dividend">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Dividend" id="{9697A71B-4AB7-4A1A-BD5B-BB2D22835B57}" vid="{C21699FF-00E4-43C8-BBCC-D7E5536C371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1570</TotalTime>
  <Words>1985</Words>
  <Application>Microsoft Office PowerPoint</Application>
  <PresentationFormat>Custom</PresentationFormat>
  <Paragraphs>436</Paragraphs>
  <Slides>48</Slides>
  <Notes>9</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48</vt:i4>
      </vt:variant>
    </vt:vector>
  </HeadingPairs>
  <TitlesOfParts>
    <vt:vector size="50" baseType="lpstr">
      <vt:lpstr>Dividend</vt:lpstr>
      <vt:lpstr>Worksheet</vt:lpstr>
      <vt:lpstr> CA Professional summit - hyderabad VALUATIONs for mergers &amp; acquisitions including business valuations</vt:lpstr>
      <vt:lpstr>INDEX</vt:lpstr>
      <vt:lpstr>Evolution of valuation</vt:lpstr>
      <vt:lpstr>EVOLUTION OF VALUATION</vt:lpstr>
      <vt:lpstr>REGISTERED VALUER (1/2) </vt:lpstr>
      <vt:lpstr>REGISTERED VALUER (2/2) </vt:lpstr>
      <vt:lpstr>VALUATION STANDARDS OVERVIEW</vt:lpstr>
      <vt:lpstr>ICAI VALUATION STANDARDS (‘ICAI VS’)2018</vt:lpstr>
      <vt:lpstr>ICAI VS 2018</vt:lpstr>
      <vt:lpstr>Valuation CONCEPTS &amp; PURPOSE</vt:lpstr>
      <vt:lpstr>VALUATION CONCEPTS</vt:lpstr>
      <vt:lpstr>TYPES OF ASSETS</vt:lpstr>
      <vt:lpstr>PURPOSE OF VALUATION</vt:lpstr>
      <vt:lpstr>VALUATION METHODOLOGIES</vt:lpstr>
      <vt:lpstr>VALUATION METHODOLOGIES</vt:lpstr>
      <vt:lpstr>INCOME APPROACH</vt:lpstr>
      <vt:lpstr>DISCOUNTED CASH FLOW (DCF) METHOD</vt:lpstr>
      <vt:lpstr>FcfE v/s fcfF</vt:lpstr>
      <vt:lpstr>Cash flows</vt:lpstr>
      <vt:lpstr>Discounting factor</vt:lpstr>
      <vt:lpstr>DCF VALUE</vt:lpstr>
      <vt:lpstr>EXAMPLE – DISCOUNTED CASH FLOW (DCF) METHOD</vt:lpstr>
      <vt:lpstr>EXAMPLE – DISCOUNTED CASH FLOW (DCF) METHOD</vt:lpstr>
      <vt:lpstr>MARKET APPROACH</vt:lpstr>
      <vt:lpstr>MARKET PRICE METHOD</vt:lpstr>
      <vt:lpstr>CASE STUDY 1 - SELECTION OF sTOCK EXCHANGE</vt:lpstr>
      <vt:lpstr>EXAMPLE - MARKET PRICE METHOD</vt:lpstr>
      <vt:lpstr>COMPARABLE COMPANIES MULTIPLE (CCM) / TRANSACTION MULTIPLE (CTM) METHOD</vt:lpstr>
      <vt:lpstr>Steps for CCM Method / CTM Method</vt:lpstr>
      <vt:lpstr>COMPARABLE COMPANIES MULTIPLE METHOD</vt:lpstr>
      <vt:lpstr>MARKET MULTIPLES - Examples</vt:lpstr>
      <vt:lpstr>MAINTAINABLE PROFITS</vt:lpstr>
      <vt:lpstr>MULTIPLE</vt:lpstr>
      <vt:lpstr>Example - CCM Method</vt:lpstr>
      <vt:lpstr>COST APPROACH</vt:lpstr>
      <vt:lpstr>NET ASSETS VALUE (‘NAV’) METHOD</vt:lpstr>
      <vt:lpstr>REPLACEMENT / REALISABLE VALUE METHOD</vt:lpstr>
      <vt:lpstr>example – NET ASSETS METHOD</vt:lpstr>
      <vt:lpstr>COMMON ADJUSTMENTS</vt:lpstr>
      <vt:lpstr>Selection of methods</vt:lpstr>
      <vt:lpstr>Other Value Drivers</vt:lpstr>
      <vt:lpstr>REACHING A RECOMMENDATION</vt:lpstr>
      <vt:lpstr>Issues in valuation</vt:lpstr>
      <vt:lpstr>Issues in valuation</vt:lpstr>
      <vt:lpstr>JUDICIAL PRONOUNCEMENTS</vt:lpstr>
      <vt:lpstr>JUDICIAL PRONOUNCEMENTS</vt:lpstr>
      <vt:lpstr>JUDICIAL PRONOUNCEMENTS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Valuation – Overview &amp; Methodologies</dc:title>
  <dc:creator>Ruhi Shah</dc:creator>
  <cp:lastModifiedBy>Administrator</cp:lastModifiedBy>
  <cp:revision>69</cp:revision>
  <dcterms:created xsi:type="dcterms:W3CDTF">2019-06-25T07:01:22Z</dcterms:created>
  <dcterms:modified xsi:type="dcterms:W3CDTF">2026-05-02T09:49:29Z</dcterms:modified>
</cp:coreProperties>
</file>