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0" r:id="rId1"/>
  </p:sldMasterIdLst>
  <p:notesMasterIdLst>
    <p:notesMasterId r:id="rId36"/>
  </p:notesMasterIdLst>
  <p:handoutMasterIdLst>
    <p:handoutMasterId r:id="rId37"/>
  </p:handoutMasterIdLst>
  <p:sldIdLst>
    <p:sldId id="256" r:id="rId2"/>
    <p:sldId id="345" r:id="rId3"/>
    <p:sldId id="347" r:id="rId4"/>
    <p:sldId id="303" r:id="rId5"/>
    <p:sldId id="346" r:id="rId6"/>
    <p:sldId id="348" r:id="rId7"/>
    <p:sldId id="304" r:id="rId8"/>
    <p:sldId id="305" r:id="rId9"/>
    <p:sldId id="310" r:id="rId10"/>
    <p:sldId id="306" r:id="rId11"/>
    <p:sldId id="307" r:id="rId12"/>
    <p:sldId id="309" r:id="rId13"/>
    <p:sldId id="314" r:id="rId14"/>
    <p:sldId id="312" r:id="rId15"/>
    <p:sldId id="313" r:id="rId16"/>
    <p:sldId id="317" r:id="rId17"/>
    <p:sldId id="335" r:id="rId18"/>
    <p:sldId id="342" r:id="rId19"/>
    <p:sldId id="343" r:id="rId20"/>
    <p:sldId id="315" r:id="rId21"/>
    <p:sldId id="337" r:id="rId22"/>
    <p:sldId id="344" r:id="rId23"/>
    <p:sldId id="321" r:id="rId24"/>
    <p:sldId id="322" r:id="rId25"/>
    <p:sldId id="323" r:id="rId26"/>
    <p:sldId id="324" r:id="rId27"/>
    <p:sldId id="328" r:id="rId28"/>
    <p:sldId id="329" r:id="rId29"/>
    <p:sldId id="318" r:id="rId30"/>
    <p:sldId id="326" r:id="rId31"/>
    <p:sldId id="327" r:id="rId32"/>
    <p:sldId id="320" r:id="rId33"/>
    <p:sldId id="330" r:id="rId34"/>
    <p:sldId id="349" r:id="rId35"/>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799" autoAdjust="0"/>
    <p:restoredTop sz="94660"/>
  </p:normalViewPr>
  <p:slideViewPr>
    <p:cSldViewPr snapToGrid="0">
      <p:cViewPr>
        <p:scale>
          <a:sx n="100" d="100"/>
          <a:sy n="100" d="100"/>
        </p:scale>
        <p:origin x="-618" y="-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9F6159-ED38-4B03-A930-6204F1843FB8}" type="doc">
      <dgm:prSet loTypeId="urn:microsoft.com/office/officeart/2008/layout/LinedList" loCatId="list" qsTypeId="urn:microsoft.com/office/officeart/2005/8/quickstyle/simple2" qsCatId="simple" csTypeId="urn:microsoft.com/office/officeart/2005/8/colors/colorful1" csCatId="colorful"/>
      <dgm:spPr/>
      <dgm:t>
        <a:bodyPr/>
        <a:lstStyle/>
        <a:p>
          <a:endParaRPr lang="en-US"/>
        </a:p>
      </dgm:t>
    </dgm:pt>
    <dgm:pt modelId="{1D552BFD-B1CA-476E-8921-D682D35E59AB}">
      <dgm:prSet/>
      <dgm:spPr/>
      <dgm:t>
        <a:bodyPr/>
        <a:lstStyle/>
        <a:p>
          <a:r>
            <a:rPr lang="en-US" b="1" dirty="0">
              <a:solidFill>
                <a:schemeClr val="tx1"/>
              </a:solidFill>
              <a:latin typeface="+mn-lt"/>
              <a:cs typeface="Times New Roman" panose="02020603050405020304" pitchFamily="18" charset="0"/>
            </a:rPr>
            <a:t>The Income Tax Appellate Tribunal (ITAT) was set up on January 25, 1941. Often referred to as the "Mother Tribunal," it is the oldest tribunal in the country and was established under the Indian Income-tax Act, 1922.</a:t>
          </a:r>
          <a:endParaRPr lang="en-US" dirty="0">
            <a:solidFill>
              <a:schemeClr val="tx1"/>
            </a:solidFill>
            <a:latin typeface="+mn-lt"/>
            <a:cs typeface="Times New Roman" panose="02020603050405020304" pitchFamily="18" charset="0"/>
          </a:endParaRPr>
        </a:p>
      </dgm:t>
    </dgm:pt>
    <dgm:pt modelId="{66EFF724-D3E3-40F2-8F03-050E30B3DFEC}" type="parTrans" cxnId="{BC22A025-0A22-4FA7-84B3-5698A210005F}">
      <dgm:prSet/>
      <dgm:spPr/>
      <dgm:t>
        <a:bodyPr/>
        <a:lstStyle/>
        <a:p>
          <a:endParaRPr lang="en-US"/>
        </a:p>
      </dgm:t>
    </dgm:pt>
    <dgm:pt modelId="{AA3DBA38-638F-4FC5-8876-01162B309950}" type="sibTrans" cxnId="{BC22A025-0A22-4FA7-84B3-5698A210005F}">
      <dgm:prSet/>
      <dgm:spPr/>
      <dgm:t>
        <a:bodyPr/>
        <a:lstStyle/>
        <a:p>
          <a:endParaRPr lang="en-US"/>
        </a:p>
      </dgm:t>
    </dgm:pt>
    <dgm:pt modelId="{641504CB-D494-475F-AF99-137F956BEB06}">
      <dgm:prSet/>
      <dgm:spPr/>
      <dgm:t>
        <a:bodyPr/>
        <a:lstStyle/>
        <a:p>
          <a:r>
            <a:rPr lang="en-US" b="1" dirty="0">
              <a:solidFill>
                <a:schemeClr val="tx1"/>
              </a:solidFill>
              <a:latin typeface="+mn-lt"/>
            </a:rPr>
            <a:t>ITAT specializes in dealing with appeals under the Direct Taxes Acts. It is the final/ highest fact-finding Authority. </a:t>
          </a:r>
          <a:endParaRPr lang="en-US" dirty="0">
            <a:solidFill>
              <a:schemeClr val="tx1"/>
            </a:solidFill>
            <a:latin typeface="+mn-lt"/>
          </a:endParaRPr>
        </a:p>
      </dgm:t>
    </dgm:pt>
    <dgm:pt modelId="{5F11A16D-929E-4F86-9218-8A2C1FB74B09}" type="parTrans" cxnId="{21126884-4099-4097-A205-181E1ED17ECD}">
      <dgm:prSet/>
      <dgm:spPr/>
      <dgm:t>
        <a:bodyPr/>
        <a:lstStyle/>
        <a:p>
          <a:endParaRPr lang="en-US"/>
        </a:p>
      </dgm:t>
    </dgm:pt>
    <dgm:pt modelId="{0B47D755-C03C-45A0-8D63-AC2DD9CD972E}" type="sibTrans" cxnId="{21126884-4099-4097-A205-181E1ED17ECD}">
      <dgm:prSet/>
      <dgm:spPr/>
      <dgm:t>
        <a:bodyPr/>
        <a:lstStyle/>
        <a:p>
          <a:endParaRPr lang="en-US"/>
        </a:p>
      </dgm:t>
    </dgm:pt>
    <dgm:pt modelId="{1DFDD902-6A39-49C2-8EC8-747F838EBE31}">
      <dgm:prSet/>
      <dgm:spPr/>
      <dgm:t>
        <a:bodyPr/>
        <a:lstStyle/>
        <a:p>
          <a:r>
            <a:rPr lang="en-US" b="1" dirty="0">
              <a:solidFill>
                <a:schemeClr val="tx1"/>
              </a:solidFill>
              <a:latin typeface="+mn-lt"/>
            </a:rPr>
            <a:t>The orders passed by the ITAT are final, an appeal lies to the High Court only if a substantial question of law arises for determination.</a:t>
          </a:r>
          <a:endParaRPr lang="en-US" dirty="0">
            <a:solidFill>
              <a:schemeClr val="tx1"/>
            </a:solidFill>
            <a:latin typeface="+mn-lt"/>
          </a:endParaRPr>
        </a:p>
      </dgm:t>
    </dgm:pt>
    <dgm:pt modelId="{C2AA39F9-32BD-4A22-BB4A-BF19ED137EAD}" type="parTrans" cxnId="{DC89EEF2-2F96-4847-9558-30DD4D98CE3A}">
      <dgm:prSet/>
      <dgm:spPr/>
      <dgm:t>
        <a:bodyPr/>
        <a:lstStyle/>
        <a:p>
          <a:endParaRPr lang="en-US"/>
        </a:p>
      </dgm:t>
    </dgm:pt>
    <dgm:pt modelId="{ED279F28-EE39-45FA-8966-2E16E83296F3}" type="sibTrans" cxnId="{DC89EEF2-2F96-4847-9558-30DD4D98CE3A}">
      <dgm:prSet/>
      <dgm:spPr/>
      <dgm:t>
        <a:bodyPr/>
        <a:lstStyle/>
        <a:p>
          <a:endParaRPr lang="en-US"/>
        </a:p>
      </dgm:t>
    </dgm:pt>
    <dgm:pt modelId="{3C95331D-E748-4B20-8F6D-7455FD852811}" type="pres">
      <dgm:prSet presAssocID="{5D9F6159-ED38-4B03-A930-6204F1843FB8}" presName="vert0" presStyleCnt="0">
        <dgm:presLayoutVars>
          <dgm:dir/>
          <dgm:animOne val="branch"/>
          <dgm:animLvl val="lvl"/>
        </dgm:presLayoutVars>
      </dgm:prSet>
      <dgm:spPr/>
      <dgm:t>
        <a:bodyPr/>
        <a:lstStyle/>
        <a:p>
          <a:endParaRPr lang="en-US"/>
        </a:p>
      </dgm:t>
    </dgm:pt>
    <dgm:pt modelId="{C361A6C3-C0C9-4497-9633-E3AB7B1AEC0F}" type="pres">
      <dgm:prSet presAssocID="{1D552BFD-B1CA-476E-8921-D682D35E59AB}" presName="thickLine" presStyleLbl="alignNode1" presStyleIdx="0" presStyleCnt="3"/>
      <dgm:spPr/>
    </dgm:pt>
    <dgm:pt modelId="{D540656B-67E8-425B-A7B7-FED0896CA183}" type="pres">
      <dgm:prSet presAssocID="{1D552BFD-B1CA-476E-8921-D682D35E59AB}" presName="horz1" presStyleCnt="0"/>
      <dgm:spPr/>
    </dgm:pt>
    <dgm:pt modelId="{C0C6F6CA-F527-48C0-A48E-A8139FF59A81}" type="pres">
      <dgm:prSet presAssocID="{1D552BFD-B1CA-476E-8921-D682D35E59AB}" presName="tx1" presStyleLbl="revTx" presStyleIdx="0" presStyleCnt="3"/>
      <dgm:spPr/>
      <dgm:t>
        <a:bodyPr/>
        <a:lstStyle/>
        <a:p>
          <a:endParaRPr lang="en-US"/>
        </a:p>
      </dgm:t>
    </dgm:pt>
    <dgm:pt modelId="{94C212A2-1E46-43C6-9F24-65554507E648}" type="pres">
      <dgm:prSet presAssocID="{1D552BFD-B1CA-476E-8921-D682D35E59AB}" presName="vert1" presStyleCnt="0"/>
      <dgm:spPr/>
    </dgm:pt>
    <dgm:pt modelId="{1A1C1EF1-11C0-4906-A289-C252F073AB40}" type="pres">
      <dgm:prSet presAssocID="{641504CB-D494-475F-AF99-137F956BEB06}" presName="thickLine" presStyleLbl="alignNode1" presStyleIdx="1" presStyleCnt="3"/>
      <dgm:spPr/>
    </dgm:pt>
    <dgm:pt modelId="{DA23264C-3BC1-4789-9DB5-6B6F07F23680}" type="pres">
      <dgm:prSet presAssocID="{641504CB-D494-475F-AF99-137F956BEB06}" presName="horz1" presStyleCnt="0"/>
      <dgm:spPr/>
    </dgm:pt>
    <dgm:pt modelId="{8402EF9C-0CF2-494F-A8BC-25B46FB02859}" type="pres">
      <dgm:prSet presAssocID="{641504CB-D494-475F-AF99-137F956BEB06}" presName="tx1" presStyleLbl="revTx" presStyleIdx="1" presStyleCnt="3"/>
      <dgm:spPr/>
      <dgm:t>
        <a:bodyPr/>
        <a:lstStyle/>
        <a:p>
          <a:endParaRPr lang="en-US"/>
        </a:p>
      </dgm:t>
    </dgm:pt>
    <dgm:pt modelId="{195D28A6-4007-42DE-B03E-29B2FE11A497}" type="pres">
      <dgm:prSet presAssocID="{641504CB-D494-475F-AF99-137F956BEB06}" presName="vert1" presStyleCnt="0"/>
      <dgm:spPr/>
    </dgm:pt>
    <dgm:pt modelId="{C3468749-5BFE-47E7-80BD-07BD1B169943}" type="pres">
      <dgm:prSet presAssocID="{1DFDD902-6A39-49C2-8EC8-747F838EBE31}" presName="thickLine" presStyleLbl="alignNode1" presStyleIdx="2" presStyleCnt="3"/>
      <dgm:spPr/>
    </dgm:pt>
    <dgm:pt modelId="{6F46E126-B74F-4936-B8CB-8AB0B68C5D58}" type="pres">
      <dgm:prSet presAssocID="{1DFDD902-6A39-49C2-8EC8-747F838EBE31}" presName="horz1" presStyleCnt="0"/>
      <dgm:spPr/>
    </dgm:pt>
    <dgm:pt modelId="{BF2B62E4-BA85-4D9A-85BE-CD18D88C5B6E}" type="pres">
      <dgm:prSet presAssocID="{1DFDD902-6A39-49C2-8EC8-747F838EBE31}" presName="tx1" presStyleLbl="revTx" presStyleIdx="2" presStyleCnt="3"/>
      <dgm:spPr/>
      <dgm:t>
        <a:bodyPr/>
        <a:lstStyle/>
        <a:p>
          <a:endParaRPr lang="en-US"/>
        </a:p>
      </dgm:t>
    </dgm:pt>
    <dgm:pt modelId="{D8E6C6C9-CC23-41E4-AAB7-2981F74C1BFC}" type="pres">
      <dgm:prSet presAssocID="{1DFDD902-6A39-49C2-8EC8-747F838EBE31}" presName="vert1" presStyleCnt="0"/>
      <dgm:spPr/>
    </dgm:pt>
  </dgm:ptLst>
  <dgm:cxnLst>
    <dgm:cxn modelId="{BF238441-47CC-46B0-9A37-ABA769BFEBBF}" type="presOf" srcId="{5D9F6159-ED38-4B03-A930-6204F1843FB8}" destId="{3C95331D-E748-4B20-8F6D-7455FD852811}" srcOrd="0" destOrd="0" presId="urn:microsoft.com/office/officeart/2008/layout/LinedList"/>
    <dgm:cxn modelId="{B1C60C33-AAF5-405F-B97C-1707F230E53A}" type="presOf" srcId="{641504CB-D494-475F-AF99-137F956BEB06}" destId="{8402EF9C-0CF2-494F-A8BC-25B46FB02859}" srcOrd="0" destOrd="0" presId="urn:microsoft.com/office/officeart/2008/layout/LinedList"/>
    <dgm:cxn modelId="{DC89EEF2-2F96-4847-9558-30DD4D98CE3A}" srcId="{5D9F6159-ED38-4B03-A930-6204F1843FB8}" destId="{1DFDD902-6A39-49C2-8EC8-747F838EBE31}" srcOrd="2" destOrd="0" parTransId="{C2AA39F9-32BD-4A22-BB4A-BF19ED137EAD}" sibTransId="{ED279F28-EE39-45FA-8966-2E16E83296F3}"/>
    <dgm:cxn modelId="{BC22A025-0A22-4FA7-84B3-5698A210005F}" srcId="{5D9F6159-ED38-4B03-A930-6204F1843FB8}" destId="{1D552BFD-B1CA-476E-8921-D682D35E59AB}" srcOrd="0" destOrd="0" parTransId="{66EFF724-D3E3-40F2-8F03-050E30B3DFEC}" sibTransId="{AA3DBA38-638F-4FC5-8876-01162B309950}"/>
    <dgm:cxn modelId="{AAB7698C-685E-4695-9919-0C3CB1DE0DED}" type="presOf" srcId="{1DFDD902-6A39-49C2-8EC8-747F838EBE31}" destId="{BF2B62E4-BA85-4D9A-85BE-CD18D88C5B6E}" srcOrd="0" destOrd="0" presId="urn:microsoft.com/office/officeart/2008/layout/LinedList"/>
    <dgm:cxn modelId="{21126884-4099-4097-A205-181E1ED17ECD}" srcId="{5D9F6159-ED38-4B03-A930-6204F1843FB8}" destId="{641504CB-D494-475F-AF99-137F956BEB06}" srcOrd="1" destOrd="0" parTransId="{5F11A16D-929E-4F86-9218-8A2C1FB74B09}" sibTransId="{0B47D755-C03C-45A0-8D63-AC2DD9CD972E}"/>
    <dgm:cxn modelId="{753FCA5E-9FD0-49E4-9697-321F8E97651B}" type="presOf" srcId="{1D552BFD-B1CA-476E-8921-D682D35E59AB}" destId="{C0C6F6CA-F527-48C0-A48E-A8139FF59A81}" srcOrd="0" destOrd="0" presId="urn:microsoft.com/office/officeart/2008/layout/LinedList"/>
    <dgm:cxn modelId="{A94975FF-60BB-43E3-8E18-F3CC5FAF2345}" type="presParOf" srcId="{3C95331D-E748-4B20-8F6D-7455FD852811}" destId="{C361A6C3-C0C9-4497-9633-E3AB7B1AEC0F}" srcOrd="0" destOrd="0" presId="urn:microsoft.com/office/officeart/2008/layout/LinedList"/>
    <dgm:cxn modelId="{E2C51F80-88CE-41DC-AC0A-DE8016DDE83D}" type="presParOf" srcId="{3C95331D-E748-4B20-8F6D-7455FD852811}" destId="{D540656B-67E8-425B-A7B7-FED0896CA183}" srcOrd="1" destOrd="0" presId="urn:microsoft.com/office/officeart/2008/layout/LinedList"/>
    <dgm:cxn modelId="{AC8D49D5-346C-496A-96FB-6BAFBF99ACE3}" type="presParOf" srcId="{D540656B-67E8-425B-A7B7-FED0896CA183}" destId="{C0C6F6CA-F527-48C0-A48E-A8139FF59A81}" srcOrd="0" destOrd="0" presId="urn:microsoft.com/office/officeart/2008/layout/LinedList"/>
    <dgm:cxn modelId="{AEA6298A-65CC-4CDC-BB93-C69B9A6C0E3A}" type="presParOf" srcId="{D540656B-67E8-425B-A7B7-FED0896CA183}" destId="{94C212A2-1E46-43C6-9F24-65554507E648}" srcOrd="1" destOrd="0" presId="urn:microsoft.com/office/officeart/2008/layout/LinedList"/>
    <dgm:cxn modelId="{CE484381-47B2-416E-ABDA-CFE7FF1C730F}" type="presParOf" srcId="{3C95331D-E748-4B20-8F6D-7455FD852811}" destId="{1A1C1EF1-11C0-4906-A289-C252F073AB40}" srcOrd="2" destOrd="0" presId="urn:microsoft.com/office/officeart/2008/layout/LinedList"/>
    <dgm:cxn modelId="{C5B94BFC-B9CE-41D7-9A01-E47990ECEC35}" type="presParOf" srcId="{3C95331D-E748-4B20-8F6D-7455FD852811}" destId="{DA23264C-3BC1-4789-9DB5-6B6F07F23680}" srcOrd="3" destOrd="0" presId="urn:microsoft.com/office/officeart/2008/layout/LinedList"/>
    <dgm:cxn modelId="{07D5A697-0C0E-44C8-95B1-951661869238}" type="presParOf" srcId="{DA23264C-3BC1-4789-9DB5-6B6F07F23680}" destId="{8402EF9C-0CF2-494F-A8BC-25B46FB02859}" srcOrd="0" destOrd="0" presId="urn:microsoft.com/office/officeart/2008/layout/LinedList"/>
    <dgm:cxn modelId="{B9476235-4241-415F-BCF1-102981D27A6C}" type="presParOf" srcId="{DA23264C-3BC1-4789-9DB5-6B6F07F23680}" destId="{195D28A6-4007-42DE-B03E-29B2FE11A497}" srcOrd="1" destOrd="0" presId="urn:microsoft.com/office/officeart/2008/layout/LinedList"/>
    <dgm:cxn modelId="{1038A436-72AA-4A58-BE82-46C8C20F4293}" type="presParOf" srcId="{3C95331D-E748-4B20-8F6D-7455FD852811}" destId="{C3468749-5BFE-47E7-80BD-07BD1B169943}" srcOrd="4" destOrd="0" presId="urn:microsoft.com/office/officeart/2008/layout/LinedList"/>
    <dgm:cxn modelId="{28968E91-F1C2-4508-9CFB-53AC368CAE34}" type="presParOf" srcId="{3C95331D-E748-4B20-8F6D-7455FD852811}" destId="{6F46E126-B74F-4936-B8CB-8AB0B68C5D58}" srcOrd="5" destOrd="0" presId="urn:microsoft.com/office/officeart/2008/layout/LinedList"/>
    <dgm:cxn modelId="{69ED7B86-B861-491B-A284-C38149C0DDDC}" type="presParOf" srcId="{6F46E126-B74F-4936-B8CB-8AB0B68C5D58}" destId="{BF2B62E4-BA85-4D9A-85BE-CD18D88C5B6E}" srcOrd="0" destOrd="0" presId="urn:microsoft.com/office/officeart/2008/layout/LinedList"/>
    <dgm:cxn modelId="{3B25B44B-9954-4558-88E0-EC62EF150D8B}" type="presParOf" srcId="{6F46E126-B74F-4936-B8CB-8AB0B68C5D58}" destId="{D8E6C6C9-CC23-41E4-AAB7-2981F74C1BF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61A6C3-C0C9-4497-9633-E3AB7B1AEC0F}">
      <dsp:nvSpPr>
        <dsp:cNvPr id="0" name=""/>
        <dsp:cNvSpPr/>
      </dsp:nvSpPr>
      <dsp:spPr>
        <a:xfrm>
          <a:off x="0" y="2124"/>
          <a:ext cx="1051560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C0C6F6CA-F527-48C0-A48E-A8139FF59A81}">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US" sz="2400" b="1" kern="1200" dirty="0">
              <a:solidFill>
                <a:schemeClr val="tx1"/>
              </a:solidFill>
              <a:latin typeface="+mn-lt"/>
              <a:cs typeface="Times New Roman" panose="02020603050405020304" pitchFamily="18" charset="0"/>
            </a:rPr>
            <a:t>The Income Tax Appellate Tribunal (ITAT) was set up on January 25, 1941. Often referred to as the "Mother Tribunal," it is the oldest tribunal in the country and was established under the Indian Income-tax Act, 1922.</a:t>
          </a:r>
          <a:endParaRPr lang="en-US" sz="2400" kern="1200" dirty="0">
            <a:solidFill>
              <a:schemeClr val="tx1"/>
            </a:solidFill>
            <a:latin typeface="+mn-lt"/>
            <a:cs typeface="Times New Roman" panose="02020603050405020304" pitchFamily="18" charset="0"/>
          </a:endParaRPr>
        </a:p>
      </dsp:txBody>
      <dsp:txXfrm>
        <a:off x="0" y="2124"/>
        <a:ext cx="10515600" cy="1449029"/>
      </dsp:txXfrm>
    </dsp:sp>
    <dsp:sp modelId="{1A1C1EF1-11C0-4906-A289-C252F073AB40}">
      <dsp:nvSpPr>
        <dsp:cNvPr id="0" name=""/>
        <dsp:cNvSpPr/>
      </dsp:nvSpPr>
      <dsp:spPr>
        <a:xfrm>
          <a:off x="0" y="1451154"/>
          <a:ext cx="1051560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8402EF9C-0CF2-494F-A8BC-25B46FB02859}">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US" sz="2400" b="1" kern="1200" dirty="0">
              <a:solidFill>
                <a:schemeClr val="tx1"/>
              </a:solidFill>
              <a:latin typeface="+mn-lt"/>
            </a:rPr>
            <a:t>ITAT specializes in dealing with appeals under the Direct Taxes Acts. It is the final/ highest fact-finding Authority. </a:t>
          </a:r>
          <a:endParaRPr lang="en-US" sz="2400" kern="1200" dirty="0">
            <a:solidFill>
              <a:schemeClr val="tx1"/>
            </a:solidFill>
            <a:latin typeface="+mn-lt"/>
          </a:endParaRPr>
        </a:p>
      </dsp:txBody>
      <dsp:txXfrm>
        <a:off x="0" y="1451154"/>
        <a:ext cx="10515600" cy="1449029"/>
      </dsp:txXfrm>
    </dsp:sp>
    <dsp:sp modelId="{C3468749-5BFE-47E7-80BD-07BD1B169943}">
      <dsp:nvSpPr>
        <dsp:cNvPr id="0" name=""/>
        <dsp:cNvSpPr/>
      </dsp:nvSpPr>
      <dsp:spPr>
        <a:xfrm>
          <a:off x="0" y="2900183"/>
          <a:ext cx="10515600"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BF2B62E4-BA85-4D9A-85BE-CD18D88C5B6E}">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US" sz="2400" b="1" kern="1200" dirty="0">
              <a:solidFill>
                <a:schemeClr val="tx1"/>
              </a:solidFill>
              <a:latin typeface="+mn-lt"/>
            </a:rPr>
            <a:t>The orders passed by the ITAT are final, an appeal lies to the High Court only if a substantial question of law arises for determination.</a:t>
          </a:r>
          <a:endParaRPr lang="en-US" sz="2400" kern="1200" dirty="0">
            <a:solidFill>
              <a:schemeClr val="tx1"/>
            </a:solidFill>
            <a:latin typeface="+mn-lt"/>
          </a:endParaRPr>
        </a:p>
      </dsp:txBody>
      <dsp:txXfrm>
        <a:off x="0" y="2900183"/>
        <a:ext cx="10515600" cy="144902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10DA25EC-B4C3-4084-A17E-2ACD721627EA}" type="datetimeFigureOut">
              <a:rPr lang="en-IN" smtClean="0"/>
              <a:t>19-06-2026</a:t>
            </a:fld>
            <a:endParaRPr lang="en-IN"/>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A6BDFB01-B89B-448D-AED7-C055D9FE1596}" type="slidenum">
              <a:rPr lang="en-IN" smtClean="0"/>
              <a:t>‹#›</a:t>
            </a:fld>
            <a:endParaRPr lang="en-IN"/>
          </a:p>
        </p:txBody>
      </p:sp>
    </p:spTree>
    <p:extLst>
      <p:ext uri="{BB962C8B-B14F-4D97-AF65-F5344CB8AC3E}">
        <p14:creationId xmlns:p14="http://schemas.microsoft.com/office/powerpoint/2010/main" val="3512846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1FF79A1-340C-4E50-B92B-09BF1B3DCDD3}" type="datetimeFigureOut">
              <a:rPr lang="en-IN" smtClean="0"/>
              <a:t>19-06-2026</a:t>
            </a:fld>
            <a:endParaRPr lang="en-IN"/>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BFE0F959-5088-459C-8764-5666CD005916}" type="slidenum">
              <a:rPr lang="en-IN" smtClean="0"/>
              <a:t>‹#›</a:t>
            </a:fld>
            <a:endParaRPr lang="en-IN"/>
          </a:p>
        </p:txBody>
      </p:sp>
    </p:spTree>
    <p:extLst>
      <p:ext uri="{BB962C8B-B14F-4D97-AF65-F5344CB8AC3E}">
        <p14:creationId xmlns:p14="http://schemas.microsoft.com/office/powerpoint/2010/main" val="278320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9EF823-BE22-19C8-7673-0478050DF68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15DE774A-2F79-7845-38CA-FE6A4A18B6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A40D2D88-4BF3-B6B7-C9FE-452056934821}"/>
              </a:ext>
            </a:extLst>
          </p:cNvPr>
          <p:cNvSpPr>
            <a:spLocks noGrp="1"/>
          </p:cNvSpPr>
          <p:nvPr>
            <p:ph type="dt" sz="half" idx="10"/>
          </p:nvPr>
        </p:nvSpPr>
        <p:spPr/>
        <p:txBody>
          <a:bodyPr/>
          <a:lstStyle/>
          <a:p>
            <a:fld id="{23BBEF64-EC7D-4020-9765-74A8E104C2B7}" type="datetime1">
              <a:rPr lang="en-IN" smtClean="0"/>
              <a:t>19-06-2026</a:t>
            </a:fld>
            <a:endParaRPr lang="en-IN"/>
          </a:p>
        </p:txBody>
      </p:sp>
      <p:sp>
        <p:nvSpPr>
          <p:cNvPr id="5" name="Footer Placeholder 4">
            <a:extLst>
              <a:ext uri="{FF2B5EF4-FFF2-40B4-BE49-F238E27FC236}">
                <a16:creationId xmlns:a16="http://schemas.microsoft.com/office/drawing/2014/main" xmlns="" id="{0FB47B86-6D0B-2349-1CD3-EE038081E3B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25C99C30-97B6-AA48-C775-8F91BC5E7629}"/>
              </a:ext>
            </a:extLst>
          </p:cNvPr>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4010535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3E12F0-2063-9E6F-E490-07ACCC00FC1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CCAC4812-9102-8721-1797-8ECAA9DF1E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DD8BF80-6DBE-AE21-320F-59B1832A6579}"/>
              </a:ext>
            </a:extLst>
          </p:cNvPr>
          <p:cNvSpPr>
            <a:spLocks noGrp="1"/>
          </p:cNvSpPr>
          <p:nvPr>
            <p:ph type="dt" sz="half" idx="10"/>
          </p:nvPr>
        </p:nvSpPr>
        <p:spPr/>
        <p:txBody>
          <a:bodyPr/>
          <a:lstStyle/>
          <a:p>
            <a:fld id="{8A36E8CF-A451-4F4E-92E9-7471DEDD6050}" type="datetime1">
              <a:rPr lang="en-IN" smtClean="0"/>
              <a:t>19-06-2026</a:t>
            </a:fld>
            <a:endParaRPr lang="en-IN"/>
          </a:p>
        </p:txBody>
      </p:sp>
      <p:sp>
        <p:nvSpPr>
          <p:cNvPr id="5" name="Footer Placeholder 4">
            <a:extLst>
              <a:ext uri="{FF2B5EF4-FFF2-40B4-BE49-F238E27FC236}">
                <a16:creationId xmlns:a16="http://schemas.microsoft.com/office/drawing/2014/main" xmlns="" id="{BAA689C7-AFDC-378D-0E2D-D92D29EC122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90BAB2AF-BF74-AFB3-2B5C-CAC0E93B899B}"/>
              </a:ext>
            </a:extLst>
          </p:cNvPr>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677749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2D38AB1-800E-F0AC-D77C-C7A2FA45E7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C24F9D29-1D27-5939-DC0E-F0D9F25990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148CA6C-1F5D-6085-EEBE-BA9F429BD4BB}"/>
              </a:ext>
            </a:extLst>
          </p:cNvPr>
          <p:cNvSpPr>
            <a:spLocks noGrp="1"/>
          </p:cNvSpPr>
          <p:nvPr>
            <p:ph type="dt" sz="half" idx="10"/>
          </p:nvPr>
        </p:nvSpPr>
        <p:spPr/>
        <p:txBody>
          <a:bodyPr/>
          <a:lstStyle/>
          <a:p>
            <a:fld id="{B73E9146-B790-4574-A2CA-4DA47CECFA4D}" type="datetime1">
              <a:rPr lang="en-IN" smtClean="0"/>
              <a:t>19-06-2026</a:t>
            </a:fld>
            <a:endParaRPr lang="en-IN"/>
          </a:p>
        </p:txBody>
      </p:sp>
      <p:sp>
        <p:nvSpPr>
          <p:cNvPr id="5" name="Footer Placeholder 4">
            <a:extLst>
              <a:ext uri="{FF2B5EF4-FFF2-40B4-BE49-F238E27FC236}">
                <a16:creationId xmlns:a16="http://schemas.microsoft.com/office/drawing/2014/main" xmlns="" id="{9FBD8B2C-593D-070C-E1D4-179B42884F6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FEF1EF23-55F5-AFB1-3A3C-B34B926B04F1}"/>
              </a:ext>
            </a:extLst>
          </p:cNvPr>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2877135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93634D-690E-15F6-760E-F34D350B6D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59B044DD-5D06-BB3D-DC84-0444875060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3C2FA03-1CBE-3707-AE66-A90FB923F489}"/>
              </a:ext>
            </a:extLst>
          </p:cNvPr>
          <p:cNvSpPr>
            <a:spLocks noGrp="1"/>
          </p:cNvSpPr>
          <p:nvPr>
            <p:ph type="dt" sz="half" idx="10"/>
          </p:nvPr>
        </p:nvSpPr>
        <p:spPr/>
        <p:txBody>
          <a:bodyPr/>
          <a:lstStyle/>
          <a:p>
            <a:fld id="{0ECFFD21-7C1B-4513-B7A6-CEA0CBDF8F0C}" type="datetime1">
              <a:rPr lang="en-IN" smtClean="0"/>
              <a:t>19-06-2026</a:t>
            </a:fld>
            <a:endParaRPr lang="en-IN"/>
          </a:p>
        </p:txBody>
      </p:sp>
      <p:sp>
        <p:nvSpPr>
          <p:cNvPr id="5" name="Footer Placeholder 4">
            <a:extLst>
              <a:ext uri="{FF2B5EF4-FFF2-40B4-BE49-F238E27FC236}">
                <a16:creationId xmlns:a16="http://schemas.microsoft.com/office/drawing/2014/main" xmlns="" id="{9EE68DEC-83D0-D370-7C2A-7EF5703992E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86B2DE3F-9DB0-DA64-0AFE-EB0F7A1C47EA}"/>
              </a:ext>
            </a:extLst>
          </p:cNvPr>
          <p:cNvSpPr>
            <a:spLocks noGrp="1"/>
          </p:cNvSpPr>
          <p:nvPr>
            <p:ph type="sldNum" sz="quarter" idx="12"/>
          </p:nvPr>
        </p:nvSpPr>
        <p:spPr/>
        <p:txBody>
          <a:bodyPr/>
          <a:lstStyle/>
          <a:p>
            <a:fld id="{663E248D-535E-4CA8-A429-9C3996B24BEF}" type="slidenum">
              <a:rPr lang="en-IN" smtClean="0"/>
              <a:t>‹#›</a:t>
            </a:fld>
            <a:endParaRPr lang="en-IN" dirty="0"/>
          </a:p>
        </p:txBody>
      </p:sp>
    </p:spTree>
    <p:extLst>
      <p:ext uri="{BB962C8B-B14F-4D97-AF65-F5344CB8AC3E}">
        <p14:creationId xmlns:p14="http://schemas.microsoft.com/office/powerpoint/2010/main" val="47228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08AA93-B68B-5A96-8E20-2D4E997447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B69014F5-D045-25C6-8260-107FB652618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CBB23DFB-19C6-AE76-82DB-729E0E12E0EC}"/>
              </a:ext>
            </a:extLst>
          </p:cNvPr>
          <p:cNvSpPr>
            <a:spLocks noGrp="1"/>
          </p:cNvSpPr>
          <p:nvPr>
            <p:ph type="dt" sz="half" idx="10"/>
          </p:nvPr>
        </p:nvSpPr>
        <p:spPr/>
        <p:txBody>
          <a:bodyPr/>
          <a:lstStyle/>
          <a:p>
            <a:fld id="{32E9BB63-F783-495C-81C8-12CABC99DE28}" type="datetime1">
              <a:rPr lang="en-IN" smtClean="0"/>
              <a:t>19-06-2026</a:t>
            </a:fld>
            <a:endParaRPr lang="en-IN"/>
          </a:p>
        </p:txBody>
      </p:sp>
      <p:sp>
        <p:nvSpPr>
          <p:cNvPr id="5" name="Footer Placeholder 4">
            <a:extLst>
              <a:ext uri="{FF2B5EF4-FFF2-40B4-BE49-F238E27FC236}">
                <a16:creationId xmlns:a16="http://schemas.microsoft.com/office/drawing/2014/main" xmlns="" id="{75DA5E4D-615C-960C-45F8-87F065702D5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21A07A80-B8AE-3F82-26D1-5E55EC925B90}"/>
              </a:ext>
            </a:extLst>
          </p:cNvPr>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3269374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5891F4-13CB-12DC-0A95-08573BF9B7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68B6FC4-4EA7-3D8A-F082-7374D1896E6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7E11C4F7-09F2-C80A-D9D4-311ACA9F20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0E60A7B5-3499-8A2F-17C1-F7D0AF30810B}"/>
              </a:ext>
            </a:extLst>
          </p:cNvPr>
          <p:cNvSpPr>
            <a:spLocks noGrp="1"/>
          </p:cNvSpPr>
          <p:nvPr>
            <p:ph type="dt" sz="half" idx="10"/>
          </p:nvPr>
        </p:nvSpPr>
        <p:spPr/>
        <p:txBody>
          <a:bodyPr/>
          <a:lstStyle/>
          <a:p>
            <a:fld id="{905CBB87-92D6-4F53-A1CF-F8F695884903}" type="datetime1">
              <a:rPr lang="en-IN" smtClean="0"/>
              <a:t>19-06-2026</a:t>
            </a:fld>
            <a:endParaRPr lang="en-IN"/>
          </a:p>
        </p:txBody>
      </p:sp>
      <p:sp>
        <p:nvSpPr>
          <p:cNvPr id="6" name="Footer Placeholder 5">
            <a:extLst>
              <a:ext uri="{FF2B5EF4-FFF2-40B4-BE49-F238E27FC236}">
                <a16:creationId xmlns:a16="http://schemas.microsoft.com/office/drawing/2014/main" xmlns="" id="{80432E05-7A64-6128-A261-9915B7BC23A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9FFB6996-88C8-76DD-EDE1-8EE05C09827D}"/>
              </a:ext>
            </a:extLst>
          </p:cNvPr>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3005502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7B8547-FD47-A567-49BD-7ECD14A4B66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B0462E21-537A-3F4B-3939-B167950A35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58DDDE0-17A5-D919-6D7D-97FC9CF214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260C38E6-6B0F-301D-2E55-9B15F24943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A38C7A7B-1118-DA1C-651A-F82C61C015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60ED7F8B-3C8F-3E02-9B05-24BE191D835B}"/>
              </a:ext>
            </a:extLst>
          </p:cNvPr>
          <p:cNvSpPr>
            <a:spLocks noGrp="1"/>
          </p:cNvSpPr>
          <p:nvPr>
            <p:ph type="dt" sz="half" idx="10"/>
          </p:nvPr>
        </p:nvSpPr>
        <p:spPr/>
        <p:txBody>
          <a:bodyPr/>
          <a:lstStyle/>
          <a:p>
            <a:fld id="{186C74C3-93B2-4E1E-B85C-D1E66A90BF8C}" type="datetime1">
              <a:rPr lang="en-IN" smtClean="0"/>
              <a:t>19-06-2026</a:t>
            </a:fld>
            <a:endParaRPr lang="en-IN"/>
          </a:p>
        </p:txBody>
      </p:sp>
      <p:sp>
        <p:nvSpPr>
          <p:cNvPr id="8" name="Footer Placeholder 7">
            <a:extLst>
              <a:ext uri="{FF2B5EF4-FFF2-40B4-BE49-F238E27FC236}">
                <a16:creationId xmlns:a16="http://schemas.microsoft.com/office/drawing/2014/main" xmlns="" id="{9E0E20B1-4969-87A0-220F-77E985A8AE8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00EC9749-D621-A949-0A2A-C9F2DB6E5619}"/>
              </a:ext>
            </a:extLst>
          </p:cNvPr>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1493189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EA9D6C-EE37-A756-6593-BF33FC248C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1C26A081-CAFC-5AB3-4A48-CB39C16D3A28}"/>
              </a:ext>
            </a:extLst>
          </p:cNvPr>
          <p:cNvSpPr>
            <a:spLocks noGrp="1"/>
          </p:cNvSpPr>
          <p:nvPr>
            <p:ph type="dt" sz="half" idx="10"/>
          </p:nvPr>
        </p:nvSpPr>
        <p:spPr/>
        <p:txBody>
          <a:bodyPr/>
          <a:lstStyle/>
          <a:p>
            <a:fld id="{06A29EEE-3194-4B77-9447-4B36F2C99434}" type="datetime1">
              <a:rPr lang="en-IN" smtClean="0"/>
              <a:t>19-06-2026</a:t>
            </a:fld>
            <a:endParaRPr lang="en-IN"/>
          </a:p>
        </p:txBody>
      </p:sp>
      <p:sp>
        <p:nvSpPr>
          <p:cNvPr id="4" name="Footer Placeholder 3">
            <a:extLst>
              <a:ext uri="{FF2B5EF4-FFF2-40B4-BE49-F238E27FC236}">
                <a16:creationId xmlns:a16="http://schemas.microsoft.com/office/drawing/2014/main" xmlns="" id="{42E9EC01-4E2D-6F30-DBF1-1B90849A2AB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53D2CA33-9217-A7C9-A240-E2ECE231D221}"/>
              </a:ext>
            </a:extLst>
          </p:cNvPr>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2504921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73C832D-A5FD-9858-8010-DAF09E1FAB89}"/>
              </a:ext>
            </a:extLst>
          </p:cNvPr>
          <p:cNvSpPr>
            <a:spLocks noGrp="1"/>
          </p:cNvSpPr>
          <p:nvPr>
            <p:ph type="dt" sz="half" idx="10"/>
          </p:nvPr>
        </p:nvSpPr>
        <p:spPr/>
        <p:txBody>
          <a:bodyPr/>
          <a:lstStyle/>
          <a:p>
            <a:fld id="{F544A967-8D23-44BA-9EC3-B8D542ACE162}" type="datetime1">
              <a:rPr lang="en-IN" smtClean="0"/>
              <a:t>19-06-2026</a:t>
            </a:fld>
            <a:endParaRPr lang="en-IN"/>
          </a:p>
        </p:txBody>
      </p:sp>
      <p:sp>
        <p:nvSpPr>
          <p:cNvPr id="3" name="Footer Placeholder 2">
            <a:extLst>
              <a:ext uri="{FF2B5EF4-FFF2-40B4-BE49-F238E27FC236}">
                <a16:creationId xmlns:a16="http://schemas.microsoft.com/office/drawing/2014/main" xmlns="" id="{8245F8D3-FD77-3AA9-7BAD-7A0B8A697B7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573A9C5D-D0B5-EDB6-F212-1CC46E5A45EF}"/>
              </a:ext>
            </a:extLst>
          </p:cNvPr>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407092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AF485F-6AD2-3BBF-5869-BA6DDB290F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57E61681-505D-6A92-668F-6C7F30BE25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83786F6B-A3DD-B547-4E7D-070A3457FF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7C9D505-5F4A-487A-3E9E-3161972916FF}"/>
              </a:ext>
            </a:extLst>
          </p:cNvPr>
          <p:cNvSpPr>
            <a:spLocks noGrp="1"/>
          </p:cNvSpPr>
          <p:nvPr>
            <p:ph type="dt" sz="half" idx="10"/>
          </p:nvPr>
        </p:nvSpPr>
        <p:spPr/>
        <p:txBody>
          <a:bodyPr/>
          <a:lstStyle/>
          <a:p>
            <a:fld id="{9AFEC760-9FEC-4D18-9BA3-B428BC43ACDC}" type="datetime1">
              <a:rPr lang="en-IN" smtClean="0"/>
              <a:t>19-06-2026</a:t>
            </a:fld>
            <a:endParaRPr lang="en-IN"/>
          </a:p>
        </p:txBody>
      </p:sp>
      <p:sp>
        <p:nvSpPr>
          <p:cNvPr id="6" name="Footer Placeholder 5">
            <a:extLst>
              <a:ext uri="{FF2B5EF4-FFF2-40B4-BE49-F238E27FC236}">
                <a16:creationId xmlns:a16="http://schemas.microsoft.com/office/drawing/2014/main" xmlns="" id="{0A8093DD-D048-A336-43EF-1E0A518A08F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3E82751D-3342-E47A-AD94-7327DF712D9B}"/>
              </a:ext>
            </a:extLst>
          </p:cNvPr>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131594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277192-B33F-30AB-CDA3-B2683B772D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99BC5FBE-BBE1-AFC8-DBA7-09694AC17D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0FE50B2B-749C-04CB-A82F-D8DD63BD32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D0B38AB-542E-4C2D-05CB-6BE5FCA3E90E}"/>
              </a:ext>
            </a:extLst>
          </p:cNvPr>
          <p:cNvSpPr>
            <a:spLocks noGrp="1"/>
          </p:cNvSpPr>
          <p:nvPr>
            <p:ph type="dt" sz="half" idx="10"/>
          </p:nvPr>
        </p:nvSpPr>
        <p:spPr/>
        <p:txBody>
          <a:bodyPr/>
          <a:lstStyle/>
          <a:p>
            <a:fld id="{0DE0ABF3-3CF7-4748-8423-DED707276D40}" type="datetime1">
              <a:rPr lang="en-IN" smtClean="0"/>
              <a:t>19-06-2026</a:t>
            </a:fld>
            <a:endParaRPr lang="en-IN"/>
          </a:p>
        </p:txBody>
      </p:sp>
      <p:sp>
        <p:nvSpPr>
          <p:cNvPr id="6" name="Footer Placeholder 5">
            <a:extLst>
              <a:ext uri="{FF2B5EF4-FFF2-40B4-BE49-F238E27FC236}">
                <a16:creationId xmlns:a16="http://schemas.microsoft.com/office/drawing/2014/main" xmlns="" id="{462CC4E6-89A6-70D9-5F41-EB0CDF104AD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7305B176-4668-AFBF-B914-B61E32CB02E1}"/>
              </a:ext>
            </a:extLst>
          </p:cNvPr>
          <p:cNvSpPr>
            <a:spLocks noGrp="1"/>
          </p:cNvSpPr>
          <p:nvPr>
            <p:ph type="sldNum" sz="quarter" idx="12"/>
          </p:nvPr>
        </p:nvSpPr>
        <p:spPr/>
        <p:txBody>
          <a:bodyPr/>
          <a:lstStyle/>
          <a:p>
            <a:fld id="{663E248D-535E-4CA8-A429-9C3996B24BEF}" type="slidenum">
              <a:rPr lang="en-IN" smtClean="0"/>
              <a:t>‹#›</a:t>
            </a:fld>
            <a:endParaRPr lang="en-IN"/>
          </a:p>
        </p:txBody>
      </p:sp>
    </p:spTree>
    <p:extLst>
      <p:ext uri="{BB962C8B-B14F-4D97-AF65-F5344CB8AC3E}">
        <p14:creationId xmlns:p14="http://schemas.microsoft.com/office/powerpoint/2010/main" val="309566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65F6DD5-A20C-06CE-913E-8B0A534705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F0B92782-5D17-0A7E-FED6-E495F50C6E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31CF7EC-1CF4-86C9-434A-347F8FB0DC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C88C611-5D01-45B5-AB9A-92A4B52D7DCD}" type="datetime1">
              <a:rPr lang="en-IN" smtClean="0"/>
              <a:t>19-06-2026</a:t>
            </a:fld>
            <a:endParaRPr lang="en-IN"/>
          </a:p>
        </p:txBody>
      </p:sp>
      <p:sp>
        <p:nvSpPr>
          <p:cNvPr id="5" name="Footer Placeholder 4">
            <a:extLst>
              <a:ext uri="{FF2B5EF4-FFF2-40B4-BE49-F238E27FC236}">
                <a16:creationId xmlns:a16="http://schemas.microsoft.com/office/drawing/2014/main" xmlns="" id="{2DA3AB06-23C2-16F8-C29E-F3B6965B1F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N"/>
          </a:p>
        </p:txBody>
      </p:sp>
      <p:sp>
        <p:nvSpPr>
          <p:cNvPr id="6" name="Slide Number Placeholder 5">
            <a:extLst>
              <a:ext uri="{FF2B5EF4-FFF2-40B4-BE49-F238E27FC236}">
                <a16:creationId xmlns:a16="http://schemas.microsoft.com/office/drawing/2014/main" xmlns="" id="{588C4610-152D-5C66-6EE8-61592DD623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3E248D-535E-4CA8-A429-9C3996B24BEF}" type="slidenum">
              <a:rPr lang="en-IN" smtClean="0"/>
              <a:t>‹#›</a:t>
            </a:fld>
            <a:endParaRPr lang="en-IN"/>
          </a:p>
        </p:txBody>
      </p:sp>
    </p:spTree>
    <p:extLst>
      <p:ext uri="{BB962C8B-B14F-4D97-AF65-F5344CB8AC3E}">
        <p14:creationId xmlns:p14="http://schemas.microsoft.com/office/powerpoint/2010/main" val="3330770493"/>
      </p:ext>
    </p:extLst>
  </p:cSld>
  <p:clrMap bg1="lt1" tx1="dk1" bg2="lt2" tx2="dk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1669" y="1645920"/>
            <a:ext cx="10528663" cy="3566160"/>
          </a:xfrm>
        </p:spPr>
        <p:txBody>
          <a:bodyPr>
            <a:normAutofit fontScale="90000"/>
          </a:bodyPr>
          <a:lstStyle/>
          <a:p>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
            </a:r>
            <a:br>
              <a:rPr lang="en-US" b="1" dirty="0"/>
            </a:br>
            <a:r>
              <a:rPr lang="en-US" sz="5300" b="1" dirty="0">
                <a:solidFill>
                  <a:schemeClr val="accent5"/>
                </a:solidFill>
                <a:latin typeface="Aptos (Body)"/>
              </a:rPr>
              <a:t>PRESENTATION OF APPEALS BEFORE ITAT</a:t>
            </a:r>
            <a:r>
              <a:rPr lang="en-US" sz="4400" dirty="0">
                <a:solidFill>
                  <a:schemeClr val="accent5"/>
                </a:solidFill>
                <a:latin typeface="Times New Roman" panose="02020603050405020304" pitchFamily="18" charset="0"/>
              </a:rPr>
              <a:t/>
            </a:r>
            <a:br>
              <a:rPr lang="en-US" sz="4400" dirty="0">
                <a:solidFill>
                  <a:schemeClr val="accent5"/>
                </a:solidFill>
                <a:latin typeface="Times New Roman" panose="02020603050405020304" pitchFamily="18" charset="0"/>
              </a:rPr>
            </a:br>
            <a:r>
              <a:rPr lang="en-US" dirty="0">
                <a:solidFill>
                  <a:schemeClr val="accent5"/>
                </a:solidFill>
              </a:rPr>
              <a:t> </a:t>
            </a:r>
            <a:br>
              <a:rPr lang="en-US" dirty="0">
                <a:solidFill>
                  <a:schemeClr val="accent5"/>
                </a:solidFill>
              </a:rPr>
            </a:br>
            <a:endParaRPr lang="en-IN" dirty="0"/>
          </a:p>
        </p:txBody>
      </p:sp>
      <p:sp>
        <p:nvSpPr>
          <p:cNvPr id="3" name="Subtitle 2"/>
          <p:cNvSpPr>
            <a:spLocks noGrp="1"/>
          </p:cNvSpPr>
          <p:nvPr>
            <p:ph type="subTitle" idx="1"/>
          </p:nvPr>
        </p:nvSpPr>
        <p:spPr>
          <a:xfrm>
            <a:off x="831667" y="4119073"/>
            <a:ext cx="10528663" cy="1138727"/>
          </a:xfrm>
        </p:spPr>
        <p:txBody>
          <a:bodyPr>
            <a:noAutofit/>
          </a:bodyPr>
          <a:lstStyle/>
          <a:p>
            <a:pPr algn="r"/>
            <a:r>
              <a:rPr lang="en-US" sz="3200" b="1" dirty="0">
                <a:solidFill>
                  <a:schemeClr val="accent4">
                    <a:lumMod val="75000"/>
                  </a:schemeClr>
                </a:solidFill>
                <a:cs typeface="Times New Roman" panose="02020603050405020304" pitchFamily="18" charset="0"/>
              </a:rPr>
              <a:t>Compiled by </a:t>
            </a:r>
            <a:r>
              <a:rPr lang="en-US" sz="3200" b="1" dirty="0">
                <a:solidFill>
                  <a:srgbClr val="C00000"/>
                </a:solidFill>
                <a:cs typeface="Times New Roman" panose="02020603050405020304" pitchFamily="18" charset="0"/>
              </a:rPr>
              <a:t>CA Bhanu Narayan Rao Y.V., FCA, DISA</a:t>
            </a:r>
          </a:p>
          <a:p>
            <a:pPr algn="r"/>
            <a:r>
              <a:rPr lang="en-US" sz="3600" b="1" dirty="0">
                <a:cs typeface="Times New Roman" panose="02020603050405020304" pitchFamily="18" charset="0"/>
              </a:rPr>
              <a:t>Email Id: yv_bhanu65@yahoo.com</a:t>
            </a:r>
            <a:endParaRPr lang="en-IN" sz="3600" b="1" dirty="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8400FB70-F1FB-7626-B415-141578B1AC98}"/>
              </a:ext>
            </a:extLst>
          </p:cNvPr>
          <p:cNvSpPr>
            <a:spLocks noGrp="1"/>
          </p:cNvSpPr>
          <p:nvPr>
            <p:ph type="sldNum" sz="quarter" idx="12"/>
          </p:nvPr>
        </p:nvSpPr>
        <p:spPr/>
        <p:txBody>
          <a:bodyPr/>
          <a:lstStyle/>
          <a:p>
            <a:fld id="{663E248D-535E-4CA8-A429-9C3996B24BEF}" type="slidenum">
              <a:rPr lang="en-IN" smtClean="0"/>
              <a:t>1</a:t>
            </a:fld>
            <a:endParaRPr lang="en-IN"/>
          </a:p>
        </p:txBody>
      </p:sp>
    </p:spTree>
    <p:extLst>
      <p:ext uri="{BB962C8B-B14F-4D97-AF65-F5344CB8AC3E}">
        <p14:creationId xmlns:p14="http://schemas.microsoft.com/office/powerpoint/2010/main" val="568437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89233" y="308808"/>
            <a:ext cx="6213534"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Appeal Before  ITAT</a:t>
            </a:r>
            <a:endParaRPr sz="3200" b="1" i="1" spc="-9" dirty="0">
              <a:latin typeface="+mn-lt"/>
              <a:cs typeface="Times New Roman" panose="02020603050405020304" pitchFamily="18" charset="0"/>
            </a:endParaRPr>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10</a:t>
            </a:fld>
            <a:endParaRPr sz="1284">
              <a:latin typeface="Calibri"/>
              <a:cs typeface="Calibri"/>
            </a:endParaRPr>
          </a:p>
        </p:txBody>
      </p:sp>
      <p:sp>
        <p:nvSpPr>
          <p:cNvPr id="7" name="Rectangle 6"/>
          <p:cNvSpPr/>
          <p:nvPr/>
        </p:nvSpPr>
        <p:spPr>
          <a:xfrm>
            <a:off x="36837" y="957128"/>
            <a:ext cx="11971175" cy="5454635"/>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700" b="1" dirty="0"/>
              <a:t>Sec. 253/</a:t>
            </a:r>
            <a:r>
              <a:rPr lang="en-US" sz="2700" b="1" dirty="0">
                <a:solidFill>
                  <a:srgbClr val="FF0000"/>
                </a:solidFill>
              </a:rPr>
              <a:t>362</a:t>
            </a:r>
          </a:p>
          <a:p>
            <a:pPr marL="342900" indent="-342900" algn="just">
              <a:lnSpc>
                <a:spcPct val="130000"/>
              </a:lnSpc>
              <a:buFont typeface="Arial" panose="020B0604020202020204" pitchFamily="34" charset="0"/>
              <a:buChar char="•"/>
            </a:pPr>
            <a:r>
              <a:rPr lang="en-US" sz="2700" b="1" dirty="0"/>
              <a:t>Orders passed by JCIT (A) / CIT(A) under section 250 or any rectification orders passed on such orders</a:t>
            </a:r>
          </a:p>
          <a:p>
            <a:pPr marL="342900" indent="-342900" algn="just">
              <a:lnSpc>
                <a:spcPct val="130000"/>
              </a:lnSpc>
              <a:buFont typeface="Arial" panose="020B0604020202020204" pitchFamily="34" charset="0"/>
              <a:buChar char="•"/>
            </a:pPr>
            <a:r>
              <a:rPr lang="en-US" sz="2700" b="1" dirty="0"/>
              <a:t>Orders passed by PCCIT /PCIT /CIT under section 263</a:t>
            </a:r>
          </a:p>
          <a:p>
            <a:pPr marL="342900" indent="-342900" algn="just">
              <a:lnSpc>
                <a:spcPct val="130000"/>
              </a:lnSpc>
              <a:buFont typeface="Arial" panose="020B0604020202020204" pitchFamily="34" charset="0"/>
              <a:buChar char="•"/>
            </a:pPr>
            <a:r>
              <a:rPr lang="en-US" sz="2700" b="1" dirty="0"/>
              <a:t>Orders passed by PCCIT /PCIT /CIT rejecting registration u/s 12A or  80G</a:t>
            </a:r>
          </a:p>
          <a:p>
            <a:pPr marL="342900" indent="-342900" algn="just">
              <a:lnSpc>
                <a:spcPct val="130000"/>
              </a:lnSpc>
              <a:buFont typeface="Arial" panose="020B0604020202020204" pitchFamily="34" charset="0"/>
              <a:buChar char="•"/>
            </a:pPr>
            <a:r>
              <a:rPr lang="en-US" sz="2700" b="1" dirty="0"/>
              <a:t>Order passed by AO giving effect to directions of Dispute Resolution Panel</a:t>
            </a:r>
          </a:p>
          <a:p>
            <a:pPr marL="342900" indent="-342900" algn="just">
              <a:lnSpc>
                <a:spcPct val="130000"/>
              </a:lnSpc>
              <a:buFont typeface="Arial" panose="020B0604020202020204" pitchFamily="34" charset="0"/>
              <a:buChar char="•"/>
            </a:pPr>
            <a:r>
              <a:rPr lang="en-US" sz="2700" b="1" dirty="0"/>
              <a:t>Orders passed by PCCIT /PCIT /CIT confirming any penalty</a:t>
            </a:r>
          </a:p>
          <a:p>
            <a:pPr marL="342900" indent="-342900" algn="just">
              <a:lnSpc>
                <a:spcPct val="130000"/>
              </a:lnSpc>
              <a:buFont typeface="Arial" panose="020B0604020202020204" pitchFamily="34" charset="0"/>
              <a:buChar char="•"/>
            </a:pPr>
            <a:r>
              <a:rPr lang="en-US" sz="2700" b="1" dirty="0">
                <a:solidFill>
                  <a:srgbClr val="FF0000"/>
                </a:solidFill>
              </a:rPr>
              <a:t>Similarly, all the above as per new/corresponding sections of the IT Act, 2025.</a:t>
            </a:r>
          </a:p>
        </p:txBody>
      </p:sp>
      <p:sp>
        <p:nvSpPr>
          <p:cNvPr id="3" name="object 10">
            <a:extLst>
              <a:ext uri="{FF2B5EF4-FFF2-40B4-BE49-F238E27FC236}">
                <a16:creationId xmlns:a16="http://schemas.microsoft.com/office/drawing/2014/main" xmlns="" id="{0C26402F-8F1B-A91D-AD49-14C6285E5AAD}"/>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Slide Number Placeholder 4">
            <a:extLst>
              <a:ext uri="{FF2B5EF4-FFF2-40B4-BE49-F238E27FC236}">
                <a16:creationId xmlns:a16="http://schemas.microsoft.com/office/drawing/2014/main" xmlns="" id="{5F691BB3-344D-64DE-7E40-EF492764271C}"/>
              </a:ext>
            </a:extLst>
          </p:cNvPr>
          <p:cNvSpPr>
            <a:spLocks noGrp="1"/>
          </p:cNvSpPr>
          <p:nvPr>
            <p:ph type="sldNum" sz="quarter" idx="12"/>
          </p:nvPr>
        </p:nvSpPr>
        <p:spPr/>
        <p:txBody>
          <a:bodyPr/>
          <a:lstStyle/>
          <a:p>
            <a:fld id="{663E248D-535E-4CA8-A429-9C3996B24BEF}" type="slidenum">
              <a:rPr lang="en-IN" smtClean="0"/>
              <a:t>10</a:t>
            </a:fld>
            <a:endParaRPr lang="en-IN" dirty="0"/>
          </a:p>
        </p:txBody>
      </p:sp>
    </p:spTree>
    <p:extLst>
      <p:ext uri="{BB962C8B-B14F-4D97-AF65-F5344CB8AC3E}">
        <p14:creationId xmlns:p14="http://schemas.microsoft.com/office/powerpoint/2010/main" val="1050960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89233" y="418147"/>
            <a:ext cx="6472008"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Time Limit for filing Appeals</a:t>
            </a:r>
            <a:endParaRPr sz="3200" b="1" i="1" spc="-9" dirty="0">
              <a:latin typeface="+mn-lt"/>
              <a:cs typeface="Times New Roman" panose="02020603050405020304" pitchFamily="18" charset="0"/>
            </a:endParaRPr>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11</a:t>
            </a:fld>
            <a:endParaRPr sz="1284">
              <a:latin typeface="Calibri"/>
              <a:cs typeface="Calibri"/>
            </a:endParaRPr>
          </a:p>
        </p:txBody>
      </p:sp>
      <p:sp>
        <p:nvSpPr>
          <p:cNvPr id="7" name="Rectangle 6"/>
          <p:cNvSpPr/>
          <p:nvPr/>
        </p:nvSpPr>
        <p:spPr>
          <a:xfrm>
            <a:off x="223935" y="1564115"/>
            <a:ext cx="11737910" cy="5077800"/>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b="1" dirty="0">
                <a:cs typeface="Times New Roman" panose="02020603050405020304" pitchFamily="18" charset="0"/>
              </a:rPr>
              <a:t>Appeal can be filed by the Assessee as well as by the Revenue. </a:t>
            </a:r>
          </a:p>
          <a:p>
            <a:pPr marL="342900" indent="-342900" algn="just">
              <a:lnSpc>
                <a:spcPct val="130000"/>
              </a:lnSpc>
              <a:buFont typeface="Arial" panose="020B0604020202020204" pitchFamily="34" charset="0"/>
              <a:buChar char="•"/>
            </a:pPr>
            <a:r>
              <a:rPr lang="en-US" sz="2800" b="1" dirty="0">
                <a:cs typeface="Times New Roman" panose="02020603050405020304" pitchFamily="18" charset="0"/>
              </a:rPr>
              <a:t>Appeals to be presented within two months from the end of the month in which order sought to appealed </a:t>
            </a:r>
            <a:r>
              <a:rPr lang="en-US" sz="2800" b="1" u="sng" dirty="0">
                <a:cs typeface="Times New Roman" panose="02020603050405020304" pitchFamily="18" charset="0"/>
              </a:rPr>
              <a:t>is communicated to the assessee / PCIT. Sec. 253(3)/</a:t>
            </a:r>
            <a:r>
              <a:rPr lang="en-US" sz="2800" b="1" u="sng" dirty="0">
                <a:solidFill>
                  <a:srgbClr val="FF0000"/>
                </a:solidFill>
                <a:cs typeface="Times New Roman" panose="02020603050405020304" pitchFamily="18" charset="0"/>
              </a:rPr>
              <a:t>362(3) of the IT Act.</a:t>
            </a:r>
          </a:p>
          <a:p>
            <a:pPr marL="342900" indent="-342900" algn="just">
              <a:lnSpc>
                <a:spcPct val="130000"/>
              </a:lnSpc>
              <a:buFont typeface="Arial" panose="020B0604020202020204" pitchFamily="34" charset="0"/>
              <a:buChar char="•"/>
            </a:pPr>
            <a:r>
              <a:rPr lang="en-US" sz="2800" b="1" dirty="0">
                <a:cs typeface="Times New Roman" panose="02020603050405020304" pitchFamily="18" charset="0"/>
              </a:rPr>
              <a:t>Cross Objections (C.O) by AO/Assessee can be filed within 30 days of receipt of notice of appeal filed by the other party- sec. 253(4)/362(4). </a:t>
            </a:r>
          </a:p>
          <a:p>
            <a:pPr marL="342900" indent="-342900" algn="just">
              <a:lnSpc>
                <a:spcPct val="130000"/>
              </a:lnSpc>
              <a:buFont typeface="Arial" panose="020B0604020202020204" pitchFamily="34" charset="0"/>
              <a:buChar char="•"/>
            </a:pPr>
            <a:r>
              <a:rPr lang="en-US" sz="2800" b="1" dirty="0">
                <a:cs typeface="Times New Roman" panose="02020603050405020304" pitchFamily="18" charset="0"/>
              </a:rPr>
              <a:t>Tribunal can condone delay in filing of appeal/C.O. if sufficient cause for delay in proved. </a:t>
            </a:r>
          </a:p>
          <a:p>
            <a:pPr marL="285750" indent="-285750" algn="just">
              <a:lnSpc>
                <a:spcPct val="130000"/>
              </a:lnSpc>
              <a:buFont typeface="Wingdings" panose="05000000000000000000" pitchFamily="2" charset="2"/>
              <a:buChar char="q"/>
            </a:pPr>
            <a:endParaRPr lang="en-US" sz="2800" dirty="0">
              <a:latin typeface="Times New Roman" panose="02020603050405020304" pitchFamily="18" charset="0"/>
            </a:endParaRPr>
          </a:p>
        </p:txBody>
      </p:sp>
      <p:sp>
        <p:nvSpPr>
          <p:cNvPr id="3" name="object 10">
            <a:extLst>
              <a:ext uri="{FF2B5EF4-FFF2-40B4-BE49-F238E27FC236}">
                <a16:creationId xmlns:a16="http://schemas.microsoft.com/office/drawing/2014/main" xmlns="" id="{717E85A3-D2C9-E7B2-7605-D39F0499FB08}"/>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Slide Number Placeholder 4">
            <a:extLst>
              <a:ext uri="{FF2B5EF4-FFF2-40B4-BE49-F238E27FC236}">
                <a16:creationId xmlns:a16="http://schemas.microsoft.com/office/drawing/2014/main" xmlns="" id="{1F79BA50-EC30-9D72-5EC5-76EC2EADAE1B}"/>
              </a:ext>
            </a:extLst>
          </p:cNvPr>
          <p:cNvSpPr>
            <a:spLocks noGrp="1"/>
          </p:cNvSpPr>
          <p:nvPr>
            <p:ph type="sldNum" sz="quarter" idx="12"/>
          </p:nvPr>
        </p:nvSpPr>
        <p:spPr/>
        <p:txBody>
          <a:bodyPr/>
          <a:lstStyle/>
          <a:p>
            <a:fld id="{663E248D-535E-4CA8-A429-9C3996B24BEF}" type="slidenum">
              <a:rPr lang="en-IN" smtClean="0"/>
              <a:t>11</a:t>
            </a:fld>
            <a:endParaRPr lang="en-IN" dirty="0"/>
          </a:p>
        </p:txBody>
      </p:sp>
    </p:spTree>
    <p:extLst>
      <p:ext uri="{BB962C8B-B14F-4D97-AF65-F5344CB8AC3E}">
        <p14:creationId xmlns:p14="http://schemas.microsoft.com/office/powerpoint/2010/main" val="2278980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68212" y="201496"/>
            <a:ext cx="7655577" cy="504199"/>
          </a:xfrm>
          <a:prstGeom prst="rect">
            <a:avLst/>
          </a:prstGeom>
        </p:spPr>
        <p:txBody>
          <a:bodyPr vert="horz" wrap="square" lIns="0" tIns="11643" rIns="0" bIns="0" rtlCol="0" anchor="ctr">
            <a:spAutoFit/>
          </a:bodyPr>
          <a:lstStyle/>
          <a:p>
            <a:pPr marL="11643" algn="ctr">
              <a:lnSpc>
                <a:spcPct val="100000"/>
              </a:lnSpc>
              <a:spcBef>
                <a:spcPts val="92"/>
              </a:spcBef>
            </a:pPr>
            <a:r>
              <a:rPr lang="en-US" sz="3200" b="1" i="1" spc="-9" dirty="0">
                <a:latin typeface="+mn-lt"/>
                <a:cs typeface="Times New Roman" panose="02020603050405020304" pitchFamily="18" charset="0"/>
              </a:rPr>
              <a:t>Filing fee: 253(6)/</a:t>
            </a:r>
            <a:r>
              <a:rPr lang="en-US" sz="3200" b="1" i="1" spc="-9" dirty="0">
                <a:solidFill>
                  <a:srgbClr val="FF0000"/>
                </a:solidFill>
                <a:latin typeface="+mn-lt"/>
                <a:cs typeface="Times New Roman" panose="02020603050405020304" pitchFamily="18" charset="0"/>
              </a:rPr>
              <a:t>362(6)</a:t>
            </a:r>
            <a:endParaRPr sz="3200" b="1" i="1" spc="-9" dirty="0">
              <a:solidFill>
                <a:srgbClr val="FF0000"/>
              </a:solidFill>
              <a:latin typeface="+mn-lt"/>
              <a:cs typeface="Times New Roman" panose="02020603050405020304" pitchFamily="18" charset="0"/>
            </a:endParaRPr>
          </a:p>
        </p:txBody>
      </p:sp>
      <p:sp>
        <p:nvSpPr>
          <p:cNvPr id="8" name="object 8"/>
          <p:cNvSpPr txBox="1">
            <a:spLocks noGrp="1"/>
          </p:cNvSpPr>
          <p:nvPr>
            <p:ph type="sldNum" sz="quarter" idx="12"/>
          </p:nvPr>
        </p:nvSpPr>
        <p:spPr>
          <a:xfrm>
            <a:off x="11525267" y="6345866"/>
            <a:ext cx="378300" cy="248573"/>
          </a:xfrm>
          <a:prstGeom prst="rect">
            <a:avLst/>
          </a:prstGeom>
        </p:spPr>
        <p:txBody>
          <a:bodyPr vert="horz" wrap="square" lIns="0" tIns="2329" rIns="0" bIns="0" rtlCol="0">
            <a:spAutoFit/>
          </a:bodyPr>
          <a:lstStyle/>
          <a:p>
            <a:pPr marL="57635">
              <a:spcBef>
                <a:spcPts val="18"/>
              </a:spcBef>
            </a:pPr>
            <a:fld id="{81D60167-4931-47E6-BA6A-407CBD079E47}" type="slidenum">
              <a:rPr sz="1600" spc="-23" dirty="0">
                <a:solidFill>
                  <a:schemeClr val="tx1"/>
                </a:solidFill>
              </a:rPr>
              <a:pPr marL="57635">
                <a:spcBef>
                  <a:spcPts val="18"/>
                </a:spcBef>
              </a:pPr>
              <a:t>12</a:t>
            </a:fld>
            <a:endParaRPr sz="1600" spc="-23" dirty="0">
              <a:solidFill>
                <a:schemeClr val="tx1"/>
              </a:solidFill>
            </a:endParaRPr>
          </a:p>
        </p:txBody>
      </p:sp>
      <p:graphicFrame>
        <p:nvGraphicFramePr>
          <p:cNvPr id="6" name="object 6"/>
          <p:cNvGraphicFramePr>
            <a:graphicFrameLocks noGrp="1"/>
          </p:cNvGraphicFramePr>
          <p:nvPr>
            <p:extLst>
              <p:ext uri="{D42A27DB-BD31-4B8C-83A1-F6EECF244321}">
                <p14:modId xmlns:p14="http://schemas.microsoft.com/office/powerpoint/2010/main" val="4121674303"/>
              </p:ext>
            </p:extLst>
          </p:nvPr>
        </p:nvGraphicFramePr>
        <p:xfrm>
          <a:off x="93306" y="828971"/>
          <a:ext cx="11930599" cy="5731700"/>
        </p:xfrm>
        <a:graphic>
          <a:graphicData uri="http://schemas.openxmlformats.org/drawingml/2006/table">
            <a:tbl>
              <a:tblPr firstRow="1" bandRow="1">
                <a:tableStyleId>{2D5ABB26-0587-4C30-8999-92F81FD0307C}</a:tableStyleId>
              </a:tblPr>
              <a:tblGrid>
                <a:gridCol w="1248342">
                  <a:extLst>
                    <a:ext uri="{9D8B030D-6E8A-4147-A177-3AD203B41FA5}">
                      <a16:colId xmlns:a16="http://schemas.microsoft.com/office/drawing/2014/main" xmlns="" val="20000"/>
                    </a:ext>
                  </a:extLst>
                </a:gridCol>
                <a:gridCol w="7153073">
                  <a:extLst>
                    <a:ext uri="{9D8B030D-6E8A-4147-A177-3AD203B41FA5}">
                      <a16:colId xmlns:a16="http://schemas.microsoft.com/office/drawing/2014/main" xmlns="" val="20001"/>
                    </a:ext>
                  </a:extLst>
                </a:gridCol>
                <a:gridCol w="3529184">
                  <a:extLst>
                    <a:ext uri="{9D8B030D-6E8A-4147-A177-3AD203B41FA5}">
                      <a16:colId xmlns:a16="http://schemas.microsoft.com/office/drawing/2014/main" xmlns="" val="20002"/>
                    </a:ext>
                  </a:extLst>
                </a:gridCol>
              </a:tblGrid>
              <a:tr h="1068224">
                <a:tc>
                  <a:txBody>
                    <a:bodyPr/>
                    <a:lstStyle/>
                    <a:p>
                      <a:pPr marL="96520">
                        <a:lnSpc>
                          <a:spcPct val="100000"/>
                        </a:lnSpc>
                        <a:spcBef>
                          <a:spcPts val="195"/>
                        </a:spcBef>
                      </a:pPr>
                      <a:r>
                        <a:rPr sz="2000" b="1" dirty="0">
                          <a:solidFill>
                            <a:schemeClr val="bg1"/>
                          </a:solidFill>
                          <a:latin typeface="+mn-lt"/>
                          <a:cs typeface="Times New Roman" panose="02020603050405020304" pitchFamily="18" charset="0"/>
                        </a:rPr>
                        <a:t>S.</a:t>
                      </a:r>
                      <a:r>
                        <a:rPr sz="2000" b="1" spc="-35" dirty="0">
                          <a:solidFill>
                            <a:schemeClr val="bg1"/>
                          </a:solidFill>
                          <a:latin typeface="+mn-lt"/>
                          <a:cs typeface="Times New Roman" panose="02020603050405020304" pitchFamily="18" charset="0"/>
                        </a:rPr>
                        <a:t> </a:t>
                      </a:r>
                      <a:r>
                        <a:rPr sz="2000" b="1" spc="-25" dirty="0">
                          <a:solidFill>
                            <a:schemeClr val="bg1"/>
                          </a:solidFill>
                          <a:latin typeface="+mn-lt"/>
                          <a:cs typeface="Times New Roman" panose="02020603050405020304" pitchFamily="18" charset="0"/>
                        </a:rPr>
                        <a:t>No.</a:t>
                      </a:r>
                      <a:endParaRPr sz="2000" b="1" dirty="0">
                        <a:solidFill>
                          <a:schemeClr val="bg1"/>
                        </a:solidFill>
                        <a:latin typeface="+mn-lt"/>
                        <a:cs typeface="Times New Roman" panose="02020603050405020304" pitchFamily="18" charset="0"/>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95"/>
                        </a:spcBef>
                      </a:pPr>
                      <a:r>
                        <a:rPr sz="2000" b="1" spc="-10" dirty="0">
                          <a:solidFill>
                            <a:schemeClr val="bg1"/>
                          </a:solidFill>
                          <a:latin typeface="+mn-lt"/>
                          <a:cs typeface="Times New Roman" panose="02020603050405020304" pitchFamily="18" charset="0"/>
                        </a:rPr>
                        <a:t>Particulars</a:t>
                      </a:r>
                      <a:endParaRPr sz="2000" b="1" dirty="0">
                        <a:solidFill>
                          <a:schemeClr val="bg1"/>
                        </a:solidFill>
                        <a:latin typeface="+mn-lt"/>
                        <a:cs typeface="Times New Roman" panose="02020603050405020304" pitchFamily="18" charset="0"/>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95"/>
                        </a:spcBef>
                      </a:pPr>
                      <a:r>
                        <a:rPr sz="2000" b="1" spc="-10" dirty="0">
                          <a:solidFill>
                            <a:schemeClr val="bg1"/>
                          </a:solidFill>
                          <a:latin typeface="+mn-lt"/>
                          <a:cs typeface="Times New Roman" panose="02020603050405020304" pitchFamily="18" charset="0"/>
                        </a:rPr>
                        <a:t>Amount</a:t>
                      </a:r>
                      <a:r>
                        <a:rPr lang="en-US" sz="2000" b="1" spc="-10" dirty="0">
                          <a:solidFill>
                            <a:schemeClr val="bg1"/>
                          </a:solidFill>
                          <a:latin typeface="+mn-lt"/>
                          <a:cs typeface="Times New Roman" panose="02020603050405020304" pitchFamily="18" charset="0"/>
                        </a:rPr>
                        <a:t> ( as per old Act &amp; as well as new IT Act, 2025)</a:t>
                      </a:r>
                      <a:endParaRPr sz="2000" b="1" dirty="0">
                        <a:solidFill>
                          <a:schemeClr val="bg1"/>
                        </a:solidFill>
                        <a:latin typeface="+mn-lt"/>
                        <a:cs typeface="Times New Roman" panose="02020603050405020304" pitchFamily="18" charset="0"/>
                      </a:endParaRPr>
                    </a:p>
                  </a:txBody>
                  <a:tcPr marL="0" marR="0" marT="22705" marB="0">
                    <a:lnL w="19050">
                      <a:solidFill>
                        <a:srgbClr val="FFFFFF"/>
                      </a:solidFill>
                      <a:prstDash val="solid"/>
                    </a:lnL>
                    <a:lnR w="12700">
                      <a:solidFill>
                        <a:srgbClr val="FFFFFF"/>
                      </a:solidFill>
                      <a:prstDash val="solid"/>
                    </a:lnR>
                    <a:lnT w="19050">
                      <a:solidFill>
                        <a:srgbClr val="FFFFFF"/>
                      </a:solidFill>
                      <a:prstDash val="solid"/>
                    </a:lnT>
                    <a:lnB w="38100">
                      <a:solidFill>
                        <a:srgbClr val="FFFFFF"/>
                      </a:solidFill>
                      <a:prstDash val="solid"/>
                    </a:lnB>
                    <a:solidFill>
                      <a:srgbClr val="336599"/>
                    </a:solidFill>
                  </a:tcPr>
                </a:tc>
                <a:extLst>
                  <a:ext uri="{0D108BD9-81ED-4DB2-BD59-A6C34878D82A}">
                    <a16:rowId xmlns:a16="http://schemas.microsoft.com/office/drawing/2014/main" xmlns="" val="10000"/>
                  </a:ext>
                </a:extLst>
              </a:tr>
              <a:tr h="967851">
                <a:tc>
                  <a:txBody>
                    <a:bodyPr/>
                    <a:lstStyle/>
                    <a:p>
                      <a:pPr algn="ctr">
                        <a:lnSpc>
                          <a:spcPct val="100000"/>
                        </a:lnSpc>
                        <a:spcBef>
                          <a:spcPts val="195"/>
                        </a:spcBef>
                      </a:pPr>
                      <a:r>
                        <a:rPr sz="2000" b="1" spc="-50" dirty="0">
                          <a:solidFill>
                            <a:schemeClr val="tx1"/>
                          </a:solidFill>
                          <a:latin typeface="+mn-lt"/>
                          <a:cs typeface="Times New Roman" panose="02020603050405020304" pitchFamily="18" charset="0"/>
                        </a:rPr>
                        <a:t>1</a:t>
                      </a:r>
                      <a:endParaRPr sz="2000" b="1" dirty="0">
                        <a:solidFill>
                          <a:schemeClr val="tx1"/>
                        </a:solidFill>
                        <a:latin typeface="+mn-lt"/>
                        <a:cs typeface="Times New Roman" panose="02020603050405020304" pitchFamily="18" charset="0"/>
                      </a:endParaRPr>
                    </a:p>
                  </a:txBody>
                  <a:tcPr marL="0" marR="0" marT="22705" marB="0">
                    <a:lnL w="19050">
                      <a:solidFill>
                        <a:srgbClr val="FFFFFF"/>
                      </a:solidFill>
                      <a:prstDash val="solid"/>
                    </a:lnL>
                    <a:lnR w="19050">
                      <a:solidFill>
                        <a:srgbClr val="FFFFFF"/>
                      </a:solidFill>
                      <a:prstDash val="solid"/>
                    </a:lnR>
                    <a:lnT w="38100">
                      <a:solidFill>
                        <a:srgbClr val="FFFFFF"/>
                      </a:solidFill>
                      <a:prstDash val="solid"/>
                    </a:lnT>
                    <a:lnB w="19050">
                      <a:solidFill>
                        <a:srgbClr val="FFFFFF"/>
                      </a:solidFill>
                      <a:prstDash val="solid"/>
                    </a:lnB>
                    <a:solidFill>
                      <a:srgbClr val="D0D8E8"/>
                    </a:solidFill>
                  </a:tcPr>
                </a:tc>
                <a:tc>
                  <a:txBody>
                    <a:bodyPr/>
                    <a:lstStyle/>
                    <a:p>
                      <a:pPr marL="90805">
                        <a:lnSpc>
                          <a:spcPct val="100000"/>
                        </a:lnSpc>
                        <a:spcBef>
                          <a:spcPts val="195"/>
                        </a:spcBef>
                      </a:pPr>
                      <a:r>
                        <a:rPr lang="en-US" sz="2000" b="1" dirty="0">
                          <a:solidFill>
                            <a:schemeClr val="tx1"/>
                          </a:solidFill>
                          <a:latin typeface="+mn-lt"/>
                          <a:cs typeface="Times New Roman" panose="02020603050405020304" pitchFamily="18" charset="0"/>
                        </a:rPr>
                        <a:t>T</a:t>
                      </a:r>
                      <a:r>
                        <a:rPr sz="2000" b="1" dirty="0">
                          <a:solidFill>
                            <a:schemeClr val="tx1"/>
                          </a:solidFill>
                          <a:latin typeface="+mn-lt"/>
                          <a:cs typeface="Times New Roman" panose="02020603050405020304" pitchFamily="18" charset="0"/>
                        </a:rPr>
                        <a:t>otal</a:t>
                      </a:r>
                      <a:r>
                        <a:rPr sz="2000" b="1" spc="-55" dirty="0">
                          <a:solidFill>
                            <a:schemeClr val="tx1"/>
                          </a:solidFill>
                          <a:latin typeface="+mn-lt"/>
                          <a:cs typeface="Times New Roman" panose="02020603050405020304" pitchFamily="18" charset="0"/>
                        </a:rPr>
                        <a:t> </a:t>
                      </a:r>
                      <a:r>
                        <a:rPr sz="2000" b="1" dirty="0">
                          <a:solidFill>
                            <a:schemeClr val="tx1"/>
                          </a:solidFill>
                          <a:latin typeface="+mn-lt"/>
                          <a:cs typeface="Times New Roman" panose="02020603050405020304" pitchFamily="18" charset="0"/>
                        </a:rPr>
                        <a:t>income</a:t>
                      </a:r>
                      <a:r>
                        <a:rPr sz="2000" b="1" spc="-50" dirty="0">
                          <a:solidFill>
                            <a:schemeClr val="tx1"/>
                          </a:solidFill>
                          <a:latin typeface="+mn-lt"/>
                          <a:cs typeface="Times New Roman" panose="02020603050405020304" pitchFamily="18" charset="0"/>
                        </a:rPr>
                        <a:t> </a:t>
                      </a:r>
                      <a:r>
                        <a:rPr lang="en-US" sz="2000" b="1" spc="-50" dirty="0">
                          <a:solidFill>
                            <a:schemeClr val="tx1"/>
                          </a:solidFill>
                          <a:latin typeface="+mn-lt"/>
                          <a:cs typeface="Times New Roman" panose="02020603050405020304" pitchFamily="18" charset="0"/>
                        </a:rPr>
                        <a:t>as computed by the AO is </a:t>
                      </a:r>
                      <a:r>
                        <a:rPr sz="2000" b="1" dirty="0">
                          <a:solidFill>
                            <a:schemeClr val="tx1"/>
                          </a:solidFill>
                          <a:latin typeface="+mn-lt"/>
                          <a:cs typeface="Times New Roman" panose="02020603050405020304" pitchFamily="18" charset="0"/>
                        </a:rPr>
                        <a:t>Rs.1</a:t>
                      </a:r>
                      <a:r>
                        <a:rPr sz="2000" b="1" spc="-35" dirty="0">
                          <a:solidFill>
                            <a:schemeClr val="tx1"/>
                          </a:solidFill>
                          <a:latin typeface="+mn-lt"/>
                          <a:cs typeface="Times New Roman" panose="02020603050405020304" pitchFamily="18" charset="0"/>
                        </a:rPr>
                        <a:t> </a:t>
                      </a:r>
                      <a:r>
                        <a:rPr sz="2000" b="1" dirty="0">
                          <a:solidFill>
                            <a:schemeClr val="tx1"/>
                          </a:solidFill>
                          <a:latin typeface="+mn-lt"/>
                          <a:cs typeface="Times New Roman" panose="02020603050405020304" pitchFamily="18" charset="0"/>
                        </a:rPr>
                        <a:t>lakh</a:t>
                      </a:r>
                      <a:r>
                        <a:rPr sz="2000" b="1" spc="-45" dirty="0">
                          <a:solidFill>
                            <a:schemeClr val="tx1"/>
                          </a:solidFill>
                          <a:latin typeface="+mn-lt"/>
                          <a:cs typeface="Times New Roman" panose="02020603050405020304" pitchFamily="18" charset="0"/>
                        </a:rPr>
                        <a:t> </a:t>
                      </a:r>
                      <a:r>
                        <a:rPr sz="2000" b="1" dirty="0">
                          <a:solidFill>
                            <a:schemeClr val="tx1"/>
                          </a:solidFill>
                          <a:latin typeface="+mn-lt"/>
                          <a:cs typeface="Times New Roman" panose="02020603050405020304" pitchFamily="18" charset="0"/>
                        </a:rPr>
                        <a:t>or</a:t>
                      </a:r>
                      <a:r>
                        <a:rPr sz="2000" b="1" spc="-45" dirty="0">
                          <a:solidFill>
                            <a:schemeClr val="tx1"/>
                          </a:solidFill>
                          <a:latin typeface="+mn-lt"/>
                          <a:cs typeface="Times New Roman" panose="02020603050405020304" pitchFamily="18" charset="0"/>
                        </a:rPr>
                        <a:t> </a:t>
                      </a:r>
                      <a:r>
                        <a:rPr sz="2000" b="1" spc="-20" dirty="0">
                          <a:solidFill>
                            <a:schemeClr val="tx1"/>
                          </a:solidFill>
                          <a:latin typeface="+mn-lt"/>
                          <a:cs typeface="Times New Roman" panose="02020603050405020304" pitchFamily="18" charset="0"/>
                        </a:rPr>
                        <a:t>less</a:t>
                      </a:r>
                      <a:endParaRPr sz="2000" b="1" dirty="0">
                        <a:solidFill>
                          <a:schemeClr val="tx1"/>
                        </a:solidFill>
                        <a:latin typeface="+mn-lt"/>
                        <a:cs typeface="Times New Roman" panose="02020603050405020304" pitchFamily="18" charset="0"/>
                      </a:endParaRPr>
                    </a:p>
                  </a:txBody>
                  <a:tcPr marL="0" marR="0" marT="22705" marB="0">
                    <a:lnL w="19050">
                      <a:solidFill>
                        <a:srgbClr val="FFFFFF"/>
                      </a:solidFill>
                      <a:prstDash val="solid"/>
                    </a:lnL>
                    <a:lnR w="19050">
                      <a:solidFill>
                        <a:srgbClr val="FFFFFF"/>
                      </a:solidFill>
                      <a:prstDash val="solid"/>
                    </a:lnR>
                    <a:lnT w="38100">
                      <a:solidFill>
                        <a:srgbClr val="FFFFFF"/>
                      </a:solidFill>
                      <a:prstDash val="solid"/>
                    </a:lnT>
                    <a:lnB w="19050">
                      <a:solidFill>
                        <a:srgbClr val="FFFFFF"/>
                      </a:solidFill>
                      <a:prstDash val="solid"/>
                    </a:lnB>
                    <a:solidFill>
                      <a:srgbClr val="D0D8E8"/>
                    </a:solidFill>
                  </a:tcPr>
                </a:tc>
                <a:tc>
                  <a:txBody>
                    <a:bodyPr/>
                    <a:lstStyle/>
                    <a:p>
                      <a:pPr algn="ctr">
                        <a:lnSpc>
                          <a:spcPct val="100000"/>
                        </a:lnSpc>
                        <a:spcBef>
                          <a:spcPts val="195"/>
                        </a:spcBef>
                      </a:pPr>
                      <a:r>
                        <a:rPr sz="2000" b="1" spc="-10" dirty="0">
                          <a:solidFill>
                            <a:schemeClr val="tx1"/>
                          </a:solidFill>
                          <a:latin typeface="+mn-lt"/>
                          <a:cs typeface="Times New Roman" panose="02020603050405020304" pitchFamily="18" charset="0"/>
                        </a:rPr>
                        <a:t>Rs.5</a:t>
                      </a:r>
                      <a:r>
                        <a:rPr lang="en-US" sz="2000" b="1" spc="-10" dirty="0">
                          <a:solidFill>
                            <a:schemeClr val="tx1"/>
                          </a:solidFill>
                          <a:latin typeface="+mn-lt"/>
                          <a:cs typeface="Times New Roman" panose="02020603050405020304" pitchFamily="18" charset="0"/>
                        </a:rPr>
                        <a:t>0</a:t>
                      </a:r>
                      <a:r>
                        <a:rPr sz="2000" b="1" spc="-10" dirty="0">
                          <a:solidFill>
                            <a:schemeClr val="tx1"/>
                          </a:solidFill>
                          <a:latin typeface="+mn-lt"/>
                          <a:cs typeface="Times New Roman" panose="02020603050405020304" pitchFamily="18" charset="0"/>
                        </a:rPr>
                        <a:t>0/-</a:t>
                      </a:r>
                      <a:endParaRPr sz="2000" b="1" dirty="0">
                        <a:solidFill>
                          <a:schemeClr val="tx1"/>
                        </a:solidFill>
                        <a:latin typeface="+mn-lt"/>
                        <a:cs typeface="Times New Roman" panose="02020603050405020304" pitchFamily="18" charset="0"/>
                      </a:endParaRPr>
                    </a:p>
                  </a:txBody>
                  <a:tcPr marL="0" marR="0" marT="22705" marB="0">
                    <a:lnL w="19050">
                      <a:solidFill>
                        <a:srgbClr val="FFFFFF"/>
                      </a:solidFill>
                      <a:prstDash val="solid"/>
                    </a:lnL>
                    <a:lnR w="12700">
                      <a:solidFill>
                        <a:srgbClr val="FFFFFF"/>
                      </a:solidFill>
                      <a:prstDash val="solid"/>
                    </a:lnR>
                    <a:lnT w="38100">
                      <a:solidFill>
                        <a:srgbClr val="FFFFFF"/>
                      </a:solidFill>
                      <a:prstDash val="solid"/>
                    </a:lnT>
                    <a:lnB w="19050">
                      <a:solidFill>
                        <a:srgbClr val="FFFFFF"/>
                      </a:solidFill>
                      <a:prstDash val="solid"/>
                    </a:lnB>
                    <a:solidFill>
                      <a:srgbClr val="D0D8E8"/>
                    </a:solidFill>
                  </a:tcPr>
                </a:tc>
                <a:extLst>
                  <a:ext uri="{0D108BD9-81ED-4DB2-BD59-A6C34878D82A}">
                    <a16:rowId xmlns:a16="http://schemas.microsoft.com/office/drawing/2014/main" xmlns="" val="10001"/>
                  </a:ext>
                </a:extLst>
              </a:tr>
              <a:tr h="967851">
                <a:tc>
                  <a:txBody>
                    <a:bodyPr/>
                    <a:lstStyle/>
                    <a:p>
                      <a:pPr algn="ctr">
                        <a:lnSpc>
                          <a:spcPct val="100000"/>
                        </a:lnSpc>
                        <a:spcBef>
                          <a:spcPts val="195"/>
                        </a:spcBef>
                      </a:pPr>
                      <a:r>
                        <a:rPr sz="2000" b="1" spc="-50" dirty="0">
                          <a:solidFill>
                            <a:schemeClr val="tx1"/>
                          </a:solidFill>
                          <a:latin typeface="+mn-lt"/>
                          <a:cs typeface="Times New Roman" panose="02020603050405020304" pitchFamily="18" charset="0"/>
                        </a:rPr>
                        <a:t>2</a:t>
                      </a:r>
                      <a:endParaRPr sz="2000" b="1" dirty="0">
                        <a:solidFill>
                          <a:schemeClr val="tx1"/>
                        </a:solidFill>
                        <a:latin typeface="+mn-lt"/>
                        <a:cs typeface="Times New Roman" panose="02020603050405020304" pitchFamily="18" charset="0"/>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E9ECF3"/>
                    </a:solidFill>
                  </a:tcPr>
                </a:tc>
                <a:tc>
                  <a:txBody>
                    <a:bodyPr/>
                    <a:lstStyle/>
                    <a:p>
                      <a:pPr marL="90805" marR="122555">
                        <a:lnSpc>
                          <a:spcPct val="100000"/>
                        </a:lnSpc>
                        <a:spcBef>
                          <a:spcPts val="195"/>
                        </a:spcBef>
                      </a:pPr>
                      <a:r>
                        <a:rPr lang="en-US" sz="2000" b="1" dirty="0">
                          <a:solidFill>
                            <a:schemeClr val="tx1"/>
                          </a:solidFill>
                          <a:latin typeface="+mn-lt"/>
                          <a:cs typeface="Times New Roman" panose="02020603050405020304" pitchFamily="18" charset="0"/>
                        </a:rPr>
                        <a:t>Total</a:t>
                      </a:r>
                      <a:r>
                        <a:rPr lang="en-US" sz="2000" b="1" spc="-55" dirty="0">
                          <a:solidFill>
                            <a:schemeClr val="tx1"/>
                          </a:solidFill>
                          <a:latin typeface="+mn-lt"/>
                          <a:cs typeface="Times New Roman" panose="02020603050405020304" pitchFamily="18" charset="0"/>
                        </a:rPr>
                        <a:t> </a:t>
                      </a:r>
                      <a:r>
                        <a:rPr lang="en-US" sz="2000" b="1" dirty="0">
                          <a:solidFill>
                            <a:schemeClr val="tx1"/>
                          </a:solidFill>
                          <a:latin typeface="+mn-lt"/>
                          <a:cs typeface="Times New Roman" panose="02020603050405020304" pitchFamily="18" charset="0"/>
                        </a:rPr>
                        <a:t>income</a:t>
                      </a:r>
                      <a:r>
                        <a:rPr lang="en-US" sz="2000" b="1" spc="-50" dirty="0">
                          <a:solidFill>
                            <a:schemeClr val="tx1"/>
                          </a:solidFill>
                          <a:latin typeface="+mn-lt"/>
                          <a:cs typeface="Times New Roman" panose="02020603050405020304" pitchFamily="18" charset="0"/>
                        </a:rPr>
                        <a:t> computed as by the AO is </a:t>
                      </a:r>
                      <a:r>
                        <a:rPr lang="en-US" sz="2000" b="1" spc="0" dirty="0">
                          <a:solidFill>
                            <a:schemeClr val="tx1"/>
                          </a:solidFill>
                          <a:latin typeface="+mn-lt"/>
                          <a:cs typeface="Times New Roman" panose="02020603050405020304" pitchFamily="18" charset="0"/>
                        </a:rPr>
                        <a:t>between</a:t>
                      </a:r>
                      <a:r>
                        <a:rPr sz="2000" b="1" spc="-50" dirty="0">
                          <a:solidFill>
                            <a:schemeClr val="tx1"/>
                          </a:solidFill>
                          <a:latin typeface="+mn-lt"/>
                          <a:cs typeface="Times New Roman" panose="02020603050405020304" pitchFamily="18" charset="0"/>
                        </a:rPr>
                        <a:t> </a:t>
                      </a:r>
                      <a:r>
                        <a:rPr sz="2000" b="1" dirty="0">
                          <a:solidFill>
                            <a:schemeClr val="tx1"/>
                          </a:solidFill>
                          <a:latin typeface="+mn-lt"/>
                          <a:cs typeface="Times New Roman" panose="02020603050405020304" pitchFamily="18" charset="0"/>
                        </a:rPr>
                        <a:t>Rs.1</a:t>
                      </a:r>
                      <a:r>
                        <a:rPr sz="2000" b="1" spc="-30" dirty="0">
                          <a:solidFill>
                            <a:schemeClr val="tx1"/>
                          </a:solidFill>
                          <a:latin typeface="+mn-lt"/>
                          <a:cs typeface="Times New Roman" panose="02020603050405020304" pitchFamily="18" charset="0"/>
                        </a:rPr>
                        <a:t> </a:t>
                      </a:r>
                      <a:r>
                        <a:rPr sz="2000" b="1" dirty="0">
                          <a:solidFill>
                            <a:schemeClr val="tx1"/>
                          </a:solidFill>
                          <a:latin typeface="+mn-lt"/>
                          <a:cs typeface="Times New Roman" panose="02020603050405020304" pitchFamily="18" charset="0"/>
                        </a:rPr>
                        <a:t>lakh</a:t>
                      </a:r>
                      <a:r>
                        <a:rPr sz="2000" b="1" spc="-40" dirty="0">
                          <a:solidFill>
                            <a:schemeClr val="tx1"/>
                          </a:solidFill>
                          <a:latin typeface="+mn-lt"/>
                          <a:cs typeface="Times New Roman" panose="02020603050405020304" pitchFamily="18" charset="0"/>
                        </a:rPr>
                        <a:t> </a:t>
                      </a:r>
                      <a:r>
                        <a:rPr lang="en-US" sz="2000" b="1" spc="-25" baseline="0" dirty="0">
                          <a:solidFill>
                            <a:schemeClr val="tx1"/>
                          </a:solidFill>
                          <a:latin typeface="+mn-lt"/>
                          <a:cs typeface="Times New Roman" panose="02020603050405020304" pitchFamily="18" charset="0"/>
                        </a:rPr>
                        <a:t> to </a:t>
                      </a:r>
                      <a:r>
                        <a:rPr sz="2000" b="1" dirty="0">
                          <a:solidFill>
                            <a:schemeClr val="tx1"/>
                          </a:solidFill>
                          <a:latin typeface="+mn-lt"/>
                          <a:cs typeface="Times New Roman" panose="02020603050405020304" pitchFamily="18" charset="0"/>
                        </a:rPr>
                        <a:t>2</a:t>
                      </a:r>
                      <a:r>
                        <a:rPr sz="2000" b="1" spc="-25" dirty="0">
                          <a:solidFill>
                            <a:schemeClr val="tx1"/>
                          </a:solidFill>
                          <a:latin typeface="+mn-lt"/>
                          <a:cs typeface="Times New Roman" panose="02020603050405020304" pitchFamily="18" charset="0"/>
                        </a:rPr>
                        <a:t> </a:t>
                      </a:r>
                      <a:r>
                        <a:rPr sz="2000" b="1" spc="-20" dirty="0">
                          <a:solidFill>
                            <a:schemeClr val="tx1"/>
                          </a:solidFill>
                          <a:latin typeface="+mn-lt"/>
                          <a:cs typeface="Times New Roman" panose="02020603050405020304" pitchFamily="18" charset="0"/>
                        </a:rPr>
                        <a:t>lakh</a:t>
                      </a:r>
                      <a:endParaRPr sz="2000" b="1" dirty="0">
                        <a:solidFill>
                          <a:schemeClr val="tx1"/>
                        </a:solidFill>
                        <a:latin typeface="+mn-lt"/>
                        <a:cs typeface="Times New Roman" panose="02020603050405020304" pitchFamily="18" charset="0"/>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E9ECF3"/>
                    </a:solidFill>
                  </a:tcPr>
                </a:tc>
                <a:tc>
                  <a:txBody>
                    <a:bodyPr/>
                    <a:lstStyle/>
                    <a:p>
                      <a:pPr algn="ctr">
                        <a:lnSpc>
                          <a:spcPct val="100000"/>
                        </a:lnSpc>
                        <a:spcBef>
                          <a:spcPts val="195"/>
                        </a:spcBef>
                      </a:pPr>
                      <a:r>
                        <a:rPr sz="2000" b="1" spc="-10" dirty="0">
                          <a:solidFill>
                            <a:schemeClr val="tx1"/>
                          </a:solidFill>
                          <a:latin typeface="+mn-lt"/>
                          <a:cs typeface="Times New Roman" panose="02020603050405020304" pitchFamily="18" charset="0"/>
                        </a:rPr>
                        <a:t>Rs.</a:t>
                      </a:r>
                      <a:r>
                        <a:rPr lang="en-US" sz="2000" b="1" spc="-10" dirty="0">
                          <a:solidFill>
                            <a:schemeClr val="tx1"/>
                          </a:solidFill>
                          <a:latin typeface="+mn-lt"/>
                          <a:cs typeface="Times New Roman" panose="02020603050405020304" pitchFamily="18" charset="0"/>
                        </a:rPr>
                        <a:t>1,5</a:t>
                      </a:r>
                      <a:r>
                        <a:rPr sz="2000" b="1" spc="-10" dirty="0">
                          <a:solidFill>
                            <a:schemeClr val="tx1"/>
                          </a:solidFill>
                          <a:latin typeface="+mn-lt"/>
                          <a:cs typeface="Times New Roman" panose="02020603050405020304" pitchFamily="18" charset="0"/>
                        </a:rPr>
                        <a:t>00/-</a:t>
                      </a:r>
                      <a:endParaRPr sz="2000" b="1" dirty="0">
                        <a:solidFill>
                          <a:schemeClr val="tx1"/>
                        </a:solidFill>
                        <a:latin typeface="+mn-lt"/>
                        <a:cs typeface="Times New Roman" panose="02020603050405020304" pitchFamily="18" charset="0"/>
                      </a:endParaRPr>
                    </a:p>
                  </a:txBody>
                  <a:tcPr marL="0" marR="0" marT="22705" marB="0">
                    <a:lnL w="19050">
                      <a:solidFill>
                        <a:srgbClr val="FFFFFF"/>
                      </a:solidFill>
                      <a:prstDash val="solid"/>
                    </a:lnL>
                    <a:lnR w="12700">
                      <a:solidFill>
                        <a:srgbClr val="FFFFFF"/>
                      </a:solidFill>
                      <a:prstDash val="solid"/>
                    </a:lnR>
                    <a:lnT w="19050">
                      <a:solidFill>
                        <a:srgbClr val="FFFFFF"/>
                      </a:solidFill>
                      <a:prstDash val="solid"/>
                    </a:lnT>
                    <a:lnB w="19050">
                      <a:solidFill>
                        <a:srgbClr val="FFFFFF"/>
                      </a:solidFill>
                      <a:prstDash val="solid"/>
                    </a:lnB>
                    <a:solidFill>
                      <a:srgbClr val="E9ECF3"/>
                    </a:solidFill>
                  </a:tcPr>
                </a:tc>
                <a:extLst>
                  <a:ext uri="{0D108BD9-81ED-4DB2-BD59-A6C34878D82A}">
                    <a16:rowId xmlns:a16="http://schemas.microsoft.com/office/drawing/2014/main" xmlns="" val="10002"/>
                  </a:ext>
                </a:extLst>
              </a:tr>
              <a:tr h="923597">
                <a:tc>
                  <a:txBody>
                    <a:bodyPr/>
                    <a:lstStyle/>
                    <a:p>
                      <a:pPr algn="ctr">
                        <a:lnSpc>
                          <a:spcPct val="100000"/>
                        </a:lnSpc>
                        <a:spcBef>
                          <a:spcPts val="195"/>
                        </a:spcBef>
                      </a:pPr>
                      <a:r>
                        <a:rPr sz="2000" b="1" spc="-50" dirty="0">
                          <a:solidFill>
                            <a:schemeClr val="tx1"/>
                          </a:solidFill>
                          <a:latin typeface="+mn-lt"/>
                          <a:cs typeface="Times New Roman" panose="02020603050405020304" pitchFamily="18" charset="0"/>
                        </a:rPr>
                        <a:t>3</a:t>
                      </a:r>
                      <a:endParaRPr sz="2000" b="1" dirty="0">
                        <a:solidFill>
                          <a:schemeClr val="tx1"/>
                        </a:solidFill>
                        <a:latin typeface="+mn-lt"/>
                        <a:cs typeface="Times New Roman" panose="02020603050405020304" pitchFamily="18" charset="0"/>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D0D8E8"/>
                    </a:solidFill>
                  </a:tcPr>
                </a:tc>
                <a:tc>
                  <a:txBody>
                    <a:bodyPr/>
                    <a:lstStyle/>
                    <a:p>
                      <a:pPr marL="90805" marR="633095">
                        <a:lnSpc>
                          <a:spcPct val="100000"/>
                        </a:lnSpc>
                        <a:spcBef>
                          <a:spcPts val="195"/>
                        </a:spcBef>
                      </a:pPr>
                      <a:r>
                        <a:rPr lang="en-US" sz="2000" b="1" dirty="0">
                          <a:solidFill>
                            <a:schemeClr val="tx1"/>
                          </a:solidFill>
                          <a:latin typeface="+mn-lt"/>
                          <a:cs typeface="Times New Roman" panose="02020603050405020304" pitchFamily="18" charset="0"/>
                        </a:rPr>
                        <a:t>Total</a:t>
                      </a:r>
                      <a:r>
                        <a:rPr lang="en-US" sz="2000" b="1" spc="-55" dirty="0">
                          <a:solidFill>
                            <a:schemeClr val="tx1"/>
                          </a:solidFill>
                          <a:latin typeface="+mn-lt"/>
                          <a:cs typeface="Times New Roman" panose="02020603050405020304" pitchFamily="18" charset="0"/>
                        </a:rPr>
                        <a:t> </a:t>
                      </a:r>
                      <a:r>
                        <a:rPr lang="en-US" sz="2000" b="1" dirty="0">
                          <a:solidFill>
                            <a:schemeClr val="tx1"/>
                          </a:solidFill>
                          <a:latin typeface="+mn-lt"/>
                          <a:cs typeface="Times New Roman" panose="02020603050405020304" pitchFamily="18" charset="0"/>
                        </a:rPr>
                        <a:t>income</a:t>
                      </a:r>
                      <a:r>
                        <a:rPr lang="en-US" sz="2000" b="1" spc="-50" dirty="0">
                          <a:solidFill>
                            <a:schemeClr val="tx1"/>
                          </a:solidFill>
                          <a:latin typeface="+mn-lt"/>
                          <a:cs typeface="Times New Roman" panose="02020603050405020304" pitchFamily="18" charset="0"/>
                        </a:rPr>
                        <a:t> as computed by the AO is </a:t>
                      </a:r>
                      <a:r>
                        <a:rPr sz="2000" b="1" dirty="0">
                          <a:solidFill>
                            <a:schemeClr val="tx1"/>
                          </a:solidFill>
                          <a:latin typeface="+mn-lt"/>
                          <a:cs typeface="Times New Roman" panose="02020603050405020304" pitchFamily="18" charset="0"/>
                        </a:rPr>
                        <a:t>more</a:t>
                      </a:r>
                      <a:r>
                        <a:rPr sz="2000" b="1" spc="-50" dirty="0">
                          <a:solidFill>
                            <a:schemeClr val="tx1"/>
                          </a:solidFill>
                          <a:latin typeface="+mn-lt"/>
                          <a:cs typeface="Times New Roman" panose="02020603050405020304" pitchFamily="18" charset="0"/>
                        </a:rPr>
                        <a:t> </a:t>
                      </a:r>
                      <a:r>
                        <a:rPr sz="2000" b="1" dirty="0">
                          <a:solidFill>
                            <a:schemeClr val="tx1"/>
                          </a:solidFill>
                          <a:latin typeface="+mn-lt"/>
                          <a:cs typeface="Times New Roman" panose="02020603050405020304" pitchFamily="18" charset="0"/>
                        </a:rPr>
                        <a:t>than</a:t>
                      </a:r>
                      <a:r>
                        <a:rPr sz="2000" b="1" spc="-50" dirty="0">
                          <a:solidFill>
                            <a:schemeClr val="tx1"/>
                          </a:solidFill>
                          <a:latin typeface="+mn-lt"/>
                          <a:cs typeface="Times New Roman" panose="02020603050405020304" pitchFamily="18" charset="0"/>
                        </a:rPr>
                        <a:t> </a:t>
                      </a:r>
                      <a:r>
                        <a:rPr sz="2000" b="1" dirty="0">
                          <a:solidFill>
                            <a:schemeClr val="tx1"/>
                          </a:solidFill>
                          <a:latin typeface="+mn-lt"/>
                          <a:cs typeface="Times New Roman" panose="02020603050405020304" pitchFamily="18" charset="0"/>
                        </a:rPr>
                        <a:t>Rs.2</a:t>
                      </a:r>
                      <a:r>
                        <a:rPr sz="2000" b="1" spc="-35" dirty="0">
                          <a:solidFill>
                            <a:schemeClr val="tx1"/>
                          </a:solidFill>
                          <a:latin typeface="+mn-lt"/>
                          <a:cs typeface="Times New Roman" panose="02020603050405020304" pitchFamily="18" charset="0"/>
                        </a:rPr>
                        <a:t> </a:t>
                      </a:r>
                      <a:r>
                        <a:rPr sz="2000" b="1" spc="-10" dirty="0">
                          <a:solidFill>
                            <a:schemeClr val="tx1"/>
                          </a:solidFill>
                          <a:latin typeface="+mn-lt"/>
                          <a:cs typeface="Times New Roman" panose="02020603050405020304" pitchFamily="18" charset="0"/>
                        </a:rPr>
                        <a:t>lakhs</a:t>
                      </a:r>
                      <a:endParaRPr sz="2000" b="1" dirty="0">
                        <a:solidFill>
                          <a:schemeClr val="tx1"/>
                        </a:solidFill>
                        <a:latin typeface="+mn-lt"/>
                        <a:cs typeface="Times New Roman" panose="02020603050405020304" pitchFamily="18" charset="0"/>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a:solidFill>
                        <a:srgbClr val="FFFFFF"/>
                      </a:solidFill>
                      <a:prstDash val="solid"/>
                    </a:lnB>
                    <a:solidFill>
                      <a:srgbClr val="D0D8E8"/>
                    </a:solidFill>
                  </a:tcPr>
                </a:tc>
                <a:tc>
                  <a:txBody>
                    <a:bodyPr/>
                    <a:lstStyle/>
                    <a:p>
                      <a:pPr algn="ctr">
                        <a:lnSpc>
                          <a:spcPct val="100000"/>
                        </a:lnSpc>
                        <a:spcBef>
                          <a:spcPts val="195"/>
                        </a:spcBef>
                      </a:pPr>
                      <a:r>
                        <a:rPr lang="en-US" sz="2000" b="1" spc="-10" dirty="0">
                          <a:solidFill>
                            <a:schemeClr val="tx1"/>
                          </a:solidFill>
                          <a:latin typeface="+mn-lt"/>
                          <a:cs typeface="Times New Roman" panose="02020603050405020304" pitchFamily="18" charset="0"/>
                        </a:rPr>
                        <a:t>1% of assessed income subject to maximum </a:t>
                      </a:r>
                      <a:r>
                        <a:rPr sz="2000" b="1" spc="-10" dirty="0">
                          <a:solidFill>
                            <a:schemeClr val="tx1"/>
                          </a:solidFill>
                          <a:latin typeface="+mn-lt"/>
                          <a:cs typeface="Times New Roman" panose="02020603050405020304" pitchFamily="18" charset="0"/>
                        </a:rPr>
                        <a:t>Rs.10</a:t>
                      </a:r>
                      <a:r>
                        <a:rPr lang="en-US" sz="2000" b="1" spc="-10" dirty="0">
                          <a:solidFill>
                            <a:schemeClr val="tx1"/>
                          </a:solidFill>
                          <a:latin typeface="+mn-lt"/>
                          <a:cs typeface="Times New Roman" panose="02020603050405020304" pitchFamily="18" charset="0"/>
                        </a:rPr>
                        <a:t>,0</a:t>
                      </a:r>
                      <a:r>
                        <a:rPr sz="2000" b="1" spc="-10" dirty="0">
                          <a:solidFill>
                            <a:schemeClr val="tx1"/>
                          </a:solidFill>
                          <a:latin typeface="+mn-lt"/>
                          <a:cs typeface="Times New Roman" panose="02020603050405020304" pitchFamily="18" charset="0"/>
                        </a:rPr>
                        <a:t>00/-</a:t>
                      </a:r>
                      <a:endParaRPr sz="2000" b="1" dirty="0">
                        <a:solidFill>
                          <a:schemeClr val="tx1"/>
                        </a:solidFill>
                        <a:latin typeface="+mn-lt"/>
                        <a:cs typeface="Times New Roman" panose="02020603050405020304" pitchFamily="18" charset="0"/>
                      </a:endParaRPr>
                    </a:p>
                  </a:txBody>
                  <a:tcPr marL="0" marR="0" marT="22705" marB="0">
                    <a:lnL w="19050">
                      <a:solidFill>
                        <a:srgbClr val="FFFFFF"/>
                      </a:solidFill>
                      <a:prstDash val="solid"/>
                    </a:lnL>
                    <a:lnR w="12700">
                      <a:solidFill>
                        <a:srgbClr val="FFFFFF"/>
                      </a:solidFill>
                      <a:prstDash val="solid"/>
                    </a:lnR>
                    <a:lnT w="19050">
                      <a:solidFill>
                        <a:srgbClr val="FFFFFF"/>
                      </a:solidFill>
                      <a:prstDash val="solid"/>
                    </a:lnT>
                    <a:lnB w="19050">
                      <a:solidFill>
                        <a:srgbClr val="FFFFFF"/>
                      </a:solidFill>
                      <a:prstDash val="solid"/>
                    </a:lnB>
                    <a:solidFill>
                      <a:srgbClr val="D0D8E8"/>
                    </a:solidFill>
                  </a:tcPr>
                </a:tc>
                <a:extLst>
                  <a:ext uri="{0D108BD9-81ED-4DB2-BD59-A6C34878D82A}">
                    <a16:rowId xmlns:a16="http://schemas.microsoft.com/office/drawing/2014/main" xmlns="" val="10003"/>
                  </a:ext>
                </a:extLst>
              </a:tr>
              <a:tr h="519210">
                <a:tc>
                  <a:txBody>
                    <a:bodyPr/>
                    <a:lstStyle/>
                    <a:p>
                      <a:pPr algn="ctr">
                        <a:lnSpc>
                          <a:spcPct val="100000"/>
                        </a:lnSpc>
                        <a:spcBef>
                          <a:spcPts val="195"/>
                        </a:spcBef>
                      </a:pPr>
                      <a:r>
                        <a:rPr sz="2000" b="1" spc="-50" dirty="0">
                          <a:solidFill>
                            <a:schemeClr val="tx1"/>
                          </a:solidFill>
                          <a:latin typeface="+mn-lt"/>
                          <a:cs typeface="Times New Roman" panose="02020603050405020304" pitchFamily="18" charset="0"/>
                        </a:rPr>
                        <a:t>4</a:t>
                      </a:r>
                      <a:endParaRPr sz="2000" b="1" dirty="0">
                        <a:solidFill>
                          <a:schemeClr val="tx1"/>
                        </a:solidFill>
                        <a:latin typeface="+mn-lt"/>
                        <a:cs typeface="Times New Roman" panose="02020603050405020304" pitchFamily="18" charset="0"/>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cap="flat" cmpd="sng" algn="ctr">
                      <a:solidFill>
                        <a:srgbClr val="FFFFFF"/>
                      </a:solidFill>
                      <a:prstDash val="solid"/>
                      <a:round/>
                      <a:headEnd type="none" w="med" len="med"/>
                      <a:tailEnd type="none" w="med" len="med"/>
                    </a:lnB>
                    <a:solidFill>
                      <a:srgbClr val="E9ECF3"/>
                    </a:solidFill>
                  </a:tcPr>
                </a:tc>
                <a:tc>
                  <a:txBody>
                    <a:bodyPr/>
                    <a:lstStyle/>
                    <a:p>
                      <a:pPr marL="90805">
                        <a:lnSpc>
                          <a:spcPct val="100000"/>
                        </a:lnSpc>
                        <a:spcBef>
                          <a:spcPts val="195"/>
                        </a:spcBef>
                      </a:pPr>
                      <a:r>
                        <a:rPr sz="2000" b="1" dirty="0">
                          <a:solidFill>
                            <a:schemeClr val="tx1"/>
                          </a:solidFill>
                          <a:latin typeface="+mn-lt"/>
                          <a:cs typeface="Times New Roman" panose="02020603050405020304" pitchFamily="18" charset="0"/>
                        </a:rPr>
                        <a:t>Appeals</a:t>
                      </a:r>
                      <a:r>
                        <a:rPr sz="2000" b="1" spc="-90" dirty="0">
                          <a:solidFill>
                            <a:schemeClr val="tx1"/>
                          </a:solidFill>
                          <a:latin typeface="+mn-lt"/>
                          <a:cs typeface="Times New Roman" panose="02020603050405020304" pitchFamily="18" charset="0"/>
                        </a:rPr>
                        <a:t> </a:t>
                      </a:r>
                      <a:r>
                        <a:rPr sz="2000" b="1" spc="-10" dirty="0">
                          <a:solidFill>
                            <a:schemeClr val="tx1"/>
                          </a:solidFill>
                          <a:latin typeface="+mn-lt"/>
                          <a:cs typeface="Times New Roman" panose="02020603050405020304" pitchFamily="18" charset="0"/>
                        </a:rPr>
                        <a:t>involving</a:t>
                      </a:r>
                      <a:r>
                        <a:rPr sz="2000" b="1" spc="-70" dirty="0">
                          <a:solidFill>
                            <a:schemeClr val="tx1"/>
                          </a:solidFill>
                          <a:latin typeface="+mn-lt"/>
                          <a:cs typeface="Times New Roman" panose="02020603050405020304" pitchFamily="18" charset="0"/>
                        </a:rPr>
                        <a:t> </a:t>
                      </a:r>
                      <a:r>
                        <a:rPr sz="2000" b="1" dirty="0">
                          <a:solidFill>
                            <a:schemeClr val="tx1"/>
                          </a:solidFill>
                          <a:latin typeface="+mn-lt"/>
                          <a:cs typeface="Times New Roman" panose="02020603050405020304" pitchFamily="18" charset="0"/>
                        </a:rPr>
                        <a:t>any</a:t>
                      </a:r>
                      <a:r>
                        <a:rPr sz="2000" b="1" spc="-70" dirty="0">
                          <a:solidFill>
                            <a:schemeClr val="tx1"/>
                          </a:solidFill>
                          <a:latin typeface="+mn-lt"/>
                          <a:cs typeface="Times New Roman" panose="02020603050405020304" pitchFamily="18" charset="0"/>
                        </a:rPr>
                        <a:t> </a:t>
                      </a:r>
                      <a:r>
                        <a:rPr sz="2000" b="1" dirty="0">
                          <a:solidFill>
                            <a:schemeClr val="tx1"/>
                          </a:solidFill>
                          <a:latin typeface="+mn-lt"/>
                          <a:cs typeface="Times New Roman" panose="02020603050405020304" pitchFamily="18" charset="0"/>
                        </a:rPr>
                        <a:t>other</a:t>
                      </a:r>
                      <a:r>
                        <a:rPr sz="2000" b="1" spc="-70" dirty="0">
                          <a:solidFill>
                            <a:schemeClr val="tx1"/>
                          </a:solidFill>
                          <a:latin typeface="+mn-lt"/>
                          <a:cs typeface="Times New Roman" panose="02020603050405020304" pitchFamily="18" charset="0"/>
                        </a:rPr>
                        <a:t> </a:t>
                      </a:r>
                      <a:r>
                        <a:rPr sz="2000" b="1" spc="-10" dirty="0">
                          <a:solidFill>
                            <a:schemeClr val="tx1"/>
                          </a:solidFill>
                          <a:latin typeface="+mn-lt"/>
                          <a:cs typeface="Times New Roman" panose="02020603050405020304" pitchFamily="18" charset="0"/>
                        </a:rPr>
                        <a:t>matter</a:t>
                      </a:r>
                      <a:endParaRPr sz="2000" b="1" dirty="0">
                        <a:solidFill>
                          <a:schemeClr val="tx1"/>
                        </a:solidFill>
                        <a:latin typeface="+mn-lt"/>
                        <a:cs typeface="Times New Roman" panose="02020603050405020304" pitchFamily="18" charset="0"/>
                      </a:endParaRPr>
                    </a:p>
                  </a:txBody>
                  <a:tcPr marL="0" marR="0" marT="22705" marB="0">
                    <a:lnL w="19050">
                      <a:solidFill>
                        <a:srgbClr val="FFFFFF"/>
                      </a:solidFill>
                      <a:prstDash val="solid"/>
                    </a:lnL>
                    <a:lnR w="19050">
                      <a:solidFill>
                        <a:srgbClr val="FFFFFF"/>
                      </a:solidFill>
                      <a:prstDash val="solid"/>
                    </a:lnR>
                    <a:lnT w="19050">
                      <a:solidFill>
                        <a:srgbClr val="FFFFFF"/>
                      </a:solidFill>
                      <a:prstDash val="solid"/>
                    </a:lnT>
                    <a:lnB w="19050" cap="flat" cmpd="sng" algn="ctr">
                      <a:solidFill>
                        <a:srgbClr val="FFFFFF"/>
                      </a:solidFill>
                      <a:prstDash val="solid"/>
                      <a:round/>
                      <a:headEnd type="none" w="med" len="med"/>
                      <a:tailEnd type="none" w="med" len="med"/>
                    </a:lnB>
                    <a:solidFill>
                      <a:srgbClr val="E9ECF3"/>
                    </a:solidFill>
                  </a:tcPr>
                </a:tc>
                <a:tc>
                  <a:txBody>
                    <a:bodyPr/>
                    <a:lstStyle/>
                    <a:p>
                      <a:pPr algn="ctr">
                        <a:lnSpc>
                          <a:spcPct val="100000"/>
                        </a:lnSpc>
                        <a:spcBef>
                          <a:spcPts val="195"/>
                        </a:spcBef>
                      </a:pPr>
                      <a:r>
                        <a:rPr sz="2000" b="1" spc="-10" dirty="0">
                          <a:solidFill>
                            <a:schemeClr val="tx1"/>
                          </a:solidFill>
                          <a:latin typeface="+mn-lt"/>
                          <a:cs typeface="Times New Roman" panose="02020603050405020304" pitchFamily="18" charset="0"/>
                        </a:rPr>
                        <a:t>Rs.5</a:t>
                      </a:r>
                      <a:r>
                        <a:rPr lang="en-US" sz="2000" b="1" spc="-10" dirty="0">
                          <a:solidFill>
                            <a:schemeClr val="tx1"/>
                          </a:solidFill>
                          <a:latin typeface="+mn-lt"/>
                          <a:cs typeface="Times New Roman" panose="02020603050405020304" pitchFamily="18" charset="0"/>
                        </a:rPr>
                        <a:t>0</a:t>
                      </a:r>
                      <a:r>
                        <a:rPr sz="2000" b="1" spc="-10" dirty="0">
                          <a:solidFill>
                            <a:schemeClr val="tx1"/>
                          </a:solidFill>
                          <a:latin typeface="+mn-lt"/>
                          <a:cs typeface="Times New Roman" panose="02020603050405020304" pitchFamily="18" charset="0"/>
                        </a:rPr>
                        <a:t>0/-</a:t>
                      </a:r>
                      <a:endParaRPr sz="2000" b="1" dirty="0">
                        <a:solidFill>
                          <a:schemeClr val="tx1"/>
                        </a:solidFill>
                        <a:latin typeface="+mn-lt"/>
                        <a:cs typeface="Times New Roman" panose="02020603050405020304" pitchFamily="18" charset="0"/>
                      </a:endParaRPr>
                    </a:p>
                  </a:txBody>
                  <a:tcPr marL="0" marR="0" marT="22705" marB="0">
                    <a:lnL w="19050">
                      <a:solidFill>
                        <a:srgbClr val="FFFFFF"/>
                      </a:solidFill>
                      <a:prstDash val="solid"/>
                    </a:lnL>
                    <a:lnR w="12700">
                      <a:solidFill>
                        <a:srgbClr val="FFFFFF"/>
                      </a:solidFill>
                      <a:prstDash val="solid"/>
                    </a:lnR>
                    <a:lnT w="19050">
                      <a:solidFill>
                        <a:srgbClr val="FFFFFF"/>
                      </a:solidFill>
                      <a:prstDash val="solid"/>
                    </a:lnT>
                    <a:lnB w="1905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4"/>
                  </a:ext>
                </a:extLst>
              </a:tr>
              <a:tr h="501626">
                <a:tc>
                  <a:txBody>
                    <a:bodyPr/>
                    <a:lstStyle/>
                    <a:p>
                      <a:pPr algn="ctr">
                        <a:lnSpc>
                          <a:spcPct val="100000"/>
                        </a:lnSpc>
                        <a:spcBef>
                          <a:spcPts val="195"/>
                        </a:spcBef>
                      </a:pPr>
                      <a:r>
                        <a:rPr lang="en-US" sz="2000" b="1" dirty="0">
                          <a:latin typeface="+mn-lt"/>
                          <a:cs typeface="Times New Roman" panose="02020603050405020304" pitchFamily="18" charset="0"/>
                        </a:rPr>
                        <a:t>5</a:t>
                      </a:r>
                      <a:endParaRPr sz="2000" b="1" dirty="0">
                        <a:latin typeface="+mn-lt"/>
                        <a:cs typeface="Times New Roman" panose="02020603050405020304" pitchFamily="18" charset="0"/>
                      </a:endParaRPr>
                    </a:p>
                  </a:txBody>
                  <a:tcPr marL="0" marR="0" marT="22705" marB="0">
                    <a:lnL w="19050">
                      <a:solidFill>
                        <a:srgbClr val="FFFFFF"/>
                      </a:solidFill>
                      <a:prstDash val="solid"/>
                    </a:lnL>
                    <a:lnR w="19050" cap="flat" cmpd="sng" algn="ctr">
                      <a:solidFill>
                        <a:srgbClr val="FFFFFF"/>
                      </a:solidFill>
                      <a:prstDash val="solid"/>
                      <a:round/>
                      <a:headEnd type="none" w="med" len="med"/>
                      <a:tailEnd type="none" w="med" len="med"/>
                    </a:lnR>
                    <a:lnT w="19050">
                      <a:solidFill>
                        <a:srgbClr val="FFFFFF"/>
                      </a:solidFill>
                      <a:prstDash val="solid"/>
                    </a:lnT>
                    <a:lnB w="19050" cap="flat" cmpd="sng" algn="ctr">
                      <a:solidFill>
                        <a:srgbClr val="FFFFFF"/>
                      </a:solidFill>
                      <a:prstDash val="solid"/>
                      <a:round/>
                      <a:headEnd type="none" w="med" len="med"/>
                      <a:tailEnd type="none" w="med" len="med"/>
                    </a:lnB>
                    <a:solidFill>
                      <a:srgbClr val="E9ECF3"/>
                    </a:solidFill>
                  </a:tcPr>
                </a:tc>
                <a:tc>
                  <a:txBody>
                    <a:bodyPr/>
                    <a:lstStyle/>
                    <a:p>
                      <a:pPr marL="90805">
                        <a:lnSpc>
                          <a:spcPct val="100000"/>
                        </a:lnSpc>
                        <a:spcBef>
                          <a:spcPts val="195"/>
                        </a:spcBef>
                      </a:pPr>
                      <a:r>
                        <a:rPr lang="en-US" sz="2000" b="1" dirty="0">
                          <a:latin typeface="+mn-lt"/>
                          <a:cs typeface="Times New Roman" panose="02020603050405020304" pitchFamily="18" charset="0"/>
                        </a:rPr>
                        <a:t>Memorandum</a:t>
                      </a:r>
                      <a:r>
                        <a:rPr lang="en-US" sz="2000" b="1" baseline="0" dirty="0">
                          <a:latin typeface="+mn-lt"/>
                          <a:cs typeface="Times New Roman" panose="02020603050405020304" pitchFamily="18" charset="0"/>
                        </a:rPr>
                        <a:t> of Cross Objection </a:t>
                      </a:r>
                      <a:endParaRPr sz="2000" b="1" dirty="0">
                        <a:latin typeface="+mn-lt"/>
                        <a:cs typeface="Times New Roman" panose="02020603050405020304" pitchFamily="18" charset="0"/>
                      </a:endParaRPr>
                    </a:p>
                  </a:txBody>
                  <a:tcPr marL="0" marR="0" marT="22705" marB="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a:solidFill>
                        <a:srgbClr val="FFFFFF"/>
                      </a:solidFill>
                      <a:prstDash val="solid"/>
                    </a:lnT>
                    <a:lnB w="19050" cap="flat" cmpd="sng" algn="ctr">
                      <a:solidFill>
                        <a:srgbClr val="FFFFFF"/>
                      </a:solidFill>
                      <a:prstDash val="solid"/>
                      <a:round/>
                      <a:headEnd type="none" w="med" len="med"/>
                      <a:tailEnd type="none" w="med" len="med"/>
                    </a:lnB>
                    <a:solidFill>
                      <a:srgbClr val="E9ECF3"/>
                    </a:solidFill>
                  </a:tcPr>
                </a:tc>
                <a:tc>
                  <a:txBody>
                    <a:bodyPr/>
                    <a:lstStyle/>
                    <a:p>
                      <a:pPr algn="ctr">
                        <a:lnSpc>
                          <a:spcPct val="100000"/>
                        </a:lnSpc>
                        <a:spcBef>
                          <a:spcPts val="195"/>
                        </a:spcBef>
                      </a:pPr>
                      <a:r>
                        <a:rPr lang="en-US" sz="2000" b="1" dirty="0">
                          <a:latin typeface="+mn-lt"/>
                          <a:cs typeface="Times New Roman" panose="02020603050405020304" pitchFamily="18" charset="0"/>
                        </a:rPr>
                        <a:t>NIL</a:t>
                      </a:r>
                      <a:endParaRPr sz="2000" b="1" dirty="0">
                        <a:latin typeface="+mn-lt"/>
                        <a:cs typeface="Times New Roman" panose="02020603050405020304" pitchFamily="18" charset="0"/>
                      </a:endParaRPr>
                    </a:p>
                  </a:txBody>
                  <a:tcPr marL="0" marR="0" marT="22705" marB="0">
                    <a:lnL w="19050" cap="flat" cmpd="sng" algn="ctr">
                      <a:solidFill>
                        <a:srgbClr val="FFFFFF"/>
                      </a:solidFill>
                      <a:prstDash val="solid"/>
                      <a:round/>
                      <a:headEnd type="none" w="med" len="med"/>
                      <a:tailEnd type="none" w="med" len="med"/>
                    </a:lnL>
                    <a:lnR w="12700">
                      <a:solidFill>
                        <a:srgbClr val="FFFFFF"/>
                      </a:solidFill>
                      <a:prstDash val="solid"/>
                    </a:lnR>
                    <a:lnT w="19050">
                      <a:solidFill>
                        <a:srgbClr val="FFFFFF"/>
                      </a:solidFill>
                      <a:prstDash val="solid"/>
                    </a:lnT>
                    <a:lnB w="1905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5"/>
                  </a:ext>
                </a:extLst>
              </a:tr>
              <a:tr h="769833">
                <a:tc>
                  <a:txBody>
                    <a:bodyPr/>
                    <a:lstStyle/>
                    <a:p>
                      <a:pPr algn="ctr">
                        <a:lnSpc>
                          <a:spcPct val="100000"/>
                        </a:lnSpc>
                        <a:spcBef>
                          <a:spcPts val="195"/>
                        </a:spcBef>
                      </a:pPr>
                      <a:r>
                        <a:rPr lang="en-US" sz="2000" b="1" dirty="0">
                          <a:latin typeface="+mn-lt"/>
                          <a:cs typeface="Times New Roman" panose="02020603050405020304" pitchFamily="18" charset="0"/>
                        </a:rPr>
                        <a:t>6</a:t>
                      </a:r>
                      <a:endParaRPr sz="2000" b="1" dirty="0">
                        <a:latin typeface="+mn-lt"/>
                        <a:cs typeface="Times New Roman" panose="02020603050405020304" pitchFamily="18" charset="0"/>
                      </a:endParaRPr>
                    </a:p>
                  </a:txBody>
                  <a:tcPr marL="0" marR="0" marT="22705" marB="0">
                    <a:lnL w="19050">
                      <a:solidFill>
                        <a:srgbClr val="FFFFFF"/>
                      </a:solidFill>
                      <a:prstDash val="solid"/>
                    </a:lnL>
                    <a:lnR w="19050" cap="flat" cmpd="sng" algn="ctr">
                      <a:solidFill>
                        <a:srgbClr val="FFFFFF"/>
                      </a:solidFill>
                      <a:prstDash val="solid"/>
                      <a:round/>
                      <a:headEnd type="none" w="med" len="med"/>
                      <a:tailEnd type="none" w="med" len="med"/>
                    </a:lnR>
                    <a:lnT w="19050">
                      <a:solidFill>
                        <a:srgbClr val="FFFFFF"/>
                      </a:solidFill>
                      <a:prstDash val="solid"/>
                    </a:lnT>
                    <a:lnB w="19050">
                      <a:solidFill>
                        <a:srgbClr val="FFFFFF"/>
                      </a:solidFill>
                      <a:prstDash val="solid"/>
                    </a:lnB>
                    <a:solidFill>
                      <a:srgbClr val="E9ECF3"/>
                    </a:solidFill>
                  </a:tcPr>
                </a:tc>
                <a:tc>
                  <a:txBody>
                    <a:bodyPr/>
                    <a:lstStyle/>
                    <a:p>
                      <a:pPr marL="90805">
                        <a:lnSpc>
                          <a:spcPct val="100000"/>
                        </a:lnSpc>
                        <a:spcBef>
                          <a:spcPts val="195"/>
                        </a:spcBef>
                      </a:pPr>
                      <a:r>
                        <a:rPr lang="en-US" sz="2000" b="1" dirty="0">
                          <a:latin typeface="+mn-lt"/>
                          <a:cs typeface="Times New Roman" panose="02020603050405020304" pitchFamily="18" charset="0"/>
                        </a:rPr>
                        <a:t>Petition for stay of taxes / Misc. </a:t>
                      </a:r>
                      <a:r>
                        <a:rPr lang="en-US" sz="2000" b="1" baseline="0" dirty="0">
                          <a:latin typeface="+mn-lt"/>
                          <a:cs typeface="Times New Roman" panose="02020603050405020304" pitchFamily="18" charset="0"/>
                        </a:rPr>
                        <a:t>Application</a:t>
                      </a:r>
                      <a:endParaRPr sz="2000" b="1" dirty="0">
                        <a:latin typeface="+mn-lt"/>
                        <a:cs typeface="Times New Roman" panose="02020603050405020304" pitchFamily="18" charset="0"/>
                      </a:endParaRPr>
                    </a:p>
                  </a:txBody>
                  <a:tcPr marL="0" marR="0" marT="22705" marB="0">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a:solidFill>
                        <a:srgbClr val="FFFFFF"/>
                      </a:solidFill>
                      <a:prstDash val="solid"/>
                    </a:lnT>
                    <a:lnB w="19050">
                      <a:solidFill>
                        <a:srgbClr val="FFFFFF"/>
                      </a:solidFill>
                      <a:prstDash val="solid"/>
                    </a:lnB>
                    <a:solidFill>
                      <a:srgbClr val="E9ECF3"/>
                    </a:solidFill>
                  </a:tcPr>
                </a:tc>
                <a:tc>
                  <a:txBody>
                    <a:bodyPr/>
                    <a:lstStyle/>
                    <a:p>
                      <a:pPr algn="ctr">
                        <a:lnSpc>
                          <a:spcPct val="100000"/>
                        </a:lnSpc>
                        <a:spcBef>
                          <a:spcPts val="195"/>
                        </a:spcBef>
                      </a:pPr>
                      <a:r>
                        <a:rPr lang="en-US" sz="2000" b="1" dirty="0">
                          <a:latin typeface="+mn-lt"/>
                          <a:cs typeface="Times New Roman" panose="02020603050405020304" pitchFamily="18" charset="0"/>
                        </a:rPr>
                        <a:t>Rs.500</a:t>
                      </a:r>
                      <a:endParaRPr sz="2000" b="1" dirty="0">
                        <a:latin typeface="+mn-lt"/>
                        <a:cs typeface="Times New Roman" panose="02020603050405020304" pitchFamily="18" charset="0"/>
                      </a:endParaRPr>
                    </a:p>
                  </a:txBody>
                  <a:tcPr marL="0" marR="0" marT="22705" marB="0">
                    <a:lnL w="19050" cap="flat" cmpd="sng" algn="ctr">
                      <a:solidFill>
                        <a:srgbClr val="FFFFFF"/>
                      </a:solidFill>
                      <a:prstDash val="solid"/>
                      <a:round/>
                      <a:headEnd type="none" w="med" len="med"/>
                      <a:tailEnd type="none" w="med" len="med"/>
                    </a:lnL>
                    <a:lnR w="12700">
                      <a:solidFill>
                        <a:srgbClr val="FFFFFF"/>
                      </a:solidFill>
                      <a:prstDash val="solid"/>
                    </a:lnR>
                    <a:lnT w="19050">
                      <a:solidFill>
                        <a:srgbClr val="FFFFFF"/>
                      </a:solidFill>
                      <a:prstDash val="solid"/>
                    </a:lnT>
                    <a:lnB w="19050">
                      <a:solidFill>
                        <a:srgbClr val="FFFFFF"/>
                      </a:solidFill>
                      <a:prstDash val="solid"/>
                    </a:lnB>
                    <a:solidFill>
                      <a:srgbClr val="E9ECF3"/>
                    </a:solidFill>
                  </a:tcPr>
                </a:tc>
                <a:extLst>
                  <a:ext uri="{0D108BD9-81ED-4DB2-BD59-A6C34878D82A}">
                    <a16:rowId xmlns:a16="http://schemas.microsoft.com/office/drawing/2014/main" xmlns="" val="10006"/>
                  </a:ext>
                </a:extLst>
              </a:tr>
            </a:tbl>
          </a:graphicData>
        </a:graphic>
      </p:graphicFrame>
      <p:sp>
        <p:nvSpPr>
          <p:cNvPr id="3" name="object 10">
            <a:extLst>
              <a:ext uri="{FF2B5EF4-FFF2-40B4-BE49-F238E27FC236}">
                <a16:creationId xmlns:a16="http://schemas.microsoft.com/office/drawing/2014/main" xmlns="" id="{AEC27EC8-8A5C-49EA-A9CD-76BE0BCB6B93}"/>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Tree>
    <p:extLst>
      <p:ext uri="{BB962C8B-B14F-4D97-AF65-F5344CB8AC3E}">
        <p14:creationId xmlns:p14="http://schemas.microsoft.com/office/powerpoint/2010/main" val="616577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72611" y="455194"/>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Memo  of  Appeal – Rule 8 (Form no:36/</a:t>
            </a:r>
            <a:r>
              <a:rPr lang="en-US" sz="3200" b="1" i="1" spc="-9" dirty="0">
                <a:solidFill>
                  <a:srgbClr val="FF0000"/>
                </a:solidFill>
                <a:latin typeface="+mn-lt"/>
                <a:cs typeface="Times New Roman" panose="02020603050405020304" pitchFamily="18" charset="0"/>
              </a:rPr>
              <a:t>115</a:t>
            </a:r>
            <a:r>
              <a:rPr lang="en-US" sz="3200" b="1" i="1" spc="-9" dirty="0">
                <a:latin typeface="+mn-lt"/>
                <a:cs typeface="Times New Roman" panose="02020603050405020304" pitchFamily="18" charset="0"/>
              </a:rPr>
              <a:t>)</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13</a:t>
            </a:fld>
            <a:endParaRPr sz="1284" dirty="0">
              <a:latin typeface="Calibri"/>
              <a:cs typeface="Calibri"/>
            </a:endParaRPr>
          </a:p>
        </p:txBody>
      </p:sp>
      <p:sp>
        <p:nvSpPr>
          <p:cNvPr id="7" name="Rectangle 6"/>
          <p:cNvSpPr/>
          <p:nvPr/>
        </p:nvSpPr>
        <p:spPr>
          <a:xfrm>
            <a:off x="550506" y="2186685"/>
            <a:ext cx="11374015" cy="283718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b="1" dirty="0"/>
              <a:t>Form 36/</a:t>
            </a:r>
            <a:r>
              <a:rPr lang="en-US" sz="2800" b="1" dirty="0">
                <a:solidFill>
                  <a:srgbClr val="FF0000"/>
                </a:solidFill>
              </a:rPr>
              <a:t>115</a:t>
            </a:r>
            <a:r>
              <a:rPr lang="en-US" sz="2800" b="1" dirty="0"/>
              <a:t> duly filled up.</a:t>
            </a:r>
          </a:p>
          <a:p>
            <a:pPr marL="342900" indent="-342900" algn="just">
              <a:lnSpc>
                <a:spcPct val="130000"/>
              </a:lnSpc>
              <a:buFont typeface="Arial" panose="020B0604020202020204" pitchFamily="34" charset="0"/>
              <a:buChar char="•"/>
            </a:pPr>
            <a:r>
              <a:rPr lang="en-US" sz="2800" b="1" dirty="0"/>
              <a:t>In case of appeal by assessee against orders by CIT(A),NFAC , the respondent shall be JAO.  </a:t>
            </a:r>
          </a:p>
          <a:p>
            <a:pPr marL="342900" indent="-342900" algn="just">
              <a:lnSpc>
                <a:spcPct val="130000"/>
              </a:lnSpc>
              <a:buFont typeface="Arial" panose="020B0604020202020204" pitchFamily="34" charset="0"/>
              <a:buChar char="•"/>
            </a:pPr>
            <a:r>
              <a:rPr lang="en-US" sz="2800" b="1" dirty="0"/>
              <a:t>Consecutively numbered concise grounds of appeal, without any argument or narrative. </a:t>
            </a:r>
          </a:p>
        </p:txBody>
      </p:sp>
      <p:sp>
        <p:nvSpPr>
          <p:cNvPr id="3" name="object 10">
            <a:extLst>
              <a:ext uri="{FF2B5EF4-FFF2-40B4-BE49-F238E27FC236}">
                <a16:creationId xmlns:a16="http://schemas.microsoft.com/office/drawing/2014/main" xmlns="" id="{1AEB03CB-98C2-B6FD-BF3D-E71ABC69E568}"/>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Slide Number Placeholder 4">
            <a:extLst>
              <a:ext uri="{FF2B5EF4-FFF2-40B4-BE49-F238E27FC236}">
                <a16:creationId xmlns:a16="http://schemas.microsoft.com/office/drawing/2014/main" xmlns="" id="{B1355ED3-CD76-D14C-3B3C-B44A8A5B043D}"/>
              </a:ext>
            </a:extLst>
          </p:cNvPr>
          <p:cNvSpPr>
            <a:spLocks noGrp="1"/>
          </p:cNvSpPr>
          <p:nvPr>
            <p:ph type="sldNum" sz="quarter" idx="12"/>
          </p:nvPr>
        </p:nvSpPr>
        <p:spPr/>
        <p:txBody>
          <a:bodyPr/>
          <a:lstStyle/>
          <a:p>
            <a:fld id="{663E248D-535E-4CA8-A429-9C3996B24BEF}" type="slidenum">
              <a:rPr lang="en-IN" smtClean="0"/>
              <a:t>13</a:t>
            </a:fld>
            <a:endParaRPr lang="en-IN" dirty="0"/>
          </a:p>
        </p:txBody>
      </p:sp>
    </p:spTree>
    <p:extLst>
      <p:ext uri="{BB962C8B-B14F-4D97-AF65-F5344CB8AC3E}">
        <p14:creationId xmlns:p14="http://schemas.microsoft.com/office/powerpoint/2010/main" val="1251704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232850"/>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What to Accompany Memo of Appeal – Rule 9 </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14</a:t>
            </a:fld>
            <a:endParaRPr sz="1284" dirty="0">
              <a:latin typeface="Calibri"/>
              <a:cs typeface="Calibri"/>
            </a:endParaRPr>
          </a:p>
        </p:txBody>
      </p:sp>
      <p:sp>
        <p:nvSpPr>
          <p:cNvPr id="7" name="Rectangle 6"/>
          <p:cNvSpPr/>
          <p:nvPr/>
        </p:nvSpPr>
        <p:spPr>
          <a:xfrm>
            <a:off x="438540" y="977184"/>
            <a:ext cx="11625942" cy="5338962"/>
          </a:xfrm>
          <a:prstGeom prst="rect">
            <a:avLst/>
          </a:prstGeom>
        </p:spPr>
        <p:txBody>
          <a:bodyPr wrap="square">
            <a:spAutoFit/>
          </a:bodyPr>
          <a:lstStyle/>
          <a:p>
            <a:pPr algn="just">
              <a:lnSpc>
                <a:spcPct val="130000"/>
              </a:lnSpc>
            </a:pPr>
            <a:endParaRPr lang="en-US" sz="2400" b="1" dirty="0">
              <a:latin typeface="Times New Roman" panose="02020603050405020304" pitchFamily="18" charset="0"/>
            </a:endParaRPr>
          </a:p>
          <a:p>
            <a:pPr marL="342900" indent="-342900" algn="just">
              <a:lnSpc>
                <a:spcPct val="130000"/>
              </a:lnSpc>
              <a:buFont typeface="Arial" panose="020B0604020202020204" pitchFamily="34" charset="0"/>
              <a:buChar char="•"/>
            </a:pPr>
            <a:r>
              <a:rPr lang="en-US" sz="2400" b="1" dirty="0"/>
              <a:t>Statement of Facts and Grounds of Appeal</a:t>
            </a:r>
          </a:p>
          <a:p>
            <a:pPr marL="342900" indent="-342900" algn="just">
              <a:lnSpc>
                <a:spcPct val="130000"/>
              </a:lnSpc>
              <a:buFont typeface="Arial" panose="020B0604020202020204" pitchFamily="34" charset="0"/>
              <a:buChar char="•"/>
            </a:pPr>
            <a:r>
              <a:rPr lang="en-US" sz="2400" b="1" dirty="0"/>
              <a:t>Order against which appeal is filed.</a:t>
            </a:r>
          </a:p>
          <a:p>
            <a:pPr marL="342900" indent="-342900" algn="just">
              <a:lnSpc>
                <a:spcPct val="130000"/>
              </a:lnSpc>
              <a:buFont typeface="Arial" panose="020B0604020202020204" pitchFamily="34" charset="0"/>
              <a:buChar char="•"/>
            </a:pPr>
            <a:r>
              <a:rPr lang="en-US" sz="2400" b="1" dirty="0"/>
              <a:t>In case of order of AO u/s 253(1)(d), order of DRP.</a:t>
            </a:r>
          </a:p>
          <a:p>
            <a:pPr marL="342900" indent="-342900" algn="just">
              <a:lnSpc>
                <a:spcPct val="130000"/>
              </a:lnSpc>
              <a:buFont typeface="Arial" panose="020B0604020202020204" pitchFamily="34" charset="0"/>
              <a:buChar char="•"/>
            </a:pPr>
            <a:r>
              <a:rPr lang="en-US" sz="2400" b="1" dirty="0"/>
              <a:t>Copy of the order of the AO in all other cases.</a:t>
            </a:r>
          </a:p>
          <a:p>
            <a:pPr marL="342900" indent="-342900" algn="just">
              <a:lnSpc>
                <a:spcPct val="130000"/>
              </a:lnSpc>
              <a:buFont typeface="Arial" panose="020B0604020202020204" pitchFamily="34" charset="0"/>
              <a:buChar char="•"/>
            </a:pPr>
            <a:r>
              <a:rPr lang="en-US" sz="2400" b="1" dirty="0"/>
              <a:t>Grounds of Appeal filed before the JCIT(A) / CIT(A) or DRP as the case may be. </a:t>
            </a:r>
          </a:p>
          <a:p>
            <a:pPr marL="342900" indent="-342900" algn="just">
              <a:lnSpc>
                <a:spcPct val="130000"/>
              </a:lnSpc>
              <a:buFont typeface="Arial" panose="020B0604020202020204" pitchFamily="34" charset="0"/>
              <a:buChar char="•"/>
            </a:pPr>
            <a:r>
              <a:rPr lang="en-US" sz="2400" b="1" dirty="0"/>
              <a:t>In cases against 143(3) read with 144B – copy of draft assessment order.</a:t>
            </a:r>
          </a:p>
          <a:p>
            <a:pPr marL="342900" indent="-342900" algn="just">
              <a:lnSpc>
                <a:spcPct val="130000"/>
              </a:lnSpc>
              <a:buFont typeface="Arial" panose="020B0604020202020204" pitchFamily="34" charset="0"/>
              <a:buChar char="•"/>
            </a:pPr>
            <a:r>
              <a:rPr lang="en-US" sz="2400" b="1" dirty="0"/>
              <a:t>In cases against 143(3) read with 147 – copy of original assessment order /intimation.</a:t>
            </a:r>
          </a:p>
          <a:p>
            <a:pPr marL="342900" indent="-342900" algn="just">
              <a:lnSpc>
                <a:spcPct val="130000"/>
              </a:lnSpc>
              <a:buFont typeface="Arial" panose="020B0604020202020204" pitchFamily="34" charset="0"/>
              <a:buChar char="•"/>
            </a:pPr>
            <a:r>
              <a:rPr lang="en-US" sz="2400" b="1" dirty="0"/>
              <a:t>In cases of order passed as per direction u/s 144A , then copy of directions. </a:t>
            </a:r>
          </a:p>
          <a:p>
            <a:pPr marL="342900" indent="-342900" algn="just">
              <a:lnSpc>
                <a:spcPct val="130000"/>
              </a:lnSpc>
              <a:buFont typeface="Arial" panose="020B0604020202020204" pitchFamily="34" charset="0"/>
              <a:buChar char="•"/>
            </a:pPr>
            <a:r>
              <a:rPr lang="en-US" sz="2400" b="1" dirty="0"/>
              <a:t>Copy of challan of fee – particulars to be filled in e-form.</a:t>
            </a:r>
          </a:p>
        </p:txBody>
      </p:sp>
      <p:sp>
        <p:nvSpPr>
          <p:cNvPr id="3" name="object 10">
            <a:extLst>
              <a:ext uri="{FF2B5EF4-FFF2-40B4-BE49-F238E27FC236}">
                <a16:creationId xmlns:a16="http://schemas.microsoft.com/office/drawing/2014/main" xmlns="" id="{27E65B30-5763-C8F6-3B0D-D120325C0BD0}"/>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Slide Number Placeholder 4">
            <a:extLst>
              <a:ext uri="{FF2B5EF4-FFF2-40B4-BE49-F238E27FC236}">
                <a16:creationId xmlns:a16="http://schemas.microsoft.com/office/drawing/2014/main" xmlns="" id="{5D4803E7-C908-16DB-64D0-4AEBD6566962}"/>
              </a:ext>
            </a:extLst>
          </p:cNvPr>
          <p:cNvSpPr>
            <a:spLocks noGrp="1"/>
          </p:cNvSpPr>
          <p:nvPr>
            <p:ph type="sldNum" sz="quarter" idx="12"/>
          </p:nvPr>
        </p:nvSpPr>
        <p:spPr/>
        <p:txBody>
          <a:bodyPr/>
          <a:lstStyle/>
          <a:p>
            <a:fld id="{663E248D-535E-4CA8-A429-9C3996B24BEF}" type="slidenum">
              <a:rPr lang="en-IN" smtClean="0"/>
              <a:t>14</a:t>
            </a:fld>
            <a:endParaRPr lang="en-IN" dirty="0"/>
          </a:p>
        </p:txBody>
      </p:sp>
    </p:spTree>
    <p:extLst>
      <p:ext uri="{BB962C8B-B14F-4D97-AF65-F5344CB8AC3E}">
        <p14:creationId xmlns:p14="http://schemas.microsoft.com/office/powerpoint/2010/main" val="4161922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513223"/>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What to Accompany Memo of Appeal – Rule 9 </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15</a:t>
            </a:fld>
            <a:endParaRPr sz="1284" dirty="0">
              <a:latin typeface="Calibri"/>
              <a:cs typeface="Calibri"/>
            </a:endParaRPr>
          </a:p>
        </p:txBody>
      </p:sp>
      <p:sp>
        <p:nvSpPr>
          <p:cNvPr id="7" name="Rectangle 6"/>
          <p:cNvSpPr/>
          <p:nvPr/>
        </p:nvSpPr>
        <p:spPr>
          <a:xfrm>
            <a:off x="270588" y="1978156"/>
            <a:ext cx="11653933" cy="3325334"/>
          </a:xfrm>
          <a:prstGeom prst="rect">
            <a:avLst/>
          </a:prstGeom>
        </p:spPr>
        <p:txBody>
          <a:bodyPr wrap="square">
            <a:spAutoFit/>
          </a:bodyPr>
          <a:lstStyle/>
          <a:p>
            <a:pPr algn="just">
              <a:lnSpc>
                <a:spcPct val="130000"/>
              </a:lnSpc>
            </a:pPr>
            <a:r>
              <a:rPr lang="en-US" sz="2800" b="1" u="sng" dirty="0"/>
              <a:t>In cases of appeals against penalty</a:t>
            </a:r>
          </a:p>
          <a:p>
            <a:pPr marL="342900" indent="-342900" algn="just">
              <a:lnSpc>
                <a:spcPct val="130000"/>
              </a:lnSpc>
              <a:buFont typeface="Arial" panose="020B0604020202020204" pitchFamily="34" charset="0"/>
              <a:buChar char="•"/>
            </a:pPr>
            <a:r>
              <a:rPr lang="en-US" sz="2800" b="1" dirty="0"/>
              <a:t>The assessment order in the course of which impugned penalty was levied.</a:t>
            </a:r>
          </a:p>
          <a:p>
            <a:pPr marL="342900" indent="-342900" algn="just">
              <a:lnSpc>
                <a:spcPct val="130000"/>
              </a:lnSpc>
              <a:buFont typeface="Arial" panose="020B0604020202020204" pitchFamily="34" charset="0"/>
              <a:buChar char="•"/>
            </a:pPr>
            <a:r>
              <a:rPr lang="en-US" sz="2800" b="1" dirty="0"/>
              <a:t>Application for condonation of delay, if applicable supported by an affidavit and documentary evidence wherever applicable.</a:t>
            </a:r>
          </a:p>
          <a:p>
            <a:pPr algn="just">
              <a:lnSpc>
                <a:spcPct val="130000"/>
              </a:lnSpc>
            </a:pPr>
            <a:endParaRPr lang="en-US" sz="2400" dirty="0">
              <a:latin typeface="Times New Roman" panose="02020603050405020304" pitchFamily="18" charset="0"/>
            </a:endParaRPr>
          </a:p>
        </p:txBody>
      </p:sp>
      <p:sp>
        <p:nvSpPr>
          <p:cNvPr id="3" name="object 10">
            <a:extLst>
              <a:ext uri="{FF2B5EF4-FFF2-40B4-BE49-F238E27FC236}">
                <a16:creationId xmlns:a16="http://schemas.microsoft.com/office/drawing/2014/main" xmlns="" id="{F392C83E-227F-6470-E9A5-D6D833CC89B4}"/>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Slide Number Placeholder 5">
            <a:extLst>
              <a:ext uri="{FF2B5EF4-FFF2-40B4-BE49-F238E27FC236}">
                <a16:creationId xmlns:a16="http://schemas.microsoft.com/office/drawing/2014/main" xmlns="" id="{C94A35EF-4D08-B91E-C8A1-FA23E3DBE47F}"/>
              </a:ext>
            </a:extLst>
          </p:cNvPr>
          <p:cNvSpPr>
            <a:spLocks noGrp="1"/>
          </p:cNvSpPr>
          <p:nvPr>
            <p:ph type="sldNum" sz="quarter" idx="12"/>
          </p:nvPr>
        </p:nvSpPr>
        <p:spPr/>
        <p:txBody>
          <a:bodyPr/>
          <a:lstStyle/>
          <a:p>
            <a:fld id="{663E248D-535E-4CA8-A429-9C3996B24BEF}" type="slidenum">
              <a:rPr lang="en-IN" smtClean="0"/>
              <a:t>15</a:t>
            </a:fld>
            <a:endParaRPr lang="en-IN" dirty="0"/>
          </a:p>
        </p:txBody>
      </p:sp>
    </p:spTree>
    <p:extLst>
      <p:ext uri="{BB962C8B-B14F-4D97-AF65-F5344CB8AC3E}">
        <p14:creationId xmlns:p14="http://schemas.microsoft.com/office/powerpoint/2010/main" val="2793929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407459"/>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Change of Address – Rule 9A</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16</a:t>
            </a:fld>
            <a:endParaRPr sz="1284" dirty="0">
              <a:latin typeface="Calibri"/>
              <a:cs typeface="Calibri"/>
            </a:endParaRPr>
          </a:p>
        </p:txBody>
      </p:sp>
      <p:sp>
        <p:nvSpPr>
          <p:cNvPr id="7" name="Rectangle 6"/>
          <p:cNvSpPr/>
          <p:nvPr/>
        </p:nvSpPr>
        <p:spPr>
          <a:xfrm>
            <a:off x="279918" y="2182505"/>
            <a:ext cx="11635273" cy="283718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b="1" dirty="0"/>
              <a:t>Change of address or other details in Form 36 / Form 36A fresh form to be filed containing the changes.</a:t>
            </a:r>
          </a:p>
          <a:p>
            <a:pPr marL="342900" indent="-342900" algn="just">
              <a:lnSpc>
                <a:spcPct val="130000"/>
              </a:lnSpc>
              <a:buFont typeface="Arial" panose="020B0604020202020204" pitchFamily="34" charset="0"/>
              <a:buChar char="•"/>
            </a:pPr>
            <a:r>
              <a:rPr lang="en-US" sz="2800" b="1" dirty="0"/>
              <a:t>No cognizance of the change of address shall be taken , unless the revised form is submitted.</a:t>
            </a:r>
          </a:p>
          <a:p>
            <a:pPr marL="342900" indent="-342900" algn="just">
              <a:lnSpc>
                <a:spcPct val="130000"/>
              </a:lnSpc>
              <a:buFont typeface="Arial" panose="020B0604020202020204" pitchFamily="34" charset="0"/>
              <a:buChar char="•"/>
            </a:pPr>
            <a:endParaRPr lang="en-US" sz="2800" dirty="0">
              <a:latin typeface="Times New Roman" panose="02020603050405020304" pitchFamily="18" charset="0"/>
            </a:endParaRPr>
          </a:p>
        </p:txBody>
      </p:sp>
      <p:sp>
        <p:nvSpPr>
          <p:cNvPr id="3" name="object 10">
            <a:extLst>
              <a:ext uri="{FF2B5EF4-FFF2-40B4-BE49-F238E27FC236}">
                <a16:creationId xmlns:a16="http://schemas.microsoft.com/office/drawing/2014/main" xmlns="" id="{3C1E55E0-13B4-31B6-17C0-23A007E18751}"/>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Slide Number Placeholder 5">
            <a:extLst>
              <a:ext uri="{FF2B5EF4-FFF2-40B4-BE49-F238E27FC236}">
                <a16:creationId xmlns:a16="http://schemas.microsoft.com/office/drawing/2014/main" xmlns="" id="{97BE1E3C-3E04-3415-A2D9-A54A688401EC}"/>
              </a:ext>
            </a:extLst>
          </p:cNvPr>
          <p:cNvSpPr>
            <a:spLocks noGrp="1"/>
          </p:cNvSpPr>
          <p:nvPr>
            <p:ph type="sldNum" sz="quarter" idx="12"/>
          </p:nvPr>
        </p:nvSpPr>
        <p:spPr/>
        <p:txBody>
          <a:bodyPr/>
          <a:lstStyle/>
          <a:p>
            <a:fld id="{663E248D-535E-4CA8-A429-9C3996B24BEF}" type="slidenum">
              <a:rPr lang="en-IN" smtClean="0"/>
              <a:t>16</a:t>
            </a:fld>
            <a:endParaRPr lang="en-IN" dirty="0"/>
          </a:p>
        </p:txBody>
      </p:sp>
    </p:spTree>
    <p:extLst>
      <p:ext uri="{BB962C8B-B14F-4D97-AF65-F5344CB8AC3E}">
        <p14:creationId xmlns:p14="http://schemas.microsoft.com/office/powerpoint/2010/main" val="12815842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xmlns="" id="{6128F3BD-7564-4310-B528-888E64F8757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327804" y="379563"/>
            <a:ext cx="10351698" cy="5976788"/>
          </a:xfrm>
          <a:prstGeom prst="rect">
            <a:avLst/>
          </a:prstGeom>
        </p:spPr>
        <p:txBody>
          <a:bodyPr vert="horz" lIns="91440" tIns="45720" rIns="91440" bIns="45720" rtlCol="0">
            <a:noAutofit/>
          </a:bodyPr>
          <a:lstStyle/>
          <a:p>
            <a:pPr algn="just">
              <a:lnSpc>
                <a:spcPct val="90000"/>
              </a:lnSpc>
              <a:spcAft>
                <a:spcPts val="600"/>
              </a:spcAft>
            </a:pPr>
            <a:r>
              <a:rPr lang="en-US" sz="1600" b="1" dirty="0"/>
              <a:t>SPECIMEN AFFIDAVIT UNDER RULE 10 OF THE INCOME-TAX (APPELLATETRIBUNAL) RULES</a:t>
            </a:r>
            <a:endParaRPr lang="en-US" sz="1600" dirty="0"/>
          </a:p>
          <a:p>
            <a:pPr algn="just">
              <a:lnSpc>
                <a:spcPct val="90000"/>
              </a:lnSpc>
              <a:spcAft>
                <a:spcPts val="600"/>
              </a:spcAft>
            </a:pPr>
            <a:r>
              <a:rPr lang="en-US" sz="1600" b="1" dirty="0"/>
              <a:t>AFFIDAVIT</a:t>
            </a:r>
          </a:p>
          <a:p>
            <a:pPr algn="just">
              <a:lnSpc>
                <a:spcPct val="90000"/>
              </a:lnSpc>
              <a:spcAft>
                <a:spcPts val="600"/>
              </a:spcAft>
            </a:pPr>
            <a:r>
              <a:rPr lang="en-US" sz="1600" dirty="0"/>
              <a:t>I,…………. , son of …………….., resident of and carrying on business hereby solemnly affirm and declare as under :</a:t>
            </a:r>
          </a:p>
          <a:p>
            <a:pPr algn="just">
              <a:lnSpc>
                <a:spcPct val="90000"/>
              </a:lnSpc>
              <a:spcAft>
                <a:spcPts val="600"/>
              </a:spcAft>
            </a:pPr>
            <a:r>
              <a:rPr lang="en-US" sz="1600" dirty="0"/>
              <a:t>1.That I am assessed to income-tax by the Assessing Officer, Ward………… on file bearing Permanent Account Number .</a:t>
            </a:r>
          </a:p>
          <a:p>
            <a:pPr algn="just">
              <a:lnSpc>
                <a:spcPct val="90000"/>
              </a:lnSpc>
              <a:spcAft>
                <a:spcPts val="600"/>
              </a:spcAft>
            </a:pPr>
            <a:r>
              <a:rPr lang="en-US" sz="1600" dirty="0"/>
              <a:t>2.That I preferred an appeal to the Commissioner (Appeals)against the Assessing Officer’s order of assessment dated ………….for the assessment year .</a:t>
            </a:r>
          </a:p>
          <a:p>
            <a:pPr algn="just">
              <a:lnSpc>
                <a:spcPct val="90000"/>
              </a:lnSpc>
              <a:spcAft>
                <a:spcPts val="600"/>
              </a:spcAft>
            </a:pPr>
            <a:r>
              <a:rPr lang="en-US" sz="1600" dirty="0"/>
              <a:t>3.That the notice for submission of arguments on or before……………, issued  by  Commissioner (for assessment year ………….was uploaded in the portal on……………</a:t>
            </a:r>
          </a:p>
          <a:p>
            <a:pPr algn="just">
              <a:lnSpc>
                <a:spcPct val="90000"/>
              </a:lnSpc>
              <a:spcAft>
                <a:spcPts val="600"/>
              </a:spcAft>
            </a:pPr>
            <a:r>
              <a:rPr lang="en-US" sz="1600" dirty="0"/>
              <a:t>4.That I am not conversant with access to income tax portal / e-mail omitted to see the notice posting of the appeal and consequently did not bring the same to the attention of my attorney handling the appeal</a:t>
            </a:r>
          </a:p>
          <a:p>
            <a:pPr algn="just">
              <a:lnSpc>
                <a:spcPct val="90000"/>
              </a:lnSpc>
              <a:spcAft>
                <a:spcPts val="600"/>
              </a:spcAft>
            </a:pPr>
            <a:r>
              <a:rPr lang="en-US" sz="1600" dirty="0"/>
              <a:t>5.That the Commissioner (Appeals) by his order dated……………….dismissed the appeal for non-prosecution on the ground that none attended on in response to the notice of hearing and considering the findings of the Assessing Officer and the brief Grounds of Appeal .</a:t>
            </a:r>
          </a:p>
          <a:p>
            <a:pPr algn="just">
              <a:lnSpc>
                <a:spcPct val="90000"/>
              </a:lnSpc>
              <a:spcAft>
                <a:spcPts val="600"/>
              </a:spcAft>
            </a:pPr>
            <a:r>
              <a:rPr lang="en-US" sz="1600" dirty="0"/>
              <a:t>6. That there was no deliberate failure from my part to pursue the appeal and I would be put to extreme financial difficulty if the appeal is not heard and disposed on merits and there would be miscarriage of justice and I would be able to support my Grounds of Appeal with adequate supporting evidences, arguments and decided cases</a:t>
            </a:r>
          </a:p>
          <a:p>
            <a:pPr algn="just">
              <a:lnSpc>
                <a:spcPct val="90000"/>
              </a:lnSpc>
              <a:spcAft>
                <a:spcPts val="600"/>
              </a:spcAft>
            </a:pPr>
            <a:r>
              <a:rPr lang="en-US" sz="1600" dirty="0"/>
              <a:t>I further declare that the above statement is true and correct to the best of my knowledge and belief.</a:t>
            </a:r>
          </a:p>
          <a:p>
            <a:pPr indent="-228600" algn="just">
              <a:lnSpc>
                <a:spcPct val="90000"/>
              </a:lnSpc>
              <a:spcAft>
                <a:spcPts val="600"/>
              </a:spcAft>
              <a:buFont typeface="Arial" panose="020B0604020202020204" pitchFamily="34" charset="0"/>
              <a:buChar char="•"/>
            </a:pPr>
            <a:endParaRPr lang="en-US" sz="1600" dirty="0"/>
          </a:p>
          <a:p>
            <a:pPr>
              <a:lnSpc>
                <a:spcPct val="90000"/>
              </a:lnSpc>
              <a:spcAft>
                <a:spcPts val="600"/>
              </a:spcAft>
            </a:pPr>
            <a:r>
              <a:rPr lang="en-US" sz="1600" dirty="0"/>
              <a:t>	Deponent                                                                                        Attested Notary</a:t>
            </a:r>
          </a:p>
        </p:txBody>
      </p:sp>
      <p:sp>
        <p:nvSpPr>
          <p:cNvPr id="23" name="Freeform: Shape 22">
            <a:extLst>
              <a:ext uri="{FF2B5EF4-FFF2-40B4-BE49-F238E27FC236}">
                <a16:creationId xmlns:a16="http://schemas.microsoft.com/office/drawing/2014/main" xmlns="" id="{82AA3C4E-019E-440F-87AB-67EFA9BE6C8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10822456" y="-2"/>
            <a:ext cx="1368219" cy="6858000"/>
          </a:xfrm>
          <a:custGeom>
            <a:avLst/>
            <a:gdLst>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593254 w 1605470"/>
              <a:gd name="connsiteY132" fmla="*/ 2766463 h 6858000"/>
              <a:gd name="connsiteX133" fmla="*/ 613412 w 1605470"/>
              <a:gd name="connsiteY133" fmla="*/ 2731184 h 6858000"/>
              <a:gd name="connsiteX134" fmla="*/ 555080 w 1605470"/>
              <a:gd name="connsiteY134" fmla="*/ 2538816 h 6858000"/>
              <a:gd name="connsiteX135" fmla="*/ 551827 w 1605470"/>
              <a:gd name="connsiteY135" fmla="*/ 2485734 h 6858000"/>
              <a:gd name="connsiteX136" fmla="*/ 525179 w 1605470"/>
              <a:gd name="connsiteY136" fmla="*/ 2447068 h 6858000"/>
              <a:gd name="connsiteX137" fmla="*/ 529511 w 1605470"/>
              <a:gd name="connsiteY137" fmla="*/ 2425819 h 6858000"/>
              <a:gd name="connsiteX138" fmla="*/ 530521 w 1605470"/>
              <a:gd name="connsiteY138" fmla="*/ 2422066 h 6858000"/>
              <a:gd name="connsiteX139" fmla="*/ 528878 w 1605470"/>
              <a:gd name="connsiteY139" fmla="*/ 2408971 h 6858000"/>
              <a:gd name="connsiteX140" fmla="*/ 535510 w 1605470"/>
              <a:gd name="connsiteY140" fmla="*/ 2402874 h 6858000"/>
              <a:gd name="connsiteX141" fmla="*/ 538122 w 1605470"/>
              <a:gd name="connsiteY141" fmla="*/ 2381443 h 6858000"/>
              <a:gd name="connsiteX142" fmla="*/ 533116 w 1605470"/>
              <a:gd name="connsiteY142" fmla="*/ 2358011 h 6858000"/>
              <a:gd name="connsiteX143" fmla="*/ 501423 w 1605470"/>
              <a:gd name="connsiteY143" fmla="*/ 2249479 h 6858000"/>
              <a:gd name="connsiteX144" fmla="*/ 486968 w 1605470"/>
              <a:gd name="connsiteY144" fmla="*/ 2182937 h 6858000"/>
              <a:gd name="connsiteX145" fmla="*/ 488555 w 1605470"/>
              <a:gd name="connsiteY145" fmla="*/ 2155135 h 6858000"/>
              <a:gd name="connsiteX146" fmla="*/ 486013 w 1605470"/>
              <a:gd name="connsiteY146" fmla="*/ 2118008 h 6858000"/>
              <a:gd name="connsiteX147" fmla="*/ 487006 w 1605470"/>
              <a:gd name="connsiteY147" fmla="*/ 2050531 h 6858000"/>
              <a:gd name="connsiteX148" fmla="*/ 478812 w 1605470"/>
              <a:gd name="connsiteY148" fmla="*/ 1963269 h 6858000"/>
              <a:gd name="connsiteX149" fmla="*/ 442619 w 1605470"/>
              <a:gd name="connsiteY149" fmla="*/ 1910499 h 6858000"/>
              <a:gd name="connsiteX150" fmla="*/ 446785 w 1605470"/>
              <a:gd name="connsiteY150" fmla="*/ 1903212 h 6858000"/>
              <a:gd name="connsiteX151" fmla="*/ 436547 w 1605470"/>
              <a:gd name="connsiteY151" fmla="*/ 1861531 h 6858000"/>
              <a:gd name="connsiteX152" fmla="*/ 364290 w 1605470"/>
              <a:gd name="connsiteY152" fmla="*/ 1728772 h 6858000"/>
              <a:gd name="connsiteX153" fmla="*/ 345287 w 1605470"/>
              <a:gd name="connsiteY153" fmla="*/ 1646953 h 6858000"/>
              <a:gd name="connsiteX154" fmla="*/ 344412 w 1605470"/>
              <a:gd name="connsiteY154" fmla="*/ 1615777 h 6858000"/>
              <a:gd name="connsiteX155" fmla="*/ 342578 w 1605470"/>
              <a:gd name="connsiteY155" fmla="*/ 1563678 h 6858000"/>
              <a:gd name="connsiteX156" fmla="*/ 355658 w 1605470"/>
              <a:gd name="connsiteY156" fmla="*/ 1519474 h 6858000"/>
              <a:gd name="connsiteX157" fmla="*/ 348400 w 1605470"/>
              <a:gd name="connsiteY157" fmla="*/ 1477995 h 6858000"/>
              <a:gd name="connsiteX158" fmla="*/ 328025 w 1605470"/>
              <a:gd name="connsiteY158" fmla="*/ 1475165 h 6858000"/>
              <a:gd name="connsiteX159" fmla="*/ 326326 w 1605470"/>
              <a:gd name="connsiteY159" fmla="*/ 1428585 h 6858000"/>
              <a:gd name="connsiteX160" fmla="*/ 325799 w 1605470"/>
              <a:gd name="connsiteY160" fmla="*/ 1357181 h 6858000"/>
              <a:gd name="connsiteX161" fmla="*/ 320507 w 1605470"/>
              <a:gd name="connsiteY161" fmla="*/ 1347099 h 6858000"/>
              <a:gd name="connsiteX162" fmla="*/ 335347 w 1605470"/>
              <a:gd name="connsiteY162" fmla="*/ 1334233 h 6858000"/>
              <a:gd name="connsiteX163" fmla="*/ 342792 w 1605470"/>
              <a:gd name="connsiteY163" fmla="*/ 1307086 h 6858000"/>
              <a:gd name="connsiteX164" fmla="*/ 343980 w 1605470"/>
              <a:gd name="connsiteY164" fmla="*/ 1189033 h 6858000"/>
              <a:gd name="connsiteX165" fmla="*/ 348665 w 1605470"/>
              <a:gd name="connsiteY165" fmla="*/ 1168288 h 6858000"/>
              <a:gd name="connsiteX166" fmla="*/ 340947 w 1605470"/>
              <a:gd name="connsiteY166" fmla="*/ 1142577 h 6858000"/>
              <a:gd name="connsiteX167" fmla="*/ 330253 w 1605470"/>
              <a:gd name="connsiteY167" fmla="*/ 1088484 h 6858000"/>
              <a:gd name="connsiteX168" fmla="*/ 314647 w 1605470"/>
              <a:gd name="connsiteY168" fmla="*/ 1053424 h 6858000"/>
              <a:gd name="connsiteX169" fmla="*/ 322906 w 1605470"/>
              <a:gd name="connsiteY169" fmla="*/ 1044367 h 6858000"/>
              <a:gd name="connsiteX170" fmla="*/ 326818 w 1605470"/>
              <a:gd name="connsiteY170" fmla="*/ 1022828 h 6858000"/>
              <a:gd name="connsiteX171" fmla="*/ 320445 w 1605470"/>
              <a:gd name="connsiteY171" fmla="*/ 932283 h 6858000"/>
              <a:gd name="connsiteX172" fmla="*/ 322681 w 1605470"/>
              <a:gd name="connsiteY172" fmla="*/ 915925 h 6858000"/>
              <a:gd name="connsiteX173" fmla="*/ 315310 w 1605470"/>
              <a:gd name="connsiteY173" fmla="*/ 896999 h 6858000"/>
              <a:gd name="connsiteX174" fmla="*/ 284718 w 1605470"/>
              <a:gd name="connsiteY174" fmla="*/ 821517 h 6858000"/>
              <a:gd name="connsiteX175" fmla="*/ 270682 w 1605470"/>
              <a:gd name="connsiteY175" fmla="*/ 786519 h 6858000"/>
              <a:gd name="connsiteX176" fmla="*/ 265483 w 1605470"/>
              <a:gd name="connsiteY176" fmla="*/ 784963 h 6858000"/>
              <a:gd name="connsiteX177" fmla="*/ 270939 w 1605470"/>
              <a:gd name="connsiteY177" fmla="*/ 776648 h 6858000"/>
              <a:gd name="connsiteX178" fmla="*/ 263668 w 1605470"/>
              <a:gd name="connsiteY178" fmla="*/ 751353 h 6858000"/>
              <a:gd name="connsiteX179" fmla="*/ 254540 w 1605470"/>
              <a:gd name="connsiteY179" fmla="*/ 741965 h 6858000"/>
              <a:gd name="connsiteX180" fmla="*/ 252501 w 1605470"/>
              <a:gd name="connsiteY180" fmla="*/ 724635 h 6858000"/>
              <a:gd name="connsiteX181" fmla="*/ 248897 w 1605470"/>
              <a:gd name="connsiteY181" fmla="*/ 681659 h 6858000"/>
              <a:gd name="connsiteX182" fmla="*/ 234316 w 1605470"/>
              <a:gd name="connsiteY182" fmla="*/ 635218 h 6858000"/>
              <a:gd name="connsiteX183" fmla="*/ 239327 w 1605470"/>
              <a:gd name="connsiteY183" fmla="*/ 613763 h 6858000"/>
              <a:gd name="connsiteX184" fmla="*/ 225269 w 1605470"/>
              <a:gd name="connsiteY184" fmla="*/ 598582 h 6858000"/>
              <a:gd name="connsiteX185" fmla="*/ 224950 w 1605470"/>
              <a:gd name="connsiteY185" fmla="*/ 576846 h 6858000"/>
              <a:gd name="connsiteX186" fmla="*/ 204632 w 1605470"/>
              <a:gd name="connsiteY186" fmla="*/ 553868 h 6858000"/>
              <a:gd name="connsiteX187" fmla="*/ 239317 w 1605470"/>
              <a:gd name="connsiteY187" fmla="*/ 517614 h 6858000"/>
              <a:gd name="connsiteX188" fmla="*/ 257645 w 1605470"/>
              <a:gd name="connsiteY188" fmla="*/ 474761 h 6858000"/>
              <a:gd name="connsiteX189" fmla="*/ 201693 w 1605470"/>
              <a:gd name="connsiteY189" fmla="*/ 469651 h 6858000"/>
              <a:gd name="connsiteX190" fmla="*/ 195012 w 1605470"/>
              <a:gd name="connsiteY190" fmla="*/ 448559 h 6858000"/>
              <a:gd name="connsiteX191" fmla="*/ 201434 w 1605470"/>
              <a:gd name="connsiteY191" fmla="*/ 441529 h 6858000"/>
              <a:gd name="connsiteX192" fmla="*/ 200655 w 1605470"/>
              <a:gd name="connsiteY192" fmla="*/ 428927 h 6858000"/>
              <a:gd name="connsiteX193" fmla="*/ 190059 w 1605470"/>
              <a:gd name="connsiteY193" fmla="*/ 430161 h 6858000"/>
              <a:gd name="connsiteX194" fmla="*/ 184450 w 1605470"/>
              <a:gd name="connsiteY194" fmla="*/ 396240 h 6858000"/>
              <a:gd name="connsiteX195" fmla="*/ 146196 w 1605470"/>
              <a:gd name="connsiteY195" fmla="*/ 358810 h 6858000"/>
              <a:gd name="connsiteX196" fmla="*/ 124571 w 1605470"/>
              <a:gd name="connsiteY196" fmla="*/ 302178 h 6858000"/>
              <a:gd name="connsiteX197" fmla="*/ 103243 w 1605470"/>
              <a:gd name="connsiteY197" fmla="*/ 211375 h 6858000"/>
              <a:gd name="connsiteX198" fmla="*/ 94571 w 1605470"/>
              <a:gd name="connsiteY198" fmla="*/ 184179 h 6858000"/>
              <a:gd name="connsiteX199" fmla="*/ 13437 w 1605470"/>
              <a:gd name="connsiteY199" fmla="*/ 19287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593254 w 1605470"/>
              <a:gd name="connsiteY132" fmla="*/ 2766463 h 6858000"/>
              <a:gd name="connsiteX133" fmla="*/ 613412 w 1605470"/>
              <a:gd name="connsiteY133" fmla="*/ 2731184 h 6858000"/>
              <a:gd name="connsiteX134" fmla="*/ 555080 w 1605470"/>
              <a:gd name="connsiteY134" fmla="*/ 2538816 h 6858000"/>
              <a:gd name="connsiteX135" fmla="*/ 551827 w 1605470"/>
              <a:gd name="connsiteY135" fmla="*/ 2485734 h 6858000"/>
              <a:gd name="connsiteX136" fmla="*/ 525179 w 1605470"/>
              <a:gd name="connsiteY136" fmla="*/ 2447068 h 6858000"/>
              <a:gd name="connsiteX137" fmla="*/ 529511 w 1605470"/>
              <a:gd name="connsiteY137" fmla="*/ 2425819 h 6858000"/>
              <a:gd name="connsiteX138" fmla="*/ 530521 w 1605470"/>
              <a:gd name="connsiteY138" fmla="*/ 2422066 h 6858000"/>
              <a:gd name="connsiteX139" fmla="*/ 528878 w 1605470"/>
              <a:gd name="connsiteY139" fmla="*/ 2408971 h 6858000"/>
              <a:gd name="connsiteX140" fmla="*/ 535510 w 1605470"/>
              <a:gd name="connsiteY140" fmla="*/ 2402874 h 6858000"/>
              <a:gd name="connsiteX141" fmla="*/ 538122 w 1605470"/>
              <a:gd name="connsiteY141" fmla="*/ 2381443 h 6858000"/>
              <a:gd name="connsiteX142" fmla="*/ 533116 w 1605470"/>
              <a:gd name="connsiteY142" fmla="*/ 2358011 h 6858000"/>
              <a:gd name="connsiteX143" fmla="*/ 501423 w 1605470"/>
              <a:gd name="connsiteY143" fmla="*/ 2249479 h 6858000"/>
              <a:gd name="connsiteX144" fmla="*/ 486968 w 1605470"/>
              <a:gd name="connsiteY144" fmla="*/ 2182937 h 6858000"/>
              <a:gd name="connsiteX145" fmla="*/ 488555 w 1605470"/>
              <a:gd name="connsiteY145" fmla="*/ 2155135 h 6858000"/>
              <a:gd name="connsiteX146" fmla="*/ 486013 w 1605470"/>
              <a:gd name="connsiteY146" fmla="*/ 2118008 h 6858000"/>
              <a:gd name="connsiteX147" fmla="*/ 487006 w 1605470"/>
              <a:gd name="connsiteY147" fmla="*/ 2050531 h 6858000"/>
              <a:gd name="connsiteX148" fmla="*/ 478812 w 1605470"/>
              <a:gd name="connsiteY148" fmla="*/ 1963269 h 6858000"/>
              <a:gd name="connsiteX149" fmla="*/ 442619 w 1605470"/>
              <a:gd name="connsiteY149" fmla="*/ 1910499 h 6858000"/>
              <a:gd name="connsiteX150" fmla="*/ 446785 w 1605470"/>
              <a:gd name="connsiteY150" fmla="*/ 1903212 h 6858000"/>
              <a:gd name="connsiteX151" fmla="*/ 436547 w 1605470"/>
              <a:gd name="connsiteY151" fmla="*/ 1861531 h 6858000"/>
              <a:gd name="connsiteX152" fmla="*/ 364290 w 1605470"/>
              <a:gd name="connsiteY152" fmla="*/ 1728772 h 6858000"/>
              <a:gd name="connsiteX153" fmla="*/ 345287 w 1605470"/>
              <a:gd name="connsiteY153" fmla="*/ 1646953 h 6858000"/>
              <a:gd name="connsiteX154" fmla="*/ 344412 w 1605470"/>
              <a:gd name="connsiteY154" fmla="*/ 1615777 h 6858000"/>
              <a:gd name="connsiteX155" fmla="*/ 342578 w 1605470"/>
              <a:gd name="connsiteY155" fmla="*/ 1563678 h 6858000"/>
              <a:gd name="connsiteX156" fmla="*/ 355658 w 1605470"/>
              <a:gd name="connsiteY156" fmla="*/ 1519474 h 6858000"/>
              <a:gd name="connsiteX157" fmla="*/ 348400 w 1605470"/>
              <a:gd name="connsiteY157" fmla="*/ 1477995 h 6858000"/>
              <a:gd name="connsiteX158" fmla="*/ 328025 w 1605470"/>
              <a:gd name="connsiteY158" fmla="*/ 1475165 h 6858000"/>
              <a:gd name="connsiteX159" fmla="*/ 326326 w 1605470"/>
              <a:gd name="connsiteY159" fmla="*/ 1428585 h 6858000"/>
              <a:gd name="connsiteX160" fmla="*/ 325799 w 1605470"/>
              <a:gd name="connsiteY160" fmla="*/ 1357181 h 6858000"/>
              <a:gd name="connsiteX161" fmla="*/ 320507 w 1605470"/>
              <a:gd name="connsiteY161" fmla="*/ 1347099 h 6858000"/>
              <a:gd name="connsiteX162" fmla="*/ 335347 w 1605470"/>
              <a:gd name="connsiteY162" fmla="*/ 1334233 h 6858000"/>
              <a:gd name="connsiteX163" fmla="*/ 342792 w 1605470"/>
              <a:gd name="connsiteY163" fmla="*/ 1307086 h 6858000"/>
              <a:gd name="connsiteX164" fmla="*/ 343980 w 1605470"/>
              <a:gd name="connsiteY164" fmla="*/ 1189033 h 6858000"/>
              <a:gd name="connsiteX165" fmla="*/ 348665 w 1605470"/>
              <a:gd name="connsiteY165" fmla="*/ 1168288 h 6858000"/>
              <a:gd name="connsiteX166" fmla="*/ 340947 w 1605470"/>
              <a:gd name="connsiteY166" fmla="*/ 1142577 h 6858000"/>
              <a:gd name="connsiteX167" fmla="*/ 330253 w 1605470"/>
              <a:gd name="connsiteY167" fmla="*/ 1088484 h 6858000"/>
              <a:gd name="connsiteX168" fmla="*/ 314647 w 1605470"/>
              <a:gd name="connsiteY168" fmla="*/ 1053424 h 6858000"/>
              <a:gd name="connsiteX169" fmla="*/ 322906 w 1605470"/>
              <a:gd name="connsiteY169" fmla="*/ 1044367 h 6858000"/>
              <a:gd name="connsiteX170" fmla="*/ 326818 w 1605470"/>
              <a:gd name="connsiteY170" fmla="*/ 1022828 h 6858000"/>
              <a:gd name="connsiteX171" fmla="*/ 320445 w 1605470"/>
              <a:gd name="connsiteY171" fmla="*/ 932283 h 6858000"/>
              <a:gd name="connsiteX172" fmla="*/ 322681 w 1605470"/>
              <a:gd name="connsiteY172" fmla="*/ 915925 h 6858000"/>
              <a:gd name="connsiteX173" fmla="*/ 315310 w 1605470"/>
              <a:gd name="connsiteY173" fmla="*/ 896999 h 6858000"/>
              <a:gd name="connsiteX174" fmla="*/ 284718 w 1605470"/>
              <a:gd name="connsiteY174" fmla="*/ 821517 h 6858000"/>
              <a:gd name="connsiteX175" fmla="*/ 270682 w 1605470"/>
              <a:gd name="connsiteY175" fmla="*/ 786519 h 6858000"/>
              <a:gd name="connsiteX176" fmla="*/ 265483 w 1605470"/>
              <a:gd name="connsiteY176" fmla="*/ 784963 h 6858000"/>
              <a:gd name="connsiteX177" fmla="*/ 270939 w 1605470"/>
              <a:gd name="connsiteY177" fmla="*/ 776648 h 6858000"/>
              <a:gd name="connsiteX178" fmla="*/ 263668 w 1605470"/>
              <a:gd name="connsiteY178" fmla="*/ 751353 h 6858000"/>
              <a:gd name="connsiteX179" fmla="*/ 254540 w 1605470"/>
              <a:gd name="connsiteY179" fmla="*/ 741965 h 6858000"/>
              <a:gd name="connsiteX180" fmla="*/ 252501 w 1605470"/>
              <a:gd name="connsiteY180" fmla="*/ 724635 h 6858000"/>
              <a:gd name="connsiteX181" fmla="*/ 248897 w 1605470"/>
              <a:gd name="connsiteY181" fmla="*/ 681659 h 6858000"/>
              <a:gd name="connsiteX182" fmla="*/ 234316 w 1605470"/>
              <a:gd name="connsiteY182" fmla="*/ 635218 h 6858000"/>
              <a:gd name="connsiteX183" fmla="*/ 239327 w 1605470"/>
              <a:gd name="connsiteY183" fmla="*/ 613763 h 6858000"/>
              <a:gd name="connsiteX184" fmla="*/ 225269 w 1605470"/>
              <a:gd name="connsiteY184" fmla="*/ 598582 h 6858000"/>
              <a:gd name="connsiteX185" fmla="*/ 224950 w 1605470"/>
              <a:gd name="connsiteY185" fmla="*/ 576846 h 6858000"/>
              <a:gd name="connsiteX186" fmla="*/ 204632 w 1605470"/>
              <a:gd name="connsiteY186" fmla="*/ 553868 h 6858000"/>
              <a:gd name="connsiteX187" fmla="*/ 239317 w 1605470"/>
              <a:gd name="connsiteY187" fmla="*/ 517614 h 6858000"/>
              <a:gd name="connsiteX188" fmla="*/ 201693 w 1605470"/>
              <a:gd name="connsiteY188" fmla="*/ 469651 h 6858000"/>
              <a:gd name="connsiteX189" fmla="*/ 195012 w 1605470"/>
              <a:gd name="connsiteY189" fmla="*/ 448559 h 6858000"/>
              <a:gd name="connsiteX190" fmla="*/ 201434 w 1605470"/>
              <a:gd name="connsiteY190" fmla="*/ 441529 h 6858000"/>
              <a:gd name="connsiteX191" fmla="*/ 200655 w 1605470"/>
              <a:gd name="connsiteY191" fmla="*/ 428927 h 6858000"/>
              <a:gd name="connsiteX192" fmla="*/ 190059 w 1605470"/>
              <a:gd name="connsiteY192" fmla="*/ 430161 h 6858000"/>
              <a:gd name="connsiteX193" fmla="*/ 184450 w 1605470"/>
              <a:gd name="connsiteY193" fmla="*/ 396240 h 6858000"/>
              <a:gd name="connsiteX194" fmla="*/ 146196 w 1605470"/>
              <a:gd name="connsiteY194" fmla="*/ 358810 h 6858000"/>
              <a:gd name="connsiteX195" fmla="*/ 124571 w 1605470"/>
              <a:gd name="connsiteY195" fmla="*/ 302178 h 6858000"/>
              <a:gd name="connsiteX196" fmla="*/ 103243 w 1605470"/>
              <a:gd name="connsiteY196" fmla="*/ 211375 h 6858000"/>
              <a:gd name="connsiteX197" fmla="*/ 94571 w 1605470"/>
              <a:gd name="connsiteY197" fmla="*/ 184179 h 6858000"/>
              <a:gd name="connsiteX198" fmla="*/ 13437 w 1605470"/>
              <a:gd name="connsiteY198" fmla="*/ 19287 h 6858000"/>
              <a:gd name="connsiteX199" fmla="*/ 0 w 1605470"/>
              <a:gd name="connsiteY19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613412 w 1605470"/>
              <a:gd name="connsiteY132" fmla="*/ 2731184 h 6858000"/>
              <a:gd name="connsiteX133" fmla="*/ 555080 w 1605470"/>
              <a:gd name="connsiteY133" fmla="*/ 2538816 h 6858000"/>
              <a:gd name="connsiteX134" fmla="*/ 551827 w 1605470"/>
              <a:gd name="connsiteY134" fmla="*/ 2485734 h 6858000"/>
              <a:gd name="connsiteX135" fmla="*/ 525179 w 1605470"/>
              <a:gd name="connsiteY135" fmla="*/ 2447068 h 6858000"/>
              <a:gd name="connsiteX136" fmla="*/ 529511 w 1605470"/>
              <a:gd name="connsiteY136" fmla="*/ 2425819 h 6858000"/>
              <a:gd name="connsiteX137" fmla="*/ 530521 w 1605470"/>
              <a:gd name="connsiteY137" fmla="*/ 2422066 h 6858000"/>
              <a:gd name="connsiteX138" fmla="*/ 528878 w 1605470"/>
              <a:gd name="connsiteY138" fmla="*/ 2408971 h 6858000"/>
              <a:gd name="connsiteX139" fmla="*/ 535510 w 1605470"/>
              <a:gd name="connsiteY139" fmla="*/ 2402874 h 6858000"/>
              <a:gd name="connsiteX140" fmla="*/ 538122 w 1605470"/>
              <a:gd name="connsiteY140" fmla="*/ 2381443 h 6858000"/>
              <a:gd name="connsiteX141" fmla="*/ 533116 w 1605470"/>
              <a:gd name="connsiteY141" fmla="*/ 2358011 h 6858000"/>
              <a:gd name="connsiteX142" fmla="*/ 501423 w 1605470"/>
              <a:gd name="connsiteY142" fmla="*/ 2249479 h 6858000"/>
              <a:gd name="connsiteX143" fmla="*/ 486968 w 1605470"/>
              <a:gd name="connsiteY143" fmla="*/ 2182937 h 6858000"/>
              <a:gd name="connsiteX144" fmla="*/ 488555 w 1605470"/>
              <a:gd name="connsiteY144" fmla="*/ 2155135 h 6858000"/>
              <a:gd name="connsiteX145" fmla="*/ 486013 w 1605470"/>
              <a:gd name="connsiteY145" fmla="*/ 2118008 h 6858000"/>
              <a:gd name="connsiteX146" fmla="*/ 487006 w 1605470"/>
              <a:gd name="connsiteY146" fmla="*/ 2050531 h 6858000"/>
              <a:gd name="connsiteX147" fmla="*/ 478812 w 1605470"/>
              <a:gd name="connsiteY147" fmla="*/ 1963269 h 6858000"/>
              <a:gd name="connsiteX148" fmla="*/ 442619 w 1605470"/>
              <a:gd name="connsiteY148" fmla="*/ 1910499 h 6858000"/>
              <a:gd name="connsiteX149" fmla="*/ 446785 w 1605470"/>
              <a:gd name="connsiteY149" fmla="*/ 1903212 h 6858000"/>
              <a:gd name="connsiteX150" fmla="*/ 436547 w 1605470"/>
              <a:gd name="connsiteY150" fmla="*/ 1861531 h 6858000"/>
              <a:gd name="connsiteX151" fmla="*/ 364290 w 1605470"/>
              <a:gd name="connsiteY151" fmla="*/ 1728772 h 6858000"/>
              <a:gd name="connsiteX152" fmla="*/ 345287 w 1605470"/>
              <a:gd name="connsiteY152" fmla="*/ 1646953 h 6858000"/>
              <a:gd name="connsiteX153" fmla="*/ 344412 w 1605470"/>
              <a:gd name="connsiteY153" fmla="*/ 1615777 h 6858000"/>
              <a:gd name="connsiteX154" fmla="*/ 342578 w 1605470"/>
              <a:gd name="connsiteY154" fmla="*/ 1563678 h 6858000"/>
              <a:gd name="connsiteX155" fmla="*/ 355658 w 1605470"/>
              <a:gd name="connsiteY155" fmla="*/ 1519474 h 6858000"/>
              <a:gd name="connsiteX156" fmla="*/ 348400 w 1605470"/>
              <a:gd name="connsiteY156" fmla="*/ 1477995 h 6858000"/>
              <a:gd name="connsiteX157" fmla="*/ 328025 w 1605470"/>
              <a:gd name="connsiteY157" fmla="*/ 1475165 h 6858000"/>
              <a:gd name="connsiteX158" fmla="*/ 326326 w 1605470"/>
              <a:gd name="connsiteY158" fmla="*/ 1428585 h 6858000"/>
              <a:gd name="connsiteX159" fmla="*/ 325799 w 1605470"/>
              <a:gd name="connsiteY159" fmla="*/ 1357181 h 6858000"/>
              <a:gd name="connsiteX160" fmla="*/ 320507 w 1605470"/>
              <a:gd name="connsiteY160" fmla="*/ 1347099 h 6858000"/>
              <a:gd name="connsiteX161" fmla="*/ 335347 w 1605470"/>
              <a:gd name="connsiteY161" fmla="*/ 1334233 h 6858000"/>
              <a:gd name="connsiteX162" fmla="*/ 342792 w 1605470"/>
              <a:gd name="connsiteY162" fmla="*/ 1307086 h 6858000"/>
              <a:gd name="connsiteX163" fmla="*/ 343980 w 1605470"/>
              <a:gd name="connsiteY163" fmla="*/ 1189033 h 6858000"/>
              <a:gd name="connsiteX164" fmla="*/ 348665 w 1605470"/>
              <a:gd name="connsiteY164" fmla="*/ 1168288 h 6858000"/>
              <a:gd name="connsiteX165" fmla="*/ 340947 w 1605470"/>
              <a:gd name="connsiteY165" fmla="*/ 1142577 h 6858000"/>
              <a:gd name="connsiteX166" fmla="*/ 330253 w 1605470"/>
              <a:gd name="connsiteY166" fmla="*/ 1088484 h 6858000"/>
              <a:gd name="connsiteX167" fmla="*/ 314647 w 1605470"/>
              <a:gd name="connsiteY167" fmla="*/ 1053424 h 6858000"/>
              <a:gd name="connsiteX168" fmla="*/ 322906 w 1605470"/>
              <a:gd name="connsiteY168" fmla="*/ 1044367 h 6858000"/>
              <a:gd name="connsiteX169" fmla="*/ 326818 w 1605470"/>
              <a:gd name="connsiteY169" fmla="*/ 1022828 h 6858000"/>
              <a:gd name="connsiteX170" fmla="*/ 320445 w 1605470"/>
              <a:gd name="connsiteY170" fmla="*/ 932283 h 6858000"/>
              <a:gd name="connsiteX171" fmla="*/ 322681 w 1605470"/>
              <a:gd name="connsiteY171" fmla="*/ 915925 h 6858000"/>
              <a:gd name="connsiteX172" fmla="*/ 315310 w 1605470"/>
              <a:gd name="connsiteY172" fmla="*/ 896999 h 6858000"/>
              <a:gd name="connsiteX173" fmla="*/ 284718 w 1605470"/>
              <a:gd name="connsiteY173" fmla="*/ 821517 h 6858000"/>
              <a:gd name="connsiteX174" fmla="*/ 270682 w 1605470"/>
              <a:gd name="connsiteY174" fmla="*/ 786519 h 6858000"/>
              <a:gd name="connsiteX175" fmla="*/ 265483 w 1605470"/>
              <a:gd name="connsiteY175" fmla="*/ 784963 h 6858000"/>
              <a:gd name="connsiteX176" fmla="*/ 270939 w 1605470"/>
              <a:gd name="connsiteY176" fmla="*/ 776648 h 6858000"/>
              <a:gd name="connsiteX177" fmla="*/ 263668 w 1605470"/>
              <a:gd name="connsiteY177" fmla="*/ 751353 h 6858000"/>
              <a:gd name="connsiteX178" fmla="*/ 254540 w 1605470"/>
              <a:gd name="connsiteY178" fmla="*/ 741965 h 6858000"/>
              <a:gd name="connsiteX179" fmla="*/ 252501 w 1605470"/>
              <a:gd name="connsiteY179" fmla="*/ 724635 h 6858000"/>
              <a:gd name="connsiteX180" fmla="*/ 248897 w 1605470"/>
              <a:gd name="connsiteY180" fmla="*/ 681659 h 6858000"/>
              <a:gd name="connsiteX181" fmla="*/ 234316 w 1605470"/>
              <a:gd name="connsiteY181" fmla="*/ 635218 h 6858000"/>
              <a:gd name="connsiteX182" fmla="*/ 239327 w 1605470"/>
              <a:gd name="connsiteY182" fmla="*/ 613763 h 6858000"/>
              <a:gd name="connsiteX183" fmla="*/ 225269 w 1605470"/>
              <a:gd name="connsiteY183" fmla="*/ 598582 h 6858000"/>
              <a:gd name="connsiteX184" fmla="*/ 224950 w 1605470"/>
              <a:gd name="connsiteY184" fmla="*/ 576846 h 6858000"/>
              <a:gd name="connsiteX185" fmla="*/ 204632 w 1605470"/>
              <a:gd name="connsiteY185" fmla="*/ 553868 h 6858000"/>
              <a:gd name="connsiteX186" fmla="*/ 239317 w 1605470"/>
              <a:gd name="connsiteY186" fmla="*/ 517614 h 6858000"/>
              <a:gd name="connsiteX187" fmla="*/ 201693 w 1605470"/>
              <a:gd name="connsiteY187" fmla="*/ 469651 h 6858000"/>
              <a:gd name="connsiteX188" fmla="*/ 195012 w 1605470"/>
              <a:gd name="connsiteY188" fmla="*/ 448559 h 6858000"/>
              <a:gd name="connsiteX189" fmla="*/ 201434 w 1605470"/>
              <a:gd name="connsiteY189" fmla="*/ 441529 h 6858000"/>
              <a:gd name="connsiteX190" fmla="*/ 200655 w 1605470"/>
              <a:gd name="connsiteY190" fmla="*/ 428927 h 6858000"/>
              <a:gd name="connsiteX191" fmla="*/ 190059 w 1605470"/>
              <a:gd name="connsiteY191" fmla="*/ 430161 h 6858000"/>
              <a:gd name="connsiteX192" fmla="*/ 184450 w 1605470"/>
              <a:gd name="connsiteY192" fmla="*/ 396240 h 6858000"/>
              <a:gd name="connsiteX193" fmla="*/ 146196 w 1605470"/>
              <a:gd name="connsiteY193" fmla="*/ 358810 h 6858000"/>
              <a:gd name="connsiteX194" fmla="*/ 124571 w 1605470"/>
              <a:gd name="connsiteY194" fmla="*/ 302178 h 6858000"/>
              <a:gd name="connsiteX195" fmla="*/ 103243 w 1605470"/>
              <a:gd name="connsiteY195" fmla="*/ 211375 h 6858000"/>
              <a:gd name="connsiteX196" fmla="*/ 94571 w 1605470"/>
              <a:gd name="connsiteY196" fmla="*/ 184179 h 6858000"/>
              <a:gd name="connsiteX197" fmla="*/ 13437 w 1605470"/>
              <a:gd name="connsiteY197" fmla="*/ 19287 h 6858000"/>
              <a:gd name="connsiteX198" fmla="*/ 0 w 1605470"/>
              <a:gd name="connsiteY19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13412 w 1605470"/>
              <a:gd name="connsiteY131" fmla="*/ 2731184 h 6858000"/>
              <a:gd name="connsiteX132" fmla="*/ 555080 w 1605470"/>
              <a:gd name="connsiteY132" fmla="*/ 2538816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55080 w 1605470"/>
              <a:gd name="connsiteY132" fmla="*/ 2538816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63668 w 1605470"/>
              <a:gd name="connsiteY175" fmla="*/ 751353 h 6858000"/>
              <a:gd name="connsiteX176" fmla="*/ 254540 w 1605470"/>
              <a:gd name="connsiteY176" fmla="*/ 741965 h 6858000"/>
              <a:gd name="connsiteX177" fmla="*/ 252501 w 1605470"/>
              <a:gd name="connsiteY177" fmla="*/ 724635 h 6858000"/>
              <a:gd name="connsiteX178" fmla="*/ 248897 w 1605470"/>
              <a:gd name="connsiteY178" fmla="*/ 681659 h 6858000"/>
              <a:gd name="connsiteX179" fmla="*/ 234316 w 1605470"/>
              <a:gd name="connsiteY179" fmla="*/ 635218 h 6858000"/>
              <a:gd name="connsiteX180" fmla="*/ 239327 w 1605470"/>
              <a:gd name="connsiteY180" fmla="*/ 613763 h 6858000"/>
              <a:gd name="connsiteX181" fmla="*/ 225269 w 1605470"/>
              <a:gd name="connsiteY181" fmla="*/ 598582 h 6858000"/>
              <a:gd name="connsiteX182" fmla="*/ 224950 w 1605470"/>
              <a:gd name="connsiteY182" fmla="*/ 576846 h 6858000"/>
              <a:gd name="connsiteX183" fmla="*/ 204632 w 1605470"/>
              <a:gd name="connsiteY183" fmla="*/ 553868 h 6858000"/>
              <a:gd name="connsiteX184" fmla="*/ 239317 w 1605470"/>
              <a:gd name="connsiteY184" fmla="*/ 517614 h 6858000"/>
              <a:gd name="connsiteX185" fmla="*/ 201693 w 1605470"/>
              <a:gd name="connsiteY185" fmla="*/ 469651 h 6858000"/>
              <a:gd name="connsiteX186" fmla="*/ 195012 w 1605470"/>
              <a:gd name="connsiteY186" fmla="*/ 448559 h 6858000"/>
              <a:gd name="connsiteX187" fmla="*/ 201434 w 1605470"/>
              <a:gd name="connsiteY187" fmla="*/ 441529 h 6858000"/>
              <a:gd name="connsiteX188" fmla="*/ 200655 w 1605470"/>
              <a:gd name="connsiteY188" fmla="*/ 428927 h 6858000"/>
              <a:gd name="connsiteX189" fmla="*/ 190059 w 1605470"/>
              <a:gd name="connsiteY189" fmla="*/ 430161 h 6858000"/>
              <a:gd name="connsiteX190" fmla="*/ 184450 w 1605470"/>
              <a:gd name="connsiteY190" fmla="*/ 396240 h 6858000"/>
              <a:gd name="connsiteX191" fmla="*/ 146196 w 1605470"/>
              <a:gd name="connsiteY191" fmla="*/ 358810 h 6858000"/>
              <a:gd name="connsiteX192" fmla="*/ 124571 w 1605470"/>
              <a:gd name="connsiteY192" fmla="*/ 302178 h 6858000"/>
              <a:gd name="connsiteX193" fmla="*/ 103243 w 1605470"/>
              <a:gd name="connsiteY193" fmla="*/ 211375 h 6858000"/>
              <a:gd name="connsiteX194" fmla="*/ 94571 w 1605470"/>
              <a:gd name="connsiteY194" fmla="*/ 184179 h 6858000"/>
              <a:gd name="connsiteX195" fmla="*/ 13437 w 1605470"/>
              <a:gd name="connsiteY195" fmla="*/ 19287 h 6858000"/>
              <a:gd name="connsiteX196" fmla="*/ 0 w 1605470"/>
              <a:gd name="connsiteY19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3668 w 1605470"/>
              <a:gd name="connsiteY174" fmla="*/ 751353 h 6858000"/>
              <a:gd name="connsiteX175" fmla="*/ 254540 w 1605470"/>
              <a:gd name="connsiteY175" fmla="*/ 741965 h 6858000"/>
              <a:gd name="connsiteX176" fmla="*/ 252501 w 1605470"/>
              <a:gd name="connsiteY176" fmla="*/ 724635 h 6858000"/>
              <a:gd name="connsiteX177" fmla="*/ 248897 w 1605470"/>
              <a:gd name="connsiteY177" fmla="*/ 681659 h 6858000"/>
              <a:gd name="connsiteX178" fmla="*/ 234316 w 1605470"/>
              <a:gd name="connsiteY178" fmla="*/ 635218 h 6858000"/>
              <a:gd name="connsiteX179" fmla="*/ 239327 w 1605470"/>
              <a:gd name="connsiteY179" fmla="*/ 613763 h 6858000"/>
              <a:gd name="connsiteX180" fmla="*/ 225269 w 1605470"/>
              <a:gd name="connsiteY180" fmla="*/ 598582 h 6858000"/>
              <a:gd name="connsiteX181" fmla="*/ 224950 w 1605470"/>
              <a:gd name="connsiteY181" fmla="*/ 576846 h 6858000"/>
              <a:gd name="connsiteX182" fmla="*/ 204632 w 1605470"/>
              <a:gd name="connsiteY182" fmla="*/ 553868 h 6858000"/>
              <a:gd name="connsiteX183" fmla="*/ 239317 w 1605470"/>
              <a:gd name="connsiteY183" fmla="*/ 517614 h 6858000"/>
              <a:gd name="connsiteX184" fmla="*/ 201693 w 1605470"/>
              <a:gd name="connsiteY184" fmla="*/ 469651 h 6858000"/>
              <a:gd name="connsiteX185" fmla="*/ 195012 w 1605470"/>
              <a:gd name="connsiteY185" fmla="*/ 448559 h 6858000"/>
              <a:gd name="connsiteX186" fmla="*/ 201434 w 1605470"/>
              <a:gd name="connsiteY186" fmla="*/ 441529 h 6858000"/>
              <a:gd name="connsiteX187" fmla="*/ 200655 w 1605470"/>
              <a:gd name="connsiteY187" fmla="*/ 428927 h 6858000"/>
              <a:gd name="connsiteX188" fmla="*/ 190059 w 1605470"/>
              <a:gd name="connsiteY188" fmla="*/ 430161 h 6858000"/>
              <a:gd name="connsiteX189" fmla="*/ 184450 w 1605470"/>
              <a:gd name="connsiteY189" fmla="*/ 396240 h 6858000"/>
              <a:gd name="connsiteX190" fmla="*/ 146196 w 1605470"/>
              <a:gd name="connsiteY190" fmla="*/ 358810 h 6858000"/>
              <a:gd name="connsiteX191" fmla="*/ 124571 w 1605470"/>
              <a:gd name="connsiteY191" fmla="*/ 302178 h 6858000"/>
              <a:gd name="connsiteX192" fmla="*/ 103243 w 1605470"/>
              <a:gd name="connsiteY192" fmla="*/ 211375 h 6858000"/>
              <a:gd name="connsiteX193" fmla="*/ 94571 w 1605470"/>
              <a:gd name="connsiteY193" fmla="*/ 184179 h 6858000"/>
              <a:gd name="connsiteX194" fmla="*/ 13437 w 1605470"/>
              <a:gd name="connsiteY194" fmla="*/ 19287 h 6858000"/>
              <a:gd name="connsiteX195" fmla="*/ 0 w 1605470"/>
              <a:gd name="connsiteY19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63668 w 1605470"/>
              <a:gd name="connsiteY173" fmla="*/ 751353 h 6858000"/>
              <a:gd name="connsiteX174" fmla="*/ 254540 w 1605470"/>
              <a:gd name="connsiteY174" fmla="*/ 741965 h 6858000"/>
              <a:gd name="connsiteX175" fmla="*/ 252501 w 1605470"/>
              <a:gd name="connsiteY175" fmla="*/ 724635 h 6858000"/>
              <a:gd name="connsiteX176" fmla="*/ 248897 w 1605470"/>
              <a:gd name="connsiteY176" fmla="*/ 681659 h 6858000"/>
              <a:gd name="connsiteX177" fmla="*/ 234316 w 1605470"/>
              <a:gd name="connsiteY177" fmla="*/ 635218 h 6858000"/>
              <a:gd name="connsiteX178" fmla="*/ 239327 w 1605470"/>
              <a:gd name="connsiteY178" fmla="*/ 613763 h 6858000"/>
              <a:gd name="connsiteX179" fmla="*/ 225269 w 1605470"/>
              <a:gd name="connsiteY179" fmla="*/ 598582 h 6858000"/>
              <a:gd name="connsiteX180" fmla="*/ 224950 w 1605470"/>
              <a:gd name="connsiteY180" fmla="*/ 576846 h 6858000"/>
              <a:gd name="connsiteX181" fmla="*/ 204632 w 1605470"/>
              <a:gd name="connsiteY181" fmla="*/ 553868 h 6858000"/>
              <a:gd name="connsiteX182" fmla="*/ 239317 w 1605470"/>
              <a:gd name="connsiteY182" fmla="*/ 517614 h 6858000"/>
              <a:gd name="connsiteX183" fmla="*/ 201693 w 1605470"/>
              <a:gd name="connsiteY183" fmla="*/ 469651 h 6858000"/>
              <a:gd name="connsiteX184" fmla="*/ 195012 w 1605470"/>
              <a:gd name="connsiteY184" fmla="*/ 448559 h 6858000"/>
              <a:gd name="connsiteX185" fmla="*/ 201434 w 1605470"/>
              <a:gd name="connsiteY185" fmla="*/ 441529 h 6858000"/>
              <a:gd name="connsiteX186" fmla="*/ 200655 w 1605470"/>
              <a:gd name="connsiteY186" fmla="*/ 428927 h 6858000"/>
              <a:gd name="connsiteX187" fmla="*/ 190059 w 1605470"/>
              <a:gd name="connsiteY187" fmla="*/ 430161 h 6858000"/>
              <a:gd name="connsiteX188" fmla="*/ 184450 w 1605470"/>
              <a:gd name="connsiteY188" fmla="*/ 396240 h 6858000"/>
              <a:gd name="connsiteX189" fmla="*/ 146196 w 1605470"/>
              <a:gd name="connsiteY189" fmla="*/ 358810 h 6858000"/>
              <a:gd name="connsiteX190" fmla="*/ 124571 w 1605470"/>
              <a:gd name="connsiteY190" fmla="*/ 302178 h 6858000"/>
              <a:gd name="connsiteX191" fmla="*/ 103243 w 1605470"/>
              <a:gd name="connsiteY191" fmla="*/ 211375 h 6858000"/>
              <a:gd name="connsiteX192" fmla="*/ 94571 w 1605470"/>
              <a:gd name="connsiteY192" fmla="*/ 184179 h 6858000"/>
              <a:gd name="connsiteX193" fmla="*/ 13437 w 1605470"/>
              <a:gd name="connsiteY193" fmla="*/ 19287 h 6858000"/>
              <a:gd name="connsiteX194" fmla="*/ 0 w 1605470"/>
              <a:gd name="connsiteY19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01423 w 1605470"/>
              <a:gd name="connsiteY140" fmla="*/ 2249479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64290 w 1605470"/>
              <a:gd name="connsiteY149" fmla="*/ 1728772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64290 w 1605470"/>
              <a:gd name="connsiteY149" fmla="*/ 1728772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6326 w 1605470"/>
              <a:gd name="connsiteY155" fmla="*/ 1428585 h 6858000"/>
              <a:gd name="connsiteX156" fmla="*/ 325799 w 1605470"/>
              <a:gd name="connsiteY156" fmla="*/ 1357181 h 6858000"/>
              <a:gd name="connsiteX157" fmla="*/ 320507 w 1605470"/>
              <a:gd name="connsiteY157" fmla="*/ 1347099 h 6858000"/>
              <a:gd name="connsiteX158" fmla="*/ 335347 w 1605470"/>
              <a:gd name="connsiteY158" fmla="*/ 1334233 h 6858000"/>
              <a:gd name="connsiteX159" fmla="*/ 342792 w 1605470"/>
              <a:gd name="connsiteY159" fmla="*/ 1307086 h 6858000"/>
              <a:gd name="connsiteX160" fmla="*/ 343980 w 1605470"/>
              <a:gd name="connsiteY160" fmla="*/ 1189033 h 6858000"/>
              <a:gd name="connsiteX161" fmla="*/ 348665 w 1605470"/>
              <a:gd name="connsiteY161" fmla="*/ 1168288 h 6858000"/>
              <a:gd name="connsiteX162" fmla="*/ 340947 w 1605470"/>
              <a:gd name="connsiteY162" fmla="*/ 1142577 h 6858000"/>
              <a:gd name="connsiteX163" fmla="*/ 330253 w 1605470"/>
              <a:gd name="connsiteY163" fmla="*/ 1088484 h 6858000"/>
              <a:gd name="connsiteX164" fmla="*/ 314647 w 1605470"/>
              <a:gd name="connsiteY164" fmla="*/ 1053424 h 6858000"/>
              <a:gd name="connsiteX165" fmla="*/ 322906 w 1605470"/>
              <a:gd name="connsiteY165" fmla="*/ 1044367 h 6858000"/>
              <a:gd name="connsiteX166" fmla="*/ 326818 w 1605470"/>
              <a:gd name="connsiteY166" fmla="*/ 1022828 h 6858000"/>
              <a:gd name="connsiteX167" fmla="*/ 320445 w 1605470"/>
              <a:gd name="connsiteY167" fmla="*/ 932283 h 6858000"/>
              <a:gd name="connsiteX168" fmla="*/ 322681 w 1605470"/>
              <a:gd name="connsiteY168" fmla="*/ 915925 h 6858000"/>
              <a:gd name="connsiteX169" fmla="*/ 315310 w 1605470"/>
              <a:gd name="connsiteY169" fmla="*/ 896999 h 6858000"/>
              <a:gd name="connsiteX170" fmla="*/ 284718 w 1605470"/>
              <a:gd name="connsiteY170" fmla="*/ 821517 h 6858000"/>
              <a:gd name="connsiteX171" fmla="*/ 263668 w 1605470"/>
              <a:gd name="connsiteY171" fmla="*/ 751353 h 6858000"/>
              <a:gd name="connsiteX172" fmla="*/ 254540 w 1605470"/>
              <a:gd name="connsiteY172" fmla="*/ 741965 h 6858000"/>
              <a:gd name="connsiteX173" fmla="*/ 252501 w 1605470"/>
              <a:gd name="connsiteY173" fmla="*/ 724635 h 6858000"/>
              <a:gd name="connsiteX174" fmla="*/ 248897 w 1605470"/>
              <a:gd name="connsiteY174" fmla="*/ 681659 h 6858000"/>
              <a:gd name="connsiteX175" fmla="*/ 234316 w 1605470"/>
              <a:gd name="connsiteY175" fmla="*/ 635218 h 6858000"/>
              <a:gd name="connsiteX176" fmla="*/ 239327 w 1605470"/>
              <a:gd name="connsiteY176" fmla="*/ 613763 h 6858000"/>
              <a:gd name="connsiteX177" fmla="*/ 225269 w 1605470"/>
              <a:gd name="connsiteY177" fmla="*/ 598582 h 6858000"/>
              <a:gd name="connsiteX178" fmla="*/ 224950 w 1605470"/>
              <a:gd name="connsiteY178" fmla="*/ 576846 h 6858000"/>
              <a:gd name="connsiteX179" fmla="*/ 204632 w 1605470"/>
              <a:gd name="connsiteY179" fmla="*/ 553868 h 6858000"/>
              <a:gd name="connsiteX180" fmla="*/ 239317 w 1605470"/>
              <a:gd name="connsiteY180" fmla="*/ 517614 h 6858000"/>
              <a:gd name="connsiteX181" fmla="*/ 201693 w 1605470"/>
              <a:gd name="connsiteY181" fmla="*/ 469651 h 6858000"/>
              <a:gd name="connsiteX182" fmla="*/ 195012 w 1605470"/>
              <a:gd name="connsiteY182" fmla="*/ 448559 h 6858000"/>
              <a:gd name="connsiteX183" fmla="*/ 201434 w 1605470"/>
              <a:gd name="connsiteY183" fmla="*/ 441529 h 6858000"/>
              <a:gd name="connsiteX184" fmla="*/ 200655 w 1605470"/>
              <a:gd name="connsiteY184" fmla="*/ 428927 h 6858000"/>
              <a:gd name="connsiteX185" fmla="*/ 190059 w 1605470"/>
              <a:gd name="connsiteY185" fmla="*/ 430161 h 6858000"/>
              <a:gd name="connsiteX186" fmla="*/ 184450 w 1605470"/>
              <a:gd name="connsiteY186" fmla="*/ 396240 h 6858000"/>
              <a:gd name="connsiteX187" fmla="*/ 146196 w 1605470"/>
              <a:gd name="connsiteY187" fmla="*/ 358810 h 6858000"/>
              <a:gd name="connsiteX188" fmla="*/ 124571 w 1605470"/>
              <a:gd name="connsiteY188" fmla="*/ 302178 h 6858000"/>
              <a:gd name="connsiteX189" fmla="*/ 103243 w 1605470"/>
              <a:gd name="connsiteY189" fmla="*/ 211375 h 6858000"/>
              <a:gd name="connsiteX190" fmla="*/ 94571 w 1605470"/>
              <a:gd name="connsiteY190" fmla="*/ 184179 h 6858000"/>
              <a:gd name="connsiteX191" fmla="*/ 13437 w 1605470"/>
              <a:gd name="connsiteY191" fmla="*/ 19287 h 6858000"/>
              <a:gd name="connsiteX192" fmla="*/ 0 w 1605470"/>
              <a:gd name="connsiteY19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2475 w 1605470"/>
              <a:gd name="connsiteY165" fmla="*/ 1002093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475 w 1605470"/>
              <a:gd name="connsiteY164" fmla="*/ 1002093 h 6858000"/>
              <a:gd name="connsiteX165" fmla="*/ 320445 w 1605470"/>
              <a:gd name="connsiteY165" fmla="*/ 932283 h 6858000"/>
              <a:gd name="connsiteX166" fmla="*/ 322681 w 1605470"/>
              <a:gd name="connsiteY166" fmla="*/ 915925 h 6858000"/>
              <a:gd name="connsiteX167" fmla="*/ 315310 w 1605470"/>
              <a:gd name="connsiteY167" fmla="*/ 896999 h 6858000"/>
              <a:gd name="connsiteX168" fmla="*/ 284718 w 1605470"/>
              <a:gd name="connsiteY168" fmla="*/ 821517 h 6858000"/>
              <a:gd name="connsiteX169" fmla="*/ 263668 w 1605470"/>
              <a:gd name="connsiteY169" fmla="*/ 751353 h 6858000"/>
              <a:gd name="connsiteX170" fmla="*/ 254540 w 1605470"/>
              <a:gd name="connsiteY170" fmla="*/ 741965 h 6858000"/>
              <a:gd name="connsiteX171" fmla="*/ 252501 w 1605470"/>
              <a:gd name="connsiteY171" fmla="*/ 724635 h 6858000"/>
              <a:gd name="connsiteX172" fmla="*/ 248897 w 1605470"/>
              <a:gd name="connsiteY172" fmla="*/ 681659 h 6858000"/>
              <a:gd name="connsiteX173" fmla="*/ 234316 w 1605470"/>
              <a:gd name="connsiteY173" fmla="*/ 635218 h 6858000"/>
              <a:gd name="connsiteX174" fmla="*/ 239327 w 1605470"/>
              <a:gd name="connsiteY174" fmla="*/ 613763 h 6858000"/>
              <a:gd name="connsiteX175" fmla="*/ 225269 w 1605470"/>
              <a:gd name="connsiteY175" fmla="*/ 598582 h 6858000"/>
              <a:gd name="connsiteX176" fmla="*/ 224950 w 1605470"/>
              <a:gd name="connsiteY176" fmla="*/ 576846 h 6858000"/>
              <a:gd name="connsiteX177" fmla="*/ 204632 w 1605470"/>
              <a:gd name="connsiteY177" fmla="*/ 553868 h 6858000"/>
              <a:gd name="connsiteX178" fmla="*/ 239317 w 1605470"/>
              <a:gd name="connsiteY178" fmla="*/ 517614 h 6858000"/>
              <a:gd name="connsiteX179" fmla="*/ 201693 w 1605470"/>
              <a:gd name="connsiteY179" fmla="*/ 469651 h 6858000"/>
              <a:gd name="connsiteX180" fmla="*/ 195012 w 1605470"/>
              <a:gd name="connsiteY180" fmla="*/ 448559 h 6858000"/>
              <a:gd name="connsiteX181" fmla="*/ 201434 w 1605470"/>
              <a:gd name="connsiteY181" fmla="*/ 441529 h 6858000"/>
              <a:gd name="connsiteX182" fmla="*/ 200655 w 1605470"/>
              <a:gd name="connsiteY182" fmla="*/ 428927 h 6858000"/>
              <a:gd name="connsiteX183" fmla="*/ 190059 w 1605470"/>
              <a:gd name="connsiteY183" fmla="*/ 430161 h 6858000"/>
              <a:gd name="connsiteX184" fmla="*/ 184450 w 1605470"/>
              <a:gd name="connsiteY184" fmla="*/ 396240 h 6858000"/>
              <a:gd name="connsiteX185" fmla="*/ 146196 w 1605470"/>
              <a:gd name="connsiteY185" fmla="*/ 358810 h 6858000"/>
              <a:gd name="connsiteX186" fmla="*/ 124571 w 1605470"/>
              <a:gd name="connsiteY186" fmla="*/ 302178 h 6858000"/>
              <a:gd name="connsiteX187" fmla="*/ 103243 w 1605470"/>
              <a:gd name="connsiteY187" fmla="*/ 211375 h 6858000"/>
              <a:gd name="connsiteX188" fmla="*/ 94571 w 1605470"/>
              <a:gd name="connsiteY188" fmla="*/ 184179 h 6858000"/>
              <a:gd name="connsiteX189" fmla="*/ 13437 w 1605470"/>
              <a:gd name="connsiteY189" fmla="*/ 19287 h 6858000"/>
              <a:gd name="connsiteX190" fmla="*/ 0 w 1605470"/>
              <a:gd name="connsiteY19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36360 w 1605470"/>
              <a:gd name="connsiteY163" fmla="*/ 1045131 h 6858000"/>
              <a:gd name="connsiteX164" fmla="*/ 322475 w 1605470"/>
              <a:gd name="connsiteY164" fmla="*/ 1002093 h 6858000"/>
              <a:gd name="connsiteX165" fmla="*/ 320445 w 1605470"/>
              <a:gd name="connsiteY165" fmla="*/ 932283 h 6858000"/>
              <a:gd name="connsiteX166" fmla="*/ 322681 w 1605470"/>
              <a:gd name="connsiteY166" fmla="*/ 915925 h 6858000"/>
              <a:gd name="connsiteX167" fmla="*/ 315310 w 1605470"/>
              <a:gd name="connsiteY167" fmla="*/ 896999 h 6858000"/>
              <a:gd name="connsiteX168" fmla="*/ 284718 w 1605470"/>
              <a:gd name="connsiteY168" fmla="*/ 821517 h 6858000"/>
              <a:gd name="connsiteX169" fmla="*/ 263668 w 1605470"/>
              <a:gd name="connsiteY169" fmla="*/ 751353 h 6858000"/>
              <a:gd name="connsiteX170" fmla="*/ 254540 w 1605470"/>
              <a:gd name="connsiteY170" fmla="*/ 741965 h 6858000"/>
              <a:gd name="connsiteX171" fmla="*/ 252501 w 1605470"/>
              <a:gd name="connsiteY171" fmla="*/ 724635 h 6858000"/>
              <a:gd name="connsiteX172" fmla="*/ 248897 w 1605470"/>
              <a:gd name="connsiteY172" fmla="*/ 681659 h 6858000"/>
              <a:gd name="connsiteX173" fmla="*/ 234316 w 1605470"/>
              <a:gd name="connsiteY173" fmla="*/ 635218 h 6858000"/>
              <a:gd name="connsiteX174" fmla="*/ 239327 w 1605470"/>
              <a:gd name="connsiteY174" fmla="*/ 613763 h 6858000"/>
              <a:gd name="connsiteX175" fmla="*/ 225269 w 1605470"/>
              <a:gd name="connsiteY175" fmla="*/ 598582 h 6858000"/>
              <a:gd name="connsiteX176" fmla="*/ 224950 w 1605470"/>
              <a:gd name="connsiteY176" fmla="*/ 576846 h 6858000"/>
              <a:gd name="connsiteX177" fmla="*/ 204632 w 1605470"/>
              <a:gd name="connsiteY177" fmla="*/ 553868 h 6858000"/>
              <a:gd name="connsiteX178" fmla="*/ 239317 w 1605470"/>
              <a:gd name="connsiteY178" fmla="*/ 517614 h 6858000"/>
              <a:gd name="connsiteX179" fmla="*/ 201693 w 1605470"/>
              <a:gd name="connsiteY179" fmla="*/ 469651 h 6858000"/>
              <a:gd name="connsiteX180" fmla="*/ 195012 w 1605470"/>
              <a:gd name="connsiteY180" fmla="*/ 448559 h 6858000"/>
              <a:gd name="connsiteX181" fmla="*/ 201434 w 1605470"/>
              <a:gd name="connsiteY181" fmla="*/ 441529 h 6858000"/>
              <a:gd name="connsiteX182" fmla="*/ 200655 w 1605470"/>
              <a:gd name="connsiteY182" fmla="*/ 428927 h 6858000"/>
              <a:gd name="connsiteX183" fmla="*/ 190059 w 1605470"/>
              <a:gd name="connsiteY183" fmla="*/ 430161 h 6858000"/>
              <a:gd name="connsiteX184" fmla="*/ 184450 w 1605470"/>
              <a:gd name="connsiteY184" fmla="*/ 396240 h 6858000"/>
              <a:gd name="connsiteX185" fmla="*/ 146196 w 1605470"/>
              <a:gd name="connsiteY185" fmla="*/ 358810 h 6858000"/>
              <a:gd name="connsiteX186" fmla="*/ 124571 w 1605470"/>
              <a:gd name="connsiteY186" fmla="*/ 302178 h 6858000"/>
              <a:gd name="connsiteX187" fmla="*/ 103243 w 1605470"/>
              <a:gd name="connsiteY187" fmla="*/ 211375 h 6858000"/>
              <a:gd name="connsiteX188" fmla="*/ 94571 w 1605470"/>
              <a:gd name="connsiteY188" fmla="*/ 184179 h 6858000"/>
              <a:gd name="connsiteX189" fmla="*/ 13437 w 1605470"/>
              <a:gd name="connsiteY189" fmla="*/ 19287 h 6858000"/>
              <a:gd name="connsiteX190" fmla="*/ 0 w 1605470"/>
              <a:gd name="connsiteY19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42792 w 1605470"/>
              <a:gd name="connsiteY157" fmla="*/ 1307086 h 6858000"/>
              <a:gd name="connsiteX158" fmla="*/ 343980 w 1605470"/>
              <a:gd name="connsiteY158" fmla="*/ 1189033 h 6858000"/>
              <a:gd name="connsiteX159" fmla="*/ 348665 w 1605470"/>
              <a:gd name="connsiteY159" fmla="*/ 1168288 h 6858000"/>
              <a:gd name="connsiteX160" fmla="*/ 340947 w 1605470"/>
              <a:gd name="connsiteY160" fmla="*/ 1142577 h 6858000"/>
              <a:gd name="connsiteX161" fmla="*/ 330253 w 1605470"/>
              <a:gd name="connsiteY161" fmla="*/ 1088484 h 6858000"/>
              <a:gd name="connsiteX162" fmla="*/ 336360 w 1605470"/>
              <a:gd name="connsiteY162" fmla="*/ 1045131 h 6858000"/>
              <a:gd name="connsiteX163" fmla="*/ 322475 w 1605470"/>
              <a:gd name="connsiteY163" fmla="*/ 1002093 h 6858000"/>
              <a:gd name="connsiteX164" fmla="*/ 320445 w 1605470"/>
              <a:gd name="connsiteY164" fmla="*/ 932283 h 6858000"/>
              <a:gd name="connsiteX165" fmla="*/ 322681 w 1605470"/>
              <a:gd name="connsiteY165" fmla="*/ 915925 h 6858000"/>
              <a:gd name="connsiteX166" fmla="*/ 315310 w 1605470"/>
              <a:gd name="connsiteY166" fmla="*/ 896999 h 6858000"/>
              <a:gd name="connsiteX167" fmla="*/ 284718 w 1605470"/>
              <a:gd name="connsiteY167" fmla="*/ 821517 h 6858000"/>
              <a:gd name="connsiteX168" fmla="*/ 263668 w 1605470"/>
              <a:gd name="connsiteY168" fmla="*/ 751353 h 6858000"/>
              <a:gd name="connsiteX169" fmla="*/ 254540 w 1605470"/>
              <a:gd name="connsiteY169" fmla="*/ 741965 h 6858000"/>
              <a:gd name="connsiteX170" fmla="*/ 252501 w 1605470"/>
              <a:gd name="connsiteY170" fmla="*/ 724635 h 6858000"/>
              <a:gd name="connsiteX171" fmla="*/ 248897 w 1605470"/>
              <a:gd name="connsiteY171" fmla="*/ 681659 h 6858000"/>
              <a:gd name="connsiteX172" fmla="*/ 234316 w 1605470"/>
              <a:gd name="connsiteY172" fmla="*/ 635218 h 6858000"/>
              <a:gd name="connsiteX173" fmla="*/ 239327 w 1605470"/>
              <a:gd name="connsiteY173" fmla="*/ 613763 h 6858000"/>
              <a:gd name="connsiteX174" fmla="*/ 225269 w 1605470"/>
              <a:gd name="connsiteY174" fmla="*/ 598582 h 6858000"/>
              <a:gd name="connsiteX175" fmla="*/ 224950 w 1605470"/>
              <a:gd name="connsiteY175" fmla="*/ 576846 h 6858000"/>
              <a:gd name="connsiteX176" fmla="*/ 204632 w 1605470"/>
              <a:gd name="connsiteY176" fmla="*/ 553868 h 6858000"/>
              <a:gd name="connsiteX177" fmla="*/ 239317 w 1605470"/>
              <a:gd name="connsiteY177" fmla="*/ 517614 h 6858000"/>
              <a:gd name="connsiteX178" fmla="*/ 201693 w 1605470"/>
              <a:gd name="connsiteY178" fmla="*/ 469651 h 6858000"/>
              <a:gd name="connsiteX179" fmla="*/ 195012 w 1605470"/>
              <a:gd name="connsiteY179" fmla="*/ 448559 h 6858000"/>
              <a:gd name="connsiteX180" fmla="*/ 201434 w 1605470"/>
              <a:gd name="connsiteY180" fmla="*/ 441529 h 6858000"/>
              <a:gd name="connsiteX181" fmla="*/ 200655 w 1605470"/>
              <a:gd name="connsiteY181" fmla="*/ 428927 h 6858000"/>
              <a:gd name="connsiteX182" fmla="*/ 190059 w 1605470"/>
              <a:gd name="connsiteY182" fmla="*/ 430161 h 6858000"/>
              <a:gd name="connsiteX183" fmla="*/ 184450 w 1605470"/>
              <a:gd name="connsiteY183" fmla="*/ 396240 h 6858000"/>
              <a:gd name="connsiteX184" fmla="*/ 146196 w 1605470"/>
              <a:gd name="connsiteY184" fmla="*/ 358810 h 6858000"/>
              <a:gd name="connsiteX185" fmla="*/ 124571 w 1605470"/>
              <a:gd name="connsiteY185" fmla="*/ 302178 h 6858000"/>
              <a:gd name="connsiteX186" fmla="*/ 103243 w 1605470"/>
              <a:gd name="connsiteY186" fmla="*/ 211375 h 6858000"/>
              <a:gd name="connsiteX187" fmla="*/ 94571 w 1605470"/>
              <a:gd name="connsiteY187" fmla="*/ 184179 h 6858000"/>
              <a:gd name="connsiteX188" fmla="*/ 13437 w 1605470"/>
              <a:gd name="connsiteY188" fmla="*/ 19287 h 6858000"/>
              <a:gd name="connsiteX189" fmla="*/ 0 w 1605470"/>
              <a:gd name="connsiteY18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52501 w 1605470"/>
              <a:gd name="connsiteY169" fmla="*/ 724635 h 6858000"/>
              <a:gd name="connsiteX170" fmla="*/ 248897 w 1605470"/>
              <a:gd name="connsiteY170" fmla="*/ 681659 h 6858000"/>
              <a:gd name="connsiteX171" fmla="*/ 234316 w 1605470"/>
              <a:gd name="connsiteY171" fmla="*/ 635218 h 6858000"/>
              <a:gd name="connsiteX172" fmla="*/ 239327 w 1605470"/>
              <a:gd name="connsiteY172" fmla="*/ 613763 h 6858000"/>
              <a:gd name="connsiteX173" fmla="*/ 225269 w 1605470"/>
              <a:gd name="connsiteY173" fmla="*/ 598582 h 6858000"/>
              <a:gd name="connsiteX174" fmla="*/ 224950 w 1605470"/>
              <a:gd name="connsiteY174" fmla="*/ 576846 h 6858000"/>
              <a:gd name="connsiteX175" fmla="*/ 204632 w 1605470"/>
              <a:gd name="connsiteY175" fmla="*/ 553868 h 6858000"/>
              <a:gd name="connsiteX176" fmla="*/ 239317 w 1605470"/>
              <a:gd name="connsiteY176" fmla="*/ 517614 h 6858000"/>
              <a:gd name="connsiteX177" fmla="*/ 201693 w 1605470"/>
              <a:gd name="connsiteY177" fmla="*/ 469651 h 6858000"/>
              <a:gd name="connsiteX178" fmla="*/ 195012 w 1605470"/>
              <a:gd name="connsiteY178" fmla="*/ 448559 h 6858000"/>
              <a:gd name="connsiteX179" fmla="*/ 201434 w 1605470"/>
              <a:gd name="connsiteY179" fmla="*/ 441529 h 6858000"/>
              <a:gd name="connsiteX180" fmla="*/ 200655 w 1605470"/>
              <a:gd name="connsiteY180" fmla="*/ 428927 h 6858000"/>
              <a:gd name="connsiteX181" fmla="*/ 190059 w 1605470"/>
              <a:gd name="connsiteY181" fmla="*/ 430161 h 6858000"/>
              <a:gd name="connsiteX182" fmla="*/ 184450 w 1605470"/>
              <a:gd name="connsiteY182" fmla="*/ 396240 h 6858000"/>
              <a:gd name="connsiteX183" fmla="*/ 146196 w 1605470"/>
              <a:gd name="connsiteY183" fmla="*/ 358810 h 6858000"/>
              <a:gd name="connsiteX184" fmla="*/ 124571 w 1605470"/>
              <a:gd name="connsiteY184" fmla="*/ 302178 h 6858000"/>
              <a:gd name="connsiteX185" fmla="*/ 103243 w 1605470"/>
              <a:gd name="connsiteY185" fmla="*/ 211375 h 6858000"/>
              <a:gd name="connsiteX186" fmla="*/ 94571 w 1605470"/>
              <a:gd name="connsiteY186" fmla="*/ 184179 h 6858000"/>
              <a:gd name="connsiteX187" fmla="*/ 13437 w 1605470"/>
              <a:gd name="connsiteY187" fmla="*/ 19287 h 6858000"/>
              <a:gd name="connsiteX188" fmla="*/ 0 w 1605470"/>
              <a:gd name="connsiteY18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52501 w 1605470"/>
              <a:gd name="connsiteY169" fmla="*/ 724635 h 6858000"/>
              <a:gd name="connsiteX170" fmla="*/ 248897 w 1605470"/>
              <a:gd name="connsiteY170" fmla="*/ 681659 h 6858000"/>
              <a:gd name="connsiteX171" fmla="*/ 234316 w 1605470"/>
              <a:gd name="connsiteY171" fmla="*/ 635218 h 6858000"/>
              <a:gd name="connsiteX172" fmla="*/ 239327 w 1605470"/>
              <a:gd name="connsiteY172" fmla="*/ 613763 h 6858000"/>
              <a:gd name="connsiteX173" fmla="*/ 225269 w 1605470"/>
              <a:gd name="connsiteY173" fmla="*/ 598582 h 6858000"/>
              <a:gd name="connsiteX174" fmla="*/ 224950 w 1605470"/>
              <a:gd name="connsiteY174" fmla="*/ 576846 h 6858000"/>
              <a:gd name="connsiteX175" fmla="*/ 204632 w 1605470"/>
              <a:gd name="connsiteY175" fmla="*/ 553868 h 6858000"/>
              <a:gd name="connsiteX176" fmla="*/ 239317 w 1605470"/>
              <a:gd name="connsiteY176" fmla="*/ 517614 h 6858000"/>
              <a:gd name="connsiteX177" fmla="*/ 201693 w 1605470"/>
              <a:gd name="connsiteY177" fmla="*/ 469651 h 6858000"/>
              <a:gd name="connsiteX178" fmla="*/ 195012 w 1605470"/>
              <a:gd name="connsiteY178" fmla="*/ 448559 h 6858000"/>
              <a:gd name="connsiteX179" fmla="*/ 201434 w 1605470"/>
              <a:gd name="connsiteY179" fmla="*/ 441529 h 6858000"/>
              <a:gd name="connsiteX180" fmla="*/ 200655 w 1605470"/>
              <a:gd name="connsiteY180" fmla="*/ 428927 h 6858000"/>
              <a:gd name="connsiteX181" fmla="*/ 190059 w 1605470"/>
              <a:gd name="connsiteY181" fmla="*/ 430161 h 6858000"/>
              <a:gd name="connsiteX182" fmla="*/ 184450 w 1605470"/>
              <a:gd name="connsiteY182" fmla="*/ 396240 h 6858000"/>
              <a:gd name="connsiteX183" fmla="*/ 146196 w 1605470"/>
              <a:gd name="connsiteY183" fmla="*/ 358810 h 6858000"/>
              <a:gd name="connsiteX184" fmla="*/ 124571 w 1605470"/>
              <a:gd name="connsiteY184" fmla="*/ 302178 h 6858000"/>
              <a:gd name="connsiteX185" fmla="*/ 103243 w 1605470"/>
              <a:gd name="connsiteY185" fmla="*/ 211375 h 6858000"/>
              <a:gd name="connsiteX186" fmla="*/ 94571 w 1605470"/>
              <a:gd name="connsiteY186" fmla="*/ 184179 h 6858000"/>
              <a:gd name="connsiteX187" fmla="*/ 13437 w 1605470"/>
              <a:gd name="connsiteY187" fmla="*/ 19287 h 6858000"/>
              <a:gd name="connsiteX188" fmla="*/ 0 w 1605470"/>
              <a:gd name="connsiteY18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04632 w 1605470"/>
              <a:gd name="connsiteY174" fmla="*/ 553868 h 6858000"/>
              <a:gd name="connsiteX175" fmla="*/ 239317 w 1605470"/>
              <a:gd name="connsiteY175" fmla="*/ 517614 h 6858000"/>
              <a:gd name="connsiteX176" fmla="*/ 201693 w 1605470"/>
              <a:gd name="connsiteY176" fmla="*/ 469651 h 6858000"/>
              <a:gd name="connsiteX177" fmla="*/ 195012 w 1605470"/>
              <a:gd name="connsiteY177" fmla="*/ 448559 h 6858000"/>
              <a:gd name="connsiteX178" fmla="*/ 201434 w 1605470"/>
              <a:gd name="connsiteY178" fmla="*/ 441529 h 6858000"/>
              <a:gd name="connsiteX179" fmla="*/ 200655 w 1605470"/>
              <a:gd name="connsiteY179" fmla="*/ 428927 h 6858000"/>
              <a:gd name="connsiteX180" fmla="*/ 190059 w 1605470"/>
              <a:gd name="connsiteY180" fmla="*/ 430161 h 6858000"/>
              <a:gd name="connsiteX181" fmla="*/ 184450 w 1605470"/>
              <a:gd name="connsiteY181" fmla="*/ 396240 h 6858000"/>
              <a:gd name="connsiteX182" fmla="*/ 146196 w 1605470"/>
              <a:gd name="connsiteY182" fmla="*/ 358810 h 6858000"/>
              <a:gd name="connsiteX183" fmla="*/ 124571 w 1605470"/>
              <a:gd name="connsiteY183" fmla="*/ 302178 h 6858000"/>
              <a:gd name="connsiteX184" fmla="*/ 103243 w 1605470"/>
              <a:gd name="connsiteY184" fmla="*/ 211375 h 6858000"/>
              <a:gd name="connsiteX185" fmla="*/ 94571 w 1605470"/>
              <a:gd name="connsiteY185" fmla="*/ 184179 h 6858000"/>
              <a:gd name="connsiteX186" fmla="*/ 13437 w 1605470"/>
              <a:gd name="connsiteY186" fmla="*/ 19287 h 6858000"/>
              <a:gd name="connsiteX187" fmla="*/ 0 w 1605470"/>
              <a:gd name="connsiteY18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84450 w 1605470"/>
              <a:gd name="connsiteY180" fmla="*/ 396240 h 6858000"/>
              <a:gd name="connsiteX181" fmla="*/ 146196 w 1605470"/>
              <a:gd name="connsiteY181" fmla="*/ 358810 h 6858000"/>
              <a:gd name="connsiteX182" fmla="*/ 124571 w 1605470"/>
              <a:gd name="connsiteY182" fmla="*/ 302178 h 6858000"/>
              <a:gd name="connsiteX183" fmla="*/ 103243 w 1605470"/>
              <a:gd name="connsiteY183" fmla="*/ 211375 h 6858000"/>
              <a:gd name="connsiteX184" fmla="*/ 94571 w 1605470"/>
              <a:gd name="connsiteY184" fmla="*/ 184179 h 6858000"/>
              <a:gd name="connsiteX185" fmla="*/ 13437 w 1605470"/>
              <a:gd name="connsiteY185" fmla="*/ 19287 h 6858000"/>
              <a:gd name="connsiteX186" fmla="*/ 0 w 1605470"/>
              <a:gd name="connsiteY18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84450 w 1605470"/>
              <a:gd name="connsiteY180" fmla="*/ 396240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19064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04576 w 1605470"/>
              <a:gd name="connsiteY174" fmla="*/ 530055 h 6858000"/>
              <a:gd name="connsiteX175" fmla="*/ 219064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54540 w 1605470"/>
              <a:gd name="connsiteY167" fmla="*/ 741965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54540 w 1605470"/>
              <a:gd name="connsiteY167" fmla="*/ 741965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0868 w 1605470"/>
              <a:gd name="connsiteY81" fmla="*/ 4048827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25908 w 1605470"/>
              <a:gd name="connsiteY93" fmla="*/ 3851605 h 6858000"/>
              <a:gd name="connsiteX94" fmla="*/ 719207 w 1605470"/>
              <a:gd name="connsiteY94" fmla="*/ 3813873 h 6858000"/>
              <a:gd name="connsiteX95" fmla="*/ 718632 w 1605470"/>
              <a:gd name="connsiteY95" fmla="*/ 3806161 h 6858000"/>
              <a:gd name="connsiteX96" fmla="*/ 718939 w 1605470"/>
              <a:gd name="connsiteY96" fmla="*/ 3805957 h 6858000"/>
              <a:gd name="connsiteX97" fmla="*/ 718966 w 1605470"/>
              <a:gd name="connsiteY97" fmla="*/ 3797724 h 6858000"/>
              <a:gd name="connsiteX98" fmla="*/ 717581 w 1605470"/>
              <a:gd name="connsiteY98" fmla="*/ 3792098 h 6858000"/>
              <a:gd name="connsiteX99" fmla="*/ 716465 w 1605470"/>
              <a:gd name="connsiteY99" fmla="*/ 3777135 h 6858000"/>
              <a:gd name="connsiteX100" fmla="*/ 718198 w 1605470"/>
              <a:gd name="connsiteY100" fmla="*/ 3771656 h 6858000"/>
              <a:gd name="connsiteX101" fmla="*/ 721941 w 1605470"/>
              <a:gd name="connsiteY101" fmla="*/ 3769007 h 6858000"/>
              <a:gd name="connsiteX102" fmla="*/ 721407 w 1605470"/>
              <a:gd name="connsiteY102" fmla="*/ 3767709 h 6858000"/>
              <a:gd name="connsiteX103" fmla="*/ 730103 w 1605470"/>
              <a:gd name="connsiteY103" fmla="*/ 3738082 h 6858000"/>
              <a:gd name="connsiteX104" fmla="*/ 737449 w 1605470"/>
              <a:gd name="connsiteY104" fmla="*/ 3673397 h 6858000"/>
              <a:gd name="connsiteX105" fmla="*/ 736745 w 1605470"/>
              <a:gd name="connsiteY105" fmla="*/ 3637109 h 6858000"/>
              <a:gd name="connsiteX106" fmla="*/ 740188 w 1605470"/>
              <a:gd name="connsiteY106" fmla="*/ 3536883 h 6858000"/>
              <a:gd name="connsiteX107" fmla="*/ 747726 w 1605470"/>
              <a:gd name="connsiteY107" fmla="*/ 3435652 h 6858000"/>
              <a:gd name="connsiteX108" fmla="*/ 774383 w 1605470"/>
              <a:gd name="connsiteY108" fmla="*/ 3381564 h 6858000"/>
              <a:gd name="connsiteX109" fmla="*/ 774870 w 1605470"/>
              <a:gd name="connsiteY109" fmla="*/ 3375761 h 6858000"/>
              <a:gd name="connsiteX110" fmla="*/ 770510 w 1605470"/>
              <a:gd name="connsiteY110" fmla="*/ 3361844 h 6858000"/>
              <a:gd name="connsiteX111" fmla="*/ 767933 w 1605470"/>
              <a:gd name="connsiteY111" fmla="*/ 3356929 h 6858000"/>
              <a:gd name="connsiteX112" fmla="*/ 766158 w 1605470"/>
              <a:gd name="connsiteY112" fmla="*/ 3349058 h 6858000"/>
              <a:gd name="connsiteX113" fmla="*/ 766414 w 1605470"/>
              <a:gd name="connsiteY113" fmla="*/ 3348763 h 6858000"/>
              <a:gd name="connsiteX114" fmla="*/ 764166 w 1605470"/>
              <a:gd name="connsiteY114" fmla="*/ 3341588 h 6858000"/>
              <a:gd name="connsiteX115" fmla="*/ 749397 w 1605470"/>
              <a:gd name="connsiteY115" fmla="*/ 3307769 h 6858000"/>
              <a:gd name="connsiteX116" fmla="*/ 766960 w 1605470"/>
              <a:gd name="connsiteY116" fmla="*/ 3250522 h 6858000"/>
              <a:gd name="connsiteX117" fmla="*/ 767385 w 1605470"/>
              <a:gd name="connsiteY117" fmla="*/ 3229163 h 6858000"/>
              <a:gd name="connsiteX118" fmla="*/ 769208 w 1605470"/>
              <a:gd name="connsiteY118" fmla="*/ 3217217 h 6858000"/>
              <a:gd name="connsiteX119" fmla="*/ 770350 w 1605470"/>
              <a:gd name="connsiteY119" fmla="*/ 3216125 h 6858000"/>
              <a:gd name="connsiteX120" fmla="*/ 756043 w 1605470"/>
              <a:gd name="connsiteY120" fmla="*/ 3183755 h 6858000"/>
              <a:gd name="connsiteX121" fmla="*/ 756544 w 1605470"/>
              <a:gd name="connsiteY121" fmla="*/ 3178642 h 6858000"/>
              <a:gd name="connsiteX122" fmla="*/ 744144 w 1605470"/>
              <a:gd name="connsiteY122" fmla="*/ 3158586 h 6858000"/>
              <a:gd name="connsiteX123" fmla="*/ 739378 w 1605470"/>
              <a:gd name="connsiteY123" fmla="*/ 3147669 h 6858000"/>
              <a:gd name="connsiteX124" fmla="*/ 734648 w 1605470"/>
              <a:gd name="connsiteY124" fmla="*/ 3145733 h 6858000"/>
              <a:gd name="connsiteX125" fmla="*/ 729329 w 1605470"/>
              <a:gd name="connsiteY125" fmla="*/ 3129034 h 6858000"/>
              <a:gd name="connsiteX126" fmla="*/ 729994 w 1605470"/>
              <a:gd name="connsiteY126" fmla="*/ 3126682 h 6858000"/>
              <a:gd name="connsiteX127" fmla="*/ 720862 w 1605470"/>
              <a:gd name="connsiteY127" fmla="*/ 3114519 h 6858000"/>
              <a:gd name="connsiteX128" fmla="*/ 707471 w 1605470"/>
              <a:gd name="connsiteY128" fmla="*/ 3106272 h 6858000"/>
              <a:gd name="connsiteX129" fmla="*/ 680201 w 1605470"/>
              <a:gd name="connsiteY129" fmla="*/ 2958185 h 6858000"/>
              <a:gd name="connsiteX130" fmla="*/ 622815 w 1605470"/>
              <a:gd name="connsiteY130" fmla="*/ 2762989 h 6858000"/>
              <a:gd name="connsiteX131" fmla="*/ 571733 w 1605470"/>
              <a:gd name="connsiteY131" fmla="*/ 2554718 h 6858000"/>
              <a:gd name="connsiteX132" fmla="*/ 551827 w 1605470"/>
              <a:gd name="connsiteY132" fmla="*/ 2485734 h 6858000"/>
              <a:gd name="connsiteX133" fmla="*/ 542550 w 1605470"/>
              <a:gd name="connsiteY133" fmla="*/ 2447068 h 6858000"/>
              <a:gd name="connsiteX134" fmla="*/ 529511 w 1605470"/>
              <a:gd name="connsiteY134" fmla="*/ 2425819 h 6858000"/>
              <a:gd name="connsiteX135" fmla="*/ 528878 w 1605470"/>
              <a:gd name="connsiteY135" fmla="*/ 2408971 h 6858000"/>
              <a:gd name="connsiteX136" fmla="*/ 535510 w 1605470"/>
              <a:gd name="connsiteY136" fmla="*/ 2402874 h 6858000"/>
              <a:gd name="connsiteX137" fmla="*/ 538122 w 1605470"/>
              <a:gd name="connsiteY137" fmla="*/ 2381443 h 6858000"/>
              <a:gd name="connsiteX138" fmla="*/ 514451 w 1605470"/>
              <a:gd name="connsiteY138" fmla="*/ 2261920 h 6858000"/>
              <a:gd name="connsiteX139" fmla="*/ 486968 w 1605470"/>
              <a:gd name="connsiteY139" fmla="*/ 2182937 h 6858000"/>
              <a:gd name="connsiteX140" fmla="*/ 488555 w 1605470"/>
              <a:gd name="connsiteY140" fmla="*/ 2155135 h 6858000"/>
              <a:gd name="connsiteX141" fmla="*/ 486013 w 1605470"/>
              <a:gd name="connsiteY141" fmla="*/ 2118008 h 6858000"/>
              <a:gd name="connsiteX142" fmla="*/ 487006 w 1605470"/>
              <a:gd name="connsiteY142" fmla="*/ 2050531 h 6858000"/>
              <a:gd name="connsiteX143" fmla="*/ 478812 w 1605470"/>
              <a:gd name="connsiteY143" fmla="*/ 1963269 h 6858000"/>
              <a:gd name="connsiteX144" fmla="*/ 442619 w 1605470"/>
              <a:gd name="connsiteY144" fmla="*/ 1910499 h 6858000"/>
              <a:gd name="connsiteX145" fmla="*/ 446785 w 1605470"/>
              <a:gd name="connsiteY145" fmla="*/ 1903212 h 6858000"/>
              <a:gd name="connsiteX146" fmla="*/ 436547 w 1605470"/>
              <a:gd name="connsiteY146" fmla="*/ 1861531 h 6858000"/>
              <a:gd name="connsiteX147" fmla="*/ 390346 w 1605470"/>
              <a:gd name="connsiteY147" fmla="*/ 1732919 h 6858000"/>
              <a:gd name="connsiteX148" fmla="*/ 362657 w 1605470"/>
              <a:gd name="connsiteY148" fmla="*/ 1663540 h 6858000"/>
              <a:gd name="connsiteX149" fmla="*/ 361783 w 1605470"/>
              <a:gd name="connsiteY149" fmla="*/ 1615777 h 6858000"/>
              <a:gd name="connsiteX150" fmla="*/ 342578 w 1605470"/>
              <a:gd name="connsiteY150" fmla="*/ 1563678 h 6858000"/>
              <a:gd name="connsiteX151" fmla="*/ 355658 w 1605470"/>
              <a:gd name="connsiteY151" fmla="*/ 1519474 h 6858000"/>
              <a:gd name="connsiteX152" fmla="*/ 348400 w 1605470"/>
              <a:gd name="connsiteY152" fmla="*/ 1477995 h 6858000"/>
              <a:gd name="connsiteX153" fmla="*/ 334485 w 1605470"/>
              <a:gd name="connsiteY153" fmla="*/ 1373769 h 6858000"/>
              <a:gd name="connsiteX154" fmla="*/ 342792 w 1605470"/>
              <a:gd name="connsiteY154" fmla="*/ 1307086 h 6858000"/>
              <a:gd name="connsiteX155" fmla="*/ 343980 w 1605470"/>
              <a:gd name="connsiteY155" fmla="*/ 1189033 h 6858000"/>
              <a:gd name="connsiteX156" fmla="*/ 348665 w 1605470"/>
              <a:gd name="connsiteY156" fmla="*/ 1168288 h 6858000"/>
              <a:gd name="connsiteX157" fmla="*/ 340947 w 1605470"/>
              <a:gd name="connsiteY157" fmla="*/ 1142577 h 6858000"/>
              <a:gd name="connsiteX158" fmla="*/ 330253 w 1605470"/>
              <a:gd name="connsiteY158" fmla="*/ 1088484 h 6858000"/>
              <a:gd name="connsiteX159" fmla="*/ 318989 w 1605470"/>
              <a:gd name="connsiteY159" fmla="*/ 1016103 h 6858000"/>
              <a:gd name="connsiteX160" fmla="*/ 320445 w 1605470"/>
              <a:gd name="connsiteY160" fmla="*/ 932283 h 6858000"/>
              <a:gd name="connsiteX161" fmla="*/ 322681 w 1605470"/>
              <a:gd name="connsiteY161" fmla="*/ 915925 h 6858000"/>
              <a:gd name="connsiteX162" fmla="*/ 315310 w 1605470"/>
              <a:gd name="connsiteY162" fmla="*/ 896999 h 6858000"/>
              <a:gd name="connsiteX163" fmla="*/ 284718 w 1605470"/>
              <a:gd name="connsiteY163" fmla="*/ 821517 h 6858000"/>
              <a:gd name="connsiteX164" fmla="*/ 263668 w 1605470"/>
              <a:gd name="connsiteY164" fmla="*/ 751353 h 6858000"/>
              <a:gd name="connsiteX165" fmla="*/ 263226 w 1605470"/>
              <a:gd name="connsiteY165" fmla="*/ 721230 h 6858000"/>
              <a:gd name="connsiteX166" fmla="*/ 248897 w 1605470"/>
              <a:gd name="connsiteY166" fmla="*/ 681659 h 6858000"/>
              <a:gd name="connsiteX167" fmla="*/ 234316 w 1605470"/>
              <a:gd name="connsiteY167" fmla="*/ 635218 h 6858000"/>
              <a:gd name="connsiteX168" fmla="*/ 239327 w 1605470"/>
              <a:gd name="connsiteY168" fmla="*/ 613763 h 6858000"/>
              <a:gd name="connsiteX169" fmla="*/ 225269 w 1605470"/>
              <a:gd name="connsiteY169" fmla="*/ 598582 h 6858000"/>
              <a:gd name="connsiteX170" fmla="*/ 224950 w 1605470"/>
              <a:gd name="connsiteY170" fmla="*/ 576846 h 6858000"/>
              <a:gd name="connsiteX171" fmla="*/ 204576 w 1605470"/>
              <a:gd name="connsiteY171" fmla="*/ 530055 h 6858000"/>
              <a:gd name="connsiteX172" fmla="*/ 219064 w 1605470"/>
              <a:gd name="connsiteY172" fmla="*/ 469651 h 6858000"/>
              <a:gd name="connsiteX173" fmla="*/ 195012 w 1605470"/>
              <a:gd name="connsiteY173" fmla="*/ 448559 h 6858000"/>
              <a:gd name="connsiteX174" fmla="*/ 201434 w 1605470"/>
              <a:gd name="connsiteY174" fmla="*/ 441529 h 6858000"/>
              <a:gd name="connsiteX175" fmla="*/ 200655 w 1605470"/>
              <a:gd name="connsiteY175" fmla="*/ 428927 h 6858000"/>
              <a:gd name="connsiteX176" fmla="*/ 190059 w 1605470"/>
              <a:gd name="connsiteY176" fmla="*/ 430161 h 6858000"/>
              <a:gd name="connsiteX177" fmla="*/ 167079 w 1605470"/>
              <a:gd name="connsiteY177" fmla="*/ 367211 h 6858000"/>
              <a:gd name="connsiteX178" fmla="*/ 124571 w 1605470"/>
              <a:gd name="connsiteY178" fmla="*/ 302178 h 6858000"/>
              <a:gd name="connsiteX179" fmla="*/ 103243 w 1605470"/>
              <a:gd name="connsiteY179" fmla="*/ 211375 h 6858000"/>
              <a:gd name="connsiteX180" fmla="*/ 94571 w 1605470"/>
              <a:gd name="connsiteY180" fmla="*/ 184179 h 6858000"/>
              <a:gd name="connsiteX181" fmla="*/ 13437 w 1605470"/>
              <a:gd name="connsiteY181" fmla="*/ 19287 h 6858000"/>
              <a:gd name="connsiteX182" fmla="*/ 0 w 1605470"/>
              <a:gd name="connsiteY18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9554 w 1605470"/>
              <a:gd name="connsiteY81" fmla="*/ 4090296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25908 w 1605470"/>
              <a:gd name="connsiteY93" fmla="*/ 3851605 h 6858000"/>
              <a:gd name="connsiteX94" fmla="*/ 719207 w 1605470"/>
              <a:gd name="connsiteY94" fmla="*/ 3813873 h 6858000"/>
              <a:gd name="connsiteX95" fmla="*/ 718632 w 1605470"/>
              <a:gd name="connsiteY95" fmla="*/ 3806161 h 6858000"/>
              <a:gd name="connsiteX96" fmla="*/ 718939 w 1605470"/>
              <a:gd name="connsiteY96" fmla="*/ 3805957 h 6858000"/>
              <a:gd name="connsiteX97" fmla="*/ 718966 w 1605470"/>
              <a:gd name="connsiteY97" fmla="*/ 3797724 h 6858000"/>
              <a:gd name="connsiteX98" fmla="*/ 717581 w 1605470"/>
              <a:gd name="connsiteY98" fmla="*/ 3792098 h 6858000"/>
              <a:gd name="connsiteX99" fmla="*/ 716465 w 1605470"/>
              <a:gd name="connsiteY99" fmla="*/ 3777135 h 6858000"/>
              <a:gd name="connsiteX100" fmla="*/ 718198 w 1605470"/>
              <a:gd name="connsiteY100" fmla="*/ 3771656 h 6858000"/>
              <a:gd name="connsiteX101" fmla="*/ 721941 w 1605470"/>
              <a:gd name="connsiteY101" fmla="*/ 3769007 h 6858000"/>
              <a:gd name="connsiteX102" fmla="*/ 721407 w 1605470"/>
              <a:gd name="connsiteY102" fmla="*/ 3767709 h 6858000"/>
              <a:gd name="connsiteX103" fmla="*/ 730103 w 1605470"/>
              <a:gd name="connsiteY103" fmla="*/ 3738082 h 6858000"/>
              <a:gd name="connsiteX104" fmla="*/ 737449 w 1605470"/>
              <a:gd name="connsiteY104" fmla="*/ 3673397 h 6858000"/>
              <a:gd name="connsiteX105" fmla="*/ 736745 w 1605470"/>
              <a:gd name="connsiteY105" fmla="*/ 3637109 h 6858000"/>
              <a:gd name="connsiteX106" fmla="*/ 740188 w 1605470"/>
              <a:gd name="connsiteY106" fmla="*/ 3536883 h 6858000"/>
              <a:gd name="connsiteX107" fmla="*/ 747726 w 1605470"/>
              <a:gd name="connsiteY107" fmla="*/ 3435652 h 6858000"/>
              <a:gd name="connsiteX108" fmla="*/ 774383 w 1605470"/>
              <a:gd name="connsiteY108" fmla="*/ 3381564 h 6858000"/>
              <a:gd name="connsiteX109" fmla="*/ 774870 w 1605470"/>
              <a:gd name="connsiteY109" fmla="*/ 3375761 h 6858000"/>
              <a:gd name="connsiteX110" fmla="*/ 770510 w 1605470"/>
              <a:gd name="connsiteY110" fmla="*/ 3361844 h 6858000"/>
              <a:gd name="connsiteX111" fmla="*/ 767933 w 1605470"/>
              <a:gd name="connsiteY111" fmla="*/ 3356929 h 6858000"/>
              <a:gd name="connsiteX112" fmla="*/ 766158 w 1605470"/>
              <a:gd name="connsiteY112" fmla="*/ 3349058 h 6858000"/>
              <a:gd name="connsiteX113" fmla="*/ 766414 w 1605470"/>
              <a:gd name="connsiteY113" fmla="*/ 3348763 h 6858000"/>
              <a:gd name="connsiteX114" fmla="*/ 764166 w 1605470"/>
              <a:gd name="connsiteY114" fmla="*/ 3341588 h 6858000"/>
              <a:gd name="connsiteX115" fmla="*/ 749397 w 1605470"/>
              <a:gd name="connsiteY115" fmla="*/ 3307769 h 6858000"/>
              <a:gd name="connsiteX116" fmla="*/ 766960 w 1605470"/>
              <a:gd name="connsiteY116" fmla="*/ 3250522 h 6858000"/>
              <a:gd name="connsiteX117" fmla="*/ 767385 w 1605470"/>
              <a:gd name="connsiteY117" fmla="*/ 3229163 h 6858000"/>
              <a:gd name="connsiteX118" fmla="*/ 769208 w 1605470"/>
              <a:gd name="connsiteY118" fmla="*/ 3217217 h 6858000"/>
              <a:gd name="connsiteX119" fmla="*/ 770350 w 1605470"/>
              <a:gd name="connsiteY119" fmla="*/ 3216125 h 6858000"/>
              <a:gd name="connsiteX120" fmla="*/ 756043 w 1605470"/>
              <a:gd name="connsiteY120" fmla="*/ 3183755 h 6858000"/>
              <a:gd name="connsiteX121" fmla="*/ 756544 w 1605470"/>
              <a:gd name="connsiteY121" fmla="*/ 3178642 h 6858000"/>
              <a:gd name="connsiteX122" fmla="*/ 744144 w 1605470"/>
              <a:gd name="connsiteY122" fmla="*/ 3158586 h 6858000"/>
              <a:gd name="connsiteX123" fmla="*/ 739378 w 1605470"/>
              <a:gd name="connsiteY123" fmla="*/ 3147669 h 6858000"/>
              <a:gd name="connsiteX124" fmla="*/ 734648 w 1605470"/>
              <a:gd name="connsiteY124" fmla="*/ 3145733 h 6858000"/>
              <a:gd name="connsiteX125" fmla="*/ 729329 w 1605470"/>
              <a:gd name="connsiteY125" fmla="*/ 3129034 h 6858000"/>
              <a:gd name="connsiteX126" fmla="*/ 729994 w 1605470"/>
              <a:gd name="connsiteY126" fmla="*/ 3126682 h 6858000"/>
              <a:gd name="connsiteX127" fmla="*/ 720862 w 1605470"/>
              <a:gd name="connsiteY127" fmla="*/ 3114519 h 6858000"/>
              <a:gd name="connsiteX128" fmla="*/ 707471 w 1605470"/>
              <a:gd name="connsiteY128" fmla="*/ 3106272 h 6858000"/>
              <a:gd name="connsiteX129" fmla="*/ 680201 w 1605470"/>
              <a:gd name="connsiteY129" fmla="*/ 2958185 h 6858000"/>
              <a:gd name="connsiteX130" fmla="*/ 622815 w 1605470"/>
              <a:gd name="connsiteY130" fmla="*/ 2762989 h 6858000"/>
              <a:gd name="connsiteX131" fmla="*/ 571733 w 1605470"/>
              <a:gd name="connsiteY131" fmla="*/ 2554718 h 6858000"/>
              <a:gd name="connsiteX132" fmla="*/ 551827 w 1605470"/>
              <a:gd name="connsiteY132" fmla="*/ 2485734 h 6858000"/>
              <a:gd name="connsiteX133" fmla="*/ 542550 w 1605470"/>
              <a:gd name="connsiteY133" fmla="*/ 2447068 h 6858000"/>
              <a:gd name="connsiteX134" fmla="*/ 529511 w 1605470"/>
              <a:gd name="connsiteY134" fmla="*/ 2425819 h 6858000"/>
              <a:gd name="connsiteX135" fmla="*/ 528878 w 1605470"/>
              <a:gd name="connsiteY135" fmla="*/ 2408971 h 6858000"/>
              <a:gd name="connsiteX136" fmla="*/ 535510 w 1605470"/>
              <a:gd name="connsiteY136" fmla="*/ 2402874 h 6858000"/>
              <a:gd name="connsiteX137" fmla="*/ 538122 w 1605470"/>
              <a:gd name="connsiteY137" fmla="*/ 2381443 h 6858000"/>
              <a:gd name="connsiteX138" fmla="*/ 514451 w 1605470"/>
              <a:gd name="connsiteY138" fmla="*/ 2261920 h 6858000"/>
              <a:gd name="connsiteX139" fmla="*/ 486968 w 1605470"/>
              <a:gd name="connsiteY139" fmla="*/ 2182937 h 6858000"/>
              <a:gd name="connsiteX140" fmla="*/ 488555 w 1605470"/>
              <a:gd name="connsiteY140" fmla="*/ 2155135 h 6858000"/>
              <a:gd name="connsiteX141" fmla="*/ 486013 w 1605470"/>
              <a:gd name="connsiteY141" fmla="*/ 2118008 h 6858000"/>
              <a:gd name="connsiteX142" fmla="*/ 487006 w 1605470"/>
              <a:gd name="connsiteY142" fmla="*/ 2050531 h 6858000"/>
              <a:gd name="connsiteX143" fmla="*/ 478812 w 1605470"/>
              <a:gd name="connsiteY143" fmla="*/ 1963269 h 6858000"/>
              <a:gd name="connsiteX144" fmla="*/ 442619 w 1605470"/>
              <a:gd name="connsiteY144" fmla="*/ 1910499 h 6858000"/>
              <a:gd name="connsiteX145" fmla="*/ 446785 w 1605470"/>
              <a:gd name="connsiteY145" fmla="*/ 1903212 h 6858000"/>
              <a:gd name="connsiteX146" fmla="*/ 436547 w 1605470"/>
              <a:gd name="connsiteY146" fmla="*/ 1861531 h 6858000"/>
              <a:gd name="connsiteX147" fmla="*/ 390346 w 1605470"/>
              <a:gd name="connsiteY147" fmla="*/ 1732919 h 6858000"/>
              <a:gd name="connsiteX148" fmla="*/ 362657 w 1605470"/>
              <a:gd name="connsiteY148" fmla="*/ 1663540 h 6858000"/>
              <a:gd name="connsiteX149" fmla="*/ 361783 w 1605470"/>
              <a:gd name="connsiteY149" fmla="*/ 1615777 h 6858000"/>
              <a:gd name="connsiteX150" fmla="*/ 342578 w 1605470"/>
              <a:gd name="connsiteY150" fmla="*/ 1563678 h 6858000"/>
              <a:gd name="connsiteX151" fmla="*/ 355658 w 1605470"/>
              <a:gd name="connsiteY151" fmla="*/ 1519474 h 6858000"/>
              <a:gd name="connsiteX152" fmla="*/ 348400 w 1605470"/>
              <a:gd name="connsiteY152" fmla="*/ 1477995 h 6858000"/>
              <a:gd name="connsiteX153" fmla="*/ 334485 w 1605470"/>
              <a:gd name="connsiteY153" fmla="*/ 1373769 h 6858000"/>
              <a:gd name="connsiteX154" fmla="*/ 342792 w 1605470"/>
              <a:gd name="connsiteY154" fmla="*/ 1307086 h 6858000"/>
              <a:gd name="connsiteX155" fmla="*/ 343980 w 1605470"/>
              <a:gd name="connsiteY155" fmla="*/ 1189033 h 6858000"/>
              <a:gd name="connsiteX156" fmla="*/ 348665 w 1605470"/>
              <a:gd name="connsiteY156" fmla="*/ 1168288 h 6858000"/>
              <a:gd name="connsiteX157" fmla="*/ 340947 w 1605470"/>
              <a:gd name="connsiteY157" fmla="*/ 1142577 h 6858000"/>
              <a:gd name="connsiteX158" fmla="*/ 330253 w 1605470"/>
              <a:gd name="connsiteY158" fmla="*/ 1088484 h 6858000"/>
              <a:gd name="connsiteX159" fmla="*/ 318989 w 1605470"/>
              <a:gd name="connsiteY159" fmla="*/ 1016103 h 6858000"/>
              <a:gd name="connsiteX160" fmla="*/ 320445 w 1605470"/>
              <a:gd name="connsiteY160" fmla="*/ 932283 h 6858000"/>
              <a:gd name="connsiteX161" fmla="*/ 322681 w 1605470"/>
              <a:gd name="connsiteY161" fmla="*/ 915925 h 6858000"/>
              <a:gd name="connsiteX162" fmla="*/ 315310 w 1605470"/>
              <a:gd name="connsiteY162" fmla="*/ 896999 h 6858000"/>
              <a:gd name="connsiteX163" fmla="*/ 284718 w 1605470"/>
              <a:gd name="connsiteY163" fmla="*/ 821517 h 6858000"/>
              <a:gd name="connsiteX164" fmla="*/ 263668 w 1605470"/>
              <a:gd name="connsiteY164" fmla="*/ 751353 h 6858000"/>
              <a:gd name="connsiteX165" fmla="*/ 263226 w 1605470"/>
              <a:gd name="connsiteY165" fmla="*/ 721230 h 6858000"/>
              <a:gd name="connsiteX166" fmla="*/ 248897 w 1605470"/>
              <a:gd name="connsiteY166" fmla="*/ 681659 h 6858000"/>
              <a:gd name="connsiteX167" fmla="*/ 234316 w 1605470"/>
              <a:gd name="connsiteY167" fmla="*/ 635218 h 6858000"/>
              <a:gd name="connsiteX168" fmla="*/ 239327 w 1605470"/>
              <a:gd name="connsiteY168" fmla="*/ 613763 h 6858000"/>
              <a:gd name="connsiteX169" fmla="*/ 225269 w 1605470"/>
              <a:gd name="connsiteY169" fmla="*/ 598582 h 6858000"/>
              <a:gd name="connsiteX170" fmla="*/ 224950 w 1605470"/>
              <a:gd name="connsiteY170" fmla="*/ 576846 h 6858000"/>
              <a:gd name="connsiteX171" fmla="*/ 204576 w 1605470"/>
              <a:gd name="connsiteY171" fmla="*/ 530055 h 6858000"/>
              <a:gd name="connsiteX172" fmla="*/ 219064 w 1605470"/>
              <a:gd name="connsiteY172" fmla="*/ 469651 h 6858000"/>
              <a:gd name="connsiteX173" fmla="*/ 195012 w 1605470"/>
              <a:gd name="connsiteY173" fmla="*/ 448559 h 6858000"/>
              <a:gd name="connsiteX174" fmla="*/ 201434 w 1605470"/>
              <a:gd name="connsiteY174" fmla="*/ 441529 h 6858000"/>
              <a:gd name="connsiteX175" fmla="*/ 200655 w 1605470"/>
              <a:gd name="connsiteY175" fmla="*/ 428927 h 6858000"/>
              <a:gd name="connsiteX176" fmla="*/ 190059 w 1605470"/>
              <a:gd name="connsiteY176" fmla="*/ 430161 h 6858000"/>
              <a:gd name="connsiteX177" fmla="*/ 167079 w 1605470"/>
              <a:gd name="connsiteY177" fmla="*/ 367211 h 6858000"/>
              <a:gd name="connsiteX178" fmla="*/ 124571 w 1605470"/>
              <a:gd name="connsiteY178" fmla="*/ 302178 h 6858000"/>
              <a:gd name="connsiteX179" fmla="*/ 103243 w 1605470"/>
              <a:gd name="connsiteY179" fmla="*/ 211375 h 6858000"/>
              <a:gd name="connsiteX180" fmla="*/ 94571 w 1605470"/>
              <a:gd name="connsiteY180" fmla="*/ 184179 h 6858000"/>
              <a:gd name="connsiteX181" fmla="*/ 13437 w 1605470"/>
              <a:gd name="connsiteY181" fmla="*/ 19287 h 6858000"/>
              <a:gd name="connsiteX182" fmla="*/ 0 w 1605470"/>
              <a:gd name="connsiteY18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9554 w 1605470"/>
              <a:gd name="connsiteY81" fmla="*/ 4090296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19207 w 1605470"/>
              <a:gd name="connsiteY93" fmla="*/ 3813873 h 6858000"/>
              <a:gd name="connsiteX94" fmla="*/ 718632 w 1605470"/>
              <a:gd name="connsiteY94" fmla="*/ 3806161 h 6858000"/>
              <a:gd name="connsiteX95" fmla="*/ 718939 w 1605470"/>
              <a:gd name="connsiteY95" fmla="*/ 3805957 h 6858000"/>
              <a:gd name="connsiteX96" fmla="*/ 718966 w 1605470"/>
              <a:gd name="connsiteY96" fmla="*/ 3797724 h 6858000"/>
              <a:gd name="connsiteX97" fmla="*/ 717581 w 1605470"/>
              <a:gd name="connsiteY97" fmla="*/ 3792098 h 6858000"/>
              <a:gd name="connsiteX98" fmla="*/ 716465 w 1605470"/>
              <a:gd name="connsiteY98" fmla="*/ 3777135 h 6858000"/>
              <a:gd name="connsiteX99" fmla="*/ 718198 w 1605470"/>
              <a:gd name="connsiteY99" fmla="*/ 3771656 h 6858000"/>
              <a:gd name="connsiteX100" fmla="*/ 721941 w 1605470"/>
              <a:gd name="connsiteY100" fmla="*/ 3769007 h 6858000"/>
              <a:gd name="connsiteX101" fmla="*/ 721407 w 1605470"/>
              <a:gd name="connsiteY101" fmla="*/ 3767709 h 6858000"/>
              <a:gd name="connsiteX102" fmla="*/ 730103 w 1605470"/>
              <a:gd name="connsiteY102" fmla="*/ 3738082 h 6858000"/>
              <a:gd name="connsiteX103" fmla="*/ 737449 w 1605470"/>
              <a:gd name="connsiteY103" fmla="*/ 3673397 h 6858000"/>
              <a:gd name="connsiteX104" fmla="*/ 736745 w 1605470"/>
              <a:gd name="connsiteY104" fmla="*/ 3637109 h 6858000"/>
              <a:gd name="connsiteX105" fmla="*/ 740188 w 1605470"/>
              <a:gd name="connsiteY105" fmla="*/ 3536883 h 6858000"/>
              <a:gd name="connsiteX106" fmla="*/ 747726 w 1605470"/>
              <a:gd name="connsiteY106" fmla="*/ 3435652 h 6858000"/>
              <a:gd name="connsiteX107" fmla="*/ 774383 w 1605470"/>
              <a:gd name="connsiteY107" fmla="*/ 3381564 h 6858000"/>
              <a:gd name="connsiteX108" fmla="*/ 774870 w 1605470"/>
              <a:gd name="connsiteY108" fmla="*/ 3375761 h 6858000"/>
              <a:gd name="connsiteX109" fmla="*/ 770510 w 1605470"/>
              <a:gd name="connsiteY109" fmla="*/ 3361844 h 6858000"/>
              <a:gd name="connsiteX110" fmla="*/ 767933 w 1605470"/>
              <a:gd name="connsiteY110" fmla="*/ 3356929 h 6858000"/>
              <a:gd name="connsiteX111" fmla="*/ 766158 w 1605470"/>
              <a:gd name="connsiteY111" fmla="*/ 3349058 h 6858000"/>
              <a:gd name="connsiteX112" fmla="*/ 766414 w 1605470"/>
              <a:gd name="connsiteY112" fmla="*/ 3348763 h 6858000"/>
              <a:gd name="connsiteX113" fmla="*/ 764166 w 1605470"/>
              <a:gd name="connsiteY113" fmla="*/ 3341588 h 6858000"/>
              <a:gd name="connsiteX114" fmla="*/ 749397 w 1605470"/>
              <a:gd name="connsiteY114" fmla="*/ 3307769 h 6858000"/>
              <a:gd name="connsiteX115" fmla="*/ 766960 w 1605470"/>
              <a:gd name="connsiteY115" fmla="*/ 3250522 h 6858000"/>
              <a:gd name="connsiteX116" fmla="*/ 767385 w 1605470"/>
              <a:gd name="connsiteY116" fmla="*/ 3229163 h 6858000"/>
              <a:gd name="connsiteX117" fmla="*/ 769208 w 1605470"/>
              <a:gd name="connsiteY117" fmla="*/ 3217217 h 6858000"/>
              <a:gd name="connsiteX118" fmla="*/ 770350 w 1605470"/>
              <a:gd name="connsiteY118" fmla="*/ 3216125 h 6858000"/>
              <a:gd name="connsiteX119" fmla="*/ 756043 w 1605470"/>
              <a:gd name="connsiteY119" fmla="*/ 3183755 h 6858000"/>
              <a:gd name="connsiteX120" fmla="*/ 756544 w 1605470"/>
              <a:gd name="connsiteY120" fmla="*/ 3178642 h 6858000"/>
              <a:gd name="connsiteX121" fmla="*/ 744144 w 1605470"/>
              <a:gd name="connsiteY121" fmla="*/ 3158586 h 6858000"/>
              <a:gd name="connsiteX122" fmla="*/ 739378 w 1605470"/>
              <a:gd name="connsiteY122" fmla="*/ 3147669 h 6858000"/>
              <a:gd name="connsiteX123" fmla="*/ 734648 w 1605470"/>
              <a:gd name="connsiteY123" fmla="*/ 3145733 h 6858000"/>
              <a:gd name="connsiteX124" fmla="*/ 729329 w 1605470"/>
              <a:gd name="connsiteY124" fmla="*/ 3129034 h 6858000"/>
              <a:gd name="connsiteX125" fmla="*/ 729994 w 1605470"/>
              <a:gd name="connsiteY125" fmla="*/ 3126682 h 6858000"/>
              <a:gd name="connsiteX126" fmla="*/ 720862 w 1605470"/>
              <a:gd name="connsiteY126" fmla="*/ 3114519 h 6858000"/>
              <a:gd name="connsiteX127" fmla="*/ 707471 w 1605470"/>
              <a:gd name="connsiteY127" fmla="*/ 3106272 h 6858000"/>
              <a:gd name="connsiteX128" fmla="*/ 680201 w 1605470"/>
              <a:gd name="connsiteY128" fmla="*/ 2958185 h 6858000"/>
              <a:gd name="connsiteX129" fmla="*/ 622815 w 1605470"/>
              <a:gd name="connsiteY129" fmla="*/ 2762989 h 6858000"/>
              <a:gd name="connsiteX130" fmla="*/ 571733 w 1605470"/>
              <a:gd name="connsiteY130" fmla="*/ 2554718 h 6858000"/>
              <a:gd name="connsiteX131" fmla="*/ 551827 w 1605470"/>
              <a:gd name="connsiteY131" fmla="*/ 2485734 h 6858000"/>
              <a:gd name="connsiteX132" fmla="*/ 542550 w 1605470"/>
              <a:gd name="connsiteY132" fmla="*/ 2447068 h 6858000"/>
              <a:gd name="connsiteX133" fmla="*/ 529511 w 1605470"/>
              <a:gd name="connsiteY133" fmla="*/ 2425819 h 6858000"/>
              <a:gd name="connsiteX134" fmla="*/ 528878 w 1605470"/>
              <a:gd name="connsiteY134" fmla="*/ 2408971 h 6858000"/>
              <a:gd name="connsiteX135" fmla="*/ 535510 w 1605470"/>
              <a:gd name="connsiteY135" fmla="*/ 2402874 h 6858000"/>
              <a:gd name="connsiteX136" fmla="*/ 538122 w 1605470"/>
              <a:gd name="connsiteY136" fmla="*/ 2381443 h 6858000"/>
              <a:gd name="connsiteX137" fmla="*/ 514451 w 1605470"/>
              <a:gd name="connsiteY137" fmla="*/ 2261920 h 6858000"/>
              <a:gd name="connsiteX138" fmla="*/ 486968 w 1605470"/>
              <a:gd name="connsiteY138" fmla="*/ 2182937 h 6858000"/>
              <a:gd name="connsiteX139" fmla="*/ 488555 w 1605470"/>
              <a:gd name="connsiteY139" fmla="*/ 2155135 h 6858000"/>
              <a:gd name="connsiteX140" fmla="*/ 486013 w 1605470"/>
              <a:gd name="connsiteY140" fmla="*/ 2118008 h 6858000"/>
              <a:gd name="connsiteX141" fmla="*/ 487006 w 1605470"/>
              <a:gd name="connsiteY141" fmla="*/ 2050531 h 6858000"/>
              <a:gd name="connsiteX142" fmla="*/ 478812 w 1605470"/>
              <a:gd name="connsiteY142" fmla="*/ 1963269 h 6858000"/>
              <a:gd name="connsiteX143" fmla="*/ 442619 w 1605470"/>
              <a:gd name="connsiteY143" fmla="*/ 1910499 h 6858000"/>
              <a:gd name="connsiteX144" fmla="*/ 446785 w 1605470"/>
              <a:gd name="connsiteY144" fmla="*/ 1903212 h 6858000"/>
              <a:gd name="connsiteX145" fmla="*/ 436547 w 1605470"/>
              <a:gd name="connsiteY145" fmla="*/ 1861531 h 6858000"/>
              <a:gd name="connsiteX146" fmla="*/ 390346 w 1605470"/>
              <a:gd name="connsiteY146" fmla="*/ 1732919 h 6858000"/>
              <a:gd name="connsiteX147" fmla="*/ 362657 w 1605470"/>
              <a:gd name="connsiteY147" fmla="*/ 1663540 h 6858000"/>
              <a:gd name="connsiteX148" fmla="*/ 361783 w 1605470"/>
              <a:gd name="connsiteY148" fmla="*/ 1615777 h 6858000"/>
              <a:gd name="connsiteX149" fmla="*/ 342578 w 1605470"/>
              <a:gd name="connsiteY149" fmla="*/ 1563678 h 6858000"/>
              <a:gd name="connsiteX150" fmla="*/ 355658 w 1605470"/>
              <a:gd name="connsiteY150" fmla="*/ 1519474 h 6858000"/>
              <a:gd name="connsiteX151" fmla="*/ 348400 w 1605470"/>
              <a:gd name="connsiteY151" fmla="*/ 1477995 h 6858000"/>
              <a:gd name="connsiteX152" fmla="*/ 334485 w 1605470"/>
              <a:gd name="connsiteY152" fmla="*/ 1373769 h 6858000"/>
              <a:gd name="connsiteX153" fmla="*/ 342792 w 1605470"/>
              <a:gd name="connsiteY153" fmla="*/ 1307086 h 6858000"/>
              <a:gd name="connsiteX154" fmla="*/ 343980 w 1605470"/>
              <a:gd name="connsiteY154" fmla="*/ 1189033 h 6858000"/>
              <a:gd name="connsiteX155" fmla="*/ 348665 w 1605470"/>
              <a:gd name="connsiteY155" fmla="*/ 1168288 h 6858000"/>
              <a:gd name="connsiteX156" fmla="*/ 340947 w 1605470"/>
              <a:gd name="connsiteY156" fmla="*/ 1142577 h 6858000"/>
              <a:gd name="connsiteX157" fmla="*/ 330253 w 1605470"/>
              <a:gd name="connsiteY157" fmla="*/ 1088484 h 6858000"/>
              <a:gd name="connsiteX158" fmla="*/ 318989 w 1605470"/>
              <a:gd name="connsiteY158" fmla="*/ 1016103 h 6858000"/>
              <a:gd name="connsiteX159" fmla="*/ 320445 w 1605470"/>
              <a:gd name="connsiteY159" fmla="*/ 932283 h 6858000"/>
              <a:gd name="connsiteX160" fmla="*/ 322681 w 1605470"/>
              <a:gd name="connsiteY160" fmla="*/ 915925 h 6858000"/>
              <a:gd name="connsiteX161" fmla="*/ 315310 w 1605470"/>
              <a:gd name="connsiteY161" fmla="*/ 896999 h 6858000"/>
              <a:gd name="connsiteX162" fmla="*/ 284718 w 1605470"/>
              <a:gd name="connsiteY162" fmla="*/ 821517 h 6858000"/>
              <a:gd name="connsiteX163" fmla="*/ 263668 w 1605470"/>
              <a:gd name="connsiteY163" fmla="*/ 751353 h 6858000"/>
              <a:gd name="connsiteX164" fmla="*/ 263226 w 1605470"/>
              <a:gd name="connsiteY164" fmla="*/ 721230 h 6858000"/>
              <a:gd name="connsiteX165" fmla="*/ 248897 w 1605470"/>
              <a:gd name="connsiteY165" fmla="*/ 681659 h 6858000"/>
              <a:gd name="connsiteX166" fmla="*/ 234316 w 1605470"/>
              <a:gd name="connsiteY166" fmla="*/ 635218 h 6858000"/>
              <a:gd name="connsiteX167" fmla="*/ 239327 w 1605470"/>
              <a:gd name="connsiteY167" fmla="*/ 613763 h 6858000"/>
              <a:gd name="connsiteX168" fmla="*/ 225269 w 1605470"/>
              <a:gd name="connsiteY168" fmla="*/ 598582 h 6858000"/>
              <a:gd name="connsiteX169" fmla="*/ 224950 w 1605470"/>
              <a:gd name="connsiteY169" fmla="*/ 576846 h 6858000"/>
              <a:gd name="connsiteX170" fmla="*/ 204576 w 1605470"/>
              <a:gd name="connsiteY170" fmla="*/ 530055 h 6858000"/>
              <a:gd name="connsiteX171" fmla="*/ 219064 w 1605470"/>
              <a:gd name="connsiteY171" fmla="*/ 469651 h 6858000"/>
              <a:gd name="connsiteX172" fmla="*/ 195012 w 1605470"/>
              <a:gd name="connsiteY172" fmla="*/ 448559 h 6858000"/>
              <a:gd name="connsiteX173" fmla="*/ 201434 w 1605470"/>
              <a:gd name="connsiteY173" fmla="*/ 441529 h 6858000"/>
              <a:gd name="connsiteX174" fmla="*/ 200655 w 1605470"/>
              <a:gd name="connsiteY174" fmla="*/ 428927 h 6858000"/>
              <a:gd name="connsiteX175" fmla="*/ 190059 w 1605470"/>
              <a:gd name="connsiteY175" fmla="*/ 430161 h 6858000"/>
              <a:gd name="connsiteX176" fmla="*/ 167079 w 1605470"/>
              <a:gd name="connsiteY176" fmla="*/ 367211 h 6858000"/>
              <a:gd name="connsiteX177" fmla="*/ 124571 w 1605470"/>
              <a:gd name="connsiteY177" fmla="*/ 302178 h 6858000"/>
              <a:gd name="connsiteX178" fmla="*/ 103243 w 1605470"/>
              <a:gd name="connsiteY178" fmla="*/ 211375 h 6858000"/>
              <a:gd name="connsiteX179" fmla="*/ 94571 w 1605470"/>
              <a:gd name="connsiteY179" fmla="*/ 184179 h 6858000"/>
              <a:gd name="connsiteX180" fmla="*/ 13437 w 1605470"/>
              <a:gd name="connsiteY180" fmla="*/ 19287 h 6858000"/>
              <a:gd name="connsiteX181" fmla="*/ 0 w 1605470"/>
              <a:gd name="connsiteY18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13201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47700 w 1605470"/>
              <a:gd name="connsiteY75" fmla="*/ 4690749 h 6858000"/>
              <a:gd name="connsiteX76" fmla="*/ 743180 w 1605470"/>
              <a:gd name="connsiteY76" fmla="*/ 4613201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935 w 1605470"/>
              <a:gd name="connsiteY68" fmla="*/ 4821504 h 6858000"/>
              <a:gd name="connsiteX69" fmla="*/ 732118 w 1605470"/>
              <a:gd name="connsiteY69" fmla="*/ 4801535 h 6858000"/>
              <a:gd name="connsiteX70" fmla="*/ 739787 w 1605470"/>
              <a:gd name="connsiteY70" fmla="*/ 4797794 h 6858000"/>
              <a:gd name="connsiteX71" fmla="*/ 741081 w 1605470"/>
              <a:gd name="connsiteY71" fmla="*/ 4784526 h 6858000"/>
              <a:gd name="connsiteX72" fmla="*/ 742865 w 1605470"/>
              <a:gd name="connsiteY72" fmla="*/ 4781211 h 6858000"/>
              <a:gd name="connsiteX73" fmla="*/ 751652 w 1605470"/>
              <a:gd name="connsiteY73" fmla="*/ 4761984 h 6858000"/>
              <a:gd name="connsiteX74" fmla="*/ 747700 w 1605470"/>
              <a:gd name="connsiteY74" fmla="*/ 4690749 h 6858000"/>
              <a:gd name="connsiteX75" fmla="*/ 743180 w 1605470"/>
              <a:gd name="connsiteY75" fmla="*/ 4613201 h 6858000"/>
              <a:gd name="connsiteX76" fmla="*/ 738263 w 1605470"/>
              <a:gd name="connsiteY76" fmla="*/ 4444346 h 6858000"/>
              <a:gd name="connsiteX77" fmla="*/ 756542 w 1605470"/>
              <a:gd name="connsiteY77" fmla="*/ 4350346 h 6858000"/>
              <a:gd name="connsiteX78" fmla="*/ 715481 w 1605470"/>
              <a:gd name="connsiteY78" fmla="*/ 4214165 h 6858000"/>
              <a:gd name="connsiteX79" fmla="*/ 719554 w 1605470"/>
              <a:gd name="connsiteY79" fmla="*/ 4090296 h 6858000"/>
              <a:gd name="connsiteX80" fmla="*/ 704810 w 1605470"/>
              <a:gd name="connsiteY80" fmla="*/ 4033999 h 6858000"/>
              <a:gd name="connsiteX81" fmla="*/ 705959 w 1605470"/>
              <a:gd name="connsiteY81" fmla="*/ 4031933 h 6858000"/>
              <a:gd name="connsiteX82" fmla="*/ 704535 w 1605470"/>
              <a:gd name="connsiteY82" fmla="*/ 4013953 h 6858000"/>
              <a:gd name="connsiteX83" fmla="*/ 700443 w 1605470"/>
              <a:gd name="connsiteY83" fmla="*/ 4010511 h 6858000"/>
              <a:gd name="connsiteX84" fmla="*/ 698282 w 1605470"/>
              <a:gd name="connsiteY84" fmla="*/ 3998331 h 6858000"/>
              <a:gd name="connsiteX85" fmla="*/ 690830 w 1605470"/>
              <a:gd name="connsiteY85" fmla="*/ 3974753 h 6858000"/>
              <a:gd name="connsiteX86" fmla="*/ 692428 w 1605470"/>
              <a:gd name="connsiteY86" fmla="*/ 3969950 h 6858000"/>
              <a:gd name="connsiteX87" fmla="*/ 685850 w 1605470"/>
              <a:gd name="connsiteY87" fmla="*/ 3933779 h 6858000"/>
              <a:gd name="connsiteX88" fmla="*/ 687181 w 1605470"/>
              <a:gd name="connsiteY88" fmla="*/ 3933093 h 6858000"/>
              <a:gd name="connsiteX89" fmla="*/ 691535 w 1605470"/>
              <a:gd name="connsiteY89" fmla="*/ 3922082 h 6858000"/>
              <a:gd name="connsiteX90" fmla="*/ 696613 w 1605470"/>
              <a:gd name="connsiteY90" fmla="*/ 3901461 h 6858000"/>
              <a:gd name="connsiteX91" fmla="*/ 719207 w 1605470"/>
              <a:gd name="connsiteY91" fmla="*/ 3813873 h 6858000"/>
              <a:gd name="connsiteX92" fmla="*/ 718632 w 1605470"/>
              <a:gd name="connsiteY92" fmla="*/ 3806161 h 6858000"/>
              <a:gd name="connsiteX93" fmla="*/ 718939 w 1605470"/>
              <a:gd name="connsiteY93" fmla="*/ 3805957 h 6858000"/>
              <a:gd name="connsiteX94" fmla="*/ 718966 w 1605470"/>
              <a:gd name="connsiteY94" fmla="*/ 3797724 h 6858000"/>
              <a:gd name="connsiteX95" fmla="*/ 717581 w 1605470"/>
              <a:gd name="connsiteY95" fmla="*/ 3792098 h 6858000"/>
              <a:gd name="connsiteX96" fmla="*/ 716465 w 1605470"/>
              <a:gd name="connsiteY96" fmla="*/ 3777135 h 6858000"/>
              <a:gd name="connsiteX97" fmla="*/ 718198 w 1605470"/>
              <a:gd name="connsiteY97" fmla="*/ 3771656 h 6858000"/>
              <a:gd name="connsiteX98" fmla="*/ 721941 w 1605470"/>
              <a:gd name="connsiteY98" fmla="*/ 3769007 h 6858000"/>
              <a:gd name="connsiteX99" fmla="*/ 721407 w 1605470"/>
              <a:gd name="connsiteY99" fmla="*/ 3767709 h 6858000"/>
              <a:gd name="connsiteX100" fmla="*/ 730103 w 1605470"/>
              <a:gd name="connsiteY100" fmla="*/ 3738082 h 6858000"/>
              <a:gd name="connsiteX101" fmla="*/ 737449 w 1605470"/>
              <a:gd name="connsiteY101" fmla="*/ 3673397 h 6858000"/>
              <a:gd name="connsiteX102" fmla="*/ 736745 w 1605470"/>
              <a:gd name="connsiteY102" fmla="*/ 3637109 h 6858000"/>
              <a:gd name="connsiteX103" fmla="*/ 740188 w 1605470"/>
              <a:gd name="connsiteY103" fmla="*/ 3536883 h 6858000"/>
              <a:gd name="connsiteX104" fmla="*/ 747726 w 1605470"/>
              <a:gd name="connsiteY104" fmla="*/ 3435652 h 6858000"/>
              <a:gd name="connsiteX105" fmla="*/ 774383 w 1605470"/>
              <a:gd name="connsiteY105" fmla="*/ 3381564 h 6858000"/>
              <a:gd name="connsiteX106" fmla="*/ 774870 w 1605470"/>
              <a:gd name="connsiteY106" fmla="*/ 3375761 h 6858000"/>
              <a:gd name="connsiteX107" fmla="*/ 770510 w 1605470"/>
              <a:gd name="connsiteY107" fmla="*/ 3361844 h 6858000"/>
              <a:gd name="connsiteX108" fmla="*/ 767933 w 1605470"/>
              <a:gd name="connsiteY108" fmla="*/ 3356929 h 6858000"/>
              <a:gd name="connsiteX109" fmla="*/ 766158 w 1605470"/>
              <a:gd name="connsiteY109" fmla="*/ 3349058 h 6858000"/>
              <a:gd name="connsiteX110" fmla="*/ 766414 w 1605470"/>
              <a:gd name="connsiteY110" fmla="*/ 3348763 h 6858000"/>
              <a:gd name="connsiteX111" fmla="*/ 764166 w 1605470"/>
              <a:gd name="connsiteY111" fmla="*/ 3341588 h 6858000"/>
              <a:gd name="connsiteX112" fmla="*/ 749397 w 1605470"/>
              <a:gd name="connsiteY112" fmla="*/ 3307769 h 6858000"/>
              <a:gd name="connsiteX113" fmla="*/ 766960 w 1605470"/>
              <a:gd name="connsiteY113" fmla="*/ 3250522 h 6858000"/>
              <a:gd name="connsiteX114" fmla="*/ 767385 w 1605470"/>
              <a:gd name="connsiteY114" fmla="*/ 3229163 h 6858000"/>
              <a:gd name="connsiteX115" fmla="*/ 769208 w 1605470"/>
              <a:gd name="connsiteY115" fmla="*/ 3217217 h 6858000"/>
              <a:gd name="connsiteX116" fmla="*/ 770350 w 1605470"/>
              <a:gd name="connsiteY116" fmla="*/ 3216125 h 6858000"/>
              <a:gd name="connsiteX117" fmla="*/ 756043 w 1605470"/>
              <a:gd name="connsiteY117" fmla="*/ 3183755 h 6858000"/>
              <a:gd name="connsiteX118" fmla="*/ 756544 w 1605470"/>
              <a:gd name="connsiteY118" fmla="*/ 3178642 h 6858000"/>
              <a:gd name="connsiteX119" fmla="*/ 744144 w 1605470"/>
              <a:gd name="connsiteY119" fmla="*/ 3158586 h 6858000"/>
              <a:gd name="connsiteX120" fmla="*/ 739378 w 1605470"/>
              <a:gd name="connsiteY120" fmla="*/ 3147669 h 6858000"/>
              <a:gd name="connsiteX121" fmla="*/ 734648 w 1605470"/>
              <a:gd name="connsiteY121" fmla="*/ 3145733 h 6858000"/>
              <a:gd name="connsiteX122" fmla="*/ 729329 w 1605470"/>
              <a:gd name="connsiteY122" fmla="*/ 3129034 h 6858000"/>
              <a:gd name="connsiteX123" fmla="*/ 729994 w 1605470"/>
              <a:gd name="connsiteY123" fmla="*/ 3126682 h 6858000"/>
              <a:gd name="connsiteX124" fmla="*/ 720862 w 1605470"/>
              <a:gd name="connsiteY124" fmla="*/ 3114519 h 6858000"/>
              <a:gd name="connsiteX125" fmla="*/ 707471 w 1605470"/>
              <a:gd name="connsiteY125" fmla="*/ 3106272 h 6858000"/>
              <a:gd name="connsiteX126" fmla="*/ 680201 w 1605470"/>
              <a:gd name="connsiteY126" fmla="*/ 2958185 h 6858000"/>
              <a:gd name="connsiteX127" fmla="*/ 622815 w 1605470"/>
              <a:gd name="connsiteY127" fmla="*/ 2762989 h 6858000"/>
              <a:gd name="connsiteX128" fmla="*/ 571733 w 1605470"/>
              <a:gd name="connsiteY128" fmla="*/ 2554718 h 6858000"/>
              <a:gd name="connsiteX129" fmla="*/ 551827 w 1605470"/>
              <a:gd name="connsiteY129" fmla="*/ 2485734 h 6858000"/>
              <a:gd name="connsiteX130" fmla="*/ 542550 w 1605470"/>
              <a:gd name="connsiteY130" fmla="*/ 2447068 h 6858000"/>
              <a:gd name="connsiteX131" fmla="*/ 529511 w 1605470"/>
              <a:gd name="connsiteY131" fmla="*/ 2425819 h 6858000"/>
              <a:gd name="connsiteX132" fmla="*/ 528878 w 1605470"/>
              <a:gd name="connsiteY132" fmla="*/ 2408971 h 6858000"/>
              <a:gd name="connsiteX133" fmla="*/ 535510 w 1605470"/>
              <a:gd name="connsiteY133" fmla="*/ 2402874 h 6858000"/>
              <a:gd name="connsiteX134" fmla="*/ 538122 w 1605470"/>
              <a:gd name="connsiteY134" fmla="*/ 2381443 h 6858000"/>
              <a:gd name="connsiteX135" fmla="*/ 514451 w 1605470"/>
              <a:gd name="connsiteY135" fmla="*/ 2261920 h 6858000"/>
              <a:gd name="connsiteX136" fmla="*/ 486968 w 1605470"/>
              <a:gd name="connsiteY136" fmla="*/ 2182937 h 6858000"/>
              <a:gd name="connsiteX137" fmla="*/ 488555 w 1605470"/>
              <a:gd name="connsiteY137" fmla="*/ 2155135 h 6858000"/>
              <a:gd name="connsiteX138" fmla="*/ 486013 w 1605470"/>
              <a:gd name="connsiteY138" fmla="*/ 2118008 h 6858000"/>
              <a:gd name="connsiteX139" fmla="*/ 487006 w 1605470"/>
              <a:gd name="connsiteY139" fmla="*/ 2050531 h 6858000"/>
              <a:gd name="connsiteX140" fmla="*/ 478812 w 1605470"/>
              <a:gd name="connsiteY140" fmla="*/ 1963269 h 6858000"/>
              <a:gd name="connsiteX141" fmla="*/ 442619 w 1605470"/>
              <a:gd name="connsiteY141" fmla="*/ 1910499 h 6858000"/>
              <a:gd name="connsiteX142" fmla="*/ 446785 w 1605470"/>
              <a:gd name="connsiteY142" fmla="*/ 1903212 h 6858000"/>
              <a:gd name="connsiteX143" fmla="*/ 436547 w 1605470"/>
              <a:gd name="connsiteY143" fmla="*/ 1861531 h 6858000"/>
              <a:gd name="connsiteX144" fmla="*/ 390346 w 1605470"/>
              <a:gd name="connsiteY144" fmla="*/ 1732919 h 6858000"/>
              <a:gd name="connsiteX145" fmla="*/ 362657 w 1605470"/>
              <a:gd name="connsiteY145" fmla="*/ 1663540 h 6858000"/>
              <a:gd name="connsiteX146" fmla="*/ 361783 w 1605470"/>
              <a:gd name="connsiteY146" fmla="*/ 1615777 h 6858000"/>
              <a:gd name="connsiteX147" fmla="*/ 342578 w 1605470"/>
              <a:gd name="connsiteY147" fmla="*/ 1563678 h 6858000"/>
              <a:gd name="connsiteX148" fmla="*/ 355658 w 1605470"/>
              <a:gd name="connsiteY148" fmla="*/ 1519474 h 6858000"/>
              <a:gd name="connsiteX149" fmla="*/ 348400 w 1605470"/>
              <a:gd name="connsiteY149" fmla="*/ 1477995 h 6858000"/>
              <a:gd name="connsiteX150" fmla="*/ 334485 w 1605470"/>
              <a:gd name="connsiteY150" fmla="*/ 1373769 h 6858000"/>
              <a:gd name="connsiteX151" fmla="*/ 342792 w 1605470"/>
              <a:gd name="connsiteY151" fmla="*/ 1307086 h 6858000"/>
              <a:gd name="connsiteX152" fmla="*/ 343980 w 1605470"/>
              <a:gd name="connsiteY152" fmla="*/ 1189033 h 6858000"/>
              <a:gd name="connsiteX153" fmla="*/ 348665 w 1605470"/>
              <a:gd name="connsiteY153" fmla="*/ 1168288 h 6858000"/>
              <a:gd name="connsiteX154" fmla="*/ 340947 w 1605470"/>
              <a:gd name="connsiteY154" fmla="*/ 1142577 h 6858000"/>
              <a:gd name="connsiteX155" fmla="*/ 330253 w 1605470"/>
              <a:gd name="connsiteY155" fmla="*/ 1088484 h 6858000"/>
              <a:gd name="connsiteX156" fmla="*/ 318989 w 1605470"/>
              <a:gd name="connsiteY156" fmla="*/ 1016103 h 6858000"/>
              <a:gd name="connsiteX157" fmla="*/ 320445 w 1605470"/>
              <a:gd name="connsiteY157" fmla="*/ 932283 h 6858000"/>
              <a:gd name="connsiteX158" fmla="*/ 322681 w 1605470"/>
              <a:gd name="connsiteY158" fmla="*/ 915925 h 6858000"/>
              <a:gd name="connsiteX159" fmla="*/ 315310 w 1605470"/>
              <a:gd name="connsiteY159" fmla="*/ 896999 h 6858000"/>
              <a:gd name="connsiteX160" fmla="*/ 284718 w 1605470"/>
              <a:gd name="connsiteY160" fmla="*/ 821517 h 6858000"/>
              <a:gd name="connsiteX161" fmla="*/ 263668 w 1605470"/>
              <a:gd name="connsiteY161" fmla="*/ 751353 h 6858000"/>
              <a:gd name="connsiteX162" fmla="*/ 263226 w 1605470"/>
              <a:gd name="connsiteY162" fmla="*/ 721230 h 6858000"/>
              <a:gd name="connsiteX163" fmla="*/ 248897 w 1605470"/>
              <a:gd name="connsiteY163" fmla="*/ 681659 h 6858000"/>
              <a:gd name="connsiteX164" fmla="*/ 234316 w 1605470"/>
              <a:gd name="connsiteY164" fmla="*/ 635218 h 6858000"/>
              <a:gd name="connsiteX165" fmla="*/ 239327 w 1605470"/>
              <a:gd name="connsiteY165" fmla="*/ 613763 h 6858000"/>
              <a:gd name="connsiteX166" fmla="*/ 225269 w 1605470"/>
              <a:gd name="connsiteY166" fmla="*/ 598582 h 6858000"/>
              <a:gd name="connsiteX167" fmla="*/ 224950 w 1605470"/>
              <a:gd name="connsiteY167" fmla="*/ 576846 h 6858000"/>
              <a:gd name="connsiteX168" fmla="*/ 204576 w 1605470"/>
              <a:gd name="connsiteY168" fmla="*/ 530055 h 6858000"/>
              <a:gd name="connsiteX169" fmla="*/ 219064 w 1605470"/>
              <a:gd name="connsiteY169" fmla="*/ 469651 h 6858000"/>
              <a:gd name="connsiteX170" fmla="*/ 195012 w 1605470"/>
              <a:gd name="connsiteY170" fmla="*/ 448559 h 6858000"/>
              <a:gd name="connsiteX171" fmla="*/ 201434 w 1605470"/>
              <a:gd name="connsiteY171" fmla="*/ 441529 h 6858000"/>
              <a:gd name="connsiteX172" fmla="*/ 200655 w 1605470"/>
              <a:gd name="connsiteY172" fmla="*/ 428927 h 6858000"/>
              <a:gd name="connsiteX173" fmla="*/ 190059 w 1605470"/>
              <a:gd name="connsiteY173" fmla="*/ 430161 h 6858000"/>
              <a:gd name="connsiteX174" fmla="*/ 167079 w 1605470"/>
              <a:gd name="connsiteY174" fmla="*/ 367211 h 6858000"/>
              <a:gd name="connsiteX175" fmla="*/ 124571 w 1605470"/>
              <a:gd name="connsiteY175" fmla="*/ 302178 h 6858000"/>
              <a:gd name="connsiteX176" fmla="*/ 103243 w 1605470"/>
              <a:gd name="connsiteY176" fmla="*/ 211375 h 6858000"/>
              <a:gd name="connsiteX177" fmla="*/ 94571 w 1605470"/>
              <a:gd name="connsiteY177" fmla="*/ 184179 h 6858000"/>
              <a:gd name="connsiteX178" fmla="*/ 13437 w 1605470"/>
              <a:gd name="connsiteY178" fmla="*/ 19287 h 6858000"/>
              <a:gd name="connsiteX179" fmla="*/ 0 w 1605470"/>
              <a:gd name="connsiteY17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10261 w 1605470"/>
              <a:gd name="connsiteY37" fmla="*/ 5634527 h 6858000"/>
              <a:gd name="connsiteX38" fmla="*/ 523992 w 1605470"/>
              <a:gd name="connsiteY38" fmla="*/ 5619557 h 6858000"/>
              <a:gd name="connsiteX39" fmla="*/ 531653 w 1605470"/>
              <a:gd name="connsiteY39" fmla="*/ 5604904 h 6858000"/>
              <a:gd name="connsiteX40" fmla="*/ 539863 w 1605470"/>
              <a:gd name="connsiteY40" fmla="*/ 5604298 h 6858000"/>
              <a:gd name="connsiteX41" fmla="*/ 552319 w 1605470"/>
              <a:gd name="connsiteY41" fmla="*/ 5587997 h 6858000"/>
              <a:gd name="connsiteX42" fmla="*/ 559710 w 1605470"/>
              <a:gd name="connsiteY42" fmla="*/ 5564796 h 6858000"/>
              <a:gd name="connsiteX43" fmla="*/ 587214 w 1605470"/>
              <a:gd name="connsiteY43" fmla="*/ 5451511 h 6858000"/>
              <a:gd name="connsiteX44" fmla="*/ 608019 w 1605470"/>
              <a:gd name="connsiteY44" fmla="*/ 5385461 h 6858000"/>
              <a:gd name="connsiteX45" fmla="*/ 622750 w 1605470"/>
              <a:gd name="connsiteY45" fmla="*/ 5363084 h 6858000"/>
              <a:gd name="connsiteX46" fmla="*/ 638731 w 1605470"/>
              <a:gd name="connsiteY46" fmla="*/ 5330009 h 6858000"/>
              <a:gd name="connsiteX47" fmla="*/ 672224 w 1605470"/>
              <a:gd name="connsiteY47" fmla="*/ 5273739 h 6858000"/>
              <a:gd name="connsiteX48" fmla="*/ 681823 w 1605470"/>
              <a:gd name="connsiteY48" fmla="*/ 5241779 h 6858000"/>
              <a:gd name="connsiteX49" fmla="*/ 693049 w 1605470"/>
              <a:gd name="connsiteY49" fmla="*/ 5225268 h 6858000"/>
              <a:gd name="connsiteX50" fmla="*/ 694069 w 1605470"/>
              <a:gd name="connsiteY50" fmla="*/ 5217684 h 6858000"/>
              <a:gd name="connsiteX51" fmla="*/ 701410 w 1605470"/>
              <a:gd name="connsiteY51" fmla="*/ 5193377 h 6858000"/>
              <a:gd name="connsiteX52" fmla="*/ 704713 w 1605470"/>
              <a:gd name="connsiteY52" fmla="*/ 5179288 h 6858000"/>
              <a:gd name="connsiteX53" fmla="*/ 705697 w 1605470"/>
              <a:gd name="connsiteY53" fmla="*/ 5173621 h 6858000"/>
              <a:gd name="connsiteX54" fmla="*/ 701331 w 1605470"/>
              <a:gd name="connsiteY54" fmla="*/ 5159961 h 6858000"/>
              <a:gd name="connsiteX55" fmla="*/ 708008 w 1605470"/>
              <a:gd name="connsiteY55" fmla="*/ 5144295 h 6858000"/>
              <a:gd name="connsiteX56" fmla="*/ 704941 w 1605470"/>
              <a:gd name="connsiteY56" fmla="*/ 5125185 h 6858000"/>
              <a:gd name="connsiteX57" fmla="*/ 711771 w 1605470"/>
              <a:gd name="connsiteY57" fmla="*/ 5121884 h 6858000"/>
              <a:gd name="connsiteX58" fmla="*/ 721092 w 1605470"/>
              <a:gd name="connsiteY58" fmla="*/ 5108383 h 6858000"/>
              <a:gd name="connsiteX59" fmla="*/ 717045 w 1605470"/>
              <a:gd name="connsiteY59" fmla="*/ 5094705 h 6858000"/>
              <a:gd name="connsiteX60" fmla="*/ 718807 w 1605470"/>
              <a:gd name="connsiteY60" fmla="*/ 5067850 h 6858000"/>
              <a:gd name="connsiteX61" fmla="*/ 721538 w 1605470"/>
              <a:gd name="connsiteY61" fmla="*/ 5060861 h 6858000"/>
              <a:gd name="connsiteX62" fmla="*/ 718242 w 1605470"/>
              <a:gd name="connsiteY62" fmla="*/ 5034192 h 6858000"/>
              <a:gd name="connsiteX63" fmla="*/ 719796 w 1605470"/>
              <a:gd name="connsiteY63" fmla="*/ 4993030 h 6858000"/>
              <a:gd name="connsiteX64" fmla="*/ 726705 w 1605470"/>
              <a:gd name="connsiteY64" fmla="*/ 4946844 h 6858000"/>
              <a:gd name="connsiteX65" fmla="*/ 722561 w 1605470"/>
              <a:gd name="connsiteY65" fmla="*/ 4932692 h 6858000"/>
              <a:gd name="connsiteX66" fmla="*/ 724935 w 1605470"/>
              <a:gd name="connsiteY66" fmla="*/ 4821504 h 6858000"/>
              <a:gd name="connsiteX67" fmla="*/ 732118 w 1605470"/>
              <a:gd name="connsiteY67" fmla="*/ 4801535 h 6858000"/>
              <a:gd name="connsiteX68" fmla="*/ 739787 w 1605470"/>
              <a:gd name="connsiteY68" fmla="*/ 4797794 h 6858000"/>
              <a:gd name="connsiteX69" fmla="*/ 741081 w 1605470"/>
              <a:gd name="connsiteY69" fmla="*/ 4784526 h 6858000"/>
              <a:gd name="connsiteX70" fmla="*/ 742865 w 1605470"/>
              <a:gd name="connsiteY70" fmla="*/ 4781211 h 6858000"/>
              <a:gd name="connsiteX71" fmla="*/ 751652 w 1605470"/>
              <a:gd name="connsiteY71" fmla="*/ 4761984 h 6858000"/>
              <a:gd name="connsiteX72" fmla="*/ 747700 w 1605470"/>
              <a:gd name="connsiteY72" fmla="*/ 4690749 h 6858000"/>
              <a:gd name="connsiteX73" fmla="*/ 743180 w 1605470"/>
              <a:gd name="connsiteY73" fmla="*/ 4613201 h 6858000"/>
              <a:gd name="connsiteX74" fmla="*/ 738263 w 1605470"/>
              <a:gd name="connsiteY74" fmla="*/ 4444346 h 6858000"/>
              <a:gd name="connsiteX75" fmla="*/ 756542 w 1605470"/>
              <a:gd name="connsiteY75" fmla="*/ 4350346 h 6858000"/>
              <a:gd name="connsiteX76" fmla="*/ 715481 w 1605470"/>
              <a:gd name="connsiteY76" fmla="*/ 4214165 h 6858000"/>
              <a:gd name="connsiteX77" fmla="*/ 719554 w 1605470"/>
              <a:gd name="connsiteY77" fmla="*/ 4090296 h 6858000"/>
              <a:gd name="connsiteX78" fmla="*/ 704810 w 1605470"/>
              <a:gd name="connsiteY78" fmla="*/ 4033999 h 6858000"/>
              <a:gd name="connsiteX79" fmla="*/ 705959 w 1605470"/>
              <a:gd name="connsiteY79" fmla="*/ 4031933 h 6858000"/>
              <a:gd name="connsiteX80" fmla="*/ 704535 w 1605470"/>
              <a:gd name="connsiteY80" fmla="*/ 4013953 h 6858000"/>
              <a:gd name="connsiteX81" fmla="*/ 700443 w 1605470"/>
              <a:gd name="connsiteY81" fmla="*/ 4010511 h 6858000"/>
              <a:gd name="connsiteX82" fmla="*/ 698282 w 1605470"/>
              <a:gd name="connsiteY82" fmla="*/ 3998331 h 6858000"/>
              <a:gd name="connsiteX83" fmla="*/ 690830 w 1605470"/>
              <a:gd name="connsiteY83" fmla="*/ 3974753 h 6858000"/>
              <a:gd name="connsiteX84" fmla="*/ 692428 w 1605470"/>
              <a:gd name="connsiteY84" fmla="*/ 3969950 h 6858000"/>
              <a:gd name="connsiteX85" fmla="*/ 685850 w 1605470"/>
              <a:gd name="connsiteY85" fmla="*/ 3933779 h 6858000"/>
              <a:gd name="connsiteX86" fmla="*/ 687181 w 1605470"/>
              <a:gd name="connsiteY86" fmla="*/ 3933093 h 6858000"/>
              <a:gd name="connsiteX87" fmla="*/ 691535 w 1605470"/>
              <a:gd name="connsiteY87" fmla="*/ 3922082 h 6858000"/>
              <a:gd name="connsiteX88" fmla="*/ 696613 w 1605470"/>
              <a:gd name="connsiteY88" fmla="*/ 3901461 h 6858000"/>
              <a:gd name="connsiteX89" fmla="*/ 719207 w 1605470"/>
              <a:gd name="connsiteY89" fmla="*/ 3813873 h 6858000"/>
              <a:gd name="connsiteX90" fmla="*/ 718632 w 1605470"/>
              <a:gd name="connsiteY90" fmla="*/ 3806161 h 6858000"/>
              <a:gd name="connsiteX91" fmla="*/ 718939 w 1605470"/>
              <a:gd name="connsiteY91" fmla="*/ 3805957 h 6858000"/>
              <a:gd name="connsiteX92" fmla="*/ 718966 w 1605470"/>
              <a:gd name="connsiteY92" fmla="*/ 3797724 h 6858000"/>
              <a:gd name="connsiteX93" fmla="*/ 717581 w 1605470"/>
              <a:gd name="connsiteY93" fmla="*/ 3792098 h 6858000"/>
              <a:gd name="connsiteX94" fmla="*/ 716465 w 1605470"/>
              <a:gd name="connsiteY94" fmla="*/ 3777135 h 6858000"/>
              <a:gd name="connsiteX95" fmla="*/ 718198 w 1605470"/>
              <a:gd name="connsiteY95" fmla="*/ 3771656 h 6858000"/>
              <a:gd name="connsiteX96" fmla="*/ 721941 w 1605470"/>
              <a:gd name="connsiteY96" fmla="*/ 3769007 h 6858000"/>
              <a:gd name="connsiteX97" fmla="*/ 721407 w 1605470"/>
              <a:gd name="connsiteY97" fmla="*/ 3767709 h 6858000"/>
              <a:gd name="connsiteX98" fmla="*/ 730103 w 1605470"/>
              <a:gd name="connsiteY98" fmla="*/ 3738082 h 6858000"/>
              <a:gd name="connsiteX99" fmla="*/ 737449 w 1605470"/>
              <a:gd name="connsiteY99" fmla="*/ 3673397 h 6858000"/>
              <a:gd name="connsiteX100" fmla="*/ 736745 w 1605470"/>
              <a:gd name="connsiteY100" fmla="*/ 3637109 h 6858000"/>
              <a:gd name="connsiteX101" fmla="*/ 740188 w 1605470"/>
              <a:gd name="connsiteY101" fmla="*/ 3536883 h 6858000"/>
              <a:gd name="connsiteX102" fmla="*/ 747726 w 1605470"/>
              <a:gd name="connsiteY102" fmla="*/ 3435652 h 6858000"/>
              <a:gd name="connsiteX103" fmla="*/ 774383 w 1605470"/>
              <a:gd name="connsiteY103" fmla="*/ 3381564 h 6858000"/>
              <a:gd name="connsiteX104" fmla="*/ 774870 w 1605470"/>
              <a:gd name="connsiteY104" fmla="*/ 3375761 h 6858000"/>
              <a:gd name="connsiteX105" fmla="*/ 770510 w 1605470"/>
              <a:gd name="connsiteY105" fmla="*/ 3361844 h 6858000"/>
              <a:gd name="connsiteX106" fmla="*/ 767933 w 1605470"/>
              <a:gd name="connsiteY106" fmla="*/ 3356929 h 6858000"/>
              <a:gd name="connsiteX107" fmla="*/ 766158 w 1605470"/>
              <a:gd name="connsiteY107" fmla="*/ 3349058 h 6858000"/>
              <a:gd name="connsiteX108" fmla="*/ 766414 w 1605470"/>
              <a:gd name="connsiteY108" fmla="*/ 3348763 h 6858000"/>
              <a:gd name="connsiteX109" fmla="*/ 764166 w 1605470"/>
              <a:gd name="connsiteY109" fmla="*/ 3341588 h 6858000"/>
              <a:gd name="connsiteX110" fmla="*/ 749397 w 1605470"/>
              <a:gd name="connsiteY110" fmla="*/ 3307769 h 6858000"/>
              <a:gd name="connsiteX111" fmla="*/ 766960 w 1605470"/>
              <a:gd name="connsiteY111" fmla="*/ 3250522 h 6858000"/>
              <a:gd name="connsiteX112" fmla="*/ 767385 w 1605470"/>
              <a:gd name="connsiteY112" fmla="*/ 3229163 h 6858000"/>
              <a:gd name="connsiteX113" fmla="*/ 769208 w 1605470"/>
              <a:gd name="connsiteY113" fmla="*/ 3217217 h 6858000"/>
              <a:gd name="connsiteX114" fmla="*/ 770350 w 1605470"/>
              <a:gd name="connsiteY114" fmla="*/ 3216125 h 6858000"/>
              <a:gd name="connsiteX115" fmla="*/ 756043 w 1605470"/>
              <a:gd name="connsiteY115" fmla="*/ 3183755 h 6858000"/>
              <a:gd name="connsiteX116" fmla="*/ 756544 w 1605470"/>
              <a:gd name="connsiteY116" fmla="*/ 3178642 h 6858000"/>
              <a:gd name="connsiteX117" fmla="*/ 744144 w 1605470"/>
              <a:gd name="connsiteY117" fmla="*/ 3158586 h 6858000"/>
              <a:gd name="connsiteX118" fmla="*/ 739378 w 1605470"/>
              <a:gd name="connsiteY118" fmla="*/ 3147669 h 6858000"/>
              <a:gd name="connsiteX119" fmla="*/ 734648 w 1605470"/>
              <a:gd name="connsiteY119" fmla="*/ 3145733 h 6858000"/>
              <a:gd name="connsiteX120" fmla="*/ 729329 w 1605470"/>
              <a:gd name="connsiteY120" fmla="*/ 3129034 h 6858000"/>
              <a:gd name="connsiteX121" fmla="*/ 729994 w 1605470"/>
              <a:gd name="connsiteY121" fmla="*/ 3126682 h 6858000"/>
              <a:gd name="connsiteX122" fmla="*/ 720862 w 1605470"/>
              <a:gd name="connsiteY122" fmla="*/ 3114519 h 6858000"/>
              <a:gd name="connsiteX123" fmla="*/ 707471 w 1605470"/>
              <a:gd name="connsiteY123" fmla="*/ 3106272 h 6858000"/>
              <a:gd name="connsiteX124" fmla="*/ 680201 w 1605470"/>
              <a:gd name="connsiteY124" fmla="*/ 2958185 h 6858000"/>
              <a:gd name="connsiteX125" fmla="*/ 622815 w 1605470"/>
              <a:gd name="connsiteY125" fmla="*/ 2762989 h 6858000"/>
              <a:gd name="connsiteX126" fmla="*/ 571733 w 1605470"/>
              <a:gd name="connsiteY126" fmla="*/ 2554718 h 6858000"/>
              <a:gd name="connsiteX127" fmla="*/ 551827 w 1605470"/>
              <a:gd name="connsiteY127" fmla="*/ 2485734 h 6858000"/>
              <a:gd name="connsiteX128" fmla="*/ 542550 w 1605470"/>
              <a:gd name="connsiteY128" fmla="*/ 2447068 h 6858000"/>
              <a:gd name="connsiteX129" fmla="*/ 529511 w 1605470"/>
              <a:gd name="connsiteY129" fmla="*/ 2425819 h 6858000"/>
              <a:gd name="connsiteX130" fmla="*/ 528878 w 1605470"/>
              <a:gd name="connsiteY130" fmla="*/ 2408971 h 6858000"/>
              <a:gd name="connsiteX131" fmla="*/ 535510 w 1605470"/>
              <a:gd name="connsiteY131" fmla="*/ 2402874 h 6858000"/>
              <a:gd name="connsiteX132" fmla="*/ 538122 w 1605470"/>
              <a:gd name="connsiteY132" fmla="*/ 2381443 h 6858000"/>
              <a:gd name="connsiteX133" fmla="*/ 514451 w 1605470"/>
              <a:gd name="connsiteY133" fmla="*/ 2261920 h 6858000"/>
              <a:gd name="connsiteX134" fmla="*/ 486968 w 1605470"/>
              <a:gd name="connsiteY134" fmla="*/ 2182937 h 6858000"/>
              <a:gd name="connsiteX135" fmla="*/ 488555 w 1605470"/>
              <a:gd name="connsiteY135" fmla="*/ 2155135 h 6858000"/>
              <a:gd name="connsiteX136" fmla="*/ 486013 w 1605470"/>
              <a:gd name="connsiteY136" fmla="*/ 2118008 h 6858000"/>
              <a:gd name="connsiteX137" fmla="*/ 487006 w 1605470"/>
              <a:gd name="connsiteY137" fmla="*/ 2050531 h 6858000"/>
              <a:gd name="connsiteX138" fmla="*/ 478812 w 1605470"/>
              <a:gd name="connsiteY138" fmla="*/ 1963269 h 6858000"/>
              <a:gd name="connsiteX139" fmla="*/ 442619 w 1605470"/>
              <a:gd name="connsiteY139" fmla="*/ 1910499 h 6858000"/>
              <a:gd name="connsiteX140" fmla="*/ 446785 w 1605470"/>
              <a:gd name="connsiteY140" fmla="*/ 1903212 h 6858000"/>
              <a:gd name="connsiteX141" fmla="*/ 436547 w 1605470"/>
              <a:gd name="connsiteY141" fmla="*/ 1861531 h 6858000"/>
              <a:gd name="connsiteX142" fmla="*/ 390346 w 1605470"/>
              <a:gd name="connsiteY142" fmla="*/ 1732919 h 6858000"/>
              <a:gd name="connsiteX143" fmla="*/ 362657 w 1605470"/>
              <a:gd name="connsiteY143" fmla="*/ 1663540 h 6858000"/>
              <a:gd name="connsiteX144" fmla="*/ 361783 w 1605470"/>
              <a:gd name="connsiteY144" fmla="*/ 1615777 h 6858000"/>
              <a:gd name="connsiteX145" fmla="*/ 342578 w 1605470"/>
              <a:gd name="connsiteY145" fmla="*/ 1563678 h 6858000"/>
              <a:gd name="connsiteX146" fmla="*/ 355658 w 1605470"/>
              <a:gd name="connsiteY146" fmla="*/ 1519474 h 6858000"/>
              <a:gd name="connsiteX147" fmla="*/ 348400 w 1605470"/>
              <a:gd name="connsiteY147" fmla="*/ 1477995 h 6858000"/>
              <a:gd name="connsiteX148" fmla="*/ 334485 w 1605470"/>
              <a:gd name="connsiteY148" fmla="*/ 1373769 h 6858000"/>
              <a:gd name="connsiteX149" fmla="*/ 342792 w 1605470"/>
              <a:gd name="connsiteY149" fmla="*/ 1307086 h 6858000"/>
              <a:gd name="connsiteX150" fmla="*/ 343980 w 1605470"/>
              <a:gd name="connsiteY150" fmla="*/ 1189033 h 6858000"/>
              <a:gd name="connsiteX151" fmla="*/ 348665 w 1605470"/>
              <a:gd name="connsiteY151" fmla="*/ 1168288 h 6858000"/>
              <a:gd name="connsiteX152" fmla="*/ 340947 w 1605470"/>
              <a:gd name="connsiteY152" fmla="*/ 1142577 h 6858000"/>
              <a:gd name="connsiteX153" fmla="*/ 330253 w 1605470"/>
              <a:gd name="connsiteY153" fmla="*/ 1088484 h 6858000"/>
              <a:gd name="connsiteX154" fmla="*/ 318989 w 1605470"/>
              <a:gd name="connsiteY154" fmla="*/ 1016103 h 6858000"/>
              <a:gd name="connsiteX155" fmla="*/ 320445 w 1605470"/>
              <a:gd name="connsiteY155" fmla="*/ 932283 h 6858000"/>
              <a:gd name="connsiteX156" fmla="*/ 322681 w 1605470"/>
              <a:gd name="connsiteY156" fmla="*/ 915925 h 6858000"/>
              <a:gd name="connsiteX157" fmla="*/ 315310 w 1605470"/>
              <a:gd name="connsiteY157" fmla="*/ 896999 h 6858000"/>
              <a:gd name="connsiteX158" fmla="*/ 284718 w 1605470"/>
              <a:gd name="connsiteY158" fmla="*/ 821517 h 6858000"/>
              <a:gd name="connsiteX159" fmla="*/ 263668 w 1605470"/>
              <a:gd name="connsiteY159" fmla="*/ 751353 h 6858000"/>
              <a:gd name="connsiteX160" fmla="*/ 263226 w 1605470"/>
              <a:gd name="connsiteY160" fmla="*/ 721230 h 6858000"/>
              <a:gd name="connsiteX161" fmla="*/ 248897 w 1605470"/>
              <a:gd name="connsiteY161" fmla="*/ 681659 h 6858000"/>
              <a:gd name="connsiteX162" fmla="*/ 234316 w 1605470"/>
              <a:gd name="connsiteY162" fmla="*/ 635218 h 6858000"/>
              <a:gd name="connsiteX163" fmla="*/ 239327 w 1605470"/>
              <a:gd name="connsiteY163" fmla="*/ 613763 h 6858000"/>
              <a:gd name="connsiteX164" fmla="*/ 225269 w 1605470"/>
              <a:gd name="connsiteY164" fmla="*/ 598582 h 6858000"/>
              <a:gd name="connsiteX165" fmla="*/ 224950 w 1605470"/>
              <a:gd name="connsiteY165" fmla="*/ 576846 h 6858000"/>
              <a:gd name="connsiteX166" fmla="*/ 204576 w 1605470"/>
              <a:gd name="connsiteY166" fmla="*/ 530055 h 6858000"/>
              <a:gd name="connsiteX167" fmla="*/ 219064 w 1605470"/>
              <a:gd name="connsiteY167" fmla="*/ 469651 h 6858000"/>
              <a:gd name="connsiteX168" fmla="*/ 195012 w 1605470"/>
              <a:gd name="connsiteY168" fmla="*/ 448559 h 6858000"/>
              <a:gd name="connsiteX169" fmla="*/ 201434 w 1605470"/>
              <a:gd name="connsiteY169" fmla="*/ 441529 h 6858000"/>
              <a:gd name="connsiteX170" fmla="*/ 200655 w 1605470"/>
              <a:gd name="connsiteY170" fmla="*/ 428927 h 6858000"/>
              <a:gd name="connsiteX171" fmla="*/ 190059 w 1605470"/>
              <a:gd name="connsiteY171" fmla="*/ 430161 h 6858000"/>
              <a:gd name="connsiteX172" fmla="*/ 167079 w 1605470"/>
              <a:gd name="connsiteY172" fmla="*/ 367211 h 6858000"/>
              <a:gd name="connsiteX173" fmla="*/ 124571 w 1605470"/>
              <a:gd name="connsiteY173" fmla="*/ 302178 h 6858000"/>
              <a:gd name="connsiteX174" fmla="*/ 103243 w 1605470"/>
              <a:gd name="connsiteY174" fmla="*/ 211375 h 6858000"/>
              <a:gd name="connsiteX175" fmla="*/ 94571 w 1605470"/>
              <a:gd name="connsiteY175" fmla="*/ 184179 h 6858000"/>
              <a:gd name="connsiteX176" fmla="*/ 13437 w 1605470"/>
              <a:gd name="connsiteY176" fmla="*/ 19287 h 6858000"/>
              <a:gd name="connsiteX177" fmla="*/ 0 w 1605470"/>
              <a:gd name="connsiteY17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59710 w 1605470"/>
              <a:gd name="connsiteY41" fmla="*/ 5564796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613201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613201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584173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584173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8807 w 1605470"/>
              <a:gd name="connsiteY58" fmla="*/ 5067850 h 6858000"/>
              <a:gd name="connsiteX59" fmla="*/ 721538 w 1605470"/>
              <a:gd name="connsiteY59" fmla="*/ 5060861 h 6858000"/>
              <a:gd name="connsiteX60" fmla="*/ 718242 w 1605470"/>
              <a:gd name="connsiteY60" fmla="*/ 5034192 h 6858000"/>
              <a:gd name="connsiteX61" fmla="*/ 719796 w 1605470"/>
              <a:gd name="connsiteY61" fmla="*/ 4993030 h 6858000"/>
              <a:gd name="connsiteX62" fmla="*/ 726705 w 1605470"/>
              <a:gd name="connsiteY62" fmla="*/ 4946844 h 6858000"/>
              <a:gd name="connsiteX63" fmla="*/ 722561 w 1605470"/>
              <a:gd name="connsiteY63" fmla="*/ 4932692 h 6858000"/>
              <a:gd name="connsiteX64" fmla="*/ 724935 w 1605470"/>
              <a:gd name="connsiteY64" fmla="*/ 4821504 h 6858000"/>
              <a:gd name="connsiteX65" fmla="*/ 732118 w 1605470"/>
              <a:gd name="connsiteY65" fmla="*/ 4801535 h 6858000"/>
              <a:gd name="connsiteX66" fmla="*/ 739787 w 1605470"/>
              <a:gd name="connsiteY66" fmla="*/ 4797794 h 6858000"/>
              <a:gd name="connsiteX67" fmla="*/ 741081 w 1605470"/>
              <a:gd name="connsiteY67" fmla="*/ 4784526 h 6858000"/>
              <a:gd name="connsiteX68" fmla="*/ 742865 w 1605470"/>
              <a:gd name="connsiteY68" fmla="*/ 4781211 h 6858000"/>
              <a:gd name="connsiteX69" fmla="*/ 751652 w 1605470"/>
              <a:gd name="connsiteY69" fmla="*/ 4761984 h 6858000"/>
              <a:gd name="connsiteX70" fmla="*/ 747700 w 1605470"/>
              <a:gd name="connsiteY70" fmla="*/ 4690749 h 6858000"/>
              <a:gd name="connsiteX71" fmla="*/ 743180 w 1605470"/>
              <a:gd name="connsiteY71" fmla="*/ 4584173 h 6858000"/>
              <a:gd name="connsiteX72" fmla="*/ 738263 w 1605470"/>
              <a:gd name="connsiteY72" fmla="*/ 4444346 h 6858000"/>
              <a:gd name="connsiteX73" fmla="*/ 756542 w 1605470"/>
              <a:gd name="connsiteY73" fmla="*/ 4350346 h 6858000"/>
              <a:gd name="connsiteX74" fmla="*/ 715481 w 1605470"/>
              <a:gd name="connsiteY74" fmla="*/ 4214165 h 6858000"/>
              <a:gd name="connsiteX75" fmla="*/ 719554 w 1605470"/>
              <a:gd name="connsiteY75" fmla="*/ 4090296 h 6858000"/>
              <a:gd name="connsiteX76" fmla="*/ 704810 w 1605470"/>
              <a:gd name="connsiteY76" fmla="*/ 4033999 h 6858000"/>
              <a:gd name="connsiteX77" fmla="*/ 705959 w 1605470"/>
              <a:gd name="connsiteY77" fmla="*/ 4031933 h 6858000"/>
              <a:gd name="connsiteX78" fmla="*/ 704535 w 1605470"/>
              <a:gd name="connsiteY78" fmla="*/ 4013953 h 6858000"/>
              <a:gd name="connsiteX79" fmla="*/ 700443 w 1605470"/>
              <a:gd name="connsiteY79" fmla="*/ 4010511 h 6858000"/>
              <a:gd name="connsiteX80" fmla="*/ 698282 w 1605470"/>
              <a:gd name="connsiteY80" fmla="*/ 3998331 h 6858000"/>
              <a:gd name="connsiteX81" fmla="*/ 690830 w 1605470"/>
              <a:gd name="connsiteY81" fmla="*/ 3974753 h 6858000"/>
              <a:gd name="connsiteX82" fmla="*/ 692428 w 1605470"/>
              <a:gd name="connsiteY82" fmla="*/ 3969950 h 6858000"/>
              <a:gd name="connsiteX83" fmla="*/ 685850 w 1605470"/>
              <a:gd name="connsiteY83" fmla="*/ 3933779 h 6858000"/>
              <a:gd name="connsiteX84" fmla="*/ 687181 w 1605470"/>
              <a:gd name="connsiteY84" fmla="*/ 3933093 h 6858000"/>
              <a:gd name="connsiteX85" fmla="*/ 691535 w 1605470"/>
              <a:gd name="connsiteY85" fmla="*/ 3922082 h 6858000"/>
              <a:gd name="connsiteX86" fmla="*/ 696613 w 1605470"/>
              <a:gd name="connsiteY86" fmla="*/ 3901461 h 6858000"/>
              <a:gd name="connsiteX87" fmla="*/ 719207 w 1605470"/>
              <a:gd name="connsiteY87" fmla="*/ 3813873 h 6858000"/>
              <a:gd name="connsiteX88" fmla="*/ 718632 w 1605470"/>
              <a:gd name="connsiteY88" fmla="*/ 3806161 h 6858000"/>
              <a:gd name="connsiteX89" fmla="*/ 718939 w 1605470"/>
              <a:gd name="connsiteY89" fmla="*/ 3805957 h 6858000"/>
              <a:gd name="connsiteX90" fmla="*/ 718966 w 1605470"/>
              <a:gd name="connsiteY90" fmla="*/ 3797724 h 6858000"/>
              <a:gd name="connsiteX91" fmla="*/ 717581 w 1605470"/>
              <a:gd name="connsiteY91" fmla="*/ 3792098 h 6858000"/>
              <a:gd name="connsiteX92" fmla="*/ 716465 w 1605470"/>
              <a:gd name="connsiteY92" fmla="*/ 3777135 h 6858000"/>
              <a:gd name="connsiteX93" fmla="*/ 718198 w 1605470"/>
              <a:gd name="connsiteY93" fmla="*/ 3771656 h 6858000"/>
              <a:gd name="connsiteX94" fmla="*/ 721941 w 1605470"/>
              <a:gd name="connsiteY94" fmla="*/ 3769007 h 6858000"/>
              <a:gd name="connsiteX95" fmla="*/ 721407 w 1605470"/>
              <a:gd name="connsiteY95" fmla="*/ 3767709 h 6858000"/>
              <a:gd name="connsiteX96" fmla="*/ 730103 w 1605470"/>
              <a:gd name="connsiteY96" fmla="*/ 3738082 h 6858000"/>
              <a:gd name="connsiteX97" fmla="*/ 737449 w 1605470"/>
              <a:gd name="connsiteY97" fmla="*/ 3673397 h 6858000"/>
              <a:gd name="connsiteX98" fmla="*/ 736745 w 1605470"/>
              <a:gd name="connsiteY98" fmla="*/ 3637109 h 6858000"/>
              <a:gd name="connsiteX99" fmla="*/ 740188 w 1605470"/>
              <a:gd name="connsiteY99" fmla="*/ 3536883 h 6858000"/>
              <a:gd name="connsiteX100" fmla="*/ 747726 w 1605470"/>
              <a:gd name="connsiteY100" fmla="*/ 3435652 h 6858000"/>
              <a:gd name="connsiteX101" fmla="*/ 774383 w 1605470"/>
              <a:gd name="connsiteY101" fmla="*/ 3381564 h 6858000"/>
              <a:gd name="connsiteX102" fmla="*/ 774870 w 1605470"/>
              <a:gd name="connsiteY102" fmla="*/ 3375761 h 6858000"/>
              <a:gd name="connsiteX103" fmla="*/ 770510 w 1605470"/>
              <a:gd name="connsiteY103" fmla="*/ 3361844 h 6858000"/>
              <a:gd name="connsiteX104" fmla="*/ 767933 w 1605470"/>
              <a:gd name="connsiteY104" fmla="*/ 3356929 h 6858000"/>
              <a:gd name="connsiteX105" fmla="*/ 766158 w 1605470"/>
              <a:gd name="connsiteY105" fmla="*/ 3349058 h 6858000"/>
              <a:gd name="connsiteX106" fmla="*/ 766414 w 1605470"/>
              <a:gd name="connsiteY106" fmla="*/ 3348763 h 6858000"/>
              <a:gd name="connsiteX107" fmla="*/ 764166 w 1605470"/>
              <a:gd name="connsiteY107" fmla="*/ 3341588 h 6858000"/>
              <a:gd name="connsiteX108" fmla="*/ 749397 w 1605470"/>
              <a:gd name="connsiteY108" fmla="*/ 3307769 h 6858000"/>
              <a:gd name="connsiteX109" fmla="*/ 766960 w 1605470"/>
              <a:gd name="connsiteY109" fmla="*/ 3250522 h 6858000"/>
              <a:gd name="connsiteX110" fmla="*/ 767385 w 1605470"/>
              <a:gd name="connsiteY110" fmla="*/ 3229163 h 6858000"/>
              <a:gd name="connsiteX111" fmla="*/ 769208 w 1605470"/>
              <a:gd name="connsiteY111" fmla="*/ 3217217 h 6858000"/>
              <a:gd name="connsiteX112" fmla="*/ 770350 w 1605470"/>
              <a:gd name="connsiteY112" fmla="*/ 3216125 h 6858000"/>
              <a:gd name="connsiteX113" fmla="*/ 756043 w 1605470"/>
              <a:gd name="connsiteY113" fmla="*/ 3183755 h 6858000"/>
              <a:gd name="connsiteX114" fmla="*/ 756544 w 1605470"/>
              <a:gd name="connsiteY114" fmla="*/ 3178642 h 6858000"/>
              <a:gd name="connsiteX115" fmla="*/ 744144 w 1605470"/>
              <a:gd name="connsiteY115" fmla="*/ 3158586 h 6858000"/>
              <a:gd name="connsiteX116" fmla="*/ 739378 w 1605470"/>
              <a:gd name="connsiteY116" fmla="*/ 3147669 h 6858000"/>
              <a:gd name="connsiteX117" fmla="*/ 734648 w 1605470"/>
              <a:gd name="connsiteY117" fmla="*/ 3145733 h 6858000"/>
              <a:gd name="connsiteX118" fmla="*/ 729329 w 1605470"/>
              <a:gd name="connsiteY118" fmla="*/ 3129034 h 6858000"/>
              <a:gd name="connsiteX119" fmla="*/ 729994 w 1605470"/>
              <a:gd name="connsiteY119" fmla="*/ 3126682 h 6858000"/>
              <a:gd name="connsiteX120" fmla="*/ 720862 w 1605470"/>
              <a:gd name="connsiteY120" fmla="*/ 3114519 h 6858000"/>
              <a:gd name="connsiteX121" fmla="*/ 707471 w 1605470"/>
              <a:gd name="connsiteY121" fmla="*/ 3106272 h 6858000"/>
              <a:gd name="connsiteX122" fmla="*/ 680201 w 1605470"/>
              <a:gd name="connsiteY122" fmla="*/ 2958185 h 6858000"/>
              <a:gd name="connsiteX123" fmla="*/ 622815 w 1605470"/>
              <a:gd name="connsiteY123" fmla="*/ 2762989 h 6858000"/>
              <a:gd name="connsiteX124" fmla="*/ 571733 w 1605470"/>
              <a:gd name="connsiteY124" fmla="*/ 2554718 h 6858000"/>
              <a:gd name="connsiteX125" fmla="*/ 551827 w 1605470"/>
              <a:gd name="connsiteY125" fmla="*/ 2485734 h 6858000"/>
              <a:gd name="connsiteX126" fmla="*/ 542550 w 1605470"/>
              <a:gd name="connsiteY126" fmla="*/ 2447068 h 6858000"/>
              <a:gd name="connsiteX127" fmla="*/ 529511 w 1605470"/>
              <a:gd name="connsiteY127" fmla="*/ 2425819 h 6858000"/>
              <a:gd name="connsiteX128" fmla="*/ 528878 w 1605470"/>
              <a:gd name="connsiteY128" fmla="*/ 2408971 h 6858000"/>
              <a:gd name="connsiteX129" fmla="*/ 535510 w 1605470"/>
              <a:gd name="connsiteY129" fmla="*/ 2402874 h 6858000"/>
              <a:gd name="connsiteX130" fmla="*/ 538122 w 1605470"/>
              <a:gd name="connsiteY130" fmla="*/ 2381443 h 6858000"/>
              <a:gd name="connsiteX131" fmla="*/ 514451 w 1605470"/>
              <a:gd name="connsiteY131" fmla="*/ 2261920 h 6858000"/>
              <a:gd name="connsiteX132" fmla="*/ 486968 w 1605470"/>
              <a:gd name="connsiteY132" fmla="*/ 2182937 h 6858000"/>
              <a:gd name="connsiteX133" fmla="*/ 488555 w 1605470"/>
              <a:gd name="connsiteY133" fmla="*/ 2155135 h 6858000"/>
              <a:gd name="connsiteX134" fmla="*/ 486013 w 1605470"/>
              <a:gd name="connsiteY134" fmla="*/ 2118008 h 6858000"/>
              <a:gd name="connsiteX135" fmla="*/ 487006 w 1605470"/>
              <a:gd name="connsiteY135" fmla="*/ 2050531 h 6858000"/>
              <a:gd name="connsiteX136" fmla="*/ 478812 w 1605470"/>
              <a:gd name="connsiteY136" fmla="*/ 1963269 h 6858000"/>
              <a:gd name="connsiteX137" fmla="*/ 442619 w 1605470"/>
              <a:gd name="connsiteY137" fmla="*/ 1910499 h 6858000"/>
              <a:gd name="connsiteX138" fmla="*/ 446785 w 1605470"/>
              <a:gd name="connsiteY138" fmla="*/ 1903212 h 6858000"/>
              <a:gd name="connsiteX139" fmla="*/ 436547 w 1605470"/>
              <a:gd name="connsiteY139" fmla="*/ 1861531 h 6858000"/>
              <a:gd name="connsiteX140" fmla="*/ 390346 w 1605470"/>
              <a:gd name="connsiteY140" fmla="*/ 1732919 h 6858000"/>
              <a:gd name="connsiteX141" fmla="*/ 362657 w 1605470"/>
              <a:gd name="connsiteY141" fmla="*/ 1663540 h 6858000"/>
              <a:gd name="connsiteX142" fmla="*/ 361783 w 1605470"/>
              <a:gd name="connsiteY142" fmla="*/ 1615777 h 6858000"/>
              <a:gd name="connsiteX143" fmla="*/ 342578 w 1605470"/>
              <a:gd name="connsiteY143" fmla="*/ 1563678 h 6858000"/>
              <a:gd name="connsiteX144" fmla="*/ 355658 w 1605470"/>
              <a:gd name="connsiteY144" fmla="*/ 1519474 h 6858000"/>
              <a:gd name="connsiteX145" fmla="*/ 348400 w 1605470"/>
              <a:gd name="connsiteY145" fmla="*/ 1477995 h 6858000"/>
              <a:gd name="connsiteX146" fmla="*/ 334485 w 1605470"/>
              <a:gd name="connsiteY146" fmla="*/ 1373769 h 6858000"/>
              <a:gd name="connsiteX147" fmla="*/ 342792 w 1605470"/>
              <a:gd name="connsiteY147" fmla="*/ 1307086 h 6858000"/>
              <a:gd name="connsiteX148" fmla="*/ 343980 w 1605470"/>
              <a:gd name="connsiteY148" fmla="*/ 1189033 h 6858000"/>
              <a:gd name="connsiteX149" fmla="*/ 348665 w 1605470"/>
              <a:gd name="connsiteY149" fmla="*/ 1168288 h 6858000"/>
              <a:gd name="connsiteX150" fmla="*/ 340947 w 1605470"/>
              <a:gd name="connsiteY150" fmla="*/ 1142577 h 6858000"/>
              <a:gd name="connsiteX151" fmla="*/ 330253 w 1605470"/>
              <a:gd name="connsiteY151" fmla="*/ 1088484 h 6858000"/>
              <a:gd name="connsiteX152" fmla="*/ 318989 w 1605470"/>
              <a:gd name="connsiteY152" fmla="*/ 1016103 h 6858000"/>
              <a:gd name="connsiteX153" fmla="*/ 320445 w 1605470"/>
              <a:gd name="connsiteY153" fmla="*/ 932283 h 6858000"/>
              <a:gd name="connsiteX154" fmla="*/ 322681 w 1605470"/>
              <a:gd name="connsiteY154" fmla="*/ 915925 h 6858000"/>
              <a:gd name="connsiteX155" fmla="*/ 315310 w 1605470"/>
              <a:gd name="connsiteY155" fmla="*/ 896999 h 6858000"/>
              <a:gd name="connsiteX156" fmla="*/ 284718 w 1605470"/>
              <a:gd name="connsiteY156" fmla="*/ 821517 h 6858000"/>
              <a:gd name="connsiteX157" fmla="*/ 263668 w 1605470"/>
              <a:gd name="connsiteY157" fmla="*/ 751353 h 6858000"/>
              <a:gd name="connsiteX158" fmla="*/ 263226 w 1605470"/>
              <a:gd name="connsiteY158" fmla="*/ 721230 h 6858000"/>
              <a:gd name="connsiteX159" fmla="*/ 248897 w 1605470"/>
              <a:gd name="connsiteY159" fmla="*/ 681659 h 6858000"/>
              <a:gd name="connsiteX160" fmla="*/ 234316 w 1605470"/>
              <a:gd name="connsiteY160" fmla="*/ 635218 h 6858000"/>
              <a:gd name="connsiteX161" fmla="*/ 239327 w 1605470"/>
              <a:gd name="connsiteY161" fmla="*/ 613763 h 6858000"/>
              <a:gd name="connsiteX162" fmla="*/ 225269 w 1605470"/>
              <a:gd name="connsiteY162" fmla="*/ 598582 h 6858000"/>
              <a:gd name="connsiteX163" fmla="*/ 224950 w 1605470"/>
              <a:gd name="connsiteY163" fmla="*/ 576846 h 6858000"/>
              <a:gd name="connsiteX164" fmla="*/ 204576 w 1605470"/>
              <a:gd name="connsiteY164" fmla="*/ 530055 h 6858000"/>
              <a:gd name="connsiteX165" fmla="*/ 219064 w 1605470"/>
              <a:gd name="connsiteY165" fmla="*/ 469651 h 6858000"/>
              <a:gd name="connsiteX166" fmla="*/ 195012 w 1605470"/>
              <a:gd name="connsiteY166" fmla="*/ 448559 h 6858000"/>
              <a:gd name="connsiteX167" fmla="*/ 201434 w 1605470"/>
              <a:gd name="connsiteY167" fmla="*/ 441529 h 6858000"/>
              <a:gd name="connsiteX168" fmla="*/ 200655 w 1605470"/>
              <a:gd name="connsiteY168" fmla="*/ 428927 h 6858000"/>
              <a:gd name="connsiteX169" fmla="*/ 190059 w 1605470"/>
              <a:gd name="connsiteY169" fmla="*/ 430161 h 6858000"/>
              <a:gd name="connsiteX170" fmla="*/ 167079 w 1605470"/>
              <a:gd name="connsiteY170" fmla="*/ 367211 h 6858000"/>
              <a:gd name="connsiteX171" fmla="*/ 124571 w 1605470"/>
              <a:gd name="connsiteY171" fmla="*/ 302178 h 6858000"/>
              <a:gd name="connsiteX172" fmla="*/ 103243 w 1605470"/>
              <a:gd name="connsiteY172" fmla="*/ 211375 h 6858000"/>
              <a:gd name="connsiteX173" fmla="*/ 94571 w 1605470"/>
              <a:gd name="connsiteY173" fmla="*/ 184179 h 6858000"/>
              <a:gd name="connsiteX174" fmla="*/ 13437 w 1605470"/>
              <a:gd name="connsiteY174" fmla="*/ 19287 h 6858000"/>
              <a:gd name="connsiteX175" fmla="*/ 0 w 1605470"/>
              <a:gd name="connsiteY17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18807 w 1605470"/>
              <a:gd name="connsiteY57" fmla="*/ 5067850 h 6858000"/>
              <a:gd name="connsiteX58" fmla="*/ 721538 w 1605470"/>
              <a:gd name="connsiteY58" fmla="*/ 5060861 h 6858000"/>
              <a:gd name="connsiteX59" fmla="*/ 718242 w 1605470"/>
              <a:gd name="connsiteY59" fmla="*/ 5034192 h 6858000"/>
              <a:gd name="connsiteX60" fmla="*/ 719796 w 1605470"/>
              <a:gd name="connsiteY60" fmla="*/ 4993030 h 6858000"/>
              <a:gd name="connsiteX61" fmla="*/ 726705 w 1605470"/>
              <a:gd name="connsiteY61" fmla="*/ 4946844 h 6858000"/>
              <a:gd name="connsiteX62" fmla="*/ 722561 w 1605470"/>
              <a:gd name="connsiteY62" fmla="*/ 4932692 h 6858000"/>
              <a:gd name="connsiteX63" fmla="*/ 724935 w 1605470"/>
              <a:gd name="connsiteY63" fmla="*/ 4821504 h 6858000"/>
              <a:gd name="connsiteX64" fmla="*/ 732118 w 1605470"/>
              <a:gd name="connsiteY64" fmla="*/ 4801535 h 6858000"/>
              <a:gd name="connsiteX65" fmla="*/ 739787 w 1605470"/>
              <a:gd name="connsiteY65" fmla="*/ 4797794 h 6858000"/>
              <a:gd name="connsiteX66" fmla="*/ 741081 w 1605470"/>
              <a:gd name="connsiteY66" fmla="*/ 4784526 h 6858000"/>
              <a:gd name="connsiteX67" fmla="*/ 742865 w 1605470"/>
              <a:gd name="connsiteY67" fmla="*/ 4781211 h 6858000"/>
              <a:gd name="connsiteX68" fmla="*/ 751652 w 1605470"/>
              <a:gd name="connsiteY68" fmla="*/ 4761984 h 6858000"/>
              <a:gd name="connsiteX69" fmla="*/ 747700 w 1605470"/>
              <a:gd name="connsiteY69" fmla="*/ 4690749 h 6858000"/>
              <a:gd name="connsiteX70" fmla="*/ 743180 w 1605470"/>
              <a:gd name="connsiteY70" fmla="*/ 4584173 h 6858000"/>
              <a:gd name="connsiteX71" fmla="*/ 738263 w 1605470"/>
              <a:gd name="connsiteY71" fmla="*/ 4444346 h 6858000"/>
              <a:gd name="connsiteX72" fmla="*/ 756542 w 1605470"/>
              <a:gd name="connsiteY72" fmla="*/ 4350346 h 6858000"/>
              <a:gd name="connsiteX73" fmla="*/ 715481 w 1605470"/>
              <a:gd name="connsiteY73" fmla="*/ 4214165 h 6858000"/>
              <a:gd name="connsiteX74" fmla="*/ 719554 w 1605470"/>
              <a:gd name="connsiteY74" fmla="*/ 4090296 h 6858000"/>
              <a:gd name="connsiteX75" fmla="*/ 704810 w 1605470"/>
              <a:gd name="connsiteY75" fmla="*/ 4033999 h 6858000"/>
              <a:gd name="connsiteX76" fmla="*/ 705959 w 1605470"/>
              <a:gd name="connsiteY76" fmla="*/ 4031933 h 6858000"/>
              <a:gd name="connsiteX77" fmla="*/ 704535 w 1605470"/>
              <a:gd name="connsiteY77" fmla="*/ 4013953 h 6858000"/>
              <a:gd name="connsiteX78" fmla="*/ 700443 w 1605470"/>
              <a:gd name="connsiteY78" fmla="*/ 4010511 h 6858000"/>
              <a:gd name="connsiteX79" fmla="*/ 698282 w 1605470"/>
              <a:gd name="connsiteY79" fmla="*/ 3998331 h 6858000"/>
              <a:gd name="connsiteX80" fmla="*/ 690830 w 1605470"/>
              <a:gd name="connsiteY80" fmla="*/ 3974753 h 6858000"/>
              <a:gd name="connsiteX81" fmla="*/ 692428 w 1605470"/>
              <a:gd name="connsiteY81" fmla="*/ 3969950 h 6858000"/>
              <a:gd name="connsiteX82" fmla="*/ 685850 w 1605470"/>
              <a:gd name="connsiteY82" fmla="*/ 3933779 h 6858000"/>
              <a:gd name="connsiteX83" fmla="*/ 687181 w 1605470"/>
              <a:gd name="connsiteY83" fmla="*/ 3933093 h 6858000"/>
              <a:gd name="connsiteX84" fmla="*/ 691535 w 1605470"/>
              <a:gd name="connsiteY84" fmla="*/ 3922082 h 6858000"/>
              <a:gd name="connsiteX85" fmla="*/ 696613 w 1605470"/>
              <a:gd name="connsiteY85" fmla="*/ 3901461 h 6858000"/>
              <a:gd name="connsiteX86" fmla="*/ 719207 w 1605470"/>
              <a:gd name="connsiteY86" fmla="*/ 3813873 h 6858000"/>
              <a:gd name="connsiteX87" fmla="*/ 718632 w 1605470"/>
              <a:gd name="connsiteY87" fmla="*/ 3806161 h 6858000"/>
              <a:gd name="connsiteX88" fmla="*/ 718939 w 1605470"/>
              <a:gd name="connsiteY88" fmla="*/ 3805957 h 6858000"/>
              <a:gd name="connsiteX89" fmla="*/ 718966 w 1605470"/>
              <a:gd name="connsiteY89" fmla="*/ 3797724 h 6858000"/>
              <a:gd name="connsiteX90" fmla="*/ 717581 w 1605470"/>
              <a:gd name="connsiteY90" fmla="*/ 3792098 h 6858000"/>
              <a:gd name="connsiteX91" fmla="*/ 716465 w 1605470"/>
              <a:gd name="connsiteY91" fmla="*/ 3777135 h 6858000"/>
              <a:gd name="connsiteX92" fmla="*/ 718198 w 1605470"/>
              <a:gd name="connsiteY92" fmla="*/ 3771656 h 6858000"/>
              <a:gd name="connsiteX93" fmla="*/ 721941 w 1605470"/>
              <a:gd name="connsiteY93" fmla="*/ 3769007 h 6858000"/>
              <a:gd name="connsiteX94" fmla="*/ 721407 w 1605470"/>
              <a:gd name="connsiteY94" fmla="*/ 3767709 h 6858000"/>
              <a:gd name="connsiteX95" fmla="*/ 730103 w 1605470"/>
              <a:gd name="connsiteY95" fmla="*/ 3738082 h 6858000"/>
              <a:gd name="connsiteX96" fmla="*/ 737449 w 1605470"/>
              <a:gd name="connsiteY96" fmla="*/ 3673397 h 6858000"/>
              <a:gd name="connsiteX97" fmla="*/ 736745 w 1605470"/>
              <a:gd name="connsiteY97" fmla="*/ 3637109 h 6858000"/>
              <a:gd name="connsiteX98" fmla="*/ 740188 w 1605470"/>
              <a:gd name="connsiteY98" fmla="*/ 3536883 h 6858000"/>
              <a:gd name="connsiteX99" fmla="*/ 747726 w 1605470"/>
              <a:gd name="connsiteY99" fmla="*/ 3435652 h 6858000"/>
              <a:gd name="connsiteX100" fmla="*/ 774383 w 1605470"/>
              <a:gd name="connsiteY100" fmla="*/ 3381564 h 6858000"/>
              <a:gd name="connsiteX101" fmla="*/ 774870 w 1605470"/>
              <a:gd name="connsiteY101" fmla="*/ 3375761 h 6858000"/>
              <a:gd name="connsiteX102" fmla="*/ 770510 w 1605470"/>
              <a:gd name="connsiteY102" fmla="*/ 3361844 h 6858000"/>
              <a:gd name="connsiteX103" fmla="*/ 767933 w 1605470"/>
              <a:gd name="connsiteY103" fmla="*/ 3356929 h 6858000"/>
              <a:gd name="connsiteX104" fmla="*/ 766158 w 1605470"/>
              <a:gd name="connsiteY104" fmla="*/ 3349058 h 6858000"/>
              <a:gd name="connsiteX105" fmla="*/ 766414 w 1605470"/>
              <a:gd name="connsiteY105" fmla="*/ 3348763 h 6858000"/>
              <a:gd name="connsiteX106" fmla="*/ 764166 w 1605470"/>
              <a:gd name="connsiteY106" fmla="*/ 3341588 h 6858000"/>
              <a:gd name="connsiteX107" fmla="*/ 749397 w 1605470"/>
              <a:gd name="connsiteY107" fmla="*/ 3307769 h 6858000"/>
              <a:gd name="connsiteX108" fmla="*/ 766960 w 1605470"/>
              <a:gd name="connsiteY108" fmla="*/ 3250522 h 6858000"/>
              <a:gd name="connsiteX109" fmla="*/ 767385 w 1605470"/>
              <a:gd name="connsiteY109" fmla="*/ 3229163 h 6858000"/>
              <a:gd name="connsiteX110" fmla="*/ 769208 w 1605470"/>
              <a:gd name="connsiteY110" fmla="*/ 3217217 h 6858000"/>
              <a:gd name="connsiteX111" fmla="*/ 770350 w 1605470"/>
              <a:gd name="connsiteY111" fmla="*/ 3216125 h 6858000"/>
              <a:gd name="connsiteX112" fmla="*/ 756043 w 1605470"/>
              <a:gd name="connsiteY112" fmla="*/ 3183755 h 6858000"/>
              <a:gd name="connsiteX113" fmla="*/ 756544 w 1605470"/>
              <a:gd name="connsiteY113" fmla="*/ 3178642 h 6858000"/>
              <a:gd name="connsiteX114" fmla="*/ 744144 w 1605470"/>
              <a:gd name="connsiteY114" fmla="*/ 3158586 h 6858000"/>
              <a:gd name="connsiteX115" fmla="*/ 739378 w 1605470"/>
              <a:gd name="connsiteY115" fmla="*/ 3147669 h 6858000"/>
              <a:gd name="connsiteX116" fmla="*/ 734648 w 1605470"/>
              <a:gd name="connsiteY116" fmla="*/ 3145733 h 6858000"/>
              <a:gd name="connsiteX117" fmla="*/ 729329 w 1605470"/>
              <a:gd name="connsiteY117" fmla="*/ 3129034 h 6858000"/>
              <a:gd name="connsiteX118" fmla="*/ 729994 w 1605470"/>
              <a:gd name="connsiteY118" fmla="*/ 3126682 h 6858000"/>
              <a:gd name="connsiteX119" fmla="*/ 720862 w 1605470"/>
              <a:gd name="connsiteY119" fmla="*/ 3114519 h 6858000"/>
              <a:gd name="connsiteX120" fmla="*/ 707471 w 1605470"/>
              <a:gd name="connsiteY120" fmla="*/ 3106272 h 6858000"/>
              <a:gd name="connsiteX121" fmla="*/ 680201 w 1605470"/>
              <a:gd name="connsiteY121" fmla="*/ 2958185 h 6858000"/>
              <a:gd name="connsiteX122" fmla="*/ 622815 w 1605470"/>
              <a:gd name="connsiteY122" fmla="*/ 2762989 h 6858000"/>
              <a:gd name="connsiteX123" fmla="*/ 571733 w 1605470"/>
              <a:gd name="connsiteY123" fmla="*/ 2554718 h 6858000"/>
              <a:gd name="connsiteX124" fmla="*/ 551827 w 1605470"/>
              <a:gd name="connsiteY124" fmla="*/ 2485734 h 6858000"/>
              <a:gd name="connsiteX125" fmla="*/ 542550 w 1605470"/>
              <a:gd name="connsiteY125" fmla="*/ 2447068 h 6858000"/>
              <a:gd name="connsiteX126" fmla="*/ 529511 w 1605470"/>
              <a:gd name="connsiteY126" fmla="*/ 2425819 h 6858000"/>
              <a:gd name="connsiteX127" fmla="*/ 528878 w 1605470"/>
              <a:gd name="connsiteY127" fmla="*/ 2408971 h 6858000"/>
              <a:gd name="connsiteX128" fmla="*/ 535510 w 1605470"/>
              <a:gd name="connsiteY128" fmla="*/ 2402874 h 6858000"/>
              <a:gd name="connsiteX129" fmla="*/ 538122 w 1605470"/>
              <a:gd name="connsiteY129" fmla="*/ 2381443 h 6858000"/>
              <a:gd name="connsiteX130" fmla="*/ 514451 w 1605470"/>
              <a:gd name="connsiteY130" fmla="*/ 2261920 h 6858000"/>
              <a:gd name="connsiteX131" fmla="*/ 486968 w 1605470"/>
              <a:gd name="connsiteY131" fmla="*/ 2182937 h 6858000"/>
              <a:gd name="connsiteX132" fmla="*/ 488555 w 1605470"/>
              <a:gd name="connsiteY132" fmla="*/ 2155135 h 6858000"/>
              <a:gd name="connsiteX133" fmla="*/ 486013 w 1605470"/>
              <a:gd name="connsiteY133" fmla="*/ 2118008 h 6858000"/>
              <a:gd name="connsiteX134" fmla="*/ 487006 w 1605470"/>
              <a:gd name="connsiteY134" fmla="*/ 2050531 h 6858000"/>
              <a:gd name="connsiteX135" fmla="*/ 478812 w 1605470"/>
              <a:gd name="connsiteY135" fmla="*/ 1963269 h 6858000"/>
              <a:gd name="connsiteX136" fmla="*/ 442619 w 1605470"/>
              <a:gd name="connsiteY136" fmla="*/ 1910499 h 6858000"/>
              <a:gd name="connsiteX137" fmla="*/ 446785 w 1605470"/>
              <a:gd name="connsiteY137" fmla="*/ 1903212 h 6858000"/>
              <a:gd name="connsiteX138" fmla="*/ 436547 w 1605470"/>
              <a:gd name="connsiteY138" fmla="*/ 1861531 h 6858000"/>
              <a:gd name="connsiteX139" fmla="*/ 390346 w 1605470"/>
              <a:gd name="connsiteY139" fmla="*/ 1732919 h 6858000"/>
              <a:gd name="connsiteX140" fmla="*/ 362657 w 1605470"/>
              <a:gd name="connsiteY140" fmla="*/ 1663540 h 6858000"/>
              <a:gd name="connsiteX141" fmla="*/ 361783 w 1605470"/>
              <a:gd name="connsiteY141" fmla="*/ 1615777 h 6858000"/>
              <a:gd name="connsiteX142" fmla="*/ 342578 w 1605470"/>
              <a:gd name="connsiteY142" fmla="*/ 1563678 h 6858000"/>
              <a:gd name="connsiteX143" fmla="*/ 355658 w 1605470"/>
              <a:gd name="connsiteY143" fmla="*/ 1519474 h 6858000"/>
              <a:gd name="connsiteX144" fmla="*/ 348400 w 1605470"/>
              <a:gd name="connsiteY144" fmla="*/ 1477995 h 6858000"/>
              <a:gd name="connsiteX145" fmla="*/ 334485 w 1605470"/>
              <a:gd name="connsiteY145" fmla="*/ 1373769 h 6858000"/>
              <a:gd name="connsiteX146" fmla="*/ 342792 w 1605470"/>
              <a:gd name="connsiteY146" fmla="*/ 1307086 h 6858000"/>
              <a:gd name="connsiteX147" fmla="*/ 343980 w 1605470"/>
              <a:gd name="connsiteY147" fmla="*/ 1189033 h 6858000"/>
              <a:gd name="connsiteX148" fmla="*/ 348665 w 1605470"/>
              <a:gd name="connsiteY148" fmla="*/ 1168288 h 6858000"/>
              <a:gd name="connsiteX149" fmla="*/ 340947 w 1605470"/>
              <a:gd name="connsiteY149" fmla="*/ 1142577 h 6858000"/>
              <a:gd name="connsiteX150" fmla="*/ 330253 w 1605470"/>
              <a:gd name="connsiteY150" fmla="*/ 1088484 h 6858000"/>
              <a:gd name="connsiteX151" fmla="*/ 318989 w 1605470"/>
              <a:gd name="connsiteY151" fmla="*/ 1016103 h 6858000"/>
              <a:gd name="connsiteX152" fmla="*/ 320445 w 1605470"/>
              <a:gd name="connsiteY152" fmla="*/ 932283 h 6858000"/>
              <a:gd name="connsiteX153" fmla="*/ 322681 w 1605470"/>
              <a:gd name="connsiteY153" fmla="*/ 915925 h 6858000"/>
              <a:gd name="connsiteX154" fmla="*/ 315310 w 1605470"/>
              <a:gd name="connsiteY154" fmla="*/ 896999 h 6858000"/>
              <a:gd name="connsiteX155" fmla="*/ 284718 w 1605470"/>
              <a:gd name="connsiteY155" fmla="*/ 821517 h 6858000"/>
              <a:gd name="connsiteX156" fmla="*/ 263668 w 1605470"/>
              <a:gd name="connsiteY156" fmla="*/ 751353 h 6858000"/>
              <a:gd name="connsiteX157" fmla="*/ 263226 w 1605470"/>
              <a:gd name="connsiteY157" fmla="*/ 721230 h 6858000"/>
              <a:gd name="connsiteX158" fmla="*/ 248897 w 1605470"/>
              <a:gd name="connsiteY158" fmla="*/ 681659 h 6858000"/>
              <a:gd name="connsiteX159" fmla="*/ 234316 w 1605470"/>
              <a:gd name="connsiteY159" fmla="*/ 635218 h 6858000"/>
              <a:gd name="connsiteX160" fmla="*/ 239327 w 1605470"/>
              <a:gd name="connsiteY160" fmla="*/ 613763 h 6858000"/>
              <a:gd name="connsiteX161" fmla="*/ 225269 w 1605470"/>
              <a:gd name="connsiteY161" fmla="*/ 598582 h 6858000"/>
              <a:gd name="connsiteX162" fmla="*/ 224950 w 1605470"/>
              <a:gd name="connsiteY162" fmla="*/ 576846 h 6858000"/>
              <a:gd name="connsiteX163" fmla="*/ 204576 w 1605470"/>
              <a:gd name="connsiteY163" fmla="*/ 530055 h 6858000"/>
              <a:gd name="connsiteX164" fmla="*/ 219064 w 1605470"/>
              <a:gd name="connsiteY164" fmla="*/ 469651 h 6858000"/>
              <a:gd name="connsiteX165" fmla="*/ 195012 w 1605470"/>
              <a:gd name="connsiteY165" fmla="*/ 448559 h 6858000"/>
              <a:gd name="connsiteX166" fmla="*/ 201434 w 1605470"/>
              <a:gd name="connsiteY166" fmla="*/ 441529 h 6858000"/>
              <a:gd name="connsiteX167" fmla="*/ 200655 w 1605470"/>
              <a:gd name="connsiteY167" fmla="*/ 428927 h 6858000"/>
              <a:gd name="connsiteX168" fmla="*/ 190059 w 1605470"/>
              <a:gd name="connsiteY168" fmla="*/ 430161 h 6858000"/>
              <a:gd name="connsiteX169" fmla="*/ 167079 w 1605470"/>
              <a:gd name="connsiteY169" fmla="*/ 367211 h 6858000"/>
              <a:gd name="connsiteX170" fmla="*/ 124571 w 1605470"/>
              <a:gd name="connsiteY170" fmla="*/ 302178 h 6858000"/>
              <a:gd name="connsiteX171" fmla="*/ 103243 w 1605470"/>
              <a:gd name="connsiteY171" fmla="*/ 211375 h 6858000"/>
              <a:gd name="connsiteX172" fmla="*/ 94571 w 1605470"/>
              <a:gd name="connsiteY172" fmla="*/ 184179 h 6858000"/>
              <a:gd name="connsiteX173" fmla="*/ 13437 w 1605470"/>
              <a:gd name="connsiteY173" fmla="*/ 19287 h 6858000"/>
              <a:gd name="connsiteX174" fmla="*/ 0 w 1605470"/>
              <a:gd name="connsiteY17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87214 w 1605470"/>
              <a:gd name="connsiteY41" fmla="*/ 5451511 h 6858000"/>
              <a:gd name="connsiteX42" fmla="*/ 608019 w 1605470"/>
              <a:gd name="connsiteY42" fmla="*/ 5385461 h 6858000"/>
              <a:gd name="connsiteX43" fmla="*/ 622750 w 1605470"/>
              <a:gd name="connsiteY43" fmla="*/ 5363084 h 6858000"/>
              <a:gd name="connsiteX44" fmla="*/ 638731 w 1605470"/>
              <a:gd name="connsiteY44" fmla="*/ 5330009 h 6858000"/>
              <a:gd name="connsiteX45" fmla="*/ 672224 w 1605470"/>
              <a:gd name="connsiteY45" fmla="*/ 5273739 h 6858000"/>
              <a:gd name="connsiteX46" fmla="*/ 681823 w 1605470"/>
              <a:gd name="connsiteY46" fmla="*/ 5241779 h 6858000"/>
              <a:gd name="connsiteX47" fmla="*/ 693049 w 1605470"/>
              <a:gd name="connsiteY47" fmla="*/ 5225268 h 6858000"/>
              <a:gd name="connsiteX48" fmla="*/ 694069 w 1605470"/>
              <a:gd name="connsiteY48" fmla="*/ 5217684 h 6858000"/>
              <a:gd name="connsiteX49" fmla="*/ 701410 w 1605470"/>
              <a:gd name="connsiteY49" fmla="*/ 5193377 h 6858000"/>
              <a:gd name="connsiteX50" fmla="*/ 704713 w 1605470"/>
              <a:gd name="connsiteY50" fmla="*/ 5179288 h 6858000"/>
              <a:gd name="connsiteX51" fmla="*/ 705697 w 1605470"/>
              <a:gd name="connsiteY51" fmla="*/ 5173621 h 6858000"/>
              <a:gd name="connsiteX52" fmla="*/ 701331 w 1605470"/>
              <a:gd name="connsiteY52" fmla="*/ 5159961 h 6858000"/>
              <a:gd name="connsiteX53" fmla="*/ 708008 w 1605470"/>
              <a:gd name="connsiteY53" fmla="*/ 5144295 h 6858000"/>
              <a:gd name="connsiteX54" fmla="*/ 704941 w 1605470"/>
              <a:gd name="connsiteY54" fmla="*/ 5125185 h 6858000"/>
              <a:gd name="connsiteX55" fmla="*/ 711771 w 1605470"/>
              <a:gd name="connsiteY55" fmla="*/ 5121884 h 6858000"/>
              <a:gd name="connsiteX56" fmla="*/ 718807 w 1605470"/>
              <a:gd name="connsiteY56" fmla="*/ 5067850 h 6858000"/>
              <a:gd name="connsiteX57" fmla="*/ 721538 w 1605470"/>
              <a:gd name="connsiteY57" fmla="*/ 5060861 h 6858000"/>
              <a:gd name="connsiteX58" fmla="*/ 718242 w 1605470"/>
              <a:gd name="connsiteY58" fmla="*/ 5034192 h 6858000"/>
              <a:gd name="connsiteX59" fmla="*/ 719796 w 1605470"/>
              <a:gd name="connsiteY59" fmla="*/ 4993030 h 6858000"/>
              <a:gd name="connsiteX60" fmla="*/ 726705 w 1605470"/>
              <a:gd name="connsiteY60" fmla="*/ 4946844 h 6858000"/>
              <a:gd name="connsiteX61" fmla="*/ 722561 w 1605470"/>
              <a:gd name="connsiteY61" fmla="*/ 4932692 h 6858000"/>
              <a:gd name="connsiteX62" fmla="*/ 724935 w 1605470"/>
              <a:gd name="connsiteY62" fmla="*/ 4821504 h 6858000"/>
              <a:gd name="connsiteX63" fmla="*/ 732118 w 1605470"/>
              <a:gd name="connsiteY63" fmla="*/ 4801535 h 6858000"/>
              <a:gd name="connsiteX64" fmla="*/ 739787 w 1605470"/>
              <a:gd name="connsiteY64" fmla="*/ 4797794 h 6858000"/>
              <a:gd name="connsiteX65" fmla="*/ 741081 w 1605470"/>
              <a:gd name="connsiteY65" fmla="*/ 4784526 h 6858000"/>
              <a:gd name="connsiteX66" fmla="*/ 742865 w 1605470"/>
              <a:gd name="connsiteY66" fmla="*/ 4781211 h 6858000"/>
              <a:gd name="connsiteX67" fmla="*/ 751652 w 1605470"/>
              <a:gd name="connsiteY67" fmla="*/ 4761984 h 6858000"/>
              <a:gd name="connsiteX68" fmla="*/ 747700 w 1605470"/>
              <a:gd name="connsiteY68" fmla="*/ 4690749 h 6858000"/>
              <a:gd name="connsiteX69" fmla="*/ 743180 w 1605470"/>
              <a:gd name="connsiteY69" fmla="*/ 4584173 h 6858000"/>
              <a:gd name="connsiteX70" fmla="*/ 738263 w 1605470"/>
              <a:gd name="connsiteY70" fmla="*/ 4444346 h 6858000"/>
              <a:gd name="connsiteX71" fmla="*/ 756542 w 1605470"/>
              <a:gd name="connsiteY71" fmla="*/ 4350346 h 6858000"/>
              <a:gd name="connsiteX72" fmla="*/ 715481 w 1605470"/>
              <a:gd name="connsiteY72" fmla="*/ 4214165 h 6858000"/>
              <a:gd name="connsiteX73" fmla="*/ 719554 w 1605470"/>
              <a:gd name="connsiteY73" fmla="*/ 4090296 h 6858000"/>
              <a:gd name="connsiteX74" fmla="*/ 704810 w 1605470"/>
              <a:gd name="connsiteY74" fmla="*/ 4033999 h 6858000"/>
              <a:gd name="connsiteX75" fmla="*/ 705959 w 1605470"/>
              <a:gd name="connsiteY75" fmla="*/ 4031933 h 6858000"/>
              <a:gd name="connsiteX76" fmla="*/ 704535 w 1605470"/>
              <a:gd name="connsiteY76" fmla="*/ 4013953 h 6858000"/>
              <a:gd name="connsiteX77" fmla="*/ 700443 w 1605470"/>
              <a:gd name="connsiteY77" fmla="*/ 4010511 h 6858000"/>
              <a:gd name="connsiteX78" fmla="*/ 698282 w 1605470"/>
              <a:gd name="connsiteY78" fmla="*/ 3998331 h 6858000"/>
              <a:gd name="connsiteX79" fmla="*/ 690830 w 1605470"/>
              <a:gd name="connsiteY79" fmla="*/ 3974753 h 6858000"/>
              <a:gd name="connsiteX80" fmla="*/ 692428 w 1605470"/>
              <a:gd name="connsiteY80" fmla="*/ 3969950 h 6858000"/>
              <a:gd name="connsiteX81" fmla="*/ 685850 w 1605470"/>
              <a:gd name="connsiteY81" fmla="*/ 3933779 h 6858000"/>
              <a:gd name="connsiteX82" fmla="*/ 687181 w 1605470"/>
              <a:gd name="connsiteY82" fmla="*/ 3933093 h 6858000"/>
              <a:gd name="connsiteX83" fmla="*/ 691535 w 1605470"/>
              <a:gd name="connsiteY83" fmla="*/ 3922082 h 6858000"/>
              <a:gd name="connsiteX84" fmla="*/ 696613 w 1605470"/>
              <a:gd name="connsiteY84" fmla="*/ 3901461 h 6858000"/>
              <a:gd name="connsiteX85" fmla="*/ 719207 w 1605470"/>
              <a:gd name="connsiteY85" fmla="*/ 3813873 h 6858000"/>
              <a:gd name="connsiteX86" fmla="*/ 718632 w 1605470"/>
              <a:gd name="connsiteY86" fmla="*/ 3806161 h 6858000"/>
              <a:gd name="connsiteX87" fmla="*/ 718939 w 1605470"/>
              <a:gd name="connsiteY87" fmla="*/ 3805957 h 6858000"/>
              <a:gd name="connsiteX88" fmla="*/ 718966 w 1605470"/>
              <a:gd name="connsiteY88" fmla="*/ 3797724 h 6858000"/>
              <a:gd name="connsiteX89" fmla="*/ 717581 w 1605470"/>
              <a:gd name="connsiteY89" fmla="*/ 3792098 h 6858000"/>
              <a:gd name="connsiteX90" fmla="*/ 716465 w 1605470"/>
              <a:gd name="connsiteY90" fmla="*/ 3777135 h 6858000"/>
              <a:gd name="connsiteX91" fmla="*/ 718198 w 1605470"/>
              <a:gd name="connsiteY91" fmla="*/ 3771656 h 6858000"/>
              <a:gd name="connsiteX92" fmla="*/ 721941 w 1605470"/>
              <a:gd name="connsiteY92" fmla="*/ 3769007 h 6858000"/>
              <a:gd name="connsiteX93" fmla="*/ 721407 w 1605470"/>
              <a:gd name="connsiteY93" fmla="*/ 3767709 h 6858000"/>
              <a:gd name="connsiteX94" fmla="*/ 730103 w 1605470"/>
              <a:gd name="connsiteY94" fmla="*/ 3738082 h 6858000"/>
              <a:gd name="connsiteX95" fmla="*/ 737449 w 1605470"/>
              <a:gd name="connsiteY95" fmla="*/ 3673397 h 6858000"/>
              <a:gd name="connsiteX96" fmla="*/ 736745 w 1605470"/>
              <a:gd name="connsiteY96" fmla="*/ 3637109 h 6858000"/>
              <a:gd name="connsiteX97" fmla="*/ 740188 w 1605470"/>
              <a:gd name="connsiteY97" fmla="*/ 3536883 h 6858000"/>
              <a:gd name="connsiteX98" fmla="*/ 747726 w 1605470"/>
              <a:gd name="connsiteY98" fmla="*/ 3435652 h 6858000"/>
              <a:gd name="connsiteX99" fmla="*/ 774383 w 1605470"/>
              <a:gd name="connsiteY99" fmla="*/ 3381564 h 6858000"/>
              <a:gd name="connsiteX100" fmla="*/ 774870 w 1605470"/>
              <a:gd name="connsiteY100" fmla="*/ 3375761 h 6858000"/>
              <a:gd name="connsiteX101" fmla="*/ 770510 w 1605470"/>
              <a:gd name="connsiteY101" fmla="*/ 3361844 h 6858000"/>
              <a:gd name="connsiteX102" fmla="*/ 767933 w 1605470"/>
              <a:gd name="connsiteY102" fmla="*/ 3356929 h 6858000"/>
              <a:gd name="connsiteX103" fmla="*/ 766158 w 1605470"/>
              <a:gd name="connsiteY103" fmla="*/ 3349058 h 6858000"/>
              <a:gd name="connsiteX104" fmla="*/ 766414 w 1605470"/>
              <a:gd name="connsiteY104" fmla="*/ 3348763 h 6858000"/>
              <a:gd name="connsiteX105" fmla="*/ 764166 w 1605470"/>
              <a:gd name="connsiteY105" fmla="*/ 3341588 h 6858000"/>
              <a:gd name="connsiteX106" fmla="*/ 749397 w 1605470"/>
              <a:gd name="connsiteY106" fmla="*/ 3307769 h 6858000"/>
              <a:gd name="connsiteX107" fmla="*/ 766960 w 1605470"/>
              <a:gd name="connsiteY107" fmla="*/ 3250522 h 6858000"/>
              <a:gd name="connsiteX108" fmla="*/ 767385 w 1605470"/>
              <a:gd name="connsiteY108" fmla="*/ 3229163 h 6858000"/>
              <a:gd name="connsiteX109" fmla="*/ 769208 w 1605470"/>
              <a:gd name="connsiteY109" fmla="*/ 3217217 h 6858000"/>
              <a:gd name="connsiteX110" fmla="*/ 770350 w 1605470"/>
              <a:gd name="connsiteY110" fmla="*/ 3216125 h 6858000"/>
              <a:gd name="connsiteX111" fmla="*/ 756043 w 1605470"/>
              <a:gd name="connsiteY111" fmla="*/ 3183755 h 6858000"/>
              <a:gd name="connsiteX112" fmla="*/ 756544 w 1605470"/>
              <a:gd name="connsiteY112" fmla="*/ 3178642 h 6858000"/>
              <a:gd name="connsiteX113" fmla="*/ 744144 w 1605470"/>
              <a:gd name="connsiteY113" fmla="*/ 3158586 h 6858000"/>
              <a:gd name="connsiteX114" fmla="*/ 739378 w 1605470"/>
              <a:gd name="connsiteY114" fmla="*/ 3147669 h 6858000"/>
              <a:gd name="connsiteX115" fmla="*/ 734648 w 1605470"/>
              <a:gd name="connsiteY115" fmla="*/ 3145733 h 6858000"/>
              <a:gd name="connsiteX116" fmla="*/ 729329 w 1605470"/>
              <a:gd name="connsiteY116" fmla="*/ 3129034 h 6858000"/>
              <a:gd name="connsiteX117" fmla="*/ 729994 w 1605470"/>
              <a:gd name="connsiteY117" fmla="*/ 3126682 h 6858000"/>
              <a:gd name="connsiteX118" fmla="*/ 720862 w 1605470"/>
              <a:gd name="connsiteY118" fmla="*/ 3114519 h 6858000"/>
              <a:gd name="connsiteX119" fmla="*/ 707471 w 1605470"/>
              <a:gd name="connsiteY119" fmla="*/ 3106272 h 6858000"/>
              <a:gd name="connsiteX120" fmla="*/ 680201 w 1605470"/>
              <a:gd name="connsiteY120" fmla="*/ 2958185 h 6858000"/>
              <a:gd name="connsiteX121" fmla="*/ 622815 w 1605470"/>
              <a:gd name="connsiteY121" fmla="*/ 2762989 h 6858000"/>
              <a:gd name="connsiteX122" fmla="*/ 571733 w 1605470"/>
              <a:gd name="connsiteY122" fmla="*/ 2554718 h 6858000"/>
              <a:gd name="connsiteX123" fmla="*/ 551827 w 1605470"/>
              <a:gd name="connsiteY123" fmla="*/ 2485734 h 6858000"/>
              <a:gd name="connsiteX124" fmla="*/ 542550 w 1605470"/>
              <a:gd name="connsiteY124" fmla="*/ 2447068 h 6858000"/>
              <a:gd name="connsiteX125" fmla="*/ 529511 w 1605470"/>
              <a:gd name="connsiteY125" fmla="*/ 2425819 h 6858000"/>
              <a:gd name="connsiteX126" fmla="*/ 528878 w 1605470"/>
              <a:gd name="connsiteY126" fmla="*/ 2408971 h 6858000"/>
              <a:gd name="connsiteX127" fmla="*/ 535510 w 1605470"/>
              <a:gd name="connsiteY127" fmla="*/ 2402874 h 6858000"/>
              <a:gd name="connsiteX128" fmla="*/ 538122 w 1605470"/>
              <a:gd name="connsiteY128" fmla="*/ 2381443 h 6858000"/>
              <a:gd name="connsiteX129" fmla="*/ 514451 w 1605470"/>
              <a:gd name="connsiteY129" fmla="*/ 2261920 h 6858000"/>
              <a:gd name="connsiteX130" fmla="*/ 486968 w 1605470"/>
              <a:gd name="connsiteY130" fmla="*/ 2182937 h 6858000"/>
              <a:gd name="connsiteX131" fmla="*/ 488555 w 1605470"/>
              <a:gd name="connsiteY131" fmla="*/ 2155135 h 6858000"/>
              <a:gd name="connsiteX132" fmla="*/ 486013 w 1605470"/>
              <a:gd name="connsiteY132" fmla="*/ 2118008 h 6858000"/>
              <a:gd name="connsiteX133" fmla="*/ 487006 w 1605470"/>
              <a:gd name="connsiteY133" fmla="*/ 2050531 h 6858000"/>
              <a:gd name="connsiteX134" fmla="*/ 478812 w 1605470"/>
              <a:gd name="connsiteY134" fmla="*/ 1963269 h 6858000"/>
              <a:gd name="connsiteX135" fmla="*/ 442619 w 1605470"/>
              <a:gd name="connsiteY135" fmla="*/ 1910499 h 6858000"/>
              <a:gd name="connsiteX136" fmla="*/ 446785 w 1605470"/>
              <a:gd name="connsiteY136" fmla="*/ 1903212 h 6858000"/>
              <a:gd name="connsiteX137" fmla="*/ 436547 w 1605470"/>
              <a:gd name="connsiteY137" fmla="*/ 1861531 h 6858000"/>
              <a:gd name="connsiteX138" fmla="*/ 390346 w 1605470"/>
              <a:gd name="connsiteY138" fmla="*/ 1732919 h 6858000"/>
              <a:gd name="connsiteX139" fmla="*/ 362657 w 1605470"/>
              <a:gd name="connsiteY139" fmla="*/ 1663540 h 6858000"/>
              <a:gd name="connsiteX140" fmla="*/ 361783 w 1605470"/>
              <a:gd name="connsiteY140" fmla="*/ 1615777 h 6858000"/>
              <a:gd name="connsiteX141" fmla="*/ 342578 w 1605470"/>
              <a:gd name="connsiteY141" fmla="*/ 1563678 h 6858000"/>
              <a:gd name="connsiteX142" fmla="*/ 355658 w 1605470"/>
              <a:gd name="connsiteY142" fmla="*/ 1519474 h 6858000"/>
              <a:gd name="connsiteX143" fmla="*/ 348400 w 1605470"/>
              <a:gd name="connsiteY143" fmla="*/ 1477995 h 6858000"/>
              <a:gd name="connsiteX144" fmla="*/ 334485 w 1605470"/>
              <a:gd name="connsiteY144" fmla="*/ 1373769 h 6858000"/>
              <a:gd name="connsiteX145" fmla="*/ 342792 w 1605470"/>
              <a:gd name="connsiteY145" fmla="*/ 1307086 h 6858000"/>
              <a:gd name="connsiteX146" fmla="*/ 343980 w 1605470"/>
              <a:gd name="connsiteY146" fmla="*/ 1189033 h 6858000"/>
              <a:gd name="connsiteX147" fmla="*/ 348665 w 1605470"/>
              <a:gd name="connsiteY147" fmla="*/ 1168288 h 6858000"/>
              <a:gd name="connsiteX148" fmla="*/ 340947 w 1605470"/>
              <a:gd name="connsiteY148" fmla="*/ 1142577 h 6858000"/>
              <a:gd name="connsiteX149" fmla="*/ 330253 w 1605470"/>
              <a:gd name="connsiteY149" fmla="*/ 1088484 h 6858000"/>
              <a:gd name="connsiteX150" fmla="*/ 318989 w 1605470"/>
              <a:gd name="connsiteY150" fmla="*/ 1016103 h 6858000"/>
              <a:gd name="connsiteX151" fmla="*/ 320445 w 1605470"/>
              <a:gd name="connsiteY151" fmla="*/ 932283 h 6858000"/>
              <a:gd name="connsiteX152" fmla="*/ 322681 w 1605470"/>
              <a:gd name="connsiteY152" fmla="*/ 915925 h 6858000"/>
              <a:gd name="connsiteX153" fmla="*/ 315310 w 1605470"/>
              <a:gd name="connsiteY153" fmla="*/ 896999 h 6858000"/>
              <a:gd name="connsiteX154" fmla="*/ 284718 w 1605470"/>
              <a:gd name="connsiteY154" fmla="*/ 821517 h 6858000"/>
              <a:gd name="connsiteX155" fmla="*/ 263668 w 1605470"/>
              <a:gd name="connsiteY155" fmla="*/ 751353 h 6858000"/>
              <a:gd name="connsiteX156" fmla="*/ 263226 w 1605470"/>
              <a:gd name="connsiteY156" fmla="*/ 721230 h 6858000"/>
              <a:gd name="connsiteX157" fmla="*/ 248897 w 1605470"/>
              <a:gd name="connsiteY157" fmla="*/ 681659 h 6858000"/>
              <a:gd name="connsiteX158" fmla="*/ 234316 w 1605470"/>
              <a:gd name="connsiteY158" fmla="*/ 635218 h 6858000"/>
              <a:gd name="connsiteX159" fmla="*/ 239327 w 1605470"/>
              <a:gd name="connsiteY159" fmla="*/ 613763 h 6858000"/>
              <a:gd name="connsiteX160" fmla="*/ 225269 w 1605470"/>
              <a:gd name="connsiteY160" fmla="*/ 598582 h 6858000"/>
              <a:gd name="connsiteX161" fmla="*/ 224950 w 1605470"/>
              <a:gd name="connsiteY161" fmla="*/ 576846 h 6858000"/>
              <a:gd name="connsiteX162" fmla="*/ 204576 w 1605470"/>
              <a:gd name="connsiteY162" fmla="*/ 530055 h 6858000"/>
              <a:gd name="connsiteX163" fmla="*/ 219064 w 1605470"/>
              <a:gd name="connsiteY163" fmla="*/ 469651 h 6858000"/>
              <a:gd name="connsiteX164" fmla="*/ 195012 w 1605470"/>
              <a:gd name="connsiteY164" fmla="*/ 448559 h 6858000"/>
              <a:gd name="connsiteX165" fmla="*/ 201434 w 1605470"/>
              <a:gd name="connsiteY165" fmla="*/ 441529 h 6858000"/>
              <a:gd name="connsiteX166" fmla="*/ 200655 w 1605470"/>
              <a:gd name="connsiteY166" fmla="*/ 428927 h 6858000"/>
              <a:gd name="connsiteX167" fmla="*/ 190059 w 1605470"/>
              <a:gd name="connsiteY167" fmla="*/ 430161 h 6858000"/>
              <a:gd name="connsiteX168" fmla="*/ 167079 w 1605470"/>
              <a:gd name="connsiteY168" fmla="*/ 367211 h 6858000"/>
              <a:gd name="connsiteX169" fmla="*/ 124571 w 1605470"/>
              <a:gd name="connsiteY169" fmla="*/ 302178 h 6858000"/>
              <a:gd name="connsiteX170" fmla="*/ 103243 w 1605470"/>
              <a:gd name="connsiteY170" fmla="*/ 211375 h 6858000"/>
              <a:gd name="connsiteX171" fmla="*/ 94571 w 1605470"/>
              <a:gd name="connsiteY171" fmla="*/ 184179 h 6858000"/>
              <a:gd name="connsiteX172" fmla="*/ 13437 w 1605470"/>
              <a:gd name="connsiteY172" fmla="*/ 19287 h 6858000"/>
              <a:gd name="connsiteX173" fmla="*/ 0 w 1605470"/>
              <a:gd name="connsiteY17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08019 w 1605470"/>
              <a:gd name="connsiteY42" fmla="*/ 5385461 h 6858000"/>
              <a:gd name="connsiteX43" fmla="*/ 622750 w 1605470"/>
              <a:gd name="connsiteY43" fmla="*/ 5363084 h 6858000"/>
              <a:gd name="connsiteX44" fmla="*/ 638731 w 1605470"/>
              <a:gd name="connsiteY44" fmla="*/ 5330009 h 6858000"/>
              <a:gd name="connsiteX45" fmla="*/ 672224 w 1605470"/>
              <a:gd name="connsiteY45" fmla="*/ 5273739 h 6858000"/>
              <a:gd name="connsiteX46" fmla="*/ 681823 w 1605470"/>
              <a:gd name="connsiteY46" fmla="*/ 5241779 h 6858000"/>
              <a:gd name="connsiteX47" fmla="*/ 693049 w 1605470"/>
              <a:gd name="connsiteY47" fmla="*/ 5225268 h 6858000"/>
              <a:gd name="connsiteX48" fmla="*/ 694069 w 1605470"/>
              <a:gd name="connsiteY48" fmla="*/ 5217684 h 6858000"/>
              <a:gd name="connsiteX49" fmla="*/ 701410 w 1605470"/>
              <a:gd name="connsiteY49" fmla="*/ 5193377 h 6858000"/>
              <a:gd name="connsiteX50" fmla="*/ 704713 w 1605470"/>
              <a:gd name="connsiteY50" fmla="*/ 5179288 h 6858000"/>
              <a:gd name="connsiteX51" fmla="*/ 705697 w 1605470"/>
              <a:gd name="connsiteY51" fmla="*/ 5173621 h 6858000"/>
              <a:gd name="connsiteX52" fmla="*/ 701331 w 1605470"/>
              <a:gd name="connsiteY52" fmla="*/ 5159961 h 6858000"/>
              <a:gd name="connsiteX53" fmla="*/ 708008 w 1605470"/>
              <a:gd name="connsiteY53" fmla="*/ 5144295 h 6858000"/>
              <a:gd name="connsiteX54" fmla="*/ 704941 w 1605470"/>
              <a:gd name="connsiteY54" fmla="*/ 5125185 h 6858000"/>
              <a:gd name="connsiteX55" fmla="*/ 711771 w 1605470"/>
              <a:gd name="connsiteY55" fmla="*/ 5121884 h 6858000"/>
              <a:gd name="connsiteX56" fmla="*/ 718807 w 1605470"/>
              <a:gd name="connsiteY56" fmla="*/ 5067850 h 6858000"/>
              <a:gd name="connsiteX57" fmla="*/ 721538 w 1605470"/>
              <a:gd name="connsiteY57" fmla="*/ 5060861 h 6858000"/>
              <a:gd name="connsiteX58" fmla="*/ 718242 w 1605470"/>
              <a:gd name="connsiteY58" fmla="*/ 5034192 h 6858000"/>
              <a:gd name="connsiteX59" fmla="*/ 719796 w 1605470"/>
              <a:gd name="connsiteY59" fmla="*/ 4993030 h 6858000"/>
              <a:gd name="connsiteX60" fmla="*/ 726705 w 1605470"/>
              <a:gd name="connsiteY60" fmla="*/ 4946844 h 6858000"/>
              <a:gd name="connsiteX61" fmla="*/ 722561 w 1605470"/>
              <a:gd name="connsiteY61" fmla="*/ 4932692 h 6858000"/>
              <a:gd name="connsiteX62" fmla="*/ 724935 w 1605470"/>
              <a:gd name="connsiteY62" fmla="*/ 4821504 h 6858000"/>
              <a:gd name="connsiteX63" fmla="*/ 732118 w 1605470"/>
              <a:gd name="connsiteY63" fmla="*/ 4801535 h 6858000"/>
              <a:gd name="connsiteX64" fmla="*/ 739787 w 1605470"/>
              <a:gd name="connsiteY64" fmla="*/ 4797794 h 6858000"/>
              <a:gd name="connsiteX65" fmla="*/ 741081 w 1605470"/>
              <a:gd name="connsiteY65" fmla="*/ 4784526 h 6858000"/>
              <a:gd name="connsiteX66" fmla="*/ 742865 w 1605470"/>
              <a:gd name="connsiteY66" fmla="*/ 4781211 h 6858000"/>
              <a:gd name="connsiteX67" fmla="*/ 751652 w 1605470"/>
              <a:gd name="connsiteY67" fmla="*/ 4761984 h 6858000"/>
              <a:gd name="connsiteX68" fmla="*/ 747700 w 1605470"/>
              <a:gd name="connsiteY68" fmla="*/ 4690749 h 6858000"/>
              <a:gd name="connsiteX69" fmla="*/ 743180 w 1605470"/>
              <a:gd name="connsiteY69" fmla="*/ 4584173 h 6858000"/>
              <a:gd name="connsiteX70" fmla="*/ 738263 w 1605470"/>
              <a:gd name="connsiteY70" fmla="*/ 4444346 h 6858000"/>
              <a:gd name="connsiteX71" fmla="*/ 756542 w 1605470"/>
              <a:gd name="connsiteY71" fmla="*/ 4350346 h 6858000"/>
              <a:gd name="connsiteX72" fmla="*/ 715481 w 1605470"/>
              <a:gd name="connsiteY72" fmla="*/ 4214165 h 6858000"/>
              <a:gd name="connsiteX73" fmla="*/ 719554 w 1605470"/>
              <a:gd name="connsiteY73" fmla="*/ 4090296 h 6858000"/>
              <a:gd name="connsiteX74" fmla="*/ 704810 w 1605470"/>
              <a:gd name="connsiteY74" fmla="*/ 4033999 h 6858000"/>
              <a:gd name="connsiteX75" fmla="*/ 705959 w 1605470"/>
              <a:gd name="connsiteY75" fmla="*/ 4031933 h 6858000"/>
              <a:gd name="connsiteX76" fmla="*/ 704535 w 1605470"/>
              <a:gd name="connsiteY76" fmla="*/ 4013953 h 6858000"/>
              <a:gd name="connsiteX77" fmla="*/ 700443 w 1605470"/>
              <a:gd name="connsiteY77" fmla="*/ 4010511 h 6858000"/>
              <a:gd name="connsiteX78" fmla="*/ 698282 w 1605470"/>
              <a:gd name="connsiteY78" fmla="*/ 3998331 h 6858000"/>
              <a:gd name="connsiteX79" fmla="*/ 690830 w 1605470"/>
              <a:gd name="connsiteY79" fmla="*/ 3974753 h 6858000"/>
              <a:gd name="connsiteX80" fmla="*/ 692428 w 1605470"/>
              <a:gd name="connsiteY80" fmla="*/ 3969950 h 6858000"/>
              <a:gd name="connsiteX81" fmla="*/ 685850 w 1605470"/>
              <a:gd name="connsiteY81" fmla="*/ 3933779 h 6858000"/>
              <a:gd name="connsiteX82" fmla="*/ 687181 w 1605470"/>
              <a:gd name="connsiteY82" fmla="*/ 3933093 h 6858000"/>
              <a:gd name="connsiteX83" fmla="*/ 691535 w 1605470"/>
              <a:gd name="connsiteY83" fmla="*/ 3922082 h 6858000"/>
              <a:gd name="connsiteX84" fmla="*/ 696613 w 1605470"/>
              <a:gd name="connsiteY84" fmla="*/ 3901461 h 6858000"/>
              <a:gd name="connsiteX85" fmla="*/ 719207 w 1605470"/>
              <a:gd name="connsiteY85" fmla="*/ 3813873 h 6858000"/>
              <a:gd name="connsiteX86" fmla="*/ 718632 w 1605470"/>
              <a:gd name="connsiteY86" fmla="*/ 3806161 h 6858000"/>
              <a:gd name="connsiteX87" fmla="*/ 718939 w 1605470"/>
              <a:gd name="connsiteY87" fmla="*/ 3805957 h 6858000"/>
              <a:gd name="connsiteX88" fmla="*/ 718966 w 1605470"/>
              <a:gd name="connsiteY88" fmla="*/ 3797724 h 6858000"/>
              <a:gd name="connsiteX89" fmla="*/ 717581 w 1605470"/>
              <a:gd name="connsiteY89" fmla="*/ 3792098 h 6858000"/>
              <a:gd name="connsiteX90" fmla="*/ 716465 w 1605470"/>
              <a:gd name="connsiteY90" fmla="*/ 3777135 h 6858000"/>
              <a:gd name="connsiteX91" fmla="*/ 718198 w 1605470"/>
              <a:gd name="connsiteY91" fmla="*/ 3771656 h 6858000"/>
              <a:gd name="connsiteX92" fmla="*/ 721941 w 1605470"/>
              <a:gd name="connsiteY92" fmla="*/ 3769007 h 6858000"/>
              <a:gd name="connsiteX93" fmla="*/ 721407 w 1605470"/>
              <a:gd name="connsiteY93" fmla="*/ 3767709 h 6858000"/>
              <a:gd name="connsiteX94" fmla="*/ 730103 w 1605470"/>
              <a:gd name="connsiteY94" fmla="*/ 3738082 h 6858000"/>
              <a:gd name="connsiteX95" fmla="*/ 737449 w 1605470"/>
              <a:gd name="connsiteY95" fmla="*/ 3673397 h 6858000"/>
              <a:gd name="connsiteX96" fmla="*/ 736745 w 1605470"/>
              <a:gd name="connsiteY96" fmla="*/ 3637109 h 6858000"/>
              <a:gd name="connsiteX97" fmla="*/ 740188 w 1605470"/>
              <a:gd name="connsiteY97" fmla="*/ 3536883 h 6858000"/>
              <a:gd name="connsiteX98" fmla="*/ 747726 w 1605470"/>
              <a:gd name="connsiteY98" fmla="*/ 3435652 h 6858000"/>
              <a:gd name="connsiteX99" fmla="*/ 774383 w 1605470"/>
              <a:gd name="connsiteY99" fmla="*/ 3381564 h 6858000"/>
              <a:gd name="connsiteX100" fmla="*/ 774870 w 1605470"/>
              <a:gd name="connsiteY100" fmla="*/ 3375761 h 6858000"/>
              <a:gd name="connsiteX101" fmla="*/ 770510 w 1605470"/>
              <a:gd name="connsiteY101" fmla="*/ 3361844 h 6858000"/>
              <a:gd name="connsiteX102" fmla="*/ 767933 w 1605470"/>
              <a:gd name="connsiteY102" fmla="*/ 3356929 h 6858000"/>
              <a:gd name="connsiteX103" fmla="*/ 766158 w 1605470"/>
              <a:gd name="connsiteY103" fmla="*/ 3349058 h 6858000"/>
              <a:gd name="connsiteX104" fmla="*/ 766414 w 1605470"/>
              <a:gd name="connsiteY104" fmla="*/ 3348763 h 6858000"/>
              <a:gd name="connsiteX105" fmla="*/ 764166 w 1605470"/>
              <a:gd name="connsiteY105" fmla="*/ 3341588 h 6858000"/>
              <a:gd name="connsiteX106" fmla="*/ 749397 w 1605470"/>
              <a:gd name="connsiteY106" fmla="*/ 3307769 h 6858000"/>
              <a:gd name="connsiteX107" fmla="*/ 766960 w 1605470"/>
              <a:gd name="connsiteY107" fmla="*/ 3250522 h 6858000"/>
              <a:gd name="connsiteX108" fmla="*/ 767385 w 1605470"/>
              <a:gd name="connsiteY108" fmla="*/ 3229163 h 6858000"/>
              <a:gd name="connsiteX109" fmla="*/ 769208 w 1605470"/>
              <a:gd name="connsiteY109" fmla="*/ 3217217 h 6858000"/>
              <a:gd name="connsiteX110" fmla="*/ 770350 w 1605470"/>
              <a:gd name="connsiteY110" fmla="*/ 3216125 h 6858000"/>
              <a:gd name="connsiteX111" fmla="*/ 756043 w 1605470"/>
              <a:gd name="connsiteY111" fmla="*/ 3183755 h 6858000"/>
              <a:gd name="connsiteX112" fmla="*/ 756544 w 1605470"/>
              <a:gd name="connsiteY112" fmla="*/ 3178642 h 6858000"/>
              <a:gd name="connsiteX113" fmla="*/ 744144 w 1605470"/>
              <a:gd name="connsiteY113" fmla="*/ 3158586 h 6858000"/>
              <a:gd name="connsiteX114" fmla="*/ 739378 w 1605470"/>
              <a:gd name="connsiteY114" fmla="*/ 3147669 h 6858000"/>
              <a:gd name="connsiteX115" fmla="*/ 734648 w 1605470"/>
              <a:gd name="connsiteY115" fmla="*/ 3145733 h 6858000"/>
              <a:gd name="connsiteX116" fmla="*/ 729329 w 1605470"/>
              <a:gd name="connsiteY116" fmla="*/ 3129034 h 6858000"/>
              <a:gd name="connsiteX117" fmla="*/ 729994 w 1605470"/>
              <a:gd name="connsiteY117" fmla="*/ 3126682 h 6858000"/>
              <a:gd name="connsiteX118" fmla="*/ 720862 w 1605470"/>
              <a:gd name="connsiteY118" fmla="*/ 3114519 h 6858000"/>
              <a:gd name="connsiteX119" fmla="*/ 707471 w 1605470"/>
              <a:gd name="connsiteY119" fmla="*/ 3106272 h 6858000"/>
              <a:gd name="connsiteX120" fmla="*/ 680201 w 1605470"/>
              <a:gd name="connsiteY120" fmla="*/ 2958185 h 6858000"/>
              <a:gd name="connsiteX121" fmla="*/ 622815 w 1605470"/>
              <a:gd name="connsiteY121" fmla="*/ 2762989 h 6858000"/>
              <a:gd name="connsiteX122" fmla="*/ 571733 w 1605470"/>
              <a:gd name="connsiteY122" fmla="*/ 2554718 h 6858000"/>
              <a:gd name="connsiteX123" fmla="*/ 551827 w 1605470"/>
              <a:gd name="connsiteY123" fmla="*/ 2485734 h 6858000"/>
              <a:gd name="connsiteX124" fmla="*/ 542550 w 1605470"/>
              <a:gd name="connsiteY124" fmla="*/ 2447068 h 6858000"/>
              <a:gd name="connsiteX125" fmla="*/ 529511 w 1605470"/>
              <a:gd name="connsiteY125" fmla="*/ 2425819 h 6858000"/>
              <a:gd name="connsiteX126" fmla="*/ 528878 w 1605470"/>
              <a:gd name="connsiteY126" fmla="*/ 2408971 h 6858000"/>
              <a:gd name="connsiteX127" fmla="*/ 535510 w 1605470"/>
              <a:gd name="connsiteY127" fmla="*/ 2402874 h 6858000"/>
              <a:gd name="connsiteX128" fmla="*/ 538122 w 1605470"/>
              <a:gd name="connsiteY128" fmla="*/ 2381443 h 6858000"/>
              <a:gd name="connsiteX129" fmla="*/ 514451 w 1605470"/>
              <a:gd name="connsiteY129" fmla="*/ 2261920 h 6858000"/>
              <a:gd name="connsiteX130" fmla="*/ 486968 w 1605470"/>
              <a:gd name="connsiteY130" fmla="*/ 2182937 h 6858000"/>
              <a:gd name="connsiteX131" fmla="*/ 488555 w 1605470"/>
              <a:gd name="connsiteY131" fmla="*/ 2155135 h 6858000"/>
              <a:gd name="connsiteX132" fmla="*/ 486013 w 1605470"/>
              <a:gd name="connsiteY132" fmla="*/ 2118008 h 6858000"/>
              <a:gd name="connsiteX133" fmla="*/ 487006 w 1605470"/>
              <a:gd name="connsiteY133" fmla="*/ 2050531 h 6858000"/>
              <a:gd name="connsiteX134" fmla="*/ 478812 w 1605470"/>
              <a:gd name="connsiteY134" fmla="*/ 1963269 h 6858000"/>
              <a:gd name="connsiteX135" fmla="*/ 442619 w 1605470"/>
              <a:gd name="connsiteY135" fmla="*/ 1910499 h 6858000"/>
              <a:gd name="connsiteX136" fmla="*/ 446785 w 1605470"/>
              <a:gd name="connsiteY136" fmla="*/ 1903212 h 6858000"/>
              <a:gd name="connsiteX137" fmla="*/ 436547 w 1605470"/>
              <a:gd name="connsiteY137" fmla="*/ 1861531 h 6858000"/>
              <a:gd name="connsiteX138" fmla="*/ 390346 w 1605470"/>
              <a:gd name="connsiteY138" fmla="*/ 1732919 h 6858000"/>
              <a:gd name="connsiteX139" fmla="*/ 362657 w 1605470"/>
              <a:gd name="connsiteY139" fmla="*/ 1663540 h 6858000"/>
              <a:gd name="connsiteX140" fmla="*/ 361783 w 1605470"/>
              <a:gd name="connsiteY140" fmla="*/ 1615777 h 6858000"/>
              <a:gd name="connsiteX141" fmla="*/ 342578 w 1605470"/>
              <a:gd name="connsiteY141" fmla="*/ 1563678 h 6858000"/>
              <a:gd name="connsiteX142" fmla="*/ 355658 w 1605470"/>
              <a:gd name="connsiteY142" fmla="*/ 1519474 h 6858000"/>
              <a:gd name="connsiteX143" fmla="*/ 348400 w 1605470"/>
              <a:gd name="connsiteY143" fmla="*/ 1477995 h 6858000"/>
              <a:gd name="connsiteX144" fmla="*/ 334485 w 1605470"/>
              <a:gd name="connsiteY144" fmla="*/ 1373769 h 6858000"/>
              <a:gd name="connsiteX145" fmla="*/ 342792 w 1605470"/>
              <a:gd name="connsiteY145" fmla="*/ 1307086 h 6858000"/>
              <a:gd name="connsiteX146" fmla="*/ 343980 w 1605470"/>
              <a:gd name="connsiteY146" fmla="*/ 1189033 h 6858000"/>
              <a:gd name="connsiteX147" fmla="*/ 348665 w 1605470"/>
              <a:gd name="connsiteY147" fmla="*/ 1168288 h 6858000"/>
              <a:gd name="connsiteX148" fmla="*/ 340947 w 1605470"/>
              <a:gd name="connsiteY148" fmla="*/ 1142577 h 6858000"/>
              <a:gd name="connsiteX149" fmla="*/ 330253 w 1605470"/>
              <a:gd name="connsiteY149" fmla="*/ 1088484 h 6858000"/>
              <a:gd name="connsiteX150" fmla="*/ 318989 w 1605470"/>
              <a:gd name="connsiteY150" fmla="*/ 1016103 h 6858000"/>
              <a:gd name="connsiteX151" fmla="*/ 320445 w 1605470"/>
              <a:gd name="connsiteY151" fmla="*/ 932283 h 6858000"/>
              <a:gd name="connsiteX152" fmla="*/ 322681 w 1605470"/>
              <a:gd name="connsiteY152" fmla="*/ 915925 h 6858000"/>
              <a:gd name="connsiteX153" fmla="*/ 315310 w 1605470"/>
              <a:gd name="connsiteY153" fmla="*/ 896999 h 6858000"/>
              <a:gd name="connsiteX154" fmla="*/ 284718 w 1605470"/>
              <a:gd name="connsiteY154" fmla="*/ 821517 h 6858000"/>
              <a:gd name="connsiteX155" fmla="*/ 263668 w 1605470"/>
              <a:gd name="connsiteY155" fmla="*/ 751353 h 6858000"/>
              <a:gd name="connsiteX156" fmla="*/ 263226 w 1605470"/>
              <a:gd name="connsiteY156" fmla="*/ 721230 h 6858000"/>
              <a:gd name="connsiteX157" fmla="*/ 248897 w 1605470"/>
              <a:gd name="connsiteY157" fmla="*/ 681659 h 6858000"/>
              <a:gd name="connsiteX158" fmla="*/ 234316 w 1605470"/>
              <a:gd name="connsiteY158" fmla="*/ 635218 h 6858000"/>
              <a:gd name="connsiteX159" fmla="*/ 239327 w 1605470"/>
              <a:gd name="connsiteY159" fmla="*/ 613763 h 6858000"/>
              <a:gd name="connsiteX160" fmla="*/ 225269 w 1605470"/>
              <a:gd name="connsiteY160" fmla="*/ 598582 h 6858000"/>
              <a:gd name="connsiteX161" fmla="*/ 224950 w 1605470"/>
              <a:gd name="connsiteY161" fmla="*/ 576846 h 6858000"/>
              <a:gd name="connsiteX162" fmla="*/ 204576 w 1605470"/>
              <a:gd name="connsiteY162" fmla="*/ 530055 h 6858000"/>
              <a:gd name="connsiteX163" fmla="*/ 219064 w 1605470"/>
              <a:gd name="connsiteY163" fmla="*/ 469651 h 6858000"/>
              <a:gd name="connsiteX164" fmla="*/ 195012 w 1605470"/>
              <a:gd name="connsiteY164" fmla="*/ 448559 h 6858000"/>
              <a:gd name="connsiteX165" fmla="*/ 201434 w 1605470"/>
              <a:gd name="connsiteY165" fmla="*/ 441529 h 6858000"/>
              <a:gd name="connsiteX166" fmla="*/ 200655 w 1605470"/>
              <a:gd name="connsiteY166" fmla="*/ 428927 h 6858000"/>
              <a:gd name="connsiteX167" fmla="*/ 190059 w 1605470"/>
              <a:gd name="connsiteY167" fmla="*/ 430161 h 6858000"/>
              <a:gd name="connsiteX168" fmla="*/ 167079 w 1605470"/>
              <a:gd name="connsiteY168" fmla="*/ 367211 h 6858000"/>
              <a:gd name="connsiteX169" fmla="*/ 124571 w 1605470"/>
              <a:gd name="connsiteY169" fmla="*/ 302178 h 6858000"/>
              <a:gd name="connsiteX170" fmla="*/ 103243 w 1605470"/>
              <a:gd name="connsiteY170" fmla="*/ 211375 h 6858000"/>
              <a:gd name="connsiteX171" fmla="*/ 94571 w 1605470"/>
              <a:gd name="connsiteY171" fmla="*/ 184179 h 6858000"/>
              <a:gd name="connsiteX172" fmla="*/ 13437 w 1605470"/>
              <a:gd name="connsiteY172" fmla="*/ 19287 h 6858000"/>
              <a:gd name="connsiteX173" fmla="*/ 0 w 1605470"/>
              <a:gd name="connsiteY17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63084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56542 w 1605470"/>
              <a:gd name="connsiteY70" fmla="*/ 4350346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56542 w 1605470"/>
              <a:gd name="connsiteY70" fmla="*/ 4350346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37964 w 1605470"/>
              <a:gd name="connsiteY61" fmla="*/ 4858827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44206 w 1605470"/>
              <a:gd name="connsiteY39" fmla="*/ 5641620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37964 w 1605470"/>
              <a:gd name="connsiteY61" fmla="*/ 4858827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44206 w 1605470"/>
              <a:gd name="connsiteY39" fmla="*/ 5641620 h 6858000"/>
              <a:gd name="connsiteX40" fmla="*/ 591557 w 1605470"/>
              <a:gd name="connsiteY40" fmla="*/ 5476393 h 6858000"/>
              <a:gd name="connsiteX41" fmla="*/ 622750 w 1605470"/>
              <a:gd name="connsiteY41" fmla="*/ 5396260 h 6858000"/>
              <a:gd name="connsiteX42" fmla="*/ 638731 w 1605470"/>
              <a:gd name="connsiteY42" fmla="*/ 5330009 h 6858000"/>
              <a:gd name="connsiteX43" fmla="*/ 672224 w 1605470"/>
              <a:gd name="connsiteY43" fmla="*/ 5273739 h 6858000"/>
              <a:gd name="connsiteX44" fmla="*/ 681823 w 1605470"/>
              <a:gd name="connsiteY44" fmla="*/ 5241779 h 6858000"/>
              <a:gd name="connsiteX45" fmla="*/ 693049 w 1605470"/>
              <a:gd name="connsiteY45" fmla="*/ 5225268 h 6858000"/>
              <a:gd name="connsiteX46" fmla="*/ 694069 w 1605470"/>
              <a:gd name="connsiteY46" fmla="*/ 5217684 h 6858000"/>
              <a:gd name="connsiteX47" fmla="*/ 701410 w 1605470"/>
              <a:gd name="connsiteY47" fmla="*/ 5193377 h 6858000"/>
              <a:gd name="connsiteX48" fmla="*/ 704713 w 1605470"/>
              <a:gd name="connsiteY48" fmla="*/ 5179288 h 6858000"/>
              <a:gd name="connsiteX49" fmla="*/ 705697 w 1605470"/>
              <a:gd name="connsiteY49" fmla="*/ 5173621 h 6858000"/>
              <a:gd name="connsiteX50" fmla="*/ 701331 w 1605470"/>
              <a:gd name="connsiteY50" fmla="*/ 5159961 h 6858000"/>
              <a:gd name="connsiteX51" fmla="*/ 708008 w 1605470"/>
              <a:gd name="connsiteY51" fmla="*/ 5144295 h 6858000"/>
              <a:gd name="connsiteX52" fmla="*/ 704941 w 1605470"/>
              <a:gd name="connsiteY52" fmla="*/ 5125185 h 6858000"/>
              <a:gd name="connsiteX53" fmla="*/ 711771 w 1605470"/>
              <a:gd name="connsiteY53" fmla="*/ 5121884 h 6858000"/>
              <a:gd name="connsiteX54" fmla="*/ 718807 w 1605470"/>
              <a:gd name="connsiteY54" fmla="*/ 5067850 h 6858000"/>
              <a:gd name="connsiteX55" fmla="*/ 721538 w 1605470"/>
              <a:gd name="connsiteY55" fmla="*/ 5060861 h 6858000"/>
              <a:gd name="connsiteX56" fmla="*/ 718242 w 1605470"/>
              <a:gd name="connsiteY56" fmla="*/ 5034192 h 6858000"/>
              <a:gd name="connsiteX57" fmla="*/ 719796 w 1605470"/>
              <a:gd name="connsiteY57" fmla="*/ 4993030 h 6858000"/>
              <a:gd name="connsiteX58" fmla="*/ 726705 w 1605470"/>
              <a:gd name="connsiteY58" fmla="*/ 4946844 h 6858000"/>
              <a:gd name="connsiteX59" fmla="*/ 722561 w 1605470"/>
              <a:gd name="connsiteY59" fmla="*/ 4932692 h 6858000"/>
              <a:gd name="connsiteX60" fmla="*/ 737964 w 1605470"/>
              <a:gd name="connsiteY60" fmla="*/ 4858827 h 6858000"/>
              <a:gd name="connsiteX61" fmla="*/ 732118 w 1605470"/>
              <a:gd name="connsiteY61" fmla="*/ 4801535 h 6858000"/>
              <a:gd name="connsiteX62" fmla="*/ 739787 w 1605470"/>
              <a:gd name="connsiteY62" fmla="*/ 4797794 h 6858000"/>
              <a:gd name="connsiteX63" fmla="*/ 741081 w 1605470"/>
              <a:gd name="connsiteY63" fmla="*/ 4784526 h 6858000"/>
              <a:gd name="connsiteX64" fmla="*/ 742865 w 1605470"/>
              <a:gd name="connsiteY64" fmla="*/ 4781211 h 6858000"/>
              <a:gd name="connsiteX65" fmla="*/ 751652 w 1605470"/>
              <a:gd name="connsiteY65" fmla="*/ 4761984 h 6858000"/>
              <a:gd name="connsiteX66" fmla="*/ 747700 w 1605470"/>
              <a:gd name="connsiteY66" fmla="*/ 4690749 h 6858000"/>
              <a:gd name="connsiteX67" fmla="*/ 743180 w 1605470"/>
              <a:gd name="connsiteY67" fmla="*/ 4584173 h 6858000"/>
              <a:gd name="connsiteX68" fmla="*/ 738263 w 1605470"/>
              <a:gd name="connsiteY68" fmla="*/ 4444346 h 6858000"/>
              <a:gd name="connsiteX69" fmla="*/ 734828 w 1605470"/>
              <a:gd name="connsiteY69" fmla="*/ 4375228 h 6858000"/>
              <a:gd name="connsiteX70" fmla="*/ 715481 w 1605470"/>
              <a:gd name="connsiteY70" fmla="*/ 4214165 h 6858000"/>
              <a:gd name="connsiteX71" fmla="*/ 719554 w 1605470"/>
              <a:gd name="connsiteY71" fmla="*/ 4090296 h 6858000"/>
              <a:gd name="connsiteX72" fmla="*/ 704810 w 1605470"/>
              <a:gd name="connsiteY72" fmla="*/ 4033999 h 6858000"/>
              <a:gd name="connsiteX73" fmla="*/ 705959 w 1605470"/>
              <a:gd name="connsiteY73" fmla="*/ 4031933 h 6858000"/>
              <a:gd name="connsiteX74" fmla="*/ 704535 w 1605470"/>
              <a:gd name="connsiteY74" fmla="*/ 4013953 h 6858000"/>
              <a:gd name="connsiteX75" fmla="*/ 700443 w 1605470"/>
              <a:gd name="connsiteY75" fmla="*/ 4010511 h 6858000"/>
              <a:gd name="connsiteX76" fmla="*/ 698282 w 1605470"/>
              <a:gd name="connsiteY76" fmla="*/ 3998331 h 6858000"/>
              <a:gd name="connsiteX77" fmla="*/ 690830 w 1605470"/>
              <a:gd name="connsiteY77" fmla="*/ 3974753 h 6858000"/>
              <a:gd name="connsiteX78" fmla="*/ 692428 w 1605470"/>
              <a:gd name="connsiteY78" fmla="*/ 3969950 h 6858000"/>
              <a:gd name="connsiteX79" fmla="*/ 685850 w 1605470"/>
              <a:gd name="connsiteY79" fmla="*/ 3933779 h 6858000"/>
              <a:gd name="connsiteX80" fmla="*/ 687181 w 1605470"/>
              <a:gd name="connsiteY80" fmla="*/ 3933093 h 6858000"/>
              <a:gd name="connsiteX81" fmla="*/ 691535 w 1605470"/>
              <a:gd name="connsiteY81" fmla="*/ 3922082 h 6858000"/>
              <a:gd name="connsiteX82" fmla="*/ 696613 w 1605470"/>
              <a:gd name="connsiteY82" fmla="*/ 3901461 h 6858000"/>
              <a:gd name="connsiteX83" fmla="*/ 719207 w 1605470"/>
              <a:gd name="connsiteY83" fmla="*/ 3813873 h 6858000"/>
              <a:gd name="connsiteX84" fmla="*/ 718632 w 1605470"/>
              <a:gd name="connsiteY84" fmla="*/ 3806161 h 6858000"/>
              <a:gd name="connsiteX85" fmla="*/ 718939 w 1605470"/>
              <a:gd name="connsiteY85" fmla="*/ 3805957 h 6858000"/>
              <a:gd name="connsiteX86" fmla="*/ 718966 w 1605470"/>
              <a:gd name="connsiteY86" fmla="*/ 3797724 h 6858000"/>
              <a:gd name="connsiteX87" fmla="*/ 717581 w 1605470"/>
              <a:gd name="connsiteY87" fmla="*/ 3792098 h 6858000"/>
              <a:gd name="connsiteX88" fmla="*/ 716465 w 1605470"/>
              <a:gd name="connsiteY88" fmla="*/ 3777135 h 6858000"/>
              <a:gd name="connsiteX89" fmla="*/ 718198 w 1605470"/>
              <a:gd name="connsiteY89" fmla="*/ 3771656 h 6858000"/>
              <a:gd name="connsiteX90" fmla="*/ 721941 w 1605470"/>
              <a:gd name="connsiteY90" fmla="*/ 3769007 h 6858000"/>
              <a:gd name="connsiteX91" fmla="*/ 721407 w 1605470"/>
              <a:gd name="connsiteY91" fmla="*/ 3767709 h 6858000"/>
              <a:gd name="connsiteX92" fmla="*/ 730103 w 1605470"/>
              <a:gd name="connsiteY92" fmla="*/ 3738082 h 6858000"/>
              <a:gd name="connsiteX93" fmla="*/ 737449 w 1605470"/>
              <a:gd name="connsiteY93" fmla="*/ 3673397 h 6858000"/>
              <a:gd name="connsiteX94" fmla="*/ 736745 w 1605470"/>
              <a:gd name="connsiteY94" fmla="*/ 3637109 h 6858000"/>
              <a:gd name="connsiteX95" fmla="*/ 740188 w 1605470"/>
              <a:gd name="connsiteY95" fmla="*/ 3536883 h 6858000"/>
              <a:gd name="connsiteX96" fmla="*/ 747726 w 1605470"/>
              <a:gd name="connsiteY96" fmla="*/ 3435652 h 6858000"/>
              <a:gd name="connsiteX97" fmla="*/ 774383 w 1605470"/>
              <a:gd name="connsiteY97" fmla="*/ 3381564 h 6858000"/>
              <a:gd name="connsiteX98" fmla="*/ 774870 w 1605470"/>
              <a:gd name="connsiteY98" fmla="*/ 3375761 h 6858000"/>
              <a:gd name="connsiteX99" fmla="*/ 770510 w 1605470"/>
              <a:gd name="connsiteY99" fmla="*/ 3361844 h 6858000"/>
              <a:gd name="connsiteX100" fmla="*/ 767933 w 1605470"/>
              <a:gd name="connsiteY100" fmla="*/ 3356929 h 6858000"/>
              <a:gd name="connsiteX101" fmla="*/ 766158 w 1605470"/>
              <a:gd name="connsiteY101" fmla="*/ 3349058 h 6858000"/>
              <a:gd name="connsiteX102" fmla="*/ 766414 w 1605470"/>
              <a:gd name="connsiteY102" fmla="*/ 3348763 h 6858000"/>
              <a:gd name="connsiteX103" fmla="*/ 764166 w 1605470"/>
              <a:gd name="connsiteY103" fmla="*/ 3341588 h 6858000"/>
              <a:gd name="connsiteX104" fmla="*/ 749397 w 1605470"/>
              <a:gd name="connsiteY104" fmla="*/ 3307769 h 6858000"/>
              <a:gd name="connsiteX105" fmla="*/ 766960 w 1605470"/>
              <a:gd name="connsiteY105" fmla="*/ 3250522 h 6858000"/>
              <a:gd name="connsiteX106" fmla="*/ 767385 w 1605470"/>
              <a:gd name="connsiteY106" fmla="*/ 3229163 h 6858000"/>
              <a:gd name="connsiteX107" fmla="*/ 769208 w 1605470"/>
              <a:gd name="connsiteY107" fmla="*/ 3217217 h 6858000"/>
              <a:gd name="connsiteX108" fmla="*/ 770350 w 1605470"/>
              <a:gd name="connsiteY108" fmla="*/ 3216125 h 6858000"/>
              <a:gd name="connsiteX109" fmla="*/ 756043 w 1605470"/>
              <a:gd name="connsiteY109" fmla="*/ 3183755 h 6858000"/>
              <a:gd name="connsiteX110" fmla="*/ 756544 w 1605470"/>
              <a:gd name="connsiteY110" fmla="*/ 3178642 h 6858000"/>
              <a:gd name="connsiteX111" fmla="*/ 744144 w 1605470"/>
              <a:gd name="connsiteY111" fmla="*/ 3158586 h 6858000"/>
              <a:gd name="connsiteX112" fmla="*/ 739378 w 1605470"/>
              <a:gd name="connsiteY112" fmla="*/ 3147669 h 6858000"/>
              <a:gd name="connsiteX113" fmla="*/ 734648 w 1605470"/>
              <a:gd name="connsiteY113" fmla="*/ 3145733 h 6858000"/>
              <a:gd name="connsiteX114" fmla="*/ 729329 w 1605470"/>
              <a:gd name="connsiteY114" fmla="*/ 3129034 h 6858000"/>
              <a:gd name="connsiteX115" fmla="*/ 729994 w 1605470"/>
              <a:gd name="connsiteY115" fmla="*/ 3126682 h 6858000"/>
              <a:gd name="connsiteX116" fmla="*/ 720862 w 1605470"/>
              <a:gd name="connsiteY116" fmla="*/ 3114519 h 6858000"/>
              <a:gd name="connsiteX117" fmla="*/ 707471 w 1605470"/>
              <a:gd name="connsiteY117" fmla="*/ 3106272 h 6858000"/>
              <a:gd name="connsiteX118" fmla="*/ 680201 w 1605470"/>
              <a:gd name="connsiteY118" fmla="*/ 2958185 h 6858000"/>
              <a:gd name="connsiteX119" fmla="*/ 622815 w 1605470"/>
              <a:gd name="connsiteY119" fmla="*/ 2762989 h 6858000"/>
              <a:gd name="connsiteX120" fmla="*/ 571733 w 1605470"/>
              <a:gd name="connsiteY120" fmla="*/ 2554718 h 6858000"/>
              <a:gd name="connsiteX121" fmla="*/ 551827 w 1605470"/>
              <a:gd name="connsiteY121" fmla="*/ 2485734 h 6858000"/>
              <a:gd name="connsiteX122" fmla="*/ 542550 w 1605470"/>
              <a:gd name="connsiteY122" fmla="*/ 2447068 h 6858000"/>
              <a:gd name="connsiteX123" fmla="*/ 529511 w 1605470"/>
              <a:gd name="connsiteY123" fmla="*/ 2425819 h 6858000"/>
              <a:gd name="connsiteX124" fmla="*/ 528878 w 1605470"/>
              <a:gd name="connsiteY124" fmla="*/ 2408971 h 6858000"/>
              <a:gd name="connsiteX125" fmla="*/ 535510 w 1605470"/>
              <a:gd name="connsiteY125" fmla="*/ 2402874 h 6858000"/>
              <a:gd name="connsiteX126" fmla="*/ 538122 w 1605470"/>
              <a:gd name="connsiteY126" fmla="*/ 2381443 h 6858000"/>
              <a:gd name="connsiteX127" fmla="*/ 514451 w 1605470"/>
              <a:gd name="connsiteY127" fmla="*/ 2261920 h 6858000"/>
              <a:gd name="connsiteX128" fmla="*/ 504338 w 1605470"/>
              <a:gd name="connsiteY128" fmla="*/ 2195378 h 6858000"/>
              <a:gd name="connsiteX129" fmla="*/ 488555 w 1605470"/>
              <a:gd name="connsiteY129" fmla="*/ 2155135 h 6858000"/>
              <a:gd name="connsiteX130" fmla="*/ 486013 w 1605470"/>
              <a:gd name="connsiteY130" fmla="*/ 2118008 h 6858000"/>
              <a:gd name="connsiteX131" fmla="*/ 487006 w 1605470"/>
              <a:gd name="connsiteY131" fmla="*/ 2050531 h 6858000"/>
              <a:gd name="connsiteX132" fmla="*/ 478812 w 1605470"/>
              <a:gd name="connsiteY132" fmla="*/ 1963269 h 6858000"/>
              <a:gd name="connsiteX133" fmla="*/ 459990 w 1605470"/>
              <a:gd name="connsiteY133" fmla="*/ 1906352 h 6858000"/>
              <a:gd name="connsiteX134" fmla="*/ 436547 w 1605470"/>
              <a:gd name="connsiteY134" fmla="*/ 1861531 h 6858000"/>
              <a:gd name="connsiteX135" fmla="*/ 390346 w 1605470"/>
              <a:gd name="connsiteY135" fmla="*/ 1732919 h 6858000"/>
              <a:gd name="connsiteX136" fmla="*/ 362657 w 1605470"/>
              <a:gd name="connsiteY136" fmla="*/ 1663540 h 6858000"/>
              <a:gd name="connsiteX137" fmla="*/ 361783 w 1605470"/>
              <a:gd name="connsiteY137" fmla="*/ 1615777 h 6858000"/>
              <a:gd name="connsiteX138" fmla="*/ 342578 w 1605470"/>
              <a:gd name="connsiteY138" fmla="*/ 1563678 h 6858000"/>
              <a:gd name="connsiteX139" fmla="*/ 355658 w 1605470"/>
              <a:gd name="connsiteY139" fmla="*/ 1519474 h 6858000"/>
              <a:gd name="connsiteX140" fmla="*/ 348400 w 1605470"/>
              <a:gd name="connsiteY140" fmla="*/ 1477995 h 6858000"/>
              <a:gd name="connsiteX141" fmla="*/ 334485 w 1605470"/>
              <a:gd name="connsiteY141" fmla="*/ 1373769 h 6858000"/>
              <a:gd name="connsiteX142" fmla="*/ 342792 w 1605470"/>
              <a:gd name="connsiteY142" fmla="*/ 1307086 h 6858000"/>
              <a:gd name="connsiteX143" fmla="*/ 343980 w 1605470"/>
              <a:gd name="connsiteY143" fmla="*/ 1189033 h 6858000"/>
              <a:gd name="connsiteX144" fmla="*/ 348665 w 1605470"/>
              <a:gd name="connsiteY144" fmla="*/ 1168288 h 6858000"/>
              <a:gd name="connsiteX145" fmla="*/ 340947 w 1605470"/>
              <a:gd name="connsiteY145" fmla="*/ 1142577 h 6858000"/>
              <a:gd name="connsiteX146" fmla="*/ 330253 w 1605470"/>
              <a:gd name="connsiteY146" fmla="*/ 1088484 h 6858000"/>
              <a:gd name="connsiteX147" fmla="*/ 318989 w 1605470"/>
              <a:gd name="connsiteY147" fmla="*/ 1016103 h 6858000"/>
              <a:gd name="connsiteX148" fmla="*/ 320445 w 1605470"/>
              <a:gd name="connsiteY148" fmla="*/ 932283 h 6858000"/>
              <a:gd name="connsiteX149" fmla="*/ 322681 w 1605470"/>
              <a:gd name="connsiteY149" fmla="*/ 915925 h 6858000"/>
              <a:gd name="connsiteX150" fmla="*/ 315310 w 1605470"/>
              <a:gd name="connsiteY150" fmla="*/ 896999 h 6858000"/>
              <a:gd name="connsiteX151" fmla="*/ 284718 w 1605470"/>
              <a:gd name="connsiteY151" fmla="*/ 821517 h 6858000"/>
              <a:gd name="connsiteX152" fmla="*/ 263668 w 1605470"/>
              <a:gd name="connsiteY152" fmla="*/ 751353 h 6858000"/>
              <a:gd name="connsiteX153" fmla="*/ 263226 w 1605470"/>
              <a:gd name="connsiteY153" fmla="*/ 721230 h 6858000"/>
              <a:gd name="connsiteX154" fmla="*/ 248897 w 1605470"/>
              <a:gd name="connsiteY154" fmla="*/ 681659 h 6858000"/>
              <a:gd name="connsiteX155" fmla="*/ 234316 w 1605470"/>
              <a:gd name="connsiteY155" fmla="*/ 635218 h 6858000"/>
              <a:gd name="connsiteX156" fmla="*/ 239327 w 1605470"/>
              <a:gd name="connsiteY156" fmla="*/ 613763 h 6858000"/>
              <a:gd name="connsiteX157" fmla="*/ 225269 w 1605470"/>
              <a:gd name="connsiteY157" fmla="*/ 598582 h 6858000"/>
              <a:gd name="connsiteX158" fmla="*/ 224950 w 1605470"/>
              <a:gd name="connsiteY158" fmla="*/ 576846 h 6858000"/>
              <a:gd name="connsiteX159" fmla="*/ 204576 w 1605470"/>
              <a:gd name="connsiteY159" fmla="*/ 530055 h 6858000"/>
              <a:gd name="connsiteX160" fmla="*/ 219064 w 1605470"/>
              <a:gd name="connsiteY160" fmla="*/ 469651 h 6858000"/>
              <a:gd name="connsiteX161" fmla="*/ 195012 w 1605470"/>
              <a:gd name="connsiteY161" fmla="*/ 448559 h 6858000"/>
              <a:gd name="connsiteX162" fmla="*/ 201434 w 1605470"/>
              <a:gd name="connsiteY162" fmla="*/ 441529 h 6858000"/>
              <a:gd name="connsiteX163" fmla="*/ 200655 w 1605470"/>
              <a:gd name="connsiteY163" fmla="*/ 428927 h 6858000"/>
              <a:gd name="connsiteX164" fmla="*/ 190059 w 1605470"/>
              <a:gd name="connsiteY164" fmla="*/ 430161 h 6858000"/>
              <a:gd name="connsiteX165" fmla="*/ 167079 w 1605470"/>
              <a:gd name="connsiteY165" fmla="*/ 367211 h 6858000"/>
              <a:gd name="connsiteX166" fmla="*/ 124571 w 1605470"/>
              <a:gd name="connsiteY166" fmla="*/ 302178 h 6858000"/>
              <a:gd name="connsiteX167" fmla="*/ 103243 w 1605470"/>
              <a:gd name="connsiteY167" fmla="*/ 211375 h 6858000"/>
              <a:gd name="connsiteX168" fmla="*/ 94571 w 1605470"/>
              <a:gd name="connsiteY168" fmla="*/ 184179 h 6858000"/>
              <a:gd name="connsiteX169" fmla="*/ 13437 w 1605470"/>
              <a:gd name="connsiteY169" fmla="*/ 19287 h 6858000"/>
              <a:gd name="connsiteX170" fmla="*/ 0 w 1605470"/>
              <a:gd name="connsiteY17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0510 w 1605470"/>
              <a:gd name="connsiteY97" fmla="*/ 3361844 h 6858000"/>
              <a:gd name="connsiteX98" fmla="*/ 767933 w 1605470"/>
              <a:gd name="connsiteY98" fmla="*/ 3356929 h 6858000"/>
              <a:gd name="connsiteX99" fmla="*/ 766158 w 1605470"/>
              <a:gd name="connsiteY99" fmla="*/ 3349058 h 6858000"/>
              <a:gd name="connsiteX100" fmla="*/ 766414 w 1605470"/>
              <a:gd name="connsiteY100" fmla="*/ 3348763 h 6858000"/>
              <a:gd name="connsiteX101" fmla="*/ 764166 w 1605470"/>
              <a:gd name="connsiteY101" fmla="*/ 3341588 h 6858000"/>
              <a:gd name="connsiteX102" fmla="*/ 749397 w 1605470"/>
              <a:gd name="connsiteY102" fmla="*/ 3307769 h 6858000"/>
              <a:gd name="connsiteX103" fmla="*/ 766960 w 1605470"/>
              <a:gd name="connsiteY103" fmla="*/ 3250522 h 6858000"/>
              <a:gd name="connsiteX104" fmla="*/ 767385 w 1605470"/>
              <a:gd name="connsiteY104" fmla="*/ 3229163 h 6858000"/>
              <a:gd name="connsiteX105" fmla="*/ 769208 w 1605470"/>
              <a:gd name="connsiteY105" fmla="*/ 3217217 h 6858000"/>
              <a:gd name="connsiteX106" fmla="*/ 770350 w 1605470"/>
              <a:gd name="connsiteY106" fmla="*/ 3216125 h 6858000"/>
              <a:gd name="connsiteX107" fmla="*/ 756043 w 1605470"/>
              <a:gd name="connsiteY107" fmla="*/ 3183755 h 6858000"/>
              <a:gd name="connsiteX108" fmla="*/ 756544 w 1605470"/>
              <a:gd name="connsiteY108" fmla="*/ 3178642 h 6858000"/>
              <a:gd name="connsiteX109" fmla="*/ 744144 w 1605470"/>
              <a:gd name="connsiteY109" fmla="*/ 3158586 h 6858000"/>
              <a:gd name="connsiteX110" fmla="*/ 739378 w 1605470"/>
              <a:gd name="connsiteY110" fmla="*/ 3147669 h 6858000"/>
              <a:gd name="connsiteX111" fmla="*/ 734648 w 1605470"/>
              <a:gd name="connsiteY111" fmla="*/ 3145733 h 6858000"/>
              <a:gd name="connsiteX112" fmla="*/ 729329 w 1605470"/>
              <a:gd name="connsiteY112" fmla="*/ 3129034 h 6858000"/>
              <a:gd name="connsiteX113" fmla="*/ 729994 w 1605470"/>
              <a:gd name="connsiteY113" fmla="*/ 3126682 h 6858000"/>
              <a:gd name="connsiteX114" fmla="*/ 720862 w 1605470"/>
              <a:gd name="connsiteY114" fmla="*/ 3114519 h 6858000"/>
              <a:gd name="connsiteX115" fmla="*/ 707471 w 1605470"/>
              <a:gd name="connsiteY115" fmla="*/ 3106272 h 6858000"/>
              <a:gd name="connsiteX116" fmla="*/ 680201 w 1605470"/>
              <a:gd name="connsiteY116" fmla="*/ 2958185 h 6858000"/>
              <a:gd name="connsiteX117" fmla="*/ 622815 w 1605470"/>
              <a:gd name="connsiteY117" fmla="*/ 2762989 h 6858000"/>
              <a:gd name="connsiteX118" fmla="*/ 571733 w 1605470"/>
              <a:gd name="connsiteY118" fmla="*/ 2554718 h 6858000"/>
              <a:gd name="connsiteX119" fmla="*/ 551827 w 1605470"/>
              <a:gd name="connsiteY119" fmla="*/ 2485734 h 6858000"/>
              <a:gd name="connsiteX120" fmla="*/ 542550 w 1605470"/>
              <a:gd name="connsiteY120" fmla="*/ 2447068 h 6858000"/>
              <a:gd name="connsiteX121" fmla="*/ 529511 w 1605470"/>
              <a:gd name="connsiteY121" fmla="*/ 2425819 h 6858000"/>
              <a:gd name="connsiteX122" fmla="*/ 528878 w 1605470"/>
              <a:gd name="connsiteY122" fmla="*/ 2408971 h 6858000"/>
              <a:gd name="connsiteX123" fmla="*/ 535510 w 1605470"/>
              <a:gd name="connsiteY123" fmla="*/ 2402874 h 6858000"/>
              <a:gd name="connsiteX124" fmla="*/ 538122 w 1605470"/>
              <a:gd name="connsiteY124" fmla="*/ 2381443 h 6858000"/>
              <a:gd name="connsiteX125" fmla="*/ 514451 w 1605470"/>
              <a:gd name="connsiteY125" fmla="*/ 2261920 h 6858000"/>
              <a:gd name="connsiteX126" fmla="*/ 504338 w 1605470"/>
              <a:gd name="connsiteY126" fmla="*/ 2195378 h 6858000"/>
              <a:gd name="connsiteX127" fmla="*/ 488555 w 1605470"/>
              <a:gd name="connsiteY127" fmla="*/ 2155135 h 6858000"/>
              <a:gd name="connsiteX128" fmla="*/ 486013 w 1605470"/>
              <a:gd name="connsiteY128" fmla="*/ 2118008 h 6858000"/>
              <a:gd name="connsiteX129" fmla="*/ 487006 w 1605470"/>
              <a:gd name="connsiteY129" fmla="*/ 2050531 h 6858000"/>
              <a:gd name="connsiteX130" fmla="*/ 478812 w 1605470"/>
              <a:gd name="connsiteY130" fmla="*/ 1963269 h 6858000"/>
              <a:gd name="connsiteX131" fmla="*/ 459990 w 1605470"/>
              <a:gd name="connsiteY131" fmla="*/ 1906352 h 6858000"/>
              <a:gd name="connsiteX132" fmla="*/ 436547 w 1605470"/>
              <a:gd name="connsiteY132" fmla="*/ 1861531 h 6858000"/>
              <a:gd name="connsiteX133" fmla="*/ 390346 w 1605470"/>
              <a:gd name="connsiteY133" fmla="*/ 1732919 h 6858000"/>
              <a:gd name="connsiteX134" fmla="*/ 362657 w 1605470"/>
              <a:gd name="connsiteY134" fmla="*/ 1663540 h 6858000"/>
              <a:gd name="connsiteX135" fmla="*/ 361783 w 1605470"/>
              <a:gd name="connsiteY135" fmla="*/ 1615777 h 6858000"/>
              <a:gd name="connsiteX136" fmla="*/ 342578 w 1605470"/>
              <a:gd name="connsiteY136" fmla="*/ 1563678 h 6858000"/>
              <a:gd name="connsiteX137" fmla="*/ 355658 w 1605470"/>
              <a:gd name="connsiteY137" fmla="*/ 1519474 h 6858000"/>
              <a:gd name="connsiteX138" fmla="*/ 348400 w 1605470"/>
              <a:gd name="connsiteY138" fmla="*/ 1477995 h 6858000"/>
              <a:gd name="connsiteX139" fmla="*/ 334485 w 1605470"/>
              <a:gd name="connsiteY139" fmla="*/ 1373769 h 6858000"/>
              <a:gd name="connsiteX140" fmla="*/ 342792 w 1605470"/>
              <a:gd name="connsiteY140" fmla="*/ 1307086 h 6858000"/>
              <a:gd name="connsiteX141" fmla="*/ 343980 w 1605470"/>
              <a:gd name="connsiteY141" fmla="*/ 1189033 h 6858000"/>
              <a:gd name="connsiteX142" fmla="*/ 348665 w 1605470"/>
              <a:gd name="connsiteY142" fmla="*/ 1168288 h 6858000"/>
              <a:gd name="connsiteX143" fmla="*/ 340947 w 1605470"/>
              <a:gd name="connsiteY143" fmla="*/ 1142577 h 6858000"/>
              <a:gd name="connsiteX144" fmla="*/ 330253 w 1605470"/>
              <a:gd name="connsiteY144" fmla="*/ 1088484 h 6858000"/>
              <a:gd name="connsiteX145" fmla="*/ 318989 w 1605470"/>
              <a:gd name="connsiteY145" fmla="*/ 1016103 h 6858000"/>
              <a:gd name="connsiteX146" fmla="*/ 320445 w 1605470"/>
              <a:gd name="connsiteY146" fmla="*/ 932283 h 6858000"/>
              <a:gd name="connsiteX147" fmla="*/ 322681 w 1605470"/>
              <a:gd name="connsiteY147" fmla="*/ 915925 h 6858000"/>
              <a:gd name="connsiteX148" fmla="*/ 315310 w 1605470"/>
              <a:gd name="connsiteY148" fmla="*/ 896999 h 6858000"/>
              <a:gd name="connsiteX149" fmla="*/ 284718 w 1605470"/>
              <a:gd name="connsiteY149" fmla="*/ 821517 h 6858000"/>
              <a:gd name="connsiteX150" fmla="*/ 263668 w 1605470"/>
              <a:gd name="connsiteY150" fmla="*/ 751353 h 6858000"/>
              <a:gd name="connsiteX151" fmla="*/ 263226 w 1605470"/>
              <a:gd name="connsiteY151" fmla="*/ 721230 h 6858000"/>
              <a:gd name="connsiteX152" fmla="*/ 248897 w 1605470"/>
              <a:gd name="connsiteY152" fmla="*/ 681659 h 6858000"/>
              <a:gd name="connsiteX153" fmla="*/ 234316 w 1605470"/>
              <a:gd name="connsiteY153" fmla="*/ 635218 h 6858000"/>
              <a:gd name="connsiteX154" fmla="*/ 239327 w 1605470"/>
              <a:gd name="connsiteY154" fmla="*/ 613763 h 6858000"/>
              <a:gd name="connsiteX155" fmla="*/ 225269 w 1605470"/>
              <a:gd name="connsiteY155" fmla="*/ 598582 h 6858000"/>
              <a:gd name="connsiteX156" fmla="*/ 224950 w 1605470"/>
              <a:gd name="connsiteY156" fmla="*/ 576846 h 6858000"/>
              <a:gd name="connsiteX157" fmla="*/ 204576 w 1605470"/>
              <a:gd name="connsiteY157" fmla="*/ 530055 h 6858000"/>
              <a:gd name="connsiteX158" fmla="*/ 219064 w 1605470"/>
              <a:gd name="connsiteY158" fmla="*/ 469651 h 6858000"/>
              <a:gd name="connsiteX159" fmla="*/ 195012 w 1605470"/>
              <a:gd name="connsiteY159" fmla="*/ 448559 h 6858000"/>
              <a:gd name="connsiteX160" fmla="*/ 201434 w 1605470"/>
              <a:gd name="connsiteY160" fmla="*/ 441529 h 6858000"/>
              <a:gd name="connsiteX161" fmla="*/ 200655 w 1605470"/>
              <a:gd name="connsiteY161" fmla="*/ 428927 h 6858000"/>
              <a:gd name="connsiteX162" fmla="*/ 190059 w 1605470"/>
              <a:gd name="connsiteY162" fmla="*/ 430161 h 6858000"/>
              <a:gd name="connsiteX163" fmla="*/ 167079 w 1605470"/>
              <a:gd name="connsiteY163" fmla="*/ 367211 h 6858000"/>
              <a:gd name="connsiteX164" fmla="*/ 124571 w 1605470"/>
              <a:gd name="connsiteY164" fmla="*/ 302178 h 6858000"/>
              <a:gd name="connsiteX165" fmla="*/ 103243 w 1605470"/>
              <a:gd name="connsiteY165" fmla="*/ 211375 h 6858000"/>
              <a:gd name="connsiteX166" fmla="*/ 94571 w 1605470"/>
              <a:gd name="connsiteY166" fmla="*/ 184179 h 6858000"/>
              <a:gd name="connsiteX167" fmla="*/ 13437 w 1605470"/>
              <a:gd name="connsiteY167" fmla="*/ 19287 h 6858000"/>
              <a:gd name="connsiteX168" fmla="*/ 0 w 1605470"/>
              <a:gd name="connsiteY16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0510 w 1605470"/>
              <a:gd name="connsiteY97" fmla="*/ 3361844 h 6858000"/>
              <a:gd name="connsiteX98" fmla="*/ 766158 w 1605470"/>
              <a:gd name="connsiteY98" fmla="*/ 3349058 h 6858000"/>
              <a:gd name="connsiteX99" fmla="*/ 766414 w 1605470"/>
              <a:gd name="connsiteY99" fmla="*/ 3348763 h 6858000"/>
              <a:gd name="connsiteX100" fmla="*/ 764166 w 1605470"/>
              <a:gd name="connsiteY100" fmla="*/ 3341588 h 6858000"/>
              <a:gd name="connsiteX101" fmla="*/ 749397 w 1605470"/>
              <a:gd name="connsiteY101" fmla="*/ 3307769 h 6858000"/>
              <a:gd name="connsiteX102" fmla="*/ 766960 w 1605470"/>
              <a:gd name="connsiteY102" fmla="*/ 3250522 h 6858000"/>
              <a:gd name="connsiteX103" fmla="*/ 767385 w 1605470"/>
              <a:gd name="connsiteY103" fmla="*/ 3229163 h 6858000"/>
              <a:gd name="connsiteX104" fmla="*/ 769208 w 1605470"/>
              <a:gd name="connsiteY104" fmla="*/ 3217217 h 6858000"/>
              <a:gd name="connsiteX105" fmla="*/ 770350 w 1605470"/>
              <a:gd name="connsiteY105" fmla="*/ 3216125 h 6858000"/>
              <a:gd name="connsiteX106" fmla="*/ 756043 w 1605470"/>
              <a:gd name="connsiteY106" fmla="*/ 3183755 h 6858000"/>
              <a:gd name="connsiteX107" fmla="*/ 756544 w 1605470"/>
              <a:gd name="connsiteY107" fmla="*/ 3178642 h 6858000"/>
              <a:gd name="connsiteX108" fmla="*/ 744144 w 1605470"/>
              <a:gd name="connsiteY108" fmla="*/ 3158586 h 6858000"/>
              <a:gd name="connsiteX109" fmla="*/ 739378 w 1605470"/>
              <a:gd name="connsiteY109" fmla="*/ 3147669 h 6858000"/>
              <a:gd name="connsiteX110" fmla="*/ 734648 w 1605470"/>
              <a:gd name="connsiteY110" fmla="*/ 3145733 h 6858000"/>
              <a:gd name="connsiteX111" fmla="*/ 729329 w 1605470"/>
              <a:gd name="connsiteY111" fmla="*/ 3129034 h 6858000"/>
              <a:gd name="connsiteX112" fmla="*/ 729994 w 1605470"/>
              <a:gd name="connsiteY112" fmla="*/ 3126682 h 6858000"/>
              <a:gd name="connsiteX113" fmla="*/ 720862 w 1605470"/>
              <a:gd name="connsiteY113" fmla="*/ 3114519 h 6858000"/>
              <a:gd name="connsiteX114" fmla="*/ 707471 w 1605470"/>
              <a:gd name="connsiteY114" fmla="*/ 3106272 h 6858000"/>
              <a:gd name="connsiteX115" fmla="*/ 680201 w 1605470"/>
              <a:gd name="connsiteY115" fmla="*/ 2958185 h 6858000"/>
              <a:gd name="connsiteX116" fmla="*/ 622815 w 1605470"/>
              <a:gd name="connsiteY116" fmla="*/ 2762989 h 6858000"/>
              <a:gd name="connsiteX117" fmla="*/ 571733 w 1605470"/>
              <a:gd name="connsiteY117" fmla="*/ 2554718 h 6858000"/>
              <a:gd name="connsiteX118" fmla="*/ 551827 w 1605470"/>
              <a:gd name="connsiteY118" fmla="*/ 2485734 h 6858000"/>
              <a:gd name="connsiteX119" fmla="*/ 542550 w 1605470"/>
              <a:gd name="connsiteY119" fmla="*/ 2447068 h 6858000"/>
              <a:gd name="connsiteX120" fmla="*/ 529511 w 1605470"/>
              <a:gd name="connsiteY120" fmla="*/ 2425819 h 6858000"/>
              <a:gd name="connsiteX121" fmla="*/ 528878 w 1605470"/>
              <a:gd name="connsiteY121" fmla="*/ 2408971 h 6858000"/>
              <a:gd name="connsiteX122" fmla="*/ 535510 w 1605470"/>
              <a:gd name="connsiteY122" fmla="*/ 2402874 h 6858000"/>
              <a:gd name="connsiteX123" fmla="*/ 538122 w 1605470"/>
              <a:gd name="connsiteY123" fmla="*/ 2381443 h 6858000"/>
              <a:gd name="connsiteX124" fmla="*/ 514451 w 1605470"/>
              <a:gd name="connsiteY124" fmla="*/ 2261920 h 6858000"/>
              <a:gd name="connsiteX125" fmla="*/ 504338 w 1605470"/>
              <a:gd name="connsiteY125" fmla="*/ 2195378 h 6858000"/>
              <a:gd name="connsiteX126" fmla="*/ 488555 w 1605470"/>
              <a:gd name="connsiteY126" fmla="*/ 2155135 h 6858000"/>
              <a:gd name="connsiteX127" fmla="*/ 486013 w 1605470"/>
              <a:gd name="connsiteY127" fmla="*/ 2118008 h 6858000"/>
              <a:gd name="connsiteX128" fmla="*/ 487006 w 1605470"/>
              <a:gd name="connsiteY128" fmla="*/ 2050531 h 6858000"/>
              <a:gd name="connsiteX129" fmla="*/ 478812 w 1605470"/>
              <a:gd name="connsiteY129" fmla="*/ 1963269 h 6858000"/>
              <a:gd name="connsiteX130" fmla="*/ 459990 w 1605470"/>
              <a:gd name="connsiteY130" fmla="*/ 1906352 h 6858000"/>
              <a:gd name="connsiteX131" fmla="*/ 436547 w 1605470"/>
              <a:gd name="connsiteY131" fmla="*/ 1861531 h 6858000"/>
              <a:gd name="connsiteX132" fmla="*/ 390346 w 1605470"/>
              <a:gd name="connsiteY132" fmla="*/ 1732919 h 6858000"/>
              <a:gd name="connsiteX133" fmla="*/ 362657 w 1605470"/>
              <a:gd name="connsiteY133" fmla="*/ 1663540 h 6858000"/>
              <a:gd name="connsiteX134" fmla="*/ 361783 w 1605470"/>
              <a:gd name="connsiteY134" fmla="*/ 1615777 h 6858000"/>
              <a:gd name="connsiteX135" fmla="*/ 342578 w 1605470"/>
              <a:gd name="connsiteY135" fmla="*/ 1563678 h 6858000"/>
              <a:gd name="connsiteX136" fmla="*/ 355658 w 1605470"/>
              <a:gd name="connsiteY136" fmla="*/ 1519474 h 6858000"/>
              <a:gd name="connsiteX137" fmla="*/ 348400 w 1605470"/>
              <a:gd name="connsiteY137" fmla="*/ 1477995 h 6858000"/>
              <a:gd name="connsiteX138" fmla="*/ 334485 w 1605470"/>
              <a:gd name="connsiteY138" fmla="*/ 1373769 h 6858000"/>
              <a:gd name="connsiteX139" fmla="*/ 342792 w 1605470"/>
              <a:gd name="connsiteY139" fmla="*/ 1307086 h 6858000"/>
              <a:gd name="connsiteX140" fmla="*/ 343980 w 1605470"/>
              <a:gd name="connsiteY140" fmla="*/ 1189033 h 6858000"/>
              <a:gd name="connsiteX141" fmla="*/ 348665 w 1605470"/>
              <a:gd name="connsiteY141" fmla="*/ 1168288 h 6858000"/>
              <a:gd name="connsiteX142" fmla="*/ 340947 w 1605470"/>
              <a:gd name="connsiteY142" fmla="*/ 1142577 h 6858000"/>
              <a:gd name="connsiteX143" fmla="*/ 330253 w 1605470"/>
              <a:gd name="connsiteY143" fmla="*/ 1088484 h 6858000"/>
              <a:gd name="connsiteX144" fmla="*/ 318989 w 1605470"/>
              <a:gd name="connsiteY144" fmla="*/ 1016103 h 6858000"/>
              <a:gd name="connsiteX145" fmla="*/ 320445 w 1605470"/>
              <a:gd name="connsiteY145" fmla="*/ 932283 h 6858000"/>
              <a:gd name="connsiteX146" fmla="*/ 322681 w 1605470"/>
              <a:gd name="connsiteY146" fmla="*/ 915925 h 6858000"/>
              <a:gd name="connsiteX147" fmla="*/ 315310 w 1605470"/>
              <a:gd name="connsiteY147" fmla="*/ 896999 h 6858000"/>
              <a:gd name="connsiteX148" fmla="*/ 284718 w 1605470"/>
              <a:gd name="connsiteY148" fmla="*/ 821517 h 6858000"/>
              <a:gd name="connsiteX149" fmla="*/ 263668 w 1605470"/>
              <a:gd name="connsiteY149" fmla="*/ 751353 h 6858000"/>
              <a:gd name="connsiteX150" fmla="*/ 263226 w 1605470"/>
              <a:gd name="connsiteY150" fmla="*/ 721230 h 6858000"/>
              <a:gd name="connsiteX151" fmla="*/ 248897 w 1605470"/>
              <a:gd name="connsiteY151" fmla="*/ 681659 h 6858000"/>
              <a:gd name="connsiteX152" fmla="*/ 234316 w 1605470"/>
              <a:gd name="connsiteY152" fmla="*/ 635218 h 6858000"/>
              <a:gd name="connsiteX153" fmla="*/ 239327 w 1605470"/>
              <a:gd name="connsiteY153" fmla="*/ 613763 h 6858000"/>
              <a:gd name="connsiteX154" fmla="*/ 225269 w 1605470"/>
              <a:gd name="connsiteY154" fmla="*/ 598582 h 6858000"/>
              <a:gd name="connsiteX155" fmla="*/ 224950 w 1605470"/>
              <a:gd name="connsiteY155" fmla="*/ 576846 h 6858000"/>
              <a:gd name="connsiteX156" fmla="*/ 204576 w 1605470"/>
              <a:gd name="connsiteY156" fmla="*/ 530055 h 6858000"/>
              <a:gd name="connsiteX157" fmla="*/ 219064 w 1605470"/>
              <a:gd name="connsiteY157" fmla="*/ 469651 h 6858000"/>
              <a:gd name="connsiteX158" fmla="*/ 195012 w 1605470"/>
              <a:gd name="connsiteY158" fmla="*/ 448559 h 6858000"/>
              <a:gd name="connsiteX159" fmla="*/ 201434 w 1605470"/>
              <a:gd name="connsiteY159" fmla="*/ 441529 h 6858000"/>
              <a:gd name="connsiteX160" fmla="*/ 200655 w 1605470"/>
              <a:gd name="connsiteY160" fmla="*/ 428927 h 6858000"/>
              <a:gd name="connsiteX161" fmla="*/ 190059 w 1605470"/>
              <a:gd name="connsiteY161" fmla="*/ 430161 h 6858000"/>
              <a:gd name="connsiteX162" fmla="*/ 167079 w 1605470"/>
              <a:gd name="connsiteY162" fmla="*/ 367211 h 6858000"/>
              <a:gd name="connsiteX163" fmla="*/ 124571 w 1605470"/>
              <a:gd name="connsiteY163" fmla="*/ 302178 h 6858000"/>
              <a:gd name="connsiteX164" fmla="*/ 103243 w 1605470"/>
              <a:gd name="connsiteY164" fmla="*/ 211375 h 6858000"/>
              <a:gd name="connsiteX165" fmla="*/ 94571 w 1605470"/>
              <a:gd name="connsiteY165" fmla="*/ 184179 h 6858000"/>
              <a:gd name="connsiteX166" fmla="*/ 13437 w 1605470"/>
              <a:gd name="connsiteY166" fmla="*/ 19287 h 6858000"/>
              <a:gd name="connsiteX167" fmla="*/ 0 w 1605470"/>
              <a:gd name="connsiteY16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66414 w 1605470"/>
              <a:gd name="connsiteY98" fmla="*/ 3348763 h 6858000"/>
              <a:gd name="connsiteX99" fmla="*/ 764166 w 1605470"/>
              <a:gd name="connsiteY99" fmla="*/ 3341588 h 6858000"/>
              <a:gd name="connsiteX100" fmla="*/ 749397 w 1605470"/>
              <a:gd name="connsiteY100" fmla="*/ 3307769 h 6858000"/>
              <a:gd name="connsiteX101" fmla="*/ 766960 w 1605470"/>
              <a:gd name="connsiteY101" fmla="*/ 3250522 h 6858000"/>
              <a:gd name="connsiteX102" fmla="*/ 767385 w 1605470"/>
              <a:gd name="connsiteY102" fmla="*/ 3229163 h 6858000"/>
              <a:gd name="connsiteX103" fmla="*/ 769208 w 1605470"/>
              <a:gd name="connsiteY103" fmla="*/ 3217217 h 6858000"/>
              <a:gd name="connsiteX104" fmla="*/ 770350 w 1605470"/>
              <a:gd name="connsiteY104" fmla="*/ 3216125 h 6858000"/>
              <a:gd name="connsiteX105" fmla="*/ 756043 w 1605470"/>
              <a:gd name="connsiteY105" fmla="*/ 3183755 h 6858000"/>
              <a:gd name="connsiteX106" fmla="*/ 756544 w 1605470"/>
              <a:gd name="connsiteY106" fmla="*/ 3178642 h 6858000"/>
              <a:gd name="connsiteX107" fmla="*/ 744144 w 1605470"/>
              <a:gd name="connsiteY107" fmla="*/ 3158586 h 6858000"/>
              <a:gd name="connsiteX108" fmla="*/ 739378 w 1605470"/>
              <a:gd name="connsiteY108" fmla="*/ 3147669 h 6858000"/>
              <a:gd name="connsiteX109" fmla="*/ 734648 w 1605470"/>
              <a:gd name="connsiteY109" fmla="*/ 3145733 h 6858000"/>
              <a:gd name="connsiteX110" fmla="*/ 729329 w 1605470"/>
              <a:gd name="connsiteY110" fmla="*/ 3129034 h 6858000"/>
              <a:gd name="connsiteX111" fmla="*/ 729994 w 1605470"/>
              <a:gd name="connsiteY111" fmla="*/ 3126682 h 6858000"/>
              <a:gd name="connsiteX112" fmla="*/ 720862 w 1605470"/>
              <a:gd name="connsiteY112" fmla="*/ 3114519 h 6858000"/>
              <a:gd name="connsiteX113" fmla="*/ 707471 w 1605470"/>
              <a:gd name="connsiteY113" fmla="*/ 3106272 h 6858000"/>
              <a:gd name="connsiteX114" fmla="*/ 680201 w 1605470"/>
              <a:gd name="connsiteY114" fmla="*/ 2958185 h 6858000"/>
              <a:gd name="connsiteX115" fmla="*/ 622815 w 1605470"/>
              <a:gd name="connsiteY115" fmla="*/ 2762989 h 6858000"/>
              <a:gd name="connsiteX116" fmla="*/ 571733 w 1605470"/>
              <a:gd name="connsiteY116" fmla="*/ 2554718 h 6858000"/>
              <a:gd name="connsiteX117" fmla="*/ 551827 w 1605470"/>
              <a:gd name="connsiteY117" fmla="*/ 2485734 h 6858000"/>
              <a:gd name="connsiteX118" fmla="*/ 542550 w 1605470"/>
              <a:gd name="connsiteY118" fmla="*/ 2447068 h 6858000"/>
              <a:gd name="connsiteX119" fmla="*/ 529511 w 1605470"/>
              <a:gd name="connsiteY119" fmla="*/ 2425819 h 6858000"/>
              <a:gd name="connsiteX120" fmla="*/ 528878 w 1605470"/>
              <a:gd name="connsiteY120" fmla="*/ 2408971 h 6858000"/>
              <a:gd name="connsiteX121" fmla="*/ 535510 w 1605470"/>
              <a:gd name="connsiteY121" fmla="*/ 2402874 h 6858000"/>
              <a:gd name="connsiteX122" fmla="*/ 538122 w 1605470"/>
              <a:gd name="connsiteY122" fmla="*/ 2381443 h 6858000"/>
              <a:gd name="connsiteX123" fmla="*/ 514451 w 1605470"/>
              <a:gd name="connsiteY123" fmla="*/ 2261920 h 6858000"/>
              <a:gd name="connsiteX124" fmla="*/ 504338 w 1605470"/>
              <a:gd name="connsiteY124" fmla="*/ 2195378 h 6858000"/>
              <a:gd name="connsiteX125" fmla="*/ 488555 w 1605470"/>
              <a:gd name="connsiteY125" fmla="*/ 2155135 h 6858000"/>
              <a:gd name="connsiteX126" fmla="*/ 486013 w 1605470"/>
              <a:gd name="connsiteY126" fmla="*/ 2118008 h 6858000"/>
              <a:gd name="connsiteX127" fmla="*/ 487006 w 1605470"/>
              <a:gd name="connsiteY127" fmla="*/ 2050531 h 6858000"/>
              <a:gd name="connsiteX128" fmla="*/ 478812 w 1605470"/>
              <a:gd name="connsiteY128" fmla="*/ 1963269 h 6858000"/>
              <a:gd name="connsiteX129" fmla="*/ 459990 w 1605470"/>
              <a:gd name="connsiteY129" fmla="*/ 1906352 h 6858000"/>
              <a:gd name="connsiteX130" fmla="*/ 436547 w 1605470"/>
              <a:gd name="connsiteY130" fmla="*/ 1861531 h 6858000"/>
              <a:gd name="connsiteX131" fmla="*/ 390346 w 1605470"/>
              <a:gd name="connsiteY131" fmla="*/ 1732919 h 6858000"/>
              <a:gd name="connsiteX132" fmla="*/ 362657 w 1605470"/>
              <a:gd name="connsiteY132" fmla="*/ 1663540 h 6858000"/>
              <a:gd name="connsiteX133" fmla="*/ 361783 w 1605470"/>
              <a:gd name="connsiteY133" fmla="*/ 1615777 h 6858000"/>
              <a:gd name="connsiteX134" fmla="*/ 342578 w 1605470"/>
              <a:gd name="connsiteY134" fmla="*/ 1563678 h 6858000"/>
              <a:gd name="connsiteX135" fmla="*/ 355658 w 1605470"/>
              <a:gd name="connsiteY135" fmla="*/ 1519474 h 6858000"/>
              <a:gd name="connsiteX136" fmla="*/ 348400 w 1605470"/>
              <a:gd name="connsiteY136" fmla="*/ 1477995 h 6858000"/>
              <a:gd name="connsiteX137" fmla="*/ 334485 w 1605470"/>
              <a:gd name="connsiteY137" fmla="*/ 1373769 h 6858000"/>
              <a:gd name="connsiteX138" fmla="*/ 342792 w 1605470"/>
              <a:gd name="connsiteY138" fmla="*/ 1307086 h 6858000"/>
              <a:gd name="connsiteX139" fmla="*/ 343980 w 1605470"/>
              <a:gd name="connsiteY139" fmla="*/ 1189033 h 6858000"/>
              <a:gd name="connsiteX140" fmla="*/ 348665 w 1605470"/>
              <a:gd name="connsiteY140" fmla="*/ 1168288 h 6858000"/>
              <a:gd name="connsiteX141" fmla="*/ 340947 w 1605470"/>
              <a:gd name="connsiteY141" fmla="*/ 1142577 h 6858000"/>
              <a:gd name="connsiteX142" fmla="*/ 330253 w 1605470"/>
              <a:gd name="connsiteY142" fmla="*/ 1088484 h 6858000"/>
              <a:gd name="connsiteX143" fmla="*/ 318989 w 1605470"/>
              <a:gd name="connsiteY143" fmla="*/ 1016103 h 6858000"/>
              <a:gd name="connsiteX144" fmla="*/ 320445 w 1605470"/>
              <a:gd name="connsiteY144" fmla="*/ 932283 h 6858000"/>
              <a:gd name="connsiteX145" fmla="*/ 322681 w 1605470"/>
              <a:gd name="connsiteY145" fmla="*/ 915925 h 6858000"/>
              <a:gd name="connsiteX146" fmla="*/ 315310 w 1605470"/>
              <a:gd name="connsiteY146" fmla="*/ 896999 h 6858000"/>
              <a:gd name="connsiteX147" fmla="*/ 284718 w 1605470"/>
              <a:gd name="connsiteY147" fmla="*/ 821517 h 6858000"/>
              <a:gd name="connsiteX148" fmla="*/ 263668 w 1605470"/>
              <a:gd name="connsiteY148" fmla="*/ 751353 h 6858000"/>
              <a:gd name="connsiteX149" fmla="*/ 263226 w 1605470"/>
              <a:gd name="connsiteY149" fmla="*/ 721230 h 6858000"/>
              <a:gd name="connsiteX150" fmla="*/ 248897 w 1605470"/>
              <a:gd name="connsiteY150" fmla="*/ 681659 h 6858000"/>
              <a:gd name="connsiteX151" fmla="*/ 234316 w 1605470"/>
              <a:gd name="connsiteY151" fmla="*/ 635218 h 6858000"/>
              <a:gd name="connsiteX152" fmla="*/ 239327 w 1605470"/>
              <a:gd name="connsiteY152" fmla="*/ 613763 h 6858000"/>
              <a:gd name="connsiteX153" fmla="*/ 225269 w 1605470"/>
              <a:gd name="connsiteY153" fmla="*/ 598582 h 6858000"/>
              <a:gd name="connsiteX154" fmla="*/ 224950 w 1605470"/>
              <a:gd name="connsiteY154" fmla="*/ 576846 h 6858000"/>
              <a:gd name="connsiteX155" fmla="*/ 204576 w 1605470"/>
              <a:gd name="connsiteY155" fmla="*/ 530055 h 6858000"/>
              <a:gd name="connsiteX156" fmla="*/ 219064 w 1605470"/>
              <a:gd name="connsiteY156" fmla="*/ 469651 h 6858000"/>
              <a:gd name="connsiteX157" fmla="*/ 195012 w 1605470"/>
              <a:gd name="connsiteY157" fmla="*/ 448559 h 6858000"/>
              <a:gd name="connsiteX158" fmla="*/ 201434 w 1605470"/>
              <a:gd name="connsiteY158" fmla="*/ 441529 h 6858000"/>
              <a:gd name="connsiteX159" fmla="*/ 200655 w 1605470"/>
              <a:gd name="connsiteY159" fmla="*/ 428927 h 6858000"/>
              <a:gd name="connsiteX160" fmla="*/ 190059 w 1605470"/>
              <a:gd name="connsiteY160" fmla="*/ 430161 h 6858000"/>
              <a:gd name="connsiteX161" fmla="*/ 167079 w 1605470"/>
              <a:gd name="connsiteY161" fmla="*/ 367211 h 6858000"/>
              <a:gd name="connsiteX162" fmla="*/ 124571 w 1605470"/>
              <a:gd name="connsiteY162" fmla="*/ 302178 h 6858000"/>
              <a:gd name="connsiteX163" fmla="*/ 103243 w 1605470"/>
              <a:gd name="connsiteY163" fmla="*/ 211375 h 6858000"/>
              <a:gd name="connsiteX164" fmla="*/ 94571 w 1605470"/>
              <a:gd name="connsiteY164" fmla="*/ 184179 h 6858000"/>
              <a:gd name="connsiteX165" fmla="*/ 13437 w 1605470"/>
              <a:gd name="connsiteY165" fmla="*/ 19287 h 6858000"/>
              <a:gd name="connsiteX166" fmla="*/ 0 w 1605470"/>
              <a:gd name="connsiteY16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64166 w 1605470"/>
              <a:gd name="connsiteY98" fmla="*/ 3341588 h 6858000"/>
              <a:gd name="connsiteX99" fmla="*/ 749397 w 1605470"/>
              <a:gd name="connsiteY99" fmla="*/ 3307769 h 6858000"/>
              <a:gd name="connsiteX100" fmla="*/ 766960 w 1605470"/>
              <a:gd name="connsiteY100" fmla="*/ 3250522 h 6858000"/>
              <a:gd name="connsiteX101" fmla="*/ 767385 w 1605470"/>
              <a:gd name="connsiteY101" fmla="*/ 3229163 h 6858000"/>
              <a:gd name="connsiteX102" fmla="*/ 769208 w 1605470"/>
              <a:gd name="connsiteY102" fmla="*/ 3217217 h 6858000"/>
              <a:gd name="connsiteX103" fmla="*/ 770350 w 1605470"/>
              <a:gd name="connsiteY103" fmla="*/ 3216125 h 6858000"/>
              <a:gd name="connsiteX104" fmla="*/ 756043 w 1605470"/>
              <a:gd name="connsiteY104" fmla="*/ 3183755 h 6858000"/>
              <a:gd name="connsiteX105" fmla="*/ 756544 w 1605470"/>
              <a:gd name="connsiteY105" fmla="*/ 3178642 h 6858000"/>
              <a:gd name="connsiteX106" fmla="*/ 744144 w 1605470"/>
              <a:gd name="connsiteY106" fmla="*/ 3158586 h 6858000"/>
              <a:gd name="connsiteX107" fmla="*/ 739378 w 1605470"/>
              <a:gd name="connsiteY107" fmla="*/ 3147669 h 6858000"/>
              <a:gd name="connsiteX108" fmla="*/ 734648 w 1605470"/>
              <a:gd name="connsiteY108" fmla="*/ 3145733 h 6858000"/>
              <a:gd name="connsiteX109" fmla="*/ 729329 w 1605470"/>
              <a:gd name="connsiteY109" fmla="*/ 3129034 h 6858000"/>
              <a:gd name="connsiteX110" fmla="*/ 729994 w 1605470"/>
              <a:gd name="connsiteY110" fmla="*/ 3126682 h 6858000"/>
              <a:gd name="connsiteX111" fmla="*/ 720862 w 1605470"/>
              <a:gd name="connsiteY111" fmla="*/ 3114519 h 6858000"/>
              <a:gd name="connsiteX112" fmla="*/ 707471 w 1605470"/>
              <a:gd name="connsiteY112" fmla="*/ 3106272 h 6858000"/>
              <a:gd name="connsiteX113" fmla="*/ 680201 w 1605470"/>
              <a:gd name="connsiteY113" fmla="*/ 2958185 h 6858000"/>
              <a:gd name="connsiteX114" fmla="*/ 622815 w 1605470"/>
              <a:gd name="connsiteY114" fmla="*/ 2762989 h 6858000"/>
              <a:gd name="connsiteX115" fmla="*/ 571733 w 1605470"/>
              <a:gd name="connsiteY115" fmla="*/ 2554718 h 6858000"/>
              <a:gd name="connsiteX116" fmla="*/ 551827 w 1605470"/>
              <a:gd name="connsiteY116" fmla="*/ 2485734 h 6858000"/>
              <a:gd name="connsiteX117" fmla="*/ 542550 w 1605470"/>
              <a:gd name="connsiteY117" fmla="*/ 2447068 h 6858000"/>
              <a:gd name="connsiteX118" fmla="*/ 529511 w 1605470"/>
              <a:gd name="connsiteY118" fmla="*/ 2425819 h 6858000"/>
              <a:gd name="connsiteX119" fmla="*/ 528878 w 1605470"/>
              <a:gd name="connsiteY119" fmla="*/ 2408971 h 6858000"/>
              <a:gd name="connsiteX120" fmla="*/ 535510 w 1605470"/>
              <a:gd name="connsiteY120" fmla="*/ 2402874 h 6858000"/>
              <a:gd name="connsiteX121" fmla="*/ 538122 w 1605470"/>
              <a:gd name="connsiteY121" fmla="*/ 2381443 h 6858000"/>
              <a:gd name="connsiteX122" fmla="*/ 514451 w 1605470"/>
              <a:gd name="connsiteY122" fmla="*/ 2261920 h 6858000"/>
              <a:gd name="connsiteX123" fmla="*/ 504338 w 1605470"/>
              <a:gd name="connsiteY123" fmla="*/ 2195378 h 6858000"/>
              <a:gd name="connsiteX124" fmla="*/ 488555 w 1605470"/>
              <a:gd name="connsiteY124" fmla="*/ 2155135 h 6858000"/>
              <a:gd name="connsiteX125" fmla="*/ 486013 w 1605470"/>
              <a:gd name="connsiteY125" fmla="*/ 2118008 h 6858000"/>
              <a:gd name="connsiteX126" fmla="*/ 487006 w 1605470"/>
              <a:gd name="connsiteY126" fmla="*/ 2050531 h 6858000"/>
              <a:gd name="connsiteX127" fmla="*/ 478812 w 1605470"/>
              <a:gd name="connsiteY127" fmla="*/ 1963269 h 6858000"/>
              <a:gd name="connsiteX128" fmla="*/ 459990 w 1605470"/>
              <a:gd name="connsiteY128" fmla="*/ 1906352 h 6858000"/>
              <a:gd name="connsiteX129" fmla="*/ 436547 w 1605470"/>
              <a:gd name="connsiteY129" fmla="*/ 1861531 h 6858000"/>
              <a:gd name="connsiteX130" fmla="*/ 390346 w 1605470"/>
              <a:gd name="connsiteY130" fmla="*/ 1732919 h 6858000"/>
              <a:gd name="connsiteX131" fmla="*/ 362657 w 1605470"/>
              <a:gd name="connsiteY131" fmla="*/ 1663540 h 6858000"/>
              <a:gd name="connsiteX132" fmla="*/ 361783 w 1605470"/>
              <a:gd name="connsiteY132" fmla="*/ 1615777 h 6858000"/>
              <a:gd name="connsiteX133" fmla="*/ 342578 w 1605470"/>
              <a:gd name="connsiteY133" fmla="*/ 1563678 h 6858000"/>
              <a:gd name="connsiteX134" fmla="*/ 355658 w 1605470"/>
              <a:gd name="connsiteY134" fmla="*/ 1519474 h 6858000"/>
              <a:gd name="connsiteX135" fmla="*/ 348400 w 1605470"/>
              <a:gd name="connsiteY135" fmla="*/ 1477995 h 6858000"/>
              <a:gd name="connsiteX136" fmla="*/ 334485 w 1605470"/>
              <a:gd name="connsiteY136" fmla="*/ 1373769 h 6858000"/>
              <a:gd name="connsiteX137" fmla="*/ 342792 w 1605470"/>
              <a:gd name="connsiteY137" fmla="*/ 1307086 h 6858000"/>
              <a:gd name="connsiteX138" fmla="*/ 343980 w 1605470"/>
              <a:gd name="connsiteY138" fmla="*/ 1189033 h 6858000"/>
              <a:gd name="connsiteX139" fmla="*/ 348665 w 1605470"/>
              <a:gd name="connsiteY139" fmla="*/ 1168288 h 6858000"/>
              <a:gd name="connsiteX140" fmla="*/ 340947 w 1605470"/>
              <a:gd name="connsiteY140" fmla="*/ 1142577 h 6858000"/>
              <a:gd name="connsiteX141" fmla="*/ 330253 w 1605470"/>
              <a:gd name="connsiteY141" fmla="*/ 1088484 h 6858000"/>
              <a:gd name="connsiteX142" fmla="*/ 318989 w 1605470"/>
              <a:gd name="connsiteY142" fmla="*/ 1016103 h 6858000"/>
              <a:gd name="connsiteX143" fmla="*/ 320445 w 1605470"/>
              <a:gd name="connsiteY143" fmla="*/ 932283 h 6858000"/>
              <a:gd name="connsiteX144" fmla="*/ 322681 w 1605470"/>
              <a:gd name="connsiteY144" fmla="*/ 915925 h 6858000"/>
              <a:gd name="connsiteX145" fmla="*/ 315310 w 1605470"/>
              <a:gd name="connsiteY145" fmla="*/ 896999 h 6858000"/>
              <a:gd name="connsiteX146" fmla="*/ 284718 w 1605470"/>
              <a:gd name="connsiteY146" fmla="*/ 821517 h 6858000"/>
              <a:gd name="connsiteX147" fmla="*/ 263668 w 1605470"/>
              <a:gd name="connsiteY147" fmla="*/ 751353 h 6858000"/>
              <a:gd name="connsiteX148" fmla="*/ 263226 w 1605470"/>
              <a:gd name="connsiteY148" fmla="*/ 721230 h 6858000"/>
              <a:gd name="connsiteX149" fmla="*/ 248897 w 1605470"/>
              <a:gd name="connsiteY149" fmla="*/ 681659 h 6858000"/>
              <a:gd name="connsiteX150" fmla="*/ 234316 w 1605470"/>
              <a:gd name="connsiteY150" fmla="*/ 635218 h 6858000"/>
              <a:gd name="connsiteX151" fmla="*/ 239327 w 1605470"/>
              <a:gd name="connsiteY151" fmla="*/ 613763 h 6858000"/>
              <a:gd name="connsiteX152" fmla="*/ 225269 w 1605470"/>
              <a:gd name="connsiteY152" fmla="*/ 598582 h 6858000"/>
              <a:gd name="connsiteX153" fmla="*/ 224950 w 1605470"/>
              <a:gd name="connsiteY153" fmla="*/ 576846 h 6858000"/>
              <a:gd name="connsiteX154" fmla="*/ 204576 w 1605470"/>
              <a:gd name="connsiteY154" fmla="*/ 530055 h 6858000"/>
              <a:gd name="connsiteX155" fmla="*/ 219064 w 1605470"/>
              <a:gd name="connsiteY155" fmla="*/ 469651 h 6858000"/>
              <a:gd name="connsiteX156" fmla="*/ 195012 w 1605470"/>
              <a:gd name="connsiteY156" fmla="*/ 448559 h 6858000"/>
              <a:gd name="connsiteX157" fmla="*/ 201434 w 1605470"/>
              <a:gd name="connsiteY157" fmla="*/ 441529 h 6858000"/>
              <a:gd name="connsiteX158" fmla="*/ 200655 w 1605470"/>
              <a:gd name="connsiteY158" fmla="*/ 428927 h 6858000"/>
              <a:gd name="connsiteX159" fmla="*/ 190059 w 1605470"/>
              <a:gd name="connsiteY159" fmla="*/ 430161 h 6858000"/>
              <a:gd name="connsiteX160" fmla="*/ 167079 w 1605470"/>
              <a:gd name="connsiteY160" fmla="*/ 367211 h 6858000"/>
              <a:gd name="connsiteX161" fmla="*/ 124571 w 1605470"/>
              <a:gd name="connsiteY161" fmla="*/ 302178 h 6858000"/>
              <a:gd name="connsiteX162" fmla="*/ 103243 w 1605470"/>
              <a:gd name="connsiteY162" fmla="*/ 211375 h 6858000"/>
              <a:gd name="connsiteX163" fmla="*/ 94571 w 1605470"/>
              <a:gd name="connsiteY163" fmla="*/ 184179 h 6858000"/>
              <a:gd name="connsiteX164" fmla="*/ 13437 w 1605470"/>
              <a:gd name="connsiteY164" fmla="*/ 19287 h 6858000"/>
              <a:gd name="connsiteX165" fmla="*/ 0 w 1605470"/>
              <a:gd name="connsiteY16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49397 w 1605470"/>
              <a:gd name="connsiteY98" fmla="*/ 3307769 h 6858000"/>
              <a:gd name="connsiteX99" fmla="*/ 766960 w 1605470"/>
              <a:gd name="connsiteY99" fmla="*/ 3250522 h 6858000"/>
              <a:gd name="connsiteX100" fmla="*/ 767385 w 1605470"/>
              <a:gd name="connsiteY100" fmla="*/ 3229163 h 6858000"/>
              <a:gd name="connsiteX101" fmla="*/ 769208 w 1605470"/>
              <a:gd name="connsiteY101" fmla="*/ 3217217 h 6858000"/>
              <a:gd name="connsiteX102" fmla="*/ 770350 w 1605470"/>
              <a:gd name="connsiteY102" fmla="*/ 3216125 h 6858000"/>
              <a:gd name="connsiteX103" fmla="*/ 756043 w 1605470"/>
              <a:gd name="connsiteY103" fmla="*/ 3183755 h 6858000"/>
              <a:gd name="connsiteX104" fmla="*/ 756544 w 1605470"/>
              <a:gd name="connsiteY104" fmla="*/ 3178642 h 6858000"/>
              <a:gd name="connsiteX105" fmla="*/ 744144 w 1605470"/>
              <a:gd name="connsiteY105" fmla="*/ 3158586 h 6858000"/>
              <a:gd name="connsiteX106" fmla="*/ 739378 w 1605470"/>
              <a:gd name="connsiteY106" fmla="*/ 3147669 h 6858000"/>
              <a:gd name="connsiteX107" fmla="*/ 734648 w 1605470"/>
              <a:gd name="connsiteY107" fmla="*/ 3145733 h 6858000"/>
              <a:gd name="connsiteX108" fmla="*/ 729329 w 1605470"/>
              <a:gd name="connsiteY108" fmla="*/ 3129034 h 6858000"/>
              <a:gd name="connsiteX109" fmla="*/ 729994 w 1605470"/>
              <a:gd name="connsiteY109" fmla="*/ 3126682 h 6858000"/>
              <a:gd name="connsiteX110" fmla="*/ 720862 w 1605470"/>
              <a:gd name="connsiteY110" fmla="*/ 3114519 h 6858000"/>
              <a:gd name="connsiteX111" fmla="*/ 707471 w 1605470"/>
              <a:gd name="connsiteY111" fmla="*/ 3106272 h 6858000"/>
              <a:gd name="connsiteX112" fmla="*/ 680201 w 1605470"/>
              <a:gd name="connsiteY112" fmla="*/ 2958185 h 6858000"/>
              <a:gd name="connsiteX113" fmla="*/ 622815 w 1605470"/>
              <a:gd name="connsiteY113" fmla="*/ 2762989 h 6858000"/>
              <a:gd name="connsiteX114" fmla="*/ 571733 w 1605470"/>
              <a:gd name="connsiteY114" fmla="*/ 2554718 h 6858000"/>
              <a:gd name="connsiteX115" fmla="*/ 551827 w 1605470"/>
              <a:gd name="connsiteY115" fmla="*/ 2485734 h 6858000"/>
              <a:gd name="connsiteX116" fmla="*/ 542550 w 1605470"/>
              <a:gd name="connsiteY116" fmla="*/ 2447068 h 6858000"/>
              <a:gd name="connsiteX117" fmla="*/ 529511 w 1605470"/>
              <a:gd name="connsiteY117" fmla="*/ 2425819 h 6858000"/>
              <a:gd name="connsiteX118" fmla="*/ 528878 w 1605470"/>
              <a:gd name="connsiteY118" fmla="*/ 2408971 h 6858000"/>
              <a:gd name="connsiteX119" fmla="*/ 535510 w 1605470"/>
              <a:gd name="connsiteY119" fmla="*/ 2402874 h 6858000"/>
              <a:gd name="connsiteX120" fmla="*/ 538122 w 1605470"/>
              <a:gd name="connsiteY120" fmla="*/ 2381443 h 6858000"/>
              <a:gd name="connsiteX121" fmla="*/ 514451 w 1605470"/>
              <a:gd name="connsiteY121" fmla="*/ 2261920 h 6858000"/>
              <a:gd name="connsiteX122" fmla="*/ 504338 w 1605470"/>
              <a:gd name="connsiteY122" fmla="*/ 2195378 h 6858000"/>
              <a:gd name="connsiteX123" fmla="*/ 488555 w 1605470"/>
              <a:gd name="connsiteY123" fmla="*/ 2155135 h 6858000"/>
              <a:gd name="connsiteX124" fmla="*/ 486013 w 1605470"/>
              <a:gd name="connsiteY124" fmla="*/ 2118008 h 6858000"/>
              <a:gd name="connsiteX125" fmla="*/ 487006 w 1605470"/>
              <a:gd name="connsiteY125" fmla="*/ 2050531 h 6858000"/>
              <a:gd name="connsiteX126" fmla="*/ 478812 w 1605470"/>
              <a:gd name="connsiteY126" fmla="*/ 1963269 h 6858000"/>
              <a:gd name="connsiteX127" fmla="*/ 459990 w 1605470"/>
              <a:gd name="connsiteY127" fmla="*/ 1906352 h 6858000"/>
              <a:gd name="connsiteX128" fmla="*/ 436547 w 1605470"/>
              <a:gd name="connsiteY128" fmla="*/ 1861531 h 6858000"/>
              <a:gd name="connsiteX129" fmla="*/ 390346 w 1605470"/>
              <a:gd name="connsiteY129" fmla="*/ 1732919 h 6858000"/>
              <a:gd name="connsiteX130" fmla="*/ 362657 w 1605470"/>
              <a:gd name="connsiteY130" fmla="*/ 1663540 h 6858000"/>
              <a:gd name="connsiteX131" fmla="*/ 361783 w 1605470"/>
              <a:gd name="connsiteY131" fmla="*/ 1615777 h 6858000"/>
              <a:gd name="connsiteX132" fmla="*/ 342578 w 1605470"/>
              <a:gd name="connsiteY132" fmla="*/ 1563678 h 6858000"/>
              <a:gd name="connsiteX133" fmla="*/ 355658 w 1605470"/>
              <a:gd name="connsiteY133" fmla="*/ 1519474 h 6858000"/>
              <a:gd name="connsiteX134" fmla="*/ 348400 w 1605470"/>
              <a:gd name="connsiteY134" fmla="*/ 1477995 h 6858000"/>
              <a:gd name="connsiteX135" fmla="*/ 334485 w 1605470"/>
              <a:gd name="connsiteY135" fmla="*/ 1373769 h 6858000"/>
              <a:gd name="connsiteX136" fmla="*/ 342792 w 1605470"/>
              <a:gd name="connsiteY136" fmla="*/ 1307086 h 6858000"/>
              <a:gd name="connsiteX137" fmla="*/ 343980 w 1605470"/>
              <a:gd name="connsiteY137" fmla="*/ 1189033 h 6858000"/>
              <a:gd name="connsiteX138" fmla="*/ 348665 w 1605470"/>
              <a:gd name="connsiteY138" fmla="*/ 1168288 h 6858000"/>
              <a:gd name="connsiteX139" fmla="*/ 340947 w 1605470"/>
              <a:gd name="connsiteY139" fmla="*/ 1142577 h 6858000"/>
              <a:gd name="connsiteX140" fmla="*/ 330253 w 1605470"/>
              <a:gd name="connsiteY140" fmla="*/ 1088484 h 6858000"/>
              <a:gd name="connsiteX141" fmla="*/ 318989 w 1605470"/>
              <a:gd name="connsiteY141" fmla="*/ 1016103 h 6858000"/>
              <a:gd name="connsiteX142" fmla="*/ 320445 w 1605470"/>
              <a:gd name="connsiteY142" fmla="*/ 932283 h 6858000"/>
              <a:gd name="connsiteX143" fmla="*/ 322681 w 1605470"/>
              <a:gd name="connsiteY143" fmla="*/ 915925 h 6858000"/>
              <a:gd name="connsiteX144" fmla="*/ 315310 w 1605470"/>
              <a:gd name="connsiteY144" fmla="*/ 896999 h 6858000"/>
              <a:gd name="connsiteX145" fmla="*/ 284718 w 1605470"/>
              <a:gd name="connsiteY145" fmla="*/ 821517 h 6858000"/>
              <a:gd name="connsiteX146" fmla="*/ 263668 w 1605470"/>
              <a:gd name="connsiteY146" fmla="*/ 751353 h 6858000"/>
              <a:gd name="connsiteX147" fmla="*/ 263226 w 1605470"/>
              <a:gd name="connsiteY147" fmla="*/ 721230 h 6858000"/>
              <a:gd name="connsiteX148" fmla="*/ 248897 w 1605470"/>
              <a:gd name="connsiteY148" fmla="*/ 681659 h 6858000"/>
              <a:gd name="connsiteX149" fmla="*/ 234316 w 1605470"/>
              <a:gd name="connsiteY149" fmla="*/ 635218 h 6858000"/>
              <a:gd name="connsiteX150" fmla="*/ 239327 w 1605470"/>
              <a:gd name="connsiteY150" fmla="*/ 613763 h 6858000"/>
              <a:gd name="connsiteX151" fmla="*/ 225269 w 1605470"/>
              <a:gd name="connsiteY151" fmla="*/ 598582 h 6858000"/>
              <a:gd name="connsiteX152" fmla="*/ 224950 w 1605470"/>
              <a:gd name="connsiteY152" fmla="*/ 576846 h 6858000"/>
              <a:gd name="connsiteX153" fmla="*/ 204576 w 1605470"/>
              <a:gd name="connsiteY153" fmla="*/ 530055 h 6858000"/>
              <a:gd name="connsiteX154" fmla="*/ 219064 w 1605470"/>
              <a:gd name="connsiteY154" fmla="*/ 469651 h 6858000"/>
              <a:gd name="connsiteX155" fmla="*/ 195012 w 1605470"/>
              <a:gd name="connsiteY155" fmla="*/ 448559 h 6858000"/>
              <a:gd name="connsiteX156" fmla="*/ 201434 w 1605470"/>
              <a:gd name="connsiteY156" fmla="*/ 441529 h 6858000"/>
              <a:gd name="connsiteX157" fmla="*/ 200655 w 1605470"/>
              <a:gd name="connsiteY157" fmla="*/ 428927 h 6858000"/>
              <a:gd name="connsiteX158" fmla="*/ 190059 w 1605470"/>
              <a:gd name="connsiteY158" fmla="*/ 430161 h 6858000"/>
              <a:gd name="connsiteX159" fmla="*/ 167079 w 1605470"/>
              <a:gd name="connsiteY159" fmla="*/ 367211 h 6858000"/>
              <a:gd name="connsiteX160" fmla="*/ 124571 w 1605470"/>
              <a:gd name="connsiteY160" fmla="*/ 302178 h 6858000"/>
              <a:gd name="connsiteX161" fmla="*/ 103243 w 1605470"/>
              <a:gd name="connsiteY161" fmla="*/ 211375 h 6858000"/>
              <a:gd name="connsiteX162" fmla="*/ 94571 w 1605470"/>
              <a:gd name="connsiteY162" fmla="*/ 184179 h 6858000"/>
              <a:gd name="connsiteX163" fmla="*/ 13437 w 1605470"/>
              <a:gd name="connsiteY163" fmla="*/ 19287 h 6858000"/>
              <a:gd name="connsiteX164" fmla="*/ 0 w 1605470"/>
              <a:gd name="connsiteY16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49397 w 1605470"/>
              <a:gd name="connsiteY97" fmla="*/ 3307769 h 6858000"/>
              <a:gd name="connsiteX98" fmla="*/ 766960 w 1605470"/>
              <a:gd name="connsiteY98" fmla="*/ 3250522 h 6858000"/>
              <a:gd name="connsiteX99" fmla="*/ 767385 w 1605470"/>
              <a:gd name="connsiteY99" fmla="*/ 3229163 h 6858000"/>
              <a:gd name="connsiteX100" fmla="*/ 769208 w 1605470"/>
              <a:gd name="connsiteY100" fmla="*/ 3217217 h 6858000"/>
              <a:gd name="connsiteX101" fmla="*/ 770350 w 1605470"/>
              <a:gd name="connsiteY101" fmla="*/ 3216125 h 6858000"/>
              <a:gd name="connsiteX102" fmla="*/ 756043 w 1605470"/>
              <a:gd name="connsiteY102" fmla="*/ 3183755 h 6858000"/>
              <a:gd name="connsiteX103" fmla="*/ 756544 w 1605470"/>
              <a:gd name="connsiteY103" fmla="*/ 3178642 h 6858000"/>
              <a:gd name="connsiteX104" fmla="*/ 744144 w 1605470"/>
              <a:gd name="connsiteY104" fmla="*/ 3158586 h 6858000"/>
              <a:gd name="connsiteX105" fmla="*/ 739378 w 1605470"/>
              <a:gd name="connsiteY105" fmla="*/ 3147669 h 6858000"/>
              <a:gd name="connsiteX106" fmla="*/ 734648 w 1605470"/>
              <a:gd name="connsiteY106" fmla="*/ 3145733 h 6858000"/>
              <a:gd name="connsiteX107" fmla="*/ 729329 w 1605470"/>
              <a:gd name="connsiteY107" fmla="*/ 3129034 h 6858000"/>
              <a:gd name="connsiteX108" fmla="*/ 729994 w 1605470"/>
              <a:gd name="connsiteY108" fmla="*/ 3126682 h 6858000"/>
              <a:gd name="connsiteX109" fmla="*/ 720862 w 1605470"/>
              <a:gd name="connsiteY109" fmla="*/ 3114519 h 6858000"/>
              <a:gd name="connsiteX110" fmla="*/ 707471 w 1605470"/>
              <a:gd name="connsiteY110" fmla="*/ 3106272 h 6858000"/>
              <a:gd name="connsiteX111" fmla="*/ 680201 w 1605470"/>
              <a:gd name="connsiteY111" fmla="*/ 2958185 h 6858000"/>
              <a:gd name="connsiteX112" fmla="*/ 622815 w 1605470"/>
              <a:gd name="connsiteY112" fmla="*/ 2762989 h 6858000"/>
              <a:gd name="connsiteX113" fmla="*/ 571733 w 1605470"/>
              <a:gd name="connsiteY113" fmla="*/ 2554718 h 6858000"/>
              <a:gd name="connsiteX114" fmla="*/ 551827 w 1605470"/>
              <a:gd name="connsiteY114" fmla="*/ 2485734 h 6858000"/>
              <a:gd name="connsiteX115" fmla="*/ 542550 w 1605470"/>
              <a:gd name="connsiteY115" fmla="*/ 2447068 h 6858000"/>
              <a:gd name="connsiteX116" fmla="*/ 529511 w 1605470"/>
              <a:gd name="connsiteY116" fmla="*/ 2425819 h 6858000"/>
              <a:gd name="connsiteX117" fmla="*/ 528878 w 1605470"/>
              <a:gd name="connsiteY117" fmla="*/ 2408971 h 6858000"/>
              <a:gd name="connsiteX118" fmla="*/ 535510 w 1605470"/>
              <a:gd name="connsiteY118" fmla="*/ 2402874 h 6858000"/>
              <a:gd name="connsiteX119" fmla="*/ 538122 w 1605470"/>
              <a:gd name="connsiteY119" fmla="*/ 2381443 h 6858000"/>
              <a:gd name="connsiteX120" fmla="*/ 514451 w 1605470"/>
              <a:gd name="connsiteY120" fmla="*/ 2261920 h 6858000"/>
              <a:gd name="connsiteX121" fmla="*/ 504338 w 1605470"/>
              <a:gd name="connsiteY121" fmla="*/ 2195378 h 6858000"/>
              <a:gd name="connsiteX122" fmla="*/ 488555 w 1605470"/>
              <a:gd name="connsiteY122" fmla="*/ 2155135 h 6858000"/>
              <a:gd name="connsiteX123" fmla="*/ 486013 w 1605470"/>
              <a:gd name="connsiteY123" fmla="*/ 2118008 h 6858000"/>
              <a:gd name="connsiteX124" fmla="*/ 487006 w 1605470"/>
              <a:gd name="connsiteY124" fmla="*/ 2050531 h 6858000"/>
              <a:gd name="connsiteX125" fmla="*/ 478812 w 1605470"/>
              <a:gd name="connsiteY125" fmla="*/ 1963269 h 6858000"/>
              <a:gd name="connsiteX126" fmla="*/ 459990 w 1605470"/>
              <a:gd name="connsiteY126" fmla="*/ 1906352 h 6858000"/>
              <a:gd name="connsiteX127" fmla="*/ 436547 w 1605470"/>
              <a:gd name="connsiteY127" fmla="*/ 1861531 h 6858000"/>
              <a:gd name="connsiteX128" fmla="*/ 390346 w 1605470"/>
              <a:gd name="connsiteY128" fmla="*/ 1732919 h 6858000"/>
              <a:gd name="connsiteX129" fmla="*/ 362657 w 1605470"/>
              <a:gd name="connsiteY129" fmla="*/ 1663540 h 6858000"/>
              <a:gd name="connsiteX130" fmla="*/ 361783 w 1605470"/>
              <a:gd name="connsiteY130" fmla="*/ 1615777 h 6858000"/>
              <a:gd name="connsiteX131" fmla="*/ 342578 w 1605470"/>
              <a:gd name="connsiteY131" fmla="*/ 1563678 h 6858000"/>
              <a:gd name="connsiteX132" fmla="*/ 355658 w 1605470"/>
              <a:gd name="connsiteY132" fmla="*/ 1519474 h 6858000"/>
              <a:gd name="connsiteX133" fmla="*/ 348400 w 1605470"/>
              <a:gd name="connsiteY133" fmla="*/ 1477995 h 6858000"/>
              <a:gd name="connsiteX134" fmla="*/ 334485 w 1605470"/>
              <a:gd name="connsiteY134" fmla="*/ 1373769 h 6858000"/>
              <a:gd name="connsiteX135" fmla="*/ 342792 w 1605470"/>
              <a:gd name="connsiteY135" fmla="*/ 1307086 h 6858000"/>
              <a:gd name="connsiteX136" fmla="*/ 343980 w 1605470"/>
              <a:gd name="connsiteY136" fmla="*/ 1189033 h 6858000"/>
              <a:gd name="connsiteX137" fmla="*/ 348665 w 1605470"/>
              <a:gd name="connsiteY137" fmla="*/ 1168288 h 6858000"/>
              <a:gd name="connsiteX138" fmla="*/ 340947 w 1605470"/>
              <a:gd name="connsiteY138" fmla="*/ 1142577 h 6858000"/>
              <a:gd name="connsiteX139" fmla="*/ 330253 w 1605470"/>
              <a:gd name="connsiteY139" fmla="*/ 1088484 h 6858000"/>
              <a:gd name="connsiteX140" fmla="*/ 318989 w 1605470"/>
              <a:gd name="connsiteY140" fmla="*/ 1016103 h 6858000"/>
              <a:gd name="connsiteX141" fmla="*/ 320445 w 1605470"/>
              <a:gd name="connsiteY141" fmla="*/ 932283 h 6858000"/>
              <a:gd name="connsiteX142" fmla="*/ 322681 w 1605470"/>
              <a:gd name="connsiteY142" fmla="*/ 915925 h 6858000"/>
              <a:gd name="connsiteX143" fmla="*/ 315310 w 1605470"/>
              <a:gd name="connsiteY143" fmla="*/ 896999 h 6858000"/>
              <a:gd name="connsiteX144" fmla="*/ 284718 w 1605470"/>
              <a:gd name="connsiteY144" fmla="*/ 821517 h 6858000"/>
              <a:gd name="connsiteX145" fmla="*/ 263668 w 1605470"/>
              <a:gd name="connsiteY145" fmla="*/ 751353 h 6858000"/>
              <a:gd name="connsiteX146" fmla="*/ 263226 w 1605470"/>
              <a:gd name="connsiteY146" fmla="*/ 721230 h 6858000"/>
              <a:gd name="connsiteX147" fmla="*/ 248897 w 1605470"/>
              <a:gd name="connsiteY147" fmla="*/ 681659 h 6858000"/>
              <a:gd name="connsiteX148" fmla="*/ 234316 w 1605470"/>
              <a:gd name="connsiteY148" fmla="*/ 635218 h 6858000"/>
              <a:gd name="connsiteX149" fmla="*/ 239327 w 1605470"/>
              <a:gd name="connsiteY149" fmla="*/ 613763 h 6858000"/>
              <a:gd name="connsiteX150" fmla="*/ 225269 w 1605470"/>
              <a:gd name="connsiteY150" fmla="*/ 598582 h 6858000"/>
              <a:gd name="connsiteX151" fmla="*/ 224950 w 1605470"/>
              <a:gd name="connsiteY151" fmla="*/ 576846 h 6858000"/>
              <a:gd name="connsiteX152" fmla="*/ 204576 w 1605470"/>
              <a:gd name="connsiteY152" fmla="*/ 530055 h 6858000"/>
              <a:gd name="connsiteX153" fmla="*/ 219064 w 1605470"/>
              <a:gd name="connsiteY153" fmla="*/ 469651 h 6858000"/>
              <a:gd name="connsiteX154" fmla="*/ 195012 w 1605470"/>
              <a:gd name="connsiteY154" fmla="*/ 448559 h 6858000"/>
              <a:gd name="connsiteX155" fmla="*/ 201434 w 1605470"/>
              <a:gd name="connsiteY155" fmla="*/ 441529 h 6858000"/>
              <a:gd name="connsiteX156" fmla="*/ 200655 w 1605470"/>
              <a:gd name="connsiteY156" fmla="*/ 428927 h 6858000"/>
              <a:gd name="connsiteX157" fmla="*/ 190059 w 1605470"/>
              <a:gd name="connsiteY157" fmla="*/ 430161 h 6858000"/>
              <a:gd name="connsiteX158" fmla="*/ 167079 w 1605470"/>
              <a:gd name="connsiteY158" fmla="*/ 367211 h 6858000"/>
              <a:gd name="connsiteX159" fmla="*/ 124571 w 1605470"/>
              <a:gd name="connsiteY159" fmla="*/ 302178 h 6858000"/>
              <a:gd name="connsiteX160" fmla="*/ 103243 w 1605470"/>
              <a:gd name="connsiteY160" fmla="*/ 211375 h 6858000"/>
              <a:gd name="connsiteX161" fmla="*/ 94571 w 1605470"/>
              <a:gd name="connsiteY161" fmla="*/ 184179 h 6858000"/>
              <a:gd name="connsiteX162" fmla="*/ 13437 w 1605470"/>
              <a:gd name="connsiteY162" fmla="*/ 19287 h 6858000"/>
              <a:gd name="connsiteX163" fmla="*/ 0 w 1605470"/>
              <a:gd name="connsiteY16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70350 w 1605470"/>
              <a:gd name="connsiteY100" fmla="*/ 3216125 h 6858000"/>
              <a:gd name="connsiteX101" fmla="*/ 756043 w 1605470"/>
              <a:gd name="connsiteY101" fmla="*/ 3183755 h 6858000"/>
              <a:gd name="connsiteX102" fmla="*/ 756544 w 1605470"/>
              <a:gd name="connsiteY102" fmla="*/ 3178642 h 6858000"/>
              <a:gd name="connsiteX103" fmla="*/ 744144 w 1605470"/>
              <a:gd name="connsiteY103" fmla="*/ 3158586 h 6858000"/>
              <a:gd name="connsiteX104" fmla="*/ 739378 w 1605470"/>
              <a:gd name="connsiteY104" fmla="*/ 3147669 h 6858000"/>
              <a:gd name="connsiteX105" fmla="*/ 734648 w 1605470"/>
              <a:gd name="connsiteY105" fmla="*/ 3145733 h 6858000"/>
              <a:gd name="connsiteX106" fmla="*/ 729329 w 1605470"/>
              <a:gd name="connsiteY106" fmla="*/ 3129034 h 6858000"/>
              <a:gd name="connsiteX107" fmla="*/ 729994 w 1605470"/>
              <a:gd name="connsiteY107" fmla="*/ 3126682 h 6858000"/>
              <a:gd name="connsiteX108" fmla="*/ 720862 w 1605470"/>
              <a:gd name="connsiteY108" fmla="*/ 3114519 h 6858000"/>
              <a:gd name="connsiteX109" fmla="*/ 707471 w 1605470"/>
              <a:gd name="connsiteY109" fmla="*/ 3106272 h 6858000"/>
              <a:gd name="connsiteX110" fmla="*/ 680201 w 1605470"/>
              <a:gd name="connsiteY110" fmla="*/ 2958185 h 6858000"/>
              <a:gd name="connsiteX111" fmla="*/ 622815 w 1605470"/>
              <a:gd name="connsiteY111" fmla="*/ 2762989 h 6858000"/>
              <a:gd name="connsiteX112" fmla="*/ 571733 w 1605470"/>
              <a:gd name="connsiteY112" fmla="*/ 2554718 h 6858000"/>
              <a:gd name="connsiteX113" fmla="*/ 551827 w 1605470"/>
              <a:gd name="connsiteY113" fmla="*/ 2485734 h 6858000"/>
              <a:gd name="connsiteX114" fmla="*/ 542550 w 1605470"/>
              <a:gd name="connsiteY114" fmla="*/ 2447068 h 6858000"/>
              <a:gd name="connsiteX115" fmla="*/ 529511 w 1605470"/>
              <a:gd name="connsiteY115" fmla="*/ 2425819 h 6858000"/>
              <a:gd name="connsiteX116" fmla="*/ 528878 w 1605470"/>
              <a:gd name="connsiteY116" fmla="*/ 2408971 h 6858000"/>
              <a:gd name="connsiteX117" fmla="*/ 535510 w 1605470"/>
              <a:gd name="connsiteY117" fmla="*/ 2402874 h 6858000"/>
              <a:gd name="connsiteX118" fmla="*/ 538122 w 1605470"/>
              <a:gd name="connsiteY118" fmla="*/ 2381443 h 6858000"/>
              <a:gd name="connsiteX119" fmla="*/ 514451 w 1605470"/>
              <a:gd name="connsiteY119" fmla="*/ 2261920 h 6858000"/>
              <a:gd name="connsiteX120" fmla="*/ 504338 w 1605470"/>
              <a:gd name="connsiteY120" fmla="*/ 2195378 h 6858000"/>
              <a:gd name="connsiteX121" fmla="*/ 488555 w 1605470"/>
              <a:gd name="connsiteY121" fmla="*/ 2155135 h 6858000"/>
              <a:gd name="connsiteX122" fmla="*/ 486013 w 1605470"/>
              <a:gd name="connsiteY122" fmla="*/ 2118008 h 6858000"/>
              <a:gd name="connsiteX123" fmla="*/ 487006 w 1605470"/>
              <a:gd name="connsiteY123" fmla="*/ 2050531 h 6858000"/>
              <a:gd name="connsiteX124" fmla="*/ 478812 w 1605470"/>
              <a:gd name="connsiteY124" fmla="*/ 1963269 h 6858000"/>
              <a:gd name="connsiteX125" fmla="*/ 459990 w 1605470"/>
              <a:gd name="connsiteY125" fmla="*/ 1906352 h 6858000"/>
              <a:gd name="connsiteX126" fmla="*/ 436547 w 1605470"/>
              <a:gd name="connsiteY126" fmla="*/ 1861531 h 6858000"/>
              <a:gd name="connsiteX127" fmla="*/ 390346 w 1605470"/>
              <a:gd name="connsiteY127" fmla="*/ 1732919 h 6858000"/>
              <a:gd name="connsiteX128" fmla="*/ 362657 w 1605470"/>
              <a:gd name="connsiteY128" fmla="*/ 1663540 h 6858000"/>
              <a:gd name="connsiteX129" fmla="*/ 361783 w 1605470"/>
              <a:gd name="connsiteY129" fmla="*/ 1615777 h 6858000"/>
              <a:gd name="connsiteX130" fmla="*/ 342578 w 1605470"/>
              <a:gd name="connsiteY130" fmla="*/ 1563678 h 6858000"/>
              <a:gd name="connsiteX131" fmla="*/ 355658 w 1605470"/>
              <a:gd name="connsiteY131" fmla="*/ 1519474 h 6858000"/>
              <a:gd name="connsiteX132" fmla="*/ 348400 w 1605470"/>
              <a:gd name="connsiteY132" fmla="*/ 1477995 h 6858000"/>
              <a:gd name="connsiteX133" fmla="*/ 334485 w 1605470"/>
              <a:gd name="connsiteY133" fmla="*/ 1373769 h 6858000"/>
              <a:gd name="connsiteX134" fmla="*/ 342792 w 1605470"/>
              <a:gd name="connsiteY134" fmla="*/ 1307086 h 6858000"/>
              <a:gd name="connsiteX135" fmla="*/ 343980 w 1605470"/>
              <a:gd name="connsiteY135" fmla="*/ 1189033 h 6858000"/>
              <a:gd name="connsiteX136" fmla="*/ 348665 w 1605470"/>
              <a:gd name="connsiteY136" fmla="*/ 1168288 h 6858000"/>
              <a:gd name="connsiteX137" fmla="*/ 340947 w 1605470"/>
              <a:gd name="connsiteY137" fmla="*/ 1142577 h 6858000"/>
              <a:gd name="connsiteX138" fmla="*/ 330253 w 1605470"/>
              <a:gd name="connsiteY138" fmla="*/ 1088484 h 6858000"/>
              <a:gd name="connsiteX139" fmla="*/ 318989 w 1605470"/>
              <a:gd name="connsiteY139" fmla="*/ 1016103 h 6858000"/>
              <a:gd name="connsiteX140" fmla="*/ 320445 w 1605470"/>
              <a:gd name="connsiteY140" fmla="*/ 932283 h 6858000"/>
              <a:gd name="connsiteX141" fmla="*/ 322681 w 1605470"/>
              <a:gd name="connsiteY141" fmla="*/ 915925 h 6858000"/>
              <a:gd name="connsiteX142" fmla="*/ 315310 w 1605470"/>
              <a:gd name="connsiteY142" fmla="*/ 896999 h 6858000"/>
              <a:gd name="connsiteX143" fmla="*/ 284718 w 1605470"/>
              <a:gd name="connsiteY143" fmla="*/ 821517 h 6858000"/>
              <a:gd name="connsiteX144" fmla="*/ 263668 w 1605470"/>
              <a:gd name="connsiteY144" fmla="*/ 751353 h 6858000"/>
              <a:gd name="connsiteX145" fmla="*/ 263226 w 1605470"/>
              <a:gd name="connsiteY145" fmla="*/ 721230 h 6858000"/>
              <a:gd name="connsiteX146" fmla="*/ 248897 w 1605470"/>
              <a:gd name="connsiteY146" fmla="*/ 681659 h 6858000"/>
              <a:gd name="connsiteX147" fmla="*/ 234316 w 1605470"/>
              <a:gd name="connsiteY147" fmla="*/ 635218 h 6858000"/>
              <a:gd name="connsiteX148" fmla="*/ 239327 w 1605470"/>
              <a:gd name="connsiteY148" fmla="*/ 613763 h 6858000"/>
              <a:gd name="connsiteX149" fmla="*/ 225269 w 1605470"/>
              <a:gd name="connsiteY149" fmla="*/ 598582 h 6858000"/>
              <a:gd name="connsiteX150" fmla="*/ 224950 w 1605470"/>
              <a:gd name="connsiteY150" fmla="*/ 576846 h 6858000"/>
              <a:gd name="connsiteX151" fmla="*/ 204576 w 1605470"/>
              <a:gd name="connsiteY151" fmla="*/ 530055 h 6858000"/>
              <a:gd name="connsiteX152" fmla="*/ 219064 w 1605470"/>
              <a:gd name="connsiteY152" fmla="*/ 469651 h 6858000"/>
              <a:gd name="connsiteX153" fmla="*/ 195012 w 1605470"/>
              <a:gd name="connsiteY153" fmla="*/ 448559 h 6858000"/>
              <a:gd name="connsiteX154" fmla="*/ 201434 w 1605470"/>
              <a:gd name="connsiteY154" fmla="*/ 441529 h 6858000"/>
              <a:gd name="connsiteX155" fmla="*/ 200655 w 1605470"/>
              <a:gd name="connsiteY155" fmla="*/ 428927 h 6858000"/>
              <a:gd name="connsiteX156" fmla="*/ 190059 w 1605470"/>
              <a:gd name="connsiteY156" fmla="*/ 430161 h 6858000"/>
              <a:gd name="connsiteX157" fmla="*/ 167079 w 1605470"/>
              <a:gd name="connsiteY157" fmla="*/ 367211 h 6858000"/>
              <a:gd name="connsiteX158" fmla="*/ 124571 w 1605470"/>
              <a:gd name="connsiteY158" fmla="*/ 302178 h 6858000"/>
              <a:gd name="connsiteX159" fmla="*/ 103243 w 1605470"/>
              <a:gd name="connsiteY159" fmla="*/ 211375 h 6858000"/>
              <a:gd name="connsiteX160" fmla="*/ 94571 w 1605470"/>
              <a:gd name="connsiteY160" fmla="*/ 184179 h 6858000"/>
              <a:gd name="connsiteX161" fmla="*/ 13437 w 1605470"/>
              <a:gd name="connsiteY161" fmla="*/ 19287 h 6858000"/>
              <a:gd name="connsiteX162" fmla="*/ 0 w 1605470"/>
              <a:gd name="connsiteY16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70350 w 1605470"/>
              <a:gd name="connsiteY100" fmla="*/ 3216125 h 6858000"/>
              <a:gd name="connsiteX101" fmla="*/ 756043 w 1605470"/>
              <a:gd name="connsiteY101" fmla="*/ 3183755 h 6858000"/>
              <a:gd name="connsiteX102" fmla="*/ 756544 w 1605470"/>
              <a:gd name="connsiteY102" fmla="*/ 3178642 h 6858000"/>
              <a:gd name="connsiteX103" fmla="*/ 744144 w 1605470"/>
              <a:gd name="connsiteY103" fmla="*/ 3158586 h 6858000"/>
              <a:gd name="connsiteX104" fmla="*/ 739378 w 1605470"/>
              <a:gd name="connsiteY104" fmla="*/ 3147669 h 6858000"/>
              <a:gd name="connsiteX105" fmla="*/ 734648 w 1605470"/>
              <a:gd name="connsiteY105" fmla="*/ 3145733 h 6858000"/>
              <a:gd name="connsiteX106" fmla="*/ 729329 w 1605470"/>
              <a:gd name="connsiteY106" fmla="*/ 3129034 h 6858000"/>
              <a:gd name="connsiteX107" fmla="*/ 729994 w 1605470"/>
              <a:gd name="connsiteY107" fmla="*/ 3126682 h 6858000"/>
              <a:gd name="connsiteX108" fmla="*/ 720862 w 1605470"/>
              <a:gd name="connsiteY108" fmla="*/ 3114519 h 6858000"/>
              <a:gd name="connsiteX109" fmla="*/ 707471 w 1605470"/>
              <a:gd name="connsiteY109" fmla="*/ 3106272 h 6858000"/>
              <a:gd name="connsiteX110" fmla="*/ 680201 w 1605470"/>
              <a:gd name="connsiteY110" fmla="*/ 2958185 h 6858000"/>
              <a:gd name="connsiteX111" fmla="*/ 622815 w 1605470"/>
              <a:gd name="connsiteY111" fmla="*/ 2762989 h 6858000"/>
              <a:gd name="connsiteX112" fmla="*/ 571733 w 1605470"/>
              <a:gd name="connsiteY112" fmla="*/ 2554718 h 6858000"/>
              <a:gd name="connsiteX113" fmla="*/ 551827 w 1605470"/>
              <a:gd name="connsiteY113" fmla="*/ 2485734 h 6858000"/>
              <a:gd name="connsiteX114" fmla="*/ 542550 w 1605470"/>
              <a:gd name="connsiteY114" fmla="*/ 2447068 h 6858000"/>
              <a:gd name="connsiteX115" fmla="*/ 529511 w 1605470"/>
              <a:gd name="connsiteY115" fmla="*/ 2425819 h 6858000"/>
              <a:gd name="connsiteX116" fmla="*/ 535510 w 1605470"/>
              <a:gd name="connsiteY116" fmla="*/ 2402874 h 6858000"/>
              <a:gd name="connsiteX117" fmla="*/ 538122 w 1605470"/>
              <a:gd name="connsiteY117" fmla="*/ 2381443 h 6858000"/>
              <a:gd name="connsiteX118" fmla="*/ 514451 w 1605470"/>
              <a:gd name="connsiteY118" fmla="*/ 2261920 h 6858000"/>
              <a:gd name="connsiteX119" fmla="*/ 504338 w 1605470"/>
              <a:gd name="connsiteY119" fmla="*/ 2195378 h 6858000"/>
              <a:gd name="connsiteX120" fmla="*/ 488555 w 1605470"/>
              <a:gd name="connsiteY120" fmla="*/ 2155135 h 6858000"/>
              <a:gd name="connsiteX121" fmla="*/ 486013 w 1605470"/>
              <a:gd name="connsiteY121" fmla="*/ 2118008 h 6858000"/>
              <a:gd name="connsiteX122" fmla="*/ 487006 w 1605470"/>
              <a:gd name="connsiteY122" fmla="*/ 2050531 h 6858000"/>
              <a:gd name="connsiteX123" fmla="*/ 478812 w 1605470"/>
              <a:gd name="connsiteY123" fmla="*/ 1963269 h 6858000"/>
              <a:gd name="connsiteX124" fmla="*/ 459990 w 1605470"/>
              <a:gd name="connsiteY124" fmla="*/ 1906352 h 6858000"/>
              <a:gd name="connsiteX125" fmla="*/ 436547 w 1605470"/>
              <a:gd name="connsiteY125" fmla="*/ 1861531 h 6858000"/>
              <a:gd name="connsiteX126" fmla="*/ 390346 w 1605470"/>
              <a:gd name="connsiteY126" fmla="*/ 1732919 h 6858000"/>
              <a:gd name="connsiteX127" fmla="*/ 362657 w 1605470"/>
              <a:gd name="connsiteY127" fmla="*/ 1663540 h 6858000"/>
              <a:gd name="connsiteX128" fmla="*/ 361783 w 1605470"/>
              <a:gd name="connsiteY128" fmla="*/ 1615777 h 6858000"/>
              <a:gd name="connsiteX129" fmla="*/ 342578 w 1605470"/>
              <a:gd name="connsiteY129" fmla="*/ 1563678 h 6858000"/>
              <a:gd name="connsiteX130" fmla="*/ 355658 w 1605470"/>
              <a:gd name="connsiteY130" fmla="*/ 1519474 h 6858000"/>
              <a:gd name="connsiteX131" fmla="*/ 348400 w 1605470"/>
              <a:gd name="connsiteY131" fmla="*/ 1477995 h 6858000"/>
              <a:gd name="connsiteX132" fmla="*/ 334485 w 1605470"/>
              <a:gd name="connsiteY132" fmla="*/ 1373769 h 6858000"/>
              <a:gd name="connsiteX133" fmla="*/ 342792 w 1605470"/>
              <a:gd name="connsiteY133" fmla="*/ 1307086 h 6858000"/>
              <a:gd name="connsiteX134" fmla="*/ 343980 w 1605470"/>
              <a:gd name="connsiteY134" fmla="*/ 1189033 h 6858000"/>
              <a:gd name="connsiteX135" fmla="*/ 348665 w 1605470"/>
              <a:gd name="connsiteY135" fmla="*/ 1168288 h 6858000"/>
              <a:gd name="connsiteX136" fmla="*/ 340947 w 1605470"/>
              <a:gd name="connsiteY136" fmla="*/ 1142577 h 6858000"/>
              <a:gd name="connsiteX137" fmla="*/ 330253 w 1605470"/>
              <a:gd name="connsiteY137" fmla="*/ 1088484 h 6858000"/>
              <a:gd name="connsiteX138" fmla="*/ 318989 w 1605470"/>
              <a:gd name="connsiteY138" fmla="*/ 1016103 h 6858000"/>
              <a:gd name="connsiteX139" fmla="*/ 320445 w 1605470"/>
              <a:gd name="connsiteY139" fmla="*/ 932283 h 6858000"/>
              <a:gd name="connsiteX140" fmla="*/ 322681 w 1605470"/>
              <a:gd name="connsiteY140" fmla="*/ 915925 h 6858000"/>
              <a:gd name="connsiteX141" fmla="*/ 315310 w 1605470"/>
              <a:gd name="connsiteY141" fmla="*/ 896999 h 6858000"/>
              <a:gd name="connsiteX142" fmla="*/ 284718 w 1605470"/>
              <a:gd name="connsiteY142" fmla="*/ 821517 h 6858000"/>
              <a:gd name="connsiteX143" fmla="*/ 263668 w 1605470"/>
              <a:gd name="connsiteY143" fmla="*/ 751353 h 6858000"/>
              <a:gd name="connsiteX144" fmla="*/ 263226 w 1605470"/>
              <a:gd name="connsiteY144" fmla="*/ 721230 h 6858000"/>
              <a:gd name="connsiteX145" fmla="*/ 248897 w 1605470"/>
              <a:gd name="connsiteY145" fmla="*/ 681659 h 6858000"/>
              <a:gd name="connsiteX146" fmla="*/ 234316 w 1605470"/>
              <a:gd name="connsiteY146" fmla="*/ 635218 h 6858000"/>
              <a:gd name="connsiteX147" fmla="*/ 239327 w 1605470"/>
              <a:gd name="connsiteY147" fmla="*/ 613763 h 6858000"/>
              <a:gd name="connsiteX148" fmla="*/ 225269 w 1605470"/>
              <a:gd name="connsiteY148" fmla="*/ 598582 h 6858000"/>
              <a:gd name="connsiteX149" fmla="*/ 224950 w 1605470"/>
              <a:gd name="connsiteY149" fmla="*/ 576846 h 6858000"/>
              <a:gd name="connsiteX150" fmla="*/ 204576 w 1605470"/>
              <a:gd name="connsiteY150" fmla="*/ 530055 h 6858000"/>
              <a:gd name="connsiteX151" fmla="*/ 219064 w 1605470"/>
              <a:gd name="connsiteY151" fmla="*/ 469651 h 6858000"/>
              <a:gd name="connsiteX152" fmla="*/ 195012 w 1605470"/>
              <a:gd name="connsiteY152" fmla="*/ 448559 h 6858000"/>
              <a:gd name="connsiteX153" fmla="*/ 201434 w 1605470"/>
              <a:gd name="connsiteY153" fmla="*/ 441529 h 6858000"/>
              <a:gd name="connsiteX154" fmla="*/ 200655 w 1605470"/>
              <a:gd name="connsiteY154" fmla="*/ 428927 h 6858000"/>
              <a:gd name="connsiteX155" fmla="*/ 190059 w 1605470"/>
              <a:gd name="connsiteY155" fmla="*/ 430161 h 6858000"/>
              <a:gd name="connsiteX156" fmla="*/ 167079 w 1605470"/>
              <a:gd name="connsiteY156" fmla="*/ 367211 h 6858000"/>
              <a:gd name="connsiteX157" fmla="*/ 124571 w 1605470"/>
              <a:gd name="connsiteY157" fmla="*/ 302178 h 6858000"/>
              <a:gd name="connsiteX158" fmla="*/ 103243 w 1605470"/>
              <a:gd name="connsiteY158" fmla="*/ 211375 h 6858000"/>
              <a:gd name="connsiteX159" fmla="*/ 94571 w 1605470"/>
              <a:gd name="connsiteY159" fmla="*/ 184179 h 6858000"/>
              <a:gd name="connsiteX160" fmla="*/ 13437 w 1605470"/>
              <a:gd name="connsiteY160" fmla="*/ 19287 h 6858000"/>
              <a:gd name="connsiteX161" fmla="*/ 0 w 1605470"/>
              <a:gd name="connsiteY16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39378 w 1605470"/>
              <a:gd name="connsiteY103" fmla="*/ 3147669 h 6858000"/>
              <a:gd name="connsiteX104" fmla="*/ 734648 w 1605470"/>
              <a:gd name="connsiteY104" fmla="*/ 3145733 h 6858000"/>
              <a:gd name="connsiteX105" fmla="*/ 729329 w 1605470"/>
              <a:gd name="connsiteY105" fmla="*/ 3129034 h 6858000"/>
              <a:gd name="connsiteX106" fmla="*/ 729994 w 1605470"/>
              <a:gd name="connsiteY106" fmla="*/ 3126682 h 6858000"/>
              <a:gd name="connsiteX107" fmla="*/ 720862 w 1605470"/>
              <a:gd name="connsiteY107" fmla="*/ 3114519 h 6858000"/>
              <a:gd name="connsiteX108" fmla="*/ 707471 w 1605470"/>
              <a:gd name="connsiteY108" fmla="*/ 3106272 h 6858000"/>
              <a:gd name="connsiteX109" fmla="*/ 680201 w 1605470"/>
              <a:gd name="connsiteY109" fmla="*/ 2958185 h 6858000"/>
              <a:gd name="connsiteX110" fmla="*/ 622815 w 1605470"/>
              <a:gd name="connsiteY110" fmla="*/ 2762989 h 6858000"/>
              <a:gd name="connsiteX111" fmla="*/ 571733 w 1605470"/>
              <a:gd name="connsiteY111" fmla="*/ 2554718 h 6858000"/>
              <a:gd name="connsiteX112" fmla="*/ 551827 w 1605470"/>
              <a:gd name="connsiteY112" fmla="*/ 2485734 h 6858000"/>
              <a:gd name="connsiteX113" fmla="*/ 542550 w 1605470"/>
              <a:gd name="connsiteY113" fmla="*/ 2447068 h 6858000"/>
              <a:gd name="connsiteX114" fmla="*/ 529511 w 1605470"/>
              <a:gd name="connsiteY114" fmla="*/ 2425819 h 6858000"/>
              <a:gd name="connsiteX115" fmla="*/ 535510 w 1605470"/>
              <a:gd name="connsiteY115" fmla="*/ 2402874 h 6858000"/>
              <a:gd name="connsiteX116" fmla="*/ 538122 w 1605470"/>
              <a:gd name="connsiteY116" fmla="*/ 2381443 h 6858000"/>
              <a:gd name="connsiteX117" fmla="*/ 514451 w 1605470"/>
              <a:gd name="connsiteY117" fmla="*/ 2261920 h 6858000"/>
              <a:gd name="connsiteX118" fmla="*/ 504338 w 1605470"/>
              <a:gd name="connsiteY118" fmla="*/ 2195378 h 6858000"/>
              <a:gd name="connsiteX119" fmla="*/ 488555 w 1605470"/>
              <a:gd name="connsiteY119" fmla="*/ 2155135 h 6858000"/>
              <a:gd name="connsiteX120" fmla="*/ 486013 w 1605470"/>
              <a:gd name="connsiteY120" fmla="*/ 2118008 h 6858000"/>
              <a:gd name="connsiteX121" fmla="*/ 487006 w 1605470"/>
              <a:gd name="connsiteY121" fmla="*/ 2050531 h 6858000"/>
              <a:gd name="connsiteX122" fmla="*/ 478812 w 1605470"/>
              <a:gd name="connsiteY122" fmla="*/ 1963269 h 6858000"/>
              <a:gd name="connsiteX123" fmla="*/ 459990 w 1605470"/>
              <a:gd name="connsiteY123" fmla="*/ 1906352 h 6858000"/>
              <a:gd name="connsiteX124" fmla="*/ 436547 w 1605470"/>
              <a:gd name="connsiteY124" fmla="*/ 1861531 h 6858000"/>
              <a:gd name="connsiteX125" fmla="*/ 390346 w 1605470"/>
              <a:gd name="connsiteY125" fmla="*/ 1732919 h 6858000"/>
              <a:gd name="connsiteX126" fmla="*/ 362657 w 1605470"/>
              <a:gd name="connsiteY126" fmla="*/ 1663540 h 6858000"/>
              <a:gd name="connsiteX127" fmla="*/ 361783 w 1605470"/>
              <a:gd name="connsiteY127" fmla="*/ 1615777 h 6858000"/>
              <a:gd name="connsiteX128" fmla="*/ 342578 w 1605470"/>
              <a:gd name="connsiteY128" fmla="*/ 1563678 h 6858000"/>
              <a:gd name="connsiteX129" fmla="*/ 355658 w 1605470"/>
              <a:gd name="connsiteY129" fmla="*/ 1519474 h 6858000"/>
              <a:gd name="connsiteX130" fmla="*/ 348400 w 1605470"/>
              <a:gd name="connsiteY130" fmla="*/ 1477995 h 6858000"/>
              <a:gd name="connsiteX131" fmla="*/ 334485 w 1605470"/>
              <a:gd name="connsiteY131" fmla="*/ 1373769 h 6858000"/>
              <a:gd name="connsiteX132" fmla="*/ 342792 w 1605470"/>
              <a:gd name="connsiteY132" fmla="*/ 1307086 h 6858000"/>
              <a:gd name="connsiteX133" fmla="*/ 343980 w 1605470"/>
              <a:gd name="connsiteY133" fmla="*/ 1189033 h 6858000"/>
              <a:gd name="connsiteX134" fmla="*/ 348665 w 1605470"/>
              <a:gd name="connsiteY134" fmla="*/ 1168288 h 6858000"/>
              <a:gd name="connsiteX135" fmla="*/ 340947 w 1605470"/>
              <a:gd name="connsiteY135" fmla="*/ 1142577 h 6858000"/>
              <a:gd name="connsiteX136" fmla="*/ 330253 w 1605470"/>
              <a:gd name="connsiteY136" fmla="*/ 1088484 h 6858000"/>
              <a:gd name="connsiteX137" fmla="*/ 318989 w 1605470"/>
              <a:gd name="connsiteY137" fmla="*/ 1016103 h 6858000"/>
              <a:gd name="connsiteX138" fmla="*/ 320445 w 1605470"/>
              <a:gd name="connsiteY138" fmla="*/ 932283 h 6858000"/>
              <a:gd name="connsiteX139" fmla="*/ 322681 w 1605470"/>
              <a:gd name="connsiteY139" fmla="*/ 915925 h 6858000"/>
              <a:gd name="connsiteX140" fmla="*/ 315310 w 1605470"/>
              <a:gd name="connsiteY140" fmla="*/ 896999 h 6858000"/>
              <a:gd name="connsiteX141" fmla="*/ 284718 w 1605470"/>
              <a:gd name="connsiteY141" fmla="*/ 821517 h 6858000"/>
              <a:gd name="connsiteX142" fmla="*/ 263668 w 1605470"/>
              <a:gd name="connsiteY142" fmla="*/ 751353 h 6858000"/>
              <a:gd name="connsiteX143" fmla="*/ 263226 w 1605470"/>
              <a:gd name="connsiteY143" fmla="*/ 721230 h 6858000"/>
              <a:gd name="connsiteX144" fmla="*/ 248897 w 1605470"/>
              <a:gd name="connsiteY144" fmla="*/ 681659 h 6858000"/>
              <a:gd name="connsiteX145" fmla="*/ 234316 w 1605470"/>
              <a:gd name="connsiteY145" fmla="*/ 635218 h 6858000"/>
              <a:gd name="connsiteX146" fmla="*/ 239327 w 1605470"/>
              <a:gd name="connsiteY146" fmla="*/ 613763 h 6858000"/>
              <a:gd name="connsiteX147" fmla="*/ 225269 w 1605470"/>
              <a:gd name="connsiteY147" fmla="*/ 598582 h 6858000"/>
              <a:gd name="connsiteX148" fmla="*/ 224950 w 1605470"/>
              <a:gd name="connsiteY148" fmla="*/ 576846 h 6858000"/>
              <a:gd name="connsiteX149" fmla="*/ 204576 w 1605470"/>
              <a:gd name="connsiteY149" fmla="*/ 530055 h 6858000"/>
              <a:gd name="connsiteX150" fmla="*/ 219064 w 1605470"/>
              <a:gd name="connsiteY150" fmla="*/ 469651 h 6858000"/>
              <a:gd name="connsiteX151" fmla="*/ 195012 w 1605470"/>
              <a:gd name="connsiteY151" fmla="*/ 448559 h 6858000"/>
              <a:gd name="connsiteX152" fmla="*/ 201434 w 1605470"/>
              <a:gd name="connsiteY152" fmla="*/ 441529 h 6858000"/>
              <a:gd name="connsiteX153" fmla="*/ 200655 w 1605470"/>
              <a:gd name="connsiteY153" fmla="*/ 428927 h 6858000"/>
              <a:gd name="connsiteX154" fmla="*/ 190059 w 1605470"/>
              <a:gd name="connsiteY154" fmla="*/ 430161 h 6858000"/>
              <a:gd name="connsiteX155" fmla="*/ 167079 w 1605470"/>
              <a:gd name="connsiteY155" fmla="*/ 367211 h 6858000"/>
              <a:gd name="connsiteX156" fmla="*/ 124571 w 1605470"/>
              <a:gd name="connsiteY156" fmla="*/ 302178 h 6858000"/>
              <a:gd name="connsiteX157" fmla="*/ 103243 w 1605470"/>
              <a:gd name="connsiteY157" fmla="*/ 211375 h 6858000"/>
              <a:gd name="connsiteX158" fmla="*/ 94571 w 1605470"/>
              <a:gd name="connsiteY158" fmla="*/ 184179 h 6858000"/>
              <a:gd name="connsiteX159" fmla="*/ 13437 w 1605470"/>
              <a:gd name="connsiteY159" fmla="*/ 19287 h 6858000"/>
              <a:gd name="connsiteX160" fmla="*/ 0 w 1605470"/>
              <a:gd name="connsiteY16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39378 w 1605470"/>
              <a:gd name="connsiteY103" fmla="*/ 3147669 h 6858000"/>
              <a:gd name="connsiteX104" fmla="*/ 729329 w 1605470"/>
              <a:gd name="connsiteY104" fmla="*/ 3129034 h 6858000"/>
              <a:gd name="connsiteX105" fmla="*/ 729994 w 1605470"/>
              <a:gd name="connsiteY105" fmla="*/ 3126682 h 6858000"/>
              <a:gd name="connsiteX106" fmla="*/ 720862 w 1605470"/>
              <a:gd name="connsiteY106" fmla="*/ 3114519 h 6858000"/>
              <a:gd name="connsiteX107" fmla="*/ 707471 w 1605470"/>
              <a:gd name="connsiteY107" fmla="*/ 3106272 h 6858000"/>
              <a:gd name="connsiteX108" fmla="*/ 680201 w 1605470"/>
              <a:gd name="connsiteY108" fmla="*/ 2958185 h 6858000"/>
              <a:gd name="connsiteX109" fmla="*/ 622815 w 1605470"/>
              <a:gd name="connsiteY109" fmla="*/ 2762989 h 6858000"/>
              <a:gd name="connsiteX110" fmla="*/ 571733 w 1605470"/>
              <a:gd name="connsiteY110" fmla="*/ 2554718 h 6858000"/>
              <a:gd name="connsiteX111" fmla="*/ 551827 w 1605470"/>
              <a:gd name="connsiteY111" fmla="*/ 2485734 h 6858000"/>
              <a:gd name="connsiteX112" fmla="*/ 542550 w 1605470"/>
              <a:gd name="connsiteY112" fmla="*/ 2447068 h 6858000"/>
              <a:gd name="connsiteX113" fmla="*/ 529511 w 1605470"/>
              <a:gd name="connsiteY113" fmla="*/ 2425819 h 6858000"/>
              <a:gd name="connsiteX114" fmla="*/ 535510 w 1605470"/>
              <a:gd name="connsiteY114" fmla="*/ 2402874 h 6858000"/>
              <a:gd name="connsiteX115" fmla="*/ 538122 w 1605470"/>
              <a:gd name="connsiteY115" fmla="*/ 2381443 h 6858000"/>
              <a:gd name="connsiteX116" fmla="*/ 514451 w 1605470"/>
              <a:gd name="connsiteY116" fmla="*/ 2261920 h 6858000"/>
              <a:gd name="connsiteX117" fmla="*/ 504338 w 1605470"/>
              <a:gd name="connsiteY117" fmla="*/ 2195378 h 6858000"/>
              <a:gd name="connsiteX118" fmla="*/ 488555 w 1605470"/>
              <a:gd name="connsiteY118" fmla="*/ 2155135 h 6858000"/>
              <a:gd name="connsiteX119" fmla="*/ 486013 w 1605470"/>
              <a:gd name="connsiteY119" fmla="*/ 2118008 h 6858000"/>
              <a:gd name="connsiteX120" fmla="*/ 487006 w 1605470"/>
              <a:gd name="connsiteY120" fmla="*/ 2050531 h 6858000"/>
              <a:gd name="connsiteX121" fmla="*/ 478812 w 1605470"/>
              <a:gd name="connsiteY121" fmla="*/ 1963269 h 6858000"/>
              <a:gd name="connsiteX122" fmla="*/ 459990 w 1605470"/>
              <a:gd name="connsiteY122" fmla="*/ 1906352 h 6858000"/>
              <a:gd name="connsiteX123" fmla="*/ 436547 w 1605470"/>
              <a:gd name="connsiteY123" fmla="*/ 1861531 h 6858000"/>
              <a:gd name="connsiteX124" fmla="*/ 390346 w 1605470"/>
              <a:gd name="connsiteY124" fmla="*/ 1732919 h 6858000"/>
              <a:gd name="connsiteX125" fmla="*/ 362657 w 1605470"/>
              <a:gd name="connsiteY125" fmla="*/ 1663540 h 6858000"/>
              <a:gd name="connsiteX126" fmla="*/ 361783 w 1605470"/>
              <a:gd name="connsiteY126" fmla="*/ 1615777 h 6858000"/>
              <a:gd name="connsiteX127" fmla="*/ 342578 w 1605470"/>
              <a:gd name="connsiteY127" fmla="*/ 1563678 h 6858000"/>
              <a:gd name="connsiteX128" fmla="*/ 355658 w 1605470"/>
              <a:gd name="connsiteY128" fmla="*/ 1519474 h 6858000"/>
              <a:gd name="connsiteX129" fmla="*/ 348400 w 1605470"/>
              <a:gd name="connsiteY129" fmla="*/ 1477995 h 6858000"/>
              <a:gd name="connsiteX130" fmla="*/ 334485 w 1605470"/>
              <a:gd name="connsiteY130" fmla="*/ 1373769 h 6858000"/>
              <a:gd name="connsiteX131" fmla="*/ 342792 w 1605470"/>
              <a:gd name="connsiteY131" fmla="*/ 1307086 h 6858000"/>
              <a:gd name="connsiteX132" fmla="*/ 343980 w 1605470"/>
              <a:gd name="connsiteY132" fmla="*/ 1189033 h 6858000"/>
              <a:gd name="connsiteX133" fmla="*/ 348665 w 1605470"/>
              <a:gd name="connsiteY133" fmla="*/ 1168288 h 6858000"/>
              <a:gd name="connsiteX134" fmla="*/ 340947 w 1605470"/>
              <a:gd name="connsiteY134" fmla="*/ 1142577 h 6858000"/>
              <a:gd name="connsiteX135" fmla="*/ 330253 w 1605470"/>
              <a:gd name="connsiteY135" fmla="*/ 1088484 h 6858000"/>
              <a:gd name="connsiteX136" fmla="*/ 318989 w 1605470"/>
              <a:gd name="connsiteY136" fmla="*/ 1016103 h 6858000"/>
              <a:gd name="connsiteX137" fmla="*/ 320445 w 1605470"/>
              <a:gd name="connsiteY137" fmla="*/ 932283 h 6858000"/>
              <a:gd name="connsiteX138" fmla="*/ 322681 w 1605470"/>
              <a:gd name="connsiteY138" fmla="*/ 915925 h 6858000"/>
              <a:gd name="connsiteX139" fmla="*/ 315310 w 1605470"/>
              <a:gd name="connsiteY139" fmla="*/ 896999 h 6858000"/>
              <a:gd name="connsiteX140" fmla="*/ 284718 w 1605470"/>
              <a:gd name="connsiteY140" fmla="*/ 821517 h 6858000"/>
              <a:gd name="connsiteX141" fmla="*/ 263668 w 1605470"/>
              <a:gd name="connsiteY141" fmla="*/ 751353 h 6858000"/>
              <a:gd name="connsiteX142" fmla="*/ 263226 w 1605470"/>
              <a:gd name="connsiteY142" fmla="*/ 721230 h 6858000"/>
              <a:gd name="connsiteX143" fmla="*/ 248897 w 1605470"/>
              <a:gd name="connsiteY143" fmla="*/ 681659 h 6858000"/>
              <a:gd name="connsiteX144" fmla="*/ 234316 w 1605470"/>
              <a:gd name="connsiteY144" fmla="*/ 635218 h 6858000"/>
              <a:gd name="connsiteX145" fmla="*/ 239327 w 1605470"/>
              <a:gd name="connsiteY145" fmla="*/ 613763 h 6858000"/>
              <a:gd name="connsiteX146" fmla="*/ 225269 w 1605470"/>
              <a:gd name="connsiteY146" fmla="*/ 598582 h 6858000"/>
              <a:gd name="connsiteX147" fmla="*/ 224950 w 1605470"/>
              <a:gd name="connsiteY147" fmla="*/ 576846 h 6858000"/>
              <a:gd name="connsiteX148" fmla="*/ 204576 w 1605470"/>
              <a:gd name="connsiteY148" fmla="*/ 530055 h 6858000"/>
              <a:gd name="connsiteX149" fmla="*/ 219064 w 1605470"/>
              <a:gd name="connsiteY149" fmla="*/ 469651 h 6858000"/>
              <a:gd name="connsiteX150" fmla="*/ 195012 w 1605470"/>
              <a:gd name="connsiteY150" fmla="*/ 448559 h 6858000"/>
              <a:gd name="connsiteX151" fmla="*/ 201434 w 1605470"/>
              <a:gd name="connsiteY151" fmla="*/ 441529 h 6858000"/>
              <a:gd name="connsiteX152" fmla="*/ 200655 w 1605470"/>
              <a:gd name="connsiteY152" fmla="*/ 428927 h 6858000"/>
              <a:gd name="connsiteX153" fmla="*/ 190059 w 1605470"/>
              <a:gd name="connsiteY153" fmla="*/ 430161 h 6858000"/>
              <a:gd name="connsiteX154" fmla="*/ 167079 w 1605470"/>
              <a:gd name="connsiteY154" fmla="*/ 367211 h 6858000"/>
              <a:gd name="connsiteX155" fmla="*/ 124571 w 1605470"/>
              <a:gd name="connsiteY155" fmla="*/ 302178 h 6858000"/>
              <a:gd name="connsiteX156" fmla="*/ 103243 w 1605470"/>
              <a:gd name="connsiteY156" fmla="*/ 211375 h 6858000"/>
              <a:gd name="connsiteX157" fmla="*/ 94571 w 1605470"/>
              <a:gd name="connsiteY157" fmla="*/ 184179 h 6858000"/>
              <a:gd name="connsiteX158" fmla="*/ 13437 w 1605470"/>
              <a:gd name="connsiteY158" fmla="*/ 19287 h 6858000"/>
              <a:gd name="connsiteX159" fmla="*/ 0 w 1605470"/>
              <a:gd name="connsiteY15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29329 w 1605470"/>
              <a:gd name="connsiteY103" fmla="*/ 3129034 h 6858000"/>
              <a:gd name="connsiteX104" fmla="*/ 729994 w 1605470"/>
              <a:gd name="connsiteY104" fmla="*/ 3126682 h 6858000"/>
              <a:gd name="connsiteX105" fmla="*/ 720862 w 1605470"/>
              <a:gd name="connsiteY105" fmla="*/ 3114519 h 6858000"/>
              <a:gd name="connsiteX106" fmla="*/ 707471 w 1605470"/>
              <a:gd name="connsiteY106" fmla="*/ 3106272 h 6858000"/>
              <a:gd name="connsiteX107" fmla="*/ 680201 w 1605470"/>
              <a:gd name="connsiteY107" fmla="*/ 2958185 h 6858000"/>
              <a:gd name="connsiteX108" fmla="*/ 622815 w 1605470"/>
              <a:gd name="connsiteY108" fmla="*/ 2762989 h 6858000"/>
              <a:gd name="connsiteX109" fmla="*/ 571733 w 1605470"/>
              <a:gd name="connsiteY109" fmla="*/ 2554718 h 6858000"/>
              <a:gd name="connsiteX110" fmla="*/ 551827 w 1605470"/>
              <a:gd name="connsiteY110" fmla="*/ 2485734 h 6858000"/>
              <a:gd name="connsiteX111" fmla="*/ 542550 w 1605470"/>
              <a:gd name="connsiteY111" fmla="*/ 2447068 h 6858000"/>
              <a:gd name="connsiteX112" fmla="*/ 529511 w 1605470"/>
              <a:gd name="connsiteY112" fmla="*/ 2425819 h 6858000"/>
              <a:gd name="connsiteX113" fmla="*/ 535510 w 1605470"/>
              <a:gd name="connsiteY113" fmla="*/ 2402874 h 6858000"/>
              <a:gd name="connsiteX114" fmla="*/ 538122 w 1605470"/>
              <a:gd name="connsiteY114" fmla="*/ 2381443 h 6858000"/>
              <a:gd name="connsiteX115" fmla="*/ 514451 w 1605470"/>
              <a:gd name="connsiteY115" fmla="*/ 2261920 h 6858000"/>
              <a:gd name="connsiteX116" fmla="*/ 504338 w 1605470"/>
              <a:gd name="connsiteY116" fmla="*/ 2195378 h 6858000"/>
              <a:gd name="connsiteX117" fmla="*/ 488555 w 1605470"/>
              <a:gd name="connsiteY117" fmla="*/ 2155135 h 6858000"/>
              <a:gd name="connsiteX118" fmla="*/ 486013 w 1605470"/>
              <a:gd name="connsiteY118" fmla="*/ 2118008 h 6858000"/>
              <a:gd name="connsiteX119" fmla="*/ 487006 w 1605470"/>
              <a:gd name="connsiteY119" fmla="*/ 2050531 h 6858000"/>
              <a:gd name="connsiteX120" fmla="*/ 478812 w 1605470"/>
              <a:gd name="connsiteY120" fmla="*/ 1963269 h 6858000"/>
              <a:gd name="connsiteX121" fmla="*/ 459990 w 1605470"/>
              <a:gd name="connsiteY121" fmla="*/ 1906352 h 6858000"/>
              <a:gd name="connsiteX122" fmla="*/ 436547 w 1605470"/>
              <a:gd name="connsiteY122" fmla="*/ 1861531 h 6858000"/>
              <a:gd name="connsiteX123" fmla="*/ 390346 w 1605470"/>
              <a:gd name="connsiteY123" fmla="*/ 1732919 h 6858000"/>
              <a:gd name="connsiteX124" fmla="*/ 362657 w 1605470"/>
              <a:gd name="connsiteY124" fmla="*/ 1663540 h 6858000"/>
              <a:gd name="connsiteX125" fmla="*/ 361783 w 1605470"/>
              <a:gd name="connsiteY125" fmla="*/ 1615777 h 6858000"/>
              <a:gd name="connsiteX126" fmla="*/ 342578 w 1605470"/>
              <a:gd name="connsiteY126" fmla="*/ 1563678 h 6858000"/>
              <a:gd name="connsiteX127" fmla="*/ 355658 w 1605470"/>
              <a:gd name="connsiteY127" fmla="*/ 1519474 h 6858000"/>
              <a:gd name="connsiteX128" fmla="*/ 348400 w 1605470"/>
              <a:gd name="connsiteY128" fmla="*/ 1477995 h 6858000"/>
              <a:gd name="connsiteX129" fmla="*/ 334485 w 1605470"/>
              <a:gd name="connsiteY129" fmla="*/ 1373769 h 6858000"/>
              <a:gd name="connsiteX130" fmla="*/ 342792 w 1605470"/>
              <a:gd name="connsiteY130" fmla="*/ 1307086 h 6858000"/>
              <a:gd name="connsiteX131" fmla="*/ 343980 w 1605470"/>
              <a:gd name="connsiteY131" fmla="*/ 1189033 h 6858000"/>
              <a:gd name="connsiteX132" fmla="*/ 348665 w 1605470"/>
              <a:gd name="connsiteY132" fmla="*/ 1168288 h 6858000"/>
              <a:gd name="connsiteX133" fmla="*/ 340947 w 1605470"/>
              <a:gd name="connsiteY133" fmla="*/ 1142577 h 6858000"/>
              <a:gd name="connsiteX134" fmla="*/ 330253 w 1605470"/>
              <a:gd name="connsiteY134" fmla="*/ 1088484 h 6858000"/>
              <a:gd name="connsiteX135" fmla="*/ 318989 w 1605470"/>
              <a:gd name="connsiteY135" fmla="*/ 1016103 h 6858000"/>
              <a:gd name="connsiteX136" fmla="*/ 320445 w 1605470"/>
              <a:gd name="connsiteY136" fmla="*/ 932283 h 6858000"/>
              <a:gd name="connsiteX137" fmla="*/ 322681 w 1605470"/>
              <a:gd name="connsiteY137" fmla="*/ 915925 h 6858000"/>
              <a:gd name="connsiteX138" fmla="*/ 315310 w 1605470"/>
              <a:gd name="connsiteY138" fmla="*/ 896999 h 6858000"/>
              <a:gd name="connsiteX139" fmla="*/ 284718 w 1605470"/>
              <a:gd name="connsiteY139" fmla="*/ 821517 h 6858000"/>
              <a:gd name="connsiteX140" fmla="*/ 263668 w 1605470"/>
              <a:gd name="connsiteY140" fmla="*/ 751353 h 6858000"/>
              <a:gd name="connsiteX141" fmla="*/ 263226 w 1605470"/>
              <a:gd name="connsiteY141" fmla="*/ 721230 h 6858000"/>
              <a:gd name="connsiteX142" fmla="*/ 248897 w 1605470"/>
              <a:gd name="connsiteY142" fmla="*/ 681659 h 6858000"/>
              <a:gd name="connsiteX143" fmla="*/ 234316 w 1605470"/>
              <a:gd name="connsiteY143" fmla="*/ 635218 h 6858000"/>
              <a:gd name="connsiteX144" fmla="*/ 239327 w 1605470"/>
              <a:gd name="connsiteY144" fmla="*/ 613763 h 6858000"/>
              <a:gd name="connsiteX145" fmla="*/ 225269 w 1605470"/>
              <a:gd name="connsiteY145" fmla="*/ 598582 h 6858000"/>
              <a:gd name="connsiteX146" fmla="*/ 224950 w 1605470"/>
              <a:gd name="connsiteY146" fmla="*/ 576846 h 6858000"/>
              <a:gd name="connsiteX147" fmla="*/ 204576 w 1605470"/>
              <a:gd name="connsiteY147" fmla="*/ 530055 h 6858000"/>
              <a:gd name="connsiteX148" fmla="*/ 219064 w 1605470"/>
              <a:gd name="connsiteY148" fmla="*/ 469651 h 6858000"/>
              <a:gd name="connsiteX149" fmla="*/ 195012 w 1605470"/>
              <a:gd name="connsiteY149" fmla="*/ 448559 h 6858000"/>
              <a:gd name="connsiteX150" fmla="*/ 201434 w 1605470"/>
              <a:gd name="connsiteY150" fmla="*/ 441529 h 6858000"/>
              <a:gd name="connsiteX151" fmla="*/ 200655 w 1605470"/>
              <a:gd name="connsiteY151" fmla="*/ 428927 h 6858000"/>
              <a:gd name="connsiteX152" fmla="*/ 190059 w 1605470"/>
              <a:gd name="connsiteY152" fmla="*/ 430161 h 6858000"/>
              <a:gd name="connsiteX153" fmla="*/ 167079 w 1605470"/>
              <a:gd name="connsiteY153" fmla="*/ 367211 h 6858000"/>
              <a:gd name="connsiteX154" fmla="*/ 124571 w 1605470"/>
              <a:gd name="connsiteY154" fmla="*/ 302178 h 6858000"/>
              <a:gd name="connsiteX155" fmla="*/ 103243 w 1605470"/>
              <a:gd name="connsiteY155" fmla="*/ 211375 h 6858000"/>
              <a:gd name="connsiteX156" fmla="*/ 94571 w 1605470"/>
              <a:gd name="connsiteY156" fmla="*/ 184179 h 6858000"/>
              <a:gd name="connsiteX157" fmla="*/ 13437 w 1605470"/>
              <a:gd name="connsiteY157" fmla="*/ 19287 h 6858000"/>
              <a:gd name="connsiteX158" fmla="*/ 0 w 1605470"/>
              <a:gd name="connsiteY15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0830 w 1605470"/>
              <a:gd name="connsiteY75" fmla="*/ 3974753 h 6858000"/>
              <a:gd name="connsiteX76" fmla="*/ 692428 w 1605470"/>
              <a:gd name="connsiteY76" fmla="*/ 3969950 h 6858000"/>
              <a:gd name="connsiteX77" fmla="*/ 685850 w 1605470"/>
              <a:gd name="connsiteY77" fmla="*/ 3933779 h 6858000"/>
              <a:gd name="connsiteX78" fmla="*/ 687181 w 1605470"/>
              <a:gd name="connsiteY78" fmla="*/ 3933093 h 6858000"/>
              <a:gd name="connsiteX79" fmla="*/ 691535 w 1605470"/>
              <a:gd name="connsiteY79" fmla="*/ 3922082 h 6858000"/>
              <a:gd name="connsiteX80" fmla="*/ 696613 w 1605470"/>
              <a:gd name="connsiteY80" fmla="*/ 3901461 h 6858000"/>
              <a:gd name="connsiteX81" fmla="*/ 719207 w 1605470"/>
              <a:gd name="connsiteY81" fmla="*/ 3813873 h 6858000"/>
              <a:gd name="connsiteX82" fmla="*/ 718632 w 1605470"/>
              <a:gd name="connsiteY82" fmla="*/ 3806161 h 6858000"/>
              <a:gd name="connsiteX83" fmla="*/ 718939 w 1605470"/>
              <a:gd name="connsiteY83" fmla="*/ 3805957 h 6858000"/>
              <a:gd name="connsiteX84" fmla="*/ 718966 w 1605470"/>
              <a:gd name="connsiteY84" fmla="*/ 3797724 h 6858000"/>
              <a:gd name="connsiteX85" fmla="*/ 717581 w 1605470"/>
              <a:gd name="connsiteY85" fmla="*/ 3792098 h 6858000"/>
              <a:gd name="connsiteX86" fmla="*/ 716465 w 1605470"/>
              <a:gd name="connsiteY86" fmla="*/ 3777135 h 6858000"/>
              <a:gd name="connsiteX87" fmla="*/ 718198 w 1605470"/>
              <a:gd name="connsiteY87" fmla="*/ 3771656 h 6858000"/>
              <a:gd name="connsiteX88" fmla="*/ 721941 w 1605470"/>
              <a:gd name="connsiteY88" fmla="*/ 3769007 h 6858000"/>
              <a:gd name="connsiteX89" fmla="*/ 721407 w 1605470"/>
              <a:gd name="connsiteY89" fmla="*/ 3767709 h 6858000"/>
              <a:gd name="connsiteX90" fmla="*/ 730103 w 1605470"/>
              <a:gd name="connsiteY90" fmla="*/ 3738082 h 6858000"/>
              <a:gd name="connsiteX91" fmla="*/ 737449 w 1605470"/>
              <a:gd name="connsiteY91" fmla="*/ 3673397 h 6858000"/>
              <a:gd name="connsiteX92" fmla="*/ 736745 w 1605470"/>
              <a:gd name="connsiteY92" fmla="*/ 3637109 h 6858000"/>
              <a:gd name="connsiteX93" fmla="*/ 740188 w 1605470"/>
              <a:gd name="connsiteY93" fmla="*/ 3536883 h 6858000"/>
              <a:gd name="connsiteX94" fmla="*/ 747726 w 1605470"/>
              <a:gd name="connsiteY94" fmla="*/ 3435652 h 6858000"/>
              <a:gd name="connsiteX95" fmla="*/ 749397 w 1605470"/>
              <a:gd name="connsiteY95" fmla="*/ 3307769 h 6858000"/>
              <a:gd name="connsiteX96" fmla="*/ 766960 w 1605470"/>
              <a:gd name="connsiteY96" fmla="*/ 3250522 h 6858000"/>
              <a:gd name="connsiteX97" fmla="*/ 767385 w 1605470"/>
              <a:gd name="connsiteY97" fmla="*/ 3229163 h 6858000"/>
              <a:gd name="connsiteX98" fmla="*/ 769208 w 1605470"/>
              <a:gd name="connsiteY98" fmla="*/ 3217217 h 6858000"/>
              <a:gd name="connsiteX99" fmla="*/ 756043 w 1605470"/>
              <a:gd name="connsiteY99" fmla="*/ 3183755 h 6858000"/>
              <a:gd name="connsiteX100" fmla="*/ 756544 w 1605470"/>
              <a:gd name="connsiteY100" fmla="*/ 3178642 h 6858000"/>
              <a:gd name="connsiteX101" fmla="*/ 744144 w 1605470"/>
              <a:gd name="connsiteY101" fmla="*/ 3158586 h 6858000"/>
              <a:gd name="connsiteX102" fmla="*/ 729329 w 1605470"/>
              <a:gd name="connsiteY102" fmla="*/ 3129034 h 6858000"/>
              <a:gd name="connsiteX103" fmla="*/ 729994 w 1605470"/>
              <a:gd name="connsiteY103" fmla="*/ 3126682 h 6858000"/>
              <a:gd name="connsiteX104" fmla="*/ 720862 w 1605470"/>
              <a:gd name="connsiteY104" fmla="*/ 3114519 h 6858000"/>
              <a:gd name="connsiteX105" fmla="*/ 707471 w 1605470"/>
              <a:gd name="connsiteY105" fmla="*/ 3106272 h 6858000"/>
              <a:gd name="connsiteX106" fmla="*/ 680201 w 1605470"/>
              <a:gd name="connsiteY106" fmla="*/ 2958185 h 6858000"/>
              <a:gd name="connsiteX107" fmla="*/ 622815 w 1605470"/>
              <a:gd name="connsiteY107" fmla="*/ 2762989 h 6858000"/>
              <a:gd name="connsiteX108" fmla="*/ 571733 w 1605470"/>
              <a:gd name="connsiteY108" fmla="*/ 2554718 h 6858000"/>
              <a:gd name="connsiteX109" fmla="*/ 551827 w 1605470"/>
              <a:gd name="connsiteY109" fmla="*/ 2485734 h 6858000"/>
              <a:gd name="connsiteX110" fmla="*/ 542550 w 1605470"/>
              <a:gd name="connsiteY110" fmla="*/ 2447068 h 6858000"/>
              <a:gd name="connsiteX111" fmla="*/ 529511 w 1605470"/>
              <a:gd name="connsiteY111" fmla="*/ 2425819 h 6858000"/>
              <a:gd name="connsiteX112" fmla="*/ 535510 w 1605470"/>
              <a:gd name="connsiteY112" fmla="*/ 2402874 h 6858000"/>
              <a:gd name="connsiteX113" fmla="*/ 538122 w 1605470"/>
              <a:gd name="connsiteY113" fmla="*/ 2381443 h 6858000"/>
              <a:gd name="connsiteX114" fmla="*/ 514451 w 1605470"/>
              <a:gd name="connsiteY114" fmla="*/ 2261920 h 6858000"/>
              <a:gd name="connsiteX115" fmla="*/ 504338 w 1605470"/>
              <a:gd name="connsiteY115" fmla="*/ 2195378 h 6858000"/>
              <a:gd name="connsiteX116" fmla="*/ 488555 w 1605470"/>
              <a:gd name="connsiteY116" fmla="*/ 2155135 h 6858000"/>
              <a:gd name="connsiteX117" fmla="*/ 486013 w 1605470"/>
              <a:gd name="connsiteY117" fmla="*/ 2118008 h 6858000"/>
              <a:gd name="connsiteX118" fmla="*/ 487006 w 1605470"/>
              <a:gd name="connsiteY118" fmla="*/ 2050531 h 6858000"/>
              <a:gd name="connsiteX119" fmla="*/ 478812 w 1605470"/>
              <a:gd name="connsiteY119" fmla="*/ 1963269 h 6858000"/>
              <a:gd name="connsiteX120" fmla="*/ 459990 w 1605470"/>
              <a:gd name="connsiteY120" fmla="*/ 1906352 h 6858000"/>
              <a:gd name="connsiteX121" fmla="*/ 436547 w 1605470"/>
              <a:gd name="connsiteY121" fmla="*/ 1861531 h 6858000"/>
              <a:gd name="connsiteX122" fmla="*/ 390346 w 1605470"/>
              <a:gd name="connsiteY122" fmla="*/ 1732919 h 6858000"/>
              <a:gd name="connsiteX123" fmla="*/ 362657 w 1605470"/>
              <a:gd name="connsiteY123" fmla="*/ 1663540 h 6858000"/>
              <a:gd name="connsiteX124" fmla="*/ 361783 w 1605470"/>
              <a:gd name="connsiteY124" fmla="*/ 1615777 h 6858000"/>
              <a:gd name="connsiteX125" fmla="*/ 342578 w 1605470"/>
              <a:gd name="connsiteY125" fmla="*/ 1563678 h 6858000"/>
              <a:gd name="connsiteX126" fmla="*/ 355658 w 1605470"/>
              <a:gd name="connsiteY126" fmla="*/ 1519474 h 6858000"/>
              <a:gd name="connsiteX127" fmla="*/ 348400 w 1605470"/>
              <a:gd name="connsiteY127" fmla="*/ 1477995 h 6858000"/>
              <a:gd name="connsiteX128" fmla="*/ 334485 w 1605470"/>
              <a:gd name="connsiteY128" fmla="*/ 1373769 h 6858000"/>
              <a:gd name="connsiteX129" fmla="*/ 342792 w 1605470"/>
              <a:gd name="connsiteY129" fmla="*/ 1307086 h 6858000"/>
              <a:gd name="connsiteX130" fmla="*/ 343980 w 1605470"/>
              <a:gd name="connsiteY130" fmla="*/ 1189033 h 6858000"/>
              <a:gd name="connsiteX131" fmla="*/ 348665 w 1605470"/>
              <a:gd name="connsiteY131" fmla="*/ 1168288 h 6858000"/>
              <a:gd name="connsiteX132" fmla="*/ 340947 w 1605470"/>
              <a:gd name="connsiteY132" fmla="*/ 1142577 h 6858000"/>
              <a:gd name="connsiteX133" fmla="*/ 330253 w 1605470"/>
              <a:gd name="connsiteY133" fmla="*/ 1088484 h 6858000"/>
              <a:gd name="connsiteX134" fmla="*/ 318989 w 1605470"/>
              <a:gd name="connsiteY134" fmla="*/ 1016103 h 6858000"/>
              <a:gd name="connsiteX135" fmla="*/ 320445 w 1605470"/>
              <a:gd name="connsiteY135" fmla="*/ 932283 h 6858000"/>
              <a:gd name="connsiteX136" fmla="*/ 322681 w 1605470"/>
              <a:gd name="connsiteY136" fmla="*/ 915925 h 6858000"/>
              <a:gd name="connsiteX137" fmla="*/ 315310 w 1605470"/>
              <a:gd name="connsiteY137" fmla="*/ 896999 h 6858000"/>
              <a:gd name="connsiteX138" fmla="*/ 284718 w 1605470"/>
              <a:gd name="connsiteY138" fmla="*/ 821517 h 6858000"/>
              <a:gd name="connsiteX139" fmla="*/ 263668 w 1605470"/>
              <a:gd name="connsiteY139" fmla="*/ 751353 h 6858000"/>
              <a:gd name="connsiteX140" fmla="*/ 263226 w 1605470"/>
              <a:gd name="connsiteY140" fmla="*/ 721230 h 6858000"/>
              <a:gd name="connsiteX141" fmla="*/ 248897 w 1605470"/>
              <a:gd name="connsiteY141" fmla="*/ 681659 h 6858000"/>
              <a:gd name="connsiteX142" fmla="*/ 234316 w 1605470"/>
              <a:gd name="connsiteY142" fmla="*/ 635218 h 6858000"/>
              <a:gd name="connsiteX143" fmla="*/ 239327 w 1605470"/>
              <a:gd name="connsiteY143" fmla="*/ 613763 h 6858000"/>
              <a:gd name="connsiteX144" fmla="*/ 225269 w 1605470"/>
              <a:gd name="connsiteY144" fmla="*/ 598582 h 6858000"/>
              <a:gd name="connsiteX145" fmla="*/ 224950 w 1605470"/>
              <a:gd name="connsiteY145" fmla="*/ 576846 h 6858000"/>
              <a:gd name="connsiteX146" fmla="*/ 204576 w 1605470"/>
              <a:gd name="connsiteY146" fmla="*/ 530055 h 6858000"/>
              <a:gd name="connsiteX147" fmla="*/ 219064 w 1605470"/>
              <a:gd name="connsiteY147" fmla="*/ 469651 h 6858000"/>
              <a:gd name="connsiteX148" fmla="*/ 195012 w 1605470"/>
              <a:gd name="connsiteY148" fmla="*/ 448559 h 6858000"/>
              <a:gd name="connsiteX149" fmla="*/ 201434 w 1605470"/>
              <a:gd name="connsiteY149" fmla="*/ 441529 h 6858000"/>
              <a:gd name="connsiteX150" fmla="*/ 200655 w 1605470"/>
              <a:gd name="connsiteY150" fmla="*/ 428927 h 6858000"/>
              <a:gd name="connsiteX151" fmla="*/ 190059 w 1605470"/>
              <a:gd name="connsiteY151" fmla="*/ 430161 h 6858000"/>
              <a:gd name="connsiteX152" fmla="*/ 167079 w 1605470"/>
              <a:gd name="connsiteY152" fmla="*/ 367211 h 6858000"/>
              <a:gd name="connsiteX153" fmla="*/ 124571 w 1605470"/>
              <a:gd name="connsiteY153" fmla="*/ 302178 h 6858000"/>
              <a:gd name="connsiteX154" fmla="*/ 103243 w 1605470"/>
              <a:gd name="connsiteY154" fmla="*/ 211375 h 6858000"/>
              <a:gd name="connsiteX155" fmla="*/ 94571 w 1605470"/>
              <a:gd name="connsiteY155" fmla="*/ 184179 h 6858000"/>
              <a:gd name="connsiteX156" fmla="*/ 13437 w 1605470"/>
              <a:gd name="connsiteY156" fmla="*/ 19287 h 6858000"/>
              <a:gd name="connsiteX157" fmla="*/ 0 w 1605470"/>
              <a:gd name="connsiteY15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219064 w 1605470"/>
              <a:gd name="connsiteY146" fmla="*/ 469651 h 6858000"/>
              <a:gd name="connsiteX147" fmla="*/ 195012 w 1605470"/>
              <a:gd name="connsiteY147" fmla="*/ 448559 h 6858000"/>
              <a:gd name="connsiteX148" fmla="*/ 201434 w 1605470"/>
              <a:gd name="connsiteY148" fmla="*/ 441529 h 6858000"/>
              <a:gd name="connsiteX149" fmla="*/ 200655 w 1605470"/>
              <a:gd name="connsiteY149" fmla="*/ 428927 h 6858000"/>
              <a:gd name="connsiteX150" fmla="*/ 190059 w 1605470"/>
              <a:gd name="connsiteY150" fmla="*/ 430161 h 6858000"/>
              <a:gd name="connsiteX151" fmla="*/ 167079 w 1605470"/>
              <a:gd name="connsiteY151" fmla="*/ 367211 h 6858000"/>
              <a:gd name="connsiteX152" fmla="*/ 124571 w 1605470"/>
              <a:gd name="connsiteY152" fmla="*/ 302178 h 6858000"/>
              <a:gd name="connsiteX153" fmla="*/ 103243 w 1605470"/>
              <a:gd name="connsiteY153" fmla="*/ 211375 h 6858000"/>
              <a:gd name="connsiteX154" fmla="*/ 94571 w 1605470"/>
              <a:gd name="connsiteY154" fmla="*/ 184179 h 6858000"/>
              <a:gd name="connsiteX155" fmla="*/ 13437 w 1605470"/>
              <a:gd name="connsiteY155" fmla="*/ 19287 h 6858000"/>
              <a:gd name="connsiteX156" fmla="*/ 0 w 1605470"/>
              <a:gd name="connsiteY15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195012 w 1605470"/>
              <a:gd name="connsiteY146" fmla="*/ 448559 h 6858000"/>
              <a:gd name="connsiteX147" fmla="*/ 201434 w 1605470"/>
              <a:gd name="connsiteY147" fmla="*/ 441529 h 6858000"/>
              <a:gd name="connsiteX148" fmla="*/ 200655 w 1605470"/>
              <a:gd name="connsiteY148" fmla="*/ 428927 h 6858000"/>
              <a:gd name="connsiteX149" fmla="*/ 190059 w 1605470"/>
              <a:gd name="connsiteY149" fmla="*/ 430161 h 6858000"/>
              <a:gd name="connsiteX150" fmla="*/ 167079 w 1605470"/>
              <a:gd name="connsiteY150" fmla="*/ 367211 h 6858000"/>
              <a:gd name="connsiteX151" fmla="*/ 124571 w 1605470"/>
              <a:gd name="connsiteY151" fmla="*/ 302178 h 6858000"/>
              <a:gd name="connsiteX152" fmla="*/ 103243 w 1605470"/>
              <a:gd name="connsiteY152" fmla="*/ 211375 h 6858000"/>
              <a:gd name="connsiteX153" fmla="*/ 94571 w 1605470"/>
              <a:gd name="connsiteY153" fmla="*/ 184179 h 6858000"/>
              <a:gd name="connsiteX154" fmla="*/ 13437 w 1605470"/>
              <a:gd name="connsiteY154" fmla="*/ 19287 h 6858000"/>
              <a:gd name="connsiteX155" fmla="*/ 0 w 1605470"/>
              <a:gd name="connsiteY15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195012 w 1605470"/>
              <a:gd name="connsiteY146" fmla="*/ 448559 h 6858000"/>
              <a:gd name="connsiteX147" fmla="*/ 201434 w 1605470"/>
              <a:gd name="connsiteY147" fmla="*/ 441529 h 6858000"/>
              <a:gd name="connsiteX148" fmla="*/ 200655 w 1605470"/>
              <a:gd name="connsiteY148" fmla="*/ 428927 h 6858000"/>
              <a:gd name="connsiteX149" fmla="*/ 190059 w 1605470"/>
              <a:gd name="connsiteY149" fmla="*/ 430161 h 6858000"/>
              <a:gd name="connsiteX150" fmla="*/ 167079 w 1605470"/>
              <a:gd name="connsiteY150" fmla="*/ 367211 h 6858000"/>
              <a:gd name="connsiteX151" fmla="*/ 124571 w 1605470"/>
              <a:gd name="connsiteY151" fmla="*/ 302178 h 6858000"/>
              <a:gd name="connsiteX152" fmla="*/ 103243 w 1605470"/>
              <a:gd name="connsiteY152" fmla="*/ 211375 h 6858000"/>
              <a:gd name="connsiteX153" fmla="*/ 94571 w 1605470"/>
              <a:gd name="connsiteY153" fmla="*/ 184179 h 6858000"/>
              <a:gd name="connsiteX154" fmla="*/ 48685 w 1605470"/>
              <a:gd name="connsiteY154" fmla="*/ 13677 h 6858000"/>
              <a:gd name="connsiteX155" fmla="*/ 0 w 1605470"/>
              <a:gd name="connsiteY155" fmla="*/ 0 h 6858000"/>
              <a:gd name="connsiteX0" fmla="*/ 48246 w 1556785"/>
              <a:gd name="connsiteY0" fmla="*/ 0 h 6858000"/>
              <a:gd name="connsiteX1" fmla="*/ 1556785 w 1556785"/>
              <a:gd name="connsiteY1" fmla="*/ 0 h 6858000"/>
              <a:gd name="connsiteX2" fmla="*/ 1556785 w 1556785"/>
              <a:gd name="connsiteY2" fmla="*/ 6858000 h 6858000"/>
              <a:gd name="connsiteX3" fmla="*/ 105420 w 1556785"/>
              <a:gd name="connsiteY3" fmla="*/ 6858000 h 6858000"/>
              <a:gd name="connsiteX4" fmla="*/ 105561 w 1556785"/>
              <a:gd name="connsiteY4" fmla="*/ 6857735 h 6858000"/>
              <a:gd name="connsiteX5" fmla="*/ 117610 w 1556785"/>
              <a:gd name="connsiteY5" fmla="*/ 6809549 h 6858000"/>
              <a:gd name="connsiteX6" fmla="*/ 149821 w 1556785"/>
              <a:gd name="connsiteY6" fmla="*/ 6715115 h 6858000"/>
              <a:gd name="connsiteX7" fmla="*/ 159672 w 1556785"/>
              <a:gd name="connsiteY7" fmla="*/ 6680170 h 6858000"/>
              <a:gd name="connsiteX8" fmla="*/ 185222 w 1556785"/>
              <a:gd name="connsiteY8" fmla="*/ 6621207 h 6858000"/>
              <a:gd name="connsiteX9" fmla="*/ 201879 w 1556785"/>
              <a:gd name="connsiteY9" fmla="*/ 6596265 h 6858000"/>
              <a:gd name="connsiteX10" fmla="*/ 201758 w 1556785"/>
              <a:gd name="connsiteY10" fmla="*/ 6594818 h 6858000"/>
              <a:gd name="connsiteX11" fmla="*/ 206003 w 1556785"/>
              <a:gd name="connsiteY11" fmla="*/ 6593735 h 6858000"/>
              <a:gd name="connsiteX12" fmla="*/ 209200 w 1556785"/>
              <a:gd name="connsiteY12" fmla="*/ 6589172 h 6858000"/>
              <a:gd name="connsiteX13" fmla="*/ 212494 w 1556785"/>
              <a:gd name="connsiteY13" fmla="*/ 6574442 h 6858000"/>
              <a:gd name="connsiteX14" fmla="*/ 212834 w 1556785"/>
              <a:gd name="connsiteY14" fmla="*/ 6568530 h 6858000"/>
              <a:gd name="connsiteX15" fmla="*/ 215243 w 1556785"/>
              <a:gd name="connsiteY15" fmla="*/ 6560674 h 6858000"/>
              <a:gd name="connsiteX16" fmla="*/ 215588 w 1556785"/>
              <a:gd name="connsiteY16" fmla="*/ 6560598 h 6858000"/>
              <a:gd name="connsiteX17" fmla="*/ 217285 w 1556785"/>
              <a:gd name="connsiteY17" fmla="*/ 6553006 h 6858000"/>
              <a:gd name="connsiteX18" fmla="*/ 221981 w 1556785"/>
              <a:gd name="connsiteY18" fmla="*/ 6514360 h 6858000"/>
              <a:gd name="connsiteX19" fmla="*/ 263635 w 1556785"/>
              <a:gd name="connsiteY19" fmla="*/ 6478062 h 6858000"/>
              <a:gd name="connsiteX20" fmla="*/ 274324 w 1556785"/>
              <a:gd name="connsiteY20" fmla="*/ 6460325 h 6858000"/>
              <a:gd name="connsiteX21" fmla="*/ 281557 w 1556785"/>
              <a:gd name="connsiteY21" fmla="*/ 6451488 h 6858000"/>
              <a:gd name="connsiteX22" fmla="*/ 282992 w 1556785"/>
              <a:gd name="connsiteY22" fmla="*/ 6451348 h 6858000"/>
              <a:gd name="connsiteX23" fmla="*/ 287350 w 1556785"/>
              <a:gd name="connsiteY23" fmla="*/ 6414240 h 6858000"/>
              <a:gd name="connsiteX24" fmla="*/ 290226 w 1556785"/>
              <a:gd name="connsiteY24" fmla="*/ 6410269 h 6858000"/>
              <a:gd name="connsiteX25" fmla="*/ 290126 w 1556785"/>
              <a:gd name="connsiteY25" fmla="*/ 6384857 h 6858000"/>
              <a:gd name="connsiteX26" fmla="*/ 291643 w 1556785"/>
              <a:gd name="connsiteY26" fmla="*/ 6372381 h 6858000"/>
              <a:gd name="connsiteX27" fmla="*/ 288837 w 1556785"/>
              <a:gd name="connsiteY27" fmla="*/ 6367510 h 6858000"/>
              <a:gd name="connsiteX28" fmla="*/ 292717 w 1556785"/>
              <a:gd name="connsiteY28" fmla="*/ 6349778 h 6858000"/>
              <a:gd name="connsiteX29" fmla="*/ 294382 w 1556785"/>
              <a:gd name="connsiteY29" fmla="*/ 6348250 h 6858000"/>
              <a:gd name="connsiteX30" fmla="*/ 310416 w 1556785"/>
              <a:gd name="connsiteY30" fmla="*/ 6281972 h 6858000"/>
              <a:gd name="connsiteX31" fmla="*/ 321179 w 1556785"/>
              <a:gd name="connsiteY31" fmla="*/ 6211940 h 6858000"/>
              <a:gd name="connsiteX32" fmla="*/ 362674 w 1556785"/>
              <a:gd name="connsiteY32" fmla="*/ 6113913 h 6858000"/>
              <a:gd name="connsiteX33" fmla="*/ 366967 w 1556785"/>
              <a:gd name="connsiteY33" fmla="*/ 6028119 h 6858000"/>
              <a:gd name="connsiteX34" fmla="*/ 393747 w 1556785"/>
              <a:gd name="connsiteY34" fmla="*/ 5934687 h 6858000"/>
              <a:gd name="connsiteX35" fmla="*/ 427759 w 1556785"/>
              <a:gd name="connsiteY35" fmla="*/ 5765594 h 6858000"/>
              <a:gd name="connsiteX36" fmla="*/ 459595 w 1556785"/>
              <a:gd name="connsiteY36" fmla="*/ 5693685 h 6858000"/>
              <a:gd name="connsiteX37" fmla="*/ 479650 w 1556785"/>
              <a:gd name="connsiteY37" fmla="*/ 5665173 h 6858000"/>
              <a:gd name="connsiteX38" fmla="*/ 513367 w 1556785"/>
              <a:gd name="connsiteY38" fmla="*/ 5563435 h 6858000"/>
              <a:gd name="connsiteX39" fmla="*/ 542872 w 1556785"/>
              <a:gd name="connsiteY39" fmla="*/ 5476393 h 6858000"/>
              <a:gd name="connsiteX40" fmla="*/ 574065 w 1556785"/>
              <a:gd name="connsiteY40" fmla="*/ 5396260 h 6858000"/>
              <a:gd name="connsiteX41" fmla="*/ 590046 w 1556785"/>
              <a:gd name="connsiteY41" fmla="*/ 5330009 h 6858000"/>
              <a:gd name="connsiteX42" fmla="*/ 623539 w 1556785"/>
              <a:gd name="connsiteY42" fmla="*/ 5273739 h 6858000"/>
              <a:gd name="connsiteX43" fmla="*/ 633138 w 1556785"/>
              <a:gd name="connsiteY43" fmla="*/ 5241779 h 6858000"/>
              <a:gd name="connsiteX44" fmla="*/ 644364 w 1556785"/>
              <a:gd name="connsiteY44" fmla="*/ 5225268 h 6858000"/>
              <a:gd name="connsiteX45" fmla="*/ 645384 w 1556785"/>
              <a:gd name="connsiteY45" fmla="*/ 5217684 h 6858000"/>
              <a:gd name="connsiteX46" fmla="*/ 652725 w 1556785"/>
              <a:gd name="connsiteY46" fmla="*/ 5193377 h 6858000"/>
              <a:gd name="connsiteX47" fmla="*/ 656028 w 1556785"/>
              <a:gd name="connsiteY47" fmla="*/ 5179288 h 6858000"/>
              <a:gd name="connsiteX48" fmla="*/ 657012 w 1556785"/>
              <a:gd name="connsiteY48" fmla="*/ 5173621 h 6858000"/>
              <a:gd name="connsiteX49" fmla="*/ 652646 w 1556785"/>
              <a:gd name="connsiteY49" fmla="*/ 5159961 h 6858000"/>
              <a:gd name="connsiteX50" fmla="*/ 659323 w 1556785"/>
              <a:gd name="connsiteY50" fmla="*/ 5144295 h 6858000"/>
              <a:gd name="connsiteX51" fmla="*/ 656256 w 1556785"/>
              <a:gd name="connsiteY51" fmla="*/ 5125185 h 6858000"/>
              <a:gd name="connsiteX52" fmla="*/ 663086 w 1556785"/>
              <a:gd name="connsiteY52" fmla="*/ 5121884 h 6858000"/>
              <a:gd name="connsiteX53" fmla="*/ 670122 w 1556785"/>
              <a:gd name="connsiteY53" fmla="*/ 5067850 h 6858000"/>
              <a:gd name="connsiteX54" fmla="*/ 672853 w 1556785"/>
              <a:gd name="connsiteY54" fmla="*/ 5060861 h 6858000"/>
              <a:gd name="connsiteX55" fmla="*/ 669557 w 1556785"/>
              <a:gd name="connsiteY55" fmla="*/ 5034192 h 6858000"/>
              <a:gd name="connsiteX56" fmla="*/ 671111 w 1556785"/>
              <a:gd name="connsiteY56" fmla="*/ 4993030 h 6858000"/>
              <a:gd name="connsiteX57" fmla="*/ 678020 w 1556785"/>
              <a:gd name="connsiteY57" fmla="*/ 4946844 h 6858000"/>
              <a:gd name="connsiteX58" fmla="*/ 673876 w 1556785"/>
              <a:gd name="connsiteY58" fmla="*/ 4932692 h 6858000"/>
              <a:gd name="connsiteX59" fmla="*/ 689279 w 1556785"/>
              <a:gd name="connsiteY59" fmla="*/ 4858827 h 6858000"/>
              <a:gd name="connsiteX60" fmla="*/ 683433 w 1556785"/>
              <a:gd name="connsiteY60" fmla="*/ 4801535 h 6858000"/>
              <a:gd name="connsiteX61" fmla="*/ 691102 w 1556785"/>
              <a:gd name="connsiteY61" fmla="*/ 4797794 h 6858000"/>
              <a:gd name="connsiteX62" fmla="*/ 692396 w 1556785"/>
              <a:gd name="connsiteY62" fmla="*/ 4784526 h 6858000"/>
              <a:gd name="connsiteX63" fmla="*/ 694180 w 1556785"/>
              <a:gd name="connsiteY63" fmla="*/ 4781211 h 6858000"/>
              <a:gd name="connsiteX64" fmla="*/ 702967 w 1556785"/>
              <a:gd name="connsiteY64" fmla="*/ 4761984 h 6858000"/>
              <a:gd name="connsiteX65" fmla="*/ 699015 w 1556785"/>
              <a:gd name="connsiteY65" fmla="*/ 4690749 h 6858000"/>
              <a:gd name="connsiteX66" fmla="*/ 694495 w 1556785"/>
              <a:gd name="connsiteY66" fmla="*/ 4584173 h 6858000"/>
              <a:gd name="connsiteX67" fmla="*/ 689578 w 1556785"/>
              <a:gd name="connsiteY67" fmla="*/ 4444346 h 6858000"/>
              <a:gd name="connsiteX68" fmla="*/ 686143 w 1556785"/>
              <a:gd name="connsiteY68" fmla="*/ 4375228 h 6858000"/>
              <a:gd name="connsiteX69" fmla="*/ 666796 w 1556785"/>
              <a:gd name="connsiteY69" fmla="*/ 4214165 h 6858000"/>
              <a:gd name="connsiteX70" fmla="*/ 670869 w 1556785"/>
              <a:gd name="connsiteY70" fmla="*/ 4090296 h 6858000"/>
              <a:gd name="connsiteX71" fmla="*/ 656125 w 1556785"/>
              <a:gd name="connsiteY71" fmla="*/ 4033999 h 6858000"/>
              <a:gd name="connsiteX72" fmla="*/ 657274 w 1556785"/>
              <a:gd name="connsiteY72" fmla="*/ 4031933 h 6858000"/>
              <a:gd name="connsiteX73" fmla="*/ 655850 w 1556785"/>
              <a:gd name="connsiteY73" fmla="*/ 4013953 h 6858000"/>
              <a:gd name="connsiteX74" fmla="*/ 642145 w 1556785"/>
              <a:gd name="connsiteY74" fmla="*/ 3974753 h 6858000"/>
              <a:gd name="connsiteX75" fmla="*/ 643743 w 1556785"/>
              <a:gd name="connsiteY75" fmla="*/ 3969950 h 6858000"/>
              <a:gd name="connsiteX76" fmla="*/ 637165 w 1556785"/>
              <a:gd name="connsiteY76" fmla="*/ 3933779 h 6858000"/>
              <a:gd name="connsiteX77" fmla="*/ 638496 w 1556785"/>
              <a:gd name="connsiteY77" fmla="*/ 3933093 h 6858000"/>
              <a:gd name="connsiteX78" fmla="*/ 642850 w 1556785"/>
              <a:gd name="connsiteY78" fmla="*/ 3922082 h 6858000"/>
              <a:gd name="connsiteX79" fmla="*/ 647928 w 1556785"/>
              <a:gd name="connsiteY79" fmla="*/ 3901461 h 6858000"/>
              <a:gd name="connsiteX80" fmla="*/ 670522 w 1556785"/>
              <a:gd name="connsiteY80" fmla="*/ 3813873 h 6858000"/>
              <a:gd name="connsiteX81" fmla="*/ 669947 w 1556785"/>
              <a:gd name="connsiteY81" fmla="*/ 3806161 h 6858000"/>
              <a:gd name="connsiteX82" fmla="*/ 670254 w 1556785"/>
              <a:gd name="connsiteY82" fmla="*/ 3805957 h 6858000"/>
              <a:gd name="connsiteX83" fmla="*/ 670281 w 1556785"/>
              <a:gd name="connsiteY83" fmla="*/ 3797724 h 6858000"/>
              <a:gd name="connsiteX84" fmla="*/ 668896 w 1556785"/>
              <a:gd name="connsiteY84" fmla="*/ 3792098 h 6858000"/>
              <a:gd name="connsiteX85" fmla="*/ 667780 w 1556785"/>
              <a:gd name="connsiteY85" fmla="*/ 3777135 h 6858000"/>
              <a:gd name="connsiteX86" fmla="*/ 669513 w 1556785"/>
              <a:gd name="connsiteY86" fmla="*/ 3771656 h 6858000"/>
              <a:gd name="connsiteX87" fmla="*/ 673256 w 1556785"/>
              <a:gd name="connsiteY87" fmla="*/ 3769007 h 6858000"/>
              <a:gd name="connsiteX88" fmla="*/ 672722 w 1556785"/>
              <a:gd name="connsiteY88" fmla="*/ 3767709 h 6858000"/>
              <a:gd name="connsiteX89" fmla="*/ 681418 w 1556785"/>
              <a:gd name="connsiteY89" fmla="*/ 3738082 h 6858000"/>
              <a:gd name="connsiteX90" fmla="*/ 688764 w 1556785"/>
              <a:gd name="connsiteY90" fmla="*/ 3673397 h 6858000"/>
              <a:gd name="connsiteX91" fmla="*/ 688060 w 1556785"/>
              <a:gd name="connsiteY91" fmla="*/ 3637109 h 6858000"/>
              <a:gd name="connsiteX92" fmla="*/ 691503 w 1556785"/>
              <a:gd name="connsiteY92" fmla="*/ 3536883 h 6858000"/>
              <a:gd name="connsiteX93" fmla="*/ 699041 w 1556785"/>
              <a:gd name="connsiteY93" fmla="*/ 3435652 h 6858000"/>
              <a:gd name="connsiteX94" fmla="*/ 700712 w 1556785"/>
              <a:gd name="connsiteY94" fmla="*/ 3307769 h 6858000"/>
              <a:gd name="connsiteX95" fmla="*/ 718275 w 1556785"/>
              <a:gd name="connsiteY95" fmla="*/ 3250522 h 6858000"/>
              <a:gd name="connsiteX96" fmla="*/ 718700 w 1556785"/>
              <a:gd name="connsiteY96" fmla="*/ 3229163 h 6858000"/>
              <a:gd name="connsiteX97" fmla="*/ 720523 w 1556785"/>
              <a:gd name="connsiteY97" fmla="*/ 3217217 h 6858000"/>
              <a:gd name="connsiteX98" fmla="*/ 707358 w 1556785"/>
              <a:gd name="connsiteY98" fmla="*/ 3183755 h 6858000"/>
              <a:gd name="connsiteX99" fmla="*/ 707859 w 1556785"/>
              <a:gd name="connsiteY99" fmla="*/ 3178642 h 6858000"/>
              <a:gd name="connsiteX100" fmla="*/ 695459 w 1556785"/>
              <a:gd name="connsiteY100" fmla="*/ 3158586 h 6858000"/>
              <a:gd name="connsiteX101" fmla="*/ 680644 w 1556785"/>
              <a:gd name="connsiteY101" fmla="*/ 3129034 h 6858000"/>
              <a:gd name="connsiteX102" fmla="*/ 681309 w 1556785"/>
              <a:gd name="connsiteY102" fmla="*/ 3126682 h 6858000"/>
              <a:gd name="connsiteX103" fmla="*/ 672177 w 1556785"/>
              <a:gd name="connsiteY103" fmla="*/ 3114519 h 6858000"/>
              <a:gd name="connsiteX104" fmla="*/ 658786 w 1556785"/>
              <a:gd name="connsiteY104" fmla="*/ 3106272 h 6858000"/>
              <a:gd name="connsiteX105" fmla="*/ 631516 w 1556785"/>
              <a:gd name="connsiteY105" fmla="*/ 2958185 h 6858000"/>
              <a:gd name="connsiteX106" fmla="*/ 574130 w 1556785"/>
              <a:gd name="connsiteY106" fmla="*/ 2762989 h 6858000"/>
              <a:gd name="connsiteX107" fmla="*/ 523048 w 1556785"/>
              <a:gd name="connsiteY107" fmla="*/ 2554718 h 6858000"/>
              <a:gd name="connsiteX108" fmla="*/ 503142 w 1556785"/>
              <a:gd name="connsiteY108" fmla="*/ 2485734 h 6858000"/>
              <a:gd name="connsiteX109" fmla="*/ 493865 w 1556785"/>
              <a:gd name="connsiteY109" fmla="*/ 2447068 h 6858000"/>
              <a:gd name="connsiteX110" fmla="*/ 480826 w 1556785"/>
              <a:gd name="connsiteY110" fmla="*/ 2425819 h 6858000"/>
              <a:gd name="connsiteX111" fmla="*/ 486825 w 1556785"/>
              <a:gd name="connsiteY111" fmla="*/ 2402874 h 6858000"/>
              <a:gd name="connsiteX112" fmla="*/ 489437 w 1556785"/>
              <a:gd name="connsiteY112" fmla="*/ 2381443 h 6858000"/>
              <a:gd name="connsiteX113" fmla="*/ 465766 w 1556785"/>
              <a:gd name="connsiteY113" fmla="*/ 2261920 h 6858000"/>
              <a:gd name="connsiteX114" fmla="*/ 455653 w 1556785"/>
              <a:gd name="connsiteY114" fmla="*/ 2195378 h 6858000"/>
              <a:gd name="connsiteX115" fmla="*/ 439870 w 1556785"/>
              <a:gd name="connsiteY115" fmla="*/ 2155135 h 6858000"/>
              <a:gd name="connsiteX116" fmla="*/ 437328 w 1556785"/>
              <a:gd name="connsiteY116" fmla="*/ 2118008 h 6858000"/>
              <a:gd name="connsiteX117" fmla="*/ 438321 w 1556785"/>
              <a:gd name="connsiteY117" fmla="*/ 2050531 h 6858000"/>
              <a:gd name="connsiteX118" fmla="*/ 430127 w 1556785"/>
              <a:gd name="connsiteY118" fmla="*/ 1963269 h 6858000"/>
              <a:gd name="connsiteX119" fmla="*/ 411305 w 1556785"/>
              <a:gd name="connsiteY119" fmla="*/ 1906352 h 6858000"/>
              <a:gd name="connsiteX120" fmla="*/ 387862 w 1556785"/>
              <a:gd name="connsiteY120" fmla="*/ 1861531 h 6858000"/>
              <a:gd name="connsiteX121" fmla="*/ 341661 w 1556785"/>
              <a:gd name="connsiteY121" fmla="*/ 1732919 h 6858000"/>
              <a:gd name="connsiteX122" fmla="*/ 313972 w 1556785"/>
              <a:gd name="connsiteY122" fmla="*/ 1663540 h 6858000"/>
              <a:gd name="connsiteX123" fmla="*/ 313098 w 1556785"/>
              <a:gd name="connsiteY123" fmla="*/ 1615777 h 6858000"/>
              <a:gd name="connsiteX124" fmla="*/ 293893 w 1556785"/>
              <a:gd name="connsiteY124" fmla="*/ 1563678 h 6858000"/>
              <a:gd name="connsiteX125" fmla="*/ 306973 w 1556785"/>
              <a:gd name="connsiteY125" fmla="*/ 1519474 h 6858000"/>
              <a:gd name="connsiteX126" fmla="*/ 299715 w 1556785"/>
              <a:gd name="connsiteY126" fmla="*/ 1477995 h 6858000"/>
              <a:gd name="connsiteX127" fmla="*/ 285800 w 1556785"/>
              <a:gd name="connsiteY127" fmla="*/ 1373769 h 6858000"/>
              <a:gd name="connsiteX128" fmla="*/ 294107 w 1556785"/>
              <a:gd name="connsiteY128" fmla="*/ 1307086 h 6858000"/>
              <a:gd name="connsiteX129" fmla="*/ 295295 w 1556785"/>
              <a:gd name="connsiteY129" fmla="*/ 1189033 h 6858000"/>
              <a:gd name="connsiteX130" fmla="*/ 299980 w 1556785"/>
              <a:gd name="connsiteY130" fmla="*/ 1168288 h 6858000"/>
              <a:gd name="connsiteX131" fmla="*/ 292262 w 1556785"/>
              <a:gd name="connsiteY131" fmla="*/ 1142577 h 6858000"/>
              <a:gd name="connsiteX132" fmla="*/ 281568 w 1556785"/>
              <a:gd name="connsiteY132" fmla="*/ 1088484 h 6858000"/>
              <a:gd name="connsiteX133" fmla="*/ 270304 w 1556785"/>
              <a:gd name="connsiteY133" fmla="*/ 1016103 h 6858000"/>
              <a:gd name="connsiteX134" fmla="*/ 271760 w 1556785"/>
              <a:gd name="connsiteY134" fmla="*/ 932283 h 6858000"/>
              <a:gd name="connsiteX135" fmla="*/ 273996 w 1556785"/>
              <a:gd name="connsiteY135" fmla="*/ 915925 h 6858000"/>
              <a:gd name="connsiteX136" fmla="*/ 266625 w 1556785"/>
              <a:gd name="connsiteY136" fmla="*/ 896999 h 6858000"/>
              <a:gd name="connsiteX137" fmla="*/ 236033 w 1556785"/>
              <a:gd name="connsiteY137" fmla="*/ 821517 h 6858000"/>
              <a:gd name="connsiteX138" fmla="*/ 214983 w 1556785"/>
              <a:gd name="connsiteY138" fmla="*/ 751353 h 6858000"/>
              <a:gd name="connsiteX139" fmla="*/ 214541 w 1556785"/>
              <a:gd name="connsiteY139" fmla="*/ 721230 h 6858000"/>
              <a:gd name="connsiteX140" fmla="*/ 200212 w 1556785"/>
              <a:gd name="connsiteY140" fmla="*/ 681659 h 6858000"/>
              <a:gd name="connsiteX141" fmla="*/ 185631 w 1556785"/>
              <a:gd name="connsiteY141" fmla="*/ 635218 h 6858000"/>
              <a:gd name="connsiteX142" fmla="*/ 190642 w 1556785"/>
              <a:gd name="connsiteY142" fmla="*/ 613763 h 6858000"/>
              <a:gd name="connsiteX143" fmla="*/ 176584 w 1556785"/>
              <a:gd name="connsiteY143" fmla="*/ 598582 h 6858000"/>
              <a:gd name="connsiteX144" fmla="*/ 176265 w 1556785"/>
              <a:gd name="connsiteY144" fmla="*/ 576846 h 6858000"/>
              <a:gd name="connsiteX145" fmla="*/ 155891 w 1556785"/>
              <a:gd name="connsiteY145" fmla="*/ 530055 h 6858000"/>
              <a:gd name="connsiteX146" fmla="*/ 146327 w 1556785"/>
              <a:gd name="connsiteY146" fmla="*/ 448559 h 6858000"/>
              <a:gd name="connsiteX147" fmla="*/ 152749 w 1556785"/>
              <a:gd name="connsiteY147" fmla="*/ 441529 h 6858000"/>
              <a:gd name="connsiteX148" fmla="*/ 151970 w 1556785"/>
              <a:gd name="connsiteY148" fmla="*/ 428927 h 6858000"/>
              <a:gd name="connsiteX149" fmla="*/ 141374 w 1556785"/>
              <a:gd name="connsiteY149" fmla="*/ 430161 h 6858000"/>
              <a:gd name="connsiteX150" fmla="*/ 118394 w 1556785"/>
              <a:gd name="connsiteY150" fmla="*/ 367211 h 6858000"/>
              <a:gd name="connsiteX151" fmla="*/ 75886 w 1556785"/>
              <a:gd name="connsiteY151" fmla="*/ 302178 h 6858000"/>
              <a:gd name="connsiteX152" fmla="*/ 54558 w 1556785"/>
              <a:gd name="connsiteY152" fmla="*/ 211375 h 6858000"/>
              <a:gd name="connsiteX153" fmla="*/ 45886 w 1556785"/>
              <a:gd name="connsiteY153" fmla="*/ 184179 h 6858000"/>
              <a:gd name="connsiteX154" fmla="*/ 0 w 1556785"/>
              <a:gd name="connsiteY154" fmla="*/ 13677 h 6858000"/>
              <a:gd name="connsiteX155" fmla="*/ 48246 w 1556785"/>
              <a:gd name="connsiteY155" fmla="*/ 0 h 6858000"/>
              <a:gd name="connsiteX0" fmla="*/ 6323 w 1514862"/>
              <a:gd name="connsiteY0" fmla="*/ 0 h 6858000"/>
              <a:gd name="connsiteX1" fmla="*/ 1514862 w 1514862"/>
              <a:gd name="connsiteY1" fmla="*/ 0 h 6858000"/>
              <a:gd name="connsiteX2" fmla="*/ 1514862 w 1514862"/>
              <a:gd name="connsiteY2" fmla="*/ 6858000 h 6858000"/>
              <a:gd name="connsiteX3" fmla="*/ 63497 w 1514862"/>
              <a:gd name="connsiteY3" fmla="*/ 6858000 h 6858000"/>
              <a:gd name="connsiteX4" fmla="*/ 63638 w 1514862"/>
              <a:gd name="connsiteY4" fmla="*/ 6857735 h 6858000"/>
              <a:gd name="connsiteX5" fmla="*/ 75687 w 1514862"/>
              <a:gd name="connsiteY5" fmla="*/ 6809549 h 6858000"/>
              <a:gd name="connsiteX6" fmla="*/ 107898 w 1514862"/>
              <a:gd name="connsiteY6" fmla="*/ 6715115 h 6858000"/>
              <a:gd name="connsiteX7" fmla="*/ 117749 w 1514862"/>
              <a:gd name="connsiteY7" fmla="*/ 6680170 h 6858000"/>
              <a:gd name="connsiteX8" fmla="*/ 143299 w 1514862"/>
              <a:gd name="connsiteY8" fmla="*/ 6621207 h 6858000"/>
              <a:gd name="connsiteX9" fmla="*/ 159956 w 1514862"/>
              <a:gd name="connsiteY9" fmla="*/ 6596265 h 6858000"/>
              <a:gd name="connsiteX10" fmla="*/ 159835 w 1514862"/>
              <a:gd name="connsiteY10" fmla="*/ 6594818 h 6858000"/>
              <a:gd name="connsiteX11" fmla="*/ 164080 w 1514862"/>
              <a:gd name="connsiteY11" fmla="*/ 6593735 h 6858000"/>
              <a:gd name="connsiteX12" fmla="*/ 167277 w 1514862"/>
              <a:gd name="connsiteY12" fmla="*/ 6589172 h 6858000"/>
              <a:gd name="connsiteX13" fmla="*/ 170571 w 1514862"/>
              <a:gd name="connsiteY13" fmla="*/ 6574442 h 6858000"/>
              <a:gd name="connsiteX14" fmla="*/ 170911 w 1514862"/>
              <a:gd name="connsiteY14" fmla="*/ 6568530 h 6858000"/>
              <a:gd name="connsiteX15" fmla="*/ 173320 w 1514862"/>
              <a:gd name="connsiteY15" fmla="*/ 6560674 h 6858000"/>
              <a:gd name="connsiteX16" fmla="*/ 173665 w 1514862"/>
              <a:gd name="connsiteY16" fmla="*/ 6560598 h 6858000"/>
              <a:gd name="connsiteX17" fmla="*/ 175362 w 1514862"/>
              <a:gd name="connsiteY17" fmla="*/ 6553006 h 6858000"/>
              <a:gd name="connsiteX18" fmla="*/ 180058 w 1514862"/>
              <a:gd name="connsiteY18" fmla="*/ 6514360 h 6858000"/>
              <a:gd name="connsiteX19" fmla="*/ 221712 w 1514862"/>
              <a:gd name="connsiteY19" fmla="*/ 6478062 h 6858000"/>
              <a:gd name="connsiteX20" fmla="*/ 232401 w 1514862"/>
              <a:gd name="connsiteY20" fmla="*/ 6460325 h 6858000"/>
              <a:gd name="connsiteX21" fmla="*/ 239634 w 1514862"/>
              <a:gd name="connsiteY21" fmla="*/ 6451488 h 6858000"/>
              <a:gd name="connsiteX22" fmla="*/ 241069 w 1514862"/>
              <a:gd name="connsiteY22" fmla="*/ 6451348 h 6858000"/>
              <a:gd name="connsiteX23" fmla="*/ 245427 w 1514862"/>
              <a:gd name="connsiteY23" fmla="*/ 6414240 h 6858000"/>
              <a:gd name="connsiteX24" fmla="*/ 248303 w 1514862"/>
              <a:gd name="connsiteY24" fmla="*/ 6410269 h 6858000"/>
              <a:gd name="connsiteX25" fmla="*/ 248203 w 1514862"/>
              <a:gd name="connsiteY25" fmla="*/ 6384857 h 6858000"/>
              <a:gd name="connsiteX26" fmla="*/ 249720 w 1514862"/>
              <a:gd name="connsiteY26" fmla="*/ 6372381 h 6858000"/>
              <a:gd name="connsiteX27" fmla="*/ 246914 w 1514862"/>
              <a:gd name="connsiteY27" fmla="*/ 6367510 h 6858000"/>
              <a:gd name="connsiteX28" fmla="*/ 250794 w 1514862"/>
              <a:gd name="connsiteY28" fmla="*/ 6349778 h 6858000"/>
              <a:gd name="connsiteX29" fmla="*/ 252459 w 1514862"/>
              <a:gd name="connsiteY29" fmla="*/ 6348250 h 6858000"/>
              <a:gd name="connsiteX30" fmla="*/ 268493 w 1514862"/>
              <a:gd name="connsiteY30" fmla="*/ 6281972 h 6858000"/>
              <a:gd name="connsiteX31" fmla="*/ 279256 w 1514862"/>
              <a:gd name="connsiteY31" fmla="*/ 6211940 h 6858000"/>
              <a:gd name="connsiteX32" fmla="*/ 320751 w 1514862"/>
              <a:gd name="connsiteY32" fmla="*/ 6113913 h 6858000"/>
              <a:gd name="connsiteX33" fmla="*/ 325044 w 1514862"/>
              <a:gd name="connsiteY33" fmla="*/ 6028119 h 6858000"/>
              <a:gd name="connsiteX34" fmla="*/ 351824 w 1514862"/>
              <a:gd name="connsiteY34" fmla="*/ 5934687 h 6858000"/>
              <a:gd name="connsiteX35" fmla="*/ 385836 w 1514862"/>
              <a:gd name="connsiteY35" fmla="*/ 5765594 h 6858000"/>
              <a:gd name="connsiteX36" fmla="*/ 417672 w 1514862"/>
              <a:gd name="connsiteY36" fmla="*/ 5693685 h 6858000"/>
              <a:gd name="connsiteX37" fmla="*/ 437727 w 1514862"/>
              <a:gd name="connsiteY37" fmla="*/ 5665173 h 6858000"/>
              <a:gd name="connsiteX38" fmla="*/ 471444 w 1514862"/>
              <a:gd name="connsiteY38" fmla="*/ 5563435 h 6858000"/>
              <a:gd name="connsiteX39" fmla="*/ 500949 w 1514862"/>
              <a:gd name="connsiteY39" fmla="*/ 5476393 h 6858000"/>
              <a:gd name="connsiteX40" fmla="*/ 532142 w 1514862"/>
              <a:gd name="connsiteY40" fmla="*/ 5396260 h 6858000"/>
              <a:gd name="connsiteX41" fmla="*/ 548123 w 1514862"/>
              <a:gd name="connsiteY41" fmla="*/ 5330009 h 6858000"/>
              <a:gd name="connsiteX42" fmla="*/ 581616 w 1514862"/>
              <a:gd name="connsiteY42" fmla="*/ 5273739 h 6858000"/>
              <a:gd name="connsiteX43" fmla="*/ 591215 w 1514862"/>
              <a:gd name="connsiteY43" fmla="*/ 5241779 h 6858000"/>
              <a:gd name="connsiteX44" fmla="*/ 602441 w 1514862"/>
              <a:gd name="connsiteY44" fmla="*/ 5225268 h 6858000"/>
              <a:gd name="connsiteX45" fmla="*/ 603461 w 1514862"/>
              <a:gd name="connsiteY45" fmla="*/ 5217684 h 6858000"/>
              <a:gd name="connsiteX46" fmla="*/ 610802 w 1514862"/>
              <a:gd name="connsiteY46" fmla="*/ 5193377 h 6858000"/>
              <a:gd name="connsiteX47" fmla="*/ 614105 w 1514862"/>
              <a:gd name="connsiteY47" fmla="*/ 5179288 h 6858000"/>
              <a:gd name="connsiteX48" fmla="*/ 615089 w 1514862"/>
              <a:gd name="connsiteY48" fmla="*/ 5173621 h 6858000"/>
              <a:gd name="connsiteX49" fmla="*/ 610723 w 1514862"/>
              <a:gd name="connsiteY49" fmla="*/ 5159961 h 6858000"/>
              <a:gd name="connsiteX50" fmla="*/ 617400 w 1514862"/>
              <a:gd name="connsiteY50" fmla="*/ 5144295 h 6858000"/>
              <a:gd name="connsiteX51" fmla="*/ 614333 w 1514862"/>
              <a:gd name="connsiteY51" fmla="*/ 5125185 h 6858000"/>
              <a:gd name="connsiteX52" fmla="*/ 621163 w 1514862"/>
              <a:gd name="connsiteY52" fmla="*/ 5121884 h 6858000"/>
              <a:gd name="connsiteX53" fmla="*/ 628199 w 1514862"/>
              <a:gd name="connsiteY53" fmla="*/ 5067850 h 6858000"/>
              <a:gd name="connsiteX54" fmla="*/ 630930 w 1514862"/>
              <a:gd name="connsiteY54" fmla="*/ 5060861 h 6858000"/>
              <a:gd name="connsiteX55" fmla="*/ 627634 w 1514862"/>
              <a:gd name="connsiteY55" fmla="*/ 5034192 h 6858000"/>
              <a:gd name="connsiteX56" fmla="*/ 629188 w 1514862"/>
              <a:gd name="connsiteY56" fmla="*/ 4993030 h 6858000"/>
              <a:gd name="connsiteX57" fmla="*/ 636097 w 1514862"/>
              <a:gd name="connsiteY57" fmla="*/ 4946844 h 6858000"/>
              <a:gd name="connsiteX58" fmla="*/ 631953 w 1514862"/>
              <a:gd name="connsiteY58" fmla="*/ 4932692 h 6858000"/>
              <a:gd name="connsiteX59" fmla="*/ 647356 w 1514862"/>
              <a:gd name="connsiteY59" fmla="*/ 4858827 h 6858000"/>
              <a:gd name="connsiteX60" fmla="*/ 641510 w 1514862"/>
              <a:gd name="connsiteY60" fmla="*/ 4801535 h 6858000"/>
              <a:gd name="connsiteX61" fmla="*/ 649179 w 1514862"/>
              <a:gd name="connsiteY61" fmla="*/ 4797794 h 6858000"/>
              <a:gd name="connsiteX62" fmla="*/ 650473 w 1514862"/>
              <a:gd name="connsiteY62" fmla="*/ 4784526 h 6858000"/>
              <a:gd name="connsiteX63" fmla="*/ 652257 w 1514862"/>
              <a:gd name="connsiteY63" fmla="*/ 4781211 h 6858000"/>
              <a:gd name="connsiteX64" fmla="*/ 661044 w 1514862"/>
              <a:gd name="connsiteY64" fmla="*/ 4761984 h 6858000"/>
              <a:gd name="connsiteX65" fmla="*/ 657092 w 1514862"/>
              <a:gd name="connsiteY65" fmla="*/ 4690749 h 6858000"/>
              <a:gd name="connsiteX66" fmla="*/ 652572 w 1514862"/>
              <a:gd name="connsiteY66" fmla="*/ 4584173 h 6858000"/>
              <a:gd name="connsiteX67" fmla="*/ 647655 w 1514862"/>
              <a:gd name="connsiteY67" fmla="*/ 4444346 h 6858000"/>
              <a:gd name="connsiteX68" fmla="*/ 644220 w 1514862"/>
              <a:gd name="connsiteY68" fmla="*/ 4375228 h 6858000"/>
              <a:gd name="connsiteX69" fmla="*/ 624873 w 1514862"/>
              <a:gd name="connsiteY69" fmla="*/ 4214165 h 6858000"/>
              <a:gd name="connsiteX70" fmla="*/ 628946 w 1514862"/>
              <a:gd name="connsiteY70" fmla="*/ 4090296 h 6858000"/>
              <a:gd name="connsiteX71" fmla="*/ 614202 w 1514862"/>
              <a:gd name="connsiteY71" fmla="*/ 4033999 h 6858000"/>
              <a:gd name="connsiteX72" fmla="*/ 615351 w 1514862"/>
              <a:gd name="connsiteY72" fmla="*/ 4031933 h 6858000"/>
              <a:gd name="connsiteX73" fmla="*/ 613927 w 1514862"/>
              <a:gd name="connsiteY73" fmla="*/ 4013953 h 6858000"/>
              <a:gd name="connsiteX74" fmla="*/ 600222 w 1514862"/>
              <a:gd name="connsiteY74" fmla="*/ 3974753 h 6858000"/>
              <a:gd name="connsiteX75" fmla="*/ 601820 w 1514862"/>
              <a:gd name="connsiteY75" fmla="*/ 3969950 h 6858000"/>
              <a:gd name="connsiteX76" fmla="*/ 595242 w 1514862"/>
              <a:gd name="connsiteY76" fmla="*/ 3933779 h 6858000"/>
              <a:gd name="connsiteX77" fmla="*/ 596573 w 1514862"/>
              <a:gd name="connsiteY77" fmla="*/ 3933093 h 6858000"/>
              <a:gd name="connsiteX78" fmla="*/ 600927 w 1514862"/>
              <a:gd name="connsiteY78" fmla="*/ 3922082 h 6858000"/>
              <a:gd name="connsiteX79" fmla="*/ 606005 w 1514862"/>
              <a:gd name="connsiteY79" fmla="*/ 3901461 h 6858000"/>
              <a:gd name="connsiteX80" fmla="*/ 628599 w 1514862"/>
              <a:gd name="connsiteY80" fmla="*/ 3813873 h 6858000"/>
              <a:gd name="connsiteX81" fmla="*/ 628024 w 1514862"/>
              <a:gd name="connsiteY81" fmla="*/ 3806161 h 6858000"/>
              <a:gd name="connsiteX82" fmla="*/ 628331 w 1514862"/>
              <a:gd name="connsiteY82" fmla="*/ 3805957 h 6858000"/>
              <a:gd name="connsiteX83" fmla="*/ 628358 w 1514862"/>
              <a:gd name="connsiteY83" fmla="*/ 3797724 h 6858000"/>
              <a:gd name="connsiteX84" fmla="*/ 626973 w 1514862"/>
              <a:gd name="connsiteY84" fmla="*/ 3792098 h 6858000"/>
              <a:gd name="connsiteX85" fmla="*/ 625857 w 1514862"/>
              <a:gd name="connsiteY85" fmla="*/ 3777135 h 6858000"/>
              <a:gd name="connsiteX86" fmla="*/ 627590 w 1514862"/>
              <a:gd name="connsiteY86" fmla="*/ 3771656 h 6858000"/>
              <a:gd name="connsiteX87" fmla="*/ 631333 w 1514862"/>
              <a:gd name="connsiteY87" fmla="*/ 3769007 h 6858000"/>
              <a:gd name="connsiteX88" fmla="*/ 630799 w 1514862"/>
              <a:gd name="connsiteY88" fmla="*/ 3767709 h 6858000"/>
              <a:gd name="connsiteX89" fmla="*/ 639495 w 1514862"/>
              <a:gd name="connsiteY89" fmla="*/ 3738082 h 6858000"/>
              <a:gd name="connsiteX90" fmla="*/ 646841 w 1514862"/>
              <a:gd name="connsiteY90" fmla="*/ 3673397 h 6858000"/>
              <a:gd name="connsiteX91" fmla="*/ 646137 w 1514862"/>
              <a:gd name="connsiteY91" fmla="*/ 3637109 h 6858000"/>
              <a:gd name="connsiteX92" fmla="*/ 649580 w 1514862"/>
              <a:gd name="connsiteY92" fmla="*/ 3536883 h 6858000"/>
              <a:gd name="connsiteX93" fmla="*/ 657118 w 1514862"/>
              <a:gd name="connsiteY93" fmla="*/ 3435652 h 6858000"/>
              <a:gd name="connsiteX94" fmla="*/ 658789 w 1514862"/>
              <a:gd name="connsiteY94" fmla="*/ 3307769 h 6858000"/>
              <a:gd name="connsiteX95" fmla="*/ 676352 w 1514862"/>
              <a:gd name="connsiteY95" fmla="*/ 3250522 h 6858000"/>
              <a:gd name="connsiteX96" fmla="*/ 676777 w 1514862"/>
              <a:gd name="connsiteY96" fmla="*/ 3229163 h 6858000"/>
              <a:gd name="connsiteX97" fmla="*/ 678600 w 1514862"/>
              <a:gd name="connsiteY97" fmla="*/ 3217217 h 6858000"/>
              <a:gd name="connsiteX98" fmla="*/ 665435 w 1514862"/>
              <a:gd name="connsiteY98" fmla="*/ 3183755 h 6858000"/>
              <a:gd name="connsiteX99" fmla="*/ 665936 w 1514862"/>
              <a:gd name="connsiteY99" fmla="*/ 3178642 h 6858000"/>
              <a:gd name="connsiteX100" fmla="*/ 653536 w 1514862"/>
              <a:gd name="connsiteY100" fmla="*/ 3158586 h 6858000"/>
              <a:gd name="connsiteX101" fmla="*/ 638721 w 1514862"/>
              <a:gd name="connsiteY101" fmla="*/ 3129034 h 6858000"/>
              <a:gd name="connsiteX102" fmla="*/ 639386 w 1514862"/>
              <a:gd name="connsiteY102" fmla="*/ 3126682 h 6858000"/>
              <a:gd name="connsiteX103" fmla="*/ 630254 w 1514862"/>
              <a:gd name="connsiteY103" fmla="*/ 3114519 h 6858000"/>
              <a:gd name="connsiteX104" fmla="*/ 616863 w 1514862"/>
              <a:gd name="connsiteY104" fmla="*/ 3106272 h 6858000"/>
              <a:gd name="connsiteX105" fmla="*/ 589593 w 1514862"/>
              <a:gd name="connsiteY105" fmla="*/ 2958185 h 6858000"/>
              <a:gd name="connsiteX106" fmla="*/ 532207 w 1514862"/>
              <a:gd name="connsiteY106" fmla="*/ 2762989 h 6858000"/>
              <a:gd name="connsiteX107" fmla="*/ 481125 w 1514862"/>
              <a:gd name="connsiteY107" fmla="*/ 2554718 h 6858000"/>
              <a:gd name="connsiteX108" fmla="*/ 461219 w 1514862"/>
              <a:gd name="connsiteY108" fmla="*/ 2485734 h 6858000"/>
              <a:gd name="connsiteX109" fmla="*/ 451942 w 1514862"/>
              <a:gd name="connsiteY109" fmla="*/ 2447068 h 6858000"/>
              <a:gd name="connsiteX110" fmla="*/ 438903 w 1514862"/>
              <a:gd name="connsiteY110" fmla="*/ 2425819 h 6858000"/>
              <a:gd name="connsiteX111" fmla="*/ 444902 w 1514862"/>
              <a:gd name="connsiteY111" fmla="*/ 2402874 h 6858000"/>
              <a:gd name="connsiteX112" fmla="*/ 447514 w 1514862"/>
              <a:gd name="connsiteY112" fmla="*/ 2381443 h 6858000"/>
              <a:gd name="connsiteX113" fmla="*/ 423843 w 1514862"/>
              <a:gd name="connsiteY113" fmla="*/ 2261920 h 6858000"/>
              <a:gd name="connsiteX114" fmla="*/ 413730 w 1514862"/>
              <a:gd name="connsiteY114" fmla="*/ 2195378 h 6858000"/>
              <a:gd name="connsiteX115" fmla="*/ 397947 w 1514862"/>
              <a:gd name="connsiteY115" fmla="*/ 2155135 h 6858000"/>
              <a:gd name="connsiteX116" fmla="*/ 395405 w 1514862"/>
              <a:gd name="connsiteY116" fmla="*/ 2118008 h 6858000"/>
              <a:gd name="connsiteX117" fmla="*/ 396398 w 1514862"/>
              <a:gd name="connsiteY117" fmla="*/ 2050531 h 6858000"/>
              <a:gd name="connsiteX118" fmla="*/ 388204 w 1514862"/>
              <a:gd name="connsiteY118" fmla="*/ 1963269 h 6858000"/>
              <a:gd name="connsiteX119" fmla="*/ 369382 w 1514862"/>
              <a:gd name="connsiteY119" fmla="*/ 1906352 h 6858000"/>
              <a:gd name="connsiteX120" fmla="*/ 345939 w 1514862"/>
              <a:gd name="connsiteY120" fmla="*/ 1861531 h 6858000"/>
              <a:gd name="connsiteX121" fmla="*/ 299738 w 1514862"/>
              <a:gd name="connsiteY121" fmla="*/ 1732919 h 6858000"/>
              <a:gd name="connsiteX122" fmla="*/ 272049 w 1514862"/>
              <a:gd name="connsiteY122" fmla="*/ 1663540 h 6858000"/>
              <a:gd name="connsiteX123" fmla="*/ 271175 w 1514862"/>
              <a:gd name="connsiteY123" fmla="*/ 1615777 h 6858000"/>
              <a:gd name="connsiteX124" fmla="*/ 251970 w 1514862"/>
              <a:gd name="connsiteY124" fmla="*/ 1563678 h 6858000"/>
              <a:gd name="connsiteX125" fmla="*/ 265050 w 1514862"/>
              <a:gd name="connsiteY125" fmla="*/ 1519474 h 6858000"/>
              <a:gd name="connsiteX126" fmla="*/ 257792 w 1514862"/>
              <a:gd name="connsiteY126" fmla="*/ 1477995 h 6858000"/>
              <a:gd name="connsiteX127" fmla="*/ 243877 w 1514862"/>
              <a:gd name="connsiteY127" fmla="*/ 1373769 h 6858000"/>
              <a:gd name="connsiteX128" fmla="*/ 252184 w 1514862"/>
              <a:gd name="connsiteY128" fmla="*/ 1307086 h 6858000"/>
              <a:gd name="connsiteX129" fmla="*/ 253372 w 1514862"/>
              <a:gd name="connsiteY129" fmla="*/ 1189033 h 6858000"/>
              <a:gd name="connsiteX130" fmla="*/ 258057 w 1514862"/>
              <a:gd name="connsiteY130" fmla="*/ 1168288 h 6858000"/>
              <a:gd name="connsiteX131" fmla="*/ 250339 w 1514862"/>
              <a:gd name="connsiteY131" fmla="*/ 1142577 h 6858000"/>
              <a:gd name="connsiteX132" fmla="*/ 239645 w 1514862"/>
              <a:gd name="connsiteY132" fmla="*/ 1088484 h 6858000"/>
              <a:gd name="connsiteX133" fmla="*/ 228381 w 1514862"/>
              <a:gd name="connsiteY133" fmla="*/ 1016103 h 6858000"/>
              <a:gd name="connsiteX134" fmla="*/ 229837 w 1514862"/>
              <a:gd name="connsiteY134" fmla="*/ 932283 h 6858000"/>
              <a:gd name="connsiteX135" fmla="*/ 232073 w 1514862"/>
              <a:gd name="connsiteY135" fmla="*/ 915925 h 6858000"/>
              <a:gd name="connsiteX136" fmla="*/ 224702 w 1514862"/>
              <a:gd name="connsiteY136" fmla="*/ 896999 h 6858000"/>
              <a:gd name="connsiteX137" fmla="*/ 194110 w 1514862"/>
              <a:gd name="connsiteY137" fmla="*/ 821517 h 6858000"/>
              <a:gd name="connsiteX138" fmla="*/ 173060 w 1514862"/>
              <a:gd name="connsiteY138" fmla="*/ 751353 h 6858000"/>
              <a:gd name="connsiteX139" fmla="*/ 172618 w 1514862"/>
              <a:gd name="connsiteY139" fmla="*/ 721230 h 6858000"/>
              <a:gd name="connsiteX140" fmla="*/ 158289 w 1514862"/>
              <a:gd name="connsiteY140" fmla="*/ 681659 h 6858000"/>
              <a:gd name="connsiteX141" fmla="*/ 143708 w 1514862"/>
              <a:gd name="connsiteY141" fmla="*/ 635218 h 6858000"/>
              <a:gd name="connsiteX142" fmla="*/ 148719 w 1514862"/>
              <a:gd name="connsiteY142" fmla="*/ 613763 h 6858000"/>
              <a:gd name="connsiteX143" fmla="*/ 134661 w 1514862"/>
              <a:gd name="connsiteY143" fmla="*/ 598582 h 6858000"/>
              <a:gd name="connsiteX144" fmla="*/ 134342 w 1514862"/>
              <a:gd name="connsiteY144" fmla="*/ 576846 h 6858000"/>
              <a:gd name="connsiteX145" fmla="*/ 113968 w 1514862"/>
              <a:gd name="connsiteY145" fmla="*/ 530055 h 6858000"/>
              <a:gd name="connsiteX146" fmla="*/ 104404 w 1514862"/>
              <a:gd name="connsiteY146" fmla="*/ 448559 h 6858000"/>
              <a:gd name="connsiteX147" fmla="*/ 110826 w 1514862"/>
              <a:gd name="connsiteY147" fmla="*/ 441529 h 6858000"/>
              <a:gd name="connsiteX148" fmla="*/ 110047 w 1514862"/>
              <a:gd name="connsiteY148" fmla="*/ 428927 h 6858000"/>
              <a:gd name="connsiteX149" fmla="*/ 99451 w 1514862"/>
              <a:gd name="connsiteY149" fmla="*/ 430161 h 6858000"/>
              <a:gd name="connsiteX150" fmla="*/ 76471 w 1514862"/>
              <a:gd name="connsiteY150" fmla="*/ 367211 h 6858000"/>
              <a:gd name="connsiteX151" fmla="*/ 33963 w 1514862"/>
              <a:gd name="connsiteY151" fmla="*/ 302178 h 6858000"/>
              <a:gd name="connsiteX152" fmla="*/ 12635 w 1514862"/>
              <a:gd name="connsiteY152" fmla="*/ 211375 h 6858000"/>
              <a:gd name="connsiteX153" fmla="*/ 3963 w 1514862"/>
              <a:gd name="connsiteY153" fmla="*/ 184179 h 6858000"/>
              <a:gd name="connsiteX154" fmla="*/ 25635 w 1514862"/>
              <a:gd name="connsiteY154" fmla="*/ 47336 h 6858000"/>
              <a:gd name="connsiteX155" fmla="*/ 6323 w 1514862"/>
              <a:gd name="connsiteY155"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27640 w 1508539"/>
              <a:gd name="connsiteY151" fmla="*/ 302178 h 6858000"/>
              <a:gd name="connsiteX152" fmla="*/ 6312 w 1508539"/>
              <a:gd name="connsiteY152" fmla="*/ 211375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27640 w 1508539"/>
              <a:gd name="connsiteY151" fmla="*/ 302178 h 6858000"/>
              <a:gd name="connsiteX152" fmla="*/ 32747 w 1508539"/>
              <a:gd name="connsiteY152" fmla="*/ 158081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32747 w 1508539"/>
              <a:gd name="connsiteY152" fmla="*/ 158081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0191 w 1508539"/>
              <a:gd name="connsiteY149" fmla="*/ 404917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89816 w 1508539"/>
              <a:gd name="connsiteY147" fmla="*/ 42469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106893 w 1508539"/>
              <a:gd name="connsiteY146" fmla="*/ 465389 h 6858000"/>
              <a:gd name="connsiteX147" fmla="*/ 89816 w 1508539"/>
              <a:gd name="connsiteY147" fmla="*/ 42469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54721 w 1508539"/>
              <a:gd name="connsiteY63" fmla="*/ 4761984 h 6858000"/>
              <a:gd name="connsiteX64" fmla="*/ 650769 w 1508539"/>
              <a:gd name="connsiteY64" fmla="*/ 4690749 h 6858000"/>
              <a:gd name="connsiteX65" fmla="*/ 646249 w 1508539"/>
              <a:gd name="connsiteY65" fmla="*/ 4584173 h 6858000"/>
              <a:gd name="connsiteX66" fmla="*/ 641332 w 1508539"/>
              <a:gd name="connsiteY66" fmla="*/ 4444346 h 6858000"/>
              <a:gd name="connsiteX67" fmla="*/ 637897 w 1508539"/>
              <a:gd name="connsiteY67" fmla="*/ 4375228 h 6858000"/>
              <a:gd name="connsiteX68" fmla="*/ 618550 w 1508539"/>
              <a:gd name="connsiteY68" fmla="*/ 4214165 h 6858000"/>
              <a:gd name="connsiteX69" fmla="*/ 622623 w 1508539"/>
              <a:gd name="connsiteY69" fmla="*/ 4090296 h 6858000"/>
              <a:gd name="connsiteX70" fmla="*/ 607879 w 1508539"/>
              <a:gd name="connsiteY70" fmla="*/ 4033999 h 6858000"/>
              <a:gd name="connsiteX71" fmla="*/ 609028 w 1508539"/>
              <a:gd name="connsiteY71" fmla="*/ 4031933 h 6858000"/>
              <a:gd name="connsiteX72" fmla="*/ 607604 w 1508539"/>
              <a:gd name="connsiteY72" fmla="*/ 4013953 h 6858000"/>
              <a:gd name="connsiteX73" fmla="*/ 593899 w 1508539"/>
              <a:gd name="connsiteY73" fmla="*/ 3974753 h 6858000"/>
              <a:gd name="connsiteX74" fmla="*/ 595497 w 1508539"/>
              <a:gd name="connsiteY74" fmla="*/ 3969950 h 6858000"/>
              <a:gd name="connsiteX75" fmla="*/ 588919 w 1508539"/>
              <a:gd name="connsiteY75" fmla="*/ 3933779 h 6858000"/>
              <a:gd name="connsiteX76" fmla="*/ 590250 w 1508539"/>
              <a:gd name="connsiteY76" fmla="*/ 3933093 h 6858000"/>
              <a:gd name="connsiteX77" fmla="*/ 594604 w 1508539"/>
              <a:gd name="connsiteY77" fmla="*/ 3922082 h 6858000"/>
              <a:gd name="connsiteX78" fmla="*/ 599682 w 1508539"/>
              <a:gd name="connsiteY78" fmla="*/ 3901461 h 6858000"/>
              <a:gd name="connsiteX79" fmla="*/ 622276 w 1508539"/>
              <a:gd name="connsiteY79" fmla="*/ 3813873 h 6858000"/>
              <a:gd name="connsiteX80" fmla="*/ 621701 w 1508539"/>
              <a:gd name="connsiteY80" fmla="*/ 3806161 h 6858000"/>
              <a:gd name="connsiteX81" fmla="*/ 622008 w 1508539"/>
              <a:gd name="connsiteY81" fmla="*/ 3805957 h 6858000"/>
              <a:gd name="connsiteX82" fmla="*/ 622035 w 1508539"/>
              <a:gd name="connsiteY82" fmla="*/ 3797724 h 6858000"/>
              <a:gd name="connsiteX83" fmla="*/ 620650 w 1508539"/>
              <a:gd name="connsiteY83" fmla="*/ 3792098 h 6858000"/>
              <a:gd name="connsiteX84" fmla="*/ 619534 w 1508539"/>
              <a:gd name="connsiteY84" fmla="*/ 3777135 h 6858000"/>
              <a:gd name="connsiteX85" fmla="*/ 621267 w 1508539"/>
              <a:gd name="connsiteY85" fmla="*/ 3771656 h 6858000"/>
              <a:gd name="connsiteX86" fmla="*/ 625010 w 1508539"/>
              <a:gd name="connsiteY86" fmla="*/ 3769007 h 6858000"/>
              <a:gd name="connsiteX87" fmla="*/ 624476 w 1508539"/>
              <a:gd name="connsiteY87" fmla="*/ 3767709 h 6858000"/>
              <a:gd name="connsiteX88" fmla="*/ 633172 w 1508539"/>
              <a:gd name="connsiteY88" fmla="*/ 3738082 h 6858000"/>
              <a:gd name="connsiteX89" fmla="*/ 640518 w 1508539"/>
              <a:gd name="connsiteY89" fmla="*/ 3673397 h 6858000"/>
              <a:gd name="connsiteX90" fmla="*/ 639814 w 1508539"/>
              <a:gd name="connsiteY90" fmla="*/ 3637109 h 6858000"/>
              <a:gd name="connsiteX91" fmla="*/ 643257 w 1508539"/>
              <a:gd name="connsiteY91" fmla="*/ 3536883 h 6858000"/>
              <a:gd name="connsiteX92" fmla="*/ 650795 w 1508539"/>
              <a:gd name="connsiteY92" fmla="*/ 3435652 h 6858000"/>
              <a:gd name="connsiteX93" fmla="*/ 652466 w 1508539"/>
              <a:gd name="connsiteY93" fmla="*/ 3307769 h 6858000"/>
              <a:gd name="connsiteX94" fmla="*/ 670029 w 1508539"/>
              <a:gd name="connsiteY94" fmla="*/ 3250522 h 6858000"/>
              <a:gd name="connsiteX95" fmla="*/ 670454 w 1508539"/>
              <a:gd name="connsiteY95" fmla="*/ 3229163 h 6858000"/>
              <a:gd name="connsiteX96" fmla="*/ 672277 w 1508539"/>
              <a:gd name="connsiteY96" fmla="*/ 3217217 h 6858000"/>
              <a:gd name="connsiteX97" fmla="*/ 659112 w 1508539"/>
              <a:gd name="connsiteY97" fmla="*/ 3183755 h 6858000"/>
              <a:gd name="connsiteX98" fmla="*/ 659613 w 1508539"/>
              <a:gd name="connsiteY98" fmla="*/ 3178642 h 6858000"/>
              <a:gd name="connsiteX99" fmla="*/ 647213 w 1508539"/>
              <a:gd name="connsiteY99" fmla="*/ 3158586 h 6858000"/>
              <a:gd name="connsiteX100" fmla="*/ 632398 w 1508539"/>
              <a:gd name="connsiteY100" fmla="*/ 3129034 h 6858000"/>
              <a:gd name="connsiteX101" fmla="*/ 633063 w 1508539"/>
              <a:gd name="connsiteY101" fmla="*/ 3126682 h 6858000"/>
              <a:gd name="connsiteX102" fmla="*/ 623931 w 1508539"/>
              <a:gd name="connsiteY102" fmla="*/ 3114519 h 6858000"/>
              <a:gd name="connsiteX103" fmla="*/ 610540 w 1508539"/>
              <a:gd name="connsiteY103" fmla="*/ 3106272 h 6858000"/>
              <a:gd name="connsiteX104" fmla="*/ 583270 w 1508539"/>
              <a:gd name="connsiteY104" fmla="*/ 2958185 h 6858000"/>
              <a:gd name="connsiteX105" fmla="*/ 525884 w 1508539"/>
              <a:gd name="connsiteY105" fmla="*/ 2762989 h 6858000"/>
              <a:gd name="connsiteX106" fmla="*/ 474802 w 1508539"/>
              <a:gd name="connsiteY106" fmla="*/ 2554718 h 6858000"/>
              <a:gd name="connsiteX107" fmla="*/ 454896 w 1508539"/>
              <a:gd name="connsiteY107" fmla="*/ 2485734 h 6858000"/>
              <a:gd name="connsiteX108" fmla="*/ 445619 w 1508539"/>
              <a:gd name="connsiteY108" fmla="*/ 2447068 h 6858000"/>
              <a:gd name="connsiteX109" fmla="*/ 432580 w 1508539"/>
              <a:gd name="connsiteY109" fmla="*/ 2425819 h 6858000"/>
              <a:gd name="connsiteX110" fmla="*/ 438579 w 1508539"/>
              <a:gd name="connsiteY110" fmla="*/ 2402874 h 6858000"/>
              <a:gd name="connsiteX111" fmla="*/ 441191 w 1508539"/>
              <a:gd name="connsiteY111" fmla="*/ 2381443 h 6858000"/>
              <a:gd name="connsiteX112" fmla="*/ 417520 w 1508539"/>
              <a:gd name="connsiteY112" fmla="*/ 2261920 h 6858000"/>
              <a:gd name="connsiteX113" fmla="*/ 407407 w 1508539"/>
              <a:gd name="connsiteY113" fmla="*/ 2195378 h 6858000"/>
              <a:gd name="connsiteX114" fmla="*/ 391624 w 1508539"/>
              <a:gd name="connsiteY114" fmla="*/ 2155135 h 6858000"/>
              <a:gd name="connsiteX115" fmla="*/ 389082 w 1508539"/>
              <a:gd name="connsiteY115" fmla="*/ 2118008 h 6858000"/>
              <a:gd name="connsiteX116" fmla="*/ 390075 w 1508539"/>
              <a:gd name="connsiteY116" fmla="*/ 2050531 h 6858000"/>
              <a:gd name="connsiteX117" fmla="*/ 381881 w 1508539"/>
              <a:gd name="connsiteY117" fmla="*/ 1963269 h 6858000"/>
              <a:gd name="connsiteX118" fmla="*/ 363059 w 1508539"/>
              <a:gd name="connsiteY118" fmla="*/ 1906352 h 6858000"/>
              <a:gd name="connsiteX119" fmla="*/ 339616 w 1508539"/>
              <a:gd name="connsiteY119" fmla="*/ 1861531 h 6858000"/>
              <a:gd name="connsiteX120" fmla="*/ 293415 w 1508539"/>
              <a:gd name="connsiteY120" fmla="*/ 1732919 h 6858000"/>
              <a:gd name="connsiteX121" fmla="*/ 265726 w 1508539"/>
              <a:gd name="connsiteY121" fmla="*/ 1663540 h 6858000"/>
              <a:gd name="connsiteX122" fmla="*/ 264852 w 1508539"/>
              <a:gd name="connsiteY122" fmla="*/ 1615777 h 6858000"/>
              <a:gd name="connsiteX123" fmla="*/ 245647 w 1508539"/>
              <a:gd name="connsiteY123" fmla="*/ 1563678 h 6858000"/>
              <a:gd name="connsiteX124" fmla="*/ 258727 w 1508539"/>
              <a:gd name="connsiteY124" fmla="*/ 1519474 h 6858000"/>
              <a:gd name="connsiteX125" fmla="*/ 251469 w 1508539"/>
              <a:gd name="connsiteY125" fmla="*/ 1477995 h 6858000"/>
              <a:gd name="connsiteX126" fmla="*/ 237554 w 1508539"/>
              <a:gd name="connsiteY126" fmla="*/ 1373769 h 6858000"/>
              <a:gd name="connsiteX127" fmla="*/ 245861 w 1508539"/>
              <a:gd name="connsiteY127" fmla="*/ 1307086 h 6858000"/>
              <a:gd name="connsiteX128" fmla="*/ 247049 w 1508539"/>
              <a:gd name="connsiteY128" fmla="*/ 1189033 h 6858000"/>
              <a:gd name="connsiteX129" fmla="*/ 251734 w 1508539"/>
              <a:gd name="connsiteY129" fmla="*/ 1168288 h 6858000"/>
              <a:gd name="connsiteX130" fmla="*/ 244016 w 1508539"/>
              <a:gd name="connsiteY130" fmla="*/ 1142577 h 6858000"/>
              <a:gd name="connsiteX131" fmla="*/ 233322 w 1508539"/>
              <a:gd name="connsiteY131" fmla="*/ 1088484 h 6858000"/>
              <a:gd name="connsiteX132" fmla="*/ 222058 w 1508539"/>
              <a:gd name="connsiteY132" fmla="*/ 1016103 h 6858000"/>
              <a:gd name="connsiteX133" fmla="*/ 223514 w 1508539"/>
              <a:gd name="connsiteY133" fmla="*/ 932283 h 6858000"/>
              <a:gd name="connsiteX134" fmla="*/ 225750 w 1508539"/>
              <a:gd name="connsiteY134" fmla="*/ 915925 h 6858000"/>
              <a:gd name="connsiteX135" fmla="*/ 218379 w 1508539"/>
              <a:gd name="connsiteY135" fmla="*/ 896999 h 6858000"/>
              <a:gd name="connsiteX136" fmla="*/ 187787 w 1508539"/>
              <a:gd name="connsiteY136" fmla="*/ 821517 h 6858000"/>
              <a:gd name="connsiteX137" fmla="*/ 166737 w 1508539"/>
              <a:gd name="connsiteY137" fmla="*/ 751353 h 6858000"/>
              <a:gd name="connsiteX138" fmla="*/ 166295 w 1508539"/>
              <a:gd name="connsiteY138" fmla="*/ 721230 h 6858000"/>
              <a:gd name="connsiteX139" fmla="*/ 151966 w 1508539"/>
              <a:gd name="connsiteY139" fmla="*/ 681659 h 6858000"/>
              <a:gd name="connsiteX140" fmla="*/ 137385 w 1508539"/>
              <a:gd name="connsiteY140" fmla="*/ 635218 h 6858000"/>
              <a:gd name="connsiteX141" fmla="*/ 142396 w 1508539"/>
              <a:gd name="connsiteY141" fmla="*/ 613763 h 6858000"/>
              <a:gd name="connsiteX142" fmla="*/ 128338 w 1508539"/>
              <a:gd name="connsiteY142" fmla="*/ 598582 h 6858000"/>
              <a:gd name="connsiteX143" fmla="*/ 128019 w 1508539"/>
              <a:gd name="connsiteY143" fmla="*/ 576846 h 6858000"/>
              <a:gd name="connsiteX144" fmla="*/ 107645 w 1508539"/>
              <a:gd name="connsiteY144" fmla="*/ 530055 h 6858000"/>
              <a:gd name="connsiteX145" fmla="*/ 106893 w 1508539"/>
              <a:gd name="connsiteY145" fmla="*/ 465389 h 6858000"/>
              <a:gd name="connsiteX146" fmla="*/ 89816 w 1508539"/>
              <a:gd name="connsiteY146" fmla="*/ 424699 h 6858000"/>
              <a:gd name="connsiteX147" fmla="*/ 90191 w 1508539"/>
              <a:gd name="connsiteY147" fmla="*/ 404917 h 6858000"/>
              <a:gd name="connsiteX148" fmla="*/ 70148 w 1508539"/>
              <a:gd name="connsiteY148" fmla="*/ 367211 h 6858000"/>
              <a:gd name="connsiteX149" fmla="*/ 36452 w 1508539"/>
              <a:gd name="connsiteY149" fmla="*/ 268519 h 6858000"/>
              <a:gd name="connsiteX150" fmla="*/ 23935 w 1508539"/>
              <a:gd name="connsiteY150" fmla="*/ 160886 h 6858000"/>
              <a:gd name="connsiteX151" fmla="*/ 19312 w 1508539"/>
              <a:gd name="connsiteY151" fmla="*/ 47336 h 6858000"/>
              <a:gd name="connsiteX152" fmla="*/ 0 w 1508539"/>
              <a:gd name="connsiteY152"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51669 w 1508539"/>
              <a:gd name="connsiteY61" fmla="*/ 4780965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46936 w 1508539"/>
              <a:gd name="connsiteY60" fmla="*/ 4821170 h 6858000"/>
              <a:gd name="connsiteX61" fmla="*/ 651669 w 1508539"/>
              <a:gd name="connsiteY61" fmla="*/ 4780965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3397 w 1508539"/>
              <a:gd name="connsiteY25" fmla="*/ 6372381 h 6858000"/>
              <a:gd name="connsiteX26" fmla="*/ 240591 w 1508539"/>
              <a:gd name="connsiteY26" fmla="*/ 6367510 h 6858000"/>
              <a:gd name="connsiteX27" fmla="*/ 244471 w 1508539"/>
              <a:gd name="connsiteY27" fmla="*/ 6349778 h 6858000"/>
              <a:gd name="connsiteX28" fmla="*/ 246136 w 1508539"/>
              <a:gd name="connsiteY28" fmla="*/ 6348250 h 6858000"/>
              <a:gd name="connsiteX29" fmla="*/ 262170 w 1508539"/>
              <a:gd name="connsiteY29" fmla="*/ 6281972 h 6858000"/>
              <a:gd name="connsiteX30" fmla="*/ 272933 w 1508539"/>
              <a:gd name="connsiteY30" fmla="*/ 6211940 h 6858000"/>
              <a:gd name="connsiteX31" fmla="*/ 314428 w 1508539"/>
              <a:gd name="connsiteY31" fmla="*/ 6113913 h 6858000"/>
              <a:gd name="connsiteX32" fmla="*/ 318721 w 1508539"/>
              <a:gd name="connsiteY32" fmla="*/ 6028119 h 6858000"/>
              <a:gd name="connsiteX33" fmla="*/ 345501 w 1508539"/>
              <a:gd name="connsiteY33" fmla="*/ 5934687 h 6858000"/>
              <a:gd name="connsiteX34" fmla="*/ 379513 w 1508539"/>
              <a:gd name="connsiteY34" fmla="*/ 5765594 h 6858000"/>
              <a:gd name="connsiteX35" fmla="*/ 411349 w 1508539"/>
              <a:gd name="connsiteY35" fmla="*/ 5693685 h 6858000"/>
              <a:gd name="connsiteX36" fmla="*/ 431404 w 1508539"/>
              <a:gd name="connsiteY36" fmla="*/ 5665173 h 6858000"/>
              <a:gd name="connsiteX37" fmla="*/ 465121 w 1508539"/>
              <a:gd name="connsiteY37" fmla="*/ 5563435 h 6858000"/>
              <a:gd name="connsiteX38" fmla="*/ 494626 w 1508539"/>
              <a:gd name="connsiteY38" fmla="*/ 5476393 h 6858000"/>
              <a:gd name="connsiteX39" fmla="*/ 525819 w 1508539"/>
              <a:gd name="connsiteY39" fmla="*/ 5396260 h 6858000"/>
              <a:gd name="connsiteX40" fmla="*/ 541800 w 1508539"/>
              <a:gd name="connsiteY40" fmla="*/ 5330009 h 6858000"/>
              <a:gd name="connsiteX41" fmla="*/ 575293 w 1508539"/>
              <a:gd name="connsiteY41" fmla="*/ 5273739 h 6858000"/>
              <a:gd name="connsiteX42" fmla="*/ 584892 w 1508539"/>
              <a:gd name="connsiteY42" fmla="*/ 5241779 h 6858000"/>
              <a:gd name="connsiteX43" fmla="*/ 596118 w 1508539"/>
              <a:gd name="connsiteY43" fmla="*/ 5225268 h 6858000"/>
              <a:gd name="connsiteX44" fmla="*/ 597138 w 1508539"/>
              <a:gd name="connsiteY44" fmla="*/ 5217684 h 6858000"/>
              <a:gd name="connsiteX45" fmla="*/ 604479 w 1508539"/>
              <a:gd name="connsiteY45" fmla="*/ 5193377 h 6858000"/>
              <a:gd name="connsiteX46" fmla="*/ 607782 w 1508539"/>
              <a:gd name="connsiteY46" fmla="*/ 5179288 h 6858000"/>
              <a:gd name="connsiteX47" fmla="*/ 608766 w 1508539"/>
              <a:gd name="connsiteY47" fmla="*/ 5173621 h 6858000"/>
              <a:gd name="connsiteX48" fmla="*/ 604400 w 1508539"/>
              <a:gd name="connsiteY48" fmla="*/ 5159961 h 6858000"/>
              <a:gd name="connsiteX49" fmla="*/ 611077 w 1508539"/>
              <a:gd name="connsiteY49" fmla="*/ 5144295 h 6858000"/>
              <a:gd name="connsiteX50" fmla="*/ 608010 w 1508539"/>
              <a:gd name="connsiteY50" fmla="*/ 5125185 h 6858000"/>
              <a:gd name="connsiteX51" fmla="*/ 614840 w 1508539"/>
              <a:gd name="connsiteY51" fmla="*/ 5121884 h 6858000"/>
              <a:gd name="connsiteX52" fmla="*/ 621876 w 1508539"/>
              <a:gd name="connsiteY52" fmla="*/ 5067850 h 6858000"/>
              <a:gd name="connsiteX53" fmla="*/ 624607 w 1508539"/>
              <a:gd name="connsiteY53" fmla="*/ 5060861 h 6858000"/>
              <a:gd name="connsiteX54" fmla="*/ 621311 w 1508539"/>
              <a:gd name="connsiteY54" fmla="*/ 5034192 h 6858000"/>
              <a:gd name="connsiteX55" fmla="*/ 622865 w 1508539"/>
              <a:gd name="connsiteY55" fmla="*/ 4993030 h 6858000"/>
              <a:gd name="connsiteX56" fmla="*/ 629774 w 1508539"/>
              <a:gd name="connsiteY56" fmla="*/ 4946844 h 6858000"/>
              <a:gd name="connsiteX57" fmla="*/ 625630 w 1508539"/>
              <a:gd name="connsiteY57" fmla="*/ 4932692 h 6858000"/>
              <a:gd name="connsiteX58" fmla="*/ 641033 w 1508539"/>
              <a:gd name="connsiteY58" fmla="*/ 4858827 h 6858000"/>
              <a:gd name="connsiteX59" fmla="*/ 646936 w 1508539"/>
              <a:gd name="connsiteY59" fmla="*/ 4821170 h 6858000"/>
              <a:gd name="connsiteX60" fmla="*/ 651669 w 1508539"/>
              <a:gd name="connsiteY60" fmla="*/ 4780965 h 6858000"/>
              <a:gd name="connsiteX61" fmla="*/ 652962 w 1508539"/>
              <a:gd name="connsiteY61" fmla="*/ 4750867 h 6858000"/>
              <a:gd name="connsiteX62" fmla="*/ 650769 w 1508539"/>
              <a:gd name="connsiteY62" fmla="*/ 4690749 h 6858000"/>
              <a:gd name="connsiteX63" fmla="*/ 646249 w 1508539"/>
              <a:gd name="connsiteY63" fmla="*/ 4584173 h 6858000"/>
              <a:gd name="connsiteX64" fmla="*/ 641332 w 1508539"/>
              <a:gd name="connsiteY64" fmla="*/ 4444346 h 6858000"/>
              <a:gd name="connsiteX65" fmla="*/ 637897 w 1508539"/>
              <a:gd name="connsiteY65" fmla="*/ 4375228 h 6858000"/>
              <a:gd name="connsiteX66" fmla="*/ 618550 w 1508539"/>
              <a:gd name="connsiteY66" fmla="*/ 4214165 h 6858000"/>
              <a:gd name="connsiteX67" fmla="*/ 622623 w 1508539"/>
              <a:gd name="connsiteY67" fmla="*/ 4090296 h 6858000"/>
              <a:gd name="connsiteX68" fmla="*/ 607879 w 1508539"/>
              <a:gd name="connsiteY68" fmla="*/ 4033999 h 6858000"/>
              <a:gd name="connsiteX69" fmla="*/ 609028 w 1508539"/>
              <a:gd name="connsiteY69" fmla="*/ 4031933 h 6858000"/>
              <a:gd name="connsiteX70" fmla="*/ 607604 w 1508539"/>
              <a:gd name="connsiteY70" fmla="*/ 4013953 h 6858000"/>
              <a:gd name="connsiteX71" fmla="*/ 593899 w 1508539"/>
              <a:gd name="connsiteY71" fmla="*/ 3974753 h 6858000"/>
              <a:gd name="connsiteX72" fmla="*/ 595497 w 1508539"/>
              <a:gd name="connsiteY72" fmla="*/ 3969950 h 6858000"/>
              <a:gd name="connsiteX73" fmla="*/ 588919 w 1508539"/>
              <a:gd name="connsiteY73" fmla="*/ 3933779 h 6858000"/>
              <a:gd name="connsiteX74" fmla="*/ 590250 w 1508539"/>
              <a:gd name="connsiteY74" fmla="*/ 3933093 h 6858000"/>
              <a:gd name="connsiteX75" fmla="*/ 594604 w 1508539"/>
              <a:gd name="connsiteY75" fmla="*/ 3922082 h 6858000"/>
              <a:gd name="connsiteX76" fmla="*/ 599682 w 1508539"/>
              <a:gd name="connsiteY76" fmla="*/ 3901461 h 6858000"/>
              <a:gd name="connsiteX77" fmla="*/ 622276 w 1508539"/>
              <a:gd name="connsiteY77" fmla="*/ 3813873 h 6858000"/>
              <a:gd name="connsiteX78" fmla="*/ 621701 w 1508539"/>
              <a:gd name="connsiteY78" fmla="*/ 3806161 h 6858000"/>
              <a:gd name="connsiteX79" fmla="*/ 622008 w 1508539"/>
              <a:gd name="connsiteY79" fmla="*/ 3805957 h 6858000"/>
              <a:gd name="connsiteX80" fmla="*/ 622035 w 1508539"/>
              <a:gd name="connsiteY80" fmla="*/ 3797724 h 6858000"/>
              <a:gd name="connsiteX81" fmla="*/ 620650 w 1508539"/>
              <a:gd name="connsiteY81" fmla="*/ 3792098 h 6858000"/>
              <a:gd name="connsiteX82" fmla="*/ 619534 w 1508539"/>
              <a:gd name="connsiteY82" fmla="*/ 3777135 h 6858000"/>
              <a:gd name="connsiteX83" fmla="*/ 621267 w 1508539"/>
              <a:gd name="connsiteY83" fmla="*/ 3771656 h 6858000"/>
              <a:gd name="connsiteX84" fmla="*/ 625010 w 1508539"/>
              <a:gd name="connsiteY84" fmla="*/ 3769007 h 6858000"/>
              <a:gd name="connsiteX85" fmla="*/ 624476 w 1508539"/>
              <a:gd name="connsiteY85" fmla="*/ 3767709 h 6858000"/>
              <a:gd name="connsiteX86" fmla="*/ 633172 w 1508539"/>
              <a:gd name="connsiteY86" fmla="*/ 3738082 h 6858000"/>
              <a:gd name="connsiteX87" fmla="*/ 640518 w 1508539"/>
              <a:gd name="connsiteY87" fmla="*/ 3673397 h 6858000"/>
              <a:gd name="connsiteX88" fmla="*/ 639814 w 1508539"/>
              <a:gd name="connsiteY88" fmla="*/ 3637109 h 6858000"/>
              <a:gd name="connsiteX89" fmla="*/ 643257 w 1508539"/>
              <a:gd name="connsiteY89" fmla="*/ 3536883 h 6858000"/>
              <a:gd name="connsiteX90" fmla="*/ 650795 w 1508539"/>
              <a:gd name="connsiteY90" fmla="*/ 3435652 h 6858000"/>
              <a:gd name="connsiteX91" fmla="*/ 652466 w 1508539"/>
              <a:gd name="connsiteY91" fmla="*/ 3307769 h 6858000"/>
              <a:gd name="connsiteX92" fmla="*/ 670029 w 1508539"/>
              <a:gd name="connsiteY92" fmla="*/ 3250522 h 6858000"/>
              <a:gd name="connsiteX93" fmla="*/ 670454 w 1508539"/>
              <a:gd name="connsiteY93" fmla="*/ 3229163 h 6858000"/>
              <a:gd name="connsiteX94" fmla="*/ 672277 w 1508539"/>
              <a:gd name="connsiteY94" fmla="*/ 3217217 h 6858000"/>
              <a:gd name="connsiteX95" fmla="*/ 659112 w 1508539"/>
              <a:gd name="connsiteY95" fmla="*/ 3183755 h 6858000"/>
              <a:gd name="connsiteX96" fmla="*/ 659613 w 1508539"/>
              <a:gd name="connsiteY96" fmla="*/ 3178642 h 6858000"/>
              <a:gd name="connsiteX97" fmla="*/ 647213 w 1508539"/>
              <a:gd name="connsiteY97" fmla="*/ 3158586 h 6858000"/>
              <a:gd name="connsiteX98" fmla="*/ 632398 w 1508539"/>
              <a:gd name="connsiteY98" fmla="*/ 3129034 h 6858000"/>
              <a:gd name="connsiteX99" fmla="*/ 633063 w 1508539"/>
              <a:gd name="connsiteY99" fmla="*/ 3126682 h 6858000"/>
              <a:gd name="connsiteX100" fmla="*/ 623931 w 1508539"/>
              <a:gd name="connsiteY100" fmla="*/ 3114519 h 6858000"/>
              <a:gd name="connsiteX101" fmla="*/ 610540 w 1508539"/>
              <a:gd name="connsiteY101" fmla="*/ 3106272 h 6858000"/>
              <a:gd name="connsiteX102" fmla="*/ 583270 w 1508539"/>
              <a:gd name="connsiteY102" fmla="*/ 2958185 h 6858000"/>
              <a:gd name="connsiteX103" fmla="*/ 525884 w 1508539"/>
              <a:gd name="connsiteY103" fmla="*/ 2762989 h 6858000"/>
              <a:gd name="connsiteX104" fmla="*/ 474802 w 1508539"/>
              <a:gd name="connsiteY104" fmla="*/ 2554718 h 6858000"/>
              <a:gd name="connsiteX105" fmla="*/ 454896 w 1508539"/>
              <a:gd name="connsiteY105" fmla="*/ 2485734 h 6858000"/>
              <a:gd name="connsiteX106" fmla="*/ 445619 w 1508539"/>
              <a:gd name="connsiteY106" fmla="*/ 2447068 h 6858000"/>
              <a:gd name="connsiteX107" fmla="*/ 432580 w 1508539"/>
              <a:gd name="connsiteY107" fmla="*/ 2425819 h 6858000"/>
              <a:gd name="connsiteX108" fmla="*/ 438579 w 1508539"/>
              <a:gd name="connsiteY108" fmla="*/ 2402874 h 6858000"/>
              <a:gd name="connsiteX109" fmla="*/ 441191 w 1508539"/>
              <a:gd name="connsiteY109" fmla="*/ 2381443 h 6858000"/>
              <a:gd name="connsiteX110" fmla="*/ 417520 w 1508539"/>
              <a:gd name="connsiteY110" fmla="*/ 2261920 h 6858000"/>
              <a:gd name="connsiteX111" fmla="*/ 407407 w 1508539"/>
              <a:gd name="connsiteY111" fmla="*/ 2195378 h 6858000"/>
              <a:gd name="connsiteX112" fmla="*/ 391624 w 1508539"/>
              <a:gd name="connsiteY112" fmla="*/ 2155135 h 6858000"/>
              <a:gd name="connsiteX113" fmla="*/ 389082 w 1508539"/>
              <a:gd name="connsiteY113" fmla="*/ 2118008 h 6858000"/>
              <a:gd name="connsiteX114" fmla="*/ 390075 w 1508539"/>
              <a:gd name="connsiteY114" fmla="*/ 2050531 h 6858000"/>
              <a:gd name="connsiteX115" fmla="*/ 381881 w 1508539"/>
              <a:gd name="connsiteY115" fmla="*/ 1963269 h 6858000"/>
              <a:gd name="connsiteX116" fmla="*/ 363059 w 1508539"/>
              <a:gd name="connsiteY116" fmla="*/ 1906352 h 6858000"/>
              <a:gd name="connsiteX117" fmla="*/ 339616 w 1508539"/>
              <a:gd name="connsiteY117" fmla="*/ 1861531 h 6858000"/>
              <a:gd name="connsiteX118" fmla="*/ 293415 w 1508539"/>
              <a:gd name="connsiteY118" fmla="*/ 1732919 h 6858000"/>
              <a:gd name="connsiteX119" fmla="*/ 265726 w 1508539"/>
              <a:gd name="connsiteY119" fmla="*/ 1663540 h 6858000"/>
              <a:gd name="connsiteX120" fmla="*/ 264852 w 1508539"/>
              <a:gd name="connsiteY120" fmla="*/ 1615777 h 6858000"/>
              <a:gd name="connsiteX121" fmla="*/ 245647 w 1508539"/>
              <a:gd name="connsiteY121" fmla="*/ 1563678 h 6858000"/>
              <a:gd name="connsiteX122" fmla="*/ 258727 w 1508539"/>
              <a:gd name="connsiteY122" fmla="*/ 1519474 h 6858000"/>
              <a:gd name="connsiteX123" fmla="*/ 251469 w 1508539"/>
              <a:gd name="connsiteY123" fmla="*/ 1477995 h 6858000"/>
              <a:gd name="connsiteX124" fmla="*/ 237554 w 1508539"/>
              <a:gd name="connsiteY124" fmla="*/ 1373769 h 6858000"/>
              <a:gd name="connsiteX125" fmla="*/ 245861 w 1508539"/>
              <a:gd name="connsiteY125" fmla="*/ 1307086 h 6858000"/>
              <a:gd name="connsiteX126" fmla="*/ 247049 w 1508539"/>
              <a:gd name="connsiteY126" fmla="*/ 1189033 h 6858000"/>
              <a:gd name="connsiteX127" fmla="*/ 251734 w 1508539"/>
              <a:gd name="connsiteY127" fmla="*/ 1168288 h 6858000"/>
              <a:gd name="connsiteX128" fmla="*/ 244016 w 1508539"/>
              <a:gd name="connsiteY128" fmla="*/ 1142577 h 6858000"/>
              <a:gd name="connsiteX129" fmla="*/ 233322 w 1508539"/>
              <a:gd name="connsiteY129" fmla="*/ 1088484 h 6858000"/>
              <a:gd name="connsiteX130" fmla="*/ 222058 w 1508539"/>
              <a:gd name="connsiteY130" fmla="*/ 1016103 h 6858000"/>
              <a:gd name="connsiteX131" fmla="*/ 223514 w 1508539"/>
              <a:gd name="connsiteY131" fmla="*/ 932283 h 6858000"/>
              <a:gd name="connsiteX132" fmla="*/ 225750 w 1508539"/>
              <a:gd name="connsiteY132" fmla="*/ 915925 h 6858000"/>
              <a:gd name="connsiteX133" fmla="*/ 218379 w 1508539"/>
              <a:gd name="connsiteY133" fmla="*/ 896999 h 6858000"/>
              <a:gd name="connsiteX134" fmla="*/ 187787 w 1508539"/>
              <a:gd name="connsiteY134" fmla="*/ 821517 h 6858000"/>
              <a:gd name="connsiteX135" fmla="*/ 166737 w 1508539"/>
              <a:gd name="connsiteY135" fmla="*/ 751353 h 6858000"/>
              <a:gd name="connsiteX136" fmla="*/ 166295 w 1508539"/>
              <a:gd name="connsiteY136" fmla="*/ 721230 h 6858000"/>
              <a:gd name="connsiteX137" fmla="*/ 151966 w 1508539"/>
              <a:gd name="connsiteY137" fmla="*/ 681659 h 6858000"/>
              <a:gd name="connsiteX138" fmla="*/ 137385 w 1508539"/>
              <a:gd name="connsiteY138" fmla="*/ 635218 h 6858000"/>
              <a:gd name="connsiteX139" fmla="*/ 142396 w 1508539"/>
              <a:gd name="connsiteY139" fmla="*/ 613763 h 6858000"/>
              <a:gd name="connsiteX140" fmla="*/ 128338 w 1508539"/>
              <a:gd name="connsiteY140" fmla="*/ 598582 h 6858000"/>
              <a:gd name="connsiteX141" fmla="*/ 128019 w 1508539"/>
              <a:gd name="connsiteY141" fmla="*/ 576846 h 6858000"/>
              <a:gd name="connsiteX142" fmla="*/ 107645 w 1508539"/>
              <a:gd name="connsiteY142" fmla="*/ 530055 h 6858000"/>
              <a:gd name="connsiteX143" fmla="*/ 106893 w 1508539"/>
              <a:gd name="connsiteY143" fmla="*/ 465389 h 6858000"/>
              <a:gd name="connsiteX144" fmla="*/ 89816 w 1508539"/>
              <a:gd name="connsiteY144" fmla="*/ 424699 h 6858000"/>
              <a:gd name="connsiteX145" fmla="*/ 90191 w 1508539"/>
              <a:gd name="connsiteY145" fmla="*/ 404917 h 6858000"/>
              <a:gd name="connsiteX146" fmla="*/ 70148 w 1508539"/>
              <a:gd name="connsiteY146" fmla="*/ 367211 h 6858000"/>
              <a:gd name="connsiteX147" fmla="*/ 36452 w 1508539"/>
              <a:gd name="connsiteY147" fmla="*/ 268519 h 6858000"/>
              <a:gd name="connsiteX148" fmla="*/ 23935 w 1508539"/>
              <a:gd name="connsiteY148" fmla="*/ 160886 h 6858000"/>
              <a:gd name="connsiteX149" fmla="*/ 19312 w 1508539"/>
              <a:gd name="connsiteY149" fmla="*/ 47336 h 6858000"/>
              <a:gd name="connsiteX150" fmla="*/ 0 w 1508539"/>
              <a:gd name="connsiteY150"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0591 w 1508539"/>
              <a:gd name="connsiteY25" fmla="*/ 6367510 h 6858000"/>
              <a:gd name="connsiteX26" fmla="*/ 244471 w 1508539"/>
              <a:gd name="connsiteY26" fmla="*/ 6349778 h 6858000"/>
              <a:gd name="connsiteX27" fmla="*/ 246136 w 1508539"/>
              <a:gd name="connsiteY27" fmla="*/ 6348250 h 6858000"/>
              <a:gd name="connsiteX28" fmla="*/ 262170 w 1508539"/>
              <a:gd name="connsiteY28" fmla="*/ 6281972 h 6858000"/>
              <a:gd name="connsiteX29" fmla="*/ 272933 w 1508539"/>
              <a:gd name="connsiteY29" fmla="*/ 6211940 h 6858000"/>
              <a:gd name="connsiteX30" fmla="*/ 314428 w 1508539"/>
              <a:gd name="connsiteY30" fmla="*/ 6113913 h 6858000"/>
              <a:gd name="connsiteX31" fmla="*/ 318721 w 1508539"/>
              <a:gd name="connsiteY31" fmla="*/ 6028119 h 6858000"/>
              <a:gd name="connsiteX32" fmla="*/ 345501 w 1508539"/>
              <a:gd name="connsiteY32" fmla="*/ 5934687 h 6858000"/>
              <a:gd name="connsiteX33" fmla="*/ 379513 w 1508539"/>
              <a:gd name="connsiteY33" fmla="*/ 5765594 h 6858000"/>
              <a:gd name="connsiteX34" fmla="*/ 411349 w 1508539"/>
              <a:gd name="connsiteY34" fmla="*/ 5693685 h 6858000"/>
              <a:gd name="connsiteX35" fmla="*/ 431404 w 1508539"/>
              <a:gd name="connsiteY35" fmla="*/ 5665173 h 6858000"/>
              <a:gd name="connsiteX36" fmla="*/ 465121 w 1508539"/>
              <a:gd name="connsiteY36" fmla="*/ 5563435 h 6858000"/>
              <a:gd name="connsiteX37" fmla="*/ 494626 w 1508539"/>
              <a:gd name="connsiteY37" fmla="*/ 5476393 h 6858000"/>
              <a:gd name="connsiteX38" fmla="*/ 525819 w 1508539"/>
              <a:gd name="connsiteY38" fmla="*/ 5396260 h 6858000"/>
              <a:gd name="connsiteX39" fmla="*/ 541800 w 1508539"/>
              <a:gd name="connsiteY39" fmla="*/ 5330009 h 6858000"/>
              <a:gd name="connsiteX40" fmla="*/ 575293 w 1508539"/>
              <a:gd name="connsiteY40" fmla="*/ 5273739 h 6858000"/>
              <a:gd name="connsiteX41" fmla="*/ 584892 w 1508539"/>
              <a:gd name="connsiteY41" fmla="*/ 5241779 h 6858000"/>
              <a:gd name="connsiteX42" fmla="*/ 596118 w 1508539"/>
              <a:gd name="connsiteY42" fmla="*/ 5225268 h 6858000"/>
              <a:gd name="connsiteX43" fmla="*/ 597138 w 1508539"/>
              <a:gd name="connsiteY43" fmla="*/ 5217684 h 6858000"/>
              <a:gd name="connsiteX44" fmla="*/ 604479 w 1508539"/>
              <a:gd name="connsiteY44" fmla="*/ 5193377 h 6858000"/>
              <a:gd name="connsiteX45" fmla="*/ 607782 w 1508539"/>
              <a:gd name="connsiteY45" fmla="*/ 5179288 h 6858000"/>
              <a:gd name="connsiteX46" fmla="*/ 608766 w 1508539"/>
              <a:gd name="connsiteY46" fmla="*/ 5173621 h 6858000"/>
              <a:gd name="connsiteX47" fmla="*/ 604400 w 1508539"/>
              <a:gd name="connsiteY47" fmla="*/ 5159961 h 6858000"/>
              <a:gd name="connsiteX48" fmla="*/ 611077 w 1508539"/>
              <a:gd name="connsiteY48" fmla="*/ 5144295 h 6858000"/>
              <a:gd name="connsiteX49" fmla="*/ 608010 w 1508539"/>
              <a:gd name="connsiteY49" fmla="*/ 5125185 h 6858000"/>
              <a:gd name="connsiteX50" fmla="*/ 614840 w 1508539"/>
              <a:gd name="connsiteY50" fmla="*/ 5121884 h 6858000"/>
              <a:gd name="connsiteX51" fmla="*/ 621876 w 1508539"/>
              <a:gd name="connsiteY51" fmla="*/ 5067850 h 6858000"/>
              <a:gd name="connsiteX52" fmla="*/ 624607 w 1508539"/>
              <a:gd name="connsiteY52" fmla="*/ 5060861 h 6858000"/>
              <a:gd name="connsiteX53" fmla="*/ 621311 w 1508539"/>
              <a:gd name="connsiteY53" fmla="*/ 5034192 h 6858000"/>
              <a:gd name="connsiteX54" fmla="*/ 622865 w 1508539"/>
              <a:gd name="connsiteY54" fmla="*/ 4993030 h 6858000"/>
              <a:gd name="connsiteX55" fmla="*/ 629774 w 1508539"/>
              <a:gd name="connsiteY55" fmla="*/ 4946844 h 6858000"/>
              <a:gd name="connsiteX56" fmla="*/ 625630 w 1508539"/>
              <a:gd name="connsiteY56" fmla="*/ 4932692 h 6858000"/>
              <a:gd name="connsiteX57" fmla="*/ 641033 w 1508539"/>
              <a:gd name="connsiteY57" fmla="*/ 4858827 h 6858000"/>
              <a:gd name="connsiteX58" fmla="*/ 646936 w 1508539"/>
              <a:gd name="connsiteY58" fmla="*/ 4821170 h 6858000"/>
              <a:gd name="connsiteX59" fmla="*/ 651669 w 1508539"/>
              <a:gd name="connsiteY59" fmla="*/ 4780965 h 6858000"/>
              <a:gd name="connsiteX60" fmla="*/ 652962 w 1508539"/>
              <a:gd name="connsiteY60" fmla="*/ 4750867 h 6858000"/>
              <a:gd name="connsiteX61" fmla="*/ 650769 w 1508539"/>
              <a:gd name="connsiteY61" fmla="*/ 4690749 h 6858000"/>
              <a:gd name="connsiteX62" fmla="*/ 646249 w 1508539"/>
              <a:gd name="connsiteY62" fmla="*/ 4584173 h 6858000"/>
              <a:gd name="connsiteX63" fmla="*/ 641332 w 1508539"/>
              <a:gd name="connsiteY63" fmla="*/ 4444346 h 6858000"/>
              <a:gd name="connsiteX64" fmla="*/ 637897 w 1508539"/>
              <a:gd name="connsiteY64" fmla="*/ 4375228 h 6858000"/>
              <a:gd name="connsiteX65" fmla="*/ 618550 w 1508539"/>
              <a:gd name="connsiteY65" fmla="*/ 4214165 h 6858000"/>
              <a:gd name="connsiteX66" fmla="*/ 622623 w 1508539"/>
              <a:gd name="connsiteY66" fmla="*/ 4090296 h 6858000"/>
              <a:gd name="connsiteX67" fmla="*/ 607879 w 1508539"/>
              <a:gd name="connsiteY67" fmla="*/ 4033999 h 6858000"/>
              <a:gd name="connsiteX68" fmla="*/ 609028 w 1508539"/>
              <a:gd name="connsiteY68" fmla="*/ 4031933 h 6858000"/>
              <a:gd name="connsiteX69" fmla="*/ 607604 w 1508539"/>
              <a:gd name="connsiteY69" fmla="*/ 4013953 h 6858000"/>
              <a:gd name="connsiteX70" fmla="*/ 593899 w 1508539"/>
              <a:gd name="connsiteY70" fmla="*/ 3974753 h 6858000"/>
              <a:gd name="connsiteX71" fmla="*/ 595497 w 1508539"/>
              <a:gd name="connsiteY71" fmla="*/ 3969950 h 6858000"/>
              <a:gd name="connsiteX72" fmla="*/ 588919 w 1508539"/>
              <a:gd name="connsiteY72" fmla="*/ 3933779 h 6858000"/>
              <a:gd name="connsiteX73" fmla="*/ 590250 w 1508539"/>
              <a:gd name="connsiteY73" fmla="*/ 3933093 h 6858000"/>
              <a:gd name="connsiteX74" fmla="*/ 594604 w 1508539"/>
              <a:gd name="connsiteY74" fmla="*/ 3922082 h 6858000"/>
              <a:gd name="connsiteX75" fmla="*/ 599682 w 1508539"/>
              <a:gd name="connsiteY75" fmla="*/ 3901461 h 6858000"/>
              <a:gd name="connsiteX76" fmla="*/ 622276 w 1508539"/>
              <a:gd name="connsiteY76" fmla="*/ 3813873 h 6858000"/>
              <a:gd name="connsiteX77" fmla="*/ 621701 w 1508539"/>
              <a:gd name="connsiteY77" fmla="*/ 3806161 h 6858000"/>
              <a:gd name="connsiteX78" fmla="*/ 622008 w 1508539"/>
              <a:gd name="connsiteY78" fmla="*/ 3805957 h 6858000"/>
              <a:gd name="connsiteX79" fmla="*/ 622035 w 1508539"/>
              <a:gd name="connsiteY79" fmla="*/ 3797724 h 6858000"/>
              <a:gd name="connsiteX80" fmla="*/ 620650 w 1508539"/>
              <a:gd name="connsiteY80" fmla="*/ 3792098 h 6858000"/>
              <a:gd name="connsiteX81" fmla="*/ 619534 w 1508539"/>
              <a:gd name="connsiteY81" fmla="*/ 3777135 h 6858000"/>
              <a:gd name="connsiteX82" fmla="*/ 621267 w 1508539"/>
              <a:gd name="connsiteY82" fmla="*/ 3771656 h 6858000"/>
              <a:gd name="connsiteX83" fmla="*/ 625010 w 1508539"/>
              <a:gd name="connsiteY83" fmla="*/ 3769007 h 6858000"/>
              <a:gd name="connsiteX84" fmla="*/ 624476 w 1508539"/>
              <a:gd name="connsiteY84" fmla="*/ 3767709 h 6858000"/>
              <a:gd name="connsiteX85" fmla="*/ 633172 w 1508539"/>
              <a:gd name="connsiteY85" fmla="*/ 3738082 h 6858000"/>
              <a:gd name="connsiteX86" fmla="*/ 640518 w 1508539"/>
              <a:gd name="connsiteY86" fmla="*/ 3673397 h 6858000"/>
              <a:gd name="connsiteX87" fmla="*/ 639814 w 1508539"/>
              <a:gd name="connsiteY87" fmla="*/ 3637109 h 6858000"/>
              <a:gd name="connsiteX88" fmla="*/ 643257 w 1508539"/>
              <a:gd name="connsiteY88" fmla="*/ 3536883 h 6858000"/>
              <a:gd name="connsiteX89" fmla="*/ 650795 w 1508539"/>
              <a:gd name="connsiteY89" fmla="*/ 3435652 h 6858000"/>
              <a:gd name="connsiteX90" fmla="*/ 652466 w 1508539"/>
              <a:gd name="connsiteY90" fmla="*/ 3307769 h 6858000"/>
              <a:gd name="connsiteX91" fmla="*/ 670029 w 1508539"/>
              <a:gd name="connsiteY91" fmla="*/ 3250522 h 6858000"/>
              <a:gd name="connsiteX92" fmla="*/ 670454 w 1508539"/>
              <a:gd name="connsiteY92" fmla="*/ 3229163 h 6858000"/>
              <a:gd name="connsiteX93" fmla="*/ 672277 w 1508539"/>
              <a:gd name="connsiteY93" fmla="*/ 3217217 h 6858000"/>
              <a:gd name="connsiteX94" fmla="*/ 659112 w 1508539"/>
              <a:gd name="connsiteY94" fmla="*/ 3183755 h 6858000"/>
              <a:gd name="connsiteX95" fmla="*/ 659613 w 1508539"/>
              <a:gd name="connsiteY95" fmla="*/ 3178642 h 6858000"/>
              <a:gd name="connsiteX96" fmla="*/ 647213 w 1508539"/>
              <a:gd name="connsiteY96" fmla="*/ 3158586 h 6858000"/>
              <a:gd name="connsiteX97" fmla="*/ 632398 w 1508539"/>
              <a:gd name="connsiteY97" fmla="*/ 3129034 h 6858000"/>
              <a:gd name="connsiteX98" fmla="*/ 633063 w 1508539"/>
              <a:gd name="connsiteY98" fmla="*/ 3126682 h 6858000"/>
              <a:gd name="connsiteX99" fmla="*/ 623931 w 1508539"/>
              <a:gd name="connsiteY99" fmla="*/ 3114519 h 6858000"/>
              <a:gd name="connsiteX100" fmla="*/ 610540 w 1508539"/>
              <a:gd name="connsiteY100" fmla="*/ 3106272 h 6858000"/>
              <a:gd name="connsiteX101" fmla="*/ 583270 w 1508539"/>
              <a:gd name="connsiteY101" fmla="*/ 2958185 h 6858000"/>
              <a:gd name="connsiteX102" fmla="*/ 525884 w 1508539"/>
              <a:gd name="connsiteY102" fmla="*/ 2762989 h 6858000"/>
              <a:gd name="connsiteX103" fmla="*/ 474802 w 1508539"/>
              <a:gd name="connsiteY103" fmla="*/ 2554718 h 6858000"/>
              <a:gd name="connsiteX104" fmla="*/ 454896 w 1508539"/>
              <a:gd name="connsiteY104" fmla="*/ 2485734 h 6858000"/>
              <a:gd name="connsiteX105" fmla="*/ 445619 w 1508539"/>
              <a:gd name="connsiteY105" fmla="*/ 2447068 h 6858000"/>
              <a:gd name="connsiteX106" fmla="*/ 432580 w 1508539"/>
              <a:gd name="connsiteY106" fmla="*/ 2425819 h 6858000"/>
              <a:gd name="connsiteX107" fmla="*/ 438579 w 1508539"/>
              <a:gd name="connsiteY107" fmla="*/ 2402874 h 6858000"/>
              <a:gd name="connsiteX108" fmla="*/ 441191 w 1508539"/>
              <a:gd name="connsiteY108" fmla="*/ 2381443 h 6858000"/>
              <a:gd name="connsiteX109" fmla="*/ 417520 w 1508539"/>
              <a:gd name="connsiteY109" fmla="*/ 2261920 h 6858000"/>
              <a:gd name="connsiteX110" fmla="*/ 407407 w 1508539"/>
              <a:gd name="connsiteY110" fmla="*/ 2195378 h 6858000"/>
              <a:gd name="connsiteX111" fmla="*/ 391624 w 1508539"/>
              <a:gd name="connsiteY111" fmla="*/ 2155135 h 6858000"/>
              <a:gd name="connsiteX112" fmla="*/ 389082 w 1508539"/>
              <a:gd name="connsiteY112" fmla="*/ 2118008 h 6858000"/>
              <a:gd name="connsiteX113" fmla="*/ 390075 w 1508539"/>
              <a:gd name="connsiteY113" fmla="*/ 2050531 h 6858000"/>
              <a:gd name="connsiteX114" fmla="*/ 381881 w 1508539"/>
              <a:gd name="connsiteY114" fmla="*/ 1963269 h 6858000"/>
              <a:gd name="connsiteX115" fmla="*/ 363059 w 1508539"/>
              <a:gd name="connsiteY115" fmla="*/ 1906352 h 6858000"/>
              <a:gd name="connsiteX116" fmla="*/ 339616 w 1508539"/>
              <a:gd name="connsiteY116" fmla="*/ 1861531 h 6858000"/>
              <a:gd name="connsiteX117" fmla="*/ 293415 w 1508539"/>
              <a:gd name="connsiteY117" fmla="*/ 1732919 h 6858000"/>
              <a:gd name="connsiteX118" fmla="*/ 265726 w 1508539"/>
              <a:gd name="connsiteY118" fmla="*/ 1663540 h 6858000"/>
              <a:gd name="connsiteX119" fmla="*/ 264852 w 1508539"/>
              <a:gd name="connsiteY119" fmla="*/ 1615777 h 6858000"/>
              <a:gd name="connsiteX120" fmla="*/ 245647 w 1508539"/>
              <a:gd name="connsiteY120" fmla="*/ 1563678 h 6858000"/>
              <a:gd name="connsiteX121" fmla="*/ 258727 w 1508539"/>
              <a:gd name="connsiteY121" fmla="*/ 1519474 h 6858000"/>
              <a:gd name="connsiteX122" fmla="*/ 251469 w 1508539"/>
              <a:gd name="connsiteY122" fmla="*/ 1477995 h 6858000"/>
              <a:gd name="connsiteX123" fmla="*/ 237554 w 1508539"/>
              <a:gd name="connsiteY123" fmla="*/ 1373769 h 6858000"/>
              <a:gd name="connsiteX124" fmla="*/ 245861 w 1508539"/>
              <a:gd name="connsiteY124" fmla="*/ 1307086 h 6858000"/>
              <a:gd name="connsiteX125" fmla="*/ 247049 w 1508539"/>
              <a:gd name="connsiteY125" fmla="*/ 1189033 h 6858000"/>
              <a:gd name="connsiteX126" fmla="*/ 251734 w 1508539"/>
              <a:gd name="connsiteY126" fmla="*/ 1168288 h 6858000"/>
              <a:gd name="connsiteX127" fmla="*/ 244016 w 1508539"/>
              <a:gd name="connsiteY127" fmla="*/ 1142577 h 6858000"/>
              <a:gd name="connsiteX128" fmla="*/ 233322 w 1508539"/>
              <a:gd name="connsiteY128" fmla="*/ 1088484 h 6858000"/>
              <a:gd name="connsiteX129" fmla="*/ 222058 w 1508539"/>
              <a:gd name="connsiteY129" fmla="*/ 1016103 h 6858000"/>
              <a:gd name="connsiteX130" fmla="*/ 223514 w 1508539"/>
              <a:gd name="connsiteY130" fmla="*/ 932283 h 6858000"/>
              <a:gd name="connsiteX131" fmla="*/ 225750 w 1508539"/>
              <a:gd name="connsiteY131" fmla="*/ 915925 h 6858000"/>
              <a:gd name="connsiteX132" fmla="*/ 218379 w 1508539"/>
              <a:gd name="connsiteY132" fmla="*/ 896999 h 6858000"/>
              <a:gd name="connsiteX133" fmla="*/ 187787 w 1508539"/>
              <a:gd name="connsiteY133" fmla="*/ 821517 h 6858000"/>
              <a:gd name="connsiteX134" fmla="*/ 166737 w 1508539"/>
              <a:gd name="connsiteY134" fmla="*/ 751353 h 6858000"/>
              <a:gd name="connsiteX135" fmla="*/ 166295 w 1508539"/>
              <a:gd name="connsiteY135" fmla="*/ 721230 h 6858000"/>
              <a:gd name="connsiteX136" fmla="*/ 151966 w 1508539"/>
              <a:gd name="connsiteY136" fmla="*/ 681659 h 6858000"/>
              <a:gd name="connsiteX137" fmla="*/ 137385 w 1508539"/>
              <a:gd name="connsiteY137" fmla="*/ 635218 h 6858000"/>
              <a:gd name="connsiteX138" fmla="*/ 142396 w 1508539"/>
              <a:gd name="connsiteY138" fmla="*/ 613763 h 6858000"/>
              <a:gd name="connsiteX139" fmla="*/ 128338 w 1508539"/>
              <a:gd name="connsiteY139" fmla="*/ 598582 h 6858000"/>
              <a:gd name="connsiteX140" fmla="*/ 128019 w 1508539"/>
              <a:gd name="connsiteY140" fmla="*/ 576846 h 6858000"/>
              <a:gd name="connsiteX141" fmla="*/ 107645 w 1508539"/>
              <a:gd name="connsiteY141" fmla="*/ 530055 h 6858000"/>
              <a:gd name="connsiteX142" fmla="*/ 106893 w 1508539"/>
              <a:gd name="connsiteY142" fmla="*/ 465389 h 6858000"/>
              <a:gd name="connsiteX143" fmla="*/ 89816 w 1508539"/>
              <a:gd name="connsiteY143" fmla="*/ 424699 h 6858000"/>
              <a:gd name="connsiteX144" fmla="*/ 90191 w 1508539"/>
              <a:gd name="connsiteY144" fmla="*/ 404917 h 6858000"/>
              <a:gd name="connsiteX145" fmla="*/ 70148 w 1508539"/>
              <a:gd name="connsiteY145" fmla="*/ 367211 h 6858000"/>
              <a:gd name="connsiteX146" fmla="*/ 36452 w 1508539"/>
              <a:gd name="connsiteY146" fmla="*/ 268519 h 6858000"/>
              <a:gd name="connsiteX147" fmla="*/ 23935 w 1508539"/>
              <a:gd name="connsiteY147" fmla="*/ 160886 h 6858000"/>
              <a:gd name="connsiteX148" fmla="*/ 19312 w 1508539"/>
              <a:gd name="connsiteY148" fmla="*/ 47336 h 6858000"/>
              <a:gd name="connsiteX149" fmla="*/ 0 w 1508539"/>
              <a:gd name="connsiteY149"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139560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0591 w 1508539"/>
              <a:gd name="connsiteY25" fmla="*/ 6367510 h 6858000"/>
              <a:gd name="connsiteX26" fmla="*/ 244471 w 1508539"/>
              <a:gd name="connsiteY26" fmla="*/ 6349778 h 6858000"/>
              <a:gd name="connsiteX27" fmla="*/ 246136 w 1508539"/>
              <a:gd name="connsiteY27" fmla="*/ 6348250 h 6858000"/>
              <a:gd name="connsiteX28" fmla="*/ 262170 w 1508539"/>
              <a:gd name="connsiteY28" fmla="*/ 6281972 h 6858000"/>
              <a:gd name="connsiteX29" fmla="*/ 272933 w 1508539"/>
              <a:gd name="connsiteY29" fmla="*/ 6211940 h 6858000"/>
              <a:gd name="connsiteX30" fmla="*/ 314428 w 1508539"/>
              <a:gd name="connsiteY30" fmla="*/ 6113913 h 6858000"/>
              <a:gd name="connsiteX31" fmla="*/ 318721 w 1508539"/>
              <a:gd name="connsiteY31" fmla="*/ 6028119 h 6858000"/>
              <a:gd name="connsiteX32" fmla="*/ 345501 w 1508539"/>
              <a:gd name="connsiteY32" fmla="*/ 5934687 h 6858000"/>
              <a:gd name="connsiteX33" fmla="*/ 379513 w 1508539"/>
              <a:gd name="connsiteY33" fmla="*/ 5765594 h 6858000"/>
              <a:gd name="connsiteX34" fmla="*/ 411349 w 1508539"/>
              <a:gd name="connsiteY34" fmla="*/ 5693685 h 6858000"/>
              <a:gd name="connsiteX35" fmla="*/ 431404 w 1508539"/>
              <a:gd name="connsiteY35" fmla="*/ 5665173 h 6858000"/>
              <a:gd name="connsiteX36" fmla="*/ 465121 w 1508539"/>
              <a:gd name="connsiteY36" fmla="*/ 5563435 h 6858000"/>
              <a:gd name="connsiteX37" fmla="*/ 494626 w 1508539"/>
              <a:gd name="connsiteY37" fmla="*/ 5476393 h 6858000"/>
              <a:gd name="connsiteX38" fmla="*/ 525819 w 1508539"/>
              <a:gd name="connsiteY38" fmla="*/ 5396260 h 6858000"/>
              <a:gd name="connsiteX39" fmla="*/ 541800 w 1508539"/>
              <a:gd name="connsiteY39" fmla="*/ 5330009 h 6858000"/>
              <a:gd name="connsiteX40" fmla="*/ 575293 w 1508539"/>
              <a:gd name="connsiteY40" fmla="*/ 5273739 h 6858000"/>
              <a:gd name="connsiteX41" fmla="*/ 584892 w 1508539"/>
              <a:gd name="connsiteY41" fmla="*/ 5241779 h 6858000"/>
              <a:gd name="connsiteX42" fmla="*/ 596118 w 1508539"/>
              <a:gd name="connsiteY42" fmla="*/ 5225268 h 6858000"/>
              <a:gd name="connsiteX43" fmla="*/ 597138 w 1508539"/>
              <a:gd name="connsiteY43" fmla="*/ 5217684 h 6858000"/>
              <a:gd name="connsiteX44" fmla="*/ 604479 w 1508539"/>
              <a:gd name="connsiteY44" fmla="*/ 5193377 h 6858000"/>
              <a:gd name="connsiteX45" fmla="*/ 607782 w 1508539"/>
              <a:gd name="connsiteY45" fmla="*/ 5179288 h 6858000"/>
              <a:gd name="connsiteX46" fmla="*/ 608766 w 1508539"/>
              <a:gd name="connsiteY46" fmla="*/ 5173621 h 6858000"/>
              <a:gd name="connsiteX47" fmla="*/ 604400 w 1508539"/>
              <a:gd name="connsiteY47" fmla="*/ 5159961 h 6858000"/>
              <a:gd name="connsiteX48" fmla="*/ 611077 w 1508539"/>
              <a:gd name="connsiteY48" fmla="*/ 5144295 h 6858000"/>
              <a:gd name="connsiteX49" fmla="*/ 608010 w 1508539"/>
              <a:gd name="connsiteY49" fmla="*/ 5125185 h 6858000"/>
              <a:gd name="connsiteX50" fmla="*/ 614840 w 1508539"/>
              <a:gd name="connsiteY50" fmla="*/ 5121884 h 6858000"/>
              <a:gd name="connsiteX51" fmla="*/ 621876 w 1508539"/>
              <a:gd name="connsiteY51" fmla="*/ 5067850 h 6858000"/>
              <a:gd name="connsiteX52" fmla="*/ 624607 w 1508539"/>
              <a:gd name="connsiteY52" fmla="*/ 5060861 h 6858000"/>
              <a:gd name="connsiteX53" fmla="*/ 621311 w 1508539"/>
              <a:gd name="connsiteY53" fmla="*/ 5034192 h 6858000"/>
              <a:gd name="connsiteX54" fmla="*/ 622865 w 1508539"/>
              <a:gd name="connsiteY54" fmla="*/ 4993030 h 6858000"/>
              <a:gd name="connsiteX55" fmla="*/ 629774 w 1508539"/>
              <a:gd name="connsiteY55" fmla="*/ 4946844 h 6858000"/>
              <a:gd name="connsiteX56" fmla="*/ 625630 w 1508539"/>
              <a:gd name="connsiteY56" fmla="*/ 4932692 h 6858000"/>
              <a:gd name="connsiteX57" fmla="*/ 641033 w 1508539"/>
              <a:gd name="connsiteY57" fmla="*/ 4858827 h 6858000"/>
              <a:gd name="connsiteX58" fmla="*/ 646936 w 1508539"/>
              <a:gd name="connsiteY58" fmla="*/ 4821170 h 6858000"/>
              <a:gd name="connsiteX59" fmla="*/ 651669 w 1508539"/>
              <a:gd name="connsiteY59" fmla="*/ 4780965 h 6858000"/>
              <a:gd name="connsiteX60" fmla="*/ 652962 w 1508539"/>
              <a:gd name="connsiteY60" fmla="*/ 4750867 h 6858000"/>
              <a:gd name="connsiteX61" fmla="*/ 650769 w 1508539"/>
              <a:gd name="connsiteY61" fmla="*/ 4690749 h 6858000"/>
              <a:gd name="connsiteX62" fmla="*/ 646249 w 1508539"/>
              <a:gd name="connsiteY62" fmla="*/ 4584173 h 6858000"/>
              <a:gd name="connsiteX63" fmla="*/ 641332 w 1508539"/>
              <a:gd name="connsiteY63" fmla="*/ 4444346 h 6858000"/>
              <a:gd name="connsiteX64" fmla="*/ 637897 w 1508539"/>
              <a:gd name="connsiteY64" fmla="*/ 4375228 h 6858000"/>
              <a:gd name="connsiteX65" fmla="*/ 618550 w 1508539"/>
              <a:gd name="connsiteY65" fmla="*/ 4214165 h 6858000"/>
              <a:gd name="connsiteX66" fmla="*/ 622623 w 1508539"/>
              <a:gd name="connsiteY66" fmla="*/ 4090296 h 6858000"/>
              <a:gd name="connsiteX67" fmla="*/ 607879 w 1508539"/>
              <a:gd name="connsiteY67" fmla="*/ 4033999 h 6858000"/>
              <a:gd name="connsiteX68" fmla="*/ 609028 w 1508539"/>
              <a:gd name="connsiteY68" fmla="*/ 4031933 h 6858000"/>
              <a:gd name="connsiteX69" fmla="*/ 607604 w 1508539"/>
              <a:gd name="connsiteY69" fmla="*/ 4013953 h 6858000"/>
              <a:gd name="connsiteX70" fmla="*/ 593899 w 1508539"/>
              <a:gd name="connsiteY70" fmla="*/ 3974753 h 6858000"/>
              <a:gd name="connsiteX71" fmla="*/ 595497 w 1508539"/>
              <a:gd name="connsiteY71" fmla="*/ 3969950 h 6858000"/>
              <a:gd name="connsiteX72" fmla="*/ 588919 w 1508539"/>
              <a:gd name="connsiteY72" fmla="*/ 3933779 h 6858000"/>
              <a:gd name="connsiteX73" fmla="*/ 590250 w 1508539"/>
              <a:gd name="connsiteY73" fmla="*/ 3933093 h 6858000"/>
              <a:gd name="connsiteX74" fmla="*/ 594604 w 1508539"/>
              <a:gd name="connsiteY74" fmla="*/ 3922082 h 6858000"/>
              <a:gd name="connsiteX75" fmla="*/ 599682 w 1508539"/>
              <a:gd name="connsiteY75" fmla="*/ 3901461 h 6858000"/>
              <a:gd name="connsiteX76" fmla="*/ 622276 w 1508539"/>
              <a:gd name="connsiteY76" fmla="*/ 3813873 h 6858000"/>
              <a:gd name="connsiteX77" fmla="*/ 621701 w 1508539"/>
              <a:gd name="connsiteY77" fmla="*/ 3806161 h 6858000"/>
              <a:gd name="connsiteX78" fmla="*/ 622008 w 1508539"/>
              <a:gd name="connsiteY78" fmla="*/ 3805957 h 6858000"/>
              <a:gd name="connsiteX79" fmla="*/ 622035 w 1508539"/>
              <a:gd name="connsiteY79" fmla="*/ 3797724 h 6858000"/>
              <a:gd name="connsiteX80" fmla="*/ 620650 w 1508539"/>
              <a:gd name="connsiteY80" fmla="*/ 3792098 h 6858000"/>
              <a:gd name="connsiteX81" fmla="*/ 619534 w 1508539"/>
              <a:gd name="connsiteY81" fmla="*/ 3777135 h 6858000"/>
              <a:gd name="connsiteX82" fmla="*/ 621267 w 1508539"/>
              <a:gd name="connsiteY82" fmla="*/ 3771656 h 6858000"/>
              <a:gd name="connsiteX83" fmla="*/ 625010 w 1508539"/>
              <a:gd name="connsiteY83" fmla="*/ 3769007 h 6858000"/>
              <a:gd name="connsiteX84" fmla="*/ 624476 w 1508539"/>
              <a:gd name="connsiteY84" fmla="*/ 3767709 h 6858000"/>
              <a:gd name="connsiteX85" fmla="*/ 633172 w 1508539"/>
              <a:gd name="connsiteY85" fmla="*/ 3738082 h 6858000"/>
              <a:gd name="connsiteX86" fmla="*/ 640518 w 1508539"/>
              <a:gd name="connsiteY86" fmla="*/ 3673397 h 6858000"/>
              <a:gd name="connsiteX87" fmla="*/ 639814 w 1508539"/>
              <a:gd name="connsiteY87" fmla="*/ 3637109 h 6858000"/>
              <a:gd name="connsiteX88" fmla="*/ 643257 w 1508539"/>
              <a:gd name="connsiteY88" fmla="*/ 3536883 h 6858000"/>
              <a:gd name="connsiteX89" fmla="*/ 650795 w 1508539"/>
              <a:gd name="connsiteY89" fmla="*/ 3435652 h 6858000"/>
              <a:gd name="connsiteX90" fmla="*/ 652466 w 1508539"/>
              <a:gd name="connsiteY90" fmla="*/ 3307769 h 6858000"/>
              <a:gd name="connsiteX91" fmla="*/ 670029 w 1508539"/>
              <a:gd name="connsiteY91" fmla="*/ 3250522 h 6858000"/>
              <a:gd name="connsiteX92" fmla="*/ 670454 w 1508539"/>
              <a:gd name="connsiteY92" fmla="*/ 3229163 h 6858000"/>
              <a:gd name="connsiteX93" fmla="*/ 672277 w 1508539"/>
              <a:gd name="connsiteY93" fmla="*/ 3217217 h 6858000"/>
              <a:gd name="connsiteX94" fmla="*/ 659112 w 1508539"/>
              <a:gd name="connsiteY94" fmla="*/ 3183755 h 6858000"/>
              <a:gd name="connsiteX95" fmla="*/ 659613 w 1508539"/>
              <a:gd name="connsiteY95" fmla="*/ 3178642 h 6858000"/>
              <a:gd name="connsiteX96" fmla="*/ 647213 w 1508539"/>
              <a:gd name="connsiteY96" fmla="*/ 3158586 h 6858000"/>
              <a:gd name="connsiteX97" fmla="*/ 632398 w 1508539"/>
              <a:gd name="connsiteY97" fmla="*/ 3129034 h 6858000"/>
              <a:gd name="connsiteX98" fmla="*/ 633063 w 1508539"/>
              <a:gd name="connsiteY98" fmla="*/ 3126682 h 6858000"/>
              <a:gd name="connsiteX99" fmla="*/ 623931 w 1508539"/>
              <a:gd name="connsiteY99" fmla="*/ 3114519 h 6858000"/>
              <a:gd name="connsiteX100" fmla="*/ 610540 w 1508539"/>
              <a:gd name="connsiteY100" fmla="*/ 3106272 h 6858000"/>
              <a:gd name="connsiteX101" fmla="*/ 583270 w 1508539"/>
              <a:gd name="connsiteY101" fmla="*/ 2958185 h 6858000"/>
              <a:gd name="connsiteX102" fmla="*/ 525884 w 1508539"/>
              <a:gd name="connsiteY102" fmla="*/ 2762989 h 6858000"/>
              <a:gd name="connsiteX103" fmla="*/ 474802 w 1508539"/>
              <a:gd name="connsiteY103" fmla="*/ 2554718 h 6858000"/>
              <a:gd name="connsiteX104" fmla="*/ 454896 w 1508539"/>
              <a:gd name="connsiteY104" fmla="*/ 2485734 h 6858000"/>
              <a:gd name="connsiteX105" fmla="*/ 445619 w 1508539"/>
              <a:gd name="connsiteY105" fmla="*/ 2447068 h 6858000"/>
              <a:gd name="connsiteX106" fmla="*/ 432580 w 1508539"/>
              <a:gd name="connsiteY106" fmla="*/ 2425819 h 6858000"/>
              <a:gd name="connsiteX107" fmla="*/ 438579 w 1508539"/>
              <a:gd name="connsiteY107" fmla="*/ 2402874 h 6858000"/>
              <a:gd name="connsiteX108" fmla="*/ 441191 w 1508539"/>
              <a:gd name="connsiteY108" fmla="*/ 2381443 h 6858000"/>
              <a:gd name="connsiteX109" fmla="*/ 417520 w 1508539"/>
              <a:gd name="connsiteY109" fmla="*/ 2261920 h 6858000"/>
              <a:gd name="connsiteX110" fmla="*/ 407407 w 1508539"/>
              <a:gd name="connsiteY110" fmla="*/ 2195378 h 6858000"/>
              <a:gd name="connsiteX111" fmla="*/ 391624 w 1508539"/>
              <a:gd name="connsiteY111" fmla="*/ 2155135 h 6858000"/>
              <a:gd name="connsiteX112" fmla="*/ 389082 w 1508539"/>
              <a:gd name="connsiteY112" fmla="*/ 2118008 h 6858000"/>
              <a:gd name="connsiteX113" fmla="*/ 390075 w 1508539"/>
              <a:gd name="connsiteY113" fmla="*/ 2050531 h 6858000"/>
              <a:gd name="connsiteX114" fmla="*/ 381881 w 1508539"/>
              <a:gd name="connsiteY114" fmla="*/ 1963269 h 6858000"/>
              <a:gd name="connsiteX115" fmla="*/ 363059 w 1508539"/>
              <a:gd name="connsiteY115" fmla="*/ 1906352 h 6858000"/>
              <a:gd name="connsiteX116" fmla="*/ 339616 w 1508539"/>
              <a:gd name="connsiteY116" fmla="*/ 1861531 h 6858000"/>
              <a:gd name="connsiteX117" fmla="*/ 293415 w 1508539"/>
              <a:gd name="connsiteY117" fmla="*/ 1732919 h 6858000"/>
              <a:gd name="connsiteX118" fmla="*/ 265726 w 1508539"/>
              <a:gd name="connsiteY118" fmla="*/ 1663540 h 6858000"/>
              <a:gd name="connsiteX119" fmla="*/ 264852 w 1508539"/>
              <a:gd name="connsiteY119" fmla="*/ 1615777 h 6858000"/>
              <a:gd name="connsiteX120" fmla="*/ 245647 w 1508539"/>
              <a:gd name="connsiteY120" fmla="*/ 1563678 h 6858000"/>
              <a:gd name="connsiteX121" fmla="*/ 258727 w 1508539"/>
              <a:gd name="connsiteY121" fmla="*/ 1519474 h 6858000"/>
              <a:gd name="connsiteX122" fmla="*/ 251469 w 1508539"/>
              <a:gd name="connsiteY122" fmla="*/ 1477995 h 6858000"/>
              <a:gd name="connsiteX123" fmla="*/ 237554 w 1508539"/>
              <a:gd name="connsiteY123" fmla="*/ 1373769 h 6858000"/>
              <a:gd name="connsiteX124" fmla="*/ 245861 w 1508539"/>
              <a:gd name="connsiteY124" fmla="*/ 1307086 h 6858000"/>
              <a:gd name="connsiteX125" fmla="*/ 247049 w 1508539"/>
              <a:gd name="connsiteY125" fmla="*/ 1189033 h 6858000"/>
              <a:gd name="connsiteX126" fmla="*/ 251734 w 1508539"/>
              <a:gd name="connsiteY126" fmla="*/ 1168288 h 6858000"/>
              <a:gd name="connsiteX127" fmla="*/ 244016 w 1508539"/>
              <a:gd name="connsiteY127" fmla="*/ 1142577 h 6858000"/>
              <a:gd name="connsiteX128" fmla="*/ 233322 w 1508539"/>
              <a:gd name="connsiteY128" fmla="*/ 1088484 h 6858000"/>
              <a:gd name="connsiteX129" fmla="*/ 222058 w 1508539"/>
              <a:gd name="connsiteY129" fmla="*/ 1016103 h 6858000"/>
              <a:gd name="connsiteX130" fmla="*/ 223514 w 1508539"/>
              <a:gd name="connsiteY130" fmla="*/ 932283 h 6858000"/>
              <a:gd name="connsiteX131" fmla="*/ 225750 w 1508539"/>
              <a:gd name="connsiteY131" fmla="*/ 915925 h 6858000"/>
              <a:gd name="connsiteX132" fmla="*/ 218379 w 1508539"/>
              <a:gd name="connsiteY132" fmla="*/ 896999 h 6858000"/>
              <a:gd name="connsiteX133" fmla="*/ 187787 w 1508539"/>
              <a:gd name="connsiteY133" fmla="*/ 821517 h 6858000"/>
              <a:gd name="connsiteX134" fmla="*/ 166737 w 1508539"/>
              <a:gd name="connsiteY134" fmla="*/ 751353 h 6858000"/>
              <a:gd name="connsiteX135" fmla="*/ 166295 w 1508539"/>
              <a:gd name="connsiteY135" fmla="*/ 721230 h 6858000"/>
              <a:gd name="connsiteX136" fmla="*/ 151966 w 1508539"/>
              <a:gd name="connsiteY136" fmla="*/ 681659 h 6858000"/>
              <a:gd name="connsiteX137" fmla="*/ 137385 w 1508539"/>
              <a:gd name="connsiteY137" fmla="*/ 635218 h 6858000"/>
              <a:gd name="connsiteX138" fmla="*/ 142396 w 1508539"/>
              <a:gd name="connsiteY138" fmla="*/ 613763 h 6858000"/>
              <a:gd name="connsiteX139" fmla="*/ 128338 w 1508539"/>
              <a:gd name="connsiteY139" fmla="*/ 598582 h 6858000"/>
              <a:gd name="connsiteX140" fmla="*/ 128019 w 1508539"/>
              <a:gd name="connsiteY140" fmla="*/ 576846 h 6858000"/>
              <a:gd name="connsiteX141" fmla="*/ 107645 w 1508539"/>
              <a:gd name="connsiteY141" fmla="*/ 530055 h 6858000"/>
              <a:gd name="connsiteX142" fmla="*/ 106893 w 1508539"/>
              <a:gd name="connsiteY142" fmla="*/ 465389 h 6858000"/>
              <a:gd name="connsiteX143" fmla="*/ 89816 w 1508539"/>
              <a:gd name="connsiteY143" fmla="*/ 424699 h 6858000"/>
              <a:gd name="connsiteX144" fmla="*/ 90191 w 1508539"/>
              <a:gd name="connsiteY144" fmla="*/ 404917 h 6858000"/>
              <a:gd name="connsiteX145" fmla="*/ 70148 w 1508539"/>
              <a:gd name="connsiteY145" fmla="*/ 367211 h 6858000"/>
              <a:gd name="connsiteX146" fmla="*/ 36452 w 1508539"/>
              <a:gd name="connsiteY146" fmla="*/ 268519 h 6858000"/>
              <a:gd name="connsiteX147" fmla="*/ 23935 w 1508539"/>
              <a:gd name="connsiteY147" fmla="*/ 160886 h 6858000"/>
              <a:gd name="connsiteX148" fmla="*/ 19312 w 1508539"/>
              <a:gd name="connsiteY148" fmla="*/ 47336 h 6858000"/>
              <a:gd name="connsiteX149" fmla="*/ 0 w 1508539"/>
              <a:gd name="connsiteY14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69364 w 1508539"/>
              <a:gd name="connsiteY4" fmla="*/ 6809549 h 6858000"/>
              <a:gd name="connsiteX5" fmla="*/ 101575 w 1508539"/>
              <a:gd name="connsiteY5" fmla="*/ 6715115 h 6858000"/>
              <a:gd name="connsiteX6" fmla="*/ 111426 w 1508539"/>
              <a:gd name="connsiteY6" fmla="*/ 6680170 h 6858000"/>
              <a:gd name="connsiteX7" fmla="*/ 136976 w 1508539"/>
              <a:gd name="connsiteY7" fmla="*/ 6621207 h 6858000"/>
              <a:gd name="connsiteX8" fmla="*/ 153633 w 1508539"/>
              <a:gd name="connsiteY8" fmla="*/ 6596265 h 6858000"/>
              <a:gd name="connsiteX9" fmla="*/ 153512 w 1508539"/>
              <a:gd name="connsiteY9" fmla="*/ 6594818 h 6858000"/>
              <a:gd name="connsiteX10" fmla="*/ 157757 w 1508539"/>
              <a:gd name="connsiteY10" fmla="*/ 6593735 h 6858000"/>
              <a:gd name="connsiteX11" fmla="*/ 160954 w 1508539"/>
              <a:gd name="connsiteY11" fmla="*/ 6589172 h 6858000"/>
              <a:gd name="connsiteX12" fmla="*/ 164248 w 1508539"/>
              <a:gd name="connsiteY12" fmla="*/ 6574442 h 6858000"/>
              <a:gd name="connsiteX13" fmla="*/ 164588 w 1508539"/>
              <a:gd name="connsiteY13" fmla="*/ 6568530 h 6858000"/>
              <a:gd name="connsiteX14" fmla="*/ 166997 w 1508539"/>
              <a:gd name="connsiteY14" fmla="*/ 6560674 h 6858000"/>
              <a:gd name="connsiteX15" fmla="*/ 167342 w 1508539"/>
              <a:gd name="connsiteY15" fmla="*/ 6560598 h 6858000"/>
              <a:gd name="connsiteX16" fmla="*/ 169039 w 1508539"/>
              <a:gd name="connsiteY16" fmla="*/ 6553006 h 6858000"/>
              <a:gd name="connsiteX17" fmla="*/ 173735 w 1508539"/>
              <a:gd name="connsiteY17" fmla="*/ 6514360 h 6858000"/>
              <a:gd name="connsiteX18" fmla="*/ 215389 w 1508539"/>
              <a:gd name="connsiteY18" fmla="*/ 6478062 h 6858000"/>
              <a:gd name="connsiteX19" fmla="*/ 226078 w 1508539"/>
              <a:gd name="connsiteY19" fmla="*/ 6460325 h 6858000"/>
              <a:gd name="connsiteX20" fmla="*/ 233311 w 1508539"/>
              <a:gd name="connsiteY20" fmla="*/ 6451488 h 6858000"/>
              <a:gd name="connsiteX21" fmla="*/ 234746 w 1508539"/>
              <a:gd name="connsiteY21" fmla="*/ 6451348 h 6858000"/>
              <a:gd name="connsiteX22" fmla="*/ 239104 w 1508539"/>
              <a:gd name="connsiteY22" fmla="*/ 6414240 h 6858000"/>
              <a:gd name="connsiteX23" fmla="*/ 241880 w 1508539"/>
              <a:gd name="connsiteY23" fmla="*/ 6384857 h 6858000"/>
              <a:gd name="connsiteX24" fmla="*/ 240591 w 1508539"/>
              <a:gd name="connsiteY24" fmla="*/ 6367510 h 6858000"/>
              <a:gd name="connsiteX25" fmla="*/ 244471 w 1508539"/>
              <a:gd name="connsiteY25" fmla="*/ 6349778 h 6858000"/>
              <a:gd name="connsiteX26" fmla="*/ 246136 w 1508539"/>
              <a:gd name="connsiteY26" fmla="*/ 6348250 h 6858000"/>
              <a:gd name="connsiteX27" fmla="*/ 262170 w 1508539"/>
              <a:gd name="connsiteY27" fmla="*/ 6281972 h 6858000"/>
              <a:gd name="connsiteX28" fmla="*/ 272933 w 1508539"/>
              <a:gd name="connsiteY28" fmla="*/ 6211940 h 6858000"/>
              <a:gd name="connsiteX29" fmla="*/ 314428 w 1508539"/>
              <a:gd name="connsiteY29" fmla="*/ 6113913 h 6858000"/>
              <a:gd name="connsiteX30" fmla="*/ 318721 w 1508539"/>
              <a:gd name="connsiteY30" fmla="*/ 6028119 h 6858000"/>
              <a:gd name="connsiteX31" fmla="*/ 345501 w 1508539"/>
              <a:gd name="connsiteY31" fmla="*/ 5934687 h 6858000"/>
              <a:gd name="connsiteX32" fmla="*/ 379513 w 1508539"/>
              <a:gd name="connsiteY32" fmla="*/ 5765594 h 6858000"/>
              <a:gd name="connsiteX33" fmla="*/ 411349 w 1508539"/>
              <a:gd name="connsiteY33" fmla="*/ 5693685 h 6858000"/>
              <a:gd name="connsiteX34" fmla="*/ 431404 w 1508539"/>
              <a:gd name="connsiteY34" fmla="*/ 5665173 h 6858000"/>
              <a:gd name="connsiteX35" fmla="*/ 465121 w 1508539"/>
              <a:gd name="connsiteY35" fmla="*/ 5563435 h 6858000"/>
              <a:gd name="connsiteX36" fmla="*/ 494626 w 1508539"/>
              <a:gd name="connsiteY36" fmla="*/ 5476393 h 6858000"/>
              <a:gd name="connsiteX37" fmla="*/ 525819 w 1508539"/>
              <a:gd name="connsiteY37" fmla="*/ 5396260 h 6858000"/>
              <a:gd name="connsiteX38" fmla="*/ 541800 w 1508539"/>
              <a:gd name="connsiteY38" fmla="*/ 5330009 h 6858000"/>
              <a:gd name="connsiteX39" fmla="*/ 575293 w 1508539"/>
              <a:gd name="connsiteY39" fmla="*/ 5273739 h 6858000"/>
              <a:gd name="connsiteX40" fmla="*/ 584892 w 1508539"/>
              <a:gd name="connsiteY40" fmla="*/ 5241779 h 6858000"/>
              <a:gd name="connsiteX41" fmla="*/ 596118 w 1508539"/>
              <a:gd name="connsiteY41" fmla="*/ 5225268 h 6858000"/>
              <a:gd name="connsiteX42" fmla="*/ 597138 w 1508539"/>
              <a:gd name="connsiteY42" fmla="*/ 5217684 h 6858000"/>
              <a:gd name="connsiteX43" fmla="*/ 604479 w 1508539"/>
              <a:gd name="connsiteY43" fmla="*/ 5193377 h 6858000"/>
              <a:gd name="connsiteX44" fmla="*/ 607782 w 1508539"/>
              <a:gd name="connsiteY44" fmla="*/ 5179288 h 6858000"/>
              <a:gd name="connsiteX45" fmla="*/ 608766 w 1508539"/>
              <a:gd name="connsiteY45" fmla="*/ 5173621 h 6858000"/>
              <a:gd name="connsiteX46" fmla="*/ 604400 w 1508539"/>
              <a:gd name="connsiteY46" fmla="*/ 5159961 h 6858000"/>
              <a:gd name="connsiteX47" fmla="*/ 611077 w 1508539"/>
              <a:gd name="connsiteY47" fmla="*/ 5144295 h 6858000"/>
              <a:gd name="connsiteX48" fmla="*/ 608010 w 1508539"/>
              <a:gd name="connsiteY48" fmla="*/ 5125185 h 6858000"/>
              <a:gd name="connsiteX49" fmla="*/ 614840 w 1508539"/>
              <a:gd name="connsiteY49" fmla="*/ 5121884 h 6858000"/>
              <a:gd name="connsiteX50" fmla="*/ 621876 w 1508539"/>
              <a:gd name="connsiteY50" fmla="*/ 5067850 h 6858000"/>
              <a:gd name="connsiteX51" fmla="*/ 624607 w 1508539"/>
              <a:gd name="connsiteY51" fmla="*/ 5060861 h 6858000"/>
              <a:gd name="connsiteX52" fmla="*/ 621311 w 1508539"/>
              <a:gd name="connsiteY52" fmla="*/ 5034192 h 6858000"/>
              <a:gd name="connsiteX53" fmla="*/ 622865 w 1508539"/>
              <a:gd name="connsiteY53" fmla="*/ 4993030 h 6858000"/>
              <a:gd name="connsiteX54" fmla="*/ 629774 w 1508539"/>
              <a:gd name="connsiteY54" fmla="*/ 4946844 h 6858000"/>
              <a:gd name="connsiteX55" fmla="*/ 625630 w 1508539"/>
              <a:gd name="connsiteY55" fmla="*/ 4932692 h 6858000"/>
              <a:gd name="connsiteX56" fmla="*/ 641033 w 1508539"/>
              <a:gd name="connsiteY56" fmla="*/ 4858827 h 6858000"/>
              <a:gd name="connsiteX57" fmla="*/ 646936 w 1508539"/>
              <a:gd name="connsiteY57" fmla="*/ 4821170 h 6858000"/>
              <a:gd name="connsiteX58" fmla="*/ 651669 w 1508539"/>
              <a:gd name="connsiteY58" fmla="*/ 4780965 h 6858000"/>
              <a:gd name="connsiteX59" fmla="*/ 652962 w 1508539"/>
              <a:gd name="connsiteY59" fmla="*/ 4750867 h 6858000"/>
              <a:gd name="connsiteX60" fmla="*/ 650769 w 1508539"/>
              <a:gd name="connsiteY60" fmla="*/ 4690749 h 6858000"/>
              <a:gd name="connsiteX61" fmla="*/ 646249 w 1508539"/>
              <a:gd name="connsiteY61" fmla="*/ 4584173 h 6858000"/>
              <a:gd name="connsiteX62" fmla="*/ 641332 w 1508539"/>
              <a:gd name="connsiteY62" fmla="*/ 4444346 h 6858000"/>
              <a:gd name="connsiteX63" fmla="*/ 637897 w 1508539"/>
              <a:gd name="connsiteY63" fmla="*/ 4375228 h 6858000"/>
              <a:gd name="connsiteX64" fmla="*/ 618550 w 1508539"/>
              <a:gd name="connsiteY64" fmla="*/ 4214165 h 6858000"/>
              <a:gd name="connsiteX65" fmla="*/ 622623 w 1508539"/>
              <a:gd name="connsiteY65" fmla="*/ 4090296 h 6858000"/>
              <a:gd name="connsiteX66" fmla="*/ 607879 w 1508539"/>
              <a:gd name="connsiteY66" fmla="*/ 4033999 h 6858000"/>
              <a:gd name="connsiteX67" fmla="*/ 609028 w 1508539"/>
              <a:gd name="connsiteY67" fmla="*/ 4031933 h 6858000"/>
              <a:gd name="connsiteX68" fmla="*/ 607604 w 1508539"/>
              <a:gd name="connsiteY68" fmla="*/ 4013953 h 6858000"/>
              <a:gd name="connsiteX69" fmla="*/ 593899 w 1508539"/>
              <a:gd name="connsiteY69" fmla="*/ 3974753 h 6858000"/>
              <a:gd name="connsiteX70" fmla="*/ 595497 w 1508539"/>
              <a:gd name="connsiteY70" fmla="*/ 3969950 h 6858000"/>
              <a:gd name="connsiteX71" fmla="*/ 588919 w 1508539"/>
              <a:gd name="connsiteY71" fmla="*/ 3933779 h 6858000"/>
              <a:gd name="connsiteX72" fmla="*/ 590250 w 1508539"/>
              <a:gd name="connsiteY72" fmla="*/ 3933093 h 6858000"/>
              <a:gd name="connsiteX73" fmla="*/ 594604 w 1508539"/>
              <a:gd name="connsiteY73" fmla="*/ 3922082 h 6858000"/>
              <a:gd name="connsiteX74" fmla="*/ 599682 w 1508539"/>
              <a:gd name="connsiteY74" fmla="*/ 3901461 h 6858000"/>
              <a:gd name="connsiteX75" fmla="*/ 622276 w 1508539"/>
              <a:gd name="connsiteY75" fmla="*/ 3813873 h 6858000"/>
              <a:gd name="connsiteX76" fmla="*/ 621701 w 1508539"/>
              <a:gd name="connsiteY76" fmla="*/ 3806161 h 6858000"/>
              <a:gd name="connsiteX77" fmla="*/ 622008 w 1508539"/>
              <a:gd name="connsiteY77" fmla="*/ 3805957 h 6858000"/>
              <a:gd name="connsiteX78" fmla="*/ 622035 w 1508539"/>
              <a:gd name="connsiteY78" fmla="*/ 3797724 h 6858000"/>
              <a:gd name="connsiteX79" fmla="*/ 620650 w 1508539"/>
              <a:gd name="connsiteY79" fmla="*/ 3792098 h 6858000"/>
              <a:gd name="connsiteX80" fmla="*/ 619534 w 1508539"/>
              <a:gd name="connsiteY80" fmla="*/ 3777135 h 6858000"/>
              <a:gd name="connsiteX81" fmla="*/ 621267 w 1508539"/>
              <a:gd name="connsiteY81" fmla="*/ 3771656 h 6858000"/>
              <a:gd name="connsiteX82" fmla="*/ 625010 w 1508539"/>
              <a:gd name="connsiteY82" fmla="*/ 3769007 h 6858000"/>
              <a:gd name="connsiteX83" fmla="*/ 624476 w 1508539"/>
              <a:gd name="connsiteY83" fmla="*/ 3767709 h 6858000"/>
              <a:gd name="connsiteX84" fmla="*/ 633172 w 1508539"/>
              <a:gd name="connsiteY84" fmla="*/ 3738082 h 6858000"/>
              <a:gd name="connsiteX85" fmla="*/ 640518 w 1508539"/>
              <a:gd name="connsiteY85" fmla="*/ 3673397 h 6858000"/>
              <a:gd name="connsiteX86" fmla="*/ 639814 w 1508539"/>
              <a:gd name="connsiteY86" fmla="*/ 3637109 h 6858000"/>
              <a:gd name="connsiteX87" fmla="*/ 643257 w 1508539"/>
              <a:gd name="connsiteY87" fmla="*/ 3536883 h 6858000"/>
              <a:gd name="connsiteX88" fmla="*/ 650795 w 1508539"/>
              <a:gd name="connsiteY88" fmla="*/ 3435652 h 6858000"/>
              <a:gd name="connsiteX89" fmla="*/ 652466 w 1508539"/>
              <a:gd name="connsiteY89" fmla="*/ 3307769 h 6858000"/>
              <a:gd name="connsiteX90" fmla="*/ 670029 w 1508539"/>
              <a:gd name="connsiteY90" fmla="*/ 3250522 h 6858000"/>
              <a:gd name="connsiteX91" fmla="*/ 670454 w 1508539"/>
              <a:gd name="connsiteY91" fmla="*/ 3229163 h 6858000"/>
              <a:gd name="connsiteX92" fmla="*/ 672277 w 1508539"/>
              <a:gd name="connsiteY92" fmla="*/ 3217217 h 6858000"/>
              <a:gd name="connsiteX93" fmla="*/ 659112 w 1508539"/>
              <a:gd name="connsiteY93" fmla="*/ 3183755 h 6858000"/>
              <a:gd name="connsiteX94" fmla="*/ 659613 w 1508539"/>
              <a:gd name="connsiteY94" fmla="*/ 3178642 h 6858000"/>
              <a:gd name="connsiteX95" fmla="*/ 647213 w 1508539"/>
              <a:gd name="connsiteY95" fmla="*/ 3158586 h 6858000"/>
              <a:gd name="connsiteX96" fmla="*/ 632398 w 1508539"/>
              <a:gd name="connsiteY96" fmla="*/ 3129034 h 6858000"/>
              <a:gd name="connsiteX97" fmla="*/ 633063 w 1508539"/>
              <a:gd name="connsiteY97" fmla="*/ 3126682 h 6858000"/>
              <a:gd name="connsiteX98" fmla="*/ 623931 w 1508539"/>
              <a:gd name="connsiteY98" fmla="*/ 3114519 h 6858000"/>
              <a:gd name="connsiteX99" fmla="*/ 610540 w 1508539"/>
              <a:gd name="connsiteY99" fmla="*/ 3106272 h 6858000"/>
              <a:gd name="connsiteX100" fmla="*/ 583270 w 1508539"/>
              <a:gd name="connsiteY100" fmla="*/ 2958185 h 6858000"/>
              <a:gd name="connsiteX101" fmla="*/ 525884 w 1508539"/>
              <a:gd name="connsiteY101" fmla="*/ 2762989 h 6858000"/>
              <a:gd name="connsiteX102" fmla="*/ 474802 w 1508539"/>
              <a:gd name="connsiteY102" fmla="*/ 2554718 h 6858000"/>
              <a:gd name="connsiteX103" fmla="*/ 454896 w 1508539"/>
              <a:gd name="connsiteY103" fmla="*/ 2485734 h 6858000"/>
              <a:gd name="connsiteX104" fmla="*/ 445619 w 1508539"/>
              <a:gd name="connsiteY104" fmla="*/ 2447068 h 6858000"/>
              <a:gd name="connsiteX105" fmla="*/ 432580 w 1508539"/>
              <a:gd name="connsiteY105" fmla="*/ 2425819 h 6858000"/>
              <a:gd name="connsiteX106" fmla="*/ 438579 w 1508539"/>
              <a:gd name="connsiteY106" fmla="*/ 2402874 h 6858000"/>
              <a:gd name="connsiteX107" fmla="*/ 441191 w 1508539"/>
              <a:gd name="connsiteY107" fmla="*/ 2381443 h 6858000"/>
              <a:gd name="connsiteX108" fmla="*/ 417520 w 1508539"/>
              <a:gd name="connsiteY108" fmla="*/ 2261920 h 6858000"/>
              <a:gd name="connsiteX109" fmla="*/ 407407 w 1508539"/>
              <a:gd name="connsiteY109" fmla="*/ 2195378 h 6858000"/>
              <a:gd name="connsiteX110" fmla="*/ 391624 w 1508539"/>
              <a:gd name="connsiteY110" fmla="*/ 2155135 h 6858000"/>
              <a:gd name="connsiteX111" fmla="*/ 389082 w 1508539"/>
              <a:gd name="connsiteY111" fmla="*/ 2118008 h 6858000"/>
              <a:gd name="connsiteX112" fmla="*/ 390075 w 1508539"/>
              <a:gd name="connsiteY112" fmla="*/ 2050531 h 6858000"/>
              <a:gd name="connsiteX113" fmla="*/ 381881 w 1508539"/>
              <a:gd name="connsiteY113" fmla="*/ 1963269 h 6858000"/>
              <a:gd name="connsiteX114" fmla="*/ 363059 w 1508539"/>
              <a:gd name="connsiteY114" fmla="*/ 1906352 h 6858000"/>
              <a:gd name="connsiteX115" fmla="*/ 339616 w 1508539"/>
              <a:gd name="connsiteY115" fmla="*/ 1861531 h 6858000"/>
              <a:gd name="connsiteX116" fmla="*/ 293415 w 1508539"/>
              <a:gd name="connsiteY116" fmla="*/ 1732919 h 6858000"/>
              <a:gd name="connsiteX117" fmla="*/ 265726 w 1508539"/>
              <a:gd name="connsiteY117" fmla="*/ 1663540 h 6858000"/>
              <a:gd name="connsiteX118" fmla="*/ 264852 w 1508539"/>
              <a:gd name="connsiteY118" fmla="*/ 1615777 h 6858000"/>
              <a:gd name="connsiteX119" fmla="*/ 245647 w 1508539"/>
              <a:gd name="connsiteY119" fmla="*/ 1563678 h 6858000"/>
              <a:gd name="connsiteX120" fmla="*/ 258727 w 1508539"/>
              <a:gd name="connsiteY120" fmla="*/ 1519474 h 6858000"/>
              <a:gd name="connsiteX121" fmla="*/ 251469 w 1508539"/>
              <a:gd name="connsiteY121" fmla="*/ 1477995 h 6858000"/>
              <a:gd name="connsiteX122" fmla="*/ 237554 w 1508539"/>
              <a:gd name="connsiteY122" fmla="*/ 1373769 h 6858000"/>
              <a:gd name="connsiteX123" fmla="*/ 245861 w 1508539"/>
              <a:gd name="connsiteY123" fmla="*/ 1307086 h 6858000"/>
              <a:gd name="connsiteX124" fmla="*/ 247049 w 1508539"/>
              <a:gd name="connsiteY124" fmla="*/ 1189033 h 6858000"/>
              <a:gd name="connsiteX125" fmla="*/ 251734 w 1508539"/>
              <a:gd name="connsiteY125" fmla="*/ 1168288 h 6858000"/>
              <a:gd name="connsiteX126" fmla="*/ 244016 w 1508539"/>
              <a:gd name="connsiteY126" fmla="*/ 1142577 h 6858000"/>
              <a:gd name="connsiteX127" fmla="*/ 233322 w 1508539"/>
              <a:gd name="connsiteY127" fmla="*/ 1088484 h 6858000"/>
              <a:gd name="connsiteX128" fmla="*/ 222058 w 1508539"/>
              <a:gd name="connsiteY128" fmla="*/ 1016103 h 6858000"/>
              <a:gd name="connsiteX129" fmla="*/ 223514 w 1508539"/>
              <a:gd name="connsiteY129" fmla="*/ 932283 h 6858000"/>
              <a:gd name="connsiteX130" fmla="*/ 225750 w 1508539"/>
              <a:gd name="connsiteY130" fmla="*/ 915925 h 6858000"/>
              <a:gd name="connsiteX131" fmla="*/ 218379 w 1508539"/>
              <a:gd name="connsiteY131" fmla="*/ 896999 h 6858000"/>
              <a:gd name="connsiteX132" fmla="*/ 187787 w 1508539"/>
              <a:gd name="connsiteY132" fmla="*/ 821517 h 6858000"/>
              <a:gd name="connsiteX133" fmla="*/ 166737 w 1508539"/>
              <a:gd name="connsiteY133" fmla="*/ 751353 h 6858000"/>
              <a:gd name="connsiteX134" fmla="*/ 166295 w 1508539"/>
              <a:gd name="connsiteY134" fmla="*/ 721230 h 6858000"/>
              <a:gd name="connsiteX135" fmla="*/ 151966 w 1508539"/>
              <a:gd name="connsiteY135" fmla="*/ 681659 h 6858000"/>
              <a:gd name="connsiteX136" fmla="*/ 137385 w 1508539"/>
              <a:gd name="connsiteY136" fmla="*/ 635218 h 6858000"/>
              <a:gd name="connsiteX137" fmla="*/ 142396 w 1508539"/>
              <a:gd name="connsiteY137" fmla="*/ 613763 h 6858000"/>
              <a:gd name="connsiteX138" fmla="*/ 128338 w 1508539"/>
              <a:gd name="connsiteY138" fmla="*/ 598582 h 6858000"/>
              <a:gd name="connsiteX139" fmla="*/ 128019 w 1508539"/>
              <a:gd name="connsiteY139" fmla="*/ 576846 h 6858000"/>
              <a:gd name="connsiteX140" fmla="*/ 107645 w 1508539"/>
              <a:gd name="connsiteY140" fmla="*/ 530055 h 6858000"/>
              <a:gd name="connsiteX141" fmla="*/ 106893 w 1508539"/>
              <a:gd name="connsiteY141" fmla="*/ 465389 h 6858000"/>
              <a:gd name="connsiteX142" fmla="*/ 89816 w 1508539"/>
              <a:gd name="connsiteY142" fmla="*/ 424699 h 6858000"/>
              <a:gd name="connsiteX143" fmla="*/ 90191 w 1508539"/>
              <a:gd name="connsiteY143" fmla="*/ 404917 h 6858000"/>
              <a:gd name="connsiteX144" fmla="*/ 70148 w 1508539"/>
              <a:gd name="connsiteY144" fmla="*/ 367211 h 6858000"/>
              <a:gd name="connsiteX145" fmla="*/ 36452 w 1508539"/>
              <a:gd name="connsiteY145" fmla="*/ 268519 h 6858000"/>
              <a:gd name="connsiteX146" fmla="*/ 23935 w 1508539"/>
              <a:gd name="connsiteY146" fmla="*/ 160886 h 6858000"/>
              <a:gd name="connsiteX147" fmla="*/ 19312 w 1508539"/>
              <a:gd name="connsiteY147" fmla="*/ 47336 h 6858000"/>
              <a:gd name="connsiteX148" fmla="*/ 0 w 1508539"/>
              <a:gd name="connsiteY148"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01575 w 1508539"/>
              <a:gd name="connsiteY4" fmla="*/ 6715115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01575 w 1508539"/>
              <a:gd name="connsiteY4" fmla="*/ 6715115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169039 w 1508539"/>
              <a:gd name="connsiteY14" fmla="*/ 6553006 h 6858000"/>
              <a:gd name="connsiteX15" fmla="*/ 173735 w 1508539"/>
              <a:gd name="connsiteY15" fmla="*/ 6514360 h 6858000"/>
              <a:gd name="connsiteX16" fmla="*/ 215389 w 1508539"/>
              <a:gd name="connsiteY16" fmla="*/ 6478062 h 6858000"/>
              <a:gd name="connsiteX17" fmla="*/ 226078 w 1508539"/>
              <a:gd name="connsiteY17" fmla="*/ 6460325 h 6858000"/>
              <a:gd name="connsiteX18" fmla="*/ 233311 w 1508539"/>
              <a:gd name="connsiteY18" fmla="*/ 6451488 h 6858000"/>
              <a:gd name="connsiteX19" fmla="*/ 234746 w 1508539"/>
              <a:gd name="connsiteY19" fmla="*/ 6451348 h 6858000"/>
              <a:gd name="connsiteX20" fmla="*/ 239104 w 1508539"/>
              <a:gd name="connsiteY20" fmla="*/ 6414240 h 6858000"/>
              <a:gd name="connsiteX21" fmla="*/ 241880 w 1508539"/>
              <a:gd name="connsiteY21" fmla="*/ 6384857 h 6858000"/>
              <a:gd name="connsiteX22" fmla="*/ 240591 w 1508539"/>
              <a:gd name="connsiteY22" fmla="*/ 6367510 h 6858000"/>
              <a:gd name="connsiteX23" fmla="*/ 244471 w 1508539"/>
              <a:gd name="connsiteY23" fmla="*/ 6349778 h 6858000"/>
              <a:gd name="connsiteX24" fmla="*/ 246136 w 1508539"/>
              <a:gd name="connsiteY24" fmla="*/ 6348250 h 6858000"/>
              <a:gd name="connsiteX25" fmla="*/ 262170 w 1508539"/>
              <a:gd name="connsiteY25" fmla="*/ 6281972 h 6858000"/>
              <a:gd name="connsiteX26" fmla="*/ 272933 w 1508539"/>
              <a:gd name="connsiteY26" fmla="*/ 6211940 h 6858000"/>
              <a:gd name="connsiteX27" fmla="*/ 314428 w 1508539"/>
              <a:gd name="connsiteY27" fmla="*/ 6113913 h 6858000"/>
              <a:gd name="connsiteX28" fmla="*/ 318721 w 1508539"/>
              <a:gd name="connsiteY28" fmla="*/ 6028119 h 6858000"/>
              <a:gd name="connsiteX29" fmla="*/ 345501 w 1508539"/>
              <a:gd name="connsiteY29" fmla="*/ 5934687 h 6858000"/>
              <a:gd name="connsiteX30" fmla="*/ 379513 w 1508539"/>
              <a:gd name="connsiteY30" fmla="*/ 5765594 h 6858000"/>
              <a:gd name="connsiteX31" fmla="*/ 411349 w 1508539"/>
              <a:gd name="connsiteY31" fmla="*/ 5693685 h 6858000"/>
              <a:gd name="connsiteX32" fmla="*/ 431404 w 1508539"/>
              <a:gd name="connsiteY32" fmla="*/ 5665173 h 6858000"/>
              <a:gd name="connsiteX33" fmla="*/ 465121 w 1508539"/>
              <a:gd name="connsiteY33" fmla="*/ 5563435 h 6858000"/>
              <a:gd name="connsiteX34" fmla="*/ 494626 w 1508539"/>
              <a:gd name="connsiteY34" fmla="*/ 5476393 h 6858000"/>
              <a:gd name="connsiteX35" fmla="*/ 525819 w 1508539"/>
              <a:gd name="connsiteY35" fmla="*/ 5396260 h 6858000"/>
              <a:gd name="connsiteX36" fmla="*/ 541800 w 1508539"/>
              <a:gd name="connsiteY36" fmla="*/ 5330009 h 6858000"/>
              <a:gd name="connsiteX37" fmla="*/ 575293 w 1508539"/>
              <a:gd name="connsiteY37" fmla="*/ 5273739 h 6858000"/>
              <a:gd name="connsiteX38" fmla="*/ 584892 w 1508539"/>
              <a:gd name="connsiteY38" fmla="*/ 5241779 h 6858000"/>
              <a:gd name="connsiteX39" fmla="*/ 596118 w 1508539"/>
              <a:gd name="connsiteY39" fmla="*/ 5225268 h 6858000"/>
              <a:gd name="connsiteX40" fmla="*/ 597138 w 1508539"/>
              <a:gd name="connsiteY40" fmla="*/ 5217684 h 6858000"/>
              <a:gd name="connsiteX41" fmla="*/ 604479 w 1508539"/>
              <a:gd name="connsiteY41" fmla="*/ 5193377 h 6858000"/>
              <a:gd name="connsiteX42" fmla="*/ 607782 w 1508539"/>
              <a:gd name="connsiteY42" fmla="*/ 5179288 h 6858000"/>
              <a:gd name="connsiteX43" fmla="*/ 608766 w 1508539"/>
              <a:gd name="connsiteY43" fmla="*/ 5173621 h 6858000"/>
              <a:gd name="connsiteX44" fmla="*/ 604400 w 1508539"/>
              <a:gd name="connsiteY44" fmla="*/ 5159961 h 6858000"/>
              <a:gd name="connsiteX45" fmla="*/ 611077 w 1508539"/>
              <a:gd name="connsiteY45" fmla="*/ 5144295 h 6858000"/>
              <a:gd name="connsiteX46" fmla="*/ 608010 w 1508539"/>
              <a:gd name="connsiteY46" fmla="*/ 5125185 h 6858000"/>
              <a:gd name="connsiteX47" fmla="*/ 614840 w 1508539"/>
              <a:gd name="connsiteY47" fmla="*/ 5121884 h 6858000"/>
              <a:gd name="connsiteX48" fmla="*/ 621876 w 1508539"/>
              <a:gd name="connsiteY48" fmla="*/ 5067850 h 6858000"/>
              <a:gd name="connsiteX49" fmla="*/ 624607 w 1508539"/>
              <a:gd name="connsiteY49" fmla="*/ 5060861 h 6858000"/>
              <a:gd name="connsiteX50" fmla="*/ 621311 w 1508539"/>
              <a:gd name="connsiteY50" fmla="*/ 5034192 h 6858000"/>
              <a:gd name="connsiteX51" fmla="*/ 622865 w 1508539"/>
              <a:gd name="connsiteY51" fmla="*/ 4993030 h 6858000"/>
              <a:gd name="connsiteX52" fmla="*/ 629774 w 1508539"/>
              <a:gd name="connsiteY52" fmla="*/ 4946844 h 6858000"/>
              <a:gd name="connsiteX53" fmla="*/ 625630 w 1508539"/>
              <a:gd name="connsiteY53" fmla="*/ 4932692 h 6858000"/>
              <a:gd name="connsiteX54" fmla="*/ 641033 w 1508539"/>
              <a:gd name="connsiteY54" fmla="*/ 4858827 h 6858000"/>
              <a:gd name="connsiteX55" fmla="*/ 646936 w 1508539"/>
              <a:gd name="connsiteY55" fmla="*/ 4821170 h 6858000"/>
              <a:gd name="connsiteX56" fmla="*/ 651669 w 1508539"/>
              <a:gd name="connsiteY56" fmla="*/ 4780965 h 6858000"/>
              <a:gd name="connsiteX57" fmla="*/ 652962 w 1508539"/>
              <a:gd name="connsiteY57" fmla="*/ 4750867 h 6858000"/>
              <a:gd name="connsiteX58" fmla="*/ 650769 w 1508539"/>
              <a:gd name="connsiteY58" fmla="*/ 4690749 h 6858000"/>
              <a:gd name="connsiteX59" fmla="*/ 646249 w 1508539"/>
              <a:gd name="connsiteY59" fmla="*/ 4584173 h 6858000"/>
              <a:gd name="connsiteX60" fmla="*/ 641332 w 1508539"/>
              <a:gd name="connsiteY60" fmla="*/ 4444346 h 6858000"/>
              <a:gd name="connsiteX61" fmla="*/ 637897 w 1508539"/>
              <a:gd name="connsiteY61" fmla="*/ 4375228 h 6858000"/>
              <a:gd name="connsiteX62" fmla="*/ 618550 w 1508539"/>
              <a:gd name="connsiteY62" fmla="*/ 4214165 h 6858000"/>
              <a:gd name="connsiteX63" fmla="*/ 622623 w 1508539"/>
              <a:gd name="connsiteY63" fmla="*/ 4090296 h 6858000"/>
              <a:gd name="connsiteX64" fmla="*/ 607879 w 1508539"/>
              <a:gd name="connsiteY64" fmla="*/ 4033999 h 6858000"/>
              <a:gd name="connsiteX65" fmla="*/ 609028 w 1508539"/>
              <a:gd name="connsiteY65" fmla="*/ 4031933 h 6858000"/>
              <a:gd name="connsiteX66" fmla="*/ 607604 w 1508539"/>
              <a:gd name="connsiteY66" fmla="*/ 4013953 h 6858000"/>
              <a:gd name="connsiteX67" fmla="*/ 593899 w 1508539"/>
              <a:gd name="connsiteY67" fmla="*/ 3974753 h 6858000"/>
              <a:gd name="connsiteX68" fmla="*/ 595497 w 1508539"/>
              <a:gd name="connsiteY68" fmla="*/ 3969950 h 6858000"/>
              <a:gd name="connsiteX69" fmla="*/ 588919 w 1508539"/>
              <a:gd name="connsiteY69" fmla="*/ 3933779 h 6858000"/>
              <a:gd name="connsiteX70" fmla="*/ 590250 w 1508539"/>
              <a:gd name="connsiteY70" fmla="*/ 3933093 h 6858000"/>
              <a:gd name="connsiteX71" fmla="*/ 594604 w 1508539"/>
              <a:gd name="connsiteY71" fmla="*/ 3922082 h 6858000"/>
              <a:gd name="connsiteX72" fmla="*/ 599682 w 1508539"/>
              <a:gd name="connsiteY72" fmla="*/ 3901461 h 6858000"/>
              <a:gd name="connsiteX73" fmla="*/ 622276 w 1508539"/>
              <a:gd name="connsiteY73" fmla="*/ 3813873 h 6858000"/>
              <a:gd name="connsiteX74" fmla="*/ 621701 w 1508539"/>
              <a:gd name="connsiteY74" fmla="*/ 3806161 h 6858000"/>
              <a:gd name="connsiteX75" fmla="*/ 622008 w 1508539"/>
              <a:gd name="connsiteY75" fmla="*/ 3805957 h 6858000"/>
              <a:gd name="connsiteX76" fmla="*/ 622035 w 1508539"/>
              <a:gd name="connsiteY76" fmla="*/ 3797724 h 6858000"/>
              <a:gd name="connsiteX77" fmla="*/ 620650 w 1508539"/>
              <a:gd name="connsiteY77" fmla="*/ 3792098 h 6858000"/>
              <a:gd name="connsiteX78" fmla="*/ 619534 w 1508539"/>
              <a:gd name="connsiteY78" fmla="*/ 3777135 h 6858000"/>
              <a:gd name="connsiteX79" fmla="*/ 621267 w 1508539"/>
              <a:gd name="connsiteY79" fmla="*/ 3771656 h 6858000"/>
              <a:gd name="connsiteX80" fmla="*/ 625010 w 1508539"/>
              <a:gd name="connsiteY80" fmla="*/ 3769007 h 6858000"/>
              <a:gd name="connsiteX81" fmla="*/ 624476 w 1508539"/>
              <a:gd name="connsiteY81" fmla="*/ 3767709 h 6858000"/>
              <a:gd name="connsiteX82" fmla="*/ 633172 w 1508539"/>
              <a:gd name="connsiteY82" fmla="*/ 3738082 h 6858000"/>
              <a:gd name="connsiteX83" fmla="*/ 640518 w 1508539"/>
              <a:gd name="connsiteY83" fmla="*/ 3673397 h 6858000"/>
              <a:gd name="connsiteX84" fmla="*/ 639814 w 1508539"/>
              <a:gd name="connsiteY84" fmla="*/ 3637109 h 6858000"/>
              <a:gd name="connsiteX85" fmla="*/ 643257 w 1508539"/>
              <a:gd name="connsiteY85" fmla="*/ 3536883 h 6858000"/>
              <a:gd name="connsiteX86" fmla="*/ 650795 w 1508539"/>
              <a:gd name="connsiteY86" fmla="*/ 3435652 h 6858000"/>
              <a:gd name="connsiteX87" fmla="*/ 652466 w 1508539"/>
              <a:gd name="connsiteY87" fmla="*/ 3307769 h 6858000"/>
              <a:gd name="connsiteX88" fmla="*/ 670029 w 1508539"/>
              <a:gd name="connsiteY88" fmla="*/ 3250522 h 6858000"/>
              <a:gd name="connsiteX89" fmla="*/ 670454 w 1508539"/>
              <a:gd name="connsiteY89" fmla="*/ 3229163 h 6858000"/>
              <a:gd name="connsiteX90" fmla="*/ 672277 w 1508539"/>
              <a:gd name="connsiteY90" fmla="*/ 3217217 h 6858000"/>
              <a:gd name="connsiteX91" fmla="*/ 659112 w 1508539"/>
              <a:gd name="connsiteY91" fmla="*/ 3183755 h 6858000"/>
              <a:gd name="connsiteX92" fmla="*/ 659613 w 1508539"/>
              <a:gd name="connsiteY92" fmla="*/ 3178642 h 6858000"/>
              <a:gd name="connsiteX93" fmla="*/ 647213 w 1508539"/>
              <a:gd name="connsiteY93" fmla="*/ 3158586 h 6858000"/>
              <a:gd name="connsiteX94" fmla="*/ 632398 w 1508539"/>
              <a:gd name="connsiteY94" fmla="*/ 3129034 h 6858000"/>
              <a:gd name="connsiteX95" fmla="*/ 633063 w 1508539"/>
              <a:gd name="connsiteY95" fmla="*/ 3126682 h 6858000"/>
              <a:gd name="connsiteX96" fmla="*/ 623931 w 1508539"/>
              <a:gd name="connsiteY96" fmla="*/ 3114519 h 6858000"/>
              <a:gd name="connsiteX97" fmla="*/ 610540 w 1508539"/>
              <a:gd name="connsiteY97" fmla="*/ 3106272 h 6858000"/>
              <a:gd name="connsiteX98" fmla="*/ 583270 w 1508539"/>
              <a:gd name="connsiteY98" fmla="*/ 2958185 h 6858000"/>
              <a:gd name="connsiteX99" fmla="*/ 525884 w 1508539"/>
              <a:gd name="connsiteY99" fmla="*/ 2762989 h 6858000"/>
              <a:gd name="connsiteX100" fmla="*/ 474802 w 1508539"/>
              <a:gd name="connsiteY100" fmla="*/ 2554718 h 6858000"/>
              <a:gd name="connsiteX101" fmla="*/ 454896 w 1508539"/>
              <a:gd name="connsiteY101" fmla="*/ 2485734 h 6858000"/>
              <a:gd name="connsiteX102" fmla="*/ 445619 w 1508539"/>
              <a:gd name="connsiteY102" fmla="*/ 2447068 h 6858000"/>
              <a:gd name="connsiteX103" fmla="*/ 432580 w 1508539"/>
              <a:gd name="connsiteY103" fmla="*/ 2425819 h 6858000"/>
              <a:gd name="connsiteX104" fmla="*/ 438579 w 1508539"/>
              <a:gd name="connsiteY104" fmla="*/ 2402874 h 6858000"/>
              <a:gd name="connsiteX105" fmla="*/ 441191 w 1508539"/>
              <a:gd name="connsiteY105" fmla="*/ 2381443 h 6858000"/>
              <a:gd name="connsiteX106" fmla="*/ 417520 w 1508539"/>
              <a:gd name="connsiteY106" fmla="*/ 2261920 h 6858000"/>
              <a:gd name="connsiteX107" fmla="*/ 407407 w 1508539"/>
              <a:gd name="connsiteY107" fmla="*/ 2195378 h 6858000"/>
              <a:gd name="connsiteX108" fmla="*/ 391624 w 1508539"/>
              <a:gd name="connsiteY108" fmla="*/ 2155135 h 6858000"/>
              <a:gd name="connsiteX109" fmla="*/ 389082 w 1508539"/>
              <a:gd name="connsiteY109" fmla="*/ 2118008 h 6858000"/>
              <a:gd name="connsiteX110" fmla="*/ 390075 w 1508539"/>
              <a:gd name="connsiteY110" fmla="*/ 2050531 h 6858000"/>
              <a:gd name="connsiteX111" fmla="*/ 381881 w 1508539"/>
              <a:gd name="connsiteY111" fmla="*/ 1963269 h 6858000"/>
              <a:gd name="connsiteX112" fmla="*/ 363059 w 1508539"/>
              <a:gd name="connsiteY112" fmla="*/ 1906352 h 6858000"/>
              <a:gd name="connsiteX113" fmla="*/ 339616 w 1508539"/>
              <a:gd name="connsiteY113" fmla="*/ 1861531 h 6858000"/>
              <a:gd name="connsiteX114" fmla="*/ 293415 w 1508539"/>
              <a:gd name="connsiteY114" fmla="*/ 1732919 h 6858000"/>
              <a:gd name="connsiteX115" fmla="*/ 265726 w 1508539"/>
              <a:gd name="connsiteY115" fmla="*/ 1663540 h 6858000"/>
              <a:gd name="connsiteX116" fmla="*/ 264852 w 1508539"/>
              <a:gd name="connsiteY116" fmla="*/ 1615777 h 6858000"/>
              <a:gd name="connsiteX117" fmla="*/ 245647 w 1508539"/>
              <a:gd name="connsiteY117" fmla="*/ 1563678 h 6858000"/>
              <a:gd name="connsiteX118" fmla="*/ 258727 w 1508539"/>
              <a:gd name="connsiteY118" fmla="*/ 1519474 h 6858000"/>
              <a:gd name="connsiteX119" fmla="*/ 251469 w 1508539"/>
              <a:gd name="connsiteY119" fmla="*/ 1477995 h 6858000"/>
              <a:gd name="connsiteX120" fmla="*/ 237554 w 1508539"/>
              <a:gd name="connsiteY120" fmla="*/ 1373769 h 6858000"/>
              <a:gd name="connsiteX121" fmla="*/ 245861 w 1508539"/>
              <a:gd name="connsiteY121" fmla="*/ 1307086 h 6858000"/>
              <a:gd name="connsiteX122" fmla="*/ 247049 w 1508539"/>
              <a:gd name="connsiteY122" fmla="*/ 1189033 h 6858000"/>
              <a:gd name="connsiteX123" fmla="*/ 251734 w 1508539"/>
              <a:gd name="connsiteY123" fmla="*/ 1168288 h 6858000"/>
              <a:gd name="connsiteX124" fmla="*/ 244016 w 1508539"/>
              <a:gd name="connsiteY124" fmla="*/ 1142577 h 6858000"/>
              <a:gd name="connsiteX125" fmla="*/ 233322 w 1508539"/>
              <a:gd name="connsiteY125" fmla="*/ 1088484 h 6858000"/>
              <a:gd name="connsiteX126" fmla="*/ 222058 w 1508539"/>
              <a:gd name="connsiteY126" fmla="*/ 1016103 h 6858000"/>
              <a:gd name="connsiteX127" fmla="*/ 223514 w 1508539"/>
              <a:gd name="connsiteY127" fmla="*/ 932283 h 6858000"/>
              <a:gd name="connsiteX128" fmla="*/ 225750 w 1508539"/>
              <a:gd name="connsiteY128" fmla="*/ 915925 h 6858000"/>
              <a:gd name="connsiteX129" fmla="*/ 218379 w 1508539"/>
              <a:gd name="connsiteY129" fmla="*/ 896999 h 6858000"/>
              <a:gd name="connsiteX130" fmla="*/ 187787 w 1508539"/>
              <a:gd name="connsiteY130" fmla="*/ 821517 h 6858000"/>
              <a:gd name="connsiteX131" fmla="*/ 166737 w 1508539"/>
              <a:gd name="connsiteY131" fmla="*/ 751353 h 6858000"/>
              <a:gd name="connsiteX132" fmla="*/ 166295 w 1508539"/>
              <a:gd name="connsiteY132" fmla="*/ 721230 h 6858000"/>
              <a:gd name="connsiteX133" fmla="*/ 151966 w 1508539"/>
              <a:gd name="connsiteY133" fmla="*/ 681659 h 6858000"/>
              <a:gd name="connsiteX134" fmla="*/ 137385 w 1508539"/>
              <a:gd name="connsiteY134" fmla="*/ 635218 h 6858000"/>
              <a:gd name="connsiteX135" fmla="*/ 142396 w 1508539"/>
              <a:gd name="connsiteY135" fmla="*/ 613763 h 6858000"/>
              <a:gd name="connsiteX136" fmla="*/ 128338 w 1508539"/>
              <a:gd name="connsiteY136" fmla="*/ 598582 h 6858000"/>
              <a:gd name="connsiteX137" fmla="*/ 128019 w 1508539"/>
              <a:gd name="connsiteY137" fmla="*/ 576846 h 6858000"/>
              <a:gd name="connsiteX138" fmla="*/ 107645 w 1508539"/>
              <a:gd name="connsiteY138" fmla="*/ 530055 h 6858000"/>
              <a:gd name="connsiteX139" fmla="*/ 106893 w 1508539"/>
              <a:gd name="connsiteY139" fmla="*/ 465389 h 6858000"/>
              <a:gd name="connsiteX140" fmla="*/ 89816 w 1508539"/>
              <a:gd name="connsiteY140" fmla="*/ 424699 h 6858000"/>
              <a:gd name="connsiteX141" fmla="*/ 90191 w 1508539"/>
              <a:gd name="connsiteY141" fmla="*/ 404917 h 6858000"/>
              <a:gd name="connsiteX142" fmla="*/ 70148 w 1508539"/>
              <a:gd name="connsiteY142" fmla="*/ 367211 h 6858000"/>
              <a:gd name="connsiteX143" fmla="*/ 36452 w 1508539"/>
              <a:gd name="connsiteY143" fmla="*/ 268519 h 6858000"/>
              <a:gd name="connsiteX144" fmla="*/ 23935 w 1508539"/>
              <a:gd name="connsiteY144" fmla="*/ 160886 h 6858000"/>
              <a:gd name="connsiteX145" fmla="*/ 19312 w 1508539"/>
              <a:gd name="connsiteY145" fmla="*/ 47336 h 6858000"/>
              <a:gd name="connsiteX146" fmla="*/ 0 w 1508539"/>
              <a:gd name="connsiteY146"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169039 w 1508539"/>
              <a:gd name="connsiteY14" fmla="*/ 6553006 h 6858000"/>
              <a:gd name="connsiteX15" fmla="*/ 215389 w 1508539"/>
              <a:gd name="connsiteY15" fmla="*/ 6478062 h 6858000"/>
              <a:gd name="connsiteX16" fmla="*/ 226078 w 1508539"/>
              <a:gd name="connsiteY16" fmla="*/ 6460325 h 6858000"/>
              <a:gd name="connsiteX17" fmla="*/ 233311 w 1508539"/>
              <a:gd name="connsiteY17" fmla="*/ 6451488 h 6858000"/>
              <a:gd name="connsiteX18" fmla="*/ 234746 w 1508539"/>
              <a:gd name="connsiteY18" fmla="*/ 6451348 h 6858000"/>
              <a:gd name="connsiteX19" fmla="*/ 239104 w 1508539"/>
              <a:gd name="connsiteY19" fmla="*/ 6414240 h 6858000"/>
              <a:gd name="connsiteX20" fmla="*/ 241880 w 1508539"/>
              <a:gd name="connsiteY20" fmla="*/ 6384857 h 6858000"/>
              <a:gd name="connsiteX21" fmla="*/ 240591 w 1508539"/>
              <a:gd name="connsiteY21" fmla="*/ 6367510 h 6858000"/>
              <a:gd name="connsiteX22" fmla="*/ 244471 w 1508539"/>
              <a:gd name="connsiteY22" fmla="*/ 6349778 h 6858000"/>
              <a:gd name="connsiteX23" fmla="*/ 246136 w 1508539"/>
              <a:gd name="connsiteY23" fmla="*/ 6348250 h 6858000"/>
              <a:gd name="connsiteX24" fmla="*/ 262170 w 1508539"/>
              <a:gd name="connsiteY24" fmla="*/ 6281972 h 6858000"/>
              <a:gd name="connsiteX25" fmla="*/ 272933 w 1508539"/>
              <a:gd name="connsiteY25" fmla="*/ 6211940 h 6858000"/>
              <a:gd name="connsiteX26" fmla="*/ 314428 w 1508539"/>
              <a:gd name="connsiteY26" fmla="*/ 6113913 h 6858000"/>
              <a:gd name="connsiteX27" fmla="*/ 318721 w 1508539"/>
              <a:gd name="connsiteY27" fmla="*/ 6028119 h 6858000"/>
              <a:gd name="connsiteX28" fmla="*/ 345501 w 1508539"/>
              <a:gd name="connsiteY28" fmla="*/ 5934687 h 6858000"/>
              <a:gd name="connsiteX29" fmla="*/ 379513 w 1508539"/>
              <a:gd name="connsiteY29" fmla="*/ 5765594 h 6858000"/>
              <a:gd name="connsiteX30" fmla="*/ 411349 w 1508539"/>
              <a:gd name="connsiteY30" fmla="*/ 5693685 h 6858000"/>
              <a:gd name="connsiteX31" fmla="*/ 431404 w 1508539"/>
              <a:gd name="connsiteY31" fmla="*/ 5665173 h 6858000"/>
              <a:gd name="connsiteX32" fmla="*/ 465121 w 1508539"/>
              <a:gd name="connsiteY32" fmla="*/ 5563435 h 6858000"/>
              <a:gd name="connsiteX33" fmla="*/ 494626 w 1508539"/>
              <a:gd name="connsiteY33" fmla="*/ 5476393 h 6858000"/>
              <a:gd name="connsiteX34" fmla="*/ 525819 w 1508539"/>
              <a:gd name="connsiteY34" fmla="*/ 5396260 h 6858000"/>
              <a:gd name="connsiteX35" fmla="*/ 541800 w 1508539"/>
              <a:gd name="connsiteY35" fmla="*/ 5330009 h 6858000"/>
              <a:gd name="connsiteX36" fmla="*/ 575293 w 1508539"/>
              <a:gd name="connsiteY36" fmla="*/ 5273739 h 6858000"/>
              <a:gd name="connsiteX37" fmla="*/ 584892 w 1508539"/>
              <a:gd name="connsiteY37" fmla="*/ 5241779 h 6858000"/>
              <a:gd name="connsiteX38" fmla="*/ 596118 w 1508539"/>
              <a:gd name="connsiteY38" fmla="*/ 5225268 h 6858000"/>
              <a:gd name="connsiteX39" fmla="*/ 597138 w 1508539"/>
              <a:gd name="connsiteY39" fmla="*/ 5217684 h 6858000"/>
              <a:gd name="connsiteX40" fmla="*/ 604479 w 1508539"/>
              <a:gd name="connsiteY40" fmla="*/ 5193377 h 6858000"/>
              <a:gd name="connsiteX41" fmla="*/ 607782 w 1508539"/>
              <a:gd name="connsiteY41" fmla="*/ 5179288 h 6858000"/>
              <a:gd name="connsiteX42" fmla="*/ 608766 w 1508539"/>
              <a:gd name="connsiteY42" fmla="*/ 5173621 h 6858000"/>
              <a:gd name="connsiteX43" fmla="*/ 604400 w 1508539"/>
              <a:gd name="connsiteY43" fmla="*/ 5159961 h 6858000"/>
              <a:gd name="connsiteX44" fmla="*/ 611077 w 1508539"/>
              <a:gd name="connsiteY44" fmla="*/ 5144295 h 6858000"/>
              <a:gd name="connsiteX45" fmla="*/ 608010 w 1508539"/>
              <a:gd name="connsiteY45" fmla="*/ 5125185 h 6858000"/>
              <a:gd name="connsiteX46" fmla="*/ 614840 w 1508539"/>
              <a:gd name="connsiteY46" fmla="*/ 5121884 h 6858000"/>
              <a:gd name="connsiteX47" fmla="*/ 621876 w 1508539"/>
              <a:gd name="connsiteY47" fmla="*/ 5067850 h 6858000"/>
              <a:gd name="connsiteX48" fmla="*/ 624607 w 1508539"/>
              <a:gd name="connsiteY48" fmla="*/ 5060861 h 6858000"/>
              <a:gd name="connsiteX49" fmla="*/ 621311 w 1508539"/>
              <a:gd name="connsiteY49" fmla="*/ 5034192 h 6858000"/>
              <a:gd name="connsiteX50" fmla="*/ 622865 w 1508539"/>
              <a:gd name="connsiteY50" fmla="*/ 4993030 h 6858000"/>
              <a:gd name="connsiteX51" fmla="*/ 629774 w 1508539"/>
              <a:gd name="connsiteY51" fmla="*/ 4946844 h 6858000"/>
              <a:gd name="connsiteX52" fmla="*/ 625630 w 1508539"/>
              <a:gd name="connsiteY52" fmla="*/ 4932692 h 6858000"/>
              <a:gd name="connsiteX53" fmla="*/ 641033 w 1508539"/>
              <a:gd name="connsiteY53" fmla="*/ 4858827 h 6858000"/>
              <a:gd name="connsiteX54" fmla="*/ 646936 w 1508539"/>
              <a:gd name="connsiteY54" fmla="*/ 4821170 h 6858000"/>
              <a:gd name="connsiteX55" fmla="*/ 651669 w 1508539"/>
              <a:gd name="connsiteY55" fmla="*/ 4780965 h 6858000"/>
              <a:gd name="connsiteX56" fmla="*/ 652962 w 1508539"/>
              <a:gd name="connsiteY56" fmla="*/ 4750867 h 6858000"/>
              <a:gd name="connsiteX57" fmla="*/ 650769 w 1508539"/>
              <a:gd name="connsiteY57" fmla="*/ 4690749 h 6858000"/>
              <a:gd name="connsiteX58" fmla="*/ 646249 w 1508539"/>
              <a:gd name="connsiteY58" fmla="*/ 4584173 h 6858000"/>
              <a:gd name="connsiteX59" fmla="*/ 641332 w 1508539"/>
              <a:gd name="connsiteY59" fmla="*/ 4444346 h 6858000"/>
              <a:gd name="connsiteX60" fmla="*/ 637897 w 1508539"/>
              <a:gd name="connsiteY60" fmla="*/ 4375228 h 6858000"/>
              <a:gd name="connsiteX61" fmla="*/ 618550 w 1508539"/>
              <a:gd name="connsiteY61" fmla="*/ 4214165 h 6858000"/>
              <a:gd name="connsiteX62" fmla="*/ 622623 w 1508539"/>
              <a:gd name="connsiteY62" fmla="*/ 4090296 h 6858000"/>
              <a:gd name="connsiteX63" fmla="*/ 607879 w 1508539"/>
              <a:gd name="connsiteY63" fmla="*/ 4033999 h 6858000"/>
              <a:gd name="connsiteX64" fmla="*/ 609028 w 1508539"/>
              <a:gd name="connsiteY64" fmla="*/ 4031933 h 6858000"/>
              <a:gd name="connsiteX65" fmla="*/ 607604 w 1508539"/>
              <a:gd name="connsiteY65" fmla="*/ 4013953 h 6858000"/>
              <a:gd name="connsiteX66" fmla="*/ 593899 w 1508539"/>
              <a:gd name="connsiteY66" fmla="*/ 3974753 h 6858000"/>
              <a:gd name="connsiteX67" fmla="*/ 595497 w 1508539"/>
              <a:gd name="connsiteY67" fmla="*/ 3969950 h 6858000"/>
              <a:gd name="connsiteX68" fmla="*/ 588919 w 1508539"/>
              <a:gd name="connsiteY68" fmla="*/ 3933779 h 6858000"/>
              <a:gd name="connsiteX69" fmla="*/ 590250 w 1508539"/>
              <a:gd name="connsiteY69" fmla="*/ 3933093 h 6858000"/>
              <a:gd name="connsiteX70" fmla="*/ 594604 w 1508539"/>
              <a:gd name="connsiteY70" fmla="*/ 3922082 h 6858000"/>
              <a:gd name="connsiteX71" fmla="*/ 599682 w 1508539"/>
              <a:gd name="connsiteY71" fmla="*/ 3901461 h 6858000"/>
              <a:gd name="connsiteX72" fmla="*/ 622276 w 1508539"/>
              <a:gd name="connsiteY72" fmla="*/ 3813873 h 6858000"/>
              <a:gd name="connsiteX73" fmla="*/ 621701 w 1508539"/>
              <a:gd name="connsiteY73" fmla="*/ 3806161 h 6858000"/>
              <a:gd name="connsiteX74" fmla="*/ 622008 w 1508539"/>
              <a:gd name="connsiteY74" fmla="*/ 3805957 h 6858000"/>
              <a:gd name="connsiteX75" fmla="*/ 622035 w 1508539"/>
              <a:gd name="connsiteY75" fmla="*/ 3797724 h 6858000"/>
              <a:gd name="connsiteX76" fmla="*/ 620650 w 1508539"/>
              <a:gd name="connsiteY76" fmla="*/ 3792098 h 6858000"/>
              <a:gd name="connsiteX77" fmla="*/ 619534 w 1508539"/>
              <a:gd name="connsiteY77" fmla="*/ 3777135 h 6858000"/>
              <a:gd name="connsiteX78" fmla="*/ 621267 w 1508539"/>
              <a:gd name="connsiteY78" fmla="*/ 3771656 h 6858000"/>
              <a:gd name="connsiteX79" fmla="*/ 625010 w 1508539"/>
              <a:gd name="connsiteY79" fmla="*/ 3769007 h 6858000"/>
              <a:gd name="connsiteX80" fmla="*/ 624476 w 1508539"/>
              <a:gd name="connsiteY80" fmla="*/ 3767709 h 6858000"/>
              <a:gd name="connsiteX81" fmla="*/ 633172 w 1508539"/>
              <a:gd name="connsiteY81" fmla="*/ 3738082 h 6858000"/>
              <a:gd name="connsiteX82" fmla="*/ 640518 w 1508539"/>
              <a:gd name="connsiteY82" fmla="*/ 3673397 h 6858000"/>
              <a:gd name="connsiteX83" fmla="*/ 639814 w 1508539"/>
              <a:gd name="connsiteY83" fmla="*/ 3637109 h 6858000"/>
              <a:gd name="connsiteX84" fmla="*/ 643257 w 1508539"/>
              <a:gd name="connsiteY84" fmla="*/ 3536883 h 6858000"/>
              <a:gd name="connsiteX85" fmla="*/ 650795 w 1508539"/>
              <a:gd name="connsiteY85" fmla="*/ 3435652 h 6858000"/>
              <a:gd name="connsiteX86" fmla="*/ 652466 w 1508539"/>
              <a:gd name="connsiteY86" fmla="*/ 3307769 h 6858000"/>
              <a:gd name="connsiteX87" fmla="*/ 670029 w 1508539"/>
              <a:gd name="connsiteY87" fmla="*/ 3250522 h 6858000"/>
              <a:gd name="connsiteX88" fmla="*/ 670454 w 1508539"/>
              <a:gd name="connsiteY88" fmla="*/ 3229163 h 6858000"/>
              <a:gd name="connsiteX89" fmla="*/ 672277 w 1508539"/>
              <a:gd name="connsiteY89" fmla="*/ 3217217 h 6858000"/>
              <a:gd name="connsiteX90" fmla="*/ 659112 w 1508539"/>
              <a:gd name="connsiteY90" fmla="*/ 3183755 h 6858000"/>
              <a:gd name="connsiteX91" fmla="*/ 659613 w 1508539"/>
              <a:gd name="connsiteY91" fmla="*/ 3178642 h 6858000"/>
              <a:gd name="connsiteX92" fmla="*/ 647213 w 1508539"/>
              <a:gd name="connsiteY92" fmla="*/ 3158586 h 6858000"/>
              <a:gd name="connsiteX93" fmla="*/ 632398 w 1508539"/>
              <a:gd name="connsiteY93" fmla="*/ 3129034 h 6858000"/>
              <a:gd name="connsiteX94" fmla="*/ 633063 w 1508539"/>
              <a:gd name="connsiteY94" fmla="*/ 3126682 h 6858000"/>
              <a:gd name="connsiteX95" fmla="*/ 623931 w 1508539"/>
              <a:gd name="connsiteY95" fmla="*/ 3114519 h 6858000"/>
              <a:gd name="connsiteX96" fmla="*/ 610540 w 1508539"/>
              <a:gd name="connsiteY96" fmla="*/ 3106272 h 6858000"/>
              <a:gd name="connsiteX97" fmla="*/ 583270 w 1508539"/>
              <a:gd name="connsiteY97" fmla="*/ 2958185 h 6858000"/>
              <a:gd name="connsiteX98" fmla="*/ 525884 w 1508539"/>
              <a:gd name="connsiteY98" fmla="*/ 2762989 h 6858000"/>
              <a:gd name="connsiteX99" fmla="*/ 474802 w 1508539"/>
              <a:gd name="connsiteY99" fmla="*/ 2554718 h 6858000"/>
              <a:gd name="connsiteX100" fmla="*/ 454896 w 1508539"/>
              <a:gd name="connsiteY100" fmla="*/ 2485734 h 6858000"/>
              <a:gd name="connsiteX101" fmla="*/ 445619 w 1508539"/>
              <a:gd name="connsiteY101" fmla="*/ 2447068 h 6858000"/>
              <a:gd name="connsiteX102" fmla="*/ 432580 w 1508539"/>
              <a:gd name="connsiteY102" fmla="*/ 2425819 h 6858000"/>
              <a:gd name="connsiteX103" fmla="*/ 438579 w 1508539"/>
              <a:gd name="connsiteY103" fmla="*/ 2402874 h 6858000"/>
              <a:gd name="connsiteX104" fmla="*/ 441191 w 1508539"/>
              <a:gd name="connsiteY104" fmla="*/ 2381443 h 6858000"/>
              <a:gd name="connsiteX105" fmla="*/ 417520 w 1508539"/>
              <a:gd name="connsiteY105" fmla="*/ 2261920 h 6858000"/>
              <a:gd name="connsiteX106" fmla="*/ 407407 w 1508539"/>
              <a:gd name="connsiteY106" fmla="*/ 2195378 h 6858000"/>
              <a:gd name="connsiteX107" fmla="*/ 391624 w 1508539"/>
              <a:gd name="connsiteY107" fmla="*/ 2155135 h 6858000"/>
              <a:gd name="connsiteX108" fmla="*/ 389082 w 1508539"/>
              <a:gd name="connsiteY108" fmla="*/ 2118008 h 6858000"/>
              <a:gd name="connsiteX109" fmla="*/ 390075 w 1508539"/>
              <a:gd name="connsiteY109" fmla="*/ 2050531 h 6858000"/>
              <a:gd name="connsiteX110" fmla="*/ 381881 w 1508539"/>
              <a:gd name="connsiteY110" fmla="*/ 1963269 h 6858000"/>
              <a:gd name="connsiteX111" fmla="*/ 363059 w 1508539"/>
              <a:gd name="connsiteY111" fmla="*/ 1906352 h 6858000"/>
              <a:gd name="connsiteX112" fmla="*/ 339616 w 1508539"/>
              <a:gd name="connsiteY112" fmla="*/ 1861531 h 6858000"/>
              <a:gd name="connsiteX113" fmla="*/ 293415 w 1508539"/>
              <a:gd name="connsiteY113" fmla="*/ 1732919 h 6858000"/>
              <a:gd name="connsiteX114" fmla="*/ 265726 w 1508539"/>
              <a:gd name="connsiteY114" fmla="*/ 1663540 h 6858000"/>
              <a:gd name="connsiteX115" fmla="*/ 264852 w 1508539"/>
              <a:gd name="connsiteY115" fmla="*/ 1615777 h 6858000"/>
              <a:gd name="connsiteX116" fmla="*/ 245647 w 1508539"/>
              <a:gd name="connsiteY116" fmla="*/ 1563678 h 6858000"/>
              <a:gd name="connsiteX117" fmla="*/ 258727 w 1508539"/>
              <a:gd name="connsiteY117" fmla="*/ 1519474 h 6858000"/>
              <a:gd name="connsiteX118" fmla="*/ 251469 w 1508539"/>
              <a:gd name="connsiteY118" fmla="*/ 1477995 h 6858000"/>
              <a:gd name="connsiteX119" fmla="*/ 237554 w 1508539"/>
              <a:gd name="connsiteY119" fmla="*/ 1373769 h 6858000"/>
              <a:gd name="connsiteX120" fmla="*/ 245861 w 1508539"/>
              <a:gd name="connsiteY120" fmla="*/ 1307086 h 6858000"/>
              <a:gd name="connsiteX121" fmla="*/ 247049 w 1508539"/>
              <a:gd name="connsiteY121" fmla="*/ 1189033 h 6858000"/>
              <a:gd name="connsiteX122" fmla="*/ 251734 w 1508539"/>
              <a:gd name="connsiteY122" fmla="*/ 1168288 h 6858000"/>
              <a:gd name="connsiteX123" fmla="*/ 244016 w 1508539"/>
              <a:gd name="connsiteY123" fmla="*/ 1142577 h 6858000"/>
              <a:gd name="connsiteX124" fmla="*/ 233322 w 1508539"/>
              <a:gd name="connsiteY124" fmla="*/ 1088484 h 6858000"/>
              <a:gd name="connsiteX125" fmla="*/ 222058 w 1508539"/>
              <a:gd name="connsiteY125" fmla="*/ 1016103 h 6858000"/>
              <a:gd name="connsiteX126" fmla="*/ 223514 w 1508539"/>
              <a:gd name="connsiteY126" fmla="*/ 932283 h 6858000"/>
              <a:gd name="connsiteX127" fmla="*/ 225750 w 1508539"/>
              <a:gd name="connsiteY127" fmla="*/ 915925 h 6858000"/>
              <a:gd name="connsiteX128" fmla="*/ 218379 w 1508539"/>
              <a:gd name="connsiteY128" fmla="*/ 896999 h 6858000"/>
              <a:gd name="connsiteX129" fmla="*/ 187787 w 1508539"/>
              <a:gd name="connsiteY129" fmla="*/ 821517 h 6858000"/>
              <a:gd name="connsiteX130" fmla="*/ 166737 w 1508539"/>
              <a:gd name="connsiteY130" fmla="*/ 751353 h 6858000"/>
              <a:gd name="connsiteX131" fmla="*/ 166295 w 1508539"/>
              <a:gd name="connsiteY131" fmla="*/ 721230 h 6858000"/>
              <a:gd name="connsiteX132" fmla="*/ 151966 w 1508539"/>
              <a:gd name="connsiteY132" fmla="*/ 681659 h 6858000"/>
              <a:gd name="connsiteX133" fmla="*/ 137385 w 1508539"/>
              <a:gd name="connsiteY133" fmla="*/ 635218 h 6858000"/>
              <a:gd name="connsiteX134" fmla="*/ 142396 w 1508539"/>
              <a:gd name="connsiteY134" fmla="*/ 613763 h 6858000"/>
              <a:gd name="connsiteX135" fmla="*/ 128338 w 1508539"/>
              <a:gd name="connsiteY135" fmla="*/ 598582 h 6858000"/>
              <a:gd name="connsiteX136" fmla="*/ 128019 w 1508539"/>
              <a:gd name="connsiteY136" fmla="*/ 576846 h 6858000"/>
              <a:gd name="connsiteX137" fmla="*/ 107645 w 1508539"/>
              <a:gd name="connsiteY137" fmla="*/ 530055 h 6858000"/>
              <a:gd name="connsiteX138" fmla="*/ 106893 w 1508539"/>
              <a:gd name="connsiteY138" fmla="*/ 465389 h 6858000"/>
              <a:gd name="connsiteX139" fmla="*/ 89816 w 1508539"/>
              <a:gd name="connsiteY139" fmla="*/ 424699 h 6858000"/>
              <a:gd name="connsiteX140" fmla="*/ 90191 w 1508539"/>
              <a:gd name="connsiteY140" fmla="*/ 404917 h 6858000"/>
              <a:gd name="connsiteX141" fmla="*/ 70148 w 1508539"/>
              <a:gd name="connsiteY141" fmla="*/ 367211 h 6858000"/>
              <a:gd name="connsiteX142" fmla="*/ 36452 w 1508539"/>
              <a:gd name="connsiteY142" fmla="*/ 268519 h 6858000"/>
              <a:gd name="connsiteX143" fmla="*/ 23935 w 1508539"/>
              <a:gd name="connsiteY143" fmla="*/ 160886 h 6858000"/>
              <a:gd name="connsiteX144" fmla="*/ 19312 w 1508539"/>
              <a:gd name="connsiteY144" fmla="*/ 47336 h 6858000"/>
              <a:gd name="connsiteX145" fmla="*/ 0 w 1508539"/>
              <a:gd name="connsiteY145"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201349 w 1508539"/>
              <a:gd name="connsiteY14" fmla="*/ 6530567 h 6858000"/>
              <a:gd name="connsiteX15" fmla="*/ 215389 w 1508539"/>
              <a:gd name="connsiteY15" fmla="*/ 6478062 h 6858000"/>
              <a:gd name="connsiteX16" fmla="*/ 226078 w 1508539"/>
              <a:gd name="connsiteY16" fmla="*/ 6460325 h 6858000"/>
              <a:gd name="connsiteX17" fmla="*/ 233311 w 1508539"/>
              <a:gd name="connsiteY17" fmla="*/ 6451488 h 6858000"/>
              <a:gd name="connsiteX18" fmla="*/ 234746 w 1508539"/>
              <a:gd name="connsiteY18" fmla="*/ 6451348 h 6858000"/>
              <a:gd name="connsiteX19" fmla="*/ 239104 w 1508539"/>
              <a:gd name="connsiteY19" fmla="*/ 6414240 h 6858000"/>
              <a:gd name="connsiteX20" fmla="*/ 241880 w 1508539"/>
              <a:gd name="connsiteY20" fmla="*/ 6384857 h 6858000"/>
              <a:gd name="connsiteX21" fmla="*/ 240591 w 1508539"/>
              <a:gd name="connsiteY21" fmla="*/ 6367510 h 6858000"/>
              <a:gd name="connsiteX22" fmla="*/ 244471 w 1508539"/>
              <a:gd name="connsiteY22" fmla="*/ 6349778 h 6858000"/>
              <a:gd name="connsiteX23" fmla="*/ 246136 w 1508539"/>
              <a:gd name="connsiteY23" fmla="*/ 6348250 h 6858000"/>
              <a:gd name="connsiteX24" fmla="*/ 262170 w 1508539"/>
              <a:gd name="connsiteY24" fmla="*/ 6281972 h 6858000"/>
              <a:gd name="connsiteX25" fmla="*/ 272933 w 1508539"/>
              <a:gd name="connsiteY25" fmla="*/ 6211940 h 6858000"/>
              <a:gd name="connsiteX26" fmla="*/ 314428 w 1508539"/>
              <a:gd name="connsiteY26" fmla="*/ 6113913 h 6858000"/>
              <a:gd name="connsiteX27" fmla="*/ 318721 w 1508539"/>
              <a:gd name="connsiteY27" fmla="*/ 6028119 h 6858000"/>
              <a:gd name="connsiteX28" fmla="*/ 345501 w 1508539"/>
              <a:gd name="connsiteY28" fmla="*/ 5934687 h 6858000"/>
              <a:gd name="connsiteX29" fmla="*/ 379513 w 1508539"/>
              <a:gd name="connsiteY29" fmla="*/ 5765594 h 6858000"/>
              <a:gd name="connsiteX30" fmla="*/ 411349 w 1508539"/>
              <a:gd name="connsiteY30" fmla="*/ 5693685 h 6858000"/>
              <a:gd name="connsiteX31" fmla="*/ 431404 w 1508539"/>
              <a:gd name="connsiteY31" fmla="*/ 5665173 h 6858000"/>
              <a:gd name="connsiteX32" fmla="*/ 465121 w 1508539"/>
              <a:gd name="connsiteY32" fmla="*/ 5563435 h 6858000"/>
              <a:gd name="connsiteX33" fmla="*/ 494626 w 1508539"/>
              <a:gd name="connsiteY33" fmla="*/ 5476393 h 6858000"/>
              <a:gd name="connsiteX34" fmla="*/ 525819 w 1508539"/>
              <a:gd name="connsiteY34" fmla="*/ 5396260 h 6858000"/>
              <a:gd name="connsiteX35" fmla="*/ 541800 w 1508539"/>
              <a:gd name="connsiteY35" fmla="*/ 5330009 h 6858000"/>
              <a:gd name="connsiteX36" fmla="*/ 575293 w 1508539"/>
              <a:gd name="connsiteY36" fmla="*/ 5273739 h 6858000"/>
              <a:gd name="connsiteX37" fmla="*/ 584892 w 1508539"/>
              <a:gd name="connsiteY37" fmla="*/ 5241779 h 6858000"/>
              <a:gd name="connsiteX38" fmla="*/ 596118 w 1508539"/>
              <a:gd name="connsiteY38" fmla="*/ 5225268 h 6858000"/>
              <a:gd name="connsiteX39" fmla="*/ 597138 w 1508539"/>
              <a:gd name="connsiteY39" fmla="*/ 5217684 h 6858000"/>
              <a:gd name="connsiteX40" fmla="*/ 604479 w 1508539"/>
              <a:gd name="connsiteY40" fmla="*/ 5193377 h 6858000"/>
              <a:gd name="connsiteX41" fmla="*/ 607782 w 1508539"/>
              <a:gd name="connsiteY41" fmla="*/ 5179288 h 6858000"/>
              <a:gd name="connsiteX42" fmla="*/ 608766 w 1508539"/>
              <a:gd name="connsiteY42" fmla="*/ 5173621 h 6858000"/>
              <a:gd name="connsiteX43" fmla="*/ 604400 w 1508539"/>
              <a:gd name="connsiteY43" fmla="*/ 5159961 h 6858000"/>
              <a:gd name="connsiteX44" fmla="*/ 611077 w 1508539"/>
              <a:gd name="connsiteY44" fmla="*/ 5144295 h 6858000"/>
              <a:gd name="connsiteX45" fmla="*/ 608010 w 1508539"/>
              <a:gd name="connsiteY45" fmla="*/ 5125185 h 6858000"/>
              <a:gd name="connsiteX46" fmla="*/ 614840 w 1508539"/>
              <a:gd name="connsiteY46" fmla="*/ 5121884 h 6858000"/>
              <a:gd name="connsiteX47" fmla="*/ 621876 w 1508539"/>
              <a:gd name="connsiteY47" fmla="*/ 5067850 h 6858000"/>
              <a:gd name="connsiteX48" fmla="*/ 624607 w 1508539"/>
              <a:gd name="connsiteY48" fmla="*/ 5060861 h 6858000"/>
              <a:gd name="connsiteX49" fmla="*/ 621311 w 1508539"/>
              <a:gd name="connsiteY49" fmla="*/ 5034192 h 6858000"/>
              <a:gd name="connsiteX50" fmla="*/ 622865 w 1508539"/>
              <a:gd name="connsiteY50" fmla="*/ 4993030 h 6858000"/>
              <a:gd name="connsiteX51" fmla="*/ 629774 w 1508539"/>
              <a:gd name="connsiteY51" fmla="*/ 4946844 h 6858000"/>
              <a:gd name="connsiteX52" fmla="*/ 625630 w 1508539"/>
              <a:gd name="connsiteY52" fmla="*/ 4932692 h 6858000"/>
              <a:gd name="connsiteX53" fmla="*/ 641033 w 1508539"/>
              <a:gd name="connsiteY53" fmla="*/ 4858827 h 6858000"/>
              <a:gd name="connsiteX54" fmla="*/ 646936 w 1508539"/>
              <a:gd name="connsiteY54" fmla="*/ 4821170 h 6858000"/>
              <a:gd name="connsiteX55" fmla="*/ 651669 w 1508539"/>
              <a:gd name="connsiteY55" fmla="*/ 4780965 h 6858000"/>
              <a:gd name="connsiteX56" fmla="*/ 652962 w 1508539"/>
              <a:gd name="connsiteY56" fmla="*/ 4750867 h 6858000"/>
              <a:gd name="connsiteX57" fmla="*/ 650769 w 1508539"/>
              <a:gd name="connsiteY57" fmla="*/ 4690749 h 6858000"/>
              <a:gd name="connsiteX58" fmla="*/ 646249 w 1508539"/>
              <a:gd name="connsiteY58" fmla="*/ 4584173 h 6858000"/>
              <a:gd name="connsiteX59" fmla="*/ 641332 w 1508539"/>
              <a:gd name="connsiteY59" fmla="*/ 4444346 h 6858000"/>
              <a:gd name="connsiteX60" fmla="*/ 637897 w 1508539"/>
              <a:gd name="connsiteY60" fmla="*/ 4375228 h 6858000"/>
              <a:gd name="connsiteX61" fmla="*/ 618550 w 1508539"/>
              <a:gd name="connsiteY61" fmla="*/ 4214165 h 6858000"/>
              <a:gd name="connsiteX62" fmla="*/ 622623 w 1508539"/>
              <a:gd name="connsiteY62" fmla="*/ 4090296 h 6858000"/>
              <a:gd name="connsiteX63" fmla="*/ 607879 w 1508539"/>
              <a:gd name="connsiteY63" fmla="*/ 4033999 h 6858000"/>
              <a:gd name="connsiteX64" fmla="*/ 609028 w 1508539"/>
              <a:gd name="connsiteY64" fmla="*/ 4031933 h 6858000"/>
              <a:gd name="connsiteX65" fmla="*/ 607604 w 1508539"/>
              <a:gd name="connsiteY65" fmla="*/ 4013953 h 6858000"/>
              <a:gd name="connsiteX66" fmla="*/ 593899 w 1508539"/>
              <a:gd name="connsiteY66" fmla="*/ 3974753 h 6858000"/>
              <a:gd name="connsiteX67" fmla="*/ 595497 w 1508539"/>
              <a:gd name="connsiteY67" fmla="*/ 3969950 h 6858000"/>
              <a:gd name="connsiteX68" fmla="*/ 588919 w 1508539"/>
              <a:gd name="connsiteY68" fmla="*/ 3933779 h 6858000"/>
              <a:gd name="connsiteX69" fmla="*/ 590250 w 1508539"/>
              <a:gd name="connsiteY69" fmla="*/ 3933093 h 6858000"/>
              <a:gd name="connsiteX70" fmla="*/ 594604 w 1508539"/>
              <a:gd name="connsiteY70" fmla="*/ 3922082 h 6858000"/>
              <a:gd name="connsiteX71" fmla="*/ 599682 w 1508539"/>
              <a:gd name="connsiteY71" fmla="*/ 3901461 h 6858000"/>
              <a:gd name="connsiteX72" fmla="*/ 622276 w 1508539"/>
              <a:gd name="connsiteY72" fmla="*/ 3813873 h 6858000"/>
              <a:gd name="connsiteX73" fmla="*/ 621701 w 1508539"/>
              <a:gd name="connsiteY73" fmla="*/ 3806161 h 6858000"/>
              <a:gd name="connsiteX74" fmla="*/ 622008 w 1508539"/>
              <a:gd name="connsiteY74" fmla="*/ 3805957 h 6858000"/>
              <a:gd name="connsiteX75" fmla="*/ 622035 w 1508539"/>
              <a:gd name="connsiteY75" fmla="*/ 3797724 h 6858000"/>
              <a:gd name="connsiteX76" fmla="*/ 620650 w 1508539"/>
              <a:gd name="connsiteY76" fmla="*/ 3792098 h 6858000"/>
              <a:gd name="connsiteX77" fmla="*/ 619534 w 1508539"/>
              <a:gd name="connsiteY77" fmla="*/ 3777135 h 6858000"/>
              <a:gd name="connsiteX78" fmla="*/ 621267 w 1508539"/>
              <a:gd name="connsiteY78" fmla="*/ 3771656 h 6858000"/>
              <a:gd name="connsiteX79" fmla="*/ 625010 w 1508539"/>
              <a:gd name="connsiteY79" fmla="*/ 3769007 h 6858000"/>
              <a:gd name="connsiteX80" fmla="*/ 624476 w 1508539"/>
              <a:gd name="connsiteY80" fmla="*/ 3767709 h 6858000"/>
              <a:gd name="connsiteX81" fmla="*/ 633172 w 1508539"/>
              <a:gd name="connsiteY81" fmla="*/ 3738082 h 6858000"/>
              <a:gd name="connsiteX82" fmla="*/ 640518 w 1508539"/>
              <a:gd name="connsiteY82" fmla="*/ 3673397 h 6858000"/>
              <a:gd name="connsiteX83" fmla="*/ 639814 w 1508539"/>
              <a:gd name="connsiteY83" fmla="*/ 3637109 h 6858000"/>
              <a:gd name="connsiteX84" fmla="*/ 643257 w 1508539"/>
              <a:gd name="connsiteY84" fmla="*/ 3536883 h 6858000"/>
              <a:gd name="connsiteX85" fmla="*/ 650795 w 1508539"/>
              <a:gd name="connsiteY85" fmla="*/ 3435652 h 6858000"/>
              <a:gd name="connsiteX86" fmla="*/ 652466 w 1508539"/>
              <a:gd name="connsiteY86" fmla="*/ 3307769 h 6858000"/>
              <a:gd name="connsiteX87" fmla="*/ 670029 w 1508539"/>
              <a:gd name="connsiteY87" fmla="*/ 3250522 h 6858000"/>
              <a:gd name="connsiteX88" fmla="*/ 670454 w 1508539"/>
              <a:gd name="connsiteY88" fmla="*/ 3229163 h 6858000"/>
              <a:gd name="connsiteX89" fmla="*/ 672277 w 1508539"/>
              <a:gd name="connsiteY89" fmla="*/ 3217217 h 6858000"/>
              <a:gd name="connsiteX90" fmla="*/ 659112 w 1508539"/>
              <a:gd name="connsiteY90" fmla="*/ 3183755 h 6858000"/>
              <a:gd name="connsiteX91" fmla="*/ 659613 w 1508539"/>
              <a:gd name="connsiteY91" fmla="*/ 3178642 h 6858000"/>
              <a:gd name="connsiteX92" fmla="*/ 647213 w 1508539"/>
              <a:gd name="connsiteY92" fmla="*/ 3158586 h 6858000"/>
              <a:gd name="connsiteX93" fmla="*/ 632398 w 1508539"/>
              <a:gd name="connsiteY93" fmla="*/ 3129034 h 6858000"/>
              <a:gd name="connsiteX94" fmla="*/ 633063 w 1508539"/>
              <a:gd name="connsiteY94" fmla="*/ 3126682 h 6858000"/>
              <a:gd name="connsiteX95" fmla="*/ 623931 w 1508539"/>
              <a:gd name="connsiteY95" fmla="*/ 3114519 h 6858000"/>
              <a:gd name="connsiteX96" fmla="*/ 610540 w 1508539"/>
              <a:gd name="connsiteY96" fmla="*/ 3106272 h 6858000"/>
              <a:gd name="connsiteX97" fmla="*/ 583270 w 1508539"/>
              <a:gd name="connsiteY97" fmla="*/ 2958185 h 6858000"/>
              <a:gd name="connsiteX98" fmla="*/ 525884 w 1508539"/>
              <a:gd name="connsiteY98" fmla="*/ 2762989 h 6858000"/>
              <a:gd name="connsiteX99" fmla="*/ 474802 w 1508539"/>
              <a:gd name="connsiteY99" fmla="*/ 2554718 h 6858000"/>
              <a:gd name="connsiteX100" fmla="*/ 454896 w 1508539"/>
              <a:gd name="connsiteY100" fmla="*/ 2485734 h 6858000"/>
              <a:gd name="connsiteX101" fmla="*/ 445619 w 1508539"/>
              <a:gd name="connsiteY101" fmla="*/ 2447068 h 6858000"/>
              <a:gd name="connsiteX102" fmla="*/ 432580 w 1508539"/>
              <a:gd name="connsiteY102" fmla="*/ 2425819 h 6858000"/>
              <a:gd name="connsiteX103" fmla="*/ 438579 w 1508539"/>
              <a:gd name="connsiteY103" fmla="*/ 2402874 h 6858000"/>
              <a:gd name="connsiteX104" fmla="*/ 441191 w 1508539"/>
              <a:gd name="connsiteY104" fmla="*/ 2381443 h 6858000"/>
              <a:gd name="connsiteX105" fmla="*/ 417520 w 1508539"/>
              <a:gd name="connsiteY105" fmla="*/ 2261920 h 6858000"/>
              <a:gd name="connsiteX106" fmla="*/ 407407 w 1508539"/>
              <a:gd name="connsiteY106" fmla="*/ 2195378 h 6858000"/>
              <a:gd name="connsiteX107" fmla="*/ 391624 w 1508539"/>
              <a:gd name="connsiteY107" fmla="*/ 2155135 h 6858000"/>
              <a:gd name="connsiteX108" fmla="*/ 389082 w 1508539"/>
              <a:gd name="connsiteY108" fmla="*/ 2118008 h 6858000"/>
              <a:gd name="connsiteX109" fmla="*/ 390075 w 1508539"/>
              <a:gd name="connsiteY109" fmla="*/ 2050531 h 6858000"/>
              <a:gd name="connsiteX110" fmla="*/ 381881 w 1508539"/>
              <a:gd name="connsiteY110" fmla="*/ 1963269 h 6858000"/>
              <a:gd name="connsiteX111" fmla="*/ 363059 w 1508539"/>
              <a:gd name="connsiteY111" fmla="*/ 1906352 h 6858000"/>
              <a:gd name="connsiteX112" fmla="*/ 339616 w 1508539"/>
              <a:gd name="connsiteY112" fmla="*/ 1861531 h 6858000"/>
              <a:gd name="connsiteX113" fmla="*/ 293415 w 1508539"/>
              <a:gd name="connsiteY113" fmla="*/ 1732919 h 6858000"/>
              <a:gd name="connsiteX114" fmla="*/ 265726 w 1508539"/>
              <a:gd name="connsiteY114" fmla="*/ 1663540 h 6858000"/>
              <a:gd name="connsiteX115" fmla="*/ 264852 w 1508539"/>
              <a:gd name="connsiteY115" fmla="*/ 1615777 h 6858000"/>
              <a:gd name="connsiteX116" fmla="*/ 245647 w 1508539"/>
              <a:gd name="connsiteY116" fmla="*/ 1563678 h 6858000"/>
              <a:gd name="connsiteX117" fmla="*/ 258727 w 1508539"/>
              <a:gd name="connsiteY117" fmla="*/ 1519474 h 6858000"/>
              <a:gd name="connsiteX118" fmla="*/ 251469 w 1508539"/>
              <a:gd name="connsiteY118" fmla="*/ 1477995 h 6858000"/>
              <a:gd name="connsiteX119" fmla="*/ 237554 w 1508539"/>
              <a:gd name="connsiteY119" fmla="*/ 1373769 h 6858000"/>
              <a:gd name="connsiteX120" fmla="*/ 245861 w 1508539"/>
              <a:gd name="connsiteY120" fmla="*/ 1307086 h 6858000"/>
              <a:gd name="connsiteX121" fmla="*/ 247049 w 1508539"/>
              <a:gd name="connsiteY121" fmla="*/ 1189033 h 6858000"/>
              <a:gd name="connsiteX122" fmla="*/ 251734 w 1508539"/>
              <a:gd name="connsiteY122" fmla="*/ 1168288 h 6858000"/>
              <a:gd name="connsiteX123" fmla="*/ 244016 w 1508539"/>
              <a:gd name="connsiteY123" fmla="*/ 1142577 h 6858000"/>
              <a:gd name="connsiteX124" fmla="*/ 233322 w 1508539"/>
              <a:gd name="connsiteY124" fmla="*/ 1088484 h 6858000"/>
              <a:gd name="connsiteX125" fmla="*/ 222058 w 1508539"/>
              <a:gd name="connsiteY125" fmla="*/ 1016103 h 6858000"/>
              <a:gd name="connsiteX126" fmla="*/ 223514 w 1508539"/>
              <a:gd name="connsiteY126" fmla="*/ 932283 h 6858000"/>
              <a:gd name="connsiteX127" fmla="*/ 225750 w 1508539"/>
              <a:gd name="connsiteY127" fmla="*/ 915925 h 6858000"/>
              <a:gd name="connsiteX128" fmla="*/ 218379 w 1508539"/>
              <a:gd name="connsiteY128" fmla="*/ 896999 h 6858000"/>
              <a:gd name="connsiteX129" fmla="*/ 187787 w 1508539"/>
              <a:gd name="connsiteY129" fmla="*/ 821517 h 6858000"/>
              <a:gd name="connsiteX130" fmla="*/ 166737 w 1508539"/>
              <a:gd name="connsiteY130" fmla="*/ 751353 h 6858000"/>
              <a:gd name="connsiteX131" fmla="*/ 166295 w 1508539"/>
              <a:gd name="connsiteY131" fmla="*/ 721230 h 6858000"/>
              <a:gd name="connsiteX132" fmla="*/ 151966 w 1508539"/>
              <a:gd name="connsiteY132" fmla="*/ 681659 h 6858000"/>
              <a:gd name="connsiteX133" fmla="*/ 137385 w 1508539"/>
              <a:gd name="connsiteY133" fmla="*/ 635218 h 6858000"/>
              <a:gd name="connsiteX134" fmla="*/ 142396 w 1508539"/>
              <a:gd name="connsiteY134" fmla="*/ 613763 h 6858000"/>
              <a:gd name="connsiteX135" fmla="*/ 128338 w 1508539"/>
              <a:gd name="connsiteY135" fmla="*/ 598582 h 6858000"/>
              <a:gd name="connsiteX136" fmla="*/ 128019 w 1508539"/>
              <a:gd name="connsiteY136" fmla="*/ 576846 h 6858000"/>
              <a:gd name="connsiteX137" fmla="*/ 107645 w 1508539"/>
              <a:gd name="connsiteY137" fmla="*/ 530055 h 6858000"/>
              <a:gd name="connsiteX138" fmla="*/ 106893 w 1508539"/>
              <a:gd name="connsiteY138" fmla="*/ 465389 h 6858000"/>
              <a:gd name="connsiteX139" fmla="*/ 89816 w 1508539"/>
              <a:gd name="connsiteY139" fmla="*/ 424699 h 6858000"/>
              <a:gd name="connsiteX140" fmla="*/ 90191 w 1508539"/>
              <a:gd name="connsiteY140" fmla="*/ 404917 h 6858000"/>
              <a:gd name="connsiteX141" fmla="*/ 70148 w 1508539"/>
              <a:gd name="connsiteY141" fmla="*/ 367211 h 6858000"/>
              <a:gd name="connsiteX142" fmla="*/ 36452 w 1508539"/>
              <a:gd name="connsiteY142" fmla="*/ 268519 h 6858000"/>
              <a:gd name="connsiteX143" fmla="*/ 23935 w 1508539"/>
              <a:gd name="connsiteY143" fmla="*/ 160886 h 6858000"/>
              <a:gd name="connsiteX144" fmla="*/ 19312 w 1508539"/>
              <a:gd name="connsiteY144" fmla="*/ 47336 h 6858000"/>
              <a:gd name="connsiteX145" fmla="*/ 0 w 1508539"/>
              <a:gd name="connsiteY145"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64248 w 1508539"/>
              <a:gd name="connsiteY9" fmla="*/ 6574442 h 6858000"/>
              <a:gd name="connsiteX10" fmla="*/ 164588 w 1508539"/>
              <a:gd name="connsiteY10" fmla="*/ 6568530 h 6858000"/>
              <a:gd name="connsiteX11" fmla="*/ 166997 w 1508539"/>
              <a:gd name="connsiteY11" fmla="*/ 6560674 h 6858000"/>
              <a:gd name="connsiteX12" fmla="*/ 167342 w 1508539"/>
              <a:gd name="connsiteY12" fmla="*/ 6560598 h 6858000"/>
              <a:gd name="connsiteX13" fmla="*/ 201349 w 1508539"/>
              <a:gd name="connsiteY13" fmla="*/ 6530567 h 6858000"/>
              <a:gd name="connsiteX14" fmla="*/ 215389 w 1508539"/>
              <a:gd name="connsiteY14" fmla="*/ 6478062 h 6858000"/>
              <a:gd name="connsiteX15" fmla="*/ 226078 w 1508539"/>
              <a:gd name="connsiteY15" fmla="*/ 6460325 h 6858000"/>
              <a:gd name="connsiteX16" fmla="*/ 233311 w 1508539"/>
              <a:gd name="connsiteY16" fmla="*/ 6451488 h 6858000"/>
              <a:gd name="connsiteX17" fmla="*/ 234746 w 1508539"/>
              <a:gd name="connsiteY17" fmla="*/ 6451348 h 6858000"/>
              <a:gd name="connsiteX18" fmla="*/ 239104 w 1508539"/>
              <a:gd name="connsiteY18" fmla="*/ 6414240 h 6858000"/>
              <a:gd name="connsiteX19" fmla="*/ 241880 w 1508539"/>
              <a:gd name="connsiteY19" fmla="*/ 6384857 h 6858000"/>
              <a:gd name="connsiteX20" fmla="*/ 240591 w 1508539"/>
              <a:gd name="connsiteY20" fmla="*/ 6367510 h 6858000"/>
              <a:gd name="connsiteX21" fmla="*/ 244471 w 1508539"/>
              <a:gd name="connsiteY21" fmla="*/ 6349778 h 6858000"/>
              <a:gd name="connsiteX22" fmla="*/ 246136 w 1508539"/>
              <a:gd name="connsiteY22" fmla="*/ 6348250 h 6858000"/>
              <a:gd name="connsiteX23" fmla="*/ 262170 w 1508539"/>
              <a:gd name="connsiteY23" fmla="*/ 6281972 h 6858000"/>
              <a:gd name="connsiteX24" fmla="*/ 272933 w 1508539"/>
              <a:gd name="connsiteY24" fmla="*/ 6211940 h 6858000"/>
              <a:gd name="connsiteX25" fmla="*/ 314428 w 1508539"/>
              <a:gd name="connsiteY25" fmla="*/ 6113913 h 6858000"/>
              <a:gd name="connsiteX26" fmla="*/ 318721 w 1508539"/>
              <a:gd name="connsiteY26" fmla="*/ 6028119 h 6858000"/>
              <a:gd name="connsiteX27" fmla="*/ 345501 w 1508539"/>
              <a:gd name="connsiteY27" fmla="*/ 5934687 h 6858000"/>
              <a:gd name="connsiteX28" fmla="*/ 379513 w 1508539"/>
              <a:gd name="connsiteY28" fmla="*/ 5765594 h 6858000"/>
              <a:gd name="connsiteX29" fmla="*/ 411349 w 1508539"/>
              <a:gd name="connsiteY29" fmla="*/ 5693685 h 6858000"/>
              <a:gd name="connsiteX30" fmla="*/ 431404 w 1508539"/>
              <a:gd name="connsiteY30" fmla="*/ 5665173 h 6858000"/>
              <a:gd name="connsiteX31" fmla="*/ 465121 w 1508539"/>
              <a:gd name="connsiteY31" fmla="*/ 5563435 h 6858000"/>
              <a:gd name="connsiteX32" fmla="*/ 494626 w 1508539"/>
              <a:gd name="connsiteY32" fmla="*/ 5476393 h 6858000"/>
              <a:gd name="connsiteX33" fmla="*/ 525819 w 1508539"/>
              <a:gd name="connsiteY33" fmla="*/ 5396260 h 6858000"/>
              <a:gd name="connsiteX34" fmla="*/ 541800 w 1508539"/>
              <a:gd name="connsiteY34" fmla="*/ 5330009 h 6858000"/>
              <a:gd name="connsiteX35" fmla="*/ 575293 w 1508539"/>
              <a:gd name="connsiteY35" fmla="*/ 5273739 h 6858000"/>
              <a:gd name="connsiteX36" fmla="*/ 584892 w 1508539"/>
              <a:gd name="connsiteY36" fmla="*/ 5241779 h 6858000"/>
              <a:gd name="connsiteX37" fmla="*/ 596118 w 1508539"/>
              <a:gd name="connsiteY37" fmla="*/ 5225268 h 6858000"/>
              <a:gd name="connsiteX38" fmla="*/ 597138 w 1508539"/>
              <a:gd name="connsiteY38" fmla="*/ 5217684 h 6858000"/>
              <a:gd name="connsiteX39" fmla="*/ 604479 w 1508539"/>
              <a:gd name="connsiteY39" fmla="*/ 5193377 h 6858000"/>
              <a:gd name="connsiteX40" fmla="*/ 607782 w 1508539"/>
              <a:gd name="connsiteY40" fmla="*/ 5179288 h 6858000"/>
              <a:gd name="connsiteX41" fmla="*/ 608766 w 1508539"/>
              <a:gd name="connsiteY41" fmla="*/ 5173621 h 6858000"/>
              <a:gd name="connsiteX42" fmla="*/ 604400 w 1508539"/>
              <a:gd name="connsiteY42" fmla="*/ 5159961 h 6858000"/>
              <a:gd name="connsiteX43" fmla="*/ 611077 w 1508539"/>
              <a:gd name="connsiteY43" fmla="*/ 5144295 h 6858000"/>
              <a:gd name="connsiteX44" fmla="*/ 608010 w 1508539"/>
              <a:gd name="connsiteY44" fmla="*/ 5125185 h 6858000"/>
              <a:gd name="connsiteX45" fmla="*/ 614840 w 1508539"/>
              <a:gd name="connsiteY45" fmla="*/ 5121884 h 6858000"/>
              <a:gd name="connsiteX46" fmla="*/ 621876 w 1508539"/>
              <a:gd name="connsiteY46" fmla="*/ 5067850 h 6858000"/>
              <a:gd name="connsiteX47" fmla="*/ 624607 w 1508539"/>
              <a:gd name="connsiteY47" fmla="*/ 5060861 h 6858000"/>
              <a:gd name="connsiteX48" fmla="*/ 621311 w 1508539"/>
              <a:gd name="connsiteY48" fmla="*/ 5034192 h 6858000"/>
              <a:gd name="connsiteX49" fmla="*/ 622865 w 1508539"/>
              <a:gd name="connsiteY49" fmla="*/ 4993030 h 6858000"/>
              <a:gd name="connsiteX50" fmla="*/ 629774 w 1508539"/>
              <a:gd name="connsiteY50" fmla="*/ 4946844 h 6858000"/>
              <a:gd name="connsiteX51" fmla="*/ 625630 w 1508539"/>
              <a:gd name="connsiteY51" fmla="*/ 4932692 h 6858000"/>
              <a:gd name="connsiteX52" fmla="*/ 641033 w 1508539"/>
              <a:gd name="connsiteY52" fmla="*/ 4858827 h 6858000"/>
              <a:gd name="connsiteX53" fmla="*/ 646936 w 1508539"/>
              <a:gd name="connsiteY53" fmla="*/ 4821170 h 6858000"/>
              <a:gd name="connsiteX54" fmla="*/ 651669 w 1508539"/>
              <a:gd name="connsiteY54" fmla="*/ 4780965 h 6858000"/>
              <a:gd name="connsiteX55" fmla="*/ 652962 w 1508539"/>
              <a:gd name="connsiteY55" fmla="*/ 4750867 h 6858000"/>
              <a:gd name="connsiteX56" fmla="*/ 650769 w 1508539"/>
              <a:gd name="connsiteY56" fmla="*/ 4690749 h 6858000"/>
              <a:gd name="connsiteX57" fmla="*/ 646249 w 1508539"/>
              <a:gd name="connsiteY57" fmla="*/ 4584173 h 6858000"/>
              <a:gd name="connsiteX58" fmla="*/ 641332 w 1508539"/>
              <a:gd name="connsiteY58" fmla="*/ 4444346 h 6858000"/>
              <a:gd name="connsiteX59" fmla="*/ 637897 w 1508539"/>
              <a:gd name="connsiteY59" fmla="*/ 4375228 h 6858000"/>
              <a:gd name="connsiteX60" fmla="*/ 618550 w 1508539"/>
              <a:gd name="connsiteY60" fmla="*/ 4214165 h 6858000"/>
              <a:gd name="connsiteX61" fmla="*/ 622623 w 1508539"/>
              <a:gd name="connsiteY61" fmla="*/ 4090296 h 6858000"/>
              <a:gd name="connsiteX62" fmla="*/ 607879 w 1508539"/>
              <a:gd name="connsiteY62" fmla="*/ 4033999 h 6858000"/>
              <a:gd name="connsiteX63" fmla="*/ 609028 w 1508539"/>
              <a:gd name="connsiteY63" fmla="*/ 4031933 h 6858000"/>
              <a:gd name="connsiteX64" fmla="*/ 607604 w 1508539"/>
              <a:gd name="connsiteY64" fmla="*/ 4013953 h 6858000"/>
              <a:gd name="connsiteX65" fmla="*/ 593899 w 1508539"/>
              <a:gd name="connsiteY65" fmla="*/ 3974753 h 6858000"/>
              <a:gd name="connsiteX66" fmla="*/ 595497 w 1508539"/>
              <a:gd name="connsiteY66" fmla="*/ 3969950 h 6858000"/>
              <a:gd name="connsiteX67" fmla="*/ 588919 w 1508539"/>
              <a:gd name="connsiteY67" fmla="*/ 3933779 h 6858000"/>
              <a:gd name="connsiteX68" fmla="*/ 590250 w 1508539"/>
              <a:gd name="connsiteY68" fmla="*/ 3933093 h 6858000"/>
              <a:gd name="connsiteX69" fmla="*/ 594604 w 1508539"/>
              <a:gd name="connsiteY69" fmla="*/ 3922082 h 6858000"/>
              <a:gd name="connsiteX70" fmla="*/ 599682 w 1508539"/>
              <a:gd name="connsiteY70" fmla="*/ 3901461 h 6858000"/>
              <a:gd name="connsiteX71" fmla="*/ 622276 w 1508539"/>
              <a:gd name="connsiteY71" fmla="*/ 3813873 h 6858000"/>
              <a:gd name="connsiteX72" fmla="*/ 621701 w 1508539"/>
              <a:gd name="connsiteY72" fmla="*/ 3806161 h 6858000"/>
              <a:gd name="connsiteX73" fmla="*/ 622008 w 1508539"/>
              <a:gd name="connsiteY73" fmla="*/ 3805957 h 6858000"/>
              <a:gd name="connsiteX74" fmla="*/ 622035 w 1508539"/>
              <a:gd name="connsiteY74" fmla="*/ 3797724 h 6858000"/>
              <a:gd name="connsiteX75" fmla="*/ 620650 w 1508539"/>
              <a:gd name="connsiteY75" fmla="*/ 3792098 h 6858000"/>
              <a:gd name="connsiteX76" fmla="*/ 619534 w 1508539"/>
              <a:gd name="connsiteY76" fmla="*/ 3777135 h 6858000"/>
              <a:gd name="connsiteX77" fmla="*/ 621267 w 1508539"/>
              <a:gd name="connsiteY77" fmla="*/ 3771656 h 6858000"/>
              <a:gd name="connsiteX78" fmla="*/ 625010 w 1508539"/>
              <a:gd name="connsiteY78" fmla="*/ 3769007 h 6858000"/>
              <a:gd name="connsiteX79" fmla="*/ 624476 w 1508539"/>
              <a:gd name="connsiteY79" fmla="*/ 3767709 h 6858000"/>
              <a:gd name="connsiteX80" fmla="*/ 633172 w 1508539"/>
              <a:gd name="connsiteY80" fmla="*/ 3738082 h 6858000"/>
              <a:gd name="connsiteX81" fmla="*/ 640518 w 1508539"/>
              <a:gd name="connsiteY81" fmla="*/ 3673397 h 6858000"/>
              <a:gd name="connsiteX82" fmla="*/ 639814 w 1508539"/>
              <a:gd name="connsiteY82" fmla="*/ 3637109 h 6858000"/>
              <a:gd name="connsiteX83" fmla="*/ 643257 w 1508539"/>
              <a:gd name="connsiteY83" fmla="*/ 3536883 h 6858000"/>
              <a:gd name="connsiteX84" fmla="*/ 650795 w 1508539"/>
              <a:gd name="connsiteY84" fmla="*/ 3435652 h 6858000"/>
              <a:gd name="connsiteX85" fmla="*/ 652466 w 1508539"/>
              <a:gd name="connsiteY85" fmla="*/ 3307769 h 6858000"/>
              <a:gd name="connsiteX86" fmla="*/ 670029 w 1508539"/>
              <a:gd name="connsiteY86" fmla="*/ 3250522 h 6858000"/>
              <a:gd name="connsiteX87" fmla="*/ 670454 w 1508539"/>
              <a:gd name="connsiteY87" fmla="*/ 3229163 h 6858000"/>
              <a:gd name="connsiteX88" fmla="*/ 672277 w 1508539"/>
              <a:gd name="connsiteY88" fmla="*/ 3217217 h 6858000"/>
              <a:gd name="connsiteX89" fmla="*/ 659112 w 1508539"/>
              <a:gd name="connsiteY89" fmla="*/ 3183755 h 6858000"/>
              <a:gd name="connsiteX90" fmla="*/ 659613 w 1508539"/>
              <a:gd name="connsiteY90" fmla="*/ 3178642 h 6858000"/>
              <a:gd name="connsiteX91" fmla="*/ 647213 w 1508539"/>
              <a:gd name="connsiteY91" fmla="*/ 3158586 h 6858000"/>
              <a:gd name="connsiteX92" fmla="*/ 632398 w 1508539"/>
              <a:gd name="connsiteY92" fmla="*/ 3129034 h 6858000"/>
              <a:gd name="connsiteX93" fmla="*/ 633063 w 1508539"/>
              <a:gd name="connsiteY93" fmla="*/ 3126682 h 6858000"/>
              <a:gd name="connsiteX94" fmla="*/ 623931 w 1508539"/>
              <a:gd name="connsiteY94" fmla="*/ 3114519 h 6858000"/>
              <a:gd name="connsiteX95" fmla="*/ 610540 w 1508539"/>
              <a:gd name="connsiteY95" fmla="*/ 3106272 h 6858000"/>
              <a:gd name="connsiteX96" fmla="*/ 583270 w 1508539"/>
              <a:gd name="connsiteY96" fmla="*/ 2958185 h 6858000"/>
              <a:gd name="connsiteX97" fmla="*/ 525884 w 1508539"/>
              <a:gd name="connsiteY97" fmla="*/ 2762989 h 6858000"/>
              <a:gd name="connsiteX98" fmla="*/ 474802 w 1508539"/>
              <a:gd name="connsiteY98" fmla="*/ 2554718 h 6858000"/>
              <a:gd name="connsiteX99" fmla="*/ 454896 w 1508539"/>
              <a:gd name="connsiteY99" fmla="*/ 2485734 h 6858000"/>
              <a:gd name="connsiteX100" fmla="*/ 445619 w 1508539"/>
              <a:gd name="connsiteY100" fmla="*/ 2447068 h 6858000"/>
              <a:gd name="connsiteX101" fmla="*/ 432580 w 1508539"/>
              <a:gd name="connsiteY101" fmla="*/ 2425819 h 6858000"/>
              <a:gd name="connsiteX102" fmla="*/ 438579 w 1508539"/>
              <a:gd name="connsiteY102" fmla="*/ 2402874 h 6858000"/>
              <a:gd name="connsiteX103" fmla="*/ 441191 w 1508539"/>
              <a:gd name="connsiteY103" fmla="*/ 2381443 h 6858000"/>
              <a:gd name="connsiteX104" fmla="*/ 417520 w 1508539"/>
              <a:gd name="connsiteY104" fmla="*/ 2261920 h 6858000"/>
              <a:gd name="connsiteX105" fmla="*/ 407407 w 1508539"/>
              <a:gd name="connsiteY105" fmla="*/ 2195378 h 6858000"/>
              <a:gd name="connsiteX106" fmla="*/ 391624 w 1508539"/>
              <a:gd name="connsiteY106" fmla="*/ 2155135 h 6858000"/>
              <a:gd name="connsiteX107" fmla="*/ 389082 w 1508539"/>
              <a:gd name="connsiteY107" fmla="*/ 2118008 h 6858000"/>
              <a:gd name="connsiteX108" fmla="*/ 390075 w 1508539"/>
              <a:gd name="connsiteY108" fmla="*/ 2050531 h 6858000"/>
              <a:gd name="connsiteX109" fmla="*/ 381881 w 1508539"/>
              <a:gd name="connsiteY109" fmla="*/ 1963269 h 6858000"/>
              <a:gd name="connsiteX110" fmla="*/ 363059 w 1508539"/>
              <a:gd name="connsiteY110" fmla="*/ 1906352 h 6858000"/>
              <a:gd name="connsiteX111" fmla="*/ 339616 w 1508539"/>
              <a:gd name="connsiteY111" fmla="*/ 1861531 h 6858000"/>
              <a:gd name="connsiteX112" fmla="*/ 293415 w 1508539"/>
              <a:gd name="connsiteY112" fmla="*/ 1732919 h 6858000"/>
              <a:gd name="connsiteX113" fmla="*/ 265726 w 1508539"/>
              <a:gd name="connsiteY113" fmla="*/ 1663540 h 6858000"/>
              <a:gd name="connsiteX114" fmla="*/ 264852 w 1508539"/>
              <a:gd name="connsiteY114" fmla="*/ 1615777 h 6858000"/>
              <a:gd name="connsiteX115" fmla="*/ 245647 w 1508539"/>
              <a:gd name="connsiteY115" fmla="*/ 1563678 h 6858000"/>
              <a:gd name="connsiteX116" fmla="*/ 258727 w 1508539"/>
              <a:gd name="connsiteY116" fmla="*/ 1519474 h 6858000"/>
              <a:gd name="connsiteX117" fmla="*/ 251469 w 1508539"/>
              <a:gd name="connsiteY117" fmla="*/ 1477995 h 6858000"/>
              <a:gd name="connsiteX118" fmla="*/ 237554 w 1508539"/>
              <a:gd name="connsiteY118" fmla="*/ 1373769 h 6858000"/>
              <a:gd name="connsiteX119" fmla="*/ 245861 w 1508539"/>
              <a:gd name="connsiteY119" fmla="*/ 1307086 h 6858000"/>
              <a:gd name="connsiteX120" fmla="*/ 247049 w 1508539"/>
              <a:gd name="connsiteY120" fmla="*/ 1189033 h 6858000"/>
              <a:gd name="connsiteX121" fmla="*/ 251734 w 1508539"/>
              <a:gd name="connsiteY121" fmla="*/ 1168288 h 6858000"/>
              <a:gd name="connsiteX122" fmla="*/ 244016 w 1508539"/>
              <a:gd name="connsiteY122" fmla="*/ 1142577 h 6858000"/>
              <a:gd name="connsiteX123" fmla="*/ 233322 w 1508539"/>
              <a:gd name="connsiteY123" fmla="*/ 1088484 h 6858000"/>
              <a:gd name="connsiteX124" fmla="*/ 222058 w 1508539"/>
              <a:gd name="connsiteY124" fmla="*/ 1016103 h 6858000"/>
              <a:gd name="connsiteX125" fmla="*/ 223514 w 1508539"/>
              <a:gd name="connsiteY125" fmla="*/ 932283 h 6858000"/>
              <a:gd name="connsiteX126" fmla="*/ 225750 w 1508539"/>
              <a:gd name="connsiteY126" fmla="*/ 915925 h 6858000"/>
              <a:gd name="connsiteX127" fmla="*/ 218379 w 1508539"/>
              <a:gd name="connsiteY127" fmla="*/ 896999 h 6858000"/>
              <a:gd name="connsiteX128" fmla="*/ 187787 w 1508539"/>
              <a:gd name="connsiteY128" fmla="*/ 821517 h 6858000"/>
              <a:gd name="connsiteX129" fmla="*/ 166737 w 1508539"/>
              <a:gd name="connsiteY129" fmla="*/ 751353 h 6858000"/>
              <a:gd name="connsiteX130" fmla="*/ 166295 w 1508539"/>
              <a:gd name="connsiteY130" fmla="*/ 721230 h 6858000"/>
              <a:gd name="connsiteX131" fmla="*/ 151966 w 1508539"/>
              <a:gd name="connsiteY131" fmla="*/ 681659 h 6858000"/>
              <a:gd name="connsiteX132" fmla="*/ 137385 w 1508539"/>
              <a:gd name="connsiteY132" fmla="*/ 635218 h 6858000"/>
              <a:gd name="connsiteX133" fmla="*/ 142396 w 1508539"/>
              <a:gd name="connsiteY133" fmla="*/ 613763 h 6858000"/>
              <a:gd name="connsiteX134" fmla="*/ 128338 w 1508539"/>
              <a:gd name="connsiteY134" fmla="*/ 598582 h 6858000"/>
              <a:gd name="connsiteX135" fmla="*/ 128019 w 1508539"/>
              <a:gd name="connsiteY135" fmla="*/ 576846 h 6858000"/>
              <a:gd name="connsiteX136" fmla="*/ 107645 w 1508539"/>
              <a:gd name="connsiteY136" fmla="*/ 530055 h 6858000"/>
              <a:gd name="connsiteX137" fmla="*/ 106893 w 1508539"/>
              <a:gd name="connsiteY137" fmla="*/ 465389 h 6858000"/>
              <a:gd name="connsiteX138" fmla="*/ 89816 w 1508539"/>
              <a:gd name="connsiteY138" fmla="*/ 424699 h 6858000"/>
              <a:gd name="connsiteX139" fmla="*/ 90191 w 1508539"/>
              <a:gd name="connsiteY139" fmla="*/ 404917 h 6858000"/>
              <a:gd name="connsiteX140" fmla="*/ 70148 w 1508539"/>
              <a:gd name="connsiteY140" fmla="*/ 367211 h 6858000"/>
              <a:gd name="connsiteX141" fmla="*/ 36452 w 1508539"/>
              <a:gd name="connsiteY141" fmla="*/ 268519 h 6858000"/>
              <a:gd name="connsiteX142" fmla="*/ 23935 w 1508539"/>
              <a:gd name="connsiteY142" fmla="*/ 160886 h 6858000"/>
              <a:gd name="connsiteX143" fmla="*/ 19312 w 1508539"/>
              <a:gd name="connsiteY143" fmla="*/ 47336 h 6858000"/>
              <a:gd name="connsiteX144" fmla="*/ 0 w 1508539"/>
              <a:gd name="connsiteY144"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45501 w 1508539"/>
              <a:gd name="connsiteY26" fmla="*/ 5934687 h 6858000"/>
              <a:gd name="connsiteX27" fmla="*/ 379513 w 1508539"/>
              <a:gd name="connsiteY27" fmla="*/ 5765594 h 6858000"/>
              <a:gd name="connsiteX28" fmla="*/ 411349 w 1508539"/>
              <a:gd name="connsiteY28" fmla="*/ 5693685 h 6858000"/>
              <a:gd name="connsiteX29" fmla="*/ 431404 w 1508539"/>
              <a:gd name="connsiteY29" fmla="*/ 5665173 h 6858000"/>
              <a:gd name="connsiteX30" fmla="*/ 465121 w 1508539"/>
              <a:gd name="connsiteY30" fmla="*/ 5563435 h 6858000"/>
              <a:gd name="connsiteX31" fmla="*/ 494626 w 1508539"/>
              <a:gd name="connsiteY31" fmla="*/ 5476393 h 6858000"/>
              <a:gd name="connsiteX32" fmla="*/ 525819 w 1508539"/>
              <a:gd name="connsiteY32" fmla="*/ 5396260 h 6858000"/>
              <a:gd name="connsiteX33" fmla="*/ 541800 w 1508539"/>
              <a:gd name="connsiteY33" fmla="*/ 5330009 h 6858000"/>
              <a:gd name="connsiteX34" fmla="*/ 575293 w 1508539"/>
              <a:gd name="connsiteY34" fmla="*/ 5273739 h 6858000"/>
              <a:gd name="connsiteX35" fmla="*/ 584892 w 1508539"/>
              <a:gd name="connsiteY35" fmla="*/ 5241779 h 6858000"/>
              <a:gd name="connsiteX36" fmla="*/ 596118 w 1508539"/>
              <a:gd name="connsiteY36" fmla="*/ 5225268 h 6858000"/>
              <a:gd name="connsiteX37" fmla="*/ 597138 w 1508539"/>
              <a:gd name="connsiteY37" fmla="*/ 5217684 h 6858000"/>
              <a:gd name="connsiteX38" fmla="*/ 604479 w 1508539"/>
              <a:gd name="connsiteY38" fmla="*/ 5193377 h 6858000"/>
              <a:gd name="connsiteX39" fmla="*/ 607782 w 1508539"/>
              <a:gd name="connsiteY39" fmla="*/ 5179288 h 6858000"/>
              <a:gd name="connsiteX40" fmla="*/ 608766 w 1508539"/>
              <a:gd name="connsiteY40" fmla="*/ 5173621 h 6858000"/>
              <a:gd name="connsiteX41" fmla="*/ 604400 w 1508539"/>
              <a:gd name="connsiteY41" fmla="*/ 5159961 h 6858000"/>
              <a:gd name="connsiteX42" fmla="*/ 611077 w 1508539"/>
              <a:gd name="connsiteY42" fmla="*/ 5144295 h 6858000"/>
              <a:gd name="connsiteX43" fmla="*/ 608010 w 1508539"/>
              <a:gd name="connsiteY43" fmla="*/ 5125185 h 6858000"/>
              <a:gd name="connsiteX44" fmla="*/ 614840 w 1508539"/>
              <a:gd name="connsiteY44" fmla="*/ 5121884 h 6858000"/>
              <a:gd name="connsiteX45" fmla="*/ 621876 w 1508539"/>
              <a:gd name="connsiteY45" fmla="*/ 5067850 h 6858000"/>
              <a:gd name="connsiteX46" fmla="*/ 624607 w 1508539"/>
              <a:gd name="connsiteY46" fmla="*/ 5060861 h 6858000"/>
              <a:gd name="connsiteX47" fmla="*/ 621311 w 1508539"/>
              <a:gd name="connsiteY47" fmla="*/ 5034192 h 6858000"/>
              <a:gd name="connsiteX48" fmla="*/ 622865 w 1508539"/>
              <a:gd name="connsiteY48" fmla="*/ 4993030 h 6858000"/>
              <a:gd name="connsiteX49" fmla="*/ 629774 w 1508539"/>
              <a:gd name="connsiteY49" fmla="*/ 4946844 h 6858000"/>
              <a:gd name="connsiteX50" fmla="*/ 625630 w 1508539"/>
              <a:gd name="connsiteY50" fmla="*/ 4932692 h 6858000"/>
              <a:gd name="connsiteX51" fmla="*/ 641033 w 1508539"/>
              <a:gd name="connsiteY51" fmla="*/ 4858827 h 6858000"/>
              <a:gd name="connsiteX52" fmla="*/ 646936 w 1508539"/>
              <a:gd name="connsiteY52" fmla="*/ 4821170 h 6858000"/>
              <a:gd name="connsiteX53" fmla="*/ 651669 w 1508539"/>
              <a:gd name="connsiteY53" fmla="*/ 4780965 h 6858000"/>
              <a:gd name="connsiteX54" fmla="*/ 652962 w 1508539"/>
              <a:gd name="connsiteY54" fmla="*/ 4750867 h 6858000"/>
              <a:gd name="connsiteX55" fmla="*/ 650769 w 1508539"/>
              <a:gd name="connsiteY55" fmla="*/ 4690749 h 6858000"/>
              <a:gd name="connsiteX56" fmla="*/ 646249 w 1508539"/>
              <a:gd name="connsiteY56" fmla="*/ 4584173 h 6858000"/>
              <a:gd name="connsiteX57" fmla="*/ 641332 w 1508539"/>
              <a:gd name="connsiteY57" fmla="*/ 4444346 h 6858000"/>
              <a:gd name="connsiteX58" fmla="*/ 637897 w 1508539"/>
              <a:gd name="connsiteY58" fmla="*/ 4375228 h 6858000"/>
              <a:gd name="connsiteX59" fmla="*/ 618550 w 1508539"/>
              <a:gd name="connsiteY59" fmla="*/ 4214165 h 6858000"/>
              <a:gd name="connsiteX60" fmla="*/ 622623 w 1508539"/>
              <a:gd name="connsiteY60" fmla="*/ 4090296 h 6858000"/>
              <a:gd name="connsiteX61" fmla="*/ 607879 w 1508539"/>
              <a:gd name="connsiteY61" fmla="*/ 4033999 h 6858000"/>
              <a:gd name="connsiteX62" fmla="*/ 609028 w 1508539"/>
              <a:gd name="connsiteY62" fmla="*/ 4031933 h 6858000"/>
              <a:gd name="connsiteX63" fmla="*/ 607604 w 1508539"/>
              <a:gd name="connsiteY63" fmla="*/ 4013953 h 6858000"/>
              <a:gd name="connsiteX64" fmla="*/ 593899 w 1508539"/>
              <a:gd name="connsiteY64" fmla="*/ 3974753 h 6858000"/>
              <a:gd name="connsiteX65" fmla="*/ 595497 w 1508539"/>
              <a:gd name="connsiteY65" fmla="*/ 3969950 h 6858000"/>
              <a:gd name="connsiteX66" fmla="*/ 588919 w 1508539"/>
              <a:gd name="connsiteY66" fmla="*/ 3933779 h 6858000"/>
              <a:gd name="connsiteX67" fmla="*/ 590250 w 1508539"/>
              <a:gd name="connsiteY67" fmla="*/ 3933093 h 6858000"/>
              <a:gd name="connsiteX68" fmla="*/ 594604 w 1508539"/>
              <a:gd name="connsiteY68" fmla="*/ 3922082 h 6858000"/>
              <a:gd name="connsiteX69" fmla="*/ 599682 w 1508539"/>
              <a:gd name="connsiteY69" fmla="*/ 3901461 h 6858000"/>
              <a:gd name="connsiteX70" fmla="*/ 622276 w 1508539"/>
              <a:gd name="connsiteY70" fmla="*/ 3813873 h 6858000"/>
              <a:gd name="connsiteX71" fmla="*/ 621701 w 1508539"/>
              <a:gd name="connsiteY71" fmla="*/ 3806161 h 6858000"/>
              <a:gd name="connsiteX72" fmla="*/ 622008 w 1508539"/>
              <a:gd name="connsiteY72" fmla="*/ 3805957 h 6858000"/>
              <a:gd name="connsiteX73" fmla="*/ 622035 w 1508539"/>
              <a:gd name="connsiteY73" fmla="*/ 3797724 h 6858000"/>
              <a:gd name="connsiteX74" fmla="*/ 620650 w 1508539"/>
              <a:gd name="connsiteY74" fmla="*/ 3792098 h 6858000"/>
              <a:gd name="connsiteX75" fmla="*/ 619534 w 1508539"/>
              <a:gd name="connsiteY75" fmla="*/ 3777135 h 6858000"/>
              <a:gd name="connsiteX76" fmla="*/ 621267 w 1508539"/>
              <a:gd name="connsiteY76" fmla="*/ 3771656 h 6858000"/>
              <a:gd name="connsiteX77" fmla="*/ 625010 w 1508539"/>
              <a:gd name="connsiteY77" fmla="*/ 3769007 h 6858000"/>
              <a:gd name="connsiteX78" fmla="*/ 624476 w 1508539"/>
              <a:gd name="connsiteY78" fmla="*/ 3767709 h 6858000"/>
              <a:gd name="connsiteX79" fmla="*/ 633172 w 1508539"/>
              <a:gd name="connsiteY79" fmla="*/ 3738082 h 6858000"/>
              <a:gd name="connsiteX80" fmla="*/ 640518 w 1508539"/>
              <a:gd name="connsiteY80" fmla="*/ 3673397 h 6858000"/>
              <a:gd name="connsiteX81" fmla="*/ 639814 w 1508539"/>
              <a:gd name="connsiteY81" fmla="*/ 3637109 h 6858000"/>
              <a:gd name="connsiteX82" fmla="*/ 643257 w 1508539"/>
              <a:gd name="connsiteY82" fmla="*/ 3536883 h 6858000"/>
              <a:gd name="connsiteX83" fmla="*/ 650795 w 1508539"/>
              <a:gd name="connsiteY83" fmla="*/ 3435652 h 6858000"/>
              <a:gd name="connsiteX84" fmla="*/ 652466 w 1508539"/>
              <a:gd name="connsiteY84" fmla="*/ 3307769 h 6858000"/>
              <a:gd name="connsiteX85" fmla="*/ 670029 w 1508539"/>
              <a:gd name="connsiteY85" fmla="*/ 3250522 h 6858000"/>
              <a:gd name="connsiteX86" fmla="*/ 670454 w 1508539"/>
              <a:gd name="connsiteY86" fmla="*/ 3229163 h 6858000"/>
              <a:gd name="connsiteX87" fmla="*/ 672277 w 1508539"/>
              <a:gd name="connsiteY87" fmla="*/ 3217217 h 6858000"/>
              <a:gd name="connsiteX88" fmla="*/ 659112 w 1508539"/>
              <a:gd name="connsiteY88" fmla="*/ 3183755 h 6858000"/>
              <a:gd name="connsiteX89" fmla="*/ 659613 w 1508539"/>
              <a:gd name="connsiteY89" fmla="*/ 3178642 h 6858000"/>
              <a:gd name="connsiteX90" fmla="*/ 647213 w 1508539"/>
              <a:gd name="connsiteY90" fmla="*/ 3158586 h 6858000"/>
              <a:gd name="connsiteX91" fmla="*/ 632398 w 1508539"/>
              <a:gd name="connsiteY91" fmla="*/ 3129034 h 6858000"/>
              <a:gd name="connsiteX92" fmla="*/ 633063 w 1508539"/>
              <a:gd name="connsiteY92" fmla="*/ 3126682 h 6858000"/>
              <a:gd name="connsiteX93" fmla="*/ 623931 w 1508539"/>
              <a:gd name="connsiteY93" fmla="*/ 3114519 h 6858000"/>
              <a:gd name="connsiteX94" fmla="*/ 610540 w 1508539"/>
              <a:gd name="connsiteY94" fmla="*/ 3106272 h 6858000"/>
              <a:gd name="connsiteX95" fmla="*/ 583270 w 1508539"/>
              <a:gd name="connsiteY95" fmla="*/ 2958185 h 6858000"/>
              <a:gd name="connsiteX96" fmla="*/ 525884 w 1508539"/>
              <a:gd name="connsiteY96" fmla="*/ 2762989 h 6858000"/>
              <a:gd name="connsiteX97" fmla="*/ 474802 w 1508539"/>
              <a:gd name="connsiteY97" fmla="*/ 2554718 h 6858000"/>
              <a:gd name="connsiteX98" fmla="*/ 454896 w 1508539"/>
              <a:gd name="connsiteY98" fmla="*/ 2485734 h 6858000"/>
              <a:gd name="connsiteX99" fmla="*/ 445619 w 1508539"/>
              <a:gd name="connsiteY99" fmla="*/ 2447068 h 6858000"/>
              <a:gd name="connsiteX100" fmla="*/ 432580 w 1508539"/>
              <a:gd name="connsiteY100" fmla="*/ 2425819 h 6858000"/>
              <a:gd name="connsiteX101" fmla="*/ 438579 w 1508539"/>
              <a:gd name="connsiteY101" fmla="*/ 2402874 h 6858000"/>
              <a:gd name="connsiteX102" fmla="*/ 441191 w 1508539"/>
              <a:gd name="connsiteY102" fmla="*/ 2381443 h 6858000"/>
              <a:gd name="connsiteX103" fmla="*/ 417520 w 1508539"/>
              <a:gd name="connsiteY103" fmla="*/ 2261920 h 6858000"/>
              <a:gd name="connsiteX104" fmla="*/ 407407 w 1508539"/>
              <a:gd name="connsiteY104" fmla="*/ 2195378 h 6858000"/>
              <a:gd name="connsiteX105" fmla="*/ 391624 w 1508539"/>
              <a:gd name="connsiteY105" fmla="*/ 2155135 h 6858000"/>
              <a:gd name="connsiteX106" fmla="*/ 389082 w 1508539"/>
              <a:gd name="connsiteY106" fmla="*/ 2118008 h 6858000"/>
              <a:gd name="connsiteX107" fmla="*/ 390075 w 1508539"/>
              <a:gd name="connsiteY107" fmla="*/ 2050531 h 6858000"/>
              <a:gd name="connsiteX108" fmla="*/ 381881 w 1508539"/>
              <a:gd name="connsiteY108" fmla="*/ 1963269 h 6858000"/>
              <a:gd name="connsiteX109" fmla="*/ 363059 w 1508539"/>
              <a:gd name="connsiteY109" fmla="*/ 1906352 h 6858000"/>
              <a:gd name="connsiteX110" fmla="*/ 339616 w 1508539"/>
              <a:gd name="connsiteY110" fmla="*/ 1861531 h 6858000"/>
              <a:gd name="connsiteX111" fmla="*/ 293415 w 1508539"/>
              <a:gd name="connsiteY111" fmla="*/ 1732919 h 6858000"/>
              <a:gd name="connsiteX112" fmla="*/ 265726 w 1508539"/>
              <a:gd name="connsiteY112" fmla="*/ 1663540 h 6858000"/>
              <a:gd name="connsiteX113" fmla="*/ 264852 w 1508539"/>
              <a:gd name="connsiteY113" fmla="*/ 1615777 h 6858000"/>
              <a:gd name="connsiteX114" fmla="*/ 245647 w 1508539"/>
              <a:gd name="connsiteY114" fmla="*/ 1563678 h 6858000"/>
              <a:gd name="connsiteX115" fmla="*/ 258727 w 1508539"/>
              <a:gd name="connsiteY115" fmla="*/ 1519474 h 6858000"/>
              <a:gd name="connsiteX116" fmla="*/ 251469 w 1508539"/>
              <a:gd name="connsiteY116" fmla="*/ 1477995 h 6858000"/>
              <a:gd name="connsiteX117" fmla="*/ 237554 w 1508539"/>
              <a:gd name="connsiteY117" fmla="*/ 1373769 h 6858000"/>
              <a:gd name="connsiteX118" fmla="*/ 245861 w 1508539"/>
              <a:gd name="connsiteY118" fmla="*/ 1307086 h 6858000"/>
              <a:gd name="connsiteX119" fmla="*/ 247049 w 1508539"/>
              <a:gd name="connsiteY119" fmla="*/ 1189033 h 6858000"/>
              <a:gd name="connsiteX120" fmla="*/ 251734 w 1508539"/>
              <a:gd name="connsiteY120" fmla="*/ 1168288 h 6858000"/>
              <a:gd name="connsiteX121" fmla="*/ 244016 w 1508539"/>
              <a:gd name="connsiteY121" fmla="*/ 1142577 h 6858000"/>
              <a:gd name="connsiteX122" fmla="*/ 233322 w 1508539"/>
              <a:gd name="connsiteY122" fmla="*/ 1088484 h 6858000"/>
              <a:gd name="connsiteX123" fmla="*/ 222058 w 1508539"/>
              <a:gd name="connsiteY123" fmla="*/ 1016103 h 6858000"/>
              <a:gd name="connsiteX124" fmla="*/ 223514 w 1508539"/>
              <a:gd name="connsiteY124" fmla="*/ 932283 h 6858000"/>
              <a:gd name="connsiteX125" fmla="*/ 225750 w 1508539"/>
              <a:gd name="connsiteY125" fmla="*/ 915925 h 6858000"/>
              <a:gd name="connsiteX126" fmla="*/ 218379 w 1508539"/>
              <a:gd name="connsiteY126" fmla="*/ 896999 h 6858000"/>
              <a:gd name="connsiteX127" fmla="*/ 187787 w 1508539"/>
              <a:gd name="connsiteY127" fmla="*/ 821517 h 6858000"/>
              <a:gd name="connsiteX128" fmla="*/ 166737 w 1508539"/>
              <a:gd name="connsiteY128" fmla="*/ 751353 h 6858000"/>
              <a:gd name="connsiteX129" fmla="*/ 166295 w 1508539"/>
              <a:gd name="connsiteY129" fmla="*/ 721230 h 6858000"/>
              <a:gd name="connsiteX130" fmla="*/ 151966 w 1508539"/>
              <a:gd name="connsiteY130" fmla="*/ 681659 h 6858000"/>
              <a:gd name="connsiteX131" fmla="*/ 137385 w 1508539"/>
              <a:gd name="connsiteY131" fmla="*/ 635218 h 6858000"/>
              <a:gd name="connsiteX132" fmla="*/ 142396 w 1508539"/>
              <a:gd name="connsiteY132" fmla="*/ 613763 h 6858000"/>
              <a:gd name="connsiteX133" fmla="*/ 128338 w 1508539"/>
              <a:gd name="connsiteY133" fmla="*/ 598582 h 6858000"/>
              <a:gd name="connsiteX134" fmla="*/ 128019 w 1508539"/>
              <a:gd name="connsiteY134" fmla="*/ 576846 h 6858000"/>
              <a:gd name="connsiteX135" fmla="*/ 107645 w 1508539"/>
              <a:gd name="connsiteY135" fmla="*/ 530055 h 6858000"/>
              <a:gd name="connsiteX136" fmla="*/ 106893 w 1508539"/>
              <a:gd name="connsiteY136" fmla="*/ 465389 h 6858000"/>
              <a:gd name="connsiteX137" fmla="*/ 89816 w 1508539"/>
              <a:gd name="connsiteY137" fmla="*/ 424699 h 6858000"/>
              <a:gd name="connsiteX138" fmla="*/ 90191 w 1508539"/>
              <a:gd name="connsiteY138" fmla="*/ 404917 h 6858000"/>
              <a:gd name="connsiteX139" fmla="*/ 70148 w 1508539"/>
              <a:gd name="connsiteY139" fmla="*/ 367211 h 6858000"/>
              <a:gd name="connsiteX140" fmla="*/ 36452 w 1508539"/>
              <a:gd name="connsiteY140" fmla="*/ 268519 h 6858000"/>
              <a:gd name="connsiteX141" fmla="*/ 23935 w 1508539"/>
              <a:gd name="connsiteY141" fmla="*/ 160886 h 6858000"/>
              <a:gd name="connsiteX142" fmla="*/ 19312 w 1508539"/>
              <a:gd name="connsiteY142" fmla="*/ 47336 h 6858000"/>
              <a:gd name="connsiteX143" fmla="*/ 0 w 1508539"/>
              <a:gd name="connsiteY143"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45501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08411 w 1508539"/>
              <a:gd name="connsiteY27" fmla="*/ 570490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90557 w 1508539"/>
              <a:gd name="connsiteY23" fmla="*/ 6153037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08411 w 1508539"/>
              <a:gd name="connsiteY27" fmla="*/ 570490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64248 w 1508539"/>
              <a:gd name="connsiteY7" fmla="*/ 6574442 h 6858000"/>
              <a:gd name="connsiteX8" fmla="*/ 164588 w 1508539"/>
              <a:gd name="connsiteY8" fmla="*/ 6568530 h 6858000"/>
              <a:gd name="connsiteX9" fmla="*/ 166997 w 1508539"/>
              <a:gd name="connsiteY9" fmla="*/ 6560674 h 6858000"/>
              <a:gd name="connsiteX10" fmla="*/ 167342 w 1508539"/>
              <a:gd name="connsiteY10" fmla="*/ 6560598 h 6858000"/>
              <a:gd name="connsiteX11" fmla="*/ 201349 w 1508539"/>
              <a:gd name="connsiteY11" fmla="*/ 6530567 h 6858000"/>
              <a:gd name="connsiteX12" fmla="*/ 215389 w 1508539"/>
              <a:gd name="connsiteY12" fmla="*/ 6478062 h 6858000"/>
              <a:gd name="connsiteX13" fmla="*/ 226078 w 1508539"/>
              <a:gd name="connsiteY13" fmla="*/ 6460325 h 6858000"/>
              <a:gd name="connsiteX14" fmla="*/ 233311 w 1508539"/>
              <a:gd name="connsiteY14" fmla="*/ 6451488 h 6858000"/>
              <a:gd name="connsiteX15" fmla="*/ 234746 w 1508539"/>
              <a:gd name="connsiteY15" fmla="*/ 6451348 h 6858000"/>
              <a:gd name="connsiteX16" fmla="*/ 239104 w 1508539"/>
              <a:gd name="connsiteY16" fmla="*/ 6414240 h 6858000"/>
              <a:gd name="connsiteX17" fmla="*/ 241880 w 1508539"/>
              <a:gd name="connsiteY17" fmla="*/ 6384857 h 6858000"/>
              <a:gd name="connsiteX18" fmla="*/ 240591 w 1508539"/>
              <a:gd name="connsiteY18" fmla="*/ 6367510 h 6858000"/>
              <a:gd name="connsiteX19" fmla="*/ 244471 w 1508539"/>
              <a:gd name="connsiteY19" fmla="*/ 6349778 h 6858000"/>
              <a:gd name="connsiteX20" fmla="*/ 246136 w 1508539"/>
              <a:gd name="connsiteY20" fmla="*/ 6348250 h 6858000"/>
              <a:gd name="connsiteX21" fmla="*/ 262170 w 1508539"/>
              <a:gd name="connsiteY21" fmla="*/ 6281972 h 6858000"/>
              <a:gd name="connsiteX22" fmla="*/ 290557 w 1508539"/>
              <a:gd name="connsiteY22" fmla="*/ 6153037 h 6858000"/>
              <a:gd name="connsiteX23" fmla="*/ 314428 w 1508539"/>
              <a:gd name="connsiteY23" fmla="*/ 6113913 h 6858000"/>
              <a:gd name="connsiteX24" fmla="*/ 318721 w 1508539"/>
              <a:gd name="connsiteY24" fmla="*/ 6028119 h 6858000"/>
              <a:gd name="connsiteX25" fmla="*/ 363126 w 1508539"/>
              <a:gd name="connsiteY25" fmla="*/ 5934687 h 6858000"/>
              <a:gd name="connsiteX26" fmla="*/ 408411 w 1508539"/>
              <a:gd name="connsiteY26" fmla="*/ 5704905 h 6858000"/>
              <a:gd name="connsiteX27" fmla="*/ 431404 w 1508539"/>
              <a:gd name="connsiteY27" fmla="*/ 5665173 h 6858000"/>
              <a:gd name="connsiteX28" fmla="*/ 465121 w 1508539"/>
              <a:gd name="connsiteY28" fmla="*/ 5563435 h 6858000"/>
              <a:gd name="connsiteX29" fmla="*/ 494626 w 1508539"/>
              <a:gd name="connsiteY29" fmla="*/ 5476393 h 6858000"/>
              <a:gd name="connsiteX30" fmla="*/ 525819 w 1508539"/>
              <a:gd name="connsiteY30" fmla="*/ 5396260 h 6858000"/>
              <a:gd name="connsiteX31" fmla="*/ 541800 w 1508539"/>
              <a:gd name="connsiteY31" fmla="*/ 5330009 h 6858000"/>
              <a:gd name="connsiteX32" fmla="*/ 575293 w 1508539"/>
              <a:gd name="connsiteY32" fmla="*/ 5273739 h 6858000"/>
              <a:gd name="connsiteX33" fmla="*/ 584892 w 1508539"/>
              <a:gd name="connsiteY33" fmla="*/ 5241779 h 6858000"/>
              <a:gd name="connsiteX34" fmla="*/ 596118 w 1508539"/>
              <a:gd name="connsiteY34" fmla="*/ 5225268 h 6858000"/>
              <a:gd name="connsiteX35" fmla="*/ 597138 w 1508539"/>
              <a:gd name="connsiteY35" fmla="*/ 5217684 h 6858000"/>
              <a:gd name="connsiteX36" fmla="*/ 604479 w 1508539"/>
              <a:gd name="connsiteY36" fmla="*/ 5193377 h 6858000"/>
              <a:gd name="connsiteX37" fmla="*/ 607782 w 1508539"/>
              <a:gd name="connsiteY37" fmla="*/ 5179288 h 6858000"/>
              <a:gd name="connsiteX38" fmla="*/ 608766 w 1508539"/>
              <a:gd name="connsiteY38" fmla="*/ 5173621 h 6858000"/>
              <a:gd name="connsiteX39" fmla="*/ 604400 w 1508539"/>
              <a:gd name="connsiteY39" fmla="*/ 5159961 h 6858000"/>
              <a:gd name="connsiteX40" fmla="*/ 611077 w 1508539"/>
              <a:gd name="connsiteY40" fmla="*/ 5144295 h 6858000"/>
              <a:gd name="connsiteX41" fmla="*/ 608010 w 1508539"/>
              <a:gd name="connsiteY41" fmla="*/ 5125185 h 6858000"/>
              <a:gd name="connsiteX42" fmla="*/ 614840 w 1508539"/>
              <a:gd name="connsiteY42" fmla="*/ 5121884 h 6858000"/>
              <a:gd name="connsiteX43" fmla="*/ 621876 w 1508539"/>
              <a:gd name="connsiteY43" fmla="*/ 5067850 h 6858000"/>
              <a:gd name="connsiteX44" fmla="*/ 624607 w 1508539"/>
              <a:gd name="connsiteY44" fmla="*/ 5060861 h 6858000"/>
              <a:gd name="connsiteX45" fmla="*/ 621311 w 1508539"/>
              <a:gd name="connsiteY45" fmla="*/ 5034192 h 6858000"/>
              <a:gd name="connsiteX46" fmla="*/ 622865 w 1508539"/>
              <a:gd name="connsiteY46" fmla="*/ 4993030 h 6858000"/>
              <a:gd name="connsiteX47" fmla="*/ 629774 w 1508539"/>
              <a:gd name="connsiteY47" fmla="*/ 4946844 h 6858000"/>
              <a:gd name="connsiteX48" fmla="*/ 625630 w 1508539"/>
              <a:gd name="connsiteY48" fmla="*/ 4932692 h 6858000"/>
              <a:gd name="connsiteX49" fmla="*/ 641033 w 1508539"/>
              <a:gd name="connsiteY49" fmla="*/ 4858827 h 6858000"/>
              <a:gd name="connsiteX50" fmla="*/ 646936 w 1508539"/>
              <a:gd name="connsiteY50" fmla="*/ 4821170 h 6858000"/>
              <a:gd name="connsiteX51" fmla="*/ 651669 w 1508539"/>
              <a:gd name="connsiteY51" fmla="*/ 4780965 h 6858000"/>
              <a:gd name="connsiteX52" fmla="*/ 652962 w 1508539"/>
              <a:gd name="connsiteY52" fmla="*/ 4750867 h 6858000"/>
              <a:gd name="connsiteX53" fmla="*/ 650769 w 1508539"/>
              <a:gd name="connsiteY53" fmla="*/ 4690749 h 6858000"/>
              <a:gd name="connsiteX54" fmla="*/ 646249 w 1508539"/>
              <a:gd name="connsiteY54" fmla="*/ 4584173 h 6858000"/>
              <a:gd name="connsiteX55" fmla="*/ 641332 w 1508539"/>
              <a:gd name="connsiteY55" fmla="*/ 4444346 h 6858000"/>
              <a:gd name="connsiteX56" fmla="*/ 637897 w 1508539"/>
              <a:gd name="connsiteY56" fmla="*/ 4375228 h 6858000"/>
              <a:gd name="connsiteX57" fmla="*/ 618550 w 1508539"/>
              <a:gd name="connsiteY57" fmla="*/ 4214165 h 6858000"/>
              <a:gd name="connsiteX58" fmla="*/ 622623 w 1508539"/>
              <a:gd name="connsiteY58" fmla="*/ 4090296 h 6858000"/>
              <a:gd name="connsiteX59" fmla="*/ 607879 w 1508539"/>
              <a:gd name="connsiteY59" fmla="*/ 4033999 h 6858000"/>
              <a:gd name="connsiteX60" fmla="*/ 609028 w 1508539"/>
              <a:gd name="connsiteY60" fmla="*/ 4031933 h 6858000"/>
              <a:gd name="connsiteX61" fmla="*/ 607604 w 1508539"/>
              <a:gd name="connsiteY61" fmla="*/ 4013953 h 6858000"/>
              <a:gd name="connsiteX62" fmla="*/ 593899 w 1508539"/>
              <a:gd name="connsiteY62" fmla="*/ 3974753 h 6858000"/>
              <a:gd name="connsiteX63" fmla="*/ 595497 w 1508539"/>
              <a:gd name="connsiteY63" fmla="*/ 3969950 h 6858000"/>
              <a:gd name="connsiteX64" fmla="*/ 588919 w 1508539"/>
              <a:gd name="connsiteY64" fmla="*/ 3933779 h 6858000"/>
              <a:gd name="connsiteX65" fmla="*/ 590250 w 1508539"/>
              <a:gd name="connsiteY65" fmla="*/ 3933093 h 6858000"/>
              <a:gd name="connsiteX66" fmla="*/ 594604 w 1508539"/>
              <a:gd name="connsiteY66" fmla="*/ 3922082 h 6858000"/>
              <a:gd name="connsiteX67" fmla="*/ 599682 w 1508539"/>
              <a:gd name="connsiteY67" fmla="*/ 3901461 h 6858000"/>
              <a:gd name="connsiteX68" fmla="*/ 622276 w 1508539"/>
              <a:gd name="connsiteY68" fmla="*/ 3813873 h 6858000"/>
              <a:gd name="connsiteX69" fmla="*/ 621701 w 1508539"/>
              <a:gd name="connsiteY69" fmla="*/ 3806161 h 6858000"/>
              <a:gd name="connsiteX70" fmla="*/ 622008 w 1508539"/>
              <a:gd name="connsiteY70" fmla="*/ 3805957 h 6858000"/>
              <a:gd name="connsiteX71" fmla="*/ 622035 w 1508539"/>
              <a:gd name="connsiteY71" fmla="*/ 3797724 h 6858000"/>
              <a:gd name="connsiteX72" fmla="*/ 620650 w 1508539"/>
              <a:gd name="connsiteY72" fmla="*/ 3792098 h 6858000"/>
              <a:gd name="connsiteX73" fmla="*/ 619534 w 1508539"/>
              <a:gd name="connsiteY73" fmla="*/ 3777135 h 6858000"/>
              <a:gd name="connsiteX74" fmla="*/ 621267 w 1508539"/>
              <a:gd name="connsiteY74" fmla="*/ 3771656 h 6858000"/>
              <a:gd name="connsiteX75" fmla="*/ 625010 w 1508539"/>
              <a:gd name="connsiteY75" fmla="*/ 3769007 h 6858000"/>
              <a:gd name="connsiteX76" fmla="*/ 624476 w 1508539"/>
              <a:gd name="connsiteY76" fmla="*/ 3767709 h 6858000"/>
              <a:gd name="connsiteX77" fmla="*/ 633172 w 1508539"/>
              <a:gd name="connsiteY77" fmla="*/ 3738082 h 6858000"/>
              <a:gd name="connsiteX78" fmla="*/ 640518 w 1508539"/>
              <a:gd name="connsiteY78" fmla="*/ 3673397 h 6858000"/>
              <a:gd name="connsiteX79" fmla="*/ 639814 w 1508539"/>
              <a:gd name="connsiteY79" fmla="*/ 3637109 h 6858000"/>
              <a:gd name="connsiteX80" fmla="*/ 643257 w 1508539"/>
              <a:gd name="connsiteY80" fmla="*/ 3536883 h 6858000"/>
              <a:gd name="connsiteX81" fmla="*/ 650795 w 1508539"/>
              <a:gd name="connsiteY81" fmla="*/ 3435652 h 6858000"/>
              <a:gd name="connsiteX82" fmla="*/ 652466 w 1508539"/>
              <a:gd name="connsiteY82" fmla="*/ 3307769 h 6858000"/>
              <a:gd name="connsiteX83" fmla="*/ 670029 w 1508539"/>
              <a:gd name="connsiteY83" fmla="*/ 3250522 h 6858000"/>
              <a:gd name="connsiteX84" fmla="*/ 670454 w 1508539"/>
              <a:gd name="connsiteY84" fmla="*/ 3229163 h 6858000"/>
              <a:gd name="connsiteX85" fmla="*/ 672277 w 1508539"/>
              <a:gd name="connsiteY85" fmla="*/ 3217217 h 6858000"/>
              <a:gd name="connsiteX86" fmla="*/ 659112 w 1508539"/>
              <a:gd name="connsiteY86" fmla="*/ 3183755 h 6858000"/>
              <a:gd name="connsiteX87" fmla="*/ 659613 w 1508539"/>
              <a:gd name="connsiteY87" fmla="*/ 3178642 h 6858000"/>
              <a:gd name="connsiteX88" fmla="*/ 647213 w 1508539"/>
              <a:gd name="connsiteY88" fmla="*/ 3158586 h 6858000"/>
              <a:gd name="connsiteX89" fmla="*/ 632398 w 1508539"/>
              <a:gd name="connsiteY89" fmla="*/ 3129034 h 6858000"/>
              <a:gd name="connsiteX90" fmla="*/ 633063 w 1508539"/>
              <a:gd name="connsiteY90" fmla="*/ 3126682 h 6858000"/>
              <a:gd name="connsiteX91" fmla="*/ 623931 w 1508539"/>
              <a:gd name="connsiteY91" fmla="*/ 3114519 h 6858000"/>
              <a:gd name="connsiteX92" fmla="*/ 610540 w 1508539"/>
              <a:gd name="connsiteY92" fmla="*/ 3106272 h 6858000"/>
              <a:gd name="connsiteX93" fmla="*/ 583270 w 1508539"/>
              <a:gd name="connsiteY93" fmla="*/ 2958185 h 6858000"/>
              <a:gd name="connsiteX94" fmla="*/ 525884 w 1508539"/>
              <a:gd name="connsiteY94" fmla="*/ 2762989 h 6858000"/>
              <a:gd name="connsiteX95" fmla="*/ 474802 w 1508539"/>
              <a:gd name="connsiteY95" fmla="*/ 2554718 h 6858000"/>
              <a:gd name="connsiteX96" fmla="*/ 454896 w 1508539"/>
              <a:gd name="connsiteY96" fmla="*/ 2485734 h 6858000"/>
              <a:gd name="connsiteX97" fmla="*/ 445619 w 1508539"/>
              <a:gd name="connsiteY97" fmla="*/ 2447068 h 6858000"/>
              <a:gd name="connsiteX98" fmla="*/ 432580 w 1508539"/>
              <a:gd name="connsiteY98" fmla="*/ 2425819 h 6858000"/>
              <a:gd name="connsiteX99" fmla="*/ 438579 w 1508539"/>
              <a:gd name="connsiteY99" fmla="*/ 2402874 h 6858000"/>
              <a:gd name="connsiteX100" fmla="*/ 441191 w 1508539"/>
              <a:gd name="connsiteY100" fmla="*/ 2381443 h 6858000"/>
              <a:gd name="connsiteX101" fmla="*/ 417520 w 1508539"/>
              <a:gd name="connsiteY101" fmla="*/ 2261920 h 6858000"/>
              <a:gd name="connsiteX102" fmla="*/ 407407 w 1508539"/>
              <a:gd name="connsiteY102" fmla="*/ 2195378 h 6858000"/>
              <a:gd name="connsiteX103" fmla="*/ 391624 w 1508539"/>
              <a:gd name="connsiteY103" fmla="*/ 2155135 h 6858000"/>
              <a:gd name="connsiteX104" fmla="*/ 389082 w 1508539"/>
              <a:gd name="connsiteY104" fmla="*/ 2118008 h 6858000"/>
              <a:gd name="connsiteX105" fmla="*/ 390075 w 1508539"/>
              <a:gd name="connsiteY105" fmla="*/ 2050531 h 6858000"/>
              <a:gd name="connsiteX106" fmla="*/ 381881 w 1508539"/>
              <a:gd name="connsiteY106" fmla="*/ 1963269 h 6858000"/>
              <a:gd name="connsiteX107" fmla="*/ 363059 w 1508539"/>
              <a:gd name="connsiteY107" fmla="*/ 1906352 h 6858000"/>
              <a:gd name="connsiteX108" fmla="*/ 339616 w 1508539"/>
              <a:gd name="connsiteY108" fmla="*/ 1861531 h 6858000"/>
              <a:gd name="connsiteX109" fmla="*/ 293415 w 1508539"/>
              <a:gd name="connsiteY109" fmla="*/ 1732919 h 6858000"/>
              <a:gd name="connsiteX110" fmla="*/ 265726 w 1508539"/>
              <a:gd name="connsiteY110" fmla="*/ 1663540 h 6858000"/>
              <a:gd name="connsiteX111" fmla="*/ 264852 w 1508539"/>
              <a:gd name="connsiteY111" fmla="*/ 1615777 h 6858000"/>
              <a:gd name="connsiteX112" fmla="*/ 245647 w 1508539"/>
              <a:gd name="connsiteY112" fmla="*/ 1563678 h 6858000"/>
              <a:gd name="connsiteX113" fmla="*/ 258727 w 1508539"/>
              <a:gd name="connsiteY113" fmla="*/ 1519474 h 6858000"/>
              <a:gd name="connsiteX114" fmla="*/ 251469 w 1508539"/>
              <a:gd name="connsiteY114" fmla="*/ 1477995 h 6858000"/>
              <a:gd name="connsiteX115" fmla="*/ 237554 w 1508539"/>
              <a:gd name="connsiteY115" fmla="*/ 1373769 h 6858000"/>
              <a:gd name="connsiteX116" fmla="*/ 245861 w 1508539"/>
              <a:gd name="connsiteY116" fmla="*/ 1307086 h 6858000"/>
              <a:gd name="connsiteX117" fmla="*/ 247049 w 1508539"/>
              <a:gd name="connsiteY117" fmla="*/ 1189033 h 6858000"/>
              <a:gd name="connsiteX118" fmla="*/ 251734 w 1508539"/>
              <a:gd name="connsiteY118" fmla="*/ 1168288 h 6858000"/>
              <a:gd name="connsiteX119" fmla="*/ 244016 w 1508539"/>
              <a:gd name="connsiteY119" fmla="*/ 1142577 h 6858000"/>
              <a:gd name="connsiteX120" fmla="*/ 233322 w 1508539"/>
              <a:gd name="connsiteY120" fmla="*/ 1088484 h 6858000"/>
              <a:gd name="connsiteX121" fmla="*/ 222058 w 1508539"/>
              <a:gd name="connsiteY121" fmla="*/ 1016103 h 6858000"/>
              <a:gd name="connsiteX122" fmla="*/ 223514 w 1508539"/>
              <a:gd name="connsiteY122" fmla="*/ 932283 h 6858000"/>
              <a:gd name="connsiteX123" fmla="*/ 225750 w 1508539"/>
              <a:gd name="connsiteY123" fmla="*/ 915925 h 6858000"/>
              <a:gd name="connsiteX124" fmla="*/ 218379 w 1508539"/>
              <a:gd name="connsiteY124" fmla="*/ 896999 h 6858000"/>
              <a:gd name="connsiteX125" fmla="*/ 187787 w 1508539"/>
              <a:gd name="connsiteY125" fmla="*/ 821517 h 6858000"/>
              <a:gd name="connsiteX126" fmla="*/ 166737 w 1508539"/>
              <a:gd name="connsiteY126" fmla="*/ 751353 h 6858000"/>
              <a:gd name="connsiteX127" fmla="*/ 166295 w 1508539"/>
              <a:gd name="connsiteY127" fmla="*/ 721230 h 6858000"/>
              <a:gd name="connsiteX128" fmla="*/ 151966 w 1508539"/>
              <a:gd name="connsiteY128" fmla="*/ 681659 h 6858000"/>
              <a:gd name="connsiteX129" fmla="*/ 137385 w 1508539"/>
              <a:gd name="connsiteY129" fmla="*/ 635218 h 6858000"/>
              <a:gd name="connsiteX130" fmla="*/ 142396 w 1508539"/>
              <a:gd name="connsiteY130" fmla="*/ 613763 h 6858000"/>
              <a:gd name="connsiteX131" fmla="*/ 128338 w 1508539"/>
              <a:gd name="connsiteY131" fmla="*/ 598582 h 6858000"/>
              <a:gd name="connsiteX132" fmla="*/ 128019 w 1508539"/>
              <a:gd name="connsiteY132" fmla="*/ 576846 h 6858000"/>
              <a:gd name="connsiteX133" fmla="*/ 107645 w 1508539"/>
              <a:gd name="connsiteY133" fmla="*/ 530055 h 6858000"/>
              <a:gd name="connsiteX134" fmla="*/ 106893 w 1508539"/>
              <a:gd name="connsiteY134" fmla="*/ 465389 h 6858000"/>
              <a:gd name="connsiteX135" fmla="*/ 89816 w 1508539"/>
              <a:gd name="connsiteY135" fmla="*/ 424699 h 6858000"/>
              <a:gd name="connsiteX136" fmla="*/ 90191 w 1508539"/>
              <a:gd name="connsiteY136" fmla="*/ 404917 h 6858000"/>
              <a:gd name="connsiteX137" fmla="*/ 70148 w 1508539"/>
              <a:gd name="connsiteY137" fmla="*/ 367211 h 6858000"/>
              <a:gd name="connsiteX138" fmla="*/ 36452 w 1508539"/>
              <a:gd name="connsiteY138" fmla="*/ 268519 h 6858000"/>
              <a:gd name="connsiteX139" fmla="*/ 23935 w 1508539"/>
              <a:gd name="connsiteY139" fmla="*/ 160886 h 6858000"/>
              <a:gd name="connsiteX140" fmla="*/ 19312 w 1508539"/>
              <a:gd name="connsiteY140" fmla="*/ 47336 h 6858000"/>
              <a:gd name="connsiteX141" fmla="*/ 0 w 1508539"/>
              <a:gd name="connsiteY141"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64248 w 1508539"/>
              <a:gd name="connsiteY7" fmla="*/ 6574442 h 6858000"/>
              <a:gd name="connsiteX8" fmla="*/ 164588 w 1508539"/>
              <a:gd name="connsiteY8" fmla="*/ 6568530 h 6858000"/>
              <a:gd name="connsiteX9" fmla="*/ 166997 w 1508539"/>
              <a:gd name="connsiteY9" fmla="*/ 6560674 h 6858000"/>
              <a:gd name="connsiteX10" fmla="*/ 201349 w 1508539"/>
              <a:gd name="connsiteY10" fmla="*/ 6530567 h 6858000"/>
              <a:gd name="connsiteX11" fmla="*/ 215389 w 1508539"/>
              <a:gd name="connsiteY11" fmla="*/ 6478062 h 6858000"/>
              <a:gd name="connsiteX12" fmla="*/ 226078 w 1508539"/>
              <a:gd name="connsiteY12" fmla="*/ 6460325 h 6858000"/>
              <a:gd name="connsiteX13" fmla="*/ 233311 w 1508539"/>
              <a:gd name="connsiteY13" fmla="*/ 6451488 h 6858000"/>
              <a:gd name="connsiteX14" fmla="*/ 234746 w 1508539"/>
              <a:gd name="connsiteY14" fmla="*/ 6451348 h 6858000"/>
              <a:gd name="connsiteX15" fmla="*/ 239104 w 1508539"/>
              <a:gd name="connsiteY15" fmla="*/ 6414240 h 6858000"/>
              <a:gd name="connsiteX16" fmla="*/ 241880 w 1508539"/>
              <a:gd name="connsiteY16" fmla="*/ 6384857 h 6858000"/>
              <a:gd name="connsiteX17" fmla="*/ 240591 w 1508539"/>
              <a:gd name="connsiteY17" fmla="*/ 6367510 h 6858000"/>
              <a:gd name="connsiteX18" fmla="*/ 244471 w 1508539"/>
              <a:gd name="connsiteY18" fmla="*/ 6349778 h 6858000"/>
              <a:gd name="connsiteX19" fmla="*/ 246136 w 1508539"/>
              <a:gd name="connsiteY19" fmla="*/ 6348250 h 6858000"/>
              <a:gd name="connsiteX20" fmla="*/ 262170 w 1508539"/>
              <a:gd name="connsiteY20" fmla="*/ 6281972 h 6858000"/>
              <a:gd name="connsiteX21" fmla="*/ 290557 w 1508539"/>
              <a:gd name="connsiteY21" fmla="*/ 6153037 h 6858000"/>
              <a:gd name="connsiteX22" fmla="*/ 314428 w 1508539"/>
              <a:gd name="connsiteY22" fmla="*/ 6113913 h 6858000"/>
              <a:gd name="connsiteX23" fmla="*/ 318721 w 1508539"/>
              <a:gd name="connsiteY23" fmla="*/ 6028119 h 6858000"/>
              <a:gd name="connsiteX24" fmla="*/ 363126 w 1508539"/>
              <a:gd name="connsiteY24" fmla="*/ 5934687 h 6858000"/>
              <a:gd name="connsiteX25" fmla="*/ 408411 w 1508539"/>
              <a:gd name="connsiteY25" fmla="*/ 5704905 h 6858000"/>
              <a:gd name="connsiteX26" fmla="*/ 431404 w 1508539"/>
              <a:gd name="connsiteY26" fmla="*/ 5665173 h 6858000"/>
              <a:gd name="connsiteX27" fmla="*/ 465121 w 1508539"/>
              <a:gd name="connsiteY27" fmla="*/ 5563435 h 6858000"/>
              <a:gd name="connsiteX28" fmla="*/ 494626 w 1508539"/>
              <a:gd name="connsiteY28" fmla="*/ 5476393 h 6858000"/>
              <a:gd name="connsiteX29" fmla="*/ 525819 w 1508539"/>
              <a:gd name="connsiteY29" fmla="*/ 5396260 h 6858000"/>
              <a:gd name="connsiteX30" fmla="*/ 541800 w 1508539"/>
              <a:gd name="connsiteY30" fmla="*/ 5330009 h 6858000"/>
              <a:gd name="connsiteX31" fmla="*/ 575293 w 1508539"/>
              <a:gd name="connsiteY31" fmla="*/ 5273739 h 6858000"/>
              <a:gd name="connsiteX32" fmla="*/ 584892 w 1508539"/>
              <a:gd name="connsiteY32" fmla="*/ 5241779 h 6858000"/>
              <a:gd name="connsiteX33" fmla="*/ 596118 w 1508539"/>
              <a:gd name="connsiteY33" fmla="*/ 5225268 h 6858000"/>
              <a:gd name="connsiteX34" fmla="*/ 597138 w 1508539"/>
              <a:gd name="connsiteY34" fmla="*/ 5217684 h 6858000"/>
              <a:gd name="connsiteX35" fmla="*/ 604479 w 1508539"/>
              <a:gd name="connsiteY35" fmla="*/ 5193377 h 6858000"/>
              <a:gd name="connsiteX36" fmla="*/ 607782 w 1508539"/>
              <a:gd name="connsiteY36" fmla="*/ 5179288 h 6858000"/>
              <a:gd name="connsiteX37" fmla="*/ 608766 w 1508539"/>
              <a:gd name="connsiteY37" fmla="*/ 5173621 h 6858000"/>
              <a:gd name="connsiteX38" fmla="*/ 604400 w 1508539"/>
              <a:gd name="connsiteY38" fmla="*/ 5159961 h 6858000"/>
              <a:gd name="connsiteX39" fmla="*/ 611077 w 1508539"/>
              <a:gd name="connsiteY39" fmla="*/ 5144295 h 6858000"/>
              <a:gd name="connsiteX40" fmla="*/ 608010 w 1508539"/>
              <a:gd name="connsiteY40" fmla="*/ 5125185 h 6858000"/>
              <a:gd name="connsiteX41" fmla="*/ 614840 w 1508539"/>
              <a:gd name="connsiteY41" fmla="*/ 5121884 h 6858000"/>
              <a:gd name="connsiteX42" fmla="*/ 621876 w 1508539"/>
              <a:gd name="connsiteY42" fmla="*/ 5067850 h 6858000"/>
              <a:gd name="connsiteX43" fmla="*/ 624607 w 1508539"/>
              <a:gd name="connsiteY43" fmla="*/ 5060861 h 6858000"/>
              <a:gd name="connsiteX44" fmla="*/ 621311 w 1508539"/>
              <a:gd name="connsiteY44" fmla="*/ 5034192 h 6858000"/>
              <a:gd name="connsiteX45" fmla="*/ 622865 w 1508539"/>
              <a:gd name="connsiteY45" fmla="*/ 4993030 h 6858000"/>
              <a:gd name="connsiteX46" fmla="*/ 629774 w 1508539"/>
              <a:gd name="connsiteY46" fmla="*/ 4946844 h 6858000"/>
              <a:gd name="connsiteX47" fmla="*/ 625630 w 1508539"/>
              <a:gd name="connsiteY47" fmla="*/ 4932692 h 6858000"/>
              <a:gd name="connsiteX48" fmla="*/ 641033 w 1508539"/>
              <a:gd name="connsiteY48" fmla="*/ 4858827 h 6858000"/>
              <a:gd name="connsiteX49" fmla="*/ 646936 w 1508539"/>
              <a:gd name="connsiteY49" fmla="*/ 4821170 h 6858000"/>
              <a:gd name="connsiteX50" fmla="*/ 651669 w 1508539"/>
              <a:gd name="connsiteY50" fmla="*/ 4780965 h 6858000"/>
              <a:gd name="connsiteX51" fmla="*/ 652962 w 1508539"/>
              <a:gd name="connsiteY51" fmla="*/ 4750867 h 6858000"/>
              <a:gd name="connsiteX52" fmla="*/ 650769 w 1508539"/>
              <a:gd name="connsiteY52" fmla="*/ 4690749 h 6858000"/>
              <a:gd name="connsiteX53" fmla="*/ 646249 w 1508539"/>
              <a:gd name="connsiteY53" fmla="*/ 4584173 h 6858000"/>
              <a:gd name="connsiteX54" fmla="*/ 641332 w 1508539"/>
              <a:gd name="connsiteY54" fmla="*/ 4444346 h 6858000"/>
              <a:gd name="connsiteX55" fmla="*/ 637897 w 1508539"/>
              <a:gd name="connsiteY55" fmla="*/ 4375228 h 6858000"/>
              <a:gd name="connsiteX56" fmla="*/ 618550 w 1508539"/>
              <a:gd name="connsiteY56" fmla="*/ 4214165 h 6858000"/>
              <a:gd name="connsiteX57" fmla="*/ 622623 w 1508539"/>
              <a:gd name="connsiteY57" fmla="*/ 4090296 h 6858000"/>
              <a:gd name="connsiteX58" fmla="*/ 607879 w 1508539"/>
              <a:gd name="connsiteY58" fmla="*/ 4033999 h 6858000"/>
              <a:gd name="connsiteX59" fmla="*/ 609028 w 1508539"/>
              <a:gd name="connsiteY59" fmla="*/ 4031933 h 6858000"/>
              <a:gd name="connsiteX60" fmla="*/ 607604 w 1508539"/>
              <a:gd name="connsiteY60" fmla="*/ 4013953 h 6858000"/>
              <a:gd name="connsiteX61" fmla="*/ 593899 w 1508539"/>
              <a:gd name="connsiteY61" fmla="*/ 3974753 h 6858000"/>
              <a:gd name="connsiteX62" fmla="*/ 595497 w 1508539"/>
              <a:gd name="connsiteY62" fmla="*/ 3969950 h 6858000"/>
              <a:gd name="connsiteX63" fmla="*/ 588919 w 1508539"/>
              <a:gd name="connsiteY63" fmla="*/ 3933779 h 6858000"/>
              <a:gd name="connsiteX64" fmla="*/ 590250 w 1508539"/>
              <a:gd name="connsiteY64" fmla="*/ 3933093 h 6858000"/>
              <a:gd name="connsiteX65" fmla="*/ 594604 w 1508539"/>
              <a:gd name="connsiteY65" fmla="*/ 3922082 h 6858000"/>
              <a:gd name="connsiteX66" fmla="*/ 599682 w 1508539"/>
              <a:gd name="connsiteY66" fmla="*/ 3901461 h 6858000"/>
              <a:gd name="connsiteX67" fmla="*/ 622276 w 1508539"/>
              <a:gd name="connsiteY67" fmla="*/ 3813873 h 6858000"/>
              <a:gd name="connsiteX68" fmla="*/ 621701 w 1508539"/>
              <a:gd name="connsiteY68" fmla="*/ 3806161 h 6858000"/>
              <a:gd name="connsiteX69" fmla="*/ 622008 w 1508539"/>
              <a:gd name="connsiteY69" fmla="*/ 3805957 h 6858000"/>
              <a:gd name="connsiteX70" fmla="*/ 622035 w 1508539"/>
              <a:gd name="connsiteY70" fmla="*/ 3797724 h 6858000"/>
              <a:gd name="connsiteX71" fmla="*/ 620650 w 1508539"/>
              <a:gd name="connsiteY71" fmla="*/ 3792098 h 6858000"/>
              <a:gd name="connsiteX72" fmla="*/ 619534 w 1508539"/>
              <a:gd name="connsiteY72" fmla="*/ 3777135 h 6858000"/>
              <a:gd name="connsiteX73" fmla="*/ 621267 w 1508539"/>
              <a:gd name="connsiteY73" fmla="*/ 3771656 h 6858000"/>
              <a:gd name="connsiteX74" fmla="*/ 625010 w 1508539"/>
              <a:gd name="connsiteY74" fmla="*/ 3769007 h 6858000"/>
              <a:gd name="connsiteX75" fmla="*/ 624476 w 1508539"/>
              <a:gd name="connsiteY75" fmla="*/ 3767709 h 6858000"/>
              <a:gd name="connsiteX76" fmla="*/ 633172 w 1508539"/>
              <a:gd name="connsiteY76" fmla="*/ 3738082 h 6858000"/>
              <a:gd name="connsiteX77" fmla="*/ 640518 w 1508539"/>
              <a:gd name="connsiteY77" fmla="*/ 3673397 h 6858000"/>
              <a:gd name="connsiteX78" fmla="*/ 639814 w 1508539"/>
              <a:gd name="connsiteY78" fmla="*/ 3637109 h 6858000"/>
              <a:gd name="connsiteX79" fmla="*/ 643257 w 1508539"/>
              <a:gd name="connsiteY79" fmla="*/ 3536883 h 6858000"/>
              <a:gd name="connsiteX80" fmla="*/ 650795 w 1508539"/>
              <a:gd name="connsiteY80" fmla="*/ 3435652 h 6858000"/>
              <a:gd name="connsiteX81" fmla="*/ 652466 w 1508539"/>
              <a:gd name="connsiteY81" fmla="*/ 3307769 h 6858000"/>
              <a:gd name="connsiteX82" fmla="*/ 670029 w 1508539"/>
              <a:gd name="connsiteY82" fmla="*/ 3250522 h 6858000"/>
              <a:gd name="connsiteX83" fmla="*/ 670454 w 1508539"/>
              <a:gd name="connsiteY83" fmla="*/ 3229163 h 6858000"/>
              <a:gd name="connsiteX84" fmla="*/ 672277 w 1508539"/>
              <a:gd name="connsiteY84" fmla="*/ 3217217 h 6858000"/>
              <a:gd name="connsiteX85" fmla="*/ 659112 w 1508539"/>
              <a:gd name="connsiteY85" fmla="*/ 3183755 h 6858000"/>
              <a:gd name="connsiteX86" fmla="*/ 659613 w 1508539"/>
              <a:gd name="connsiteY86" fmla="*/ 3178642 h 6858000"/>
              <a:gd name="connsiteX87" fmla="*/ 647213 w 1508539"/>
              <a:gd name="connsiteY87" fmla="*/ 3158586 h 6858000"/>
              <a:gd name="connsiteX88" fmla="*/ 632398 w 1508539"/>
              <a:gd name="connsiteY88" fmla="*/ 3129034 h 6858000"/>
              <a:gd name="connsiteX89" fmla="*/ 633063 w 1508539"/>
              <a:gd name="connsiteY89" fmla="*/ 3126682 h 6858000"/>
              <a:gd name="connsiteX90" fmla="*/ 623931 w 1508539"/>
              <a:gd name="connsiteY90" fmla="*/ 3114519 h 6858000"/>
              <a:gd name="connsiteX91" fmla="*/ 610540 w 1508539"/>
              <a:gd name="connsiteY91" fmla="*/ 3106272 h 6858000"/>
              <a:gd name="connsiteX92" fmla="*/ 583270 w 1508539"/>
              <a:gd name="connsiteY92" fmla="*/ 2958185 h 6858000"/>
              <a:gd name="connsiteX93" fmla="*/ 525884 w 1508539"/>
              <a:gd name="connsiteY93" fmla="*/ 2762989 h 6858000"/>
              <a:gd name="connsiteX94" fmla="*/ 474802 w 1508539"/>
              <a:gd name="connsiteY94" fmla="*/ 2554718 h 6858000"/>
              <a:gd name="connsiteX95" fmla="*/ 454896 w 1508539"/>
              <a:gd name="connsiteY95" fmla="*/ 2485734 h 6858000"/>
              <a:gd name="connsiteX96" fmla="*/ 445619 w 1508539"/>
              <a:gd name="connsiteY96" fmla="*/ 2447068 h 6858000"/>
              <a:gd name="connsiteX97" fmla="*/ 432580 w 1508539"/>
              <a:gd name="connsiteY97" fmla="*/ 2425819 h 6858000"/>
              <a:gd name="connsiteX98" fmla="*/ 438579 w 1508539"/>
              <a:gd name="connsiteY98" fmla="*/ 2402874 h 6858000"/>
              <a:gd name="connsiteX99" fmla="*/ 441191 w 1508539"/>
              <a:gd name="connsiteY99" fmla="*/ 2381443 h 6858000"/>
              <a:gd name="connsiteX100" fmla="*/ 417520 w 1508539"/>
              <a:gd name="connsiteY100" fmla="*/ 2261920 h 6858000"/>
              <a:gd name="connsiteX101" fmla="*/ 407407 w 1508539"/>
              <a:gd name="connsiteY101" fmla="*/ 2195378 h 6858000"/>
              <a:gd name="connsiteX102" fmla="*/ 391624 w 1508539"/>
              <a:gd name="connsiteY102" fmla="*/ 2155135 h 6858000"/>
              <a:gd name="connsiteX103" fmla="*/ 389082 w 1508539"/>
              <a:gd name="connsiteY103" fmla="*/ 2118008 h 6858000"/>
              <a:gd name="connsiteX104" fmla="*/ 390075 w 1508539"/>
              <a:gd name="connsiteY104" fmla="*/ 2050531 h 6858000"/>
              <a:gd name="connsiteX105" fmla="*/ 381881 w 1508539"/>
              <a:gd name="connsiteY105" fmla="*/ 1963269 h 6858000"/>
              <a:gd name="connsiteX106" fmla="*/ 363059 w 1508539"/>
              <a:gd name="connsiteY106" fmla="*/ 1906352 h 6858000"/>
              <a:gd name="connsiteX107" fmla="*/ 339616 w 1508539"/>
              <a:gd name="connsiteY107" fmla="*/ 1861531 h 6858000"/>
              <a:gd name="connsiteX108" fmla="*/ 293415 w 1508539"/>
              <a:gd name="connsiteY108" fmla="*/ 1732919 h 6858000"/>
              <a:gd name="connsiteX109" fmla="*/ 265726 w 1508539"/>
              <a:gd name="connsiteY109" fmla="*/ 1663540 h 6858000"/>
              <a:gd name="connsiteX110" fmla="*/ 264852 w 1508539"/>
              <a:gd name="connsiteY110" fmla="*/ 1615777 h 6858000"/>
              <a:gd name="connsiteX111" fmla="*/ 245647 w 1508539"/>
              <a:gd name="connsiteY111" fmla="*/ 1563678 h 6858000"/>
              <a:gd name="connsiteX112" fmla="*/ 258727 w 1508539"/>
              <a:gd name="connsiteY112" fmla="*/ 1519474 h 6858000"/>
              <a:gd name="connsiteX113" fmla="*/ 251469 w 1508539"/>
              <a:gd name="connsiteY113" fmla="*/ 1477995 h 6858000"/>
              <a:gd name="connsiteX114" fmla="*/ 237554 w 1508539"/>
              <a:gd name="connsiteY114" fmla="*/ 1373769 h 6858000"/>
              <a:gd name="connsiteX115" fmla="*/ 245861 w 1508539"/>
              <a:gd name="connsiteY115" fmla="*/ 1307086 h 6858000"/>
              <a:gd name="connsiteX116" fmla="*/ 247049 w 1508539"/>
              <a:gd name="connsiteY116" fmla="*/ 1189033 h 6858000"/>
              <a:gd name="connsiteX117" fmla="*/ 251734 w 1508539"/>
              <a:gd name="connsiteY117" fmla="*/ 1168288 h 6858000"/>
              <a:gd name="connsiteX118" fmla="*/ 244016 w 1508539"/>
              <a:gd name="connsiteY118" fmla="*/ 1142577 h 6858000"/>
              <a:gd name="connsiteX119" fmla="*/ 233322 w 1508539"/>
              <a:gd name="connsiteY119" fmla="*/ 1088484 h 6858000"/>
              <a:gd name="connsiteX120" fmla="*/ 222058 w 1508539"/>
              <a:gd name="connsiteY120" fmla="*/ 1016103 h 6858000"/>
              <a:gd name="connsiteX121" fmla="*/ 223514 w 1508539"/>
              <a:gd name="connsiteY121" fmla="*/ 932283 h 6858000"/>
              <a:gd name="connsiteX122" fmla="*/ 225750 w 1508539"/>
              <a:gd name="connsiteY122" fmla="*/ 915925 h 6858000"/>
              <a:gd name="connsiteX123" fmla="*/ 218379 w 1508539"/>
              <a:gd name="connsiteY123" fmla="*/ 896999 h 6858000"/>
              <a:gd name="connsiteX124" fmla="*/ 187787 w 1508539"/>
              <a:gd name="connsiteY124" fmla="*/ 821517 h 6858000"/>
              <a:gd name="connsiteX125" fmla="*/ 166737 w 1508539"/>
              <a:gd name="connsiteY125" fmla="*/ 751353 h 6858000"/>
              <a:gd name="connsiteX126" fmla="*/ 166295 w 1508539"/>
              <a:gd name="connsiteY126" fmla="*/ 721230 h 6858000"/>
              <a:gd name="connsiteX127" fmla="*/ 151966 w 1508539"/>
              <a:gd name="connsiteY127" fmla="*/ 681659 h 6858000"/>
              <a:gd name="connsiteX128" fmla="*/ 137385 w 1508539"/>
              <a:gd name="connsiteY128" fmla="*/ 635218 h 6858000"/>
              <a:gd name="connsiteX129" fmla="*/ 142396 w 1508539"/>
              <a:gd name="connsiteY129" fmla="*/ 613763 h 6858000"/>
              <a:gd name="connsiteX130" fmla="*/ 128338 w 1508539"/>
              <a:gd name="connsiteY130" fmla="*/ 598582 h 6858000"/>
              <a:gd name="connsiteX131" fmla="*/ 128019 w 1508539"/>
              <a:gd name="connsiteY131" fmla="*/ 576846 h 6858000"/>
              <a:gd name="connsiteX132" fmla="*/ 107645 w 1508539"/>
              <a:gd name="connsiteY132" fmla="*/ 530055 h 6858000"/>
              <a:gd name="connsiteX133" fmla="*/ 106893 w 1508539"/>
              <a:gd name="connsiteY133" fmla="*/ 465389 h 6858000"/>
              <a:gd name="connsiteX134" fmla="*/ 89816 w 1508539"/>
              <a:gd name="connsiteY134" fmla="*/ 424699 h 6858000"/>
              <a:gd name="connsiteX135" fmla="*/ 90191 w 1508539"/>
              <a:gd name="connsiteY135" fmla="*/ 404917 h 6858000"/>
              <a:gd name="connsiteX136" fmla="*/ 70148 w 1508539"/>
              <a:gd name="connsiteY136" fmla="*/ 367211 h 6858000"/>
              <a:gd name="connsiteX137" fmla="*/ 36452 w 1508539"/>
              <a:gd name="connsiteY137" fmla="*/ 268519 h 6858000"/>
              <a:gd name="connsiteX138" fmla="*/ 23935 w 1508539"/>
              <a:gd name="connsiteY138" fmla="*/ 160886 h 6858000"/>
              <a:gd name="connsiteX139" fmla="*/ 19312 w 1508539"/>
              <a:gd name="connsiteY139" fmla="*/ 47336 h 6858000"/>
              <a:gd name="connsiteX140" fmla="*/ 0 w 1508539"/>
              <a:gd name="connsiteY140"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4248 w 1508539"/>
              <a:gd name="connsiteY6" fmla="*/ 6574442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164588 w 1508539"/>
              <a:gd name="connsiteY7" fmla="*/ 6568530 h 6858000"/>
              <a:gd name="connsiteX8" fmla="*/ 340301 w 1508539"/>
              <a:gd name="connsiteY8" fmla="*/ 657260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40301 w 1508539"/>
              <a:gd name="connsiteY8" fmla="*/ 657260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233311 w 1508539"/>
              <a:gd name="connsiteY12" fmla="*/ 6451488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504057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14428 w 1508539"/>
              <a:gd name="connsiteY21" fmla="*/ 6113913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93326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93326 w 1508539"/>
              <a:gd name="connsiteY5" fmla="*/ 6737706 h 6858000"/>
              <a:gd name="connsiteX6" fmla="*/ 318065 w 1508539"/>
              <a:gd name="connsiteY6" fmla="*/ 6691589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164830 w 1491612"/>
              <a:gd name="connsiteY0" fmla="*/ 0 h 6858000"/>
              <a:gd name="connsiteX1" fmla="*/ 1491612 w 1491612"/>
              <a:gd name="connsiteY1" fmla="*/ 0 h 6858000"/>
              <a:gd name="connsiteX2" fmla="*/ 1491612 w 1491612"/>
              <a:gd name="connsiteY2" fmla="*/ 6858000 h 6858000"/>
              <a:gd name="connsiteX3" fmla="*/ 228306 w 1491612"/>
              <a:gd name="connsiteY3" fmla="*/ 6857735 h 6858000"/>
              <a:gd name="connsiteX4" fmla="*/ 264899 w 1491612"/>
              <a:gd name="connsiteY4" fmla="*/ 6776847 h 6858000"/>
              <a:gd name="connsiteX5" fmla="*/ 276399 w 1491612"/>
              <a:gd name="connsiteY5" fmla="*/ 6737706 h 6858000"/>
              <a:gd name="connsiteX6" fmla="*/ 301138 w 1491612"/>
              <a:gd name="connsiteY6" fmla="*/ 6691589 h 6858000"/>
              <a:gd name="connsiteX7" fmla="*/ 278695 w 1491612"/>
              <a:gd name="connsiteY7" fmla="*/ 6659970 h 6858000"/>
              <a:gd name="connsiteX8" fmla="*/ 293786 w 1491612"/>
              <a:gd name="connsiteY8" fmla="*/ 6636211 h 6858000"/>
              <a:gd name="connsiteX9" fmla="*/ 311230 w 1491612"/>
              <a:gd name="connsiteY9" fmla="*/ 6594177 h 6858000"/>
              <a:gd name="connsiteX10" fmla="*/ 325270 w 1491612"/>
              <a:gd name="connsiteY10" fmla="*/ 6557575 h 6858000"/>
              <a:gd name="connsiteX11" fmla="*/ 378227 w 1491612"/>
              <a:gd name="connsiteY11" fmla="*/ 6492130 h 6858000"/>
              <a:gd name="connsiteX12" fmla="*/ 393914 w 1491612"/>
              <a:gd name="connsiteY12" fmla="*/ 6431610 h 6858000"/>
              <a:gd name="connsiteX13" fmla="*/ 437619 w 1491612"/>
              <a:gd name="connsiteY13" fmla="*/ 6379786 h 6858000"/>
              <a:gd name="connsiteX14" fmla="*/ 420842 w 1491612"/>
              <a:gd name="connsiteY14" fmla="*/ 6334727 h 6858000"/>
              <a:gd name="connsiteX15" fmla="*/ 398257 w 1491612"/>
              <a:gd name="connsiteY15" fmla="*/ 6313295 h 6858000"/>
              <a:gd name="connsiteX16" fmla="*/ 405421 w 1491612"/>
              <a:gd name="connsiteY16" fmla="*/ 6280046 h 6858000"/>
              <a:gd name="connsiteX17" fmla="*/ 388166 w 1491612"/>
              <a:gd name="connsiteY17" fmla="*/ 6270265 h 6858000"/>
              <a:gd name="connsiteX18" fmla="*/ 415194 w 1491612"/>
              <a:gd name="connsiteY18" fmla="*/ 6252834 h 6858000"/>
              <a:gd name="connsiteX19" fmla="*/ 393186 w 1491612"/>
              <a:gd name="connsiteY19" fmla="*/ 6202459 h 6858000"/>
              <a:gd name="connsiteX20" fmla="*/ 391984 w 1491612"/>
              <a:gd name="connsiteY20" fmla="*/ 6153037 h 6858000"/>
              <a:gd name="connsiteX21" fmla="*/ 407399 w 1491612"/>
              <a:gd name="connsiteY21" fmla="*/ 6078132 h 6858000"/>
              <a:gd name="connsiteX22" fmla="*/ 394786 w 1491612"/>
              <a:gd name="connsiteY22" fmla="*/ 6028119 h 6858000"/>
              <a:gd name="connsiteX23" fmla="*/ 380015 w 1491612"/>
              <a:gd name="connsiteY23" fmla="*/ 5926735 h 6858000"/>
              <a:gd name="connsiteX24" fmla="*/ 429527 w 1491612"/>
              <a:gd name="connsiteY24" fmla="*/ 5712857 h 6858000"/>
              <a:gd name="connsiteX25" fmla="*/ 408602 w 1491612"/>
              <a:gd name="connsiteY25" fmla="*/ 5676393 h 6858000"/>
              <a:gd name="connsiteX26" fmla="*/ 448194 w 1491612"/>
              <a:gd name="connsiteY26" fmla="*/ 5563435 h 6858000"/>
              <a:gd name="connsiteX27" fmla="*/ 495324 w 1491612"/>
              <a:gd name="connsiteY27" fmla="*/ 5437125 h 6858000"/>
              <a:gd name="connsiteX28" fmla="*/ 508892 w 1491612"/>
              <a:gd name="connsiteY28" fmla="*/ 5396260 h 6858000"/>
              <a:gd name="connsiteX29" fmla="*/ 524873 w 1491612"/>
              <a:gd name="connsiteY29" fmla="*/ 5330009 h 6858000"/>
              <a:gd name="connsiteX30" fmla="*/ 558366 w 1491612"/>
              <a:gd name="connsiteY30" fmla="*/ 5273739 h 6858000"/>
              <a:gd name="connsiteX31" fmla="*/ 567965 w 1491612"/>
              <a:gd name="connsiteY31" fmla="*/ 5241779 h 6858000"/>
              <a:gd name="connsiteX32" fmla="*/ 579191 w 1491612"/>
              <a:gd name="connsiteY32" fmla="*/ 5225268 h 6858000"/>
              <a:gd name="connsiteX33" fmla="*/ 580211 w 1491612"/>
              <a:gd name="connsiteY33" fmla="*/ 5217684 h 6858000"/>
              <a:gd name="connsiteX34" fmla="*/ 587552 w 1491612"/>
              <a:gd name="connsiteY34" fmla="*/ 5193377 h 6858000"/>
              <a:gd name="connsiteX35" fmla="*/ 590855 w 1491612"/>
              <a:gd name="connsiteY35" fmla="*/ 5179288 h 6858000"/>
              <a:gd name="connsiteX36" fmla="*/ 591839 w 1491612"/>
              <a:gd name="connsiteY36" fmla="*/ 5173621 h 6858000"/>
              <a:gd name="connsiteX37" fmla="*/ 587473 w 1491612"/>
              <a:gd name="connsiteY37" fmla="*/ 5159961 h 6858000"/>
              <a:gd name="connsiteX38" fmla="*/ 594150 w 1491612"/>
              <a:gd name="connsiteY38" fmla="*/ 5144295 h 6858000"/>
              <a:gd name="connsiteX39" fmla="*/ 591083 w 1491612"/>
              <a:gd name="connsiteY39" fmla="*/ 5125185 h 6858000"/>
              <a:gd name="connsiteX40" fmla="*/ 597913 w 1491612"/>
              <a:gd name="connsiteY40" fmla="*/ 5121884 h 6858000"/>
              <a:gd name="connsiteX41" fmla="*/ 604949 w 1491612"/>
              <a:gd name="connsiteY41" fmla="*/ 5067850 h 6858000"/>
              <a:gd name="connsiteX42" fmla="*/ 607680 w 1491612"/>
              <a:gd name="connsiteY42" fmla="*/ 5060861 h 6858000"/>
              <a:gd name="connsiteX43" fmla="*/ 604384 w 1491612"/>
              <a:gd name="connsiteY43" fmla="*/ 5034192 h 6858000"/>
              <a:gd name="connsiteX44" fmla="*/ 605938 w 1491612"/>
              <a:gd name="connsiteY44" fmla="*/ 4993030 h 6858000"/>
              <a:gd name="connsiteX45" fmla="*/ 612847 w 1491612"/>
              <a:gd name="connsiteY45" fmla="*/ 4946844 h 6858000"/>
              <a:gd name="connsiteX46" fmla="*/ 608703 w 1491612"/>
              <a:gd name="connsiteY46" fmla="*/ 4932692 h 6858000"/>
              <a:gd name="connsiteX47" fmla="*/ 624106 w 1491612"/>
              <a:gd name="connsiteY47" fmla="*/ 4858827 h 6858000"/>
              <a:gd name="connsiteX48" fmla="*/ 630009 w 1491612"/>
              <a:gd name="connsiteY48" fmla="*/ 4821170 h 6858000"/>
              <a:gd name="connsiteX49" fmla="*/ 634742 w 1491612"/>
              <a:gd name="connsiteY49" fmla="*/ 4780965 h 6858000"/>
              <a:gd name="connsiteX50" fmla="*/ 636035 w 1491612"/>
              <a:gd name="connsiteY50" fmla="*/ 4750867 h 6858000"/>
              <a:gd name="connsiteX51" fmla="*/ 633842 w 1491612"/>
              <a:gd name="connsiteY51" fmla="*/ 4690749 h 6858000"/>
              <a:gd name="connsiteX52" fmla="*/ 629322 w 1491612"/>
              <a:gd name="connsiteY52" fmla="*/ 4584173 h 6858000"/>
              <a:gd name="connsiteX53" fmla="*/ 624405 w 1491612"/>
              <a:gd name="connsiteY53" fmla="*/ 4444346 h 6858000"/>
              <a:gd name="connsiteX54" fmla="*/ 620970 w 1491612"/>
              <a:gd name="connsiteY54" fmla="*/ 4375228 h 6858000"/>
              <a:gd name="connsiteX55" fmla="*/ 601623 w 1491612"/>
              <a:gd name="connsiteY55" fmla="*/ 4214165 h 6858000"/>
              <a:gd name="connsiteX56" fmla="*/ 605696 w 1491612"/>
              <a:gd name="connsiteY56" fmla="*/ 4090296 h 6858000"/>
              <a:gd name="connsiteX57" fmla="*/ 590952 w 1491612"/>
              <a:gd name="connsiteY57" fmla="*/ 4033999 h 6858000"/>
              <a:gd name="connsiteX58" fmla="*/ 592101 w 1491612"/>
              <a:gd name="connsiteY58" fmla="*/ 4031933 h 6858000"/>
              <a:gd name="connsiteX59" fmla="*/ 590677 w 1491612"/>
              <a:gd name="connsiteY59" fmla="*/ 4013953 h 6858000"/>
              <a:gd name="connsiteX60" fmla="*/ 576972 w 1491612"/>
              <a:gd name="connsiteY60" fmla="*/ 3974753 h 6858000"/>
              <a:gd name="connsiteX61" fmla="*/ 578570 w 1491612"/>
              <a:gd name="connsiteY61" fmla="*/ 3969950 h 6858000"/>
              <a:gd name="connsiteX62" fmla="*/ 571992 w 1491612"/>
              <a:gd name="connsiteY62" fmla="*/ 3933779 h 6858000"/>
              <a:gd name="connsiteX63" fmla="*/ 573323 w 1491612"/>
              <a:gd name="connsiteY63" fmla="*/ 3933093 h 6858000"/>
              <a:gd name="connsiteX64" fmla="*/ 577677 w 1491612"/>
              <a:gd name="connsiteY64" fmla="*/ 3922082 h 6858000"/>
              <a:gd name="connsiteX65" fmla="*/ 582755 w 1491612"/>
              <a:gd name="connsiteY65" fmla="*/ 3901461 h 6858000"/>
              <a:gd name="connsiteX66" fmla="*/ 605349 w 1491612"/>
              <a:gd name="connsiteY66" fmla="*/ 3813873 h 6858000"/>
              <a:gd name="connsiteX67" fmla="*/ 604774 w 1491612"/>
              <a:gd name="connsiteY67" fmla="*/ 3806161 h 6858000"/>
              <a:gd name="connsiteX68" fmla="*/ 605081 w 1491612"/>
              <a:gd name="connsiteY68" fmla="*/ 3805957 h 6858000"/>
              <a:gd name="connsiteX69" fmla="*/ 605108 w 1491612"/>
              <a:gd name="connsiteY69" fmla="*/ 3797724 h 6858000"/>
              <a:gd name="connsiteX70" fmla="*/ 603723 w 1491612"/>
              <a:gd name="connsiteY70" fmla="*/ 3792098 h 6858000"/>
              <a:gd name="connsiteX71" fmla="*/ 602607 w 1491612"/>
              <a:gd name="connsiteY71" fmla="*/ 3777135 h 6858000"/>
              <a:gd name="connsiteX72" fmla="*/ 604340 w 1491612"/>
              <a:gd name="connsiteY72" fmla="*/ 3771656 h 6858000"/>
              <a:gd name="connsiteX73" fmla="*/ 608083 w 1491612"/>
              <a:gd name="connsiteY73" fmla="*/ 3769007 h 6858000"/>
              <a:gd name="connsiteX74" fmla="*/ 607549 w 1491612"/>
              <a:gd name="connsiteY74" fmla="*/ 3767709 h 6858000"/>
              <a:gd name="connsiteX75" fmla="*/ 616245 w 1491612"/>
              <a:gd name="connsiteY75" fmla="*/ 3738082 h 6858000"/>
              <a:gd name="connsiteX76" fmla="*/ 623591 w 1491612"/>
              <a:gd name="connsiteY76" fmla="*/ 3673397 h 6858000"/>
              <a:gd name="connsiteX77" fmla="*/ 622887 w 1491612"/>
              <a:gd name="connsiteY77" fmla="*/ 3637109 h 6858000"/>
              <a:gd name="connsiteX78" fmla="*/ 626330 w 1491612"/>
              <a:gd name="connsiteY78" fmla="*/ 3536883 h 6858000"/>
              <a:gd name="connsiteX79" fmla="*/ 633868 w 1491612"/>
              <a:gd name="connsiteY79" fmla="*/ 3435652 h 6858000"/>
              <a:gd name="connsiteX80" fmla="*/ 635539 w 1491612"/>
              <a:gd name="connsiteY80" fmla="*/ 3307769 h 6858000"/>
              <a:gd name="connsiteX81" fmla="*/ 653102 w 1491612"/>
              <a:gd name="connsiteY81" fmla="*/ 3250522 h 6858000"/>
              <a:gd name="connsiteX82" fmla="*/ 653527 w 1491612"/>
              <a:gd name="connsiteY82" fmla="*/ 3229163 h 6858000"/>
              <a:gd name="connsiteX83" fmla="*/ 655350 w 1491612"/>
              <a:gd name="connsiteY83" fmla="*/ 3217217 h 6858000"/>
              <a:gd name="connsiteX84" fmla="*/ 642185 w 1491612"/>
              <a:gd name="connsiteY84" fmla="*/ 3183755 h 6858000"/>
              <a:gd name="connsiteX85" fmla="*/ 642686 w 1491612"/>
              <a:gd name="connsiteY85" fmla="*/ 3178642 h 6858000"/>
              <a:gd name="connsiteX86" fmla="*/ 630286 w 1491612"/>
              <a:gd name="connsiteY86" fmla="*/ 3158586 h 6858000"/>
              <a:gd name="connsiteX87" fmla="*/ 615471 w 1491612"/>
              <a:gd name="connsiteY87" fmla="*/ 3129034 h 6858000"/>
              <a:gd name="connsiteX88" fmla="*/ 616136 w 1491612"/>
              <a:gd name="connsiteY88" fmla="*/ 3126682 h 6858000"/>
              <a:gd name="connsiteX89" fmla="*/ 607004 w 1491612"/>
              <a:gd name="connsiteY89" fmla="*/ 3114519 h 6858000"/>
              <a:gd name="connsiteX90" fmla="*/ 593613 w 1491612"/>
              <a:gd name="connsiteY90" fmla="*/ 3106272 h 6858000"/>
              <a:gd name="connsiteX91" fmla="*/ 566343 w 1491612"/>
              <a:gd name="connsiteY91" fmla="*/ 2958185 h 6858000"/>
              <a:gd name="connsiteX92" fmla="*/ 508957 w 1491612"/>
              <a:gd name="connsiteY92" fmla="*/ 2762989 h 6858000"/>
              <a:gd name="connsiteX93" fmla="*/ 457875 w 1491612"/>
              <a:gd name="connsiteY93" fmla="*/ 2554718 h 6858000"/>
              <a:gd name="connsiteX94" fmla="*/ 437969 w 1491612"/>
              <a:gd name="connsiteY94" fmla="*/ 2485734 h 6858000"/>
              <a:gd name="connsiteX95" fmla="*/ 428692 w 1491612"/>
              <a:gd name="connsiteY95" fmla="*/ 2447068 h 6858000"/>
              <a:gd name="connsiteX96" fmla="*/ 415653 w 1491612"/>
              <a:gd name="connsiteY96" fmla="*/ 2425819 h 6858000"/>
              <a:gd name="connsiteX97" fmla="*/ 421652 w 1491612"/>
              <a:gd name="connsiteY97" fmla="*/ 2402874 h 6858000"/>
              <a:gd name="connsiteX98" fmla="*/ 424264 w 1491612"/>
              <a:gd name="connsiteY98" fmla="*/ 2381443 h 6858000"/>
              <a:gd name="connsiteX99" fmla="*/ 400593 w 1491612"/>
              <a:gd name="connsiteY99" fmla="*/ 2261920 h 6858000"/>
              <a:gd name="connsiteX100" fmla="*/ 390480 w 1491612"/>
              <a:gd name="connsiteY100" fmla="*/ 2195378 h 6858000"/>
              <a:gd name="connsiteX101" fmla="*/ 374697 w 1491612"/>
              <a:gd name="connsiteY101" fmla="*/ 2155135 h 6858000"/>
              <a:gd name="connsiteX102" fmla="*/ 372155 w 1491612"/>
              <a:gd name="connsiteY102" fmla="*/ 2118008 h 6858000"/>
              <a:gd name="connsiteX103" fmla="*/ 373148 w 1491612"/>
              <a:gd name="connsiteY103" fmla="*/ 2050531 h 6858000"/>
              <a:gd name="connsiteX104" fmla="*/ 364954 w 1491612"/>
              <a:gd name="connsiteY104" fmla="*/ 1963269 h 6858000"/>
              <a:gd name="connsiteX105" fmla="*/ 346132 w 1491612"/>
              <a:gd name="connsiteY105" fmla="*/ 1906352 h 6858000"/>
              <a:gd name="connsiteX106" fmla="*/ 322689 w 1491612"/>
              <a:gd name="connsiteY106" fmla="*/ 1861531 h 6858000"/>
              <a:gd name="connsiteX107" fmla="*/ 276488 w 1491612"/>
              <a:gd name="connsiteY107" fmla="*/ 1732919 h 6858000"/>
              <a:gd name="connsiteX108" fmla="*/ 248799 w 1491612"/>
              <a:gd name="connsiteY108" fmla="*/ 1663540 h 6858000"/>
              <a:gd name="connsiteX109" fmla="*/ 247925 w 1491612"/>
              <a:gd name="connsiteY109" fmla="*/ 1615777 h 6858000"/>
              <a:gd name="connsiteX110" fmla="*/ 228720 w 1491612"/>
              <a:gd name="connsiteY110" fmla="*/ 1563678 h 6858000"/>
              <a:gd name="connsiteX111" fmla="*/ 241800 w 1491612"/>
              <a:gd name="connsiteY111" fmla="*/ 1519474 h 6858000"/>
              <a:gd name="connsiteX112" fmla="*/ 234542 w 1491612"/>
              <a:gd name="connsiteY112" fmla="*/ 1477995 h 6858000"/>
              <a:gd name="connsiteX113" fmla="*/ 220627 w 1491612"/>
              <a:gd name="connsiteY113" fmla="*/ 1373769 h 6858000"/>
              <a:gd name="connsiteX114" fmla="*/ 228934 w 1491612"/>
              <a:gd name="connsiteY114" fmla="*/ 1307086 h 6858000"/>
              <a:gd name="connsiteX115" fmla="*/ 230122 w 1491612"/>
              <a:gd name="connsiteY115" fmla="*/ 1189033 h 6858000"/>
              <a:gd name="connsiteX116" fmla="*/ 234807 w 1491612"/>
              <a:gd name="connsiteY116" fmla="*/ 1168288 h 6858000"/>
              <a:gd name="connsiteX117" fmla="*/ 227089 w 1491612"/>
              <a:gd name="connsiteY117" fmla="*/ 1142577 h 6858000"/>
              <a:gd name="connsiteX118" fmla="*/ 216395 w 1491612"/>
              <a:gd name="connsiteY118" fmla="*/ 1088484 h 6858000"/>
              <a:gd name="connsiteX119" fmla="*/ 205131 w 1491612"/>
              <a:gd name="connsiteY119" fmla="*/ 1016103 h 6858000"/>
              <a:gd name="connsiteX120" fmla="*/ 206587 w 1491612"/>
              <a:gd name="connsiteY120" fmla="*/ 932283 h 6858000"/>
              <a:gd name="connsiteX121" fmla="*/ 208823 w 1491612"/>
              <a:gd name="connsiteY121" fmla="*/ 915925 h 6858000"/>
              <a:gd name="connsiteX122" fmla="*/ 201452 w 1491612"/>
              <a:gd name="connsiteY122" fmla="*/ 896999 h 6858000"/>
              <a:gd name="connsiteX123" fmla="*/ 170860 w 1491612"/>
              <a:gd name="connsiteY123" fmla="*/ 821517 h 6858000"/>
              <a:gd name="connsiteX124" fmla="*/ 149810 w 1491612"/>
              <a:gd name="connsiteY124" fmla="*/ 751353 h 6858000"/>
              <a:gd name="connsiteX125" fmla="*/ 149368 w 1491612"/>
              <a:gd name="connsiteY125" fmla="*/ 721230 h 6858000"/>
              <a:gd name="connsiteX126" fmla="*/ 135039 w 1491612"/>
              <a:gd name="connsiteY126" fmla="*/ 681659 h 6858000"/>
              <a:gd name="connsiteX127" fmla="*/ 120458 w 1491612"/>
              <a:gd name="connsiteY127" fmla="*/ 635218 h 6858000"/>
              <a:gd name="connsiteX128" fmla="*/ 125469 w 1491612"/>
              <a:gd name="connsiteY128" fmla="*/ 613763 h 6858000"/>
              <a:gd name="connsiteX129" fmla="*/ 111411 w 1491612"/>
              <a:gd name="connsiteY129" fmla="*/ 598582 h 6858000"/>
              <a:gd name="connsiteX130" fmla="*/ 111092 w 1491612"/>
              <a:gd name="connsiteY130" fmla="*/ 576846 h 6858000"/>
              <a:gd name="connsiteX131" fmla="*/ 90718 w 1491612"/>
              <a:gd name="connsiteY131" fmla="*/ 530055 h 6858000"/>
              <a:gd name="connsiteX132" fmla="*/ 89966 w 1491612"/>
              <a:gd name="connsiteY132" fmla="*/ 465389 h 6858000"/>
              <a:gd name="connsiteX133" fmla="*/ 72889 w 1491612"/>
              <a:gd name="connsiteY133" fmla="*/ 424699 h 6858000"/>
              <a:gd name="connsiteX134" fmla="*/ 73264 w 1491612"/>
              <a:gd name="connsiteY134" fmla="*/ 404917 h 6858000"/>
              <a:gd name="connsiteX135" fmla="*/ 53221 w 1491612"/>
              <a:gd name="connsiteY135" fmla="*/ 367211 h 6858000"/>
              <a:gd name="connsiteX136" fmla="*/ 19525 w 1491612"/>
              <a:gd name="connsiteY136" fmla="*/ 268519 h 6858000"/>
              <a:gd name="connsiteX137" fmla="*/ 7008 w 1491612"/>
              <a:gd name="connsiteY137" fmla="*/ 160886 h 6858000"/>
              <a:gd name="connsiteX138" fmla="*/ 2385 w 1491612"/>
              <a:gd name="connsiteY138" fmla="*/ 47336 h 6858000"/>
              <a:gd name="connsiteX139" fmla="*/ 164830 w 1491612"/>
              <a:gd name="connsiteY139" fmla="*/ 0 h 6858000"/>
              <a:gd name="connsiteX0" fmla="*/ 158408 w 1485190"/>
              <a:gd name="connsiteY0" fmla="*/ 0 h 6858000"/>
              <a:gd name="connsiteX1" fmla="*/ 1485190 w 1485190"/>
              <a:gd name="connsiteY1" fmla="*/ 0 h 6858000"/>
              <a:gd name="connsiteX2" fmla="*/ 1485190 w 1485190"/>
              <a:gd name="connsiteY2" fmla="*/ 6858000 h 6858000"/>
              <a:gd name="connsiteX3" fmla="*/ 221884 w 1485190"/>
              <a:gd name="connsiteY3" fmla="*/ 6857735 h 6858000"/>
              <a:gd name="connsiteX4" fmla="*/ 258477 w 1485190"/>
              <a:gd name="connsiteY4" fmla="*/ 6776847 h 6858000"/>
              <a:gd name="connsiteX5" fmla="*/ 269977 w 1485190"/>
              <a:gd name="connsiteY5" fmla="*/ 6737706 h 6858000"/>
              <a:gd name="connsiteX6" fmla="*/ 294716 w 1485190"/>
              <a:gd name="connsiteY6" fmla="*/ 6691589 h 6858000"/>
              <a:gd name="connsiteX7" fmla="*/ 272273 w 1485190"/>
              <a:gd name="connsiteY7" fmla="*/ 6659970 h 6858000"/>
              <a:gd name="connsiteX8" fmla="*/ 287364 w 1485190"/>
              <a:gd name="connsiteY8" fmla="*/ 6636211 h 6858000"/>
              <a:gd name="connsiteX9" fmla="*/ 304808 w 1485190"/>
              <a:gd name="connsiteY9" fmla="*/ 6594177 h 6858000"/>
              <a:gd name="connsiteX10" fmla="*/ 318848 w 1485190"/>
              <a:gd name="connsiteY10" fmla="*/ 6557575 h 6858000"/>
              <a:gd name="connsiteX11" fmla="*/ 371805 w 1485190"/>
              <a:gd name="connsiteY11" fmla="*/ 6492130 h 6858000"/>
              <a:gd name="connsiteX12" fmla="*/ 387492 w 1485190"/>
              <a:gd name="connsiteY12" fmla="*/ 6431610 h 6858000"/>
              <a:gd name="connsiteX13" fmla="*/ 431197 w 1485190"/>
              <a:gd name="connsiteY13" fmla="*/ 6379786 h 6858000"/>
              <a:gd name="connsiteX14" fmla="*/ 414420 w 1485190"/>
              <a:gd name="connsiteY14" fmla="*/ 6334727 h 6858000"/>
              <a:gd name="connsiteX15" fmla="*/ 391835 w 1485190"/>
              <a:gd name="connsiteY15" fmla="*/ 6313295 h 6858000"/>
              <a:gd name="connsiteX16" fmla="*/ 398999 w 1485190"/>
              <a:gd name="connsiteY16" fmla="*/ 6280046 h 6858000"/>
              <a:gd name="connsiteX17" fmla="*/ 381744 w 1485190"/>
              <a:gd name="connsiteY17" fmla="*/ 6270265 h 6858000"/>
              <a:gd name="connsiteX18" fmla="*/ 408772 w 1485190"/>
              <a:gd name="connsiteY18" fmla="*/ 6252834 h 6858000"/>
              <a:gd name="connsiteX19" fmla="*/ 386764 w 1485190"/>
              <a:gd name="connsiteY19" fmla="*/ 6202459 h 6858000"/>
              <a:gd name="connsiteX20" fmla="*/ 385562 w 1485190"/>
              <a:gd name="connsiteY20" fmla="*/ 6153037 h 6858000"/>
              <a:gd name="connsiteX21" fmla="*/ 400977 w 1485190"/>
              <a:gd name="connsiteY21" fmla="*/ 6078132 h 6858000"/>
              <a:gd name="connsiteX22" fmla="*/ 388364 w 1485190"/>
              <a:gd name="connsiteY22" fmla="*/ 6028119 h 6858000"/>
              <a:gd name="connsiteX23" fmla="*/ 373593 w 1485190"/>
              <a:gd name="connsiteY23" fmla="*/ 5926735 h 6858000"/>
              <a:gd name="connsiteX24" fmla="*/ 423105 w 1485190"/>
              <a:gd name="connsiteY24" fmla="*/ 5712857 h 6858000"/>
              <a:gd name="connsiteX25" fmla="*/ 402180 w 1485190"/>
              <a:gd name="connsiteY25" fmla="*/ 5676393 h 6858000"/>
              <a:gd name="connsiteX26" fmla="*/ 441772 w 1485190"/>
              <a:gd name="connsiteY26" fmla="*/ 5563435 h 6858000"/>
              <a:gd name="connsiteX27" fmla="*/ 488902 w 1485190"/>
              <a:gd name="connsiteY27" fmla="*/ 5437125 h 6858000"/>
              <a:gd name="connsiteX28" fmla="*/ 502470 w 1485190"/>
              <a:gd name="connsiteY28" fmla="*/ 5396260 h 6858000"/>
              <a:gd name="connsiteX29" fmla="*/ 518451 w 1485190"/>
              <a:gd name="connsiteY29" fmla="*/ 5330009 h 6858000"/>
              <a:gd name="connsiteX30" fmla="*/ 551944 w 1485190"/>
              <a:gd name="connsiteY30" fmla="*/ 5273739 h 6858000"/>
              <a:gd name="connsiteX31" fmla="*/ 561543 w 1485190"/>
              <a:gd name="connsiteY31" fmla="*/ 5241779 h 6858000"/>
              <a:gd name="connsiteX32" fmla="*/ 572769 w 1485190"/>
              <a:gd name="connsiteY32" fmla="*/ 5225268 h 6858000"/>
              <a:gd name="connsiteX33" fmla="*/ 573789 w 1485190"/>
              <a:gd name="connsiteY33" fmla="*/ 5217684 h 6858000"/>
              <a:gd name="connsiteX34" fmla="*/ 581130 w 1485190"/>
              <a:gd name="connsiteY34" fmla="*/ 5193377 h 6858000"/>
              <a:gd name="connsiteX35" fmla="*/ 584433 w 1485190"/>
              <a:gd name="connsiteY35" fmla="*/ 5179288 h 6858000"/>
              <a:gd name="connsiteX36" fmla="*/ 585417 w 1485190"/>
              <a:gd name="connsiteY36" fmla="*/ 5173621 h 6858000"/>
              <a:gd name="connsiteX37" fmla="*/ 581051 w 1485190"/>
              <a:gd name="connsiteY37" fmla="*/ 5159961 h 6858000"/>
              <a:gd name="connsiteX38" fmla="*/ 587728 w 1485190"/>
              <a:gd name="connsiteY38" fmla="*/ 5144295 h 6858000"/>
              <a:gd name="connsiteX39" fmla="*/ 584661 w 1485190"/>
              <a:gd name="connsiteY39" fmla="*/ 5125185 h 6858000"/>
              <a:gd name="connsiteX40" fmla="*/ 591491 w 1485190"/>
              <a:gd name="connsiteY40" fmla="*/ 5121884 h 6858000"/>
              <a:gd name="connsiteX41" fmla="*/ 598527 w 1485190"/>
              <a:gd name="connsiteY41" fmla="*/ 5067850 h 6858000"/>
              <a:gd name="connsiteX42" fmla="*/ 601258 w 1485190"/>
              <a:gd name="connsiteY42" fmla="*/ 5060861 h 6858000"/>
              <a:gd name="connsiteX43" fmla="*/ 597962 w 1485190"/>
              <a:gd name="connsiteY43" fmla="*/ 5034192 h 6858000"/>
              <a:gd name="connsiteX44" fmla="*/ 599516 w 1485190"/>
              <a:gd name="connsiteY44" fmla="*/ 4993030 h 6858000"/>
              <a:gd name="connsiteX45" fmla="*/ 606425 w 1485190"/>
              <a:gd name="connsiteY45" fmla="*/ 4946844 h 6858000"/>
              <a:gd name="connsiteX46" fmla="*/ 602281 w 1485190"/>
              <a:gd name="connsiteY46" fmla="*/ 4932692 h 6858000"/>
              <a:gd name="connsiteX47" fmla="*/ 617684 w 1485190"/>
              <a:gd name="connsiteY47" fmla="*/ 4858827 h 6858000"/>
              <a:gd name="connsiteX48" fmla="*/ 623587 w 1485190"/>
              <a:gd name="connsiteY48" fmla="*/ 4821170 h 6858000"/>
              <a:gd name="connsiteX49" fmla="*/ 628320 w 1485190"/>
              <a:gd name="connsiteY49" fmla="*/ 4780965 h 6858000"/>
              <a:gd name="connsiteX50" fmla="*/ 629613 w 1485190"/>
              <a:gd name="connsiteY50" fmla="*/ 4750867 h 6858000"/>
              <a:gd name="connsiteX51" fmla="*/ 627420 w 1485190"/>
              <a:gd name="connsiteY51" fmla="*/ 4690749 h 6858000"/>
              <a:gd name="connsiteX52" fmla="*/ 622900 w 1485190"/>
              <a:gd name="connsiteY52" fmla="*/ 4584173 h 6858000"/>
              <a:gd name="connsiteX53" fmla="*/ 617983 w 1485190"/>
              <a:gd name="connsiteY53" fmla="*/ 4444346 h 6858000"/>
              <a:gd name="connsiteX54" fmla="*/ 614548 w 1485190"/>
              <a:gd name="connsiteY54" fmla="*/ 4375228 h 6858000"/>
              <a:gd name="connsiteX55" fmla="*/ 595201 w 1485190"/>
              <a:gd name="connsiteY55" fmla="*/ 4214165 h 6858000"/>
              <a:gd name="connsiteX56" fmla="*/ 599274 w 1485190"/>
              <a:gd name="connsiteY56" fmla="*/ 4090296 h 6858000"/>
              <a:gd name="connsiteX57" fmla="*/ 584530 w 1485190"/>
              <a:gd name="connsiteY57" fmla="*/ 4033999 h 6858000"/>
              <a:gd name="connsiteX58" fmla="*/ 585679 w 1485190"/>
              <a:gd name="connsiteY58" fmla="*/ 4031933 h 6858000"/>
              <a:gd name="connsiteX59" fmla="*/ 584255 w 1485190"/>
              <a:gd name="connsiteY59" fmla="*/ 4013953 h 6858000"/>
              <a:gd name="connsiteX60" fmla="*/ 570550 w 1485190"/>
              <a:gd name="connsiteY60" fmla="*/ 3974753 h 6858000"/>
              <a:gd name="connsiteX61" fmla="*/ 572148 w 1485190"/>
              <a:gd name="connsiteY61" fmla="*/ 3969950 h 6858000"/>
              <a:gd name="connsiteX62" fmla="*/ 565570 w 1485190"/>
              <a:gd name="connsiteY62" fmla="*/ 3933779 h 6858000"/>
              <a:gd name="connsiteX63" fmla="*/ 566901 w 1485190"/>
              <a:gd name="connsiteY63" fmla="*/ 3933093 h 6858000"/>
              <a:gd name="connsiteX64" fmla="*/ 571255 w 1485190"/>
              <a:gd name="connsiteY64" fmla="*/ 3922082 h 6858000"/>
              <a:gd name="connsiteX65" fmla="*/ 576333 w 1485190"/>
              <a:gd name="connsiteY65" fmla="*/ 3901461 h 6858000"/>
              <a:gd name="connsiteX66" fmla="*/ 598927 w 1485190"/>
              <a:gd name="connsiteY66" fmla="*/ 3813873 h 6858000"/>
              <a:gd name="connsiteX67" fmla="*/ 598352 w 1485190"/>
              <a:gd name="connsiteY67" fmla="*/ 3806161 h 6858000"/>
              <a:gd name="connsiteX68" fmla="*/ 598659 w 1485190"/>
              <a:gd name="connsiteY68" fmla="*/ 3805957 h 6858000"/>
              <a:gd name="connsiteX69" fmla="*/ 598686 w 1485190"/>
              <a:gd name="connsiteY69" fmla="*/ 3797724 h 6858000"/>
              <a:gd name="connsiteX70" fmla="*/ 597301 w 1485190"/>
              <a:gd name="connsiteY70" fmla="*/ 3792098 h 6858000"/>
              <a:gd name="connsiteX71" fmla="*/ 596185 w 1485190"/>
              <a:gd name="connsiteY71" fmla="*/ 3777135 h 6858000"/>
              <a:gd name="connsiteX72" fmla="*/ 597918 w 1485190"/>
              <a:gd name="connsiteY72" fmla="*/ 3771656 h 6858000"/>
              <a:gd name="connsiteX73" fmla="*/ 601661 w 1485190"/>
              <a:gd name="connsiteY73" fmla="*/ 3769007 h 6858000"/>
              <a:gd name="connsiteX74" fmla="*/ 601127 w 1485190"/>
              <a:gd name="connsiteY74" fmla="*/ 3767709 h 6858000"/>
              <a:gd name="connsiteX75" fmla="*/ 609823 w 1485190"/>
              <a:gd name="connsiteY75" fmla="*/ 3738082 h 6858000"/>
              <a:gd name="connsiteX76" fmla="*/ 617169 w 1485190"/>
              <a:gd name="connsiteY76" fmla="*/ 3673397 h 6858000"/>
              <a:gd name="connsiteX77" fmla="*/ 616465 w 1485190"/>
              <a:gd name="connsiteY77" fmla="*/ 3637109 h 6858000"/>
              <a:gd name="connsiteX78" fmla="*/ 619908 w 1485190"/>
              <a:gd name="connsiteY78" fmla="*/ 3536883 h 6858000"/>
              <a:gd name="connsiteX79" fmla="*/ 627446 w 1485190"/>
              <a:gd name="connsiteY79" fmla="*/ 3435652 h 6858000"/>
              <a:gd name="connsiteX80" fmla="*/ 629117 w 1485190"/>
              <a:gd name="connsiteY80" fmla="*/ 3307769 h 6858000"/>
              <a:gd name="connsiteX81" fmla="*/ 646680 w 1485190"/>
              <a:gd name="connsiteY81" fmla="*/ 3250522 h 6858000"/>
              <a:gd name="connsiteX82" fmla="*/ 647105 w 1485190"/>
              <a:gd name="connsiteY82" fmla="*/ 3229163 h 6858000"/>
              <a:gd name="connsiteX83" fmla="*/ 648928 w 1485190"/>
              <a:gd name="connsiteY83" fmla="*/ 3217217 h 6858000"/>
              <a:gd name="connsiteX84" fmla="*/ 635763 w 1485190"/>
              <a:gd name="connsiteY84" fmla="*/ 3183755 h 6858000"/>
              <a:gd name="connsiteX85" fmla="*/ 636264 w 1485190"/>
              <a:gd name="connsiteY85" fmla="*/ 3178642 h 6858000"/>
              <a:gd name="connsiteX86" fmla="*/ 623864 w 1485190"/>
              <a:gd name="connsiteY86" fmla="*/ 3158586 h 6858000"/>
              <a:gd name="connsiteX87" fmla="*/ 609049 w 1485190"/>
              <a:gd name="connsiteY87" fmla="*/ 3129034 h 6858000"/>
              <a:gd name="connsiteX88" fmla="*/ 609714 w 1485190"/>
              <a:gd name="connsiteY88" fmla="*/ 3126682 h 6858000"/>
              <a:gd name="connsiteX89" fmla="*/ 600582 w 1485190"/>
              <a:gd name="connsiteY89" fmla="*/ 3114519 h 6858000"/>
              <a:gd name="connsiteX90" fmla="*/ 587191 w 1485190"/>
              <a:gd name="connsiteY90" fmla="*/ 3106272 h 6858000"/>
              <a:gd name="connsiteX91" fmla="*/ 559921 w 1485190"/>
              <a:gd name="connsiteY91" fmla="*/ 2958185 h 6858000"/>
              <a:gd name="connsiteX92" fmla="*/ 502535 w 1485190"/>
              <a:gd name="connsiteY92" fmla="*/ 2762989 h 6858000"/>
              <a:gd name="connsiteX93" fmla="*/ 451453 w 1485190"/>
              <a:gd name="connsiteY93" fmla="*/ 2554718 h 6858000"/>
              <a:gd name="connsiteX94" fmla="*/ 431547 w 1485190"/>
              <a:gd name="connsiteY94" fmla="*/ 2485734 h 6858000"/>
              <a:gd name="connsiteX95" fmla="*/ 422270 w 1485190"/>
              <a:gd name="connsiteY95" fmla="*/ 2447068 h 6858000"/>
              <a:gd name="connsiteX96" fmla="*/ 409231 w 1485190"/>
              <a:gd name="connsiteY96" fmla="*/ 2425819 h 6858000"/>
              <a:gd name="connsiteX97" fmla="*/ 415230 w 1485190"/>
              <a:gd name="connsiteY97" fmla="*/ 2402874 h 6858000"/>
              <a:gd name="connsiteX98" fmla="*/ 417842 w 1485190"/>
              <a:gd name="connsiteY98" fmla="*/ 2381443 h 6858000"/>
              <a:gd name="connsiteX99" fmla="*/ 394171 w 1485190"/>
              <a:gd name="connsiteY99" fmla="*/ 2261920 h 6858000"/>
              <a:gd name="connsiteX100" fmla="*/ 384058 w 1485190"/>
              <a:gd name="connsiteY100" fmla="*/ 2195378 h 6858000"/>
              <a:gd name="connsiteX101" fmla="*/ 368275 w 1485190"/>
              <a:gd name="connsiteY101" fmla="*/ 2155135 h 6858000"/>
              <a:gd name="connsiteX102" fmla="*/ 365733 w 1485190"/>
              <a:gd name="connsiteY102" fmla="*/ 2118008 h 6858000"/>
              <a:gd name="connsiteX103" fmla="*/ 366726 w 1485190"/>
              <a:gd name="connsiteY103" fmla="*/ 2050531 h 6858000"/>
              <a:gd name="connsiteX104" fmla="*/ 358532 w 1485190"/>
              <a:gd name="connsiteY104" fmla="*/ 1963269 h 6858000"/>
              <a:gd name="connsiteX105" fmla="*/ 339710 w 1485190"/>
              <a:gd name="connsiteY105" fmla="*/ 1906352 h 6858000"/>
              <a:gd name="connsiteX106" fmla="*/ 316267 w 1485190"/>
              <a:gd name="connsiteY106" fmla="*/ 1861531 h 6858000"/>
              <a:gd name="connsiteX107" fmla="*/ 270066 w 1485190"/>
              <a:gd name="connsiteY107" fmla="*/ 1732919 h 6858000"/>
              <a:gd name="connsiteX108" fmla="*/ 242377 w 1485190"/>
              <a:gd name="connsiteY108" fmla="*/ 1663540 h 6858000"/>
              <a:gd name="connsiteX109" fmla="*/ 241503 w 1485190"/>
              <a:gd name="connsiteY109" fmla="*/ 1615777 h 6858000"/>
              <a:gd name="connsiteX110" fmla="*/ 222298 w 1485190"/>
              <a:gd name="connsiteY110" fmla="*/ 1563678 h 6858000"/>
              <a:gd name="connsiteX111" fmla="*/ 235378 w 1485190"/>
              <a:gd name="connsiteY111" fmla="*/ 1519474 h 6858000"/>
              <a:gd name="connsiteX112" fmla="*/ 228120 w 1485190"/>
              <a:gd name="connsiteY112" fmla="*/ 1477995 h 6858000"/>
              <a:gd name="connsiteX113" fmla="*/ 214205 w 1485190"/>
              <a:gd name="connsiteY113" fmla="*/ 1373769 h 6858000"/>
              <a:gd name="connsiteX114" fmla="*/ 222512 w 1485190"/>
              <a:gd name="connsiteY114" fmla="*/ 1307086 h 6858000"/>
              <a:gd name="connsiteX115" fmla="*/ 223700 w 1485190"/>
              <a:gd name="connsiteY115" fmla="*/ 1189033 h 6858000"/>
              <a:gd name="connsiteX116" fmla="*/ 228385 w 1485190"/>
              <a:gd name="connsiteY116" fmla="*/ 1168288 h 6858000"/>
              <a:gd name="connsiteX117" fmla="*/ 220667 w 1485190"/>
              <a:gd name="connsiteY117" fmla="*/ 1142577 h 6858000"/>
              <a:gd name="connsiteX118" fmla="*/ 209973 w 1485190"/>
              <a:gd name="connsiteY118" fmla="*/ 1088484 h 6858000"/>
              <a:gd name="connsiteX119" fmla="*/ 198709 w 1485190"/>
              <a:gd name="connsiteY119" fmla="*/ 1016103 h 6858000"/>
              <a:gd name="connsiteX120" fmla="*/ 200165 w 1485190"/>
              <a:gd name="connsiteY120" fmla="*/ 932283 h 6858000"/>
              <a:gd name="connsiteX121" fmla="*/ 202401 w 1485190"/>
              <a:gd name="connsiteY121" fmla="*/ 915925 h 6858000"/>
              <a:gd name="connsiteX122" fmla="*/ 195030 w 1485190"/>
              <a:gd name="connsiteY122" fmla="*/ 896999 h 6858000"/>
              <a:gd name="connsiteX123" fmla="*/ 164438 w 1485190"/>
              <a:gd name="connsiteY123" fmla="*/ 821517 h 6858000"/>
              <a:gd name="connsiteX124" fmla="*/ 143388 w 1485190"/>
              <a:gd name="connsiteY124" fmla="*/ 751353 h 6858000"/>
              <a:gd name="connsiteX125" fmla="*/ 142946 w 1485190"/>
              <a:gd name="connsiteY125" fmla="*/ 721230 h 6858000"/>
              <a:gd name="connsiteX126" fmla="*/ 128617 w 1485190"/>
              <a:gd name="connsiteY126" fmla="*/ 681659 h 6858000"/>
              <a:gd name="connsiteX127" fmla="*/ 114036 w 1485190"/>
              <a:gd name="connsiteY127" fmla="*/ 635218 h 6858000"/>
              <a:gd name="connsiteX128" fmla="*/ 119047 w 1485190"/>
              <a:gd name="connsiteY128" fmla="*/ 613763 h 6858000"/>
              <a:gd name="connsiteX129" fmla="*/ 104989 w 1485190"/>
              <a:gd name="connsiteY129" fmla="*/ 598582 h 6858000"/>
              <a:gd name="connsiteX130" fmla="*/ 104670 w 1485190"/>
              <a:gd name="connsiteY130" fmla="*/ 576846 h 6858000"/>
              <a:gd name="connsiteX131" fmla="*/ 84296 w 1485190"/>
              <a:gd name="connsiteY131" fmla="*/ 530055 h 6858000"/>
              <a:gd name="connsiteX132" fmla="*/ 83544 w 1485190"/>
              <a:gd name="connsiteY132" fmla="*/ 465389 h 6858000"/>
              <a:gd name="connsiteX133" fmla="*/ 66467 w 1485190"/>
              <a:gd name="connsiteY133" fmla="*/ 424699 h 6858000"/>
              <a:gd name="connsiteX134" fmla="*/ 66842 w 1485190"/>
              <a:gd name="connsiteY134" fmla="*/ 404917 h 6858000"/>
              <a:gd name="connsiteX135" fmla="*/ 46799 w 1485190"/>
              <a:gd name="connsiteY135" fmla="*/ 367211 h 6858000"/>
              <a:gd name="connsiteX136" fmla="*/ 13103 w 1485190"/>
              <a:gd name="connsiteY136" fmla="*/ 268519 h 6858000"/>
              <a:gd name="connsiteX137" fmla="*/ 586 w 1485190"/>
              <a:gd name="connsiteY137" fmla="*/ 160886 h 6858000"/>
              <a:gd name="connsiteX138" fmla="*/ 198854 w 1485190"/>
              <a:gd name="connsiteY138" fmla="*/ 55288 h 6858000"/>
              <a:gd name="connsiteX139" fmla="*/ 158408 w 1485190"/>
              <a:gd name="connsiteY139" fmla="*/ 0 h 6858000"/>
              <a:gd name="connsiteX0" fmla="*/ 145305 w 1472087"/>
              <a:gd name="connsiteY0" fmla="*/ 0 h 6858000"/>
              <a:gd name="connsiteX1" fmla="*/ 1472087 w 1472087"/>
              <a:gd name="connsiteY1" fmla="*/ 0 h 6858000"/>
              <a:gd name="connsiteX2" fmla="*/ 1472087 w 1472087"/>
              <a:gd name="connsiteY2" fmla="*/ 6858000 h 6858000"/>
              <a:gd name="connsiteX3" fmla="*/ 208781 w 1472087"/>
              <a:gd name="connsiteY3" fmla="*/ 6857735 h 6858000"/>
              <a:gd name="connsiteX4" fmla="*/ 245374 w 1472087"/>
              <a:gd name="connsiteY4" fmla="*/ 6776847 h 6858000"/>
              <a:gd name="connsiteX5" fmla="*/ 256874 w 1472087"/>
              <a:gd name="connsiteY5" fmla="*/ 6737706 h 6858000"/>
              <a:gd name="connsiteX6" fmla="*/ 281613 w 1472087"/>
              <a:gd name="connsiteY6" fmla="*/ 6691589 h 6858000"/>
              <a:gd name="connsiteX7" fmla="*/ 259170 w 1472087"/>
              <a:gd name="connsiteY7" fmla="*/ 6659970 h 6858000"/>
              <a:gd name="connsiteX8" fmla="*/ 274261 w 1472087"/>
              <a:gd name="connsiteY8" fmla="*/ 6636211 h 6858000"/>
              <a:gd name="connsiteX9" fmla="*/ 291705 w 1472087"/>
              <a:gd name="connsiteY9" fmla="*/ 6594177 h 6858000"/>
              <a:gd name="connsiteX10" fmla="*/ 305745 w 1472087"/>
              <a:gd name="connsiteY10" fmla="*/ 6557575 h 6858000"/>
              <a:gd name="connsiteX11" fmla="*/ 358702 w 1472087"/>
              <a:gd name="connsiteY11" fmla="*/ 6492130 h 6858000"/>
              <a:gd name="connsiteX12" fmla="*/ 374389 w 1472087"/>
              <a:gd name="connsiteY12" fmla="*/ 6431610 h 6858000"/>
              <a:gd name="connsiteX13" fmla="*/ 418094 w 1472087"/>
              <a:gd name="connsiteY13" fmla="*/ 6379786 h 6858000"/>
              <a:gd name="connsiteX14" fmla="*/ 401317 w 1472087"/>
              <a:gd name="connsiteY14" fmla="*/ 6334727 h 6858000"/>
              <a:gd name="connsiteX15" fmla="*/ 378732 w 1472087"/>
              <a:gd name="connsiteY15" fmla="*/ 6313295 h 6858000"/>
              <a:gd name="connsiteX16" fmla="*/ 385896 w 1472087"/>
              <a:gd name="connsiteY16" fmla="*/ 6280046 h 6858000"/>
              <a:gd name="connsiteX17" fmla="*/ 368641 w 1472087"/>
              <a:gd name="connsiteY17" fmla="*/ 6270265 h 6858000"/>
              <a:gd name="connsiteX18" fmla="*/ 395669 w 1472087"/>
              <a:gd name="connsiteY18" fmla="*/ 6252834 h 6858000"/>
              <a:gd name="connsiteX19" fmla="*/ 373661 w 1472087"/>
              <a:gd name="connsiteY19" fmla="*/ 6202459 h 6858000"/>
              <a:gd name="connsiteX20" fmla="*/ 372459 w 1472087"/>
              <a:gd name="connsiteY20" fmla="*/ 6153037 h 6858000"/>
              <a:gd name="connsiteX21" fmla="*/ 387874 w 1472087"/>
              <a:gd name="connsiteY21" fmla="*/ 6078132 h 6858000"/>
              <a:gd name="connsiteX22" fmla="*/ 375261 w 1472087"/>
              <a:gd name="connsiteY22" fmla="*/ 6028119 h 6858000"/>
              <a:gd name="connsiteX23" fmla="*/ 360490 w 1472087"/>
              <a:gd name="connsiteY23" fmla="*/ 5926735 h 6858000"/>
              <a:gd name="connsiteX24" fmla="*/ 410002 w 1472087"/>
              <a:gd name="connsiteY24" fmla="*/ 5712857 h 6858000"/>
              <a:gd name="connsiteX25" fmla="*/ 389077 w 1472087"/>
              <a:gd name="connsiteY25" fmla="*/ 5676393 h 6858000"/>
              <a:gd name="connsiteX26" fmla="*/ 428669 w 1472087"/>
              <a:gd name="connsiteY26" fmla="*/ 5563435 h 6858000"/>
              <a:gd name="connsiteX27" fmla="*/ 475799 w 1472087"/>
              <a:gd name="connsiteY27" fmla="*/ 5437125 h 6858000"/>
              <a:gd name="connsiteX28" fmla="*/ 489367 w 1472087"/>
              <a:gd name="connsiteY28" fmla="*/ 5396260 h 6858000"/>
              <a:gd name="connsiteX29" fmla="*/ 505348 w 1472087"/>
              <a:gd name="connsiteY29" fmla="*/ 5330009 h 6858000"/>
              <a:gd name="connsiteX30" fmla="*/ 538841 w 1472087"/>
              <a:gd name="connsiteY30" fmla="*/ 5273739 h 6858000"/>
              <a:gd name="connsiteX31" fmla="*/ 548440 w 1472087"/>
              <a:gd name="connsiteY31" fmla="*/ 5241779 h 6858000"/>
              <a:gd name="connsiteX32" fmla="*/ 559666 w 1472087"/>
              <a:gd name="connsiteY32" fmla="*/ 5225268 h 6858000"/>
              <a:gd name="connsiteX33" fmla="*/ 560686 w 1472087"/>
              <a:gd name="connsiteY33" fmla="*/ 5217684 h 6858000"/>
              <a:gd name="connsiteX34" fmla="*/ 568027 w 1472087"/>
              <a:gd name="connsiteY34" fmla="*/ 5193377 h 6858000"/>
              <a:gd name="connsiteX35" fmla="*/ 571330 w 1472087"/>
              <a:gd name="connsiteY35" fmla="*/ 5179288 h 6858000"/>
              <a:gd name="connsiteX36" fmla="*/ 572314 w 1472087"/>
              <a:gd name="connsiteY36" fmla="*/ 5173621 h 6858000"/>
              <a:gd name="connsiteX37" fmla="*/ 567948 w 1472087"/>
              <a:gd name="connsiteY37" fmla="*/ 5159961 h 6858000"/>
              <a:gd name="connsiteX38" fmla="*/ 574625 w 1472087"/>
              <a:gd name="connsiteY38" fmla="*/ 5144295 h 6858000"/>
              <a:gd name="connsiteX39" fmla="*/ 571558 w 1472087"/>
              <a:gd name="connsiteY39" fmla="*/ 5125185 h 6858000"/>
              <a:gd name="connsiteX40" fmla="*/ 578388 w 1472087"/>
              <a:gd name="connsiteY40" fmla="*/ 5121884 h 6858000"/>
              <a:gd name="connsiteX41" fmla="*/ 585424 w 1472087"/>
              <a:gd name="connsiteY41" fmla="*/ 5067850 h 6858000"/>
              <a:gd name="connsiteX42" fmla="*/ 588155 w 1472087"/>
              <a:gd name="connsiteY42" fmla="*/ 5060861 h 6858000"/>
              <a:gd name="connsiteX43" fmla="*/ 584859 w 1472087"/>
              <a:gd name="connsiteY43" fmla="*/ 5034192 h 6858000"/>
              <a:gd name="connsiteX44" fmla="*/ 586413 w 1472087"/>
              <a:gd name="connsiteY44" fmla="*/ 4993030 h 6858000"/>
              <a:gd name="connsiteX45" fmla="*/ 593322 w 1472087"/>
              <a:gd name="connsiteY45" fmla="*/ 4946844 h 6858000"/>
              <a:gd name="connsiteX46" fmla="*/ 589178 w 1472087"/>
              <a:gd name="connsiteY46" fmla="*/ 4932692 h 6858000"/>
              <a:gd name="connsiteX47" fmla="*/ 604581 w 1472087"/>
              <a:gd name="connsiteY47" fmla="*/ 4858827 h 6858000"/>
              <a:gd name="connsiteX48" fmla="*/ 610484 w 1472087"/>
              <a:gd name="connsiteY48" fmla="*/ 4821170 h 6858000"/>
              <a:gd name="connsiteX49" fmla="*/ 615217 w 1472087"/>
              <a:gd name="connsiteY49" fmla="*/ 4780965 h 6858000"/>
              <a:gd name="connsiteX50" fmla="*/ 616510 w 1472087"/>
              <a:gd name="connsiteY50" fmla="*/ 4750867 h 6858000"/>
              <a:gd name="connsiteX51" fmla="*/ 614317 w 1472087"/>
              <a:gd name="connsiteY51" fmla="*/ 4690749 h 6858000"/>
              <a:gd name="connsiteX52" fmla="*/ 609797 w 1472087"/>
              <a:gd name="connsiteY52" fmla="*/ 4584173 h 6858000"/>
              <a:gd name="connsiteX53" fmla="*/ 604880 w 1472087"/>
              <a:gd name="connsiteY53" fmla="*/ 4444346 h 6858000"/>
              <a:gd name="connsiteX54" fmla="*/ 601445 w 1472087"/>
              <a:gd name="connsiteY54" fmla="*/ 4375228 h 6858000"/>
              <a:gd name="connsiteX55" fmla="*/ 582098 w 1472087"/>
              <a:gd name="connsiteY55" fmla="*/ 4214165 h 6858000"/>
              <a:gd name="connsiteX56" fmla="*/ 586171 w 1472087"/>
              <a:gd name="connsiteY56" fmla="*/ 4090296 h 6858000"/>
              <a:gd name="connsiteX57" fmla="*/ 571427 w 1472087"/>
              <a:gd name="connsiteY57" fmla="*/ 4033999 h 6858000"/>
              <a:gd name="connsiteX58" fmla="*/ 572576 w 1472087"/>
              <a:gd name="connsiteY58" fmla="*/ 4031933 h 6858000"/>
              <a:gd name="connsiteX59" fmla="*/ 571152 w 1472087"/>
              <a:gd name="connsiteY59" fmla="*/ 4013953 h 6858000"/>
              <a:gd name="connsiteX60" fmla="*/ 557447 w 1472087"/>
              <a:gd name="connsiteY60" fmla="*/ 3974753 h 6858000"/>
              <a:gd name="connsiteX61" fmla="*/ 559045 w 1472087"/>
              <a:gd name="connsiteY61" fmla="*/ 3969950 h 6858000"/>
              <a:gd name="connsiteX62" fmla="*/ 552467 w 1472087"/>
              <a:gd name="connsiteY62" fmla="*/ 3933779 h 6858000"/>
              <a:gd name="connsiteX63" fmla="*/ 553798 w 1472087"/>
              <a:gd name="connsiteY63" fmla="*/ 3933093 h 6858000"/>
              <a:gd name="connsiteX64" fmla="*/ 558152 w 1472087"/>
              <a:gd name="connsiteY64" fmla="*/ 3922082 h 6858000"/>
              <a:gd name="connsiteX65" fmla="*/ 563230 w 1472087"/>
              <a:gd name="connsiteY65" fmla="*/ 3901461 h 6858000"/>
              <a:gd name="connsiteX66" fmla="*/ 585824 w 1472087"/>
              <a:gd name="connsiteY66" fmla="*/ 3813873 h 6858000"/>
              <a:gd name="connsiteX67" fmla="*/ 585249 w 1472087"/>
              <a:gd name="connsiteY67" fmla="*/ 3806161 h 6858000"/>
              <a:gd name="connsiteX68" fmla="*/ 585556 w 1472087"/>
              <a:gd name="connsiteY68" fmla="*/ 3805957 h 6858000"/>
              <a:gd name="connsiteX69" fmla="*/ 585583 w 1472087"/>
              <a:gd name="connsiteY69" fmla="*/ 3797724 h 6858000"/>
              <a:gd name="connsiteX70" fmla="*/ 584198 w 1472087"/>
              <a:gd name="connsiteY70" fmla="*/ 3792098 h 6858000"/>
              <a:gd name="connsiteX71" fmla="*/ 583082 w 1472087"/>
              <a:gd name="connsiteY71" fmla="*/ 3777135 h 6858000"/>
              <a:gd name="connsiteX72" fmla="*/ 584815 w 1472087"/>
              <a:gd name="connsiteY72" fmla="*/ 3771656 h 6858000"/>
              <a:gd name="connsiteX73" fmla="*/ 588558 w 1472087"/>
              <a:gd name="connsiteY73" fmla="*/ 3769007 h 6858000"/>
              <a:gd name="connsiteX74" fmla="*/ 588024 w 1472087"/>
              <a:gd name="connsiteY74" fmla="*/ 3767709 h 6858000"/>
              <a:gd name="connsiteX75" fmla="*/ 596720 w 1472087"/>
              <a:gd name="connsiteY75" fmla="*/ 3738082 h 6858000"/>
              <a:gd name="connsiteX76" fmla="*/ 604066 w 1472087"/>
              <a:gd name="connsiteY76" fmla="*/ 3673397 h 6858000"/>
              <a:gd name="connsiteX77" fmla="*/ 603362 w 1472087"/>
              <a:gd name="connsiteY77" fmla="*/ 3637109 h 6858000"/>
              <a:gd name="connsiteX78" fmla="*/ 606805 w 1472087"/>
              <a:gd name="connsiteY78" fmla="*/ 3536883 h 6858000"/>
              <a:gd name="connsiteX79" fmla="*/ 614343 w 1472087"/>
              <a:gd name="connsiteY79" fmla="*/ 3435652 h 6858000"/>
              <a:gd name="connsiteX80" fmla="*/ 616014 w 1472087"/>
              <a:gd name="connsiteY80" fmla="*/ 3307769 h 6858000"/>
              <a:gd name="connsiteX81" fmla="*/ 633577 w 1472087"/>
              <a:gd name="connsiteY81" fmla="*/ 3250522 h 6858000"/>
              <a:gd name="connsiteX82" fmla="*/ 634002 w 1472087"/>
              <a:gd name="connsiteY82" fmla="*/ 3229163 h 6858000"/>
              <a:gd name="connsiteX83" fmla="*/ 635825 w 1472087"/>
              <a:gd name="connsiteY83" fmla="*/ 3217217 h 6858000"/>
              <a:gd name="connsiteX84" fmla="*/ 622660 w 1472087"/>
              <a:gd name="connsiteY84" fmla="*/ 3183755 h 6858000"/>
              <a:gd name="connsiteX85" fmla="*/ 623161 w 1472087"/>
              <a:gd name="connsiteY85" fmla="*/ 3178642 h 6858000"/>
              <a:gd name="connsiteX86" fmla="*/ 610761 w 1472087"/>
              <a:gd name="connsiteY86" fmla="*/ 3158586 h 6858000"/>
              <a:gd name="connsiteX87" fmla="*/ 595946 w 1472087"/>
              <a:gd name="connsiteY87" fmla="*/ 3129034 h 6858000"/>
              <a:gd name="connsiteX88" fmla="*/ 596611 w 1472087"/>
              <a:gd name="connsiteY88" fmla="*/ 3126682 h 6858000"/>
              <a:gd name="connsiteX89" fmla="*/ 587479 w 1472087"/>
              <a:gd name="connsiteY89" fmla="*/ 3114519 h 6858000"/>
              <a:gd name="connsiteX90" fmla="*/ 574088 w 1472087"/>
              <a:gd name="connsiteY90" fmla="*/ 3106272 h 6858000"/>
              <a:gd name="connsiteX91" fmla="*/ 546818 w 1472087"/>
              <a:gd name="connsiteY91" fmla="*/ 2958185 h 6858000"/>
              <a:gd name="connsiteX92" fmla="*/ 489432 w 1472087"/>
              <a:gd name="connsiteY92" fmla="*/ 2762989 h 6858000"/>
              <a:gd name="connsiteX93" fmla="*/ 438350 w 1472087"/>
              <a:gd name="connsiteY93" fmla="*/ 2554718 h 6858000"/>
              <a:gd name="connsiteX94" fmla="*/ 418444 w 1472087"/>
              <a:gd name="connsiteY94" fmla="*/ 2485734 h 6858000"/>
              <a:gd name="connsiteX95" fmla="*/ 409167 w 1472087"/>
              <a:gd name="connsiteY95" fmla="*/ 2447068 h 6858000"/>
              <a:gd name="connsiteX96" fmla="*/ 396128 w 1472087"/>
              <a:gd name="connsiteY96" fmla="*/ 2425819 h 6858000"/>
              <a:gd name="connsiteX97" fmla="*/ 402127 w 1472087"/>
              <a:gd name="connsiteY97" fmla="*/ 2402874 h 6858000"/>
              <a:gd name="connsiteX98" fmla="*/ 404739 w 1472087"/>
              <a:gd name="connsiteY98" fmla="*/ 2381443 h 6858000"/>
              <a:gd name="connsiteX99" fmla="*/ 381068 w 1472087"/>
              <a:gd name="connsiteY99" fmla="*/ 2261920 h 6858000"/>
              <a:gd name="connsiteX100" fmla="*/ 370955 w 1472087"/>
              <a:gd name="connsiteY100" fmla="*/ 2195378 h 6858000"/>
              <a:gd name="connsiteX101" fmla="*/ 355172 w 1472087"/>
              <a:gd name="connsiteY101" fmla="*/ 2155135 h 6858000"/>
              <a:gd name="connsiteX102" fmla="*/ 352630 w 1472087"/>
              <a:gd name="connsiteY102" fmla="*/ 2118008 h 6858000"/>
              <a:gd name="connsiteX103" fmla="*/ 353623 w 1472087"/>
              <a:gd name="connsiteY103" fmla="*/ 2050531 h 6858000"/>
              <a:gd name="connsiteX104" fmla="*/ 345429 w 1472087"/>
              <a:gd name="connsiteY104" fmla="*/ 1963269 h 6858000"/>
              <a:gd name="connsiteX105" fmla="*/ 326607 w 1472087"/>
              <a:gd name="connsiteY105" fmla="*/ 1906352 h 6858000"/>
              <a:gd name="connsiteX106" fmla="*/ 303164 w 1472087"/>
              <a:gd name="connsiteY106" fmla="*/ 1861531 h 6858000"/>
              <a:gd name="connsiteX107" fmla="*/ 256963 w 1472087"/>
              <a:gd name="connsiteY107" fmla="*/ 1732919 h 6858000"/>
              <a:gd name="connsiteX108" fmla="*/ 229274 w 1472087"/>
              <a:gd name="connsiteY108" fmla="*/ 1663540 h 6858000"/>
              <a:gd name="connsiteX109" fmla="*/ 228400 w 1472087"/>
              <a:gd name="connsiteY109" fmla="*/ 1615777 h 6858000"/>
              <a:gd name="connsiteX110" fmla="*/ 209195 w 1472087"/>
              <a:gd name="connsiteY110" fmla="*/ 1563678 h 6858000"/>
              <a:gd name="connsiteX111" fmla="*/ 222275 w 1472087"/>
              <a:gd name="connsiteY111" fmla="*/ 1519474 h 6858000"/>
              <a:gd name="connsiteX112" fmla="*/ 215017 w 1472087"/>
              <a:gd name="connsiteY112" fmla="*/ 1477995 h 6858000"/>
              <a:gd name="connsiteX113" fmla="*/ 201102 w 1472087"/>
              <a:gd name="connsiteY113" fmla="*/ 1373769 h 6858000"/>
              <a:gd name="connsiteX114" fmla="*/ 209409 w 1472087"/>
              <a:gd name="connsiteY114" fmla="*/ 1307086 h 6858000"/>
              <a:gd name="connsiteX115" fmla="*/ 210597 w 1472087"/>
              <a:gd name="connsiteY115" fmla="*/ 1189033 h 6858000"/>
              <a:gd name="connsiteX116" fmla="*/ 215282 w 1472087"/>
              <a:gd name="connsiteY116" fmla="*/ 1168288 h 6858000"/>
              <a:gd name="connsiteX117" fmla="*/ 207564 w 1472087"/>
              <a:gd name="connsiteY117" fmla="*/ 1142577 h 6858000"/>
              <a:gd name="connsiteX118" fmla="*/ 196870 w 1472087"/>
              <a:gd name="connsiteY118" fmla="*/ 1088484 h 6858000"/>
              <a:gd name="connsiteX119" fmla="*/ 185606 w 1472087"/>
              <a:gd name="connsiteY119" fmla="*/ 1016103 h 6858000"/>
              <a:gd name="connsiteX120" fmla="*/ 187062 w 1472087"/>
              <a:gd name="connsiteY120" fmla="*/ 932283 h 6858000"/>
              <a:gd name="connsiteX121" fmla="*/ 189298 w 1472087"/>
              <a:gd name="connsiteY121" fmla="*/ 915925 h 6858000"/>
              <a:gd name="connsiteX122" fmla="*/ 181927 w 1472087"/>
              <a:gd name="connsiteY122" fmla="*/ 896999 h 6858000"/>
              <a:gd name="connsiteX123" fmla="*/ 151335 w 1472087"/>
              <a:gd name="connsiteY123" fmla="*/ 821517 h 6858000"/>
              <a:gd name="connsiteX124" fmla="*/ 130285 w 1472087"/>
              <a:gd name="connsiteY124" fmla="*/ 751353 h 6858000"/>
              <a:gd name="connsiteX125" fmla="*/ 129843 w 1472087"/>
              <a:gd name="connsiteY125" fmla="*/ 721230 h 6858000"/>
              <a:gd name="connsiteX126" fmla="*/ 115514 w 1472087"/>
              <a:gd name="connsiteY126" fmla="*/ 681659 h 6858000"/>
              <a:gd name="connsiteX127" fmla="*/ 100933 w 1472087"/>
              <a:gd name="connsiteY127" fmla="*/ 635218 h 6858000"/>
              <a:gd name="connsiteX128" fmla="*/ 105944 w 1472087"/>
              <a:gd name="connsiteY128" fmla="*/ 613763 h 6858000"/>
              <a:gd name="connsiteX129" fmla="*/ 91886 w 1472087"/>
              <a:gd name="connsiteY129" fmla="*/ 598582 h 6858000"/>
              <a:gd name="connsiteX130" fmla="*/ 91567 w 1472087"/>
              <a:gd name="connsiteY130" fmla="*/ 576846 h 6858000"/>
              <a:gd name="connsiteX131" fmla="*/ 71193 w 1472087"/>
              <a:gd name="connsiteY131" fmla="*/ 530055 h 6858000"/>
              <a:gd name="connsiteX132" fmla="*/ 70441 w 1472087"/>
              <a:gd name="connsiteY132" fmla="*/ 465389 h 6858000"/>
              <a:gd name="connsiteX133" fmla="*/ 53364 w 1472087"/>
              <a:gd name="connsiteY133" fmla="*/ 424699 h 6858000"/>
              <a:gd name="connsiteX134" fmla="*/ 53739 w 1472087"/>
              <a:gd name="connsiteY134" fmla="*/ 404917 h 6858000"/>
              <a:gd name="connsiteX135" fmla="*/ 33696 w 1472087"/>
              <a:gd name="connsiteY135" fmla="*/ 367211 h 6858000"/>
              <a:gd name="connsiteX136" fmla="*/ 0 w 1472087"/>
              <a:gd name="connsiteY136" fmla="*/ 268519 h 6858000"/>
              <a:gd name="connsiteX137" fmla="*/ 173467 w 1472087"/>
              <a:gd name="connsiteY137" fmla="*/ 144983 h 6858000"/>
              <a:gd name="connsiteX138" fmla="*/ 185751 w 1472087"/>
              <a:gd name="connsiteY138" fmla="*/ 55288 h 6858000"/>
              <a:gd name="connsiteX139" fmla="*/ 145305 w 1472087"/>
              <a:gd name="connsiteY139" fmla="*/ 0 h 6858000"/>
              <a:gd name="connsiteX0" fmla="*/ 112107 w 1438889"/>
              <a:gd name="connsiteY0" fmla="*/ 0 h 6858000"/>
              <a:gd name="connsiteX1" fmla="*/ 1438889 w 1438889"/>
              <a:gd name="connsiteY1" fmla="*/ 0 h 6858000"/>
              <a:gd name="connsiteX2" fmla="*/ 1438889 w 1438889"/>
              <a:gd name="connsiteY2" fmla="*/ 6858000 h 6858000"/>
              <a:gd name="connsiteX3" fmla="*/ 175583 w 1438889"/>
              <a:gd name="connsiteY3" fmla="*/ 6857735 h 6858000"/>
              <a:gd name="connsiteX4" fmla="*/ 212176 w 1438889"/>
              <a:gd name="connsiteY4" fmla="*/ 6776847 h 6858000"/>
              <a:gd name="connsiteX5" fmla="*/ 223676 w 1438889"/>
              <a:gd name="connsiteY5" fmla="*/ 6737706 h 6858000"/>
              <a:gd name="connsiteX6" fmla="*/ 248415 w 1438889"/>
              <a:gd name="connsiteY6" fmla="*/ 6691589 h 6858000"/>
              <a:gd name="connsiteX7" fmla="*/ 225972 w 1438889"/>
              <a:gd name="connsiteY7" fmla="*/ 6659970 h 6858000"/>
              <a:gd name="connsiteX8" fmla="*/ 241063 w 1438889"/>
              <a:gd name="connsiteY8" fmla="*/ 6636211 h 6858000"/>
              <a:gd name="connsiteX9" fmla="*/ 258507 w 1438889"/>
              <a:gd name="connsiteY9" fmla="*/ 6594177 h 6858000"/>
              <a:gd name="connsiteX10" fmla="*/ 272547 w 1438889"/>
              <a:gd name="connsiteY10" fmla="*/ 6557575 h 6858000"/>
              <a:gd name="connsiteX11" fmla="*/ 325504 w 1438889"/>
              <a:gd name="connsiteY11" fmla="*/ 6492130 h 6858000"/>
              <a:gd name="connsiteX12" fmla="*/ 341191 w 1438889"/>
              <a:gd name="connsiteY12" fmla="*/ 6431610 h 6858000"/>
              <a:gd name="connsiteX13" fmla="*/ 384896 w 1438889"/>
              <a:gd name="connsiteY13" fmla="*/ 6379786 h 6858000"/>
              <a:gd name="connsiteX14" fmla="*/ 368119 w 1438889"/>
              <a:gd name="connsiteY14" fmla="*/ 6334727 h 6858000"/>
              <a:gd name="connsiteX15" fmla="*/ 345534 w 1438889"/>
              <a:gd name="connsiteY15" fmla="*/ 6313295 h 6858000"/>
              <a:gd name="connsiteX16" fmla="*/ 352698 w 1438889"/>
              <a:gd name="connsiteY16" fmla="*/ 6280046 h 6858000"/>
              <a:gd name="connsiteX17" fmla="*/ 335443 w 1438889"/>
              <a:gd name="connsiteY17" fmla="*/ 6270265 h 6858000"/>
              <a:gd name="connsiteX18" fmla="*/ 362471 w 1438889"/>
              <a:gd name="connsiteY18" fmla="*/ 6252834 h 6858000"/>
              <a:gd name="connsiteX19" fmla="*/ 340463 w 1438889"/>
              <a:gd name="connsiteY19" fmla="*/ 6202459 h 6858000"/>
              <a:gd name="connsiteX20" fmla="*/ 339261 w 1438889"/>
              <a:gd name="connsiteY20" fmla="*/ 6153037 h 6858000"/>
              <a:gd name="connsiteX21" fmla="*/ 354676 w 1438889"/>
              <a:gd name="connsiteY21" fmla="*/ 6078132 h 6858000"/>
              <a:gd name="connsiteX22" fmla="*/ 342063 w 1438889"/>
              <a:gd name="connsiteY22" fmla="*/ 6028119 h 6858000"/>
              <a:gd name="connsiteX23" fmla="*/ 327292 w 1438889"/>
              <a:gd name="connsiteY23" fmla="*/ 5926735 h 6858000"/>
              <a:gd name="connsiteX24" fmla="*/ 376804 w 1438889"/>
              <a:gd name="connsiteY24" fmla="*/ 5712857 h 6858000"/>
              <a:gd name="connsiteX25" fmla="*/ 355879 w 1438889"/>
              <a:gd name="connsiteY25" fmla="*/ 5676393 h 6858000"/>
              <a:gd name="connsiteX26" fmla="*/ 395471 w 1438889"/>
              <a:gd name="connsiteY26" fmla="*/ 5563435 h 6858000"/>
              <a:gd name="connsiteX27" fmla="*/ 442601 w 1438889"/>
              <a:gd name="connsiteY27" fmla="*/ 5437125 h 6858000"/>
              <a:gd name="connsiteX28" fmla="*/ 456169 w 1438889"/>
              <a:gd name="connsiteY28" fmla="*/ 5396260 h 6858000"/>
              <a:gd name="connsiteX29" fmla="*/ 472150 w 1438889"/>
              <a:gd name="connsiteY29" fmla="*/ 5330009 h 6858000"/>
              <a:gd name="connsiteX30" fmla="*/ 505643 w 1438889"/>
              <a:gd name="connsiteY30" fmla="*/ 5273739 h 6858000"/>
              <a:gd name="connsiteX31" fmla="*/ 515242 w 1438889"/>
              <a:gd name="connsiteY31" fmla="*/ 5241779 h 6858000"/>
              <a:gd name="connsiteX32" fmla="*/ 526468 w 1438889"/>
              <a:gd name="connsiteY32" fmla="*/ 5225268 h 6858000"/>
              <a:gd name="connsiteX33" fmla="*/ 527488 w 1438889"/>
              <a:gd name="connsiteY33" fmla="*/ 5217684 h 6858000"/>
              <a:gd name="connsiteX34" fmla="*/ 534829 w 1438889"/>
              <a:gd name="connsiteY34" fmla="*/ 5193377 h 6858000"/>
              <a:gd name="connsiteX35" fmla="*/ 538132 w 1438889"/>
              <a:gd name="connsiteY35" fmla="*/ 5179288 h 6858000"/>
              <a:gd name="connsiteX36" fmla="*/ 539116 w 1438889"/>
              <a:gd name="connsiteY36" fmla="*/ 5173621 h 6858000"/>
              <a:gd name="connsiteX37" fmla="*/ 534750 w 1438889"/>
              <a:gd name="connsiteY37" fmla="*/ 5159961 h 6858000"/>
              <a:gd name="connsiteX38" fmla="*/ 541427 w 1438889"/>
              <a:gd name="connsiteY38" fmla="*/ 5144295 h 6858000"/>
              <a:gd name="connsiteX39" fmla="*/ 538360 w 1438889"/>
              <a:gd name="connsiteY39" fmla="*/ 5125185 h 6858000"/>
              <a:gd name="connsiteX40" fmla="*/ 545190 w 1438889"/>
              <a:gd name="connsiteY40" fmla="*/ 5121884 h 6858000"/>
              <a:gd name="connsiteX41" fmla="*/ 552226 w 1438889"/>
              <a:gd name="connsiteY41" fmla="*/ 5067850 h 6858000"/>
              <a:gd name="connsiteX42" fmla="*/ 554957 w 1438889"/>
              <a:gd name="connsiteY42" fmla="*/ 5060861 h 6858000"/>
              <a:gd name="connsiteX43" fmla="*/ 551661 w 1438889"/>
              <a:gd name="connsiteY43" fmla="*/ 5034192 h 6858000"/>
              <a:gd name="connsiteX44" fmla="*/ 553215 w 1438889"/>
              <a:gd name="connsiteY44" fmla="*/ 4993030 h 6858000"/>
              <a:gd name="connsiteX45" fmla="*/ 560124 w 1438889"/>
              <a:gd name="connsiteY45" fmla="*/ 4946844 h 6858000"/>
              <a:gd name="connsiteX46" fmla="*/ 555980 w 1438889"/>
              <a:gd name="connsiteY46" fmla="*/ 4932692 h 6858000"/>
              <a:gd name="connsiteX47" fmla="*/ 571383 w 1438889"/>
              <a:gd name="connsiteY47" fmla="*/ 4858827 h 6858000"/>
              <a:gd name="connsiteX48" fmla="*/ 577286 w 1438889"/>
              <a:gd name="connsiteY48" fmla="*/ 4821170 h 6858000"/>
              <a:gd name="connsiteX49" fmla="*/ 582019 w 1438889"/>
              <a:gd name="connsiteY49" fmla="*/ 4780965 h 6858000"/>
              <a:gd name="connsiteX50" fmla="*/ 583312 w 1438889"/>
              <a:gd name="connsiteY50" fmla="*/ 4750867 h 6858000"/>
              <a:gd name="connsiteX51" fmla="*/ 581119 w 1438889"/>
              <a:gd name="connsiteY51" fmla="*/ 4690749 h 6858000"/>
              <a:gd name="connsiteX52" fmla="*/ 576599 w 1438889"/>
              <a:gd name="connsiteY52" fmla="*/ 4584173 h 6858000"/>
              <a:gd name="connsiteX53" fmla="*/ 571682 w 1438889"/>
              <a:gd name="connsiteY53" fmla="*/ 4444346 h 6858000"/>
              <a:gd name="connsiteX54" fmla="*/ 568247 w 1438889"/>
              <a:gd name="connsiteY54" fmla="*/ 4375228 h 6858000"/>
              <a:gd name="connsiteX55" fmla="*/ 548900 w 1438889"/>
              <a:gd name="connsiteY55" fmla="*/ 4214165 h 6858000"/>
              <a:gd name="connsiteX56" fmla="*/ 552973 w 1438889"/>
              <a:gd name="connsiteY56" fmla="*/ 4090296 h 6858000"/>
              <a:gd name="connsiteX57" fmla="*/ 538229 w 1438889"/>
              <a:gd name="connsiteY57" fmla="*/ 4033999 h 6858000"/>
              <a:gd name="connsiteX58" fmla="*/ 539378 w 1438889"/>
              <a:gd name="connsiteY58" fmla="*/ 4031933 h 6858000"/>
              <a:gd name="connsiteX59" fmla="*/ 537954 w 1438889"/>
              <a:gd name="connsiteY59" fmla="*/ 4013953 h 6858000"/>
              <a:gd name="connsiteX60" fmla="*/ 524249 w 1438889"/>
              <a:gd name="connsiteY60" fmla="*/ 3974753 h 6858000"/>
              <a:gd name="connsiteX61" fmla="*/ 525847 w 1438889"/>
              <a:gd name="connsiteY61" fmla="*/ 3969950 h 6858000"/>
              <a:gd name="connsiteX62" fmla="*/ 519269 w 1438889"/>
              <a:gd name="connsiteY62" fmla="*/ 3933779 h 6858000"/>
              <a:gd name="connsiteX63" fmla="*/ 520600 w 1438889"/>
              <a:gd name="connsiteY63" fmla="*/ 3933093 h 6858000"/>
              <a:gd name="connsiteX64" fmla="*/ 524954 w 1438889"/>
              <a:gd name="connsiteY64" fmla="*/ 3922082 h 6858000"/>
              <a:gd name="connsiteX65" fmla="*/ 530032 w 1438889"/>
              <a:gd name="connsiteY65" fmla="*/ 3901461 h 6858000"/>
              <a:gd name="connsiteX66" fmla="*/ 552626 w 1438889"/>
              <a:gd name="connsiteY66" fmla="*/ 3813873 h 6858000"/>
              <a:gd name="connsiteX67" fmla="*/ 552051 w 1438889"/>
              <a:gd name="connsiteY67" fmla="*/ 3806161 h 6858000"/>
              <a:gd name="connsiteX68" fmla="*/ 552358 w 1438889"/>
              <a:gd name="connsiteY68" fmla="*/ 3805957 h 6858000"/>
              <a:gd name="connsiteX69" fmla="*/ 552385 w 1438889"/>
              <a:gd name="connsiteY69" fmla="*/ 3797724 h 6858000"/>
              <a:gd name="connsiteX70" fmla="*/ 551000 w 1438889"/>
              <a:gd name="connsiteY70" fmla="*/ 3792098 h 6858000"/>
              <a:gd name="connsiteX71" fmla="*/ 549884 w 1438889"/>
              <a:gd name="connsiteY71" fmla="*/ 3777135 h 6858000"/>
              <a:gd name="connsiteX72" fmla="*/ 551617 w 1438889"/>
              <a:gd name="connsiteY72" fmla="*/ 3771656 h 6858000"/>
              <a:gd name="connsiteX73" fmla="*/ 555360 w 1438889"/>
              <a:gd name="connsiteY73" fmla="*/ 3769007 h 6858000"/>
              <a:gd name="connsiteX74" fmla="*/ 554826 w 1438889"/>
              <a:gd name="connsiteY74" fmla="*/ 3767709 h 6858000"/>
              <a:gd name="connsiteX75" fmla="*/ 563522 w 1438889"/>
              <a:gd name="connsiteY75" fmla="*/ 3738082 h 6858000"/>
              <a:gd name="connsiteX76" fmla="*/ 570868 w 1438889"/>
              <a:gd name="connsiteY76" fmla="*/ 3673397 h 6858000"/>
              <a:gd name="connsiteX77" fmla="*/ 570164 w 1438889"/>
              <a:gd name="connsiteY77" fmla="*/ 3637109 h 6858000"/>
              <a:gd name="connsiteX78" fmla="*/ 573607 w 1438889"/>
              <a:gd name="connsiteY78" fmla="*/ 3536883 h 6858000"/>
              <a:gd name="connsiteX79" fmla="*/ 581145 w 1438889"/>
              <a:gd name="connsiteY79" fmla="*/ 3435652 h 6858000"/>
              <a:gd name="connsiteX80" fmla="*/ 582816 w 1438889"/>
              <a:gd name="connsiteY80" fmla="*/ 3307769 h 6858000"/>
              <a:gd name="connsiteX81" fmla="*/ 600379 w 1438889"/>
              <a:gd name="connsiteY81" fmla="*/ 3250522 h 6858000"/>
              <a:gd name="connsiteX82" fmla="*/ 600804 w 1438889"/>
              <a:gd name="connsiteY82" fmla="*/ 3229163 h 6858000"/>
              <a:gd name="connsiteX83" fmla="*/ 602627 w 1438889"/>
              <a:gd name="connsiteY83" fmla="*/ 3217217 h 6858000"/>
              <a:gd name="connsiteX84" fmla="*/ 589462 w 1438889"/>
              <a:gd name="connsiteY84" fmla="*/ 3183755 h 6858000"/>
              <a:gd name="connsiteX85" fmla="*/ 589963 w 1438889"/>
              <a:gd name="connsiteY85" fmla="*/ 3178642 h 6858000"/>
              <a:gd name="connsiteX86" fmla="*/ 577563 w 1438889"/>
              <a:gd name="connsiteY86" fmla="*/ 3158586 h 6858000"/>
              <a:gd name="connsiteX87" fmla="*/ 562748 w 1438889"/>
              <a:gd name="connsiteY87" fmla="*/ 3129034 h 6858000"/>
              <a:gd name="connsiteX88" fmla="*/ 563413 w 1438889"/>
              <a:gd name="connsiteY88" fmla="*/ 3126682 h 6858000"/>
              <a:gd name="connsiteX89" fmla="*/ 554281 w 1438889"/>
              <a:gd name="connsiteY89" fmla="*/ 3114519 h 6858000"/>
              <a:gd name="connsiteX90" fmla="*/ 540890 w 1438889"/>
              <a:gd name="connsiteY90" fmla="*/ 3106272 h 6858000"/>
              <a:gd name="connsiteX91" fmla="*/ 513620 w 1438889"/>
              <a:gd name="connsiteY91" fmla="*/ 2958185 h 6858000"/>
              <a:gd name="connsiteX92" fmla="*/ 456234 w 1438889"/>
              <a:gd name="connsiteY92" fmla="*/ 2762989 h 6858000"/>
              <a:gd name="connsiteX93" fmla="*/ 405152 w 1438889"/>
              <a:gd name="connsiteY93" fmla="*/ 2554718 h 6858000"/>
              <a:gd name="connsiteX94" fmla="*/ 385246 w 1438889"/>
              <a:gd name="connsiteY94" fmla="*/ 2485734 h 6858000"/>
              <a:gd name="connsiteX95" fmla="*/ 375969 w 1438889"/>
              <a:gd name="connsiteY95" fmla="*/ 2447068 h 6858000"/>
              <a:gd name="connsiteX96" fmla="*/ 362930 w 1438889"/>
              <a:gd name="connsiteY96" fmla="*/ 2425819 h 6858000"/>
              <a:gd name="connsiteX97" fmla="*/ 368929 w 1438889"/>
              <a:gd name="connsiteY97" fmla="*/ 2402874 h 6858000"/>
              <a:gd name="connsiteX98" fmla="*/ 371541 w 1438889"/>
              <a:gd name="connsiteY98" fmla="*/ 2381443 h 6858000"/>
              <a:gd name="connsiteX99" fmla="*/ 347870 w 1438889"/>
              <a:gd name="connsiteY99" fmla="*/ 2261920 h 6858000"/>
              <a:gd name="connsiteX100" fmla="*/ 337757 w 1438889"/>
              <a:gd name="connsiteY100" fmla="*/ 2195378 h 6858000"/>
              <a:gd name="connsiteX101" fmla="*/ 321974 w 1438889"/>
              <a:gd name="connsiteY101" fmla="*/ 2155135 h 6858000"/>
              <a:gd name="connsiteX102" fmla="*/ 319432 w 1438889"/>
              <a:gd name="connsiteY102" fmla="*/ 2118008 h 6858000"/>
              <a:gd name="connsiteX103" fmla="*/ 320425 w 1438889"/>
              <a:gd name="connsiteY103" fmla="*/ 2050531 h 6858000"/>
              <a:gd name="connsiteX104" fmla="*/ 312231 w 1438889"/>
              <a:gd name="connsiteY104" fmla="*/ 1963269 h 6858000"/>
              <a:gd name="connsiteX105" fmla="*/ 293409 w 1438889"/>
              <a:gd name="connsiteY105" fmla="*/ 1906352 h 6858000"/>
              <a:gd name="connsiteX106" fmla="*/ 269966 w 1438889"/>
              <a:gd name="connsiteY106" fmla="*/ 1861531 h 6858000"/>
              <a:gd name="connsiteX107" fmla="*/ 223765 w 1438889"/>
              <a:gd name="connsiteY107" fmla="*/ 1732919 h 6858000"/>
              <a:gd name="connsiteX108" fmla="*/ 196076 w 1438889"/>
              <a:gd name="connsiteY108" fmla="*/ 1663540 h 6858000"/>
              <a:gd name="connsiteX109" fmla="*/ 195202 w 1438889"/>
              <a:gd name="connsiteY109" fmla="*/ 1615777 h 6858000"/>
              <a:gd name="connsiteX110" fmla="*/ 175997 w 1438889"/>
              <a:gd name="connsiteY110" fmla="*/ 1563678 h 6858000"/>
              <a:gd name="connsiteX111" fmla="*/ 189077 w 1438889"/>
              <a:gd name="connsiteY111" fmla="*/ 1519474 h 6858000"/>
              <a:gd name="connsiteX112" fmla="*/ 181819 w 1438889"/>
              <a:gd name="connsiteY112" fmla="*/ 1477995 h 6858000"/>
              <a:gd name="connsiteX113" fmla="*/ 167904 w 1438889"/>
              <a:gd name="connsiteY113" fmla="*/ 1373769 h 6858000"/>
              <a:gd name="connsiteX114" fmla="*/ 176211 w 1438889"/>
              <a:gd name="connsiteY114" fmla="*/ 1307086 h 6858000"/>
              <a:gd name="connsiteX115" fmla="*/ 177399 w 1438889"/>
              <a:gd name="connsiteY115" fmla="*/ 1189033 h 6858000"/>
              <a:gd name="connsiteX116" fmla="*/ 182084 w 1438889"/>
              <a:gd name="connsiteY116" fmla="*/ 1168288 h 6858000"/>
              <a:gd name="connsiteX117" fmla="*/ 174366 w 1438889"/>
              <a:gd name="connsiteY117" fmla="*/ 1142577 h 6858000"/>
              <a:gd name="connsiteX118" fmla="*/ 163672 w 1438889"/>
              <a:gd name="connsiteY118" fmla="*/ 1088484 h 6858000"/>
              <a:gd name="connsiteX119" fmla="*/ 152408 w 1438889"/>
              <a:gd name="connsiteY119" fmla="*/ 1016103 h 6858000"/>
              <a:gd name="connsiteX120" fmla="*/ 153864 w 1438889"/>
              <a:gd name="connsiteY120" fmla="*/ 932283 h 6858000"/>
              <a:gd name="connsiteX121" fmla="*/ 156100 w 1438889"/>
              <a:gd name="connsiteY121" fmla="*/ 915925 h 6858000"/>
              <a:gd name="connsiteX122" fmla="*/ 148729 w 1438889"/>
              <a:gd name="connsiteY122" fmla="*/ 896999 h 6858000"/>
              <a:gd name="connsiteX123" fmla="*/ 118137 w 1438889"/>
              <a:gd name="connsiteY123" fmla="*/ 821517 h 6858000"/>
              <a:gd name="connsiteX124" fmla="*/ 97087 w 1438889"/>
              <a:gd name="connsiteY124" fmla="*/ 751353 h 6858000"/>
              <a:gd name="connsiteX125" fmla="*/ 96645 w 1438889"/>
              <a:gd name="connsiteY125" fmla="*/ 721230 h 6858000"/>
              <a:gd name="connsiteX126" fmla="*/ 82316 w 1438889"/>
              <a:gd name="connsiteY126" fmla="*/ 681659 h 6858000"/>
              <a:gd name="connsiteX127" fmla="*/ 67735 w 1438889"/>
              <a:gd name="connsiteY127" fmla="*/ 635218 h 6858000"/>
              <a:gd name="connsiteX128" fmla="*/ 72746 w 1438889"/>
              <a:gd name="connsiteY128" fmla="*/ 613763 h 6858000"/>
              <a:gd name="connsiteX129" fmla="*/ 58688 w 1438889"/>
              <a:gd name="connsiteY129" fmla="*/ 598582 h 6858000"/>
              <a:gd name="connsiteX130" fmla="*/ 58369 w 1438889"/>
              <a:gd name="connsiteY130" fmla="*/ 576846 h 6858000"/>
              <a:gd name="connsiteX131" fmla="*/ 37995 w 1438889"/>
              <a:gd name="connsiteY131" fmla="*/ 530055 h 6858000"/>
              <a:gd name="connsiteX132" fmla="*/ 37243 w 1438889"/>
              <a:gd name="connsiteY132" fmla="*/ 465389 h 6858000"/>
              <a:gd name="connsiteX133" fmla="*/ 20166 w 1438889"/>
              <a:gd name="connsiteY133" fmla="*/ 424699 h 6858000"/>
              <a:gd name="connsiteX134" fmla="*/ 20541 w 1438889"/>
              <a:gd name="connsiteY134" fmla="*/ 404917 h 6858000"/>
              <a:gd name="connsiteX135" fmla="*/ 498 w 1438889"/>
              <a:gd name="connsiteY135" fmla="*/ 367211 h 6858000"/>
              <a:gd name="connsiteX136" fmla="*/ 148559 w 1438889"/>
              <a:gd name="connsiteY136" fmla="*/ 212860 h 6858000"/>
              <a:gd name="connsiteX137" fmla="*/ 140269 w 1438889"/>
              <a:gd name="connsiteY137" fmla="*/ 144983 h 6858000"/>
              <a:gd name="connsiteX138" fmla="*/ 152553 w 1438889"/>
              <a:gd name="connsiteY138" fmla="*/ 55288 h 6858000"/>
              <a:gd name="connsiteX139" fmla="*/ 112107 w 1438889"/>
              <a:gd name="connsiteY139" fmla="*/ 0 h 6858000"/>
              <a:gd name="connsiteX0" fmla="*/ 92101 w 1418883"/>
              <a:gd name="connsiteY0" fmla="*/ 0 h 6858000"/>
              <a:gd name="connsiteX1" fmla="*/ 1418883 w 1418883"/>
              <a:gd name="connsiteY1" fmla="*/ 0 h 6858000"/>
              <a:gd name="connsiteX2" fmla="*/ 1418883 w 1418883"/>
              <a:gd name="connsiteY2" fmla="*/ 6858000 h 6858000"/>
              <a:gd name="connsiteX3" fmla="*/ 155577 w 1418883"/>
              <a:gd name="connsiteY3" fmla="*/ 6857735 h 6858000"/>
              <a:gd name="connsiteX4" fmla="*/ 192170 w 1418883"/>
              <a:gd name="connsiteY4" fmla="*/ 6776847 h 6858000"/>
              <a:gd name="connsiteX5" fmla="*/ 203670 w 1418883"/>
              <a:gd name="connsiteY5" fmla="*/ 6737706 h 6858000"/>
              <a:gd name="connsiteX6" fmla="*/ 228409 w 1418883"/>
              <a:gd name="connsiteY6" fmla="*/ 6691589 h 6858000"/>
              <a:gd name="connsiteX7" fmla="*/ 205966 w 1418883"/>
              <a:gd name="connsiteY7" fmla="*/ 6659970 h 6858000"/>
              <a:gd name="connsiteX8" fmla="*/ 221057 w 1418883"/>
              <a:gd name="connsiteY8" fmla="*/ 6636211 h 6858000"/>
              <a:gd name="connsiteX9" fmla="*/ 238501 w 1418883"/>
              <a:gd name="connsiteY9" fmla="*/ 6594177 h 6858000"/>
              <a:gd name="connsiteX10" fmla="*/ 252541 w 1418883"/>
              <a:gd name="connsiteY10" fmla="*/ 6557575 h 6858000"/>
              <a:gd name="connsiteX11" fmla="*/ 305498 w 1418883"/>
              <a:gd name="connsiteY11" fmla="*/ 6492130 h 6858000"/>
              <a:gd name="connsiteX12" fmla="*/ 321185 w 1418883"/>
              <a:gd name="connsiteY12" fmla="*/ 6431610 h 6858000"/>
              <a:gd name="connsiteX13" fmla="*/ 364890 w 1418883"/>
              <a:gd name="connsiteY13" fmla="*/ 6379786 h 6858000"/>
              <a:gd name="connsiteX14" fmla="*/ 348113 w 1418883"/>
              <a:gd name="connsiteY14" fmla="*/ 6334727 h 6858000"/>
              <a:gd name="connsiteX15" fmla="*/ 325528 w 1418883"/>
              <a:gd name="connsiteY15" fmla="*/ 6313295 h 6858000"/>
              <a:gd name="connsiteX16" fmla="*/ 332692 w 1418883"/>
              <a:gd name="connsiteY16" fmla="*/ 6280046 h 6858000"/>
              <a:gd name="connsiteX17" fmla="*/ 315437 w 1418883"/>
              <a:gd name="connsiteY17" fmla="*/ 6270265 h 6858000"/>
              <a:gd name="connsiteX18" fmla="*/ 342465 w 1418883"/>
              <a:gd name="connsiteY18" fmla="*/ 6252834 h 6858000"/>
              <a:gd name="connsiteX19" fmla="*/ 320457 w 1418883"/>
              <a:gd name="connsiteY19" fmla="*/ 6202459 h 6858000"/>
              <a:gd name="connsiteX20" fmla="*/ 319255 w 1418883"/>
              <a:gd name="connsiteY20" fmla="*/ 6153037 h 6858000"/>
              <a:gd name="connsiteX21" fmla="*/ 334670 w 1418883"/>
              <a:gd name="connsiteY21" fmla="*/ 6078132 h 6858000"/>
              <a:gd name="connsiteX22" fmla="*/ 322057 w 1418883"/>
              <a:gd name="connsiteY22" fmla="*/ 6028119 h 6858000"/>
              <a:gd name="connsiteX23" fmla="*/ 307286 w 1418883"/>
              <a:gd name="connsiteY23" fmla="*/ 5926735 h 6858000"/>
              <a:gd name="connsiteX24" fmla="*/ 356798 w 1418883"/>
              <a:gd name="connsiteY24" fmla="*/ 5712857 h 6858000"/>
              <a:gd name="connsiteX25" fmla="*/ 335873 w 1418883"/>
              <a:gd name="connsiteY25" fmla="*/ 5676393 h 6858000"/>
              <a:gd name="connsiteX26" fmla="*/ 375465 w 1418883"/>
              <a:gd name="connsiteY26" fmla="*/ 5563435 h 6858000"/>
              <a:gd name="connsiteX27" fmla="*/ 422595 w 1418883"/>
              <a:gd name="connsiteY27" fmla="*/ 5437125 h 6858000"/>
              <a:gd name="connsiteX28" fmla="*/ 436163 w 1418883"/>
              <a:gd name="connsiteY28" fmla="*/ 5396260 h 6858000"/>
              <a:gd name="connsiteX29" fmla="*/ 452144 w 1418883"/>
              <a:gd name="connsiteY29" fmla="*/ 5330009 h 6858000"/>
              <a:gd name="connsiteX30" fmla="*/ 485637 w 1418883"/>
              <a:gd name="connsiteY30" fmla="*/ 5273739 h 6858000"/>
              <a:gd name="connsiteX31" fmla="*/ 495236 w 1418883"/>
              <a:gd name="connsiteY31" fmla="*/ 5241779 h 6858000"/>
              <a:gd name="connsiteX32" fmla="*/ 506462 w 1418883"/>
              <a:gd name="connsiteY32" fmla="*/ 5225268 h 6858000"/>
              <a:gd name="connsiteX33" fmla="*/ 507482 w 1418883"/>
              <a:gd name="connsiteY33" fmla="*/ 5217684 h 6858000"/>
              <a:gd name="connsiteX34" fmla="*/ 514823 w 1418883"/>
              <a:gd name="connsiteY34" fmla="*/ 5193377 h 6858000"/>
              <a:gd name="connsiteX35" fmla="*/ 518126 w 1418883"/>
              <a:gd name="connsiteY35" fmla="*/ 5179288 h 6858000"/>
              <a:gd name="connsiteX36" fmla="*/ 519110 w 1418883"/>
              <a:gd name="connsiteY36" fmla="*/ 5173621 h 6858000"/>
              <a:gd name="connsiteX37" fmla="*/ 514744 w 1418883"/>
              <a:gd name="connsiteY37" fmla="*/ 5159961 h 6858000"/>
              <a:gd name="connsiteX38" fmla="*/ 521421 w 1418883"/>
              <a:gd name="connsiteY38" fmla="*/ 5144295 h 6858000"/>
              <a:gd name="connsiteX39" fmla="*/ 518354 w 1418883"/>
              <a:gd name="connsiteY39" fmla="*/ 5125185 h 6858000"/>
              <a:gd name="connsiteX40" fmla="*/ 525184 w 1418883"/>
              <a:gd name="connsiteY40" fmla="*/ 5121884 h 6858000"/>
              <a:gd name="connsiteX41" fmla="*/ 532220 w 1418883"/>
              <a:gd name="connsiteY41" fmla="*/ 5067850 h 6858000"/>
              <a:gd name="connsiteX42" fmla="*/ 534951 w 1418883"/>
              <a:gd name="connsiteY42" fmla="*/ 5060861 h 6858000"/>
              <a:gd name="connsiteX43" fmla="*/ 531655 w 1418883"/>
              <a:gd name="connsiteY43" fmla="*/ 5034192 h 6858000"/>
              <a:gd name="connsiteX44" fmla="*/ 533209 w 1418883"/>
              <a:gd name="connsiteY44" fmla="*/ 4993030 h 6858000"/>
              <a:gd name="connsiteX45" fmla="*/ 540118 w 1418883"/>
              <a:gd name="connsiteY45" fmla="*/ 4946844 h 6858000"/>
              <a:gd name="connsiteX46" fmla="*/ 535974 w 1418883"/>
              <a:gd name="connsiteY46" fmla="*/ 4932692 h 6858000"/>
              <a:gd name="connsiteX47" fmla="*/ 551377 w 1418883"/>
              <a:gd name="connsiteY47" fmla="*/ 4858827 h 6858000"/>
              <a:gd name="connsiteX48" fmla="*/ 557280 w 1418883"/>
              <a:gd name="connsiteY48" fmla="*/ 4821170 h 6858000"/>
              <a:gd name="connsiteX49" fmla="*/ 562013 w 1418883"/>
              <a:gd name="connsiteY49" fmla="*/ 4780965 h 6858000"/>
              <a:gd name="connsiteX50" fmla="*/ 563306 w 1418883"/>
              <a:gd name="connsiteY50" fmla="*/ 4750867 h 6858000"/>
              <a:gd name="connsiteX51" fmla="*/ 561113 w 1418883"/>
              <a:gd name="connsiteY51" fmla="*/ 4690749 h 6858000"/>
              <a:gd name="connsiteX52" fmla="*/ 556593 w 1418883"/>
              <a:gd name="connsiteY52" fmla="*/ 4584173 h 6858000"/>
              <a:gd name="connsiteX53" fmla="*/ 551676 w 1418883"/>
              <a:gd name="connsiteY53" fmla="*/ 4444346 h 6858000"/>
              <a:gd name="connsiteX54" fmla="*/ 548241 w 1418883"/>
              <a:gd name="connsiteY54" fmla="*/ 4375228 h 6858000"/>
              <a:gd name="connsiteX55" fmla="*/ 528894 w 1418883"/>
              <a:gd name="connsiteY55" fmla="*/ 4214165 h 6858000"/>
              <a:gd name="connsiteX56" fmla="*/ 532967 w 1418883"/>
              <a:gd name="connsiteY56" fmla="*/ 4090296 h 6858000"/>
              <a:gd name="connsiteX57" fmla="*/ 518223 w 1418883"/>
              <a:gd name="connsiteY57" fmla="*/ 4033999 h 6858000"/>
              <a:gd name="connsiteX58" fmla="*/ 519372 w 1418883"/>
              <a:gd name="connsiteY58" fmla="*/ 4031933 h 6858000"/>
              <a:gd name="connsiteX59" fmla="*/ 517948 w 1418883"/>
              <a:gd name="connsiteY59" fmla="*/ 4013953 h 6858000"/>
              <a:gd name="connsiteX60" fmla="*/ 504243 w 1418883"/>
              <a:gd name="connsiteY60" fmla="*/ 3974753 h 6858000"/>
              <a:gd name="connsiteX61" fmla="*/ 505841 w 1418883"/>
              <a:gd name="connsiteY61" fmla="*/ 3969950 h 6858000"/>
              <a:gd name="connsiteX62" fmla="*/ 499263 w 1418883"/>
              <a:gd name="connsiteY62" fmla="*/ 3933779 h 6858000"/>
              <a:gd name="connsiteX63" fmla="*/ 500594 w 1418883"/>
              <a:gd name="connsiteY63" fmla="*/ 3933093 h 6858000"/>
              <a:gd name="connsiteX64" fmla="*/ 504948 w 1418883"/>
              <a:gd name="connsiteY64" fmla="*/ 3922082 h 6858000"/>
              <a:gd name="connsiteX65" fmla="*/ 510026 w 1418883"/>
              <a:gd name="connsiteY65" fmla="*/ 3901461 h 6858000"/>
              <a:gd name="connsiteX66" fmla="*/ 532620 w 1418883"/>
              <a:gd name="connsiteY66" fmla="*/ 3813873 h 6858000"/>
              <a:gd name="connsiteX67" fmla="*/ 532045 w 1418883"/>
              <a:gd name="connsiteY67" fmla="*/ 3806161 h 6858000"/>
              <a:gd name="connsiteX68" fmla="*/ 532352 w 1418883"/>
              <a:gd name="connsiteY68" fmla="*/ 3805957 h 6858000"/>
              <a:gd name="connsiteX69" fmla="*/ 532379 w 1418883"/>
              <a:gd name="connsiteY69" fmla="*/ 3797724 h 6858000"/>
              <a:gd name="connsiteX70" fmla="*/ 530994 w 1418883"/>
              <a:gd name="connsiteY70" fmla="*/ 3792098 h 6858000"/>
              <a:gd name="connsiteX71" fmla="*/ 529878 w 1418883"/>
              <a:gd name="connsiteY71" fmla="*/ 3777135 h 6858000"/>
              <a:gd name="connsiteX72" fmla="*/ 531611 w 1418883"/>
              <a:gd name="connsiteY72" fmla="*/ 3771656 h 6858000"/>
              <a:gd name="connsiteX73" fmla="*/ 535354 w 1418883"/>
              <a:gd name="connsiteY73" fmla="*/ 3769007 h 6858000"/>
              <a:gd name="connsiteX74" fmla="*/ 534820 w 1418883"/>
              <a:gd name="connsiteY74" fmla="*/ 3767709 h 6858000"/>
              <a:gd name="connsiteX75" fmla="*/ 543516 w 1418883"/>
              <a:gd name="connsiteY75" fmla="*/ 3738082 h 6858000"/>
              <a:gd name="connsiteX76" fmla="*/ 550862 w 1418883"/>
              <a:gd name="connsiteY76" fmla="*/ 3673397 h 6858000"/>
              <a:gd name="connsiteX77" fmla="*/ 550158 w 1418883"/>
              <a:gd name="connsiteY77" fmla="*/ 3637109 h 6858000"/>
              <a:gd name="connsiteX78" fmla="*/ 553601 w 1418883"/>
              <a:gd name="connsiteY78" fmla="*/ 3536883 h 6858000"/>
              <a:gd name="connsiteX79" fmla="*/ 561139 w 1418883"/>
              <a:gd name="connsiteY79" fmla="*/ 3435652 h 6858000"/>
              <a:gd name="connsiteX80" fmla="*/ 562810 w 1418883"/>
              <a:gd name="connsiteY80" fmla="*/ 3307769 h 6858000"/>
              <a:gd name="connsiteX81" fmla="*/ 580373 w 1418883"/>
              <a:gd name="connsiteY81" fmla="*/ 3250522 h 6858000"/>
              <a:gd name="connsiteX82" fmla="*/ 580798 w 1418883"/>
              <a:gd name="connsiteY82" fmla="*/ 3229163 h 6858000"/>
              <a:gd name="connsiteX83" fmla="*/ 582621 w 1418883"/>
              <a:gd name="connsiteY83" fmla="*/ 3217217 h 6858000"/>
              <a:gd name="connsiteX84" fmla="*/ 569456 w 1418883"/>
              <a:gd name="connsiteY84" fmla="*/ 3183755 h 6858000"/>
              <a:gd name="connsiteX85" fmla="*/ 569957 w 1418883"/>
              <a:gd name="connsiteY85" fmla="*/ 3178642 h 6858000"/>
              <a:gd name="connsiteX86" fmla="*/ 557557 w 1418883"/>
              <a:gd name="connsiteY86" fmla="*/ 3158586 h 6858000"/>
              <a:gd name="connsiteX87" fmla="*/ 542742 w 1418883"/>
              <a:gd name="connsiteY87" fmla="*/ 3129034 h 6858000"/>
              <a:gd name="connsiteX88" fmla="*/ 543407 w 1418883"/>
              <a:gd name="connsiteY88" fmla="*/ 3126682 h 6858000"/>
              <a:gd name="connsiteX89" fmla="*/ 534275 w 1418883"/>
              <a:gd name="connsiteY89" fmla="*/ 3114519 h 6858000"/>
              <a:gd name="connsiteX90" fmla="*/ 520884 w 1418883"/>
              <a:gd name="connsiteY90" fmla="*/ 3106272 h 6858000"/>
              <a:gd name="connsiteX91" fmla="*/ 493614 w 1418883"/>
              <a:gd name="connsiteY91" fmla="*/ 2958185 h 6858000"/>
              <a:gd name="connsiteX92" fmla="*/ 436228 w 1418883"/>
              <a:gd name="connsiteY92" fmla="*/ 2762989 h 6858000"/>
              <a:gd name="connsiteX93" fmla="*/ 385146 w 1418883"/>
              <a:gd name="connsiteY93" fmla="*/ 2554718 h 6858000"/>
              <a:gd name="connsiteX94" fmla="*/ 365240 w 1418883"/>
              <a:gd name="connsiteY94" fmla="*/ 2485734 h 6858000"/>
              <a:gd name="connsiteX95" fmla="*/ 355963 w 1418883"/>
              <a:gd name="connsiteY95" fmla="*/ 2447068 h 6858000"/>
              <a:gd name="connsiteX96" fmla="*/ 342924 w 1418883"/>
              <a:gd name="connsiteY96" fmla="*/ 2425819 h 6858000"/>
              <a:gd name="connsiteX97" fmla="*/ 348923 w 1418883"/>
              <a:gd name="connsiteY97" fmla="*/ 2402874 h 6858000"/>
              <a:gd name="connsiteX98" fmla="*/ 351535 w 1418883"/>
              <a:gd name="connsiteY98" fmla="*/ 2381443 h 6858000"/>
              <a:gd name="connsiteX99" fmla="*/ 327864 w 1418883"/>
              <a:gd name="connsiteY99" fmla="*/ 2261920 h 6858000"/>
              <a:gd name="connsiteX100" fmla="*/ 317751 w 1418883"/>
              <a:gd name="connsiteY100" fmla="*/ 2195378 h 6858000"/>
              <a:gd name="connsiteX101" fmla="*/ 301968 w 1418883"/>
              <a:gd name="connsiteY101" fmla="*/ 2155135 h 6858000"/>
              <a:gd name="connsiteX102" fmla="*/ 299426 w 1418883"/>
              <a:gd name="connsiteY102" fmla="*/ 2118008 h 6858000"/>
              <a:gd name="connsiteX103" fmla="*/ 300419 w 1418883"/>
              <a:gd name="connsiteY103" fmla="*/ 2050531 h 6858000"/>
              <a:gd name="connsiteX104" fmla="*/ 292225 w 1418883"/>
              <a:gd name="connsiteY104" fmla="*/ 1963269 h 6858000"/>
              <a:gd name="connsiteX105" fmla="*/ 273403 w 1418883"/>
              <a:gd name="connsiteY105" fmla="*/ 1906352 h 6858000"/>
              <a:gd name="connsiteX106" fmla="*/ 249960 w 1418883"/>
              <a:gd name="connsiteY106" fmla="*/ 1861531 h 6858000"/>
              <a:gd name="connsiteX107" fmla="*/ 203759 w 1418883"/>
              <a:gd name="connsiteY107" fmla="*/ 1732919 h 6858000"/>
              <a:gd name="connsiteX108" fmla="*/ 176070 w 1418883"/>
              <a:gd name="connsiteY108" fmla="*/ 1663540 h 6858000"/>
              <a:gd name="connsiteX109" fmla="*/ 175196 w 1418883"/>
              <a:gd name="connsiteY109" fmla="*/ 1615777 h 6858000"/>
              <a:gd name="connsiteX110" fmla="*/ 155991 w 1418883"/>
              <a:gd name="connsiteY110" fmla="*/ 1563678 h 6858000"/>
              <a:gd name="connsiteX111" fmla="*/ 169071 w 1418883"/>
              <a:gd name="connsiteY111" fmla="*/ 1519474 h 6858000"/>
              <a:gd name="connsiteX112" fmla="*/ 161813 w 1418883"/>
              <a:gd name="connsiteY112" fmla="*/ 1477995 h 6858000"/>
              <a:gd name="connsiteX113" fmla="*/ 147898 w 1418883"/>
              <a:gd name="connsiteY113" fmla="*/ 1373769 h 6858000"/>
              <a:gd name="connsiteX114" fmla="*/ 156205 w 1418883"/>
              <a:gd name="connsiteY114" fmla="*/ 1307086 h 6858000"/>
              <a:gd name="connsiteX115" fmla="*/ 157393 w 1418883"/>
              <a:gd name="connsiteY115" fmla="*/ 1189033 h 6858000"/>
              <a:gd name="connsiteX116" fmla="*/ 162078 w 1418883"/>
              <a:gd name="connsiteY116" fmla="*/ 1168288 h 6858000"/>
              <a:gd name="connsiteX117" fmla="*/ 154360 w 1418883"/>
              <a:gd name="connsiteY117" fmla="*/ 1142577 h 6858000"/>
              <a:gd name="connsiteX118" fmla="*/ 143666 w 1418883"/>
              <a:gd name="connsiteY118" fmla="*/ 1088484 h 6858000"/>
              <a:gd name="connsiteX119" fmla="*/ 132402 w 1418883"/>
              <a:gd name="connsiteY119" fmla="*/ 1016103 h 6858000"/>
              <a:gd name="connsiteX120" fmla="*/ 133858 w 1418883"/>
              <a:gd name="connsiteY120" fmla="*/ 932283 h 6858000"/>
              <a:gd name="connsiteX121" fmla="*/ 136094 w 1418883"/>
              <a:gd name="connsiteY121" fmla="*/ 915925 h 6858000"/>
              <a:gd name="connsiteX122" fmla="*/ 128723 w 1418883"/>
              <a:gd name="connsiteY122" fmla="*/ 896999 h 6858000"/>
              <a:gd name="connsiteX123" fmla="*/ 98131 w 1418883"/>
              <a:gd name="connsiteY123" fmla="*/ 821517 h 6858000"/>
              <a:gd name="connsiteX124" fmla="*/ 77081 w 1418883"/>
              <a:gd name="connsiteY124" fmla="*/ 751353 h 6858000"/>
              <a:gd name="connsiteX125" fmla="*/ 76639 w 1418883"/>
              <a:gd name="connsiteY125" fmla="*/ 721230 h 6858000"/>
              <a:gd name="connsiteX126" fmla="*/ 62310 w 1418883"/>
              <a:gd name="connsiteY126" fmla="*/ 681659 h 6858000"/>
              <a:gd name="connsiteX127" fmla="*/ 47729 w 1418883"/>
              <a:gd name="connsiteY127" fmla="*/ 635218 h 6858000"/>
              <a:gd name="connsiteX128" fmla="*/ 52740 w 1418883"/>
              <a:gd name="connsiteY128" fmla="*/ 613763 h 6858000"/>
              <a:gd name="connsiteX129" fmla="*/ 38682 w 1418883"/>
              <a:gd name="connsiteY129" fmla="*/ 598582 h 6858000"/>
              <a:gd name="connsiteX130" fmla="*/ 38363 w 1418883"/>
              <a:gd name="connsiteY130" fmla="*/ 576846 h 6858000"/>
              <a:gd name="connsiteX131" fmla="*/ 17989 w 1418883"/>
              <a:gd name="connsiteY131" fmla="*/ 530055 h 6858000"/>
              <a:gd name="connsiteX132" fmla="*/ 17237 w 1418883"/>
              <a:gd name="connsiteY132" fmla="*/ 465389 h 6858000"/>
              <a:gd name="connsiteX133" fmla="*/ 160 w 1418883"/>
              <a:gd name="connsiteY133" fmla="*/ 424699 h 6858000"/>
              <a:gd name="connsiteX134" fmla="*/ 535 w 1418883"/>
              <a:gd name="connsiteY134" fmla="*/ 404917 h 6858000"/>
              <a:gd name="connsiteX135" fmla="*/ 111526 w 1418883"/>
              <a:gd name="connsiteY135" fmla="*/ 275771 h 6858000"/>
              <a:gd name="connsiteX136" fmla="*/ 128553 w 1418883"/>
              <a:gd name="connsiteY136" fmla="*/ 212860 h 6858000"/>
              <a:gd name="connsiteX137" fmla="*/ 120263 w 1418883"/>
              <a:gd name="connsiteY137" fmla="*/ 144983 h 6858000"/>
              <a:gd name="connsiteX138" fmla="*/ 132547 w 1418883"/>
              <a:gd name="connsiteY138" fmla="*/ 55288 h 6858000"/>
              <a:gd name="connsiteX139" fmla="*/ 92101 w 1418883"/>
              <a:gd name="connsiteY139" fmla="*/ 0 h 6858000"/>
              <a:gd name="connsiteX0" fmla="*/ 91951 w 1418733"/>
              <a:gd name="connsiteY0" fmla="*/ 0 h 6858000"/>
              <a:gd name="connsiteX1" fmla="*/ 1418733 w 1418733"/>
              <a:gd name="connsiteY1" fmla="*/ 0 h 6858000"/>
              <a:gd name="connsiteX2" fmla="*/ 1418733 w 1418733"/>
              <a:gd name="connsiteY2" fmla="*/ 6858000 h 6858000"/>
              <a:gd name="connsiteX3" fmla="*/ 155427 w 1418733"/>
              <a:gd name="connsiteY3" fmla="*/ 6857735 h 6858000"/>
              <a:gd name="connsiteX4" fmla="*/ 192020 w 1418733"/>
              <a:gd name="connsiteY4" fmla="*/ 6776847 h 6858000"/>
              <a:gd name="connsiteX5" fmla="*/ 203520 w 1418733"/>
              <a:gd name="connsiteY5" fmla="*/ 6737706 h 6858000"/>
              <a:gd name="connsiteX6" fmla="*/ 228259 w 1418733"/>
              <a:gd name="connsiteY6" fmla="*/ 6691589 h 6858000"/>
              <a:gd name="connsiteX7" fmla="*/ 205816 w 1418733"/>
              <a:gd name="connsiteY7" fmla="*/ 6659970 h 6858000"/>
              <a:gd name="connsiteX8" fmla="*/ 220907 w 1418733"/>
              <a:gd name="connsiteY8" fmla="*/ 6636211 h 6858000"/>
              <a:gd name="connsiteX9" fmla="*/ 238351 w 1418733"/>
              <a:gd name="connsiteY9" fmla="*/ 6594177 h 6858000"/>
              <a:gd name="connsiteX10" fmla="*/ 252391 w 1418733"/>
              <a:gd name="connsiteY10" fmla="*/ 6557575 h 6858000"/>
              <a:gd name="connsiteX11" fmla="*/ 305348 w 1418733"/>
              <a:gd name="connsiteY11" fmla="*/ 6492130 h 6858000"/>
              <a:gd name="connsiteX12" fmla="*/ 321035 w 1418733"/>
              <a:gd name="connsiteY12" fmla="*/ 6431610 h 6858000"/>
              <a:gd name="connsiteX13" fmla="*/ 364740 w 1418733"/>
              <a:gd name="connsiteY13" fmla="*/ 6379786 h 6858000"/>
              <a:gd name="connsiteX14" fmla="*/ 347963 w 1418733"/>
              <a:gd name="connsiteY14" fmla="*/ 6334727 h 6858000"/>
              <a:gd name="connsiteX15" fmla="*/ 325378 w 1418733"/>
              <a:gd name="connsiteY15" fmla="*/ 6313295 h 6858000"/>
              <a:gd name="connsiteX16" fmla="*/ 332542 w 1418733"/>
              <a:gd name="connsiteY16" fmla="*/ 6280046 h 6858000"/>
              <a:gd name="connsiteX17" fmla="*/ 315287 w 1418733"/>
              <a:gd name="connsiteY17" fmla="*/ 6270265 h 6858000"/>
              <a:gd name="connsiteX18" fmla="*/ 342315 w 1418733"/>
              <a:gd name="connsiteY18" fmla="*/ 6252834 h 6858000"/>
              <a:gd name="connsiteX19" fmla="*/ 320307 w 1418733"/>
              <a:gd name="connsiteY19" fmla="*/ 6202459 h 6858000"/>
              <a:gd name="connsiteX20" fmla="*/ 319105 w 1418733"/>
              <a:gd name="connsiteY20" fmla="*/ 6153037 h 6858000"/>
              <a:gd name="connsiteX21" fmla="*/ 334520 w 1418733"/>
              <a:gd name="connsiteY21" fmla="*/ 6078132 h 6858000"/>
              <a:gd name="connsiteX22" fmla="*/ 321907 w 1418733"/>
              <a:gd name="connsiteY22" fmla="*/ 6028119 h 6858000"/>
              <a:gd name="connsiteX23" fmla="*/ 307136 w 1418733"/>
              <a:gd name="connsiteY23" fmla="*/ 5926735 h 6858000"/>
              <a:gd name="connsiteX24" fmla="*/ 356648 w 1418733"/>
              <a:gd name="connsiteY24" fmla="*/ 5712857 h 6858000"/>
              <a:gd name="connsiteX25" fmla="*/ 335723 w 1418733"/>
              <a:gd name="connsiteY25" fmla="*/ 5676393 h 6858000"/>
              <a:gd name="connsiteX26" fmla="*/ 375315 w 1418733"/>
              <a:gd name="connsiteY26" fmla="*/ 5563435 h 6858000"/>
              <a:gd name="connsiteX27" fmla="*/ 422445 w 1418733"/>
              <a:gd name="connsiteY27" fmla="*/ 5437125 h 6858000"/>
              <a:gd name="connsiteX28" fmla="*/ 436013 w 1418733"/>
              <a:gd name="connsiteY28" fmla="*/ 5396260 h 6858000"/>
              <a:gd name="connsiteX29" fmla="*/ 451994 w 1418733"/>
              <a:gd name="connsiteY29" fmla="*/ 5330009 h 6858000"/>
              <a:gd name="connsiteX30" fmla="*/ 485487 w 1418733"/>
              <a:gd name="connsiteY30" fmla="*/ 5273739 h 6858000"/>
              <a:gd name="connsiteX31" fmla="*/ 495086 w 1418733"/>
              <a:gd name="connsiteY31" fmla="*/ 5241779 h 6858000"/>
              <a:gd name="connsiteX32" fmla="*/ 506312 w 1418733"/>
              <a:gd name="connsiteY32" fmla="*/ 5225268 h 6858000"/>
              <a:gd name="connsiteX33" fmla="*/ 507332 w 1418733"/>
              <a:gd name="connsiteY33" fmla="*/ 5217684 h 6858000"/>
              <a:gd name="connsiteX34" fmla="*/ 514673 w 1418733"/>
              <a:gd name="connsiteY34" fmla="*/ 5193377 h 6858000"/>
              <a:gd name="connsiteX35" fmla="*/ 517976 w 1418733"/>
              <a:gd name="connsiteY35" fmla="*/ 5179288 h 6858000"/>
              <a:gd name="connsiteX36" fmla="*/ 518960 w 1418733"/>
              <a:gd name="connsiteY36" fmla="*/ 5173621 h 6858000"/>
              <a:gd name="connsiteX37" fmla="*/ 514594 w 1418733"/>
              <a:gd name="connsiteY37" fmla="*/ 5159961 h 6858000"/>
              <a:gd name="connsiteX38" fmla="*/ 521271 w 1418733"/>
              <a:gd name="connsiteY38" fmla="*/ 5144295 h 6858000"/>
              <a:gd name="connsiteX39" fmla="*/ 518204 w 1418733"/>
              <a:gd name="connsiteY39" fmla="*/ 5125185 h 6858000"/>
              <a:gd name="connsiteX40" fmla="*/ 525034 w 1418733"/>
              <a:gd name="connsiteY40" fmla="*/ 5121884 h 6858000"/>
              <a:gd name="connsiteX41" fmla="*/ 532070 w 1418733"/>
              <a:gd name="connsiteY41" fmla="*/ 5067850 h 6858000"/>
              <a:gd name="connsiteX42" fmla="*/ 534801 w 1418733"/>
              <a:gd name="connsiteY42" fmla="*/ 5060861 h 6858000"/>
              <a:gd name="connsiteX43" fmla="*/ 531505 w 1418733"/>
              <a:gd name="connsiteY43" fmla="*/ 5034192 h 6858000"/>
              <a:gd name="connsiteX44" fmla="*/ 533059 w 1418733"/>
              <a:gd name="connsiteY44" fmla="*/ 4993030 h 6858000"/>
              <a:gd name="connsiteX45" fmla="*/ 539968 w 1418733"/>
              <a:gd name="connsiteY45" fmla="*/ 4946844 h 6858000"/>
              <a:gd name="connsiteX46" fmla="*/ 535824 w 1418733"/>
              <a:gd name="connsiteY46" fmla="*/ 4932692 h 6858000"/>
              <a:gd name="connsiteX47" fmla="*/ 551227 w 1418733"/>
              <a:gd name="connsiteY47" fmla="*/ 4858827 h 6858000"/>
              <a:gd name="connsiteX48" fmla="*/ 557130 w 1418733"/>
              <a:gd name="connsiteY48" fmla="*/ 4821170 h 6858000"/>
              <a:gd name="connsiteX49" fmla="*/ 561863 w 1418733"/>
              <a:gd name="connsiteY49" fmla="*/ 4780965 h 6858000"/>
              <a:gd name="connsiteX50" fmla="*/ 563156 w 1418733"/>
              <a:gd name="connsiteY50" fmla="*/ 4750867 h 6858000"/>
              <a:gd name="connsiteX51" fmla="*/ 560963 w 1418733"/>
              <a:gd name="connsiteY51" fmla="*/ 4690749 h 6858000"/>
              <a:gd name="connsiteX52" fmla="*/ 556443 w 1418733"/>
              <a:gd name="connsiteY52" fmla="*/ 4584173 h 6858000"/>
              <a:gd name="connsiteX53" fmla="*/ 551526 w 1418733"/>
              <a:gd name="connsiteY53" fmla="*/ 4444346 h 6858000"/>
              <a:gd name="connsiteX54" fmla="*/ 548091 w 1418733"/>
              <a:gd name="connsiteY54" fmla="*/ 4375228 h 6858000"/>
              <a:gd name="connsiteX55" fmla="*/ 528744 w 1418733"/>
              <a:gd name="connsiteY55" fmla="*/ 4214165 h 6858000"/>
              <a:gd name="connsiteX56" fmla="*/ 532817 w 1418733"/>
              <a:gd name="connsiteY56" fmla="*/ 4090296 h 6858000"/>
              <a:gd name="connsiteX57" fmla="*/ 518073 w 1418733"/>
              <a:gd name="connsiteY57" fmla="*/ 4033999 h 6858000"/>
              <a:gd name="connsiteX58" fmla="*/ 519222 w 1418733"/>
              <a:gd name="connsiteY58" fmla="*/ 4031933 h 6858000"/>
              <a:gd name="connsiteX59" fmla="*/ 517798 w 1418733"/>
              <a:gd name="connsiteY59" fmla="*/ 4013953 h 6858000"/>
              <a:gd name="connsiteX60" fmla="*/ 504093 w 1418733"/>
              <a:gd name="connsiteY60" fmla="*/ 3974753 h 6858000"/>
              <a:gd name="connsiteX61" fmla="*/ 505691 w 1418733"/>
              <a:gd name="connsiteY61" fmla="*/ 3969950 h 6858000"/>
              <a:gd name="connsiteX62" fmla="*/ 499113 w 1418733"/>
              <a:gd name="connsiteY62" fmla="*/ 3933779 h 6858000"/>
              <a:gd name="connsiteX63" fmla="*/ 500444 w 1418733"/>
              <a:gd name="connsiteY63" fmla="*/ 3933093 h 6858000"/>
              <a:gd name="connsiteX64" fmla="*/ 504798 w 1418733"/>
              <a:gd name="connsiteY64" fmla="*/ 3922082 h 6858000"/>
              <a:gd name="connsiteX65" fmla="*/ 509876 w 1418733"/>
              <a:gd name="connsiteY65" fmla="*/ 3901461 h 6858000"/>
              <a:gd name="connsiteX66" fmla="*/ 532470 w 1418733"/>
              <a:gd name="connsiteY66" fmla="*/ 3813873 h 6858000"/>
              <a:gd name="connsiteX67" fmla="*/ 531895 w 1418733"/>
              <a:gd name="connsiteY67" fmla="*/ 3806161 h 6858000"/>
              <a:gd name="connsiteX68" fmla="*/ 532202 w 1418733"/>
              <a:gd name="connsiteY68" fmla="*/ 3805957 h 6858000"/>
              <a:gd name="connsiteX69" fmla="*/ 532229 w 1418733"/>
              <a:gd name="connsiteY69" fmla="*/ 3797724 h 6858000"/>
              <a:gd name="connsiteX70" fmla="*/ 530844 w 1418733"/>
              <a:gd name="connsiteY70" fmla="*/ 3792098 h 6858000"/>
              <a:gd name="connsiteX71" fmla="*/ 529728 w 1418733"/>
              <a:gd name="connsiteY71" fmla="*/ 3777135 h 6858000"/>
              <a:gd name="connsiteX72" fmla="*/ 531461 w 1418733"/>
              <a:gd name="connsiteY72" fmla="*/ 3771656 h 6858000"/>
              <a:gd name="connsiteX73" fmla="*/ 535204 w 1418733"/>
              <a:gd name="connsiteY73" fmla="*/ 3769007 h 6858000"/>
              <a:gd name="connsiteX74" fmla="*/ 534670 w 1418733"/>
              <a:gd name="connsiteY74" fmla="*/ 3767709 h 6858000"/>
              <a:gd name="connsiteX75" fmla="*/ 543366 w 1418733"/>
              <a:gd name="connsiteY75" fmla="*/ 3738082 h 6858000"/>
              <a:gd name="connsiteX76" fmla="*/ 550712 w 1418733"/>
              <a:gd name="connsiteY76" fmla="*/ 3673397 h 6858000"/>
              <a:gd name="connsiteX77" fmla="*/ 550008 w 1418733"/>
              <a:gd name="connsiteY77" fmla="*/ 3637109 h 6858000"/>
              <a:gd name="connsiteX78" fmla="*/ 553451 w 1418733"/>
              <a:gd name="connsiteY78" fmla="*/ 3536883 h 6858000"/>
              <a:gd name="connsiteX79" fmla="*/ 560989 w 1418733"/>
              <a:gd name="connsiteY79" fmla="*/ 3435652 h 6858000"/>
              <a:gd name="connsiteX80" fmla="*/ 562660 w 1418733"/>
              <a:gd name="connsiteY80" fmla="*/ 3307769 h 6858000"/>
              <a:gd name="connsiteX81" fmla="*/ 580223 w 1418733"/>
              <a:gd name="connsiteY81" fmla="*/ 3250522 h 6858000"/>
              <a:gd name="connsiteX82" fmla="*/ 580648 w 1418733"/>
              <a:gd name="connsiteY82" fmla="*/ 3229163 h 6858000"/>
              <a:gd name="connsiteX83" fmla="*/ 582471 w 1418733"/>
              <a:gd name="connsiteY83" fmla="*/ 3217217 h 6858000"/>
              <a:gd name="connsiteX84" fmla="*/ 569306 w 1418733"/>
              <a:gd name="connsiteY84" fmla="*/ 3183755 h 6858000"/>
              <a:gd name="connsiteX85" fmla="*/ 569807 w 1418733"/>
              <a:gd name="connsiteY85" fmla="*/ 3178642 h 6858000"/>
              <a:gd name="connsiteX86" fmla="*/ 557407 w 1418733"/>
              <a:gd name="connsiteY86" fmla="*/ 3158586 h 6858000"/>
              <a:gd name="connsiteX87" fmla="*/ 542592 w 1418733"/>
              <a:gd name="connsiteY87" fmla="*/ 3129034 h 6858000"/>
              <a:gd name="connsiteX88" fmla="*/ 543257 w 1418733"/>
              <a:gd name="connsiteY88" fmla="*/ 3126682 h 6858000"/>
              <a:gd name="connsiteX89" fmla="*/ 534125 w 1418733"/>
              <a:gd name="connsiteY89" fmla="*/ 3114519 h 6858000"/>
              <a:gd name="connsiteX90" fmla="*/ 520734 w 1418733"/>
              <a:gd name="connsiteY90" fmla="*/ 3106272 h 6858000"/>
              <a:gd name="connsiteX91" fmla="*/ 493464 w 1418733"/>
              <a:gd name="connsiteY91" fmla="*/ 2958185 h 6858000"/>
              <a:gd name="connsiteX92" fmla="*/ 436078 w 1418733"/>
              <a:gd name="connsiteY92" fmla="*/ 2762989 h 6858000"/>
              <a:gd name="connsiteX93" fmla="*/ 384996 w 1418733"/>
              <a:gd name="connsiteY93" fmla="*/ 2554718 h 6858000"/>
              <a:gd name="connsiteX94" fmla="*/ 365090 w 1418733"/>
              <a:gd name="connsiteY94" fmla="*/ 2485734 h 6858000"/>
              <a:gd name="connsiteX95" fmla="*/ 355813 w 1418733"/>
              <a:gd name="connsiteY95" fmla="*/ 2447068 h 6858000"/>
              <a:gd name="connsiteX96" fmla="*/ 342774 w 1418733"/>
              <a:gd name="connsiteY96" fmla="*/ 2425819 h 6858000"/>
              <a:gd name="connsiteX97" fmla="*/ 348773 w 1418733"/>
              <a:gd name="connsiteY97" fmla="*/ 2402874 h 6858000"/>
              <a:gd name="connsiteX98" fmla="*/ 351385 w 1418733"/>
              <a:gd name="connsiteY98" fmla="*/ 2381443 h 6858000"/>
              <a:gd name="connsiteX99" fmla="*/ 327714 w 1418733"/>
              <a:gd name="connsiteY99" fmla="*/ 2261920 h 6858000"/>
              <a:gd name="connsiteX100" fmla="*/ 317601 w 1418733"/>
              <a:gd name="connsiteY100" fmla="*/ 2195378 h 6858000"/>
              <a:gd name="connsiteX101" fmla="*/ 301818 w 1418733"/>
              <a:gd name="connsiteY101" fmla="*/ 2155135 h 6858000"/>
              <a:gd name="connsiteX102" fmla="*/ 299276 w 1418733"/>
              <a:gd name="connsiteY102" fmla="*/ 2118008 h 6858000"/>
              <a:gd name="connsiteX103" fmla="*/ 300269 w 1418733"/>
              <a:gd name="connsiteY103" fmla="*/ 2050531 h 6858000"/>
              <a:gd name="connsiteX104" fmla="*/ 292075 w 1418733"/>
              <a:gd name="connsiteY104" fmla="*/ 1963269 h 6858000"/>
              <a:gd name="connsiteX105" fmla="*/ 273253 w 1418733"/>
              <a:gd name="connsiteY105" fmla="*/ 1906352 h 6858000"/>
              <a:gd name="connsiteX106" fmla="*/ 249810 w 1418733"/>
              <a:gd name="connsiteY106" fmla="*/ 1861531 h 6858000"/>
              <a:gd name="connsiteX107" fmla="*/ 203609 w 1418733"/>
              <a:gd name="connsiteY107" fmla="*/ 1732919 h 6858000"/>
              <a:gd name="connsiteX108" fmla="*/ 175920 w 1418733"/>
              <a:gd name="connsiteY108" fmla="*/ 1663540 h 6858000"/>
              <a:gd name="connsiteX109" fmla="*/ 175046 w 1418733"/>
              <a:gd name="connsiteY109" fmla="*/ 1615777 h 6858000"/>
              <a:gd name="connsiteX110" fmla="*/ 155841 w 1418733"/>
              <a:gd name="connsiteY110" fmla="*/ 1563678 h 6858000"/>
              <a:gd name="connsiteX111" fmla="*/ 168921 w 1418733"/>
              <a:gd name="connsiteY111" fmla="*/ 1519474 h 6858000"/>
              <a:gd name="connsiteX112" fmla="*/ 161663 w 1418733"/>
              <a:gd name="connsiteY112" fmla="*/ 1477995 h 6858000"/>
              <a:gd name="connsiteX113" fmla="*/ 147748 w 1418733"/>
              <a:gd name="connsiteY113" fmla="*/ 1373769 h 6858000"/>
              <a:gd name="connsiteX114" fmla="*/ 156055 w 1418733"/>
              <a:gd name="connsiteY114" fmla="*/ 1307086 h 6858000"/>
              <a:gd name="connsiteX115" fmla="*/ 157243 w 1418733"/>
              <a:gd name="connsiteY115" fmla="*/ 1189033 h 6858000"/>
              <a:gd name="connsiteX116" fmla="*/ 161928 w 1418733"/>
              <a:gd name="connsiteY116" fmla="*/ 1168288 h 6858000"/>
              <a:gd name="connsiteX117" fmla="*/ 154210 w 1418733"/>
              <a:gd name="connsiteY117" fmla="*/ 1142577 h 6858000"/>
              <a:gd name="connsiteX118" fmla="*/ 143516 w 1418733"/>
              <a:gd name="connsiteY118" fmla="*/ 1088484 h 6858000"/>
              <a:gd name="connsiteX119" fmla="*/ 132252 w 1418733"/>
              <a:gd name="connsiteY119" fmla="*/ 1016103 h 6858000"/>
              <a:gd name="connsiteX120" fmla="*/ 133708 w 1418733"/>
              <a:gd name="connsiteY120" fmla="*/ 932283 h 6858000"/>
              <a:gd name="connsiteX121" fmla="*/ 135944 w 1418733"/>
              <a:gd name="connsiteY121" fmla="*/ 915925 h 6858000"/>
              <a:gd name="connsiteX122" fmla="*/ 128573 w 1418733"/>
              <a:gd name="connsiteY122" fmla="*/ 896999 h 6858000"/>
              <a:gd name="connsiteX123" fmla="*/ 97981 w 1418733"/>
              <a:gd name="connsiteY123" fmla="*/ 821517 h 6858000"/>
              <a:gd name="connsiteX124" fmla="*/ 76931 w 1418733"/>
              <a:gd name="connsiteY124" fmla="*/ 751353 h 6858000"/>
              <a:gd name="connsiteX125" fmla="*/ 76489 w 1418733"/>
              <a:gd name="connsiteY125" fmla="*/ 721230 h 6858000"/>
              <a:gd name="connsiteX126" fmla="*/ 62160 w 1418733"/>
              <a:gd name="connsiteY126" fmla="*/ 681659 h 6858000"/>
              <a:gd name="connsiteX127" fmla="*/ 47579 w 1418733"/>
              <a:gd name="connsiteY127" fmla="*/ 635218 h 6858000"/>
              <a:gd name="connsiteX128" fmla="*/ 52590 w 1418733"/>
              <a:gd name="connsiteY128" fmla="*/ 613763 h 6858000"/>
              <a:gd name="connsiteX129" fmla="*/ 38532 w 1418733"/>
              <a:gd name="connsiteY129" fmla="*/ 598582 h 6858000"/>
              <a:gd name="connsiteX130" fmla="*/ 38213 w 1418733"/>
              <a:gd name="connsiteY130" fmla="*/ 576846 h 6858000"/>
              <a:gd name="connsiteX131" fmla="*/ 17839 w 1418733"/>
              <a:gd name="connsiteY131" fmla="*/ 530055 h 6858000"/>
              <a:gd name="connsiteX132" fmla="*/ 17087 w 1418733"/>
              <a:gd name="connsiteY132" fmla="*/ 465389 h 6858000"/>
              <a:gd name="connsiteX133" fmla="*/ 10 w 1418733"/>
              <a:gd name="connsiteY133" fmla="*/ 424699 h 6858000"/>
              <a:gd name="connsiteX134" fmla="*/ 127193 w 1418733"/>
              <a:gd name="connsiteY134" fmla="*/ 309501 h 6858000"/>
              <a:gd name="connsiteX135" fmla="*/ 111376 w 1418733"/>
              <a:gd name="connsiteY135" fmla="*/ 275771 h 6858000"/>
              <a:gd name="connsiteX136" fmla="*/ 128403 w 1418733"/>
              <a:gd name="connsiteY136" fmla="*/ 212860 h 6858000"/>
              <a:gd name="connsiteX137" fmla="*/ 120113 w 1418733"/>
              <a:gd name="connsiteY137" fmla="*/ 144983 h 6858000"/>
              <a:gd name="connsiteX138" fmla="*/ 132397 w 1418733"/>
              <a:gd name="connsiteY138" fmla="*/ 55288 h 6858000"/>
              <a:gd name="connsiteX139" fmla="*/ 91951 w 1418733"/>
              <a:gd name="connsiteY139" fmla="*/ 0 h 6858000"/>
              <a:gd name="connsiteX0" fmla="*/ 76413 w 1403195"/>
              <a:gd name="connsiteY0" fmla="*/ 0 h 6858000"/>
              <a:gd name="connsiteX1" fmla="*/ 1403195 w 1403195"/>
              <a:gd name="connsiteY1" fmla="*/ 0 h 6858000"/>
              <a:gd name="connsiteX2" fmla="*/ 1403195 w 1403195"/>
              <a:gd name="connsiteY2" fmla="*/ 6858000 h 6858000"/>
              <a:gd name="connsiteX3" fmla="*/ 139889 w 1403195"/>
              <a:gd name="connsiteY3" fmla="*/ 6857735 h 6858000"/>
              <a:gd name="connsiteX4" fmla="*/ 176482 w 1403195"/>
              <a:gd name="connsiteY4" fmla="*/ 6776847 h 6858000"/>
              <a:gd name="connsiteX5" fmla="*/ 187982 w 1403195"/>
              <a:gd name="connsiteY5" fmla="*/ 6737706 h 6858000"/>
              <a:gd name="connsiteX6" fmla="*/ 212721 w 1403195"/>
              <a:gd name="connsiteY6" fmla="*/ 6691589 h 6858000"/>
              <a:gd name="connsiteX7" fmla="*/ 190278 w 1403195"/>
              <a:gd name="connsiteY7" fmla="*/ 6659970 h 6858000"/>
              <a:gd name="connsiteX8" fmla="*/ 205369 w 1403195"/>
              <a:gd name="connsiteY8" fmla="*/ 6636211 h 6858000"/>
              <a:gd name="connsiteX9" fmla="*/ 222813 w 1403195"/>
              <a:gd name="connsiteY9" fmla="*/ 6594177 h 6858000"/>
              <a:gd name="connsiteX10" fmla="*/ 236853 w 1403195"/>
              <a:gd name="connsiteY10" fmla="*/ 6557575 h 6858000"/>
              <a:gd name="connsiteX11" fmla="*/ 289810 w 1403195"/>
              <a:gd name="connsiteY11" fmla="*/ 6492130 h 6858000"/>
              <a:gd name="connsiteX12" fmla="*/ 305497 w 1403195"/>
              <a:gd name="connsiteY12" fmla="*/ 6431610 h 6858000"/>
              <a:gd name="connsiteX13" fmla="*/ 349202 w 1403195"/>
              <a:gd name="connsiteY13" fmla="*/ 6379786 h 6858000"/>
              <a:gd name="connsiteX14" fmla="*/ 332425 w 1403195"/>
              <a:gd name="connsiteY14" fmla="*/ 6334727 h 6858000"/>
              <a:gd name="connsiteX15" fmla="*/ 309840 w 1403195"/>
              <a:gd name="connsiteY15" fmla="*/ 6313295 h 6858000"/>
              <a:gd name="connsiteX16" fmla="*/ 317004 w 1403195"/>
              <a:gd name="connsiteY16" fmla="*/ 6280046 h 6858000"/>
              <a:gd name="connsiteX17" fmla="*/ 299749 w 1403195"/>
              <a:gd name="connsiteY17" fmla="*/ 6270265 h 6858000"/>
              <a:gd name="connsiteX18" fmla="*/ 326777 w 1403195"/>
              <a:gd name="connsiteY18" fmla="*/ 6252834 h 6858000"/>
              <a:gd name="connsiteX19" fmla="*/ 304769 w 1403195"/>
              <a:gd name="connsiteY19" fmla="*/ 6202459 h 6858000"/>
              <a:gd name="connsiteX20" fmla="*/ 303567 w 1403195"/>
              <a:gd name="connsiteY20" fmla="*/ 6153037 h 6858000"/>
              <a:gd name="connsiteX21" fmla="*/ 318982 w 1403195"/>
              <a:gd name="connsiteY21" fmla="*/ 6078132 h 6858000"/>
              <a:gd name="connsiteX22" fmla="*/ 306369 w 1403195"/>
              <a:gd name="connsiteY22" fmla="*/ 6028119 h 6858000"/>
              <a:gd name="connsiteX23" fmla="*/ 291598 w 1403195"/>
              <a:gd name="connsiteY23" fmla="*/ 5926735 h 6858000"/>
              <a:gd name="connsiteX24" fmla="*/ 341110 w 1403195"/>
              <a:gd name="connsiteY24" fmla="*/ 5712857 h 6858000"/>
              <a:gd name="connsiteX25" fmla="*/ 320185 w 1403195"/>
              <a:gd name="connsiteY25" fmla="*/ 5676393 h 6858000"/>
              <a:gd name="connsiteX26" fmla="*/ 359777 w 1403195"/>
              <a:gd name="connsiteY26" fmla="*/ 5563435 h 6858000"/>
              <a:gd name="connsiteX27" fmla="*/ 406907 w 1403195"/>
              <a:gd name="connsiteY27" fmla="*/ 5437125 h 6858000"/>
              <a:gd name="connsiteX28" fmla="*/ 420475 w 1403195"/>
              <a:gd name="connsiteY28" fmla="*/ 5396260 h 6858000"/>
              <a:gd name="connsiteX29" fmla="*/ 436456 w 1403195"/>
              <a:gd name="connsiteY29" fmla="*/ 5330009 h 6858000"/>
              <a:gd name="connsiteX30" fmla="*/ 469949 w 1403195"/>
              <a:gd name="connsiteY30" fmla="*/ 5273739 h 6858000"/>
              <a:gd name="connsiteX31" fmla="*/ 479548 w 1403195"/>
              <a:gd name="connsiteY31" fmla="*/ 5241779 h 6858000"/>
              <a:gd name="connsiteX32" fmla="*/ 490774 w 1403195"/>
              <a:gd name="connsiteY32" fmla="*/ 5225268 h 6858000"/>
              <a:gd name="connsiteX33" fmla="*/ 491794 w 1403195"/>
              <a:gd name="connsiteY33" fmla="*/ 5217684 h 6858000"/>
              <a:gd name="connsiteX34" fmla="*/ 499135 w 1403195"/>
              <a:gd name="connsiteY34" fmla="*/ 5193377 h 6858000"/>
              <a:gd name="connsiteX35" fmla="*/ 502438 w 1403195"/>
              <a:gd name="connsiteY35" fmla="*/ 5179288 h 6858000"/>
              <a:gd name="connsiteX36" fmla="*/ 503422 w 1403195"/>
              <a:gd name="connsiteY36" fmla="*/ 5173621 h 6858000"/>
              <a:gd name="connsiteX37" fmla="*/ 499056 w 1403195"/>
              <a:gd name="connsiteY37" fmla="*/ 5159961 h 6858000"/>
              <a:gd name="connsiteX38" fmla="*/ 505733 w 1403195"/>
              <a:gd name="connsiteY38" fmla="*/ 5144295 h 6858000"/>
              <a:gd name="connsiteX39" fmla="*/ 502666 w 1403195"/>
              <a:gd name="connsiteY39" fmla="*/ 5125185 h 6858000"/>
              <a:gd name="connsiteX40" fmla="*/ 509496 w 1403195"/>
              <a:gd name="connsiteY40" fmla="*/ 5121884 h 6858000"/>
              <a:gd name="connsiteX41" fmla="*/ 516532 w 1403195"/>
              <a:gd name="connsiteY41" fmla="*/ 5067850 h 6858000"/>
              <a:gd name="connsiteX42" fmla="*/ 519263 w 1403195"/>
              <a:gd name="connsiteY42" fmla="*/ 5060861 h 6858000"/>
              <a:gd name="connsiteX43" fmla="*/ 515967 w 1403195"/>
              <a:gd name="connsiteY43" fmla="*/ 5034192 h 6858000"/>
              <a:gd name="connsiteX44" fmla="*/ 517521 w 1403195"/>
              <a:gd name="connsiteY44" fmla="*/ 4993030 h 6858000"/>
              <a:gd name="connsiteX45" fmla="*/ 524430 w 1403195"/>
              <a:gd name="connsiteY45" fmla="*/ 4946844 h 6858000"/>
              <a:gd name="connsiteX46" fmla="*/ 520286 w 1403195"/>
              <a:gd name="connsiteY46" fmla="*/ 4932692 h 6858000"/>
              <a:gd name="connsiteX47" fmla="*/ 535689 w 1403195"/>
              <a:gd name="connsiteY47" fmla="*/ 4858827 h 6858000"/>
              <a:gd name="connsiteX48" fmla="*/ 541592 w 1403195"/>
              <a:gd name="connsiteY48" fmla="*/ 4821170 h 6858000"/>
              <a:gd name="connsiteX49" fmla="*/ 546325 w 1403195"/>
              <a:gd name="connsiteY49" fmla="*/ 4780965 h 6858000"/>
              <a:gd name="connsiteX50" fmla="*/ 547618 w 1403195"/>
              <a:gd name="connsiteY50" fmla="*/ 4750867 h 6858000"/>
              <a:gd name="connsiteX51" fmla="*/ 545425 w 1403195"/>
              <a:gd name="connsiteY51" fmla="*/ 4690749 h 6858000"/>
              <a:gd name="connsiteX52" fmla="*/ 540905 w 1403195"/>
              <a:gd name="connsiteY52" fmla="*/ 4584173 h 6858000"/>
              <a:gd name="connsiteX53" fmla="*/ 535988 w 1403195"/>
              <a:gd name="connsiteY53" fmla="*/ 4444346 h 6858000"/>
              <a:gd name="connsiteX54" fmla="*/ 532553 w 1403195"/>
              <a:gd name="connsiteY54" fmla="*/ 4375228 h 6858000"/>
              <a:gd name="connsiteX55" fmla="*/ 513206 w 1403195"/>
              <a:gd name="connsiteY55" fmla="*/ 4214165 h 6858000"/>
              <a:gd name="connsiteX56" fmla="*/ 517279 w 1403195"/>
              <a:gd name="connsiteY56" fmla="*/ 4090296 h 6858000"/>
              <a:gd name="connsiteX57" fmla="*/ 502535 w 1403195"/>
              <a:gd name="connsiteY57" fmla="*/ 4033999 h 6858000"/>
              <a:gd name="connsiteX58" fmla="*/ 503684 w 1403195"/>
              <a:gd name="connsiteY58" fmla="*/ 4031933 h 6858000"/>
              <a:gd name="connsiteX59" fmla="*/ 502260 w 1403195"/>
              <a:gd name="connsiteY59" fmla="*/ 4013953 h 6858000"/>
              <a:gd name="connsiteX60" fmla="*/ 488555 w 1403195"/>
              <a:gd name="connsiteY60" fmla="*/ 3974753 h 6858000"/>
              <a:gd name="connsiteX61" fmla="*/ 490153 w 1403195"/>
              <a:gd name="connsiteY61" fmla="*/ 3969950 h 6858000"/>
              <a:gd name="connsiteX62" fmla="*/ 483575 w 1403195"/>
              <a:gd name="connsiteY62" fmla="*/ 3933779 h 6858000"/>
              <a:gd name="connsiteX63" fmla="*/ 484906 w 1403195"/>
              <a:gd name="connsiteY63" fmla="*/ 3933093 h 6858000"/>
              <a:gd name="connsiteX64" fmla="*/ 489260 w 1403195"/>
              <a:gd name="connsiteY64" fmla="*/ 3922082 h 6858000"/>
              <a:gd name="connsiteX65" fmla="*/ 494338 w 1403195"/>
              <a:gd name="connsiteY65" fmla="*/ 3901461 h 6858000"/>
              <a:gd name="connsiteX66" fmla="*/ 516932 w 1403195"/>
              <a:gd name="connsiteY66" fmla="*/ 3813873 h 6858000"/>
              <a:gd name="connsiteX67" fmla="*/ 516357 w 1403195"/>
              <a:gd name="connsiteY67" fmla="*/ 3806161 h 6858000"/>
              <a:gd name="connsiteX68" fmla="*/ 516664 w 1403195"/>
              <a:gd name="connsiteY68" fmla="*/ 3805957 h 6858000"/>
              <a:gd name="connsiteX69" fmla="*/ 516691 w 1403195"/>
              <a:gd name="connsiteY69" fmla="*/ 3797724 h 6858000"/>
              <a:gd name="connsiteX70" fmla="*/ 515306 w 1403195"/>
              <a:gd name="connsiteY70" fmla="*/ 3792098 h 6858000"/>
              <a:gd name="connsiteX71" fmla="*/ 514190 w 1403195"/>
              <a:gd name="connsiteY71" fmla="*/ 3777135 h 6858000"/>
              <a:gd name="connsiteX72" fmla="*/ 515923 w 1403195"/>
              <a:gd name="connsiteY72" fmla="*/ 3771656 h 6858000"/>
              <a:gd name="connsiteX73" fmla="*/ 519666 w 1403195"/>
              <a:gd name="connsiteY73" fmla="*/ 3769007 h 6858000"/>
              <a:gd name="connsiteX74" fmla="*/ 519132 w 1403195"/>
              <a:gd name="connsiteY74" fmla="*/ 3767709 h 6858000"/>
              <a:gd name="connsiteX75" fmla="*/ 527828 w 1403195"/>
              <a:gd name="connsiteY75" fmla="*/ 3738082 h 6858000"/>
              <a:gd name="connsiteX76" fmla="*/ 535174 w 1403195"/>
              <a:gd name="connsiteY76" fmla="*/ 3673397 h 6858000"/>
              <a:gd name="connsiteX77" fmla="*/ 534470 w 1403195"/>
              <a:gd name="connsiteY77" fmla="*/ 3637109 h 6858000"/>
              <a:gd name="connsiteX78" fmla="*/ 537913 w 1403195"/>
              <a:gd name="connsiteY78" fmla="*/ 3536883 h 6858000"/>
              <a:gd name="connsiteX79" fmla="*/ 545451 w 1403195"/>
              <a:gd name="connsiteY79" fmla="*/ 3435652 h 6858000"/>
              <a:gd name="connsiteX80" fmla="*/ 547122 w 1403195"/>
              <a:gd name="connsiteY80" fmla="*/ 3307769 h 6858000"/>
              <a:gd name="connsiteX81" fmla="*/ 564685 w 1403195"/>
              <a:gd name="connsiteY81" fmla="*/ 3250522 h 6858000"/>
              <a:gd name="connsiteX82" fmla="*/ 565110 w 1403195"/>
              <a:gd name="connsiteY82" fmla="*/ 3229163 h 6858000"/>
              <a:gd name="connsiteX83" fmla="*/ 566933 w 1403195"/>
              <a:gd name="connsiteY83" fmla="*/ 3217217 h 6858000"/>
              <a:gd name="connsiteX84" fmla="*/ 553768 w 1403195"/>
              <a:gd name="connsiteY84" fmla="*/ 3183755 h 6858000"/>
              <a:gd name="connsiteX85" fmla="*/ 554269 w 1403195"/>
              <a:gd name="connsiteY85" fmla="*/ 3178642 h 6858000"/>
              <a:gd name="connsiteX86" fmla="*/ 541869 w 1403195"/>
              <a:gd name="connsiteY86" fmla="*/ 3158586 h 6858000"/>
              <a:gd name="connsiteX87" fmla="*/ 527054 w 1403195"/>
              <a:gd name="connsiteY87" fmla="*/ 3129034 h 6858000"/>
              <a:gd name="connsiteX88" fmla="*/ 527719 w 1403195"/>
              <a:gd name="connsiteY88" fmla="*/ 3126682 h 6858000"/>
              <a:gd name="connsiteX89" fmla="*/ 518587 w 1403195"/>
              <a:gd name="connsiteY89" fmla="*/ 3114519 h 6858000"/>
              <a:gd name="connsiteX90" fmla="*/ 505196 w 1403195"/>
              <a:gd name="connsiteY90" fmla="*/ 3106272 h 6858000"/>
              <a:gd name="connsiteX91" fmla="*/ 477926 w 1403195"/>
              <a:gd name="connsiteY91" fmla="*/ 2958185 h 6858000"/>
              <a:gd name="connsiteX92" fmla="*/ 420540 w 1403195"/>
              <a:gd name="connsiteY92" fmla="*/ 2762989 h 6858000"/>
              <a:gd name="connsiteX93" fmla="*/ 369458 w 1403195"/>
              <a:gd name="connsiteY93" fmla="*/ 2554718 h 6858000"/>
              <a:gd name="connsiteX94" fmla="*/ 349552 w 1403195"/>
              <a:gd name="connsiteY94" fmla="*/ 2485734 h 6858000"/>
              <a:gd name="connsiteX95" fmla="*/ 340275 w 1403195"/>
              <a:gd name="connsiteY95" fmla="*/ 2447068 h 6858000"/>
              <a:gd name="connsiteX96" fmla="*/ 327236 w 1403195"/>
              <a:gd name="connsiteY96" fmla="*/ 2425819 h 6858000"/>
              <a:gd name="connsiteX97" fmla="*/ 333235 w 1403195"/>
              <a:gd name="connsiteY97" fmla="*/ 2402874 h 6858000"/>
              <a:gd name="connsiteX98" fmla="*/ 335847 w 1403195"/>
              <a:gd name="connsiteY98" fmla="*/ 2381443 h 6858000"/>
              <a:gd name="connsiteX99" fmla="*/ 312176 w 1403195"/>
              <a:gd name="connsiteY99" fmla="*/ 2261920 h 6858000"/>
              <a:gd name="connsiteX100" fmla="*/ 302063 w 1403195"/>
              <a:gd name="connsiteY100" fmla="*/ 2195378 h 6858000"/>
              <a:gd name="connsiteX101" fmla="*/ 286280 w 1403195"/>
              <a:gd name="connsiteY101" fmla="*/ 2155135 h 6858000"/>
              <a:gd name="connsiteX102" fmla="*/ 283738 w 1403195"/>
              <a:gd name="connsiteY102" fmla="*/ 2118008 h 6858000"/>
              <a:gd name="connsiteX103" fmla="*/ 284731 w 1403195"/>
              <a:gd name="connsiteY103" fmla="*/ 2050531 h 6858000"/>
              <a:gd name="connsiteX104" fmla="*/ 276537 w 1403195"/>
              <a:gd name="connsiteY104" fmla="*/ 1963269 h 6858000"/>
              <a:gd name="connsiteX105" fmla="*/ 257715 w 1403195"/>
              <a:gd name="connsiteY105" fmla="*/ 1906352 h 6858000"/>
              <a:gd name="connsiteX106" fmla="*/ 234272 w 1403195"/>
              <a:gd name="connsiteY106" fmla="*/ 1861531 h 6858000"/>
              <a:gd name="connsiteX107" fmla="*/ 188071 w 1403195"/>
              <a:gd name="connsiteY107" fmla="*/ 1732919 h 6858000"/>
              <a:gd name="connsiteX108" fmla="*/ 160382 w 1403195"/>
              <a:gd name="connsiteY108" fmla="*/ 1663540 h 6858000"/>
              <a:gd name="connsiteX109" fmla="*/ 159508 w 1403195"/>
              <a:gd name="connsiteY109" fmla="*/ 1615777 h 6858000"/>
              <a:gd name="connsiteX110" fmla="*/ 140303 w 1403195"/>
              <a:gd name="connsiteY110" fmla="*/ 1563678 h 6858000"/>
              <a:gd name="connsiteX111" fmla="*/ 153383 w 1403195"/>
              <a:gd name="connsiteY111" fmla="*/ 1519474 h 6858000"/>
              <a:gd name="connsiteX112" fmla="*/ 146125 w 1403195"/>
              <a:gd name="connsiteY112" fmla="*/ 1477995 h 6858000"/>
              <a:gd name="connsiteX113" fmla="*/ 132210 w 1403195"/>
              <a:gd name="connsiteY113" fmla="*/ 1373769 h 6858000"/>
              <a:gd name="connsiteX114" fmla="*/ 140517 w 1403195"/>
              <a:gd name="connsiteY114" fmla="*/ 1307086 h 6858000"/>
              <a:gd name="connsiteX115" fmla="*/ 141705 w 1403195"/>
              <a:gd name="connsiteY115" fmla="*/ 1189033 h 6858000"/>
              <a:gd name="connsiteX116" fmla="*/ 146390 w 1403195"/>
              <a:gd name="connsiteY116" fmla="*/ 1168288 h 6858000"/>
              <a:gd name="connsiteX117" fmla="*/ 138672 w 1403195"/>
              <a:gd name="connsiteY117" fmla="*/ 1142577 h 6858000"/>
              <a:gd name="connsiteX118" fmla="*/ 127978 w 1403195"/>
              <a:gd name="connsiteY118" fmla="*/ 1088484 h 6858000"/>
              <a:gd name="connsiteX119" fmla="*/ 116714 w 1403195"/>
              <a:gd name="connsiteY119" fmla="*/ 1016103 h 6858000"/>
              <a:gd name="connsiteX120" fmla="*/ 118170 w 1403195"/>
              <a:gd name="connsiteY120" fmla="*/ 932283 h 6858000"/>
              <a:gd name="connsiteX121" fmla="*/ 120406 w 1403195"/>
              <a:gd name="connsiteY121" fmla="*/ 915925 h 6858000"/>
              <a:gd name="connsiteX122" fmla="*/ 113035 w 1403195"/>
              <a:gd name="connsiteY122" fmla="*/ 896999 h 6858000"/>
              <a:gd name="connsiteX123" fmla="*/ 82443 w 1403195"/>
              <a:gd name="connsiteY123" fmla="*/ 821517 h 6858000"/>
              <a:gd name="connsiteX124" fmla="*/ 61393 w 1403195"/>
              <a:gd name="connsiteY124" fmla="*/ 751353 h 6858000"/>
              <a:gd name="connsiteX125" fmla="*/ 60951 w 1403195"/>
              <a:gd name="connsiteY125" fmla="*/ 721230 h 6858000"/>
              <a:gd name="connsiteX126" fmla="*/ 46622 w 1403195"/>
              <a:gd name="connsiteY126" fmla="*/ 681659 h 6858000"/>
              <a:gd name="connsiteX127" fmla="*/ 32041 w 1403195"/>
              <a:gd name="connsiteY127" fmla="*/ 635218 h 6858000"/>
              <a:gd name="connsiteX128" fmla="*/ 37052 w 1403195"/>
              <a:gd name="connsiteY128" fmla="*/ 613763 h 6858000"/>
              <a:gd name="connsiteX129" fmla="*/ 22994 w 1403195"/>
              <a:gd name="connsiteY129" fmla="*/ 598582 h 6858000"/>
              <a:gd name="connsiteX130" fmla="*/ 22675 w 1403195"/>
              <a:gd name="connsiteY130" fmla="*/ 576846 h 6858000"/>
              <a:gd name="connsiteX131" fmla="*/ 2301 w 1403195"/>
              <a:gd name="connsiteY131" fmla="*/ 530055 h 6858000"/>
              <a:gd name="connsiteX132" fmla="*/ 1549 w 1403195"/>
              <a:gd name="connsiteY132" fmla="*/ 465389 h 6858000"/>
              <a:gd name="connsiteX133" fmla="*/ 90145 w 1403195"/>
              <a:gd name="connsiteY133" fmla="*/ 353137 h 6858000"/>
              <a:gd name="connsiteX134" fmla="*/ 111655 w 1403195"/>
              <a:gd name="connsiteY134" fmla="*/ 309501 h 6858000"/>
              <a:gd name="connsiteX135" fmla="*/ 95838 w 1403195"/>
              <a:gd name="connsiteY135" fmla="*/ 275771 h 6858000"/>
              <a:gd name="connsiteX136" fmla="*/ 112865 w 1403195"/>
              <a:gd name="connsiteY136" fmla="*/ 212860 h 6858000"/>
              <a:gd name="connsiteX137" fmla="*/ 104575 w 1403195"/>
              <a:gd name="connsiteY137" fmla="*/ 144983 h 6858000"/>
              <a:gd name="connsiteX138" fmla="*/ 116859 w 1403195"/>
              <a:gd name="connsiteY138" fmla="*/ 55288 h 6858000"/>
              <a:gd name="connsiteX139" fmla="*/ 76413 w 1403195"/>
              <a:gd name="connsiteY139" fmla="*/ 0 h 6858000"/>
              <a:gd name="connsiteX0" fmla="*/ 74305 w 1401087"/>
              <a:gd name="connsiteY0" fmla="*/ 0 h 6858000"/>
              <a:gd name="connsiteX1" fmla="*/ 1401087 w 1401087"/>
              <a:gd name="connsiteY1" fmla="*/ 0 h 6858000"/>
              <a:gd name="connsiteX2" fmla="*/ 1401087 w 1401087"/>
              <a:gd name="connsiteY2" fmla="*/ 6858000 h 6858000"/>
              <a:gd name="connsiteX3" fmla="*/ 137781 w 1401087"/>
              <a:gd name="connsiteY3" fmla="*/ 6857735 h 6858000"/>
              <a:gd name="connsiteX4" fmla="*/ 174374 w 1401087"/>
              <a:gd name="connsiteY4" fmla="*/ 6776847 h 6858000"/>
              <a:gd name="connsiteX5" fmla="*/ 185874 w 1401087"/>
              <a:gd name="connsiteY5" fmla="*/ 6737706 h 6858000"/>
              <a:gd name="connsiteX6" fmla="*/ 210613 w 1401087"/>
              <a:gd name="connsiteY6" fmla="*/ 6691589 h 6858000"/>
              <a:gd name="connsiteX7" fmla="*/ 188170 w 1401087"/>
              <a:gd name="connsiteY7" fmla="*/ 6659970 h 6858000"/>
              <a:gd name="connsiteX8" fmla="*/ 203261 w 1401087"/>
              <a:gd name="connsiteY8" fmla="*/ 6636211 h 6858000"/>
              <a:gd name="connsiteX9" fmla="*/ 220705 w 1401087"/>
              <a:gd name="connsiteY9" fmla="*/ 6594177 h 6858000"/>
              <a:gd name="connsiteX10" fmla="*/ 234745 w 1401087"/>
              <a:gd name="connsiteY10" fmla="*/ 6557575 h 6858000"/>
              <a:gd name="connsiteX11" fmla="*/ 287702 w 1401087"/>
              <a:gd name="connsiteY11" fmla="*/ 6492130 h 6858000"/>
              <a:gd name="connsiteX12" fmla="*/ 303389 w 1401087"/>
              <a:gd name="connsiteY12" fmla="*/ 6431610 h 6858000"/>
              <a:gd name="connsiteX13" fmla="*/ 347094 w 1401087"/>
              <a:gd name="connsiteY13" fmla="*/ 6379786 h 6858000"/>
              <a:gd name="connsiteX14" fmla="*/ 330317 w 1401087"/>
              <a:gd name="connsiteY14" fmla="*/ 6334727 h 6858000"/>
              <a:gd name="connsiteX15" fmla="*/ 307732 w 1401087"/>
              <a:gd name="connsiteY15" fmla="*/ 6313295 h 6858000"/>
              <a:gd name="connsiteX16" fmla="*/ 314896 w 1401087"/>
              <a:gd name="connsiteY16" fmla="*/ 6280046 h 6858000"/>
              <a:gd name="connsiteX17" fmla="*/ 297641 w 1401087"/>
              <a:gd name="connsiteY17" fmla="*/ 6270265 h 6858000"/>
              <a:gd name="connsiteX18" fmla="*/ 324669 w 1401087"/>
              <a:gd name="connsiteY18" fmla="*/ 6252834 h 6858000"/>
              <a:gd name="connsiteX19" fmla="*/ 302661 w 1401087"/>
              <a:gd name="connsiteY19" fmla="*/ 6202459 h 6858000"/>
              <a:gd name="connsiteX20" fmla="*/ 301459 w 1401087"/>
              <a:gd name="connsiteY20" fmla="*/ 6153037 h 6858000"/>
              <a:gd name="connsiteX21" fmla="*/ 316874 w 1401087"/>
              <a:gd name="connsiteY21" fmla="*/ 6078132 h 6858000"/>
              <a:gd name="connsiteX22" fmla="*/ 304261 w 1401087"/>
              <a:gd name="connsiteY22" fmla="*/ 6028119 h 6858000"/>
              <a:gd name="connsiteX23" fmla="*/ 289490 w 1401087"/>
              <a:gd name="connsiteY23" fmla="*/ 5926735 h 6858000"/>
              <a:gd name="connsiteX24" fmla="*/ 339002 w 1401087"/>
              <a:gd name="connsiteY24" fmla="*/ 5712857 h 6858000"/>
              <a:gd name="connsiteX25" fmla="*/ 318077 w 1401087"/>
              <a:gd name="connsiteY25" fmla="*/ 5676393 h 6858000"/>
              <a:gd name="connsiteX26" fmla="*/ 357669 w 1401087"/>
              <a:gd name="connsiteY26" fmla="*/ 5563435 h 6858000"/>
              <a:gd name="connsiteX27" fmla="*/ 404799 w 1401087"/>
              <a:gd name="connsiteY27" fmla="*/ 5437125 h 6858000"/>
              <a:gd name="connsiteX28" fmla="*/ 418367 w 1401087"/>
              <a:gd name="connsiteY28" fmla="*/ 5396260 h 6858000"/>
              <a:gd name="connsiteX29" fmla="*/ 434348 w 1401087"/>
              <a:gd name="connsiteY29" fmla="*/ 5330009 h 6858000"/>
              <a:gd name="connsiteX30" fmla="*/ 467841 w 1401087"/>
              <a:gd name="connsiteY30" fmla="*/ 5273739 h 6858000"/>
              <a:gd name="connsiteX31" fmla="*/ 477440 w 1401087"/>
              <a:gd name="connsiteY31" fmla="*/ 5241779 h 6858000"/>
              <a:gd name="connsiteX32" fmla="*/ 488666 w 1401087"/>
              <a:gd name="connsiteY32" fmla="*/ 5225268 h 6858000"/>
              <a:gd name="connsiteX33" fmla="*/ 489686 w 1401087"/>
              <a:gd name="connsiteY33" fmla="*/ 5217684 h 6858000"/>
              <a:gd name="connsiteX34" fmla="*/ 497027 w 1401087"/>
              <a:gd name="connsiteY34" fmla="*/ 5193377 h 6858000"/>
              <a:gd name="connsiteX35" fmla="*/ 500330 w 1401087"/>
              <a:gd name="connsiteY35" fmla="*/ 5179288 h 6858000"/>
              <a:gd name="connsiteX36" fmla="*/ 501314 w 1401087"/>
              <a:gd name="connsiteY36" fmla="*/ 5173621 h 6858000"/>
              <a:gd name="connsiteX37" fmla="*/ 496948 w 1401087"/>
              <a:gd name="connsiteY37" fmla="*/ 5159961 h 6858000"/>
              <a:gd name="connsiteX38" fmla="*/ 503625 w 1401087"/>
              <a:gd name="connsiteY38" fmla="*/ 5144295 h 6858000"/>
              <a:gd name="connsiteX39" fmla="*/ 500558 w 1401087"/>
              <a:gd name="connsiteY39" fmla="*/ 5125185 h 6858000"/>
              <a:gd name="connsiteX40" fmla="*/ 507388 w 1401087"/>
              <a:gd name="connsiteY40" fmla="*/ 5121884 h 6858000"/>
              <a:gd name="connsiteX41" fmla="*/ 514424 w 1401087"/>
              <a:gd name="connsiteY41" fmla="*/ 5067850 h 6858000"/>
              <a:gd name="connsiteX42" fmla="*/ 517155 w 1401087"/>
              <a:gd name="connsiteY42" fmla="*/ 5060861 h 6858000"/>
              <a:gd name="connsiteX43" fmla="*/ 513859 w 1401087"/>
              <a:gd name="connsiteY43" fmla="*/ 5034192 h 6858000"/>
              <a:gd name="connsiteX44" fmla="*/ 515413 w 1401087"/>
              <a:gd name="connsiteY44" fmla="*/ 4993030 h 6858000"/>
              <a:gd name="connsiteX45" fmla="*/ 522322 w 1401087"/>
              <a:gd name="connsiteY45" fmla="*/ 4946844 h 6858000"/>
              <a:gd name="connsiteX46" fmla="*/ 518178 w 1401087"/>
              <a:gd name="connsiteY46" fmla="*/ 4932692 h 6858000"/>
              <a:gd name="connsiteX47" fmla="*/ 533581 w 1401087"/>
              <a:gd name="connsiteY47" fmla="*/ 4858827 h 6858000"/>
              <a:gd name="connsiteX48" fmla="*/ 539484 w 1401087"/>
              <a:gd name="connsiteY48" fmla="*/ 4821170 h 6858000"/>
              <a:gd name="connsiteX49" fmla="*/ 544217 w 1401087"/>
              <a:gd name="connsiteY49" fmla="*/ 4780965 h 6858000"/>
              <a:gd name="connsiteX50" fmla="*/ 545510 w 1401087"/>
              <a:gd name="connsiteY50" fmla="*/ 4750867 h 6858000"/>
              <a:gd name="connsiteX51" fmla="*/ 543317 w 1401087"/>
              <a:gd name="connsiteY51" fmla="*/ 4690749 h 6858000"/>
              <a:gd name="connsiteX52" fmla="*/ 538797 w 1401087"/>
              <a:gd name="connsiteY52" fmla="*/ 4584173 h 6858000"/>
              <a:gd name="connsiteX53" fmla="*/ 533880 w 1401087"/>
              <a:gd name="connsiteY53" fmla="*/ 4444346 h 6858000"/>
              <a:gd name="connsiteX54" fmla="*/ 530445 w 1401087"/>
              <a:gd name="connsiteY54" fmla="*/ 4375228 h 6858000"/>
              <a:gd name="connsiteX55" fmla="*/ 511098 w 1401087"/>
              <a:gd name="connsiteY55" fmla="*/ 4214165 h 6858000"/>
              <a:gd name="connsiteX56" fmla="*/ 515171 w 1401087"/>
              <a:gd name="connsiteY56" fmla="*/ 4090296 h 6858000"/>
              <a:gd name="connsiteX57" fmla="*/ 500427 w 1401087"/>
              <a:gd name="connsiteY57" fmla="*/ 4033999 h 6858000"/>
              <a:gd name="connsiteX58" fmla="*/ 501576 w 1401087"/>
              <a:gd name="connsiteY58" fmla="*/ 4031933 h 6858000"/>
              <a:gd name="connsiteX59" fmla="*/ 500152 w 1401087"/>
              <a:gd name="connsiteY59" fmla="*/ 4013953 h 6858000"/>
              <a:gd name="connsiteX60" fmla="*/ 486447 w 1401087"/>
              <a:gd name="connsiteY60" fmla="*/ 3974753 h 6858000"/>
              <a:gd name="connsiteX61" fmla="*/ 488045 w 1401087"/>
              <a:gd name="connsiteY61" fmla="*/ 3969950 h 6858000"/>
              <a:gd name="connsiteX62" fmla="*/ 481467 w 1401087"/>
              <a:gd name="connsiteY62" fmla="*/ 3933779 h 6858000"/>
              <a:gd name="connsiteX63" fmla="*/ 482798 w 1401087"/>
              <a:gd name="connsiteY63" fmla="*/ 3933093 h 6858000"/>
              <a:gd name="connsiteX64" fmla="*/ 487152 w 1401087"/>
              <a:gd name="connsiteY64" fmla="*/ 3922082 h 6858000"/>
              <a:gd name="connsiteX65" fmla="*/ 492230 w 1401087"/>
              <a:gd name="connsiteY65" fmla="*/ 3901461 h 6858000"/>
              <a:gd name="connsiteX66" fmla="*/ 514824 w 1401087"/>
              <a:gd name="connsiteY66" fmla="*/ 3813873 h 6858000"/>
              <a:gd name="connsiteX67" fmla="*/ 514249 w 1401087"/>
              <a:gd name="connsiteY67" fmla="*/ 3806161 h 6858000"/>
              <a:gd name="connsiteX68" fmla="*/ 514556 w 1401087"/>
              <a:gd name="connsiteY68" fmla="*/ 3805957 h 6858000"/>
              <a:gd name="connsiteX69" fmla="*/ 514583 w 1401087"/>
              <a:gd name="connsiteY69" fmla="*/ 3797724 h 6858000"/>
              <a:gd name="connsiteX70" fmla="*/ 513198 w 1401087"/>
              <a:gd name="connsiteY70" fmla="*/ 3792098 h 6858000"/>
              <a:gd name="connsiteX71" fmla="*/ 512082 w 1401087"/>
              <a:gd name="connsiteY71" fmla="*/ 3777135 h 6858000"/>
              <a:gd name="connsiteX72" fmla="*/ 513815 w 1401087"/>
              <a:gd name="connsiteY72" fmla="*/ 3771656 h 6858000"/>
              <a:gd name="connsiteX73" fmla="*/ 517558 w 1401087"/>
              <a:gd name="connsiteY73" fmla="*/ 3769007 h 6858000"/>
              <a:gd name="connsiteX74" fmla="*/ 517024 w 1401087"/>
              <a:gd name="connsiteY74" fmla="*/ 3767709 h 6858000"/>
              <a:gd name="connsiteX75" fmla="*/ 525720 w 1401087"/>
              <a:gd name="connsiteY75" fmla="*/ 3738082 h 6858000"/>
              <a:gd name="connsiteX76" fmla="*/ 533066 w 1401087"/>
              <a:gd name="connsiteY76" fmla="*/ 3673397 h 6858000"/>
              <a:gd name="connsiteX77" fmla="*/ 532362 w 1401087"/>
              <a:gd name="connsiteY77" fmla="*/ 3637109 h 6858000"/>
              <a:gd name="connsiteX78" fmla="*/ 535805 w 1401087"/>
              <a:gd name="connsiteY78" fmla="*/ 3536883 h 6858000"/>
              <a:gd name="connsiteX79" fmla="*/ 543343 w 1401087"/>
              <a:gd name="connsiteY79" fmla="*/ 3435652 h 6858000"/>
              <a:gd name="connsiteX80" fmla="*/ 545014 w 1401087"/>
              <a:gd name="connsiteY80" fmla="*/ 3307769 h 6858000"/>
              <a:gd name="connsiteX81" fmla="*/ 562577 w 1401087"/>
              <a:gd name="connsiteY81" fmla="*/ 3250522 h 6858000"/>
              <a:gd name="connsiteX82" fmla="*/ 563002 w 1401087"/>
              <a:gd name="connsiteY82" fmla="*/ 3229163 h 6858000"/>
              <a:gd name="connsiteX83" fmla="*/ 564825 w 1401087"/>
              <a:gd name="connsiteY83" fmla="*/ 3217217 h 6858000"/>
              <a:gd name="connsiteX84" fmla="*/ 551660 w 1401087"/>
              <a:gd name="connsiteY84" fmla="*/ 3183755 h 6858000"/>
              <a:gd name="connsiteX85" fmla="*/ 552161 w 1401087"/>
              <a:gd name="connsiteY85" fmla="*/ 3178642 h 6858000"/>
              <a:gd name="connsiteX86" fmla="*/ 539761 w 1401087"/>
              <a:gd name="connsiteY86" fmla="*/ 3158586 h 6858000"/>
              <a:gd name="connsiteX87" fmla="*/ 524946 w 1401087"/>
              <a:gd name="connsiteY87" fmla="*/ 3129034 h 6858000"/>
              <a:gd name="connsiteX88" fmla="*/ 525611 w 1401087"/>
              <a:gd name="connsiteY88" fmla="*/ 3126682 h 6858000"/>
              <a:gd name="connsiteX89" fmla="*/ 516479 w 1401087"/>
              <a:gd name="connsiteY89" fmla="*/ 3114519 h 6858000"/>
              <a:gd name="connsiteX90" fmla="*/ 503088 w 1401087"/>
              <a:gd name="connsiteY90" fmla="*/ 3106272 h 6858000"/>
              <a:gd name="connsiteX91" fmla="*/ 475818 w 1401087"/>
              <a:gd name="connsiteY91" fmla="*/ 2958185 h 6858000"/>
              <a:gd name="connsiteX92" fmla="*/ 418432 w 1401087"/>
              <a:gd name="connsiteY92" fmla="*/ 2762989 h 6858000"/>
              <a:gd name="connsiteX93" fmla="*/ 367350 w 1401087"/>
              <a:gd name="connsiteY93" fmla="*/ 2554718 h 6858000"/>
              <a:gd name="connsiteX94" fmla="*/ 347444 w 1401087"/>
              <a:gd name="connsiteY94" fmla="*/ 2485734 h 6858000"/>
              <a:gd name="connsiteX95" fmla="*/ 338167 w 1401087"/>
              <a:gd name="connsiteY95" fmla="*/ 2447068 h 6858000"/>
              <a:gd name="connsiteX96" fmla="*/ 325128 w 1401087"/>
              <a:gd name="connsiteY96" fmla="*/ 2425819 h 6858000"/>
              <a:gd name="connsiteX97" fmla="*/ 331127 w 1401087"/>
              <a:gd name="connsiteY97" fmla="*/ 2402874 h 6858000"/>
              <a:gd name="connsiteX98" fmla="*/ 333739 w 1401087"/>
              <a:gd name="connsiteY98" fmla="*/ 2381443 h 6858000"/>
              <a:gd name="connsiteX99" fmla="*/ 310068 w 1401087"/>
              <a:gd name="connsiteY99" fmla="*/ 2261920 h 6858000"/>
              <a:gd name="connsiteX100" fmla="*/ 299955 w 1401087"/>
              <a:gd name="connsiteY100" fmla="*/ 2195378 h 6858000"/>
              <a:gd name="connsiteX101" fmla="*/ 284172 w 1401087"/>
              <a:gd name="connsiteY101" fmla="*/ 2155135 h 6858000"/>
              <a:gd name="connsiteX102" fmla="*/ 281630 w 1401087"/>
              <a:gd name="connsiteY102" fmla="*/ 2118008 h 6858000"/>
              <a:gd name="connsiteX103" fmla="*/ 282623 w 1401087"/>
              <a:gd name="connsiteY103" fmla="*/ 2050531 h 6858000"/>
              <a:gd name="connsiteX104" fmla="*/ 274429 w 1401087"/>
              <a:gd name="connsiteY104" fmla="*/ 1963269 h 6858000"/>
              <a:gd name="connsiteX105" fmla="*/ 255607 w 1401087"/>
              <a:gd name="connsiteY105" fmla="*/ 1906352 h 6858000"/>
              <a:gd name="connsiteX106" fmla="*/ 232164 w 1401087"/>
              <a:gd name="connsiteY106" fmla="*/ 1861531 h 6858000"/>
              <a:gd name="connsiteX107" fmla="*/ 185963 w 1401087"/>
              <a:gd name="connsiteY107" fmla="*/ 1732919 h 6858000"/>
              <a:gd name="connsiteX108" fmla="*/ 158274 w 1401087"/>
              <a:gd name="connsiteY108" fmla="*/ 1663540 h 6858000"/>
              <a:gd name="connsiteX109" fmla="*/ 157400 w 1401087"/>
              <a:gd name="connsiteY109" fmla="*/ 1615777 h 6858000"/>
              <a:gd name="connsiteX110" fmla="*/ 138195 w 1401087"/>
              <a:gd name="connsiteY110" fmla="*/ 1563678 h 6858000"/>
              <a:gd name="connsiteX111" fmla="*/ 151275 w 1401087"/>
              <a:gd name="connsiteY111" fmla="*/ 1519474 h 6858000"/>
              <a:gd name="connsiteX112" fmla="*/ 144017 w 1401087"/>
              <a:gd name="connsiteY112" fmla="*/ 1477995 h 6858000"/>
              <a:gd name="connsiteX113" fmla="*/ 130102 w 1401087"/>
              <a:gd name="connsiteY113" fmla="*/ 1373769 h 6858000"/>
              <a:gd name="connsiteX114" fmla="*/ 138409 w 1401087"/>
              <a:gd name="connsiteY114" fmla="*/ 1307086 h 6858000"/>
              <a:gd name="connsiteX115" fmla="*/ 139597 w 1401087"/>
              <a:gd name="connsiteY115" fmla="*/ 1189033 h 6858000"/>
              <a:gd name="connsiteX116" fmla="*/ 144282 w 1401087"/>
              <a:gd name="connsiteY116" fmla="*/ 1168288 h 6858000"/>
              <a:gd name="connsiteX117" fmla="*/ 136564 w 1401087"/>
              <a:gd name="connsiteY117" fmla="*/ 1142577 h 6858000"/>
              <a:gd name="connsiteX118" fmla="*/ 125870 w 1401087"/>
              <a:gd name="connsiteY118" fmla="*/ 1088484 h 6858000"/>
              <a:gd name="connsiteX119" fmla="*/ 114606 w 1401087"/>
              <a:gd name="connsiteY119" fmla="*/ 1016103 h 6858000"/>
              <a:gd name="connsiteX120" fmla="*/ 116062 w 1401087"/>
              <a:gd name="connsiteY120" fmla="*/ 932283 h 6858000"/>
              <a:gd name="connsiteX121" fmla="*/ 118298 w 1401087"/>
              <a:gd name="connsiteY121" fmla="*/ 915925 h 6858000"/>
              <a:gd name="connsiteX122" fmla="*/ 110927 w 1401087"/>
              <a:gd name="connsiteY122" fmla="*/ 896999 h 6858000"/>
              <a:gd name="connsiteX123" fmla="*/ 80335 w 1401087"/>
              <a:gd name="connsiteY123" fmla="*/ 821517 h 6858000"/>
              <a:gd name="connsiteX124" fmla="*/ 59285 w 1401087"/>
              <a:gd name="connsiteY124" fmla="*/ 751353 h 6858000"/>
              <a:gd name="connsiteX125" fmla="*/ 58843 w 1401087"/>
              <a:gd name="connsiteY125" fmla="*/ 721230 h 6858000"/>
              <a:gd name="connsiteX126" fmla="*/ 44514 w 1401087"/>
              <a:gd name="connsiteY126" fmla="*/ 681659 h 6858000"/>
              <a:gd name="connsiteX127" fmla="*/ 29933 w 1401087"/>
              <a:gd name="connsiteY127" fmla="*/ 635218 h 6858000"/>
              <a:gd name="connsiteX128" fmla="*/ 34944 w 1401087"/>
              <a:gd name="connsiteY128" fmla="*/ 613763 h 6858000"/>
              <a:gd name="connsiteX129" fmla="*/ 20886 w 1401087"/>
              <a:gd name="connsiteY129" fmla="*/ 598582 h 6858000"/>
              <a:gd name="connsiteX130" fmla="*/ 20567 w 1401087"/>
              <a:gd name="connsiteY130" fmla="*/ 576846 h 6858000"/>
              <a:gd name="connsiteX131" fmla="*/ 193 w 1401087"/>
              <a:gd name="connsiteY131" fmla="*/ 530055 h 6858000"/>
              <a:gd name="connsiteX132" fmla="*/ 88207 w 1401087"/>
              <a:gd name="connsiteY132" fmla="*/ 393828 h 6858000"/>
              <a:gd name="connsiteX133" fmla="*/ 88037 w 1401087"/>
              <a:gd name="connsiteY133" fmla="*/ 353137 h 6858000"/>
              <a:gd name="connsiteX134" fmla="*/ 109547 w 1401087"/>
              <a:gd name="connsiteY134" fmla="*/ 309501 h 6858000"/>
              <a:gd name="connsiteX135" fmla="*/ 93730 w 1401087"/>
              <a:gd name="connsiteY135" fmla="*/ 275771 h 6858000"/>
              <a:gd name="connsiteX136" fmla="*/ 110757 w 1401087"/>
              <a:gd name="connsiteY136" fmla="*/ 212860 h 6858000"/>
              <a:gd name="connsiteX137" fmla="*/ 102467 w 1401087"/>
              <a:gd name="connsiteY137" fmla="*/ 144983 h 6858000"/>
              <a:gd name="connsiteX138" fmla="*/ 114751 w 1401087"/>
              <a:gd name="connsiteY138" fmla="*/ 55288 h 6858000"/>
              <a:gd name="connsiteX139" fmla="*/ 74305 w 1401087"/>
              <a:gd name="connsiteY139" fmla="*/ 0 h 6858000"/>
              <a:gd name="connsiteX0" fmla="*/ 53738 w 1380520"/>
              <a:gd name="connsiteY0" fmla="*/ 0 h 6858000"/>
              <a:gd name="connsiteX1" fmla="*/ 1380520 w 1380520"/>
              <a:gd name="connsiteY1" fmla="*/ 0 h 6858000"/>
              <a:gd name="connsiteX2" fmla="*/ 1380520 w 1380520"/>
              <a:gd name="connsiteY2" fmla="*/ 6858000 h 6858000"/>
              <a:gd name="connsiteX3" fmla="*/ 117214 w 1380520"/>
              <a:gd name="connsiteY3" fmla="*/ 6857735 h 6858000"/>
              <a:gd name="connsiteX4" fmla="*/ 153807 w 1380520"/>
              <a:gd name="connsiteY4" fmla="*/ 6776847 h 6858000"/>
              <a:gd name="connsiteX5" fmla="*/ 165307 w 1380520"/>
              <a:gd name="connsiteY5" fmla="*/ 6737706 h 6858000"/>
              <a:gd name="connsiteX6" fmla="*/ 190046 w 1380520"/>
              <a:gd name="connsiteY6" fmla="*/ 6691589 h 6858000"/>
              <a:gd name="connsiteX7" fmla="*/ 167603 w 1380520"/>
              <a:gd name="connsiteY7" fmla="*/ 6659970 h 6858000"/>
              <a:gd name="connsiteX8" fmla="*/ 182694 w 1380520"/>
              <a:gd name="connsiteY8" fmla="*/ 6636211 h 6858000"/>
              <a:gd name="connsiteX9" fmla="*/ 200138 w 1380520"/>
              <a:gd name="connsiteY9" fmla="*/ 6594177 h 6858000"/>
              <a:gd name="connsiteX10" fmla="*/ 214178 w 1380520"/>
              <a:gd name="connsiteY10" fmla="*/ 6557575 h 6858000"/>
              <a:gd name="connsiteX11" fmla="*/ 267135 w 1380520"/>
              <a:gd name="connsiteY11" fmla="*/ 6492130 h 6858000"/>
              <a:gd name="connsiteX12" fmla="*/ 282822 w 1380520"/>
              <a:gd name="connsiteY12" fmla="*/ 6431610 h 6858000"/>
              <a:gd name="connsiteX13" fmla="*/ 326527 w 1380520"/>
              <a:gd name="connsiteY13" fmla="*/ 6379786 h 6858000"/>
              <a:gd name="connsiteX14" fmla="*/ 309750 w 1380520"/>
              <a:gd name="connsiteY14" fmla="*/ 6334727 h 6858000"/>
              <a:gd name="connsiteX15" fmla="*/ 287165 w 1380520"/>
              <a:gd name="connsiteY15" fmla="*/ 6313295 h 6858000"/>
              <a:gd name="connsiteX16" fmla="*/ 294329 w 1380520"/>
              <a:gd name="connsiteY16" fmla="*/ 6280046 h 6858000"/>
              <a:gd name="connsiteX17" fmla="*/ 277074 w 1380520"/>
              <a:gd name="connsiteY17" fmla="*/ 6270265 h 6858000"/>
              <a:gd name="connsiteX18" fmla="*/ 304102 w 1380520"/>
              <a:gd name="connsiteY18" fmla="*/ 6252834 h 6858000"/>
              <a:gd name="connsiteX19" fmla="*/ 282094 w 1380520"/>
              <a:gd name="connsiteY19" fmla="*/ 6202459 h 6858000"/>
              <a:gd name="connsiteX20" fmla="*/ 280892 w 1380520"/>
              <a:gd name="connsiteY20" fmla="*/ 6153037 h 6858000"/>
              <a:gd name="connsiteX21" fmla="*/ 296307 w 1380520"/>
              <a:gd name="connsiteY21" fmla="*/ 6078132 h 6858000"/>
              <a:gd name="connsiteX22" fmla="*/ 283694 w 1380520"/>
              <a:gd name="connsiteY22" fmla="*/ 6028119 h 6858000"/>
              <a:gd name="connsiteX23" fmla="*/ 268923 w 1380520"/>
              <a:gd name="connsiteY23" fmla="*/ 5926735 h 6858000"/>
              <a:gd name="connsiteX24" fmla="*/ 318435 w 1380520"/>
              <a:gd name="connsiteY24" fmla="*/ 5712857 h 6858000"/>
              <a:gd name="connsiteX25" fmla="*/ 297510 w 1380520"/>
              <a:gd name="connsiteY25" fmla="*/ 5676393 h 6858000"/>
              <a:gd name="connsiteX26" fmla="*/ 337102 w 1380520"/>
              <a:gd name="connsiteY26" fmla="*/ 5563435 h 6858000"/>
              <a:gd name="connsiteX27" fmla="*/ 384232 w 1380520"/>
              <a:gd name="connsiteY27" fmla="*/ 5437125 h 6858000"/>
              <a:gd name="connsiteX28" fmla="*/ 397800 w 1380520"/>
              <a:gd name="connsiteY28" fmla="*/ 5396260 h 6858000"/>
              <a:gd name="connsiteX29" fmla="*/ 413781 w 1380520"/>
              <a:gd name="connsiteY29" fmla="*/ 5330009 h 6858000"/>
              <a:gd name="connsiteX30" fmla="*/ 447274 w 1380520"/>
              <a:gd name="connsiteY30" fmla="*/ 5273739 h 6858000"/>
              <a:gd name="connsiteX31" fmla="*/ 456873 w 1380520"/>
              <a:gd name="connsiteY31" fmla="*/ 5241779 h 6858000"/>
              <a:gd name="connsiteX32" fmla="*/ 468099 w 1380520"/>
              <a:gd name="connsiteY32" fmla="*/ 5225268 h 6858000"/>
              <a:gd name="connsiteX33" fmla="*/ 469119 w 1380520"/>
              <a:gd name="connsiteY33" fmla="*/ 5217684 h 6858000"/>
              <a:gd name="connsiteX34" fmla="*/ 476460 w 1380520"/>
              <a:gd name="connsiteY34" fmla="*/ 5193377 h 6858000"/>
              <a:gd name="connsiteX35" fmla="*/ 479763 w 1380520"/>
              <a:gd name="connsiteY35" fmla="*/ 5179288 h 6858000"/>
              <a:gd name="connsiteX36" fmla="*/ 480747 w 1380520"/>
              <a:gd name="connsiteY36" fmla="*/ 5173621 h 6858000"/>
              <a:gd name="connsiteX37" fmla="*/ 476381 w 1380520"/>
              <a:gd name="connsiteY37" fmla="*/ 5159961 h 6858000"/>
              <a:gd name="connsiteX38" fmla="*/ 483058 w 1380520"/>
              <a:gd name="connsiteY38" fmla="*/ 5144295 h 6858000"/>
              <a:gd name="connsiteX39" fmla="*/ 479991 w 1380520"/>
              <a:gd name="connsiteY39" fmla="*/ 5125185 h 6858000"/>
              <a:gd name="connsiteX40" fmla="*/ 486821 w 1380520"/>
              <a:gd name="connsiteY40" fmla="*/ 5121884 h 6858000"/>
              <a:gd name="connsiteX41" fmla="*/ 493857 w 1380520"/>
              <a:gd name="connsiteY41" fmla="*/ 5067850 h 6858000"/>
              <a:gd name="connsiteX42" fmla="*/ 496588 w 1380520"/>
              <a:gd name="connsiteY42" fmla="*/ 5060861 h 6858000"/>
              <a:gd name="connsiteX43" fmla="*/ 493292 w 1380520"/>
              <a:gd name="connsiteY43" fmla="*/ 5034192 h 6858000"/>
              <a:gd name="connsiteX44" fmla="*/ 494846 w 1380520"/>
              <a:gd name="connsiteY44" fmla="*/ 4993030 h 6858000"/>
              <a:gd name="connsiteX45" fmla="*/ 501755 w 1380520"/>
              <a:gd name="connsiteY45" fmla="*/ 4946844 h 6858000"/>
              <a:gd name="connsiteX46" fmla="*/ 497611 w 1380520"/>
              <a:gd name="connsiteY46" fmla="*/ 4932692 h 6858000"/>
              <a:gd name="connsiteX47" fmla="*/ 513014 w 1380520"/>
              <a:gd name="connsiteY47" fmla="*/ 4858827 h 6858000"/>
              <a:gd name="connsiteX48" fmla="*/ 518917 w 1380520"/>
              <a:gd name="connsiteY48" fmla="*/ 4821170 h 6858000"/>
              <a:gd name="connsiteX49" fmla="*/ 523650 w 1380520"/>
              <a:gd name="connsiteY49" fmla="*/ 4780965 h 6858000"/>
              <a:gd name="connsiteX50" fmla="*/ 524943 w 1380520"/>
              <a:gd name="connsiteY50" fmla="*/ 4750867 h 6858000"/>
              <a:gd name="connsiteX51" fmla="*/ 522750 w 1380520"/>
              <a:gd name="connsiteY51" fmla="*/ 4690749 h 6858000"/>
              <a:gd name="connsiteX52" fmla="*/ 518230 w 1380520"/>
              <a:gd name="connsiteY52" fmla="*/ 4584173 h 6858000"/>
              <a:gd name="connsiteX53" fmla="*/ 513313 w 1380520"/>
              <a:gd name="connsiteY53" fmla="*/ 4444346 h 6858000"/>
              <a:gd name="connsiteX54" fmla="*/ 509878 w 1380520"/>
              <a:gd name="connsiteY54" fmla="*/ 4375228 h 6858000"/>
              <a:gd name="connsiteX55" fmla="*/ 490531 w 1380520"/>
              <a:gd name="connsiteY55" fmla="*/ 4214165 h 6858000"/>
              <a:gd name="connsiteX56" fmla="*/ 494604 w 1380520"/>
              <a:gd name="connsiteY56" fmla="*/ 4090296 h 6858000"/>
              <a:gd name="connsiteX57" fmla="*/ 479860 w 1380520"/>
              <a:gd name="connsiteY57" fmla="*/ 4033999 h 6858000"/>
              <a:gd name="connsiteX58" fmla="*/ 481009 w 1380520"/>
              <a:gd name="connsiteY58" fmla="*/ 4031933 h 6858000"/>
              <a:gd name="connsiteX59" fmla="*/ 479585 w 1380520"/>
              <a:gd name="connsiteY59" fmla="*/ 4013953 h 6858000"/>
              <a:gd name="connsiteX60" fmla="*/ 465880 w 1380520"/>
              <a:gd name="connsiteY60" fmla="*/ 3974753 h 6858000"/>
              <a:gd name="connsiteX61" fmla="*/ 467478 w 1380520"/>
              <a:gd name="connsiteY61" fmla="*/ 3969950 h 6858000"/>
              <a:gd name="connsiteX62" fmla="*/ 460900 w 1380520"/>
              <a:gd name="connsiteY62" fmla="*/ 3933779 h 6858000"/>
              <a:gd name="connsiteX63" fmla="*/ 462231 w 1380520"/>
              <a:gd name="connsiteY63" fmla="*/ 3933093 h 6858000"/>
              <a:gd name="connsiteX64" fmla="*/ 466585 w 1380520"/>
              <a:gd name="connsiteY64" fmla="*/ 3922082 h 6858000"/>
              <a:gd name="connsiteX65" fmla="*/ 471663 w 1380520"/>
              <a:gd name="connsiteY65" fmla="*/ 3901461 h 6858000"/>
              <a:gd name="connsiteX66" fmla="*/ 494257 w 1380520"/>
              <a:gd name="connsiteY66" fmla="*/ 3813873 h 6858000"/>
              <a:gd name="connsiteX67" fmla="*/ 493682 w 1380520"/>
              <a:gd name="connsiteY67" fmla="*/ 3806161 h 6858000"/>
              <a:gd name="connsiteX68" fmla="*/ 493989 w 1380520"/>
              <a:gd name="connsiteY68" fmla="*/ 3805957 h 6858000"/>
              <a:gd name="connsiteX69" fmla="*/ 494016 w 1380520"/>
              <a:gd name="connsiteY69" fmla="*/ 3797724 h 6858000"/>
              <a:gd name="connsiteX70" fmla="*/ 492631 w 1380520"/>
              <a:gd name="connsiteY70" fmla="*/ 3792098 h 6858000"/>
              <a:gd name="connsiteX71" fmla="*/ 491515 w 1380520"/>
              <a:gd name="connsiteY71" fmla="*/ 3777135 h 6858000"/>
              <a:gd name="connsiteX72" fmla="*/ 493248 w 1380520"/>
              <a:gd name="connsiteY72" fmla="*/ 3771656 h 6858000"/>
              <a:gd name="connsiteX73" fmla="*/ 496991 w 1380520"/>
              <a:gd name="connsiteY73" fmla="*/ 3769007 h 6858000"/>
              <a:gd name="connsiteX74" fmla="*/ 496457 w 1380520"/>
              <a:gd name="connsiteY74" fmla="*/ 3767709 h 6858000"/>
              <a:gd name="connsiteX75" fmla="*/ 505153 w 1380520"/>
              <a:gd name="connsiteY75" fmla="*/ 3738082 h 6858000"/>
              <a:gd name="connsiteX76" fmla="*/ 512499 w 1380520"/>
              <a:gd name="connsiteY76" fmla="*/ 3673397 h 6858000"/>
              <a:gd name="connsiteX77" fmla="*/ 511795 w 1380520"/>
              <a:gd name="connsiteY77" fmla="*/ 3637109 h 6858000"/>
              <a:gd name="connsiteX78" fmla="*/ 515238 w 1380520"/>
              <a:gd name="connsiteY78" fmla="*/ 3536883 h 6858000"/>
              <a:gd name="connsiteX79" fmla="*/ 522776 w 1380520"/>
              <a:gd name="connsiteY79" fmla="*/ 3435652 h 6858000"/>
              <a:gd name="connsiteX80" fmla="*/ 524447 w 1380520"/>
              <a:gd name="connsiteY80" fmla="*/ 3307769 h 6858000"/>
              <a:gd name="connsiteX81" fmla="*/ 542010 w 1380520"/>
              <a:gd name="connsiteY81" fmla="*/ 3250522 h 6858000"/>
              <a:gd name="connsiteX82" fmla="*/ 542435 w 1380520"/>
              <a:gd name="connsiteY82" fmla="*/ 3229163 h 6858000"/>
              <a:gd name="connsiteX83" fmla="*/ 544258 w 1380520"/>
              <a:gd name="connsiteY83" fmla="*/ 3217217 h 6858000"/>
              <a:gd name="connsiteX84" fmla="*/ 531093 w 1380520"/>
              <a:gd name="connsiteY84" fmla="*/ 3183755 h 6858000"/>
              <a:gd name="connsiteX85" fmla="*/ 531594 w 1380520"/>
              <a:gd name="connsiteY85" fmla="*/ 3178642 h 6858000"/>
              <a:gd name="connsiteX86" fmla="*/ 519194 w 1380520"/>
              <a:gd name="connsiteY86" fmla="*/ 3158586 h 6858000"/>
              <a:gd name="connsiteX87" fmla="*/ 504379 w 1380520"/>
              <a:gd name="connsiteY87" fmla="*/ 3129034 h 6858000"/>
              <a:gd name="connsiteX88" fmla="*/ 505044 w 1380520"/>
              <a:gd name="connsiteY88" fmla="*/ 3126682 h 6858000"/>
              <a:gd name="connsiteX89" fmla="*/ 495912 w 1380520"/>
              <a:gd name="connsiteY89" fmla="*/ 3114519 h 6858000"/>
              <a:gd name="connsiteX90" fmla="*/ 482521 w 1380520"/>
              <a:gd name="connsiteY90" fmla="*/ 3106272 h 6858000"/>
              <a:gd name="connsiteX91" fmla="*/ 455251 w 1380520"/>
              <a:gd name="connsiteY91" fmla="*/ 2958185 h 6858000"/>
              <a:gd name="connsiteX92" fmla="*/ 397865 w 1380520"/>
              <a:gd name="connsiteY92" fmla="*/ 2762989 h 6858000"/>
              <a:gd name="connsiteX93" fmla="*/ 346783 w 1380520"/>
              <a:gd name="connsiteY93" fmla="*/ 2554718 h 6858000"/>
              <a:gd name="connsiteX94" fmla="*/ 326877 w 1380520"/>
              <a:gd name="connsiteY94" fmla="*/ 2485734 h 6858000"/>
              <a:gd name="connsiteX95" fmla="*/ 317600 w 1380520"/>
              <a:gd name="connsiteY95" fmla="*/ 2447068 h 6858000"/>
              <a:gd name="connsiteX96" fmla="*/ 304561 w 1380520"/>
              <a:gd name="connsiteY96" fmla="*/ 2425819 h 6858000"/>
              <a:gd name="connsiteX97" fmla="*/ 310560 w 1380520"/>
              <a:gd name="connsiteY97" fmla="*/ 2402874 h 6858000"/>
              <a:gd name="connsiteX98" fmla="*/ 313172 w 1380520"/>
              <a:gd name="connsiteY98" fmla="*/ 2381443 h 6858000"/>
              <a:gd name="connsiteX99" fmla="*/ 289501 w 1380520"/>
              <a:gd name="connsiteY99" fmla="*/ 2261920 h 6858000"/>
              <a:gd name="connsiteX100" fmla="*/ 279388 w 1380520"/>
              <a:gd name="connsiteY100" fmla="*/ 2195378 h 6858000"/>
              <a:gd name="connsiteX101" fmla="*/ 263605 w 1380520"/>
              <a:gd name="connsiteY101" fmla="*/ 2155135 h 6858000"/>
              <a:gd name="connsiteX102" fmla="*/ 261063 w 1380520"/>
              <a:gd name="connsiteY102" fmla="*/ 2118008 h 6858000"/>
              <a:gd name="connsiteX103" fmla="*/ 262056 w 1380520"/>
              <a:gd name="connsiteY103" fmla="*/ 2050531 h 6858000"/>
              <a:gd name="connsiteX104" fmla="*/ 253862 w 1380520"/>
              <a:gd name="connsiteY104" fmla="*/ 1963269 h 6858000"/>
              <a:gd name="connsiteX105" fmla="*/ 235040 w 1380520"/>
              <a:gd name="connsiteY105" fmla="*/ 1906352 h 6858000"/>
              <a:gd name="connsiteX106" fmla="*/ 211597 w 1380520"/>
              <a:gd name="connsiteY106" fmla="*/ 1861531 h 6858000"/>
              <a:gd name="connsiteX107" fmla="*/ 165396 w 1380520"/>
              <a:gd name="connsiteY107" fmla="*/ 1732919 h 6858000"/>
              <a:gd name="connsiteX108" fmla="*/ 137707 w 1380520"/>
              <a:gd name="connsiteY108" fmla="*/ 1663540 h 6858000"/>
              <a:gd name="connsiteX109" fmla="*/ 136833 w 1380520"/>
              <a:gd name="connsiteY109" fmla="*/ 1615777 h 6858000"/>
              <a:gd name="connsiteX110" fmla="*/ 117628 w 1380520"/>
              <a:gd name="connsiteY110" fmla="*/ 1563678 h 6858000"/>
              <a:gd name="connsiteX111" fmla="*/ 130708 w 1380520"/>
              <a:gd name="connsiteY111" fmla="*/ 1519474 h 6858000"/>
              <a:gd name="connsiteX112" fmla="*/ 123450 w 1380520"/>
              <a:gd name="connsiteY112" fmla="*/ 1477995 h 6858000"/>
              <a:gd name="connsiteX113" fmla="*/ 109535 w 1380520"/>
              <a:gd name="connsiteY113" fmla="*/ 1373769 h 6858000"/>
              <a:gd name="connsiteX114" fmla="*/ 117842 w 1380520"/>
              <a:gd name="connsiteY114" fmla="*/ 1307086 h 6858000"/>
              <a:gd name="connsiteX115" fmla="*/ 119030 w 1380520"/>
              <a:gd name="connsiteY115" fmla="*/ 1189033 h 6858000"/>
              <a:gd name="connsiteX116" fmla="*/ 123715 w 1380520"/>
              <a:gd name="connsiteY116" fmla="*/ 1168288 h 6858000"/>
              <a:gd name="connsiteX117" fmla="*/ 115997 w 1380520"/>
              <a:gd name="connsiteY117" fmla="*/ 1142577 h 6858000"/>
              <a:gd name="connsiteX118" fmla="*/ 105303 w 1380520"/>
              <a:gd name="connsiteY118" fmla="*/ 1088484 h 6858000"/>
              <a:gd name="connsiteX119" fmla="*/ 94039 w 1380520"/>
              <a:gd name="connsiteY119" fmla="*/ 1016103 h 6858000"/>
              <a:gd name="connsiteX120" fmla="*/ 95495 w 1380520"/>
              <a:gd name="connsiteY120" fmla="*/ 932283 h 6858000"/>
              <a:gd name="connsiteX121" fmla="*/ 97731 w 1380520"/>
              <a:gd name="connsiteY121" fmla="*/ 915925 h 6858000"/>
              <a:gd name="connsiteX122" fmla="*/ 90360 w 1380520"/>
              <a:gd name="connsiteY122" fmla="*/ 896999 h 6858000"/>
              <a:gd name="connsiteX123" fmla="*/ 59768 w 1380520"/>
              <a:gd name="connsiteY123" fmla="*/ 821517 h 6858000"/>
              <a:gd name="connsiteX124" fmla="*/ 38718 w 1380520"/>
              <a:gd name="connsiteY124" fmla="*/ 751353 h 6858000"/>
              <a:gd name="connsiteX125" fmla="*/ 38276 w 1380520"/>
              <a:gd name="connsiteY125" fmla="*/ 721230 h 6858000"/>
              <a:gd name="connsiteX126" fmla="*/ 23947 w 1380520"/>
              <a:gd name="connsiteY126" fmla="*/ 681659 h 6858000"/>
              <a:gd name="connsiteX127" fmla="*/ 9366 w 1380520"/>
              <a:gd name="connsiteY127" fmla="*/ 635218 h 6858000"/>
              <a:gd name="connsiteX128" fmla="*/ 14377 w 1380520"/>
              <a:gd name="connsiteY128" fmla="*/ 613763 h 6858000"/>
              <a:gd name="connsiteX129" fmla="*/ 319 w 1380520"/>
              <a:gd name="connsiteY129" fmla="*/ 598582 h 6858000"/>
              <a:gd name="connsiteX130" fmla="*/ 0 w 1380520"/>
              <a:gd name="connsiteY130" fmla="*/ 576846 h 6858000"/>
              <a:gd name="connsiteX131" fmla="*/ 68392 w 1380520"/>
              <a:gd name="connsiteY131" fmla="*/ 446567 h 6858000"/>
              <a:gd name="connsiteX132" fmla="*/ 67640 w 1380520"/>
              <a:gd name="connsiteY132" fmla="*/ 393828 h 6858000"/>
              <a:gd name="connsiteX133" fmla="*/ 67470 w 1380520"/>
              <a:gd name="connsiteY133" fmla="*/ 353137 h 6858000"/>
              <a:gd name="connsiteX134" fmla="*/ 88980 w 1380520"/>
              <a:gd name="connsiteY134" fmla="*/ 309501 h 6858000"/>
              <a:gd name="connsiteX135" fmla="*/ 73163 w 1380520"/>
              <a:gd name="connsiteY135" fmla="*/ 275771 h 6858000"/>
              <a:gd name="connsiteX136" fmla="*/ 90190 w 1380520"/>
              <a:gd name="connsiteY136" fmla="*/ 212860 h 6858000"/>
              <a:gd name="connsiteX137" fmla="*/ 81900 w 1380520"/>
              <a:gd name="connsiteY137" fmla="*/ 144983 h 6858000"/>
              <a:gd name="connsiteX138" fmla="*/ 94184 w 1380520"/>
              <a:gd name="connsiteY138" fmla="*/ 55288 h 6858000"/>
              <a:gd name="connsiteX139" fmla="*/ 53738 w 1380520"/>
              <a:gd name="connsiteY139" fmla="*/ 0 h 6858000"/>
              <a:gd name="connsiteX0" fmla="*/ 53420 w 1380202"/>
              <a:gd name="connsiteY0" fmla="*/ 0 h 6858000"/>
              <a:gd name="connsiteX1" fmla="*/ 1380202 w 1380202"/>
              <a:gd name="connsiteY1" fmla="*/ 0 h 6858000"/>
              <a:gd name="connsiteX2" fmla="*/ 1380202 w 1380202"/>
              <a:gd name="connsiteY2" fmla="*/ 6858000 h 6858000"/>
              <a:gd name="connsiteX3" fmla="*/ 116896 w 1380202"/>
              <a:gd name="connsiteY3" fmla="*/ 6857735 h 6858000"/>
              <a:gd name="connsiteX4" fmla="*/ 153489 w 1380202"/>
              <a:gd name="connsiteY4" fmla="*/ 6776847 h 6858000"/>
              <a:gd name="connsiteX5" fmla="*/ 164989 w 1380202"/>
              <a:gd name="connsiteY5" fmla="*/ 6737706 h 6858000"/>
              <a:gd name="connsiteX6" fmla="*/ 189728 w 1380202"/>
              <a:gd name="connsiteY6" fmla="*/ 6691589 h 6858000"/>
              <a:gd name="connsiteX7" fmla="*/ 167285 w 1380202"/>
              <a:gd name="connsiteY7" fmla="*/ 6659970 h 6858000"/>
              <a:gd name="connsiteX8" fmla="*/ 182376 w 1380202"/>
              <a:gd name="connsiteY8" fmla="*/ 6636211 h 6858000"/>
              <a:gd name="connsiteX9" fmla="*/ 199820 w 1380202"/>
              <a:gd name="connsiteY9" fmla="*/ 6594177 h 6858000"/>
              <a:gd name="connsiteX10" fmla="*/ 213860 w 1380202"/>
              <a:gd name="connsiteY10" fmla="*/ 6557575 h 6858000"/>
              <a:gd name="connsiteX11" fmla="*/ 266817 w 1380202"/>
              <a:gd name="connsiteY11" fmla="*/ 6492130 h 6858000"/>
              <a:gd name="connsiteX12" fmla="*/ 282504 w 1380202"/>
              <a:gd name="connsiteY12" fmla="*/ 6431610 h 6858000"/>
              <a:gd name="connsiteX13" fmla="*/ 326209 w 1380202"/>
              <a:gd name="connsiteY13" fmla="*/ 6379786 h 6858000"/>
              <a:gd name="connsiteX14" fmla="*/ 309432 w 1380202"/>
              <a:gd name="connsiteY14" fmla="*/ 6334727 h 6858000"/>
              <a:gd name="connsiteX15" fmla="*/ 286847 w 1380202"/>
              <a:gd name="connsiteY15" fmla="*/ 6313295 h 6858000"/>
              <a:gd name="connsiteX16" fmla="*/ 294011 w 1380202"/>
              <a:gd name="connsiteY16" fmla="*/ 6280046 h 6858000"/>
              <a:gd name="connsiteX17" fmla="*/ 276756 w 1380202"/>
              <a:gd name="connsiteY17" fmla="*/ 6270265 h 6858000"/>
              <a:gd name="connsiteX18" fmla="*/ 303784 w 1380202"/>
              <a:gd name="connsiteY18" fmla="*/ 6252834 h 6858000"/>
              <a:gd name="connsiteX19" fmla="*/ 281776 w 1380202"/>
              <a:gd name="connsiteY19" fmla="*/ 6202459 h 6858000"/>
              <a:gd name="connsiteX20" fmla="*/ 280574 w 1380202"/>
              <a:gd name="connsiteY20" fmla="*/ 6153037 h 6858000"/>
              <a:gd name="connsiteX21" fmla="*/ 295989 w 1380202"/>
              <a:gd name="connsiteY21" fmla="*/ 6078132 h 6858000"/>
              <a:gd name="connsiteX22" fmla="*/ 283376 w 1380202"/>
              <a:gd name="connsiteY22" fmla="*/ 6028119 h 6858000"/>
              <a:gd name="connsiteX23" fmla="*/ 268605 w 1380202"/>
              <a:gd name="connsiteY23" fmla="*/ 5926735 h 6858000"/>
              <a:gd name="connsiteX24" fmla="*/ 318117 w 1380202"/>
              <a:gd name="connsiteY24" fmla="*/ 5712857 h 6858000"/>
              <a:gd name="connsiteX25" fmla="*/ 297192 w 1380202"/>
              <a:gd name="connsiteY25" fmla="*/ 5676393 h 6858000"/>
              <a:gd name="connsiteX26" fmla="*/ 336784 w 1380202"/>
              <a:gd name="connsiteY26" fmla="*/ 5563435 h 6858000"/>
              <a:gd name="connsiteX27" fmla="*/ 383914 w 1380202"/>
              <a:gd name="connsiteY27" fmla="*/ 5437125 h 6858000"/>
              <a:gd name="connsiteX28" fmla="*/ 397482 w 1380202"/>
              <a:gd name="connsiteY28" fmla="*/ 5396260 h 6858000"/>
              <a:gd name="connsiteX29" fmla="*/ 413463 w 1380202"/>
              <a:gd name="connsiteY29" fmla="*/ 5330009 h 6858000"/>
              <a:gd name="connsiteX30" fmla="*/ 446956 w 1380202"/>
              <a:gd name="connsiteY30" fmla="*/ 5273739 h 6858000"/>
              <a:gd name="connsiteX31" fmla="*/ 456555 w 1380202"/>
              <a:gd name="connsiteY31" fmla="*/ 5241779 h 6858000"/>
              <a:gd name="connsiteX32" fmla="*/ 467781 w 1380202"/>
              <a:gd name="connsiteY32" fmla="*/ 5225268 h 6858000"/>
              <a:gd name="connsiteX33" fmla="*/ 468801 w 1380202"/>
              <a:gd name="connsiteY33" fmla="*/ 5217684 h 6858000"/>
              <a:gd name="connsiteX34" fmla="*/ 476142 w 1380202"/>
              <a:gd name="connsiteY34" fmla="*/ 5193377 h 6858000"/>
              <a:gd name="connsiteX35" fmla="*/ 479445 w 1380202"/>
              <a:gd name="connsiteY35" fmla="*/ 5179288 h 6858000"/>
              <a:gd name="connsiteX36" fmla="*/ 480429 w 1380202"/>
              <a:gd name="connsiteY36" fmla="*/ 5173621 h 6858000"/>
              <a:gd name="connsiteX37" fmla="*/ 476063 w 1380202"/>
              <a:gd name="connsiteY37" fmla="*/ 5159961 h 6858000"/>
              <a:gd name="connsiteX38" fmla="*/ 482740 w 1380202"/>
              <a:gd name="connsiteY38" fmla="*/ 5144295 h 6858000"/>
              <a:gd name="connsiteX39" fmla="*/ 479673 w 1380202"/>
              <a:gd name="connsiteY39" fmla="*/ 5125185 h 6858000"/>
              <a:gd name="connsiteX40" fmla="*/ 486503 w 1380202"/>
              <a:gd name="connsiteY40" fmla="*/ 5121884 h 6858000"/>
              <a:gd name="connsiteX41" fmla="*/ 493539 w 1380202"/>
              <a:gd name="connsiteY41" fmla="*/ 5067850 h 6858000"/>
              <a:gd name="connsiteX42" fmla="*/ 496270 w 1380202"/>
              <a:gd name="connsiteY42" fmla="*/ 5060861 h 6858000"/>
              <a:gd name="connsiteX43" fmla="*/ 492974 w 1380202"/>
              <a:gd name="connsiteY43" fmla="*/ 5034192 h 6858000"/>
              <a:gd name="connsiteX44" fmla="*/ 494528 w 1380202"/>
              <a:gd name="connsiteY44" fmla="*/ 4993030 h 6858000"/>
              <a:gd name="connsiteX45" fmla="*/ 501437 w 1380202"/>
              <a:gd name="connsiteY45" fmla="*/ 4946844 h 6858000"/>
              <a:gd name="connsiteX46" fmla="*/ 497293 w 1380202"/>
              <a:gd name="connsiteY46" fmla="*/ 4932692 h 6858000"/>
              <a:gd name="connsiteX47" fmla="*/ 512696 w 1380202"/>
              <a:gd name="connsiteY47" fmla="*/ 4858827 h 6858000"/>
              <a:gd name="connsiteX48" fmla="*/ 518599 w 1380202"/>
              <a:gd name="connsiteY48" fmla="*/ 4821170 h 6858000"/>
              <a:gd name="connsiteX49" fmla="*/ 523332 w 1380202"/>
              <a:gd name="connsiteY49" fmla="*/ 4780965 h 6858000"/>
              <a:gd name="connsiteX50" fmla="*/ 524625 w 1380202"/>
              <a:gd name="connsiteY50" fmla="*/ 4750867 h 6858000"/>
              <a:gd name="connsiteX51" fmla="*/ 522432 w 1380202"/>
              <a:gd name="connsiteY51" fmla="*/ 4690749 h 6858000"/>
              <a:gd name="connsiteX52" fmla="*/ 517912 w 1380202"/>
              <a:gd name="connsiteY52" fmla="*/ 4584173 h 6858000"/>
              <a:gd name="connsiteX53" fmla="*/ 512995 w 1380202"/>
              <a:gd name="connsiteY53" fmla="*/ 4444346 h 6858000"/>
              <a:gd name="connsiteX54" fmla="*/ 509560 w 1380202"/>
              <a:gd name="connsiteY54" fmla="*/ 4375228 h 6858000"/>
              <a:gd name="connsiteX55" fmla="*/ 490213 w 1380202"/>
              <a:gd name="connsiteY55" fmla="*/ 4214165 h 6858000"/>
              <a:gd name="connsiteX56" fmla="*/ 494286 w 1380202"/>
              <a:gd name="connsiteY56" fmla="*/ 4090296 h 6858000"/>
              <a:gd name="connsiteX57" fmla="*/ 479542 w 1380202"/>
              <a:gd name="connsiteY57" fmla="*/ 4033999 h 6858000"/>
              <a:gd name="connsiteX58" fmla="*/ 480691 w 1380202"/>
              <a:gd name="connsiteY58" fmla="*/ 4031933 h 6858000"/>
              <a:gd name="connsiteX59" fmla="*/ 479267 w 1380202"/>
              <a:gd name="connsiteY59" fmla="*/ 4013953 h 6858000"/>
              <a:gd name="connsiteX60" fmla="*/ 465562 w 1380202"/>
              <a:gd name="connsiteY60" fmla="*/ 3974753 h 6858000"/>
              <a:gd name="connsiteX61" fmla="*/ 467160 w 1380202"/>
              <a:gd name="connsiteY61" fmla="*/ 3969950 h 6858000"/>
              <a:gd name="connsiteX62" fmla="*/ 460582 w 1380202"/>
              <a:gd name="connsiteY62" fmla="*/ 3933779 h 6858000"/>
              <a:gd name="connsiteX63" fmla="*/ 461913 w 1380202"/>
              <a:gd name="connsiteY63" fmla="*/ 3933093 h 6858000"/>
              <a:gd name="connsiteX64" fmla="*/ 466267 w 1380202"/>
              <a:gd name="connsiteY64" fmla="*/ 3922082 h 6858000"/>
              <a:gd name="connsiteX65" fmla="*/ 471345 w 1380202"/>
              <a:gd name="connsiteY65" fmla="*/ 3901461 h 6858000"/>
              <a:gd name="connsiteX66" fmla="*/ 493939 w 1380202"/>
              <a:gd name="connsiteY66" fmla="*/ 3813873 h 6858000"/>
              <a:gd name="connsiteX67" fmla="*/ 493364 w 1380202"/>
              <a:gd name="connsiteY67" fmla="*/ 3806161 h 6858000"/>
              <a:gd name="connsiteX68" fmla="*/ 493671 w 1380202"/>
              <a:gd name="connsiteY68" fmla="*/ 3805957 h 6858000"/>
              <a:gd name="connsiteX69" fmla="*/ 493698 w 1380202"/>
              <a:gd name="connsiteY69" fmla="*/ 3797724 h 6858000"/>
              <a:gd name="connsiteX70" fmla="*/ 492313 w 1380202"/>
              <a:gd name="connsiteY70" fmla="*/ 3792098 h 6858000"/>
              <a:gd name="connsiteX71" fmla="*/ 491197 w 1380202"/>
              <a:gd name="connsiteY71" fmla="*/ 3777135 h 6858000"/>
              <a:gd name="connsiteX72" fmla="*/ 492930 w 1380202"/>
              <a:gd name="connsiteY72" fmla="*/ 3771656 h 6858000"/>
              <a:gd name="connsiteX73" fmla="*/ 496673 w 1380202"/>
              <a:gd name="connsiteY73" fmla="*/ 3769007 h 6858000"/>
              <a:gd name="connsiteX74" fmla="*/ 496139 w 1380202"/>
              <a:gd name="connsiteY74" fmla="*/ 3767709 h 6858000"/>
              <a:gd name="connsiteX75" fmla="*/ 504835 w 1380202"/>
              <a:gd name="connsiteY75" fmla="*/ 3738082 h 6858000"/>
              <a:gd name="connsiteX76" fmla="*/ 512181 w 1380202"/>
              <a:gd name="connsiteY76" fmla="*/ 3673397 h 6858000"/>
              <a:gd name="connsiteX77" fmla="*/ 511477 w 1380202"/>
              <a:gd name="connsiteY77" fmla="*/ 3637109 h 6858000"/>
              <a:gd name="connsiteX78" fmla="*/ 514920 w 1380202"/>
              <a:gd name="connsiteY78" fmla="*/ 3536883 h 6858000"/>
              <a:gd name="connsiteX79" fmla="*/ 522458 w 1380202"/>
              <a:gd name="connsiteY79" fmla="*/ 3435652 h 6858000"/>
              <a:gd name="connsiteX80" fmla="*/ 524129 w 1380202"/>
              <a:gd name="connsiteY80" fmla="*/ 3307769 h 6858000"/>
              <a:gd name="connsiteX81" fmla="*/ 541692 w 1380202"/>
              <a:gd name="connsiteY81" fmla="*/ 3250522 h 6858000"/>
              <a:gd name="connsiteX82" fmla="*/ 542117 w 1380202"/>
              <a:gd name="connsiteY82" fmla="*/ 3229163 h 6858000"/>
              <a:gd name="connsiteX83" fmla="*/ 543940 w 1380202"/>
              <a:gd name="connsiteY83" fmla="*/ 3217217 h 6858000"/>
              <a:gd name="connsiteX84" fmla="*/ 530775 w 1380202"/>
              <a:gd name="connsiteY84" fmla="*/ 3183755 h 6858000"/>
              <a:gd name="connsiteX85" fmla="*/ 531276 w 1380202"/>
              <a:gd name="connsiteY85" fmla="*/ 3178642 h 6858000"/>
              <a:gd name="connsiteX86" fmla="*/ 518876 w 1380202"/>
              <a:gd name="connsiteY86" fmla="*/ 3158586 h 6858000"/>
              <a:gd name="connsiteX87" fmla="*/ 504061 w 1380202"/>
              <a:gd name="connsiteY87" fmla="*/ 3129034 h 6858000"/>
              <a:gd name="connsiteX88" fmla="*/ 504726 w 1380202"/>
              <a:gd name="connsiteY88" fmla="*/ 3126682 h 6858000"/>
              <a:gd name="connsiteX89" fmla="*/ 495594 w 1380202"/>
              <a:gd name="connsiteY89" fmla="*/ 3114519 h 6858000"/>
              <a:gd name="connsiteX90" fmla="*/ 482203 w 1380202"/>
              <a:gd name="connsiteY90" fmla="*/ 3106272 h 6858000"/>
              <a:gd name="connsiteX91" fmla="*/ 454933 w 1380202"/>
              <a:gd name="connsiteY91" fmla="*/ 2958185 h 6858000"/>
              <a:gd name="connsiteX92" fmla="*/ 397547 w 1380202"/>
              <a:gd name="connsiteY92" fmla="*/ 2762989 h 6858000"/>
              <a:gd name="connsiteX93" fmla="*/ 346465 w 1380202"/>
              <a:gd name="connsiteY93" fmla="*/ 2554718 h 6858000"/>
              <a:gd name="connsiteX94" fmla="*/ 326559 w 1380202"/>
              <a:gd name="connsiteY94" fmla="*/ 2485734 h 6858000"/>
              <a:gd name="connsiteX95" fmla="*/ 317282 w 1380202"/>
              <a:gd name="connsiteY95" fmla="*/ 2447068 h 6858000"/>
              <a:gd name="connsiteX96" fmla="*/ 304243 w 1380202"/>
              <a:gd name="connsiteY96" fmla="*/ 2425819 h 6858000"/>
              <a:gd name="connsiteX97" fmla="*/ 310242 w 1380202"/>
              <a:gd name="connsiteY97" fmla="*/ 2402874 h 6858000"/>
              <a:gd name="connsiteX98" fmla="*/ 312854 w 1380202"/>
              <a:gd name="connsiteY98" fmla="*/ 2381443 h 6858000"/>
              <a:gd name="connsiteX99" fmla="*/ 289183 w 1380202"/>
              <a:gd name="connsiteY99" fmla="*/ 2261920 h 6858000"/>
              <a:gd name="connsiteX100" fmla="*/ 279070 w 1380202"/>
              <a:gd name="connsiteY100" fmla="*/ 2195378 h 6858000"/>
              <a:gd name="connsiteX101" fmla="*/ 263287 w 1380202"/>
              <a:gd name="connsiteY101" fmla="*/ 2155135 h 6858000"/>
              <a:gd name="connsiteX102" fmla="*/ 260745 w 1380202"/>
              <a:gd name="connsiteY102" fmla="*/ 2118008 h 6858000"/>
              <a:gd name="connsiteX103" fmla="*/ 261738 w 1380202"/>
              <a:gd name="connsiteY103" fmla="*/ 2050531 h 6858000"/>
              <a:gd name="connsiteX104" fmla="*/ 253544 w 1380202"/>
              <a:gd name="connsiteY104" fmla="*/ 1963269 h 6858000"/>
              <a:gd name="connsiteX105" fmla="*/ 234722 w 1380202"/>
              <a:gd name="connsiteY105" fmla="*/ 1906352 h 6858000"/>
              <a:gd name="connsiteX106" fmla="*/ 211279 w 1380202"/>
              <a:gd name="connsiteY106" fmla="*/ 1861531 h 6858000"/>
              <a:gd name="connsiteX107" fmla="*/ 165078 w 1380202"/>
              <a:gd name="connsiteY107" fmla="*/ 1732919 h 6858000"/>
              <a:gd name="connsiteX108" fmla="*/ 137389 w 1380202"/>
              <a:gd name="connsiteY108" fmla="*/ 1663540 h 6858000"/>
              <a:gd name="connsiteX109" fmla="*/ 136515 w 1380202"/>
              <a:gd name="connsiteY109" fmla="*/ 1615777 h 6858000"/>
              <a:gd name="connsiteX110" fmla="*/ 117310 w 1380202"/>
              <a:gd name="connsiteY110" fmla="*/ 1563678 h 6858000"/>
              <a:gd name="connsiteX111" fmla="*/ 130390 w 1380202"/>
              <a:gd name="connsiteY111" fmla="*/ 1519474 h 6858000"/>
              <a:gd name="connsiteX112" fmla="*/ 123132 w 1380202"/>
              <a:gd name="connsiteY112" fmla="*/ 1477995 h 6858000"/>
              <a:gd name="connsiteX113" fmla="*/ 109217 w 1380202"/>
              <a:gd name="connsiteY113" fmla="*/ 1373769 h 6858000"/>
              <a:gd name="connsiteX114" fmla="*/ 117524 w 1380202"/>
              <a:gd name="connsiteY114" fmla="*/ 1307086 h 6858000"/>
              <a:gd name="connsiteX115" fmla="*/ 118712 w 1380202"/>
              <a:gd name="connsiteY115" fmla="*/ 1189033 h 6858000"/>
              <a:gd name="connsiteX116" fmla="*/ 123397 w 1380202"/>
              <a:gd name="connsiteY116" fmla="*/ 1168288 h 6858000"/>
              <a:gd name="connsiteX117" fmla="*/ 115679 w 1380202"/>
              <a:gd name="connsiteY117" fmla="*/ 1142577 h 6858000"/>
              <a:gd name="connsiteX118" fmla="*/ 104985 w 1380202"/>
              <a:gd name="connsiteY118" fmla="*/ 1088484 h 6858000"/>
              <a:gd name="connsiteX119" fmla="*/ 93721 w 1380202"/>
              <a:gd name="connsiteY119" fmla="*/ 1016103 h 6858000"/>
              <a:gd name="connsiteX120" fmla="*/ 95177 w 1380202"/>
              <a:gd name="connsiteY120" fmla="*/ 932283 h 6858000"/>
              <a:gd name="connsiteX121" fmla="*/ 97413 w 1380202"/>
              <a:gd name="connsiteY121" fmla="*/ 915925 h 6858000"/>
              <a:gd name="connsiteX122" fmla="*/ 90042 w 1380202"/>
              <a:gd name="connsiteY122" fmla="*/ 896999 h 6858000"/>
              <a:gd name="connsiteX123" fmla="*/ 59450 w 1380202"/>
              <a:gd name="connsiteY123" fmla="*/ 821517 h 6858000"/>
              <a:gd name="connsiteX124" fmla="*/ 38400 w 1380202"/>
              <a:gd name="connsiteY124" fmla="*/ 751353 h 6858000"/>
              <a:gd name="connsiteX125" fmla="*/ 37958 w 1380202"/>
              <a:gd name="connsiteY125" fmla="*/ 721230 h 6858000"/>
              <a:gd name="connsiteX126" fmla="*/ 23629 w 1380202"/>
              <a:gd name="connsiteY126" fmla="*/ 681659 h 6858000"/>
              <a:gd name="connsiteX127" fmla="*/ 9048 w 1380202"/>
              <a:gd name="connsiteY127" fmla="*/ 635218 h 6858000"/>
              <a:gd name="connsiteX128" fmla="*/ 14059 w 1380202"/>
              <a:gd name="connsiteY128" fmla="*/ 613763 h 6858000"/>
              <a:gd name="connsiteX129" fmla="*/ 1 w 1380202"/>
              <a:gd name="connsiteY129" fmla="*/ 598582 h 6858000"/>
              <a:gd name="connsiteX130" fmla="*/ 79993 w 1380202"/>
              <a:gd name="connsiteY130" fmla="*/ 473479 h 6858000"/>
              <a:gd name="connsiteX131" fmla="*/ 68074 w 1380202"/>
              <a:gd name="connsiteY131" fmla="*/ 446567 h 6858000"/>
              <a:gd name="connsiteX132" fmla="*/ 67322 w 1380202"/>
              <a:gd name="connsiteY132" fmla="*/ 393828 h 6858000"/>
              <a:gd name="connsiteX133" fmla="*/ 67152 w 1380202"/>
              <a:gd name="connsiteY133" fmla="*/ 353137 h 6858000"/>
              <a:gd name="connsiteX134" fmla="*/ 88662 w 1380202"/>
              <a:gd name="connsiteY134" fmla="*/ 309501 h 6858000"/>
              <a:gd name="connsiteX135" fmla="*/ 72845 w 1380202"/>
              <a:gd name="connsiteY135" fmla="*/ 275771 h 6858000"/>
              <a:gd name="connsiteX136" fmla="*/ 89872 w 1380202"/>
              <a:gd name="connsiteY136" fmla="*/ 212860 h 6858000"/>
              <a:gd name="connsiteX137" fmla="*/ 81582 w 1380202"/>
              <a:gd name="connsiteY137" fmla="*/ 144983 h 6858000"/>
              <a:gd name="connsiteX138" fmla="*/ 93866 w 1380202"/>
              <a:gd name="connsiteY138" fmla="*/ 55288 h 6858000"/>
              <a:gd name="connsiteX139" fmla="*/ 53420 w 1380202"/>
              <a:gd name="connsiteY139" fmla="*/ 0 h 6858000"/>
              <a:gd name="connsiteX0" fmla="*/ 44600 w 1371382"/>
              <a:gd name="connsiteY0" fmla="*/ 0 h 6858000"/>
              <a:gd name="connsiteX1" fmla="*/ 1371382 w 1371382"/>
              <a:gd name="connsiteY1" fmla="*/ 0 h 6858000"/>
              <a:gd name="connsiteX2" fmla="*/ 1371382 w 1371382"/>
              <a:gd name="connsiteY2" fmla="*/ 6858000 h 6858000"/>
              <a:gd name="connsiteX3" fmla="*/ 108076 w 1371382"/>
              <a:gd name="connsiteY3" fmla="*/ 6857735 h 6858000"/>
              <a:gd name="connsiteX4" fmla="*/ 144669 w 1371382"/>
              <a:gd name="connsiteY4" fmla="*/ 6776847 h 6858000"/>
              <a:gd name="connsiteX5" fmla="*/ 156169 w 1371382"/>
              <a:gd name="connsiteY5" fmla="*/ 6737706 h 6858000"/>
              <a:gd name="connsiteX6" fmla="*/ 180908 w 1371382"/>
              <a:gd name="connsiteY6" fmla="*/ 6691589 h 6858000"/>
              <a:gd name="connsiteX7" fmla="*/ 158465 w 1371382"/>
              <a:gd name="connsiteY7" fmla="*/ 6659970 h 6858000"/>
              <a:gd name="connsiteX8" fmla="*/ 173556 w 1371382"/>
              <a:gd name="connsiteY8" fmla="*/ 6636211 h 6858000"/>
              <a:gd name="connsiteX9" fmla="*/ 191000 w 1371382"/>
              <a:gd name="connsiteY9" fmla="*/ 6594177 h 6858000"/>
              <a:gd name="connsiteX10" fmla="*/ 205040 w 1371382"/>
              <a:gd name="connsiteY10" fmla="*/ 6557575 h 6858000"/>
              <a:gd name="connsiteX11" fmla="*/ 257997 w 1371382"/>
              <a:gd name="connsiteY11" fmla="*/ 6492130 h 6858000"/>
              <a:gd name="connsiteX12" fmla="*/ 273684 w 1371382"/>
              <a:gd name="connsiteY12" fmla="*/ 6431610 h 6858000"/>
              <a:gd name="connsiteX13" fmla="*/ 317389 w 1371382"/>
              <a:gd name="connsiteY13" fmla="*/ 6379786 h 6858000"/>
              <a:gd name="connsiteX14" fmla="*/ 300612 w 1371382"/>
              <a:gd name="connsiteY14" fmla="*/ 6334727 h 6858000"/>
              <a:gd name="connsiteX15" fmla="*/ 278027 w 1371382"/>
              <a:gd name="connsiteY15" fmla="*/ 6313295 h 6858000"/>
              <a:gd name="connsiteX16" fmla="*/ 285191 w 1371382"/>
              <a:gd name="connsiteY16" fmla="*/ 6280046 h 6858000"/>
              <a:gd name="connsiteX17" fmla="*/ 267936 w 1371382"/>
              <a:gd name="connsiteY17" fmla="*/ 6270265 h 6858000"/>
              <a:gd name="connsiteX18" fmla="*/ 294964 w 1371382"/>
              <a:gd name="connsiteY18" fmla="*/ 6252834 h 6858000"/>
              <a:gd name="connsiteX19" fmla="*/ 272956 w 1371382"/>
              <a:gd name="connsiteY19" fmla="*/ 6202459 h 6858000"/>
              <a:gd name="connsiteX20" fmla="*/ 271754 w 1371382"/>
              <a:gd name="connsiteY20" fmla="*/ 6153037 h 6858000"/>
              <a:gd name="connsiteX21" fmla="*/ 287169 w 1371382"/>
              <a:gd name="connsiteY21" fmla="*/ 6078132 h 6858000"/>
              <a:gd name="connsiteX22" fmla="*/ 274556 w 1371382"/>
              <a:gd name="connsiteY22" fmla="*/ 6028119 h 6858000"/>
              <a:gd name="connsiteX23" fmla="*/ 259785 w 1371382"/>
              <a:gd name="connsiteY23" fmla="*/ 5926735 h 6858000"/>
              <a:gd name="connsiteX24" fmla="*/ 309297 w 1371382"/>
              <a:gd name="connsiteY24" fmla="*/ 5712857 h 6858000"/>
              <a:gd name="connsiteX25" fmla="*/ 288372 w 1371382"/>
              <a:gd name="connsiteY25" fmla="*/ 5676393 h 6858000"/>
              <a:gd name="connsiteX26" fmla="*/ 327964 w 1371382"/>
              <a:gd name="connsiteY26" fmla="*/ 5563435 h 6858000"/>
              <a:gd name="connsiteX27" fmla="*/ 375094 w 1371382"/>
              <a:gd name="connsiteY27" fmla="*/ 5437125 h 6858000"/>
              <a:gd name="connsiteX28" fmla="*/ 388662 w 1371382"/>
              <a:gd name="connsiteY28" fmla="*/ 5396260 h 6858000"/>
              <a:gd name="connsiteX29" fmla="*/ 404643 w 1371382"/>
              <a:gd name="connsiteY29" fmla="*/ 5330009 h 6858000"/>
              <a:gd name="connsiteX30" fmla="*/ 438136 w 1371382"/>
              <a:gd name="connsiteY30" fmla="*/ 5273739 h 6858000"/>
              <a:gd name="connsiteX31" fmla="*/ 447735 w 1371382"/>
              <a:gd name="connsiteY31" fmla="*/ 5241779 h 6858000"/>
              <a:gd name="connsiteX32" fmla="*/ 458961 w 1371382"/>
              <a:gd name="connsiteY32" fmla="*/ 5225268 h 6858000"/>
              <a:gd name="connsiteX33" fmla="*/ 459981 w 1371382"/>
              <a:gd name="connsiteY33" fmla="*/ 5217684 h 6858000"/>
              <a:gd name="connsiteX34" fmla="*/ 467322 w 1371382"/>
              <a:gd name="connsiteY34" fmla="*/ 5193377 h 6858000"/>
              <a:gd name="connsiteX35" fmla="*/ 470625 w 1371382"/>
              <a:gd name="connsiteY35" fmla="*/ 5179288 h 6858000"/>
              <a:gd name="connsiteX36" fmla="*/ 471609 w 1371382"/>
              <a:gd name="connsiteY36" fmla="*/ 5173621 h 6858000"/>
              <a:gd name="connsiteX37" fmla="*/ 467243 w 1371382"/>
              <a:gd name="connsiteY37" fmla="*/ 5159961 h 6858000"/>
              <a:gd name="connsiteX38" fmla="*/ 473920 w 1371382"/>
              <a:gd name="connsiteY38" fmla="*/ 5144295 h 6858000"/>
              <a:gd name="connsiteX39" fmla="*/ 470853 w 1371382"/>
              <a:gd name="connsiteY39" fmla="*/ 5125185 h 6858000"/>
              <a:gd name="connsiteX40" fmla="*/ 477683 w 1371382"/>
              <a:gd name="connsiteY40" fmla="*/ 5121884 h 6858000"/>
              <a:gd name="connsiteX41" fmla="*/ 484719 w 1371382"/>
              <a:gd name="connsiteY41" fmla="*/ 5067850 h 6858000"/>
              <a:gd name="connsiteX42" fmla="*/ 487450 w 1371382"/>
              <a:gd name="connsiteY42" fmla="*/ 5060861 h 6858000"/>
              <a:gd name="connsiteX43" fmla="*/ 484154 w 1371382"/>
              <a:gd name="connsiteY43" fmla="*/ 5034192 h 6858000"/>
              <a:gd name="connsiteX44" fmla="*/ 485708 w 1371382"/>
              <a:gd name="connsiteY44" fmla="*/ 4993030 h 6858000"/>
              <a:gd name="connsiteX45" fmla="*/ 492617 w 1371382"/>
              <a:gd name="connsiteY45" fmla="*/ 4946844 h 6858000"/>
              <a:gd name="connsiteX46" fmla="*/ 488473 w 1371382"/>
              <a:gd name="connsiteY46" fmla="*/ 4932692 h 6858000"/>
              <a:gd name="connsiteX47" fmla="*/ 503876 w 1371382"/>
              <a:gd name="connsiteY47" fmla="*/ 4858827 h 6858000"/>
              <a:gd name="connsiteX48" fmla="*/ 509779 w 1371382"/>
              <a:gd name="connsiteY48" fmla="*/ 4821170 h 6858000"/>
              <a:gd name="connsiteX49" fmla="*/ 514512 w 1371382"/>
              <a:gd name="connsiteY49" fmla="*/ 4780965 h 6858000"/>
              <a:gd name="connsiteX50" fmla="*/ 515805 w 1371382"/>
              <a:gd name="connsiteY50" fmla="*/ 4750867 h 6858000"/>
              <a:gd name="connsiteX51" fmla="*/ 513612 w 1371382"/>
              <a:gd name="connsiteY51" fmla="*/ 4690749 h 6858000"/>
              <a:gd name="connsiteX52" fmla="*/ 509092 w 1371382"/>
              <a:gd name="connsiteY52" fmla="*/ 4584173 h 6858000"/>
              <a:gd name="connsiteX53" fmla="*/ 504175 w 1371382"/>
              <a:gd name="connsiteY53" fmla="*/ 4444346 h 6858000"/>
              <a:gd name="connsiteX54" fmla="*/ 500740 w 1371382"/>
              <a:gd name="connsiteY54" fmla="*/ 4375228 h 6858000"/>
              <a:gd name="connsiteX55" fmla="*/ 481393 w 1371382"/>
              <a:gd name="connsiteY55" fmla="*/ 4214165 h 6858000"/>
              <a:gd name="connsiteX56" fmla="*/ 485466 w 1371382"/>
              <a:gd name="connsiteY56" fmla="*/ 4090296 h 6858000"/>
              <a:gd name="connsiteX57" fmla="*/ 470722 w 1371382"/>
              <a:gd name="connsiteY57" fmla="*/ 4033999 h 6858000"/>
              <a:gd name="connsiteX58" fmla="*/ 471871 w 1371382"/>
              <a:gd name="connsiteY58" fmla="*/ 4031933 h 6858000"/>
              <a:gd name="connsiteX59" fmla="*/ 470447 w 1371382"/>
              <a:gd name="connsiteY59" fmla="*/ 4013953 h 6858000"/>
              <a:gd name="connsiteX60" fmla="*/ 456742 w 1371382"/>
              <a:gd name="connsiteY60" fmla="*/ 3974753 h 6858000"/>
              <a:gd name="connsiteX61" fmla="*/ 458340 w 1371382"/>
              <a:gd name="connsiteY61" fmla="*/ 3969950 h 6858000"/>
              <a:gd name="connsiteX62" fmla="*/ 451762 w 1371382"/>
              <a:gd name="connsiteY62" fmla="*/ 3933779 h 6858000"/>
              <a:gd name="connsiteX63" fmla="*/ 453093 w 1371382"/>
              <a:gd name="connsiteY63" fmla="*/ 3933093 h 6858000"/>
              <a:gd name="connsiteX64" fmla="*/ 457447 w 1371382"/>
              <a:gd name="connsiteY64" fmla="*/ 3922082 h 6858000"/>
              <a:gd name="connsiteX65" fmla="*/ 462525 w 1371382"/>
              <a:gd name="connsiteY65" fmla="*/ 3901461 h 6858000"/>
              <a:gd name="connsiteX66" fmla="*/ 485119 w 1371382"/>
              <a:gd name="connsiteY66" fmla="*/ 3813873 h 6858000"/>
              <a:gd name="connsiteX67" fmla="*/ 484544 w 1371382"/>
              <a:gd name="connsiteY67" fmla="*/ 3806161 h 6858000"/>
              <a:gd name="connsiteX68" fmla="*/ 484851 w 1371382"/>
              <a:gd name="connsiteY68" fmla="*/ 3805957 h 6858000"/>
              <a:gd name="connsiteX69" fmla="*/ 484878 w 1371382"/>
              <a:gd name="connsiteY69" fmla="*/ 3797724 h 6858000"/>
              <a:gd name="connsiteX70" fmla="*/ 483493 w 1371382"/>
              <a:gd name="connsiteY70" fmla="*/ 3792098 h 6858000"/>
              <a:gd name="connsiteX71" fmla="*/ 482377 w 1371382"/>
              <a:gd name="connsiteY71" fmla="*/ 3777135 h 6858000"/>
              <a:gd name="connsiteX72" fmla="*/ 484110 w 1371382"/>
              <a:gd name="connsiteY72" fmla="*/ 3771656 h 6858000"/>
              <a:gd name="connsiteX73" fmla="*/ 487853 w 1371382"/>
              <a:gd name="connsiteY73" fmla="*/ 3769007 h 6858000"/>
              <a:gd name="connsiteX74" fmla="*/ 487319 w 1371382"/>
              <a:gd name="connsiteY74" fmla="*/ 3767709 h 6858000"/>
              <a:gd name="connsiteX75" fmla="*/ 496015 w 1371382"/>
              <a:gd name="connsiteY75" fmla="*/ 3738082 h 6858000"/>
              <a:gd name="connsiteX76" fmla="*/ 503361 w 1371382"/>
              <a:gd name="connsiteY76" fmla="*/ 3673397 h 6858000"/>
              <a:gd name="connsiteX77" fmla="*/ 502657 w 1371382"/>
              <a:gd name="connsiteY77" fmla="*/ 3637109 h 6858000"/>
              <a:gd name="connsiteX78" fmla="*/ 506100 w 1371382"/>
              <a:gd name="connsiteY78" fmla="*/ 3536883 h 6858000"/>
              <a:gd name="connsiteX79" fmla="*/ 513638 w 1371382"/>
              <a:gd name="connsiteY79" fmla="*/ 3435652 h 6858000"/>
              <a:gd name="connsiteX80" fmla="*/ 515309 w 1371382"/>
              <a:gd name="connsiteY80" fmla="*/ 3307769 h 6858000"/>
              <a:gd name="connsiteX81" fmla="*/ 532872 w 1371382"/>
              <a:gd name="connsiteY81" fmla="*/ 3250522 h 6858000"/>
              <a:gd name="connsiteX82" fmla="*/ 533297 w 1371382"/>
              <a:gd name="connsiteY82" fmla="*/ 3229163 h 6858000"/>
              <a:gd name="connsiteX83" fmla="*/ 535120 w 1371382"/>
              <a:gd name="connsiteY83" fmla="*/ 3217217 h 6858000"/>
              <a:gd name="connsiteX84" fmla="*/ 521955 w 1371382"/>
              <a:gd name="connsiteY84" fmla="*/ 3183755 h 6858000"/>
              <a:gd name="connsiteX85" fmla="*/ 522456 w 1371382"/>
              <a:gd name="connsiteY85" fmla="*/ 3178642 h 6858000"/>
              <a:gd name="connsiteX86" fmla="*/ 510056 w 1371382"/>
              <a:gd name="connsiteY86" fmla="*/ 3158586 h 6858000"/>
              <a:gd name="connsiteX87" fmla="*/ 495241 w 1371382"/>
              <a:gd name="connsiteY87" fmla="*/ 3129034 h 6858000"/>
              <a:gd name="connsiteX88" fmla="*/ 495906 w 1371382"/>
              <a:gd name="connsiteY88" fmla="*/ 3126682 h 6858000"/>
              <a:gd name="connsiteX89" fmla="*/ 486774 w 1371382"/>
              <a:gd name="connsiteY89" fmla="*/ 3114519 h 6858000"/>
              <a:gd name="connsiteX90" fmla="*/ 473383 w 1371382"/>
              <a:gd name="connsiteY90" fmla="*/ 3106272 h 6858000"/>
              <a:gd name="connsiteX91" fmla="*/ 446113 w 1371382"/>
              <a:gd name="connsiteY91" fmla="*/ 2958185 h 6858000"/>
              <a:gd name="connsiteX92" fmla="*/ 388727 w 1371382"/>
              <a:gd name="connsiteY92" fmla="*/ 2762989 h 6858000"/>
              <a:gd name="connsiteX93" fmla="*/ 337645 w 1371382"/>
              <a:gd name="connsiteY93" fmla="*/ 2554718 h 6858000"/>
              <a:gd name="connsiteX94" fmla="*/ 317739 w 1371382"/>
              <a:gd name="connsiteY94" fmla="*/ 2485734 h 6858000"/>
              <a:gd name="connsiteX95" fmla="*/ 308462 w 1371382"/>
              <a:gd name="connsiteY95" fmla="*/ 2447068 h 6858000"/>
              <a:gd name="connsiteX96" fmla="*/ 295423 w 1371382"/>
              <a:gd name="connsiteY96" fmla="*/ 2425819 h 6858000"/>
              <a:gd name="connsiteX97" fmla="*/ 301422 w 1371382"/>
              <a:gd name="connsiteY97" fmla="*/ 2402874 h 6858000"/>
              <a:gd name="connsiteX98" fmla="*/ 304034 w 1371382"/>
              <a:gd name="connsiteY98" fmla="*/ 2381443 h 6858000"/>
              <a:gd name="connsiteX99" fmla="*/ 280363 w 1371382"/>
              <a:gd name="connsiteY99" fmla="*/ 2261920 h 6858000"/>
              <a:gd name="connsiteX100" fmla="*/ 270250 w 1371382"/>
              <a:gd name="connsiteY100" fmla="*/ 2195378 h 6858000"/>
              <a:gd name="connsiteX101" fmla="*/ 254467 w 1371382"/>
              <a:gd name="connsiteY101" fmla="*/ 2155135 h 6858000"/>
              <a:gd name="connsiteX102" fmla="*/ 251925 w 1371382"/>
              <a:gd name="connsiteY102" fmla="*/ 2118008 h 6858000"/>
              <a:gd name="connsiteX103" fmla="*/ 252918 w 1371382"/>
              <a:gd name="connsiteY103" fmla="*/ 2050531 h 6858000"/>
              <a:gd name="connsiteX104" fmla="*/ 244724 w 1371382"/>
              <a:gd name="connsiteY104" fmla="*/ 1963269 h 6858000"/>
              <a:gd name="connsiteX105" fmla="*/ 225902 w 1371382"/>
              <a:gd name="connsiteY105" fmla="*/ 1906352 h 6858000"/>
              <a:gd name="connsiteX106" fmla="*/ 202459 w 1371382"/>
              <a:gd name="connsiteY106" fmla="*/ 1861531 h 6858000"/>
              <a:gd name="connsiteX107" fmla="*/ 156258 w 1371382"/>
              <a:gd name="connsiteY107" fmla="*/ 1732919 h 6858000"/>
              <a:gd name="connsiteX108" fmla="*/ 128569 w 1371382"/>
              <a:gd name="connsiteY108" fmla="*/ 1663540 h 6858000"/>
              <a:gd name="connsiteX109" fmla="*/ 127695 w 1371382"/>
              <a:gd name="connsiteY109" fmla="*/ 1615777 h 6858000"/>
              <a:gd name="connsiteX110" fmla="*/ 108490 w 1371382"/>
              <a:gd name="connsiteY110" fmla="*/ 1563678 h 6858000"/>
              <a:gd name="connsiteX111" fmla="*/ 121570 w 1371382"/>
              <a:gd name="connsiteY111" fmla="*/ 1519474 h 6858000"/>
              <a:gd name="connsiteX112" fmla="*/ 114312 w 1371382"/>
              <a:gd name="connsiteY112" fmla="*/ 1477995 h 6858000"/>
              <a:gd name="connsiteX113" fmla="*/ 100397 w 1371382"/>
              <a:gd name="connsiteY113" fmla="*/ 1373769 h 6858000"/>
              <a:gd name="connsiteX114" fmla="*/ 108704 w 1371382"/>
              <a:gd name="connsiteY114" fmla="*/ 1307086 h 6858000"/>
              <a:gd name="connsiteX115" fmla="*/ 109892 w 1371382"/>
              <a:gd name="connsiteY115" fmla="*/ 1189033 h 6858000"/>
              <a:gd name="connsiteX116" fmla="*/ 114577 w 1371382"/>
              <a:gd name="connsiteY116" fmla="*/ 1168288 h 6858000"/>
              <a:gd name="connsiteX117" fmla="*/ 106859 w 1371382"/>
              <a:gd name="connsiteY117" fmla="*/ 1142577 h 6858000"/>
              <a:gd name="connsiteX118" fmla="*/ 96165 w 1371382"/>
              <a:gd name="connsiteY118" fmla="*/ 1088484 h 6858000"/>
              <a:gd name="connsiteX119" fmla="*/ 84901 w 1371382"/>
              <a:gd name="connsiteY119" fmla="*/ 1016103 h 6858000"/>
              <a:gd name="connsiteX120" fmla="*/ 86357 w 1371382"/>
              <a:gd name="connsiteY120" fmla="*/ 932283 h 6858000"/>
              <a:gd name="connsiteX121" fmla="*/ 88593 w 1371382"/>
              <a:gd name="connsiteY121" fmla="*/ 915925 h 6858000"/>
              <a:gd name="connsiteX122" fmla="*/ 81222 w 1371382"/>
              <a:gd name="connsiteY122" fmla="*/ 896999 h 6858000"/>
              <a:gd name="connsiteX123" fmla="*/ 50630 w 1371382"/>
              <a:gd name="connsiteY123" fmla="*/ 821517 h 6858000"/>
              <a:gd name="connsiteX124" fmla="*/ 29580 w 1371382"/>
              <a:gd name="connsiteY124" fmla="*/ 751353 h 6858000"/>
              <a:gd name="connsiteX125" fmla="*/ 29138 w 1371382"/>
              <a:gd name="connsiteY125" fmla="*/ 721230 h 6858000"/>
              <a:gd name="connsiteX126" fmla="*/ 14809 w 1371382"/>
              <a:gd name="connsiteY126" fmla="*/ 681659 h 6858000"/>
              <a:gd name="connsiteX127" fmla="*/ 228 w 1371382"/>
              <a:gd name="connsiteY127" fmla="*/ 635218 h 6858000"/>
              <a:gd name="connsiteX128" fmla="*/ 5239 w 1371382"/>
              <a:gd name="connsiteY128" fmla="*/ 613763 h 6858000"/>
              <a:gd name="connsiteX129" fmla="*/ 20769 w 1371382"/>
              <a:gd name="connsiteY129" fmla="*/ 542923 h 6858000"/>
              <a:gd name="connsiteX130" fmla="*/ 71173 w 1371382"/>
              <a:gd name="connsiteY130" fmla="*/ 473479 h 6858000"/>
              <a:gd name="connsiteX131" fmla="*/ 59254 w 1371382"/>
              <a:gd name="connsiteY131" fmla="*/ 446567 h 6858000"/>
              <a:gd name="connsiteX132" fmla="*/ 58502 w 1371382"/>
              <a:gd name="connsiteY132" fmla="*/ 393828 h 6858000"/>
              <a:gd name="connsiteX133" fmla="*/ 58332 w 1371382"/>
              <a:gd name="connsiteY133" fmla="*/ 353137 h 6858000"/>
              <a:gd name="connsiteX134" fmla="*/ 79842 w 1371382"/>
              <a:gd name="connsiteY134" fmla="*/ 309501 h 6858000"/>
              <a:gd name="connsiteX135" fmla="*/ 64025 w 1371382"/>
              <a:gd name="connsiteY135" fmla="*/ 275771 h 6858000"/>
              <a:gd name="connsiteX136" fmla="*/ 81052 w 1371382"/>
              <a:gd name="connsiteY136" fmla="*/ 212860 h 6858000"/>
              <a:gd name="connsiteX137" fmla="*/ 72762 w 1371382"/>
              <a:gd name="connsiteY137" fmla="*/ 144983 h 6858000"/>
              <a:gd name="connsiteX138" fmla="*/ 85046 w 1371382"/>
              <a:gd name="connsiteY138" fmla="*/ 55288 h 6858000"/>
              <a:gd name="connsiteX139" fmla="*/ 44600 w 1371382"/>
              <a:gd name="connsiteY139" fmla="*/ 0 h 6858000"/>
              <a:gd name="connsiteX0" fmla="*/ 44600 w 1371382"/>
              <a:gd name="connsiteY0" fmla="*/ 0 h 6858000"/>
              <a:gd name="connsiteX1" fmla="*/ 1371382 w 1371382"/>
              <a:gd name="connsiteY1" fmla="*/ 0 h 6858000"/>
              <a:gd name="connsiteX2" fmla="*/ 1371382 w 1371382"/>
              <a:gd name="connsiteY2" fmla="*/ 6858000 h 6858000"/>
              <a:gd name="connsiteX3" fmla="*/ 108076 w 1371382"/>
              <a:gd name="connsiteY3" fmla="*/ 6857735 h 6858000"/>
              <a:gd name="connsiteX4" fmla="*/ 144669 w 1371382"/>
              <a:gd name="connsiteY4" fmla="*/ 6776847 h 6858000"/>
              <a:gd name="connsiteX5" fmla="*/ 156169 w 1371382"/>
              <a:gd name="connsiteY5" fmla="*/ 6737706 h 6858000"/>
              <a:gd name="connsiteX6" fmla="*/ 180908 w 1371382"/>
              <a:gd name="connsiteY6" fmla="*/ 6691589 h 6858000"/>
              <a:gd name="connsiteX7" fmla="*/ 158465 w 1371382"/>
              <a:gd name="connsiteY7" fmla="*/ 6659970 h 6858000"/>
              <a:gd name="connsiteX8" fmla="*/ 173556 w 1371382"/>
              <a:gd name="connsiteY8" fmla="*/ 6636211 h 6858000"/>
              <a:gd name="connsiteX9" fmla="*/ 191000 w 1371382"/>
              <a:gd name="connsiteY9" fmla="*/ 6594177 h 6858000"/>
              <a:gd name="connsiteX10" fmla="*/ 205040 w 1371382"/>
              <a:gd name="connsiteY10" fmla="*/ 6557575 h 6858000"/>
              <a:gd name="connsiteX11" fmla="*/ 257997 w 1371382"/>
              <a:gd name="connsiteY11" fmla="*/ 6492130 h 6858000"/>
              <a:gd name="connsiteX12" fmla="*/ 273684 w 1371382"/>
              <a:gd name="connsiteY12" fmla="*/ 6431610 h 6858000"/>
              <a:gd name="connsiteX13" fmla="*/ 317389 w 1371382"/>
              <a:gd name="connsiteY13" fmla="*/ 6379786 h 6858000"/>
              <a:gd name="connsiteX14" fmla="*/ 300612 w 1371382"/>
              <a:gd name="connsiteY14" fmla="*/ 6334727 h 6858000"/>
              <a:gd name="connsiteX15" fmla="*/ 278027 w 1371382"/>
              <a:gd name="connsiteY15" fmla="*/ 6313295 h 6858000"/>
              <a:gd name="connsiteX16" fmla="*/ 285191 w 1371382"/>
              <a:gd name="connsiteY16" fmla="*/ 6280046 h 6858000"/>
              <a:gd name="connsiteX17" fmla="*/ 267936 w 1371382"/>
              <a:gd name="connsiteY17" fmla="*/ 6270265 h 6858000"/>
              <a:gd name="connsiteX18" fmla="*/ 294964 w 1371382"/>
              <a:gd name="connsiteY18" fmla="*/ 6252834 h 6858000"/>
              <a:gd name="connsiteX19" fmla="*/ 272956 w 1371382"/>
              <a:gd name="connsiteY19" fmla="*/ 6202459 h 6858000"/>
              <a:gd name="connsiteX20" fmla="*/ 271754 w 1371382"/>
              <a:gd name="connsiteY20" fmla="*/ 6153037 h 6858000"/>
              <a:gd name="connsiteX21" fmla="*/ 287169 w 1371382"/>
              <a:gd name="connsiteY21" fmla="*/ 6078132 h 6858000"/>
              <a:gd name="connsiteX22" fmla="*/ 274556 w 1371382"/>
              <a:gd name="connsiteY22" fmla="*/ 6028119 h 6858000"/>
              <a:gd name="connsiteX23" fmla="*/ 259785 w 1371382"/>
              <a:gd name="connsiteY23" fmla="*/ 5926735 h 6858000"/>
              <a:gd name="connsiteX24" fmla="*/ 309297 w 1371382"/>
              <a:gd name="connsiteY24" fmla="*/ 5712857 h 6858000"/>
              <a:gd name="connsiteX25" fmla="*/ 288372 w 1371382"/>
              <a:gd name="connsiteY25" fmla="*/ 5676393 h 6858000"/>
              <a:gd name="connsiteX26" fmla="*/ 327964 w 1371382"/>
              <a:gd name="connsiteY26" fmla="*/ 5563435 h 6858000"/>
              <a:gd name="connsiteX27" fmla="*/ 375094 w 1371382"/>
              <a:gd name="connsiteY27" fmla="*/ 5437125 h 6858000"/>
              <a:gd name="connsiteX28" fmla="*/ 388662 w 1371382"/>
              <a:gd name="connsiteY28" fmla="*/ 5396260 h 6858000"/>
              <a:gd name="connsiteX29" fmla="*/ 404643 w 1371382"/>
              <a:gd name="connsiteY29" fmla="*/ 5330009 h 6858000"/>
              <a:gd name="connsiteX30" fmla="*/ 438136 w 1371382"/>
              <a:gd name="connsiteY30" fmla="*/ 5273739 h 6858000"/>
              <a:gd name="connsiteX31" fmla="*/ 447735 w 1371382"/>
              <a:gd name="connsiteY31" fmla="*/ 5241779 h 6858000"/>
              <a:gd name="connsiteX32" fmla="*/ 458961 w 1371382"/>
              <a:gd name="connsiteY32" fmla="*/ 5225268 h 6858000"/>
              <a:gd name="connsiteX33" fmla="*/ 459981 w 1371382"/>
              <a:gd name="connsiteY33" fmla="*/ 5217684 h 6858000"/>
              <a:gd name="connsiteX34" fmla="*/ 467322 w 1371382"/>
              <a:gd name="connsiteY34" fmla="*/ 5193377 h 6858000"/>
              <a:gd name="connsiteX35" fmla="*/ 470625 w 1371382"/>
              <a:gd name="connsiteY35" fmla="*/ 5179288 h 6858000"/>
              <a:gd name="connsiteX36" fmla="*/ 471609 w 1371382"/>
              <a:gd name="connsiteY36" fmla="*/ 5173621 h 6858000"/>
              <a:gd name="connsiteX37" fmla="*/ 467243 w 1371382"/>
              <a:gd name="connsiteY37" fmla="*/ 5159961 h 6858000"/>
              <a:gd name="connsiteX38" fmla="*/ 473920 w 1371382"/>
              <a:gd name="connsiteY38" fmla="*/ 5144295 h 6858000"/>
              <a:gd name="connsiteX39" fmla="*/ 470853 w 1371382"/>
              <a:gd name="connsiteY39" fmla="*/ 5125185 h 6858000"/>
              <a:gd name="connsiteX40" fmla="*/ 477683 w 1371382"/>
              <a:gd name="connsiteY40" fmla="*/ 5121884 h 6858000"/>
              <a:gd name="connsiteX41" fmla="*/ 484719 w 1371382"/>
              <a:gd name="connsiteY41" fmla="*/ 5067850 h 6858000"/>
              <a:gd name="connsiteX42" fmla="*/ 487450 w 1371382"/>
              <a:gd name="connsiteY42" fmla="*/ 5060861 h 6858000"/>
              <a:gd name="connsiteX43" fmla="*/ 484154 w 1371382"/>
              <a:gd name="connsiteY43" fmla="*/ 5034192 h 6858000"/>
              <a:gd name="connsiteX44" fmla="*/ 485708 w 1371382"/>
              <a:gd name="connsiteY44" fmla="*/ 4993030 h 6858000"/>
              <a:gd name="connsiteX45" fmla="*/ 492617 w 1371382"/>
              <a:gd name="connsiteY45" fmla="*/ 4946844 h 6858000"/>
              <a:gd name="connsiteX46" fmla="*/ 488473 w 1371382"/>
              <a:gd name="connsiteY46" fmla="*/ 4932692 h 6858000"/>
              <a:gd name="connsiteX47" fmla="*/ 503876 w 1371382"/>
              <a:gd name="connsiteY47" fmla="*/ 4858827 h 6858000"/>
              <a:gd name="connsiteX48" fmla="*/ 509779 w 1371382"/>
              <a:gd name="connsiteY48" fmla="*/ 4821170 h 6858000"/>
              <a:gd name="connsiteX49" fmla="*/ 514512 w 1371382"/>
              <a:gd name="connsiteY49" fmla="*/ 4780965 h 6858000"/>
              <a:gd name="connsiteX50" fmla="*/ 515805 w 1371382"/>
              <a:gd name="connsiteY50" fmla="*/ 4750867 h 6858000"/>
              <a:gd name="connsiteX51" fmla="*/ 513612 w 1371382"/>
              <a:gd name="connsiteY51" fmla="*/ 4690749 h 6858000"/>
              <a:gd name="connsiteX52" fmla="*/ 509092 w 1371382"/>
              <a:gd name="connsiteY52" fmla="*/ 4584173 h 6858000"/>
              <a:gd name="connsiteX53" fmla="*/ 504175 w 1371382"/>
              <a:gd name="connsiteY53" fmla="*/ 4444346 h 6858000"/>
              <a:gd name="connsiteX54" fmla="*/ 500740 w 1371382"/>
              <a:gd name="connsiteY54" fmla="*/ 4375228 h 6858000"/>
              <a:gd name="connsiteX55" fmla="*/ 481393 w 1371382"/>
              <a:gd name="connsiteY55" fmla="*/ 4214165 h 6858000"/>
              <a:gd name="connsiteX56" fmla="*/ 485466 w 1371382"/>
              <a:gd name="connsiteY56" fmla="*/ 4090296 h 6858000"/>
              <a:gd name="connsiteX57" fmla="*/ 470722 w 1371382"/>
              <a:gd name="connsiteY57" fmla="*/ 4033999 h 6858000"/>
              <a:gd name="connsiteX58" fmla="*/ 471871 w 1371382"/>
              <a:gd name="connsiteY58" fmla="*/ 4031933 h 6858000"/>
              <a:gd name="connsiteX59" fmla="*/ 470447 w 1371382"/>
              <a:gd name="connsiteY59" fmla="*/ 4013953 h 6858000"/>
              <a:gd name="connsiteX60" fmla="*/ 456742 w 1371382"/>
              <a:gd name="connsiteY60" fmla="*/ 3974753 h 6858000"/>
              <a:gd name="connsiteX61" fmla="*/ 458340 w 1371382"/>
              <a:gd name="connsiteY61" fmla="*/ 3969950 h 6858000"/>
              <a:gd name="connsiteX62" fmla="*/ 451762 w 1371382"/>
              <a:gd name="connsiteY62" fmla="*/ 3933779 h 6858000"/>
              <a:gd name="connsiteX63" fmla="*/ 453093 w 1371382"/>
              <a:gd name="connsiteY63" fmla="*/ 3933093 h 6858000"/>
              <a:gd name="connsiteX64" fmla="*/ 457447 w 1371382"/>
              <a:gd name="connsiteY64" fmla="*/ 3922082 h 6858000"/>
              <a:gd name="connsiteX65" fmla="*/ 462525 w 1371382"/>
              <a:gd name="connsiteY65" fmla="*/ 3901461 h 6858000"/>
              <a:gd name="connsiteX66" fmla="*/ 485119 w 1371382"/>
              <a:gd name="connsiteY66" fmla="*/ 3813873 h 6858000"/>
              <a:gd name="connsiteX67" fmla="*/ 484544 w 1371382"/>
              <a:gd name="connsiteY67" fmla="*/ 3806161 h 6858000"/>
              <a:gd name="connsiteX68" fmla="*/ 484851 w 1371382"/>
              <a:gd name="connsiteY68" fmla="*/ 3805957 h 6858000"/>
              <a:gd name="connsiteX69" fmla="*/ 484878 w 1371382"/>
              <a:gd name="connsiteY69" fmla="*/ 3797724 h 6858000"/>
              <a:gd name="connsiteX70" fmla="*/ 483493 w 1371382"/>
              <a:gd name="connsiteY70" fmla="*/ 3792098 h 6858000"/>
              <a:gd name="connsiteX71" fmla="*/ 482377 w 1371382"/>
              <a:gd name="connsiteY71" fmla="*/ 3777135 h 6858000"/>
              <a:gd name="connsiteX72" fmla="*/ 484110 w 1371382"/>
              <a:gd name="connsiteY72" fmla="*/ 3771656 h 6858000"/>
              <a:gd name="connsiteX73" fmla="*/ 487853 w 1371382"/>
              <a:gd name="connsiteY73" fmla="*/ 3769007 h 6858000"/>
              <a:gd name="connsiteX74" fmla="*/ 487319 w 1371382"/>
              <a:gd name="connsiteY74" fmla="*/ 3767709 h 6858000"/>
              <a:gd name="connsiteX75" fmla="*/ 496015 w 1371382"/>
              <a:gd name="connsiteY75" fmla="*/ 3738082 h 6858000"/>
              <a:gd name="connsiteX76" fmla="*/ 503361 w 1371382"/>
              <a:gd name="connsiteY76" fmla="*/ 3673397 h 6858000"/>
              <a:gd name="connsiteX77" fmla="*/ 502657 w 1371382"/>
              <a:gd name="connsiteY77" fmla="*/ 3637109 h 6858000"/>
              <a:gd name="connsiteX78" fmla="*/ 506100 w 1371382"/>
              <a:gd name="connsiteY78" fmla="*/ 3536883 h 6858000"/>
              <a:gd name="connsiteX79" fmla="*/ 513638 w 1371382"/>
              <a:gd name="connsiteY79" fmla="*/ 3435652 h 6858000"/>
              <a:gd name="connsiteX80" fmla="*/ 515309 w 1371382"/>
              <a:gd name="connsiteY80" fmla="*/ 3307769 h 6858000"/>
              <a:gd name="connsiteX81" fmla="*/ 532872 w 1371382"/>
              <a:gd name="connsiteY81" fmla="*/ 3250522 h 6858000"/>
              <a:gd name="connsiteX82" fmla="*/ 533297 w 1371382"/>
              <a:gd name="connsiteY82" fmla="*/ 3229163 h 6858000"/>
              <a:gd name="connsiteX83" fmla="*/ 535120 w 1371382"/>
              <a:gd name="connsiteY83" fmla="*/ 3217217 h 6858000"/>
              <a:gd name="connsiteX84" fmla="*/ 521955 w 1371382"/>
              <a:gd name="connsiteY84" fmla="*/ 3183755 h 6858000"/>
              <a:gd name="connsiteX85" fmla="*/ 522456 w 1371382"/>
              <a:gd name="connsiteY85" fmla="*/ 3178642 h 6858000"/>
              <a:gd name="connsiteX86" fmla="*/ 510056 w 1371382"/>
              <a:gd name="connsiteY86" fmla="*/ 3158586 h 6858000"/>
              <a:gd name="connsiteX87" fmla="*/ 495241 w 1371382"/>
              <a:gd name="connsiteY87" fmla="*/ 3129034 h 6858000"/>
              <a:gd name="connsiteX88" fmla="*/ 495906 w 1371382"/>
              <a:gd name="connsiteY88" fmla="*/ 3126682 h 6858000"/>
              <a:gd name="connsiteX89" fmla="*/ 486774 w 1371382"/>
              <a:gd name="connsiteY89" fmla="*/ 3114519 h 6858000"/>
              <a:gd name="connsiteX90" fmla="*/ 473383 w 1371382"/>
              <a:gd name="connsiteY90" fmla="*/ 3106272 h 6858000"/>
              <a:gd name="connsiteX91" fmla="*/ 446113 w 1371382"/>
              <a:gd name="connsiteY91" fmla="*/ 2958185 h 6858000"/>
              <a:gd name="connsiteX92" fmla="*/ 388727 w 1371382"/>
              <a:gd name="connsiteY92" fmla="*/ 2762989 h 6858000"/>
              <a:gd name="connsiteX93" fmla="*/ 337645 w 1371382"/>
              <a:gd name="connsiteY93" fmla="*/ 2554718 h 6858000"/>
              <a:gd name="connsiteX94" fmla="*/ 317739 w 1371382"/>
              <a:gd name="connsiteY94" fmla="*/ 2485734 h 6858000"/>
              <a:gd name="connsiteX95" fmla="*/ 308462 w 1371382"/>
              <a:gd name="connsiteY95" fmla="*/ 2447068 h 6858000"/>
              <a:gd name="connsiteX96" fmla="*/ 295423 w 1371382"/>
              <a:gd name="connsiteY96" fmla="*/ 2425819 h 6858000"/>
              <a:gd name="connsiteX97" fmla="*/ 301422 w 1371382"/>
              <a:gd name="connsiteY97" fmla="*/ 2402874 h 6858000"/>
              <a:gd name="connsiteX98" fmla="*/ 304034 w 1371382"/>
              <a:gd name="connsiteY98" fmla="*/ 2381443 h 6858000"/>
              <a:gd name="connsiteX99" fmla="*/ 280363 w 1371382"/>
              <a:gd name="connsiteY99" fmla="*/ 2261920 h 6858000"/>
              <a:gd name="connsiteX100" fmla="*/ 270250 w 1371382"/>
              <a:gd name="connsiteY100" fmla="*/ 2195378 h 6858000"/>
              <a:gd name="connsiteX101" fmla="*/ 254467 w 1371382"/>
              <a:gd name="connsiteY101" fmla="*/ 2155135 h 6858000"/>
              <a:gd name="connsiteX102" fmla="*/ 251925 w 1371382"/>
              <a:gd name="connsiteY102" fmla="*/ 2118008 h 6858000"/>
              <a:gd name="connsiteX103" fmla="*/ 252918 w 1371382"/>
              <a:gd name="connsiteY103" fmla="*/ 2050531 h 6858000"/>
              <a:gd name="connsiteX104" fmla="*/ 244724 w 1371382"/>
              <a:gd name="connsiteY104" fmla="*/ 1963269 h 6858000"/>
              <a:gd name="connsiteX105" fmla="*/ 225902 w 1371382"/>
              <a:gd name="connsiteY105" fmla="*/ 1906352 h 6858000"/>
              <a:gd name="connsiteX106" fmla="*/ 202459 w 1371382"/>
              <a:gd name="connsiteY106" fmla="*/ 1861531 h 6858000"/>
              <a:gd name="connsiteX107" fmla="*/ 156258 w 1371382"/>
              <a:gd name="connsiteY107" fmla="*/ 1732919 h 6858000"/>
              <a:gd name="connsiteX108" fmla="*/ 128569 w 1371382"/>
              <a:gd name="connsiteY108" fmla="*/ 1663540 h 6858000"/>
              <a:gd name="connsiteX109" fmla="*/ 127695 w 1371382"/>
              <a:gd name="connsiteY109" fmla="*/ 1615777 h 6858000"/>
              <a:gd name="connsiteX110" fmla="*/ 108490 w 1371382"/>
              <a:gd name="connsiteY110" fmla="*/ 1563678 h 6858000"/>
              <a:gd name="connsiteX111" fmla="*/ 121570 w 1371382"/>
              <a:gd name="connsiteY111" fmla="*/ 1519474 h 6858000"/>
              <a:gd name="connsiteX112" fmla="*/ 114312 w 1371382"/>
              <a:gd name="connsiteY112" fmla="*/ 1477995 h 6858000"/>
              <a:gd name="connsiteX113" fmla="*/ 100397 w 1371382"/>
              <a:gd name="connsiteY113" fmla="*/ 1373769 h 6858000"/>
              <a:gd name="connsiteX114" fmla="*/ 108704 w 1371382"/>
              <a:gd name="connsiteY114" fmla="*/ 1307086 h 6858000"/>
              <a:gd name="connsiteX115" fmla="*/ 109892 w 1371382"/>
              <a:gd name="connsiteY115" fmla="*/ 1189033 h 6858000"/>
              <a:gd name="connsiteX116" fmla="*/ 114577 w 1371382"/>
              <a:gd name="connsiteY116" fmla="*/ 1168288 h 6858000"/>
              <a:gd name="connsiteX117" fmla="*/ 106859 w 1371382"/>
              <a:gd name="connsiteY117" fmla="*/ 1142577 h 6858000"/>
              <a:gd name="connsiteX118" fmla="*/ 96165 w 1371382"/>
              <a:gd name="connsiteY118" fmla="*/ 1088484 h 6858000"/>
              <a:gd name="connsiteX119" fmla="*/ 84901 w 1371382"/>
              <a:gd name="connsiteY119" fmla="*/ 1016103 h 6858000"/>
              <a:gd name="connsiteX120" fmla="*/ 86357 w 1371382"/>
              <a:gd name="connsiteY120" fmla="*/ 932283 h 6858000"/>
              <a:gd name="connsiteX121" fmla="*/ 88593 w 1371382"/>
              <a:gd name="connsiteY121" fmla="*/ 915925 h 6858000"/>
              <a:gd name="connsiteX122" fmla="*/ 81222 w 1371382"/>
              <a:gd name="connsiteY122" fmla="*/ 896999 h 6858000"/>
              <a:gd name="connsiteX123" fmla="*/ 50630 w 1371382"/>
              <a:gd name="connsiteY123" fmla="*/ 821517 h 6858000"/>
              <a:gd name="connsiteX124" fmla="*/ 29580 w 1371382"/>
              <a:gd name="connsiteY124" fmla="*/ 751353 h 6858000"/>
              <a:gd name="connsiteX125" fmla="*/ 29138 w 1371382"/>
              <a:gd name="connsiteY125" fmla="*/ 721230 h 6858000"/>
              <a:gd name="connsiteX126" fmla="*/ 14809 w 1371382"/>
              <a:gd name="connsiteY126" fmla="*/ 681659 h 6858000"/>
              <a:gd name="connsiteX127" fmla="*/ 228 w 1371382"/>
              <a:gd name="connsiteY127" fmla="*/ 635218 h 6858000"/>
              <a:gd name="connsiteX128" fmla="*/ 22148 w 1371382"/>
              <a:gd name="connsiteY128" fmla="*/ 585934 h 6858000"/>
              <a:gd name="connsiteX129" fmla="*/ 20769 w 1371382"/>
              <a:gd name="connsiteY129" fmla="*/ 542923 h 6858000"/>
              <a:gd name="connsiteX130" fmla="*/ 71173 w 1371382"/>
              <a:gd name="connsiteY130" fmla="*/ 473479 h 6858000"/>
              <a:gd name="connsiteX131" fmla="*/ 59254 w 1371382"/>
              <a:gd name="connsiteY131" fmla="*/ 446567 h 6858000"/>
              <a:gd name="connsiteX132" fmla="*/ 58502 w 1371382"/>
              <a:gd name="connsiteY132" fmla="*/ 393828 h 6858000"/>
              <a:gd name="connsiteX133" fmla="*/ 58332 w 1371382"/>
              <a:gd name="connsiteY133" fmla="*/ 353137 h 6858000"/>
              <a:gd name="connsiteX134" fmla="*/ 79842 w 1371382"/>
              <a:gd name="connsiteY134" fmla="*/ 309501 h 6858000"/>
              <a:gd name="connsiteX135" fmla="*/ 64025 w 1371382"/>
              <a:gd name="connsiteY135" fmla="*/ 275771 h 6858000"/>
              <a:gd name="connsiteX136" fmla="*/ 81052 w 1371382"/>
              <a:gd name="connsiteY136" fmla="*/ 212860 h 6858000"/>
              <a:gd name="connsiteX137" fmla="*/ 72762 w 1371382"/>
              <a:gd name="connsiteY137" fmla="*/ 144983 h 6858000"/>
              <a:gd name="connsiteX138" fmla="*/ 85046 w 1371382"/>
              <a:gd name="connsiteY138" fmla="*/ 55288 h 6858000"/>
              <a:gd name="connsiteX139" fmla="*/ 44600 w 1371382"/>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13805 w 1364418"/>
              <a:gd name="connsiteY129" fmla="*/ 542923 h 6858000"/>
              <a:gd name="connsiteX130" fmla="*/ 64209 w 1364418"/>
              <a:gd name="connsiteY130" fmla="*/ 473479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64209 w 1364418"/>
              <a:gd name="connsiteY130" fmla="*/ 473479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54054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54054 h 6858000"/>
              <a:gd name="connsiteX121" fmla="*/ 90309 w 1364418"/>
              <a:gd name="connsiteY121" fmla="*/ 921368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251033 w 1364418"/>
              <a:gd name="connsiteY10" fmla="*/ 6492130 h 6858000"/>
              <a:gd name="connsiteX11" fmla="*/ 266720 w 1364418"/>
              <a:gd name="connsiteY11" fmla="*/ 6431610 h 6858000"/>
              <a:gd name="connsiteX12" fmla="*/ 310425 w 1364418"/>
              <a:gd name="connsiteY12" fmla="*/ 6379786 h 6858000"/>
              <a:gd name="connsiteX13" fmla="*/ 293648 w 1364418"/>
              <a:gd name="connsiteY13" fmla="*/ 6334727 h 6858000"/>
              <a:gd name="connsiteX14" fmla="*/ 271063 w 1364418"/>
              <a:gd name="connsiteY14" fmla="*/ 6313295 h 6858000"/>
              <a:gd name="connsiteX15" fmla="*/ 278227 w 1364418"/>
              <a:gd name="connsiteY15" fmla="*/ 6280046 h 6858000"/>
              <a:gd name="connsiteX16" fmla="*/ 281226 w 1364418"/>
              <a:gd name="connsiteY16" fmla="*/ 6272987 h 6858000"/>
              <a:gd name="connsiteX17" fmla="*/ 288000 w 1364418"/>
              <a:gd name="connsiteY17" fmla="*/ 6252834 h 6858000"/>
              <a:gd name="connsiteX18" fmla="*/ 265992 w 1364418"/>
              <a:gd name="connsiteY18" fmla="*/ 6202459 h 6858000"/>
              <a:gd name="connsiteX19" fmla="*/ 264790 w 1364418"/>
              <a:gd name="connsiteY19" fmla="*/ 6153037 h 6858000"/>
              <a:gd name="connsiteX20" fmla="*/ 280205 w 1364418"/>
              <a:gd name="connsiteY20" fmla="*/ 6078132 h 6858000"/>
              <a:gd name="connsiteX21" fmla="*/ 267592 w 1364418"/>
              <a:gd name="connsiteY21" fmla="*/ 6028119 h 6858000"/>
              <a:gd name="connsiteX22" fmla="*/ 252821 w 1364418"/>
              <a:gd name="connsiteY22" fmla="*/ 5926735 h 6858000"/>
              <a:gd name="connsiteX23" fmla="*/ 302333 w 1364418"/>
              <a:gd name="connsiteY23" fmla="*/ 5712857 h 6858000"/>
              <a:gd name="connsiteX24" fmla="*/ 332131 w 1364418"/>
              <a:gd name="connsiteY24" fmla="*/ 5660491 h 6858000"/>
              <a:gd name="connsiteX25" fmla="*/ 341254 w 1364418"/>
              <a:gd name="connsiteY25" fmla="*/ 5563435 h 6858000"/>
              <a:gd name="connsiteX26" fmla="*/ 368130 w 1364418"/>
              <a:gd name="connsiteY26" fmla="*/ 5437125 h 6858000"/>
              <a:gd name="connsiteX27" fmla="*/ 381698 w 1364418"/>
              <a:gd name="connsiteY27" fmla="*/ 5396260 h 6858000"/>
              <a:gd name="connsiteX28" fmla="*/ 397679 w 1364418"/>
              <a:gd name="connsiteY28" fmla="*/ 5330009 h 6858000"/>
              <a:gd name="connsiteX29" fmla="*/ 431172 w 1364418"/>
              <a:gd name="connsiteY29" fmla="*/ 5273739 h 6858000"/>
              <a:gd name="connsiteX30" fmla="*/ 440771 w 1364418"/>
              <a:gd name="connsiteY30" fmla="*/ 5241779 h 6858000"/>
              <a:gd name="connsiteX31" fmla="*/ 451997 w 1364418"/>
              <a:gd name="connsiteY31" fmla="*/ 5225268 h 6858000"/>
              <a:gd name="connsiteX32" fmla="*/ 453017 w 1364418"/>
              <a:gd name="connsiteY32" fmla="*/ 5217684 h 6858000"/>
              <a:gd name="connsiteX33" fmla="*/ 460358 w 1364418"/>
              <a:gd name="connsiteY33" fmla="*/ 5193377 h 6858000"/>
              <a:gd name="connsiteX34" fmla="*/ 463661 w 1364418"/>
              <a:gd name="connsiteY34" fmla="*/ 5179288 h 6858000"/>
              <a:gd name="connsiteX35" fmla="*/ 464645 w 1364418"/>
              <a:gd name="connsiteY35" fmla="*/ 5173621 h 6858000"/>
              <a:gd name="connsiteX36" fmla="*/ 460279 w 1364418"/>
              <a:gd name="connsiteY36" fmla="*/ 5159961 h 6858000"/>
              <a:gd name="connsiteX37" fmla="*/ 466956 w 1364418"/>
              <a:gd name="connsiteY37" fmla="*/ 5144295 h 6858000"/>
              <a:gd name="connsiteX38" fmla="*/ 463889 w 1364418"/>
              <a:gd name="connsiteY38" fmla="*/ 5125185 h 6858000"/>
              <a:gd name="connsiteX39" fmla="*/ 470719 w 1364418"/>
              <a:gd name="connsiteY39" fmla="*/ 5121884 h 6858000"/>
              <a:gd name="connsiteX40" fmla="*/ 477755 w 1364418"/>
              <a:gd name="connsiteY40" fmla="*/ 5067850 h 6858000"/>
              <a:gd name="connsiteX41" fmla="*/ 480486 w 1364418"/>
              <a:gd name="connsiteY41" fmla="*/ 5060861 h 6858000"/>
              <a:gd name="connsiteX42" fmla="*/ 477190 w 1364418"/>
              <a:gd name="connsiteY42" fmla="*/ 5034192 h 6858000"/>
              <a:gd name="connsiteX43" fmla="*/ 478744 w 1364418"/>
              <a:gd name="connsiteY43" fmla="*/ 4993030 h 6858000"/>
              <a:gd name="connsiteX44" fmla="*/ 485653 w 1364418"/>
              <a:gd name="connsiteY44" fmla="*/ 4946844 h 6858000"/>
              <a:gd name="connsiteX45" fmla="*/ 481509 w 1364418"/>
              <a:gd name="connsiteY45" fmla="*/ 4932692 h 6858000"/>
              <a:gd name="connsiteX46" fmla="*/ 496912 w 1364418"/>
              <a:gd name="connsiteY46" fmla="*/ 4858827 h 6858000"/>
              <a:gd name="connsiteX47" fmla="*/ 502815 w 1364418"/>
              <a:gd name="connsiteY47" fmla="*/ 4821170 h 6858000"/>
              <a:gd name="connsiteX48" fmla="*/ 507548 w 1364418"/>
              <a:gd name="connsiteY48" fmla="*/ 4780965 h 6858000"/>
              <a:gd name="connsiteX49" fmla="*/ 508841 w 1364418"/>
              <a:gd name="connsiteY49" fmla="*/ 4750867 h 6858000"/>
              <a:gd name="connsiteX50" fmla="*/ 506648 w 1364418"/>
              <a:gd name="connsiteY50" fmla="*/ 4690749 h 6858000"/>
              <a:gd name="connsiteX51" fmla="*/ 502128 w 1364418"/>
              <a:gd name="connsiteY51" fmla="*/ 4584173 h 6858000"/>
              <a:gd name="connsiteX52" fmla="*/ 497211 w 1364418"/>
              <a:gd name="connsiteY52" fmla="*/ 4444346 h 6858000"/>
              <a:gd name="connsiteX53" fmla="*/ 493776 w 1364418"/>
              <a:gd name="connsiteY53" fmla="*/ 4375228 h 6858000"/>
              <a:gd name="connsiteX54" fmla="*/ 474429 w 1364418"/>
              <a:gd name="connsiteY54" fmla="*/ 4214165 h 6858000"/>
              <a:gd name="connsiteX55" fmla="*/ 478502 w 1364418"/>
              <a:gd name="connsiteY55" fmla="*/ 4090296 h 6858000"/>
              <a:gd name="connsiteX56" fmla="*/ 463758 w 1364418"/>
              <a:gd name="connsiteY56" fmla="*/ 4033999 h 6858000"/>
              <a:gd name="connsiteX57" fmla="*/ 464907 w 1364418"/>
              <a:gd name="connsiteY57" fmla="*/ 4031933 h 6858000"/>
              <a:gd name="connsiteX58" fmla="*/ 463483 w 1364418"/>
              <a:gd name="connsiteY58" fmla="*/ 4013953 h 6858000"/>
              <a:gd name="connsiteX59" fmla="*/ 449778 w 1364418"/>
              <a:gd name="connsiteY59" fmla="*/ 3974753 h 6858000"/>
              <a:gd name="connsiteX60" fmla="*/ 451376 w 1364418"/>
              <a:gd name="connsiteY60" fmla="*/ 3969950 h 6858000"/>
              <a:gd name="connsiteX61" fmla="*/ 444798 w 1364418"/>
              <a:gd name="connsiteY61" fmla="*/ 3933779 h 6858000"/>
              <a:gd name="connsiteX62" fmla="*/ 446129 w 1364418"/>
              <a:gd name="connsiteY62" fmla="*/ 3933093 h 6858000"/>
              <a:gd name="connsiteX63" fmla="*/ 450483 w 1364418"/>
              <a:gd name="connsiteY63" fmla="*/ 3922082 h 6858000"/>
              <a:gd name="connsiteX64" fmla="*/ 455561 w 1364418"/>
              <a:gd name="connsiteY64" fmla="*/ 3901461 h 6858000"/>
              <a:gd name="connsiteX65" fmla="*/ 478155 w 1364418"/>
              <a:gd name="connsiteY65" fmla="*/ 3813873 h 6858000"/>
              <a:gd name="connsiteX66" fmla="*/ 477580 w 1364418"/>
              <a:gd name="connsiteY66" fmla="*/ 3806161 h 6858000"/>
              <a:gd name="connsiteX67" fmla="*/ 477887 w 1364418"/>
              <a:gd name="connsiteY67" fmla="*/ 3805957 h 6858000"/>
              <a:gd name="connsiteX68" fmla="*/ 477914 w 1364418"/>
              <a:gd name="connsiteY68" fmla="*/ 3797724 h 6858000"/>
              <a:gd name="connsiteX69" fmla="*/ 476529 w 1364418"/>
              <a:gd name="connsiteY69" fmla="*/ 3792098 h 6858000"/>
              <a:gd name="connsiteX70" fmla="*/ 475413 w 1364418"/>
              <a:gd name="connsiteY70" fmla="*/ 3777135 h 6858000"/>
              <a:gd name="connsiteX71" fmla="*/ 477146 w 1364418"/>
              <a:gd name="connsiteY71" fmla="*/ 3771656 h 6858000"/>
              <a:gd name="connsiteX72" fmla="*/ 480889 w 1364418"/>
              <a:gd name="connsiteY72" fmla="*/ 3769007 h 6858000"/>
              <a:gd name="connsiteX73" fmla="*/ 480355 w 1364418"/>
              <a:gd name="connsiteY73" fmla="*/ 3767709 h 6858000"/>
              <a:gd name="connsiteX74" fmla="*/ 489051 w 1364418"/>
              <a:gd name="connsiteY74" fmla="*/ 3738082 h 6858000"/>
              <a:gd name="connsiteX75" fmla="*/ 496397 w 1364418"/>
              <a:gd name="connsiteY75" fmla="*/ 3673397 h 6858000"/>
              <a:gd name="connsiteX76" fmla="*/ 495693 w 1364418"/>
              <a:gd name="connsiteY76" fmla="*/ 3637109 h 6858000"/>
              <a:gd name="connsiteX77" fmla="*/ 499136 w 1364418"/>
              <a:gd name="connsiteY77" fmla="*/ 3536883 h 6858000"/>
              <a:gd name="connsiteX78" fmla="*/ 506674 w 1364418"/>
              <a:gd name="connsiteY78" fmla="*/ 3435652 h 6858000"/>
              <a:gd name="connsiteX79" fmla="*/ 508345 w 1364418"/>
              <a:gd name="connsiteY79" fmla="*/ 3307769 h 6858000"/>
              <a:gd name="connsiteX80" fmla="*/ 525908 w 1364418"/>
              <a:gd name="connsiteY80" fmla="*/ 3250522 h 6858000"/>
              <a:gd name="connsiteX81" fmla="*/ 526333 w 1364418"/>
              <a:gd name="connsiteY81" fmla="*/ 3229163 h 6858000"/>
              <a:gd name="connsiteX82" fmla="*/ 528156 w 1364418"/>
              <a:gd name="connsiteY82" fmla="*/ 3217217 h 6858000"/>
              <a:gd name="connsiteX83" fmla="*/ 514991 w 1364418"/>
              <a:gd name="connsiteY83" fmla="*/ 3183755 h 6858000"/>
              <a:gd name="connsiteX84" fmla="*/ 515492 w 1364418"/>
              <a:gd name="connsiteY84" fmla="*/ 3178642 h 6858000"/>
              <a:gd name="connsiteX85" fmla="*/ 503092 w 1364418"/>
              <a:gd name="connsiteY85" fmla="*/ 3158586 h 6858000"/>
              <a:gd name="connsiteX86" fmla="*/ 488277 w 1364418"/>
              <a:gd name="connsiteY86" fmla="*/ 3129034 h 6858000"/>
              <a:gd name="connsiteX87" fmla="*/ 488942 w 1364418"/>
              <a:gd name="connsiteY87" fmla="*/ 3126682 h 6858000"/>
              <a:gd name="connsiteX88" fmla="*/ 479810 w 1364418"/>
              <a:gd name="connsiteY88" fmla="*/ 3114519 h 6858000"/>
              <a:gd name="connsiteX89" fmla="*/ 466419 w 1364418"/>
              <a:gd name="connsiteY89" fmla="*/ 3106272 h 6858000"/>
              <a:gd name="connsiteX90" fmla="*/ 439149 w 1364418"/>
              <a:gd name="connsiteY90" fmla="*/ 2958185 h 6858000"/>
              <a:gd name="connsiteX91" fmla="*/ 381763 w 1364418"/>
              <a:gd name="connsiteY91" fmla="*/ 2762989 h 6858000"/>
              <a:gd name="connsiteX92" fmla="*/ 330681 w 1364418"/>
              <a:gd name="connsiteY92" fmla="*/ 2554718 h 6858000"/>
              <a:gd name="connsiteX93" fmla="*/ 310775 w 1364418"/>
              <a:gd name="connsiteY93" fmla="*/ 2485734 h 6858000"/>
              <a:gd name="connsiteX94" fmla="*/ 301498 w 1364418"/>
              <a:gd name="connsiteY94" fmla="*/ 2447068 h 6858000"/>
              <a:gd name="connsiteX95" fmla="*/ 288459 w 1364418"/>
              <a:gd name="connsiteY95" fmla="*/ 2425819 h 6858000"/>
              <a:gd name="connsiteX96" fmla="*/ 294458 w 1364418"/>
              <a:gd name="connsiteY96" fmla="*/ 2402874 h 6858000"/>
              <a:gd name="connsiteX97" fmla="*/ 297070 w 1364418"/>
              <a:gd name="connsiteY97" fmla="*/ 2381443 h 6858000"/>
              <a:gd name="connsiteX98" fmla="*/ 273399 w 1364418"/>
              <a:gd name="connsiteY98" fmla="*/ 2261920 h 6858000"/>
              <a:gd name="connsiteX99" fmla="*/ 263286 w 1364418"/>
              <a:gd name="connsiteY99" fmla="*/ 2195378 h 6858000"/>
              <a:gd name="connsiteX100" fmla="*/ 247503 w 1364418"/>
              <a:gd name="connsiteY100" fmla="*/ 2155135 h 6858000"/>
              <a:gd name="connsiteX101" fmla="*/ 244961 w 1364418"/>
              <a:gd name="connsiteY101" fmla="*/ 2118008 h 6858000"/>
              <a:gd name="connsiteX102" fmla="*/ 245954 w 1364418"/>
              <a:gd name="connsiteY102" fmla="*/ 2050531 h 6858000"/>
              <a:gd name="connsiteX103" fmla="*/ 237760 w 1364418"/>
              <a:gd name="connsiteY103" fmla="*/ 1963269 h 6858000"/>
              <a:gd name="connsiteX104" fmla="*/ 218938 w 1364418"/>
              <a:gd name="connsiteY104" fmla="*/ 1906352 h 6858000"/>
              <a:gd name="connsiteX105" fmla="*/ 195495 w 1364418"/>
              <a:gd name="connsiteY105" fmla="*/ 1861531 h 6858000"/>
              <a:gd name="connsiteX106" fmla="*/ 149294 w 1364418"/>
              <a:gd name="connsiteY106" fmla="*/ 1732919 h 6858000"/>
              <a:gd name="connsiteX107" fmla="*/ 121605 w 1364418"/>
              <a:gd name="connsiteY107" fmla="*/ 1663540 h 6858000"/>
              <a:gd name="connsiteX108" fmla="*/ 120731 w 1364418"/>
              <a:gd name="connsiteY108" fmla="*/ 1615777 h 6858000"/>
              <a:gd name="connsiteX109" fmla="*/ 101526 w 1364418"/>
              <a:gd name="connsiteY109" fmla="*/ 1563678 h 6858000"/>
              <a:gd name="connsiteX110" fmla="*/ 114606 w 1364418"/>
              <a:gd name="connsiteY110" fmla="*/ 1519474 h 6858000"/>
              <a:gd name="connsiteX111" fmla="*/ 107348 w 1364418"/>
              <a:gd name="connsiteY111" fmla="*/ 1477995 h 6858000"/>
              <a:gd name="connsiteX112" fmla="*/ 93433 w 1364418"/>
              <a:gd name="connsiteY112" fmla="*/ 1373769 h 6858000"/>
              <a:gd name="connsiteX113" fmla="*/ 101740 w 1364418"/>
              <a:gd name="connsiteY113" fmla="*/ 1307086 h 6858000"/>
              <a:gd name="connsiteX114" fmla="*/ 102928 w 1364418"/>
              <a:gd name="connsiteY114" fmla="*/ 1189033 h 6858000"/>
              <a:gd name="connsiteX115" fmla="*/ 107613 w 1364418"/>
              <a:gd name="connsiteY115" fmla="*/ 1168288 h 6858000"/>
              <a:gd name="connsiteX116" fmla="*/ 99895 w 1364418"/>
              <a:gd name="connsiteY116" fmla="*/ 1142577 h 6858000"/>
              <a:gd name="connsiteX117" fmla="*/ 89201 w 1364418"/>
              <a:gd name="connsiteY117" fmla="*/ 1088484 h 6858000"/>
              <a:gd name="connsiteX118" fmla="*/ 77937 w 1364418"/>
              <a:gd name="connsiteY118" fmla="*/ 1016103 h 6858000"/>
              <a:gd name="connsiteX119" fmla="*/ 79393 w 1364418"/>
              <a:gd name="connsiteY119" fmla="*/ 954054 h 6858000"/>
              <a:gd name="connsiteX120" fmla="*/ 90309 w 1364418"/>
              <a:gd name="connsiteY120" fmla="*/ 921368 h 6858000"/>
              <a:gd name="connsiteX121" fmla="*/ 74258 w 1364418"/>
              <a:gd name="connsiteY121" fmla="*/ 896999 h 6858000"/>
              <a:gd name="connsiteX122" fmla="*/ 43666 w 1364418"/>
              <a:gd name="connsiteY122" fmla="*/ 821517 h 6858000"/>
              <a:gd name="connsiteX123" fmla="*/ 22616 w 1364418"/>
              <a:gd name="connsiteY123" fmla="*/ 751353 h 6858000"/>
              <a:gd name="connsiteX124" fmla="*/ 22174 w 1364418"/>
              <a:gd name="connsiteY124" fmla="*/ 721230 h 6858000"/>
              <a:gd name="connsiteX125" fmla="*/ 7845 w 1364418"/>
              <a:gd name="connsiteY125" fmla="*/ 681659 h 6858000"/>
              <a:gd name="connsiteX126" fmla="*/ 31306 w 1364418"/>
              <a:gd name="connsiteY126" fmla="*/ 619315 h 6858000"/>
              <a:gd name="connsiteX127" fmla="*/ 15184 w 1364418"/>
              <a:gd name="connsiteY127" fmla="*/ 585934 h 6858000"/>
              <a:gd name="connsiteX128" fmla="*/ 22258 w 1364418"/>
              <a:gd name="connsiteY128" fmla="*/ 538948 h 6858000"/>
              <a:gd name="connsiteX129" fmla="*/ 26166 w 1364418"/>
              <a:gd name="connsiteY129" fmla="*/ 525163 h 6858000"/>
              <a:gd name="connsiteX130" fmla="*/ 52290 w 1364418"/>
              <a:gd name="connsiteY130" fmla="*/ 446567 h 6858000"/>
              <a:gd name="connsiteX131" fmla="*/ 51538 w 1364418"/>
              <a:gd name="connsiteY131" fmla="*/ 393828 h 6858000"/>
              <a:gd name="connsiteX132" fmla="*/ 51368 w 1364418"/>
              <a:gd name="connsiteY132" fmla="*/ 353137 h 6858000"/>
              <a:gd name="connsiteX133" fmla="*/ 55970 w 1364418"/>
              <a:gd name="connsiteY133" fmla="*/ 321428 h 6858000"/>
              <a:gd name="connsiteX134" fmla="*/ 57061 w 1364418"/>
              <a:gd name="connsiteY134" fmla="*/ 275771 h 6858000"/>
              <a:gd name="connsiteX135" fmla="*/ 74088 w 1364418"/>
              <a:gd name="connsiteY135" fmla="*/ 212860 h 6858000"/>
              <a:gd name="connsiteX136" fmla="*/ 65798 w 1364418"/>
              <a:gd name="connsiteY136" fmla="*/ 144983 h 6858000"/>
              <a:gd name="connsiteX137" fmla="*/ 78082 w 1364418"/>
              <a:gd name="connsiteY137" fmla="*/ 55288 h 6858000"/>
              <a:gd name="connsiteX138" fmla="*/ 37636 w 1364418"/>
              <a:gd name="connsiteY138"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251033 w 1364418"/>
              <a:gd name="connsiteY9" fmla="*/ 6492130 h 6858000"/>
              <a:gd name="connsiteX10" fmla="*/ 266720 w 1364418"/>
              <a:gd name="connsiteY10" fmla="*/ 6431610 h 6858000"/>
              <a:gd name="connsiteX11" fmla="*/ 310425 w 1364418"/>
              <a:gd name="connsiteY11" fmla="*/ 6379786 h 6858000"/>
              <a:gd name="connsiteX12" fmla="*/ 293648 w 1364418"/>
              <a:gd name="connsiteY12" fmla="*/ 6334727 h 6858000"/>
              <a:gd name="connsiteX13" fmla="*/ 271063 w 1364418"/>
              <a:gd name="connsiteY13" fmla="*/ 6313295 h 6858000"/>
              <a:gd name="connsiteX14" fmla="*/ 278227 w 1364418"/>
              <a:gd name="connsiteY14" fmla="*/ 6280046 h 6858000"/>
              <a:gd name="connsiteX15" fmla="*/ 281226 w 1364418"/>
              <a:gd name="connsiteY15" fmla="*/ 6272987 h 6858000"/>
              <a:gd name="connsiteX16" fmla="*/ 288000 w 1364418"/>
              <a:gd name="connsiteY16" fmla="*/ 6252834 h 6858000"/>
              <a:gd name="connsiteX17" fmla="*/ 265992 w 1364418"/>
              <a:gd name="connsiteY17" fmla="*/ 6202459 h 6858000"/>
              <a:gd name="connsiteX18" fmla="*/ 264790 w 1364418"/>
              <a:gd name="connsiteY18" fmla="*/ 6153037 h 6858000"/>
              <a:gd name="connsiteX19" fmla="*/ 280205 w 1364418"/>
              <a:gd name="connsiteY19" fmla="*/ 6078132 h 6858000"/>
              <a:gd name="connsiteX20" fmla="*/ 267592 w 1364418"/>
              <a:gd name="connsiteY20" fmla="*/ 6028119 h 6858000"/>
              <a:gd name="connsiteX21" fmla="*/ 252821 w 1364418"/>
              <a:gd name="connsiteY21" fmla="*/ 5926735 h 6858000"/>
              <a:gd name="connsiteX22" fmla="*/ 302333 w 1364418"/>
              <a:gd name="connsiteY22" fmla="*/ 5712857 h 6858000"/>
              <a:gd name="connsiteX23" fmla="*/ 332131 w 1364418"/>
              <a:gd name="connsiteY23" fmla="*/ 5660491 h 6858000"/>
              <a:gd name="connsiteX24" fmla="*/ 341254 w 1364418"/>
              <a:gd name="connsiteY24" fmla="*/ 5563435 h 6858000"/>
              <a:gd name="connsiteX25" fmla="*/ 368130 w 1364418"/>
              <a:gd name="connsiteY25" fmla="*/ 5437125 h 6858000"/>
              <a:gd name="connsiteX26" fmla="*/ 381698 w 1364418"/>
              <a:gd name="connsiteY26" fmla="*/ 5396260 h 6858000"/>
              <a:gd name="connsiteX27" fmla="*/ 397679 w 1364418"/>
              <a:gd name="connsiteY27" fmla="*/ 5330009 h 6858000"/>
              <a:gd name="connsiteX28" fmla="*/ 431172 w 1364418"/>
              <a:gd name="connsiteY28" fmla="*/ 5273739 h 6858000"/>
              <a:gd name="connsiteX29" fmla="*/ 440771 w 1364418"/>
              <a:gd name="connsiteY29" fmla="*/ 5241779 h 6858000"/>
              <a:gd name="connsiteX30" fmla="*/ 451997 w 1364418"/>
              <a:gd name="connsiteY30" fmla="*/ 5225268 h 6858000"/>
              <a:gd name="connsiteX31" fmla="*/ 453017 w 1364418"/>
              <a:gd name="connsiteY31" fmla="*/ 5217684 h 6858000"/>
              <a:gd name="connsiteX32" fmla="*/ 460358 w 1364418"/>
              <a:gd name="connsiteY32" fmla="*/ 5193377 h 6858000"/>
              <a:gd name="connsiteX33" fmla="*/ 463661 w 1364418"/>
              <a:gd name="connsiteY33" fmla="*/ 5179288 h 6858000"/>
              <a:gd name="connsiteX34" fmla="*/ 464645 w 1364418"/>
              <a:gd name="connsiteY34" fmla="*/ 5173621 h 6858000"/>
              <a:gd name="connsiteX35" fmla="*/ 460279 w 1364418"/>
              <a:gd name="connsiteY35" fmla="*/ 5159961 h 6858000"/>
              <a:gd name="connsiteX36" fmla="*/ 466956 w 1364418"/>
              <a:gd name="connsiteY36" fmla="*/ 5144295 h 6858000"/>
              <a:gd name="connsiteX37" fmla="*/ 463889 w 1364418"/>
              <a:gd name="connsiteY37" fmla="*/ 5125185 h 6858000"/>
              <a:gd name="connsiteX38" fmla="*/ 470719 w 1364418"/>
              <a:gd name="connsiteY38" fmla="*/ 5121884 h 6858000"/>
              <a:gd name="connsiteX39" fmla="*/ 477755 w 1364418"/>
              <a:gd name="connsiteY39" fmla="*/ 5067850 h 6858000"/>
              <a:gd name="connsiteX40" fmla="*/ 480486 w 1364418"/>
              <a:gd name="connsiteY40" fmla="*/ 5060861 h 6858000"/>
              <a:gd name="connsiteX41" fmla="*/ 477190 w 1364418"/>
              <a:gd name="connsiteY41" fmla="*/ 5034192 h 6858000"/>
              <a:gd name="connsiteX42" fmla="*/ 478744 w 1364418"/>
              <a:gd name="connsiteY42" fmla="*/ 4993030 h 6858000"/>
              <a:gd name="connsiteX43" fmla="*/ 485653 w 1364418"/>
              <a:gd name="connsiteY43" fmla="*/ 4946844 h 6858000"/>
              <a:gd name="connsiteX44" fmla="*/ 481509 w 1364418"/>
              <a:gd name="connsiteY44" fmla="*/ 4932692 h 6858000"/>
              <a:gd name="connsiteX45" fmla="*/ 496912 w 1364418"/>
              <a:gd name="connsiteY45" fmla="*/ 4858827 h 6858000"/>
              <a:gd name="connsiteX46" fmla="*/ 502815 w 1364418"/>
              <a:gd name="connsiteY46" fmla="*/ 4821170 h 6858000"/>
              <a:gd name="connsiteX47" fmla="*/ 507548 w 1364418"/>
              <a:gd name="connsiteY47" fmla="*/ 4780965 h 6858000"/>
              <a:gd name="connsiteX48" fmla="*/ 508841 w 1364418"/>
              <a:gd name="connsiteY48" fmla="*/ 4750867 h 6858000"/>
              <a:gd name="connsiteX49" fmla="*/ 506648 w 1364418"/>
              <a:gd name="connsiteY49" fmla="*/ 4690749 h 6858000"/>
              <a:gd name="connsiteX50" fmla="*/ 502128 w 1364418"/>
              <a:gd name="connsiteY50" fmla="*/ 4584173 h 6858000"/>
              <a:gd name="connsiteX51" fmla="*/ 497211 w 1364418"/>
              <a:gd name="connsiteY51" fmla="*/ 4444346 h 6858000"/>
              <a:gd name="connsiteX52" fmla="*/ 493776 w 1364418"/>
              <a:gd name="connsiteY52" fmla="*/ 4375228 h 6858000"/>
              <a:gd name="connsiteX53" fmla="*/ 474429 w 1364418"/>
              <a:gd name="connsiteY53" fmla="*/ 4214165 h 6858000"/>
              <a:gd name="connsiteX54" fmla="*/ 478502 w 1364418"/>
              <a:gd name="connsiteY54" fmla="*/ 4090296 h 6858000"/>
              <a:gd name="connsiteX55" fmla="*/ 463758 w 1364418"/>
              <a:gd name="connsiteY55" fmla="*/ 4033999 h 6858000"/>
              <a:gd name="connsiteX56" fmla="*/ 464907 w 1364418"/>
              <a:gd name="connsiteY56" fmla="*/ 4031933 h 6858000"/>
              <a:gd name="connsiteX57" fmla="*/ 463483 w 1364418"/>
              <a:gd name="connsiteY57" fmla="*/ 4013953 h 6858000"/>
              <a:gd name="connsiteX58" fmla="*/ 449778 w 1364418"/>
              <a:gd name="connsiteY58" fmla="*/ 3974753 h 6858000"/>
              <a:gd name="connsiteX59" fmla="*/ 451376 w 1364418"/>
              <a:gd name="connsiteY59" fmla="*/ 3969950 h 6858000"/>
              <a:gd name="connsiteX60" fmla="*/ 444798 w 1364418"/>
              <a:gd name="connsiteY60" fmla="*/ 3933779 h 6858000"/>
              <a:gd name="connsiteX61" fmla="*/ 446129 w 1364418"/>
              <a:gd name="connsiteY61" fmla="*/ 3933093 h 6858000"/>
              <a:gd name="connsiteX62" fmla="*/ 450483 w 1364418"/>
              <a:gd name="connsiteY62" fmla="*/ 3922082 h 6858000"/>
              <a:gd name="connsiteX63" fmla="*/ 455561 w 1364418"/>
              <a:gd name="connsiteY63" fmla="*/ 3901461 h 6858000"/>
              <a:gd name="connsiteX64" fmla="*/ 478155 w 1364418"/>
              <a:gd name="connsiteY64" fmla="*/ 3813873 h 6858000"/>
              <a:gd name="connsiteX65" fmla="*/ 477580 w 1364418"/>
              <a:gd name="connsiteY65" fmla="*/ 3806161 h 6858000"/>
              <a:gd name="connsiteX66" fmla="*/ 477887 w 1364418"/>
              <a:gd name="connsiteY66" fmla="*/ 3805957 h 6858000"/>
              <a:gd name="connsiteX67" fmla="*/ 477914 w 1364418"/>
              <a:gd name="connsiteY67" fmla="*/ 3797724 h 6858000"/>
              <a:gd name="connsiteX68" fmla="*/ 476529 w 1364418"/>
              <a:gd name="connsiteY68" fmla="*/ 3792098 h 6858000"/>
              <a:gd name="connsiteX69" fmla="*/ 475413 w 1364418"/>
              <a:gd name="connsiteY69" fmla="*/ 3777135 h 6858000"/>
              <a:gd name="connsiteX70" fmla="*/ 477146 w 1364418"/>
              <a:gd name="connsiteY70" fmla="*/ 3771656 h 6858000"/>
              <a:gd name="connsiteX71" fmla="*/ 480889 w 1364418"/>
              <a:gd name="connsiteY71" fmla="*/ 3769007 h 6858000"/>
              <a:gd name="connsiteX72" fmla="*/ 480355 w 1364418"/>
              <a:gd name="connsiteY72" fmla="*/ 3767709 h 6858000"/>
              <a:gd name="connsiteX73" fmla="*/ 489051 w 1364418"/>
              <a:gd name="connsiteY73" fmla="*/ 3738082 h 6858000"/>
              <a:gd name="connsiteX74" fmla="*/ 496397 w 1364418"/>
              <a:gd name="connsiteY74" fmla="*/ 3673397 h 6858000"/>
              <a:gd name="connsiteX75" fmla="*/ 495693 w 1364418"/>
              <a:gd name="connsiteY75" fmla="*/ 3637109 h 6858000"/>
              <a:gd name="connsiteX76" fmla="*/ 499136 w 1364418"/>
              <a:gd name="connsiteY76" fmla="*/ 3536883 h 6858000"/>
              <a:gd name="connsiteX77" fmla="*/ 506674 w 1364418"/>
              <a:gd name="connsiteY77" fmla="*/ 3435652 h 6858000"/>
              <a:gd name="connsiteX78" fmla="*/ 508345 w 1364418"/>
              <a:gd name="connsiteY78" fmla="*/ 3307769 h 6858000"/>
              <a:gd name="connsiteX79" fmla="*/ 525908 w 1364418"/>
              <a:gd name="connsiteY79" fmla="*/ 3250522 h 6858000"/>
              <a:gd name="connsiteX80" fmla="*/ 526333 w 1364418"/>
              <a:gd name="connsiteY80" fmla="*/ 3229163 h 6858000"/>
              <a:gd name="connsiteX81" fmla="*/ 528156 w 1364418"/>
              <a:gd name="connsiteY81" fmla="*/ 3217217 h 6858000"/>
              <a:gd name="connsiteX82" fmla="*/ 514991 w 1364418"/>
              <a:gd name="connsiteY82" fmla="*/ 3183755 h 6858000"/>
              <a:gd name="connsiteX83" fmla="*/ 515492 w 1364418"/>
              <a:gd name="connsiteY83" fmla="*/ 3178642 h 6858000"/>
              <a:gd name="connsiteX84" fmla="*/ 503092 w 1364418"/>
              <a:gd name="connsiteY84" fmla="*/ 3158586 h 6858000"/>
              <a:gd name="connsiteX85" fmla="*/ 488277 w 1364418"/>
              <a:gd name="connsiteY85" fmla="*/ 3129034 h 6858000"/>
              <a:gd name="connsiteX86" fmla="*/ 488942 w 1364418"/>
              <a:gd name="connsiteY86" fmla="*/ 3126682 h 6858000"/>
              <a:gd name="connsiteX87" fmla="*/ 479810 w 1364418"/>
              <a:gd name="connsiteY87" fmla="*/ 3114519 h 6858000"/>
              <a:gd name="connsiteX88" fmla="*/ 466419 w 1364418"/>
              <a:gd name="connsiteY88" fmla="*/ 3106272 h 6858000"/>
              <a:gd name="connsiteX89" fmla="*/ 439149 w 1364418"/>
              <a:gd name="connsiteY89" fmla="*/ 2958185 h 6858000"/>
              <a:gd name="connsiteX90" fmla="*/ 381763 w 1364418"/>
              <a:gd name="connsiteY90" fmla="*/ 2762989 h 6858000"/>
              <a:gd name="connsiteX91" fmla="*/ 330681 w 1364418"/>
              <a:gd name="connsiteY91" fmla="*/ 2554718 h 6858000"/>
              <a:gd name="connsiteX92" fmla="*/ 310775 w 1364418"/>
              <a:gd name="connsiteY92" fmla="*/ 2485734 h 6858000"/>
              <a:gd name="connsiteX93" fmla="*/ 301498 w 1364418"/>
              <a:gd name="connsiteY93" fmla="*/ 2447068 h 6858000"/>
              <a:gd name="connsiteX94" fmla="*/ 288459 w 1364418"/>
              <a:gd name="connsiteY94" fmla="*/ 2425819 h 6858000"/>
              <a:gd name="connsiteX95" fmla="*/ 294458 w 1364418"/>
              <a:gd name="connsiteY95" fmla="*/ 2402874 h 6858000"/>
              <a:gd name="connsiteX96" fmla="*/ 297070 w 1364418"/>
              <a:gd name="connsiteY96" fmla="*/ 2381443 h 6858000"/>
              <a:gd name="connsiteX97" fmla="*/ 273399 w 1364418"/>
              <a:gd name="connsiteY97" fmla="*/ 2261920 h 6858000"/>
              <a:gd name="connsiteX98" fmla="*/ 263286 w 1364418"/>
              <a:gd name="connsiteY98" fmla="*/ 2195378 h 6858000"/>
              <a:gd name="connsiteX99" fmla="*/ 247503 w 1364418"/>
              <a:gd name="connsiteY99" fmla="*/ 2155135 h 6858000"/>
              <a:gd name="connsiteX100" fmla="*/ 244961 w 1364418"/>
              <a:gd name="connsiteY100" fmla="*/ 2118008 h 6858000"/>
              <a:gd name="connsiteX101" fmla="*/ 245954 w 1364418"/>
              <a:gd name="connsiteY101" fmla="*/ 2050531 h 6858000"/>
              <a:gd name="connsiteX102" fmla="*/ 237760 w 1364418"/>
              <a:gd name="connsiteY102" fmla="*/ 1963269 h 6858000"/>
              <a:gd name="connsiteX103" fmla="*/ 218938 w 1364418"/>
              <a:gd name="connsiteY103" fmla="*/ 1906352 h 6858000"/>
              <a:gd name="connsiteX104" fmla="*/ 195495 w 1364418"/>
              <a:gd name="connsiteY104" fmla="*/ 1861531 h 6858000"/>
              <a:gd name="connsiteX105" fmla="*/ 149294 w 1364418"/>
              <a:gd name="connsiteY105" fmla="*/ 1732919 h 6858000"/>
              <a:gd name="connsiteX106" fmla="*/ 121605 w 1364418"/>
              <a:gd name="connsiteY106" fmla="*/ 1663540 h 6858000"/>
              <a:gd name="connsiteX107" fmla="*/ 120731 w 1364418"/>
              <a:gd name="connsiteY107" fmla="*/ 1615777 h 6858000"/>
              <a:gd name="connsiteX108" fmla="*/ 101526 w 1364418"/>
              <a:gd name="connsiteY108" fmla="*/ 1563678 h 6858000"/>
              <a:gd name="connsiteX109" fmla="*/ 114606 w 1364418"/>
              <a:gd name="connsiteY109" fmla="*/ 1519474 h 6858000"/>
              <a:gd name="connsiteX110" fmla="*/ 107348 w 1364418"/>
              <a:gd name="connsiteY110" fmla="*/ 1477995 h 6858000"/>
              <a:gd name="connsiteX111" fmla="*/ 93433 w 1364418"/>
              <a:gd name="connsiteY111" fmla="*/ 1373769 h 6858000"/>
              <a:gd name="connsiteX112" fmla="*/ 101740 w 1364418"/>
              <a:gd name="connsiteY112" fmla="*/ 1307086 h 6858000"/>
              <a:gd name="connsiteX113" fmla="*/ 102928 w 1364418"/>
              <a:gd name="connsiteY113" fmla="*/ 1189033 h 6858000"/>
              <a:gd name="connsiteX114" fmla="*/ 107613 w 1364418"/>
              <a:gd name="connsiteY114" fmla="*/ 1168288 h 6858000"/>
              <a:gd name="connsiteX115" fmla="*/ 99895 w 1364418"/>
              <a:gd name="connsiteY115" fmla="*/ 1142577 h 6858000"/>
              <a:gd name="connsiteX116" fmla="*/ 89201 w 1364418"/>
              <a:gd name="connsiteY116" fmla="*/ 1088484 h 6858000"/>
              <a:gd name="connsiteX117" fmla="*/ 77937 w 1364418"/>
              <a:gd name="connsiteY117" fmla="*/ 1016103 h 6858000"/>
              <a:gd name="connsiteX118" fmla="*/ 79393 w 1364418"/>
              <a:gd name="connsiteY118" fmla="*/ 954054 h 6858000"/>
              <a:gd name="connsiteX119" fmla="*/ 90309 w 1364418"/>
              <a:gd name="connsiteY119" fmla="*/ 921368 h 6858000"/>
              <a:gd name="connsiteX120" fmla="*/ 74258 w 1364418"/>
              <a:gd name="connsiteY120" fmla="*/ 896999 h 6858000"/>
              <a:gd name="connsiteX121" fmla="*/ 43666 w 1364418"/>
              <a:gd name="connsiteY121" fmla="*/ 821517 h 6858000"/>
              <a:gd name="connsiteX122" fmla="*/ 22616 w 1364418"/>
              <a:gd name="connsiteY122" fmla="*/ 751353 h 6858000"/>
              <a:gd name="connsiteX123" fmla="*/ 22174 w 1364418"/>
              <a:gd name="connsiteY123" fmla="*/ 721230 h 6858000"/>
              <a:gd name="connsiteX124" fmla="*/ 7845 w 1364418"/>
              <a:gd name="connsiteY124" fmla="*/ 681659 h 6858000"/>
              <a:gd name="connsiteX125" fmla="*/ 31306 w 1364418"/>
              <a:gd name="connsiteY125" fmla="*/ 619315 h 6858000"/>
              <a:gd name="connsiteX126" fmla="*/ 15184 w 1364418"/>
              <a:gd name="connsiteY126" fmla="*/ 585934 h 6858000"/>
              <a:gd name="connsiteX127" fmla="*/ 22258 w 1364418"/>
              <a:gd name="connsiteY127" fmla="*/ 538948 h 6858000"/>
              <a:gd name="connsiteX128" fmla="*/ 26166 w 1364418"/>
              <a:gd name="connsiteY128" fmla="*/ 525163 h 6858000"/>
              <a:gd name="connsiteX129" fmla="*/ 52290 w 1364418"/>
              <a:gd name="connsiteY129" fmla="*/ 446567 h 6858000"/>
              <a:gd name="connsiteX130" fmla="*/ 51538 w 1364418"/>
              <a:gd name="connsiteY130" fmla="*/ 393828 h 6858000"/>
              <a:gd name="connsiteX131" fmla="*/ 51368 w 1364418"/>
              <a:gd name="connsiteY131" fmla="*/ 353137 h 6858000"/>
              <a:gd name="connsiteX132" fmla="*/ 55970 w 1364418"/>
              <a:gd name="connsiteY132" fmla="*/ 321428 h 6858000"/>
              <a:gd name="connsiteX133" fmla="*/ 57061 w 1364418"/>
              <a:gd name="connsiteY133" fmla="*/ 275771 h 6858000"/>
              <a:gd name="connsiteX134" fmla="*/ 74088 w 1364418"/>
              <a:gd name="connsiteY134" fmla="*/ 212860 h 6858000"/>
              <a:gd name="connsiteX135" fmla="*/ 65798 w 1364418"/>
              <a:gd name="connsiteY135" fmla="*/ 144983 h 6858000"/>
              <a:gd name="connsiteX136" fmla="*/ 78082 w 1364418"/>
              <a:gd name="connsiteY136" fmla="*/ 55288 h 6858000"/>
              <a:gd name="connsiteX137" fmla="*/ 37636 w 1364418"/>
              <a:gd name="connsiteY137"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251033 w 1364418"/>
              <a:gd name="connsiteY8" fmla="*/ 6492130 h 6858000"/>
              <a:gd name="connsiteX9" fmla="*/ 266720 w 1364418"/>
              <a:gd name="connsiteY9" fmla="*/ 6431610 h 6858000"/>
              <a:gd name="connsiteX10" fmla="*/ 310425 w 1364418"/>
              <a:gd name="connsiteY10" fmla="*/ 6379786 h 6858000"/>
              <a:gd name="connsiteX11" fmla="*/ 293648 w 1364418"/>
              <a:gd name="connsiteY11" fmla="*/ 6334727 h 6858000"/>
              <a:gd name="connsiteX12" fmla="*/ 271063 w 1364418"/>
              <a:gd name="connsiteY12" fmla="*/ 6313295 h 6858000"/>
              <a:gd name="connsiteX13" fmla="*/ 278227 w 1364418"/>
              <a:gd name="connsiteY13" fmla="*/ 6280046 h 6858000"/>
              <a:gd name="connsiteX14" fmla="*/ 281226 w 1364418"/>
              <a:gd name="connsiteY14" fmla="*/ 6272987 h 6858000"/>
              <a:gd name="connsiteX15" fmla="*/ 288000 w 1364418"/>
              <a:gd name="connsiteY15" fmla="*/ 6252834 h 6858000"/>
              <a:gd name="connsiteX16" fmla="*/ 265992 w 1364418"/>
              <a:gd name="connsiteY16" fmla="*/ 6202459 h 6858000"/>
              <a:gd name="connsiteX17" fmla="*/ 264790 w 1364418"/>
              <a:gd name="connsiteY17" fmla="*/ 6153037 h 6858000"/>
              <a:gd name="connsiteX18" fmla="*/ 280205 w 1364418"/>
              <a:gd name="connsiteY18" fmla="*/ 6078132 h 6858000"/>
              <a:gd name="connsiteX19" fmla="*/ 267592 w 1364418"/>
              <a:gd name="connsiteY19" fmla="*/ 6028119 h 6858000"/>
              <a:gd name="connsiteX20" fmla="*/ 252821 w 1364418"/>
              <a:gd name="connsiteY20" fmla="*/ 5926735 h 6858000"/>
              <a:gd name="connsiteX21" fmla="*/ 302333 w 1364418"/>
              <a:gd name="connsiteY21" fmla="*/ 5712857 h 6858000"/>
              <a:gd name="connsiteX22" fmla="*/ 332131 w 1364418"/>
              <a:gd name="connsiteY22" fmla="*/ 5660491 h 6858000"/>
              <a:gd name="connsiteX23" fmla="*/ 341254 w 1364418"/>
              <a:gd name="connsiteY23" fmla="*/ 5563435 h 6858000"/>
              <a:gd name="connsiteX24" fmla="*/ 368130 w 1364418"/>
              <a:gd name="connsiteY24" fmla="*/ 5437125 h 6858000"/>
              <a:gd name="connsiteX25" fmla="*/ 381698 w 1364418"/>
              <a:gd name="connsiteY25" fmla="*/ 5396260 h 6858000"/>
              <a:gd name="connsiteX26" fmla="*/ 397679 w 1364418"/>
              <a:gd name="connsiteY26" fmla="*/ 5330009 h 6858000"/>
              <a:gd name="connsiteX27" fmla="*/ 431172 w 1364418"/>
              <a:gd name="connsiteY27" fmla="*/ 5273739 h 6858000"/>
              <a:gd name="connsiteX28" fmla="*/ 440771 w 1364418"/>
              <a:gd name="connsiteY28" fmla="*/ 5241779 h 6858000"/>
              <a:gd name="connsiteX29" fmla="*/ 451997 w 1364418"/>
              <a:gd name="connsiteY29" fmla="*/ 5225268 h 6858000"/>
              <a:gd name="connsiteX30" fmla="*/ 453017 w 1364418"/>
              <a:gd name="connsiteY30" fmla="*/ 5217684 h 6858000"/>
              <a:gd name="connsiteX31" fmla="*/ 460358 w 1364418"/>
              <a:gd name="connsiteY31" fmla="*/ 5193377 h 6858000"/>
              <a:gd name="connsiteX32" fmla="*/ 463661 w 1364418"/>
              <a:gd name="connsiteY32" fmla="*/ 5179288 h 6858000"/>
              <a:gd name="connsiteX33" fmla="*/ 464645 w 1364418"/>
              <a:gd name="connsiteY33" fmla="*/ 5173621 h 6858000"/>
              <a:gd name="connsiteX34" fmla="*/ 460279 w 1364418"/>
              <a:gd name="connsiteY34" fmla="*/ 5159961 h 6858000"/>
              <a:gd name="connsiteX35" fmla="*/ 466956 w 1364418"/>
              <a:gd name="connsiteY35" fmla="*/ 5144295 h 6858000"/>
              <a:gd name="connsiteX36" fmla="*/ 463889 w 1364418"/>
              <a:gd name="connsiteY36" fmla="*/ 5125185 h 6858000"/>
              <a:gd name="connsiteX37" fmla="*/ 470719 w 1364418"/>
              <a:gd name="connsiteY37" fmla="*/ 5121884 h 6858000"/>
              <a:gd name="connsiteX38" fmla="*/ 477755 w 1364418"/>
              <a:gd name="connsiteY38" fmla="*/ 5067850 h 6858000"/>
              <a:gd name="connsiteX39" fmla="*/ 480486 w 1364418"/>
              <a:gd name="connsiteY39" fmla="*/ 5060861 h 6858000"/>
              <a:gd name="connsiteX40" fmla="*/ 477190 w 1364418"/>
              <a:gd name="connsiteY40" fmla="*/ 5034192 h 6858000"/>
              <a:gd name="connsiteX41" fmla="*/ 478744 w 1364418"/>
              <a:gd name="connsiteY41" fmla="*/ 4993030 h 6858000"/>
              <a:gd name="connsiteX42" fmla="*/ 485653 w 1364418"/>
              <a:gd name="connsiteY42" fmla="*/ 4946844 h 6858000"/>
              <a:gd name="connsiteX43" fmla="*/ 481509 w 1364418"/>
              <a:gd name="connsiteY43" fmla="*/ 4932692 h 6858000"/>
              <a:gd name="connsiteX44" fmla="*/ 496912 w 1364418"/>
              <a:gd name="connsiteY44" fmla="*/ 4858827 h 6858000"/>
              <a:gd name="connsiteX45" fmla="*/ 502815 w 1364418"/>
              <a:gd name="connsiteY45" fmla="*/ 4821170 h 6858000"/>
              <a:gd name="connsiteX46" fmla="*/ 507548 w 1364418"/>
              <a:gd name="connsiteY46" fmla="*/ 4780965 h 6858000"/>
              <a:gd name="connsiteX47" fmla="*/ 508841 w 1364418"/>
              <a:gd name="connsiteY47" fmla="*/ 4750867 h 6858000"/>
              <a:gd name="connsiteX48" fmla="*/ 506648 w 1364418"/>
              <a:gd name="connsiteY48" fmla="*/ 4690749 h 6858000"/>
              <a:gd name="connsiteX49" fmla="*/ 502128 w 1364418"/>
              <a:gd name="connsiteY49" fmla="*/ 4584173 h 6858000"/>
              <a:gd name="connsiteX50" fmla="*/ 497211 w 1364418"/>
              <a:gd name="connsiteY50" fmla="*/ 4444346 h 6858000"/>
              <a:gd name="connsiteX51" fmla="*/ 493776 w 1364418"/>
              <a:gd name="connsiteY51" fmla="*/ 4375228 h 6858000"/>
              <a:gd name="connsiteX52" fmla="*/ 474429 w 1364418"/>
              <a:gd name="connsiteY52" fmla="*/ 4214165 h 6858000"/>
              <a:gd name="connsiteX53" fmla="*/ 478502 w 1364418"/>
              <a:gd name="connsiteY53" fmla="*/ 4090296 h 6858000"/>
              <a:gd name="connsiteX54" fmla="*/ 463758 w 1364418"/>
              <a:gd name="connsiteY54" fmla="*/ 4033999 h 6858000"/>
              <a:gd name="connsiteX55" fmla="*/ 464907 w 1364418"/>
              <a:gd name="connsiteY55" fmla="*/ 4031933 h 6858000"/>
              <a:gd name="connsiteX56" fmla="*/ 463483 w 1364418"/>
              <a:gd name="connsiteY56" fmla="*/ 4013953 h 6858000"/>
              <a:gd name="connsiteX57" fmla="*/ 449778 w 1364418"/>
              <a:gd name="connsiteY57" fmla="*/ 3974753 h 6858000"/>
              <a:gd name="connsiteX58" fmla="*/ 451376 w 1364418"/>
              <a:gd name="connsiteY58" fmla="*/ 3969950 h 6858000"/>
              <a:gd name="connsiteX59" fmla="*/ 444798 w 1364418"/>
              <a:gd name="connsiteY59" fmla="*/ 3933779 h 6858000"/>
              <a:gd name="connsiteX60" fmla="*/ 446129 w 1364418"/>
              <a:gd name="connsiteY60" fmla="*/ 3933093 h 6858000"/>
              <a:gd name="connsiteX61" fmla="*/ 450483 w 1364418"/>
              <a:gd name="connsiteY61" fmla="*/ 3922082 h 6858000"/>
              <a:gd name="connsiteX62" fmla="*/ 455561 w 1364418"/>
              <a:gd name="connsiteY62" fmla="*/ 3901461 h 6858000"/>
              <a:gd name="connsiteX63" fmla="*/ 478155 w 1364418"/>
              <a:gd name="connsiteY63" fmla="*/ 3813873 h 6858000"/>
              <a:gd name="connsiteX64" fmla="*/ 477580 w 1364418"/>
              <a:gd name="connsiteY64" fmla="*/ 3806161 h 6858000"/>
              <a:gd name="connsiteX65" fmla="*/ 477887 w 1364418"/>
              <a:gd name="connsiteY65" fmla="*/ 3805957 h 6858000"/>
              <a:gd name="connsiteX66" fmla="*/ 477914 w 1364418"/>
              <a:gd name="connsiteY66" fmla="*/ 3797724 h 6858000"/>
              <a:gd name="connsiteX67" fmla="*/ 476529 w 1364418"/>
              <a:gd name="connsiteY67" fmla="*/ 3792098 h 6858000"/>
              <a:gd name="connsiteX68" fmla="*/ 475413 w 1364418"/>
              <a:gd name="connsiteY68" fmla="*/ 3777135 h 6858000"/>
              <a:gd name="connsiteX69" fmla="*/ 477146 w 1364418"/>
              <a:gd name="connsiteY69" fmla="*/ 3771656 h 6858000"/>
              <a:gd name="connsiteX70" fmla="*/ 480889 w 1364418"/>
              <a:gd name="connsiteY70" fmla="*/ 3769007 h 6858000"/>
              <a:gd name="connsiteX71" fmla="*/ 480355 w 1364418"/>
              <a:gd name="connsiteY71" fmla="*/ 3767709 h 6858000"/>
              <a:gd name="connsiteX72" fmla="*/ 489051 w 1364418"/>
              <a:gd name="connsiteY72" fmla="*/ 3738082 h 6858000"/>
              <a:gd name="connsiteX73" fmla="*/ 496397 w 1364418"/>
              <a:gd name="connsiteY73" fmla="*/ 3673397 h 6858000"/>
              <a:gd name="connsiteX74" fmla="*/ 495693 w 1364418"/>
              <a:gd name="connsiteY74" fmla="*/ 3637109 h 6858000"/>
              <a:gd name="connsiteX75" fmla="*/ 499136 w 1364418"/>
              <a:gd name="connsiteY75" fmla="*/ 3536883 h 6858000"/>
              <a:gd name="connsiteX76" fmla="*/ 506674 w 1364418"/>
              <a:gd name="connsiteY76" fmla="*/ 3435652 h 6858000"/>
              <a:gd name="connsiteX77" fmla="*/ 508345 w 1364418"/>
              <a:gd name="connsiteY77" fmla="*/ 3307769 h 6858000"/>
              <a:gd name="connsiteX78" fmla="*/ 525908 w 1364418"/>
              <a:gd name="connsiteY78" fmla="*/ 3250522 h 6858000"/>
              <a:gd name="connsiteX79" fmla="*/ 526333 w 1364418"/>
              <a:gd name="connsiteY79" fmla="*/ 3229163 h 6858000"/>
              <a:gd name="connsiteX80" fmla="*/ 528156 w 1364418"/>
              <a:gd name="connsiteY80" fmla="*/ 3217217 h 6858000"/>
              <a:gd name="connsiteX81" fmla="*/ 514991 w 1364418"/>
              <a:gd name="connsiteY81" fmla="*/ 3183755 h 6858000"/>
              <a:gd name="connsiteX82" fmla="*/ 515492 w 1364418"/>
              <a:gd name="connsiteY82" fmla="*/ 3178642 h 6858000"/>
              <a:gd name="connsiteX83" fmla="*/ 503092 w 1364418"/>
              <a:gd name="connsiteY83" fmla="*/ 3158586 h 6858000"/>
              <a:gd name="connsiteX84" fmla="*/ 488277 w 1364418"/>
              <a:gd name="connsiteY84" fmla="*/ 3129034 h 6858000"/>
              <a:gd name="connsiteX85" fmla="*/ 488942 w 1364418"/>
              <a:gd name="connsiteY85" fmla="*/ 3126682 h 6858000"/>
              <a:gd name="connsiteX86" fmla="*/ 479810 w 1364418"/>
              <a:gd name="connsiteY86" fmla="*/ 3114519 h 6858000"/>
              <a:gd name="connsiteX87" fmla="*/ 466419 w 1364418"/>
              <a:gd name="connsiteY87" fmla="*/ 3106272 h 6858000"/>
              <a:gd name="connsiteX88" fmla="*/ 439149 w 1364418"/>
              <a:gd name="connsiteY88" fmla="*/ 2958185 h 6858000"/>
              <a:gd name="connsiteX89" fmla="*/ 381763 w 1364418"/>
              <a:gd name="connsiteY89" fmla="*/ 2762989 h 6858000"/>
              <a:gd name="connsiteX90" fmla="*/ 330681 w 1364418"/>
              <a:gd name="connsiteY90" fmla="*/ 2554718 h 6858000"/>
              <a:gd name="connsiteX91" fmla="*/ 310775 w 1364418"/>
              <a:gd name="connsiteY91" fmla="*/ 2485734 h 6858000"/>
              <a:gd name="connsiteX92" fmla="*/ 301498 w 1364418"/>
              <a:gd name="connsiteY92" fmla="*/ 2447068 h 6858000"/>
              <a:gd name="connsiteX93" fmla="*/ 288459 w 1364418"/>
              <a:gd name="connsiteY93" fmla="*/ 2425819 h 6858000"/>
              <a:gd name="connsiteX94" fmla="*/ 294458 w 1364418"/>
              <a:gd name="connsiteY94" fmla="*/ 2402874 h 6858000"/>
              <a:gd name="connsiteX95" fmla="*/ 297070 w 1364418"/>
              <a:gd name="connsiteY95" fmla="*/ 2381443 h 6858000"/>
              <a:gd name="connsiteX96" fmla="*/ 273399 w 1364418"/>
              <a:gd name="connsiteY96" fmla="*/ 2261920 h 6858000"/>
              <a:gd name="connsiteX97" fmla="*/ 263286 w 1364418"/>
              <a:gd name="connsiteY97" fmla="*/ 2195378 h 6858000"/>
              <a:gd name="connsiteX98" fmla="*/ 247503 w 1364418"/>
              <a:gd name="connsiteY98" fmla="*/ 2155135 h 6858000"/>
              <a:gd name="connsiteX99" fmla="*/ 244961 w 1364418"/>
              <a:gd name="connsiteY99" fmla="*/ 2118008 h 6858000"/>
              <a:gd name="connsiteX100" fmla="*/ 245954 w 1364418"/>
              <a:gd name="connsiteY100" fmla="*/ 2050531 h 6858000"/>
              <a:gd name="connsiteX101" fmla="*/ 237760 w 1364418"/>
              <a:gd name="connsiteY101" fmla="*/ 1963269 h 6858000"/>
              <a:gd name="connsiteX102" fmla="*/ 218938 w 1364418"/>
              <a:gd name="connsiteY102" fmla="*/ 1906352 h 6858000"/>
              <a:gd name="connsiteX103" fmla="*/ 195495 w 1364418"/>
              <a:gd name="connsiteY103" fmla="*/ 1861531 h 6858000"/>
              <a:gd name="connsiteX104" fmla="*/ 149294 w 1364418"/>
              <a:gd name="connsiteY104" fmla="*/ 1732919 h 6858000"/>
              <a:gd name="connsiteX105" fmla="*/ 121605 w 1364418"/>
              <a:gd name="connsiteY105" fmla="*/ 1663540 h 6858000"/>
              <a:gd name="connsiteX106" fmla="*/ 120731 w 1364418"/>
              <a:gd name="connsiteY106" fmla="*/ 1615777 h 6858000"/>
              <a:gd name="connsiteX107" fmla="*/ 101526 w 1364418"/>
              <a:gd name="connsiteY107" fmla="*/ 1563678 h 6858000"/>
              <a:gd name="connsiteX108" fmla="*/ 114606 w 1364418"/>
              <a:gd name="connsiteY108" fmla="*/ 1519474 h 6858000"/>
              <a:gd name="connsiteX109" fmla="*/ 107348 w 1364418"/>
              <a:gd name="connsiteY109" fmla="*/ 1477995 h 6858000"/>
              <a:gd name="connsiteX110" fmla="*/ 93433 w 1364418"/>
              <a:gd name="connsiteY110" fmla="*/ 1373769 h 6858000"/>
              <a:gd name="connsiteX111" fmla="*/ 101740 w 1364418"/>
              <a:gd name="connsiteY111" fmla="*/ 1307086 h 6858000"/>
              <a:gd name="connsiteX112" fmla="*/ 102928 w 1364418"/>
              <a:gd name="connsiteY112" fmla="*/ 1189033 h 6858000"/>
              <a:gd name="connsiteX113" fmla="*/ 107613 w 1364418"/>
              <a:gd name="connsiteY113" fmla="*/ 1168288 h 6858000"/>
              <a:gd name="connsiteX114" fmla="*/ 99895 w 1364418"/>
              <a:gd name="connsiteY114" fmla="*/ 1142577 h 6858000"/>
              <a:gd name="connsiteX115" fmla="*/ 89201 w 1364418"/>
              <a:gd name="connsiteY115" fmla="*/ 1088484 h 6858000"/>
              <a:gd name="connsiteX116" fmla="*/ 77937 w 1364418"/>
              <a:gd name="connsiteY116" fmla="*/ 1016103 h 6858000"/>
              <a:gd name="connsiteX117" fmla="*/ 79393 w 1364418"/>
              <a:gd name="connsiteY117" fmla="*/ 954054 h 6858000"/>
              <a:gd name="connsiteX118" fmla="*/ 90309 w 1364418"/>
              <a:gd name="connsiteY118" fmla="*/ 921368 h 6858000"/>
              <a:gd name="connsiteX119" fmla="*/ 74258 w 1364418"/>
              <a:gd name="connsiteY119" fmla="*/ 896999 h 6858000"/>
              <a:gd name="connsiteX120" fmla="*/ 43666 w 1364418"/>
              <a:gd name="connsiteY120" fmla="*/ 821517 h 6858000"/>
              <a:gd name="connsiteX121" fmla="*/ 22616 w 1364418"/>
              <a:gd name="connsiteY121" fmla="*/ 751353 h 6858000"/>
              <a:gd name="connsiteX122" fmla="*/ 22174 w 1364418"/>
              <a:gd name="connsiteY122" fmla="*/ 721230 h 6858000"/>
              <a:gd name="connsiteX123" fmla="*/ 7845 w 1364418"/>
              <a:gd name="connsiteY123" fmla="*/ 681659 h 6858000"/>
              <a:gd name="connsiteX124" fmla="*/ 31306 w 1364418"/>
              <a:gd name="connsiteY124" fmla="*/ 619315 h 6858000"/>
              <a:gd name="connsiteX125" fmla="*/ 15184 w 1364418"/>
              <a:gd name="connsiteY125" fmla="*/ 585934 h 6858000"/>
              <a:gd name="connsiteX126" fmla="*/ 22258 w 1364418"/>
              <a:gd name="connsiteY126" fmla="*/ 538948 h 6858000"/>
              <a:gd name="connsiteX127" fmla="*/ 26166 w 1364418"/>
              <a:gd name="connsiteY127" fmla="*/ 525163 h 6858000"/>
              <a:gd name="connsiteX128" fmla="*/ 52290 w 1364418"/>
              <a:gd name="connsiteY128" fmla="*/ 446567 h 6858000"/>
              <a:gd name="connsiteX129" fmla="*/ 51538 w 1364418"/>
              <a:gd name="connsiteY129" fmla="*/ 393828 h 6858000"/>
              <a:gd name="connsiteX130" fmla="*/ 51368 w 1364418"/>
              <a:gd name="connsiteY130" fmla="*/ 353137 h 6858000"/>
              <a:gd name="connsiteX131" fmla="*/ 55970 w 1364418"/>
              <a:gd name="connsiteY131" fmla="*/ 321428 h 6858000"/>
              <a:gd name="connsiteX132" fmla="*/ 57061 w 1364418"/>
              <a:gd name="connsiteY132" fmla="*/ 275771 h 6858000"/>
              <a:gd name="connsiteX133" fmla="*/ 74088 w 1364418"/>
              <a:gd name="connsiteY133" fmla="*/ 212860 h 6858000"/>
              <a:gd name="connsiteX134" fmla="*/ 65798 w 1364418"/>
              <a:gd name="connsiteY134" fmla="*/ 144983 h 6858000"/>
              <a:gd name="connsiteX135" fmla="*/ 78082 w 1364418"/>
              <a:gd name="connsiteY135" fmla="*/ 55288 h 6858000"/>
              <a:gd name="connsiteX136" fmla="*/ 37636 w 1364418"/>
              <a:gd name="connsiteY136"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251033 w 1364418"/>
              <a:gd name="connsiteY8" fmla="*/ 6492130 h 6858000"/>
              <a:gd name="connsiteX9" fmla="*/ 266720 w 1364418"/>
              <a:gd name="connsiteY9" fmla="*/ 6431610 h 6858000"/>
              <a:gd name="connsiteX10" fmla="*/ 310425 w 1364418"/>
              <a:gd name="connsiteY10" fmla="*/ 6379786 h 6858000"/>
              <a:gd name="connsiteX11" fmla="*/ 293648 w 1364418"/>
              <a:gd name="connsiteY11" fmla="*/ 6334727 h 6858000"/>
              <a:gd name="connsiteX12" fmla="*/ 271063 w 1364418"/>
              <a:gd name="connsiteY12" fmla="*/ 6313295 h 6858000"/>
              <a:gd name="connsiteX13" fmla="*/ 278227 w 1364418"/>
              <a:gd name="connsiteY13" fmla="*/ 6280046 h 6858000"/>
              <a:gd name="connsiteX14" fmla="*/ 281226 w 1364418"/>
              <a:gd name="connsiteY14" fmla="*/ 6272987 h 6858000"/>
              <a:gd name="connsiteX15" fmla="*/ 288000 w 1364418"/>
              <a:gd name="connsiteY15" fmla="*/ 6252834 h 6858000"/>
              <a:gd name="connsiteX16" fmla="*/ 265992 w 1364418"/>
              <a:gd name="connsiteY16" fmla="*/ 6202459 h 6858000"/>
              <a:gd name="connsiteX17" fmla="*/ 264790 w 1364418"/>
              <a:gd name="connsiteY17" fmla="*/ 6153037 h 6858000"/>
              <a:gd name="connsiteX18" fmla="*/ 280205 w 1364418"/>
              <a:gd name="connsiteY18" fmla="*/ 6078132 h 6858000"/>
              <a:gd name="connsiteX19" fmla="*/ 267592 w 1364418"/>
              <a:gd name="connsiteY19" fmla="*/ 6028119 h 6858000"/>
              <a:gd name="connsiteX20" fmla="*/ 252821 w 1364418"/>
              <a:gd name="connsiteY20" fmla="*/ 5926735 h 6858000"/>
              <a:gd name="connsiteX21" fmla="*/ 302333 w 1364418"/>
              <a:gd name="connsiteY21" fmla="*/ 5712857 h 6858000"/>
              <a:gd name="connsiteX22" fmla="*/ 332131 w 1364418"/>
              <a:gd name="connsiteY22" fmla="*/ 5660491 h 6858000"/>
              <a:gd name="connsiteX23" fmla="*/ 341254 w 1364418"/>
              <a:gd name="connsiteY23" fmla="*/ 5563435 h 6858000"/>
              <a:gd name="connsiteX24" fmla="*/ 368130 w 1364418"/>
              <a:gd name="connsiteY24" fmla="*/ 5437125 h 6858000"/>
              <a:gd name="connsiteX25" fmla="*/ 381698 w 1364418"/>
              <a:gd name="connsiteY25" fmla="*/ 5396260 h 6858000"/>
              <a:gd name="connsiteX26" fmla="*/ 397679 w 1364418"/>
              <a:gd name="connsiteY26" fmla="*/ 5330009 h 6858000"/>
              <a:gd name="connsiteX27" fmla="*/ 431172 w 1364418"/>
              <a:gd name="connsiteY27" fmla="*/ 5273739 h 6858000"/>
              <a:gd name="connsiteX28" fmla="*/ 440771 w 1364418"/>
              <a:gd name="connsiteY28" fmla="*/ 5241779 h 6858000"/>
              <a:gd name="connsiteX29" fmla="*/ 451997 w 1364418"/>
              <a:gd name="connsiteY29" fmla="*/ 5225268 h 6858000"/>
              <a:gd name="connsiteX30" fmla="*/ 453017 w 1364418"/>
              <a:gd name="connsiteY30" fmla="*/ 5217684 h 6858000"/>
              <a:gd name="connsiteX31" fmla="*/ 460358 w 1364418"/>
              <a:gd name="connsiteY31" fmla="*/ 5193377 h 6858000"/>
              <a:gd name="connsiteX32" fmla="*/ 463661 w 1364418"/>
              <a:gd name="connsiteY32" fmla="*/ 5179288 h 6858000"/>
              <a:gd name="connsiteX33" fmla="*/ 464645 w 1364418"/>
              <a:gd name="connsiteY33" fmla="*/ 5173621 h 6858000"/>
              <a:gd name="connsiteX34" fmla="*/ 460279 w 1364418"/>
              <a:gd name="connsiteY34" fmla="*/ 5159961 h 6858000"/>
              <a:gd name="connsiteX35" fmla="*/ 466956 w 1364418"/>
              <a:gd name="connsiteY35" fmla="*/ 5144295 h 6858000"/>
              <a:gd name="connsiteX36" fmla="*/ 463889 w 1364418"/>
              <a:gd name="connsiteY36" fmla="*/ 5125185 h 6858000"/>
              <a:gd name="connsiteX37" fmla="*/ 470719 w 1364418"/>
              <a:gd name="connsiteY37" fmla="*/ 5121884 h 6858000"/>
              <a:gd name="connsiteX38" fmla="*/ 477755 w 1364418"/>
              <a:gd name="connsiteY38" fmla="*/ 5067850 h 6858000"/>
              <a:gd name="connsiteX39" fmla="*/ 480486 w 1364418"/>
              <a:gd name="connsiteY39" fmla="*/ 5060861 h 6858000"/>
              <a:gd name="connsiteX40" fmla="*/ 477190 w 1364418"/>
              <a:gd name="connsiteY40" fmla="*/ 5034192 h 6858000"/>
              <a:gd name="connsiteX41" fmla="*/ 478744 w 1364418"/>
              <a:gd name="connsiteY41" fmla="*/ 4993030 h 6858000"/>
              <a:gd name="connsiteX42" fmla="*/ 485653 w 1364418"/>
              <a:gd name="connsiteY42" fmla="*/ 4946844 h 6858000"/>
              <a:gd name="connsiteX43" fmla="*/ 481509 w 1364418"/>
              <a:gd name="connsiteY43" fmla="*/ 4932692 h 6858000"/>
              <a:gd name="connsiteX44" fmla="*/ 496912 w 1364418"/>
              <a:gd name="connsiteY44" fmla="*/ 4858827 h 6858000"/>
              <a:gd name="connsiteX45" fmla="*/ 502815 w 1364418"/>
              <a:gd name="connsiteY45" fmla="*/ 4821170 h 6858000"/>
              <a:gd name="connsiteX46" fmla="*/ 507548 w 1364418"/>
              <a:gd name="connsiteY46" fmla="*/ 4780965 h 6858000"/>
              <a:gd name="connsiteX47" fmla="*/ 508841 w 1364418"/>
              <a:gd name="connsiteY47" fmla="*/ 4750867 h 6858000"/>
              <a:gd name="connsiteX48" fmla="*/ 506648 w 1364418"/>
              <a:gd name="connsiteY48" fmla="*/ 4690749 h 6858000"/>
              <a:gd name="connsiteX49" fmla="*/ 502128 w 1364418"/>
              <a:gd name="connsiteY49" fmla="*/ 4584173 h 6858000"/>
              <a:gd name="connsiteX50" fmla="*/ 497211 w 1364418"/>
              <a:gd name="connsiteY50" fmla="*/ 4444346 h 6858000"/>
              <a:gd name="connsiteX51" fmla="*/ 493776 w 1364418"/>
              <a:gd name="connsiteY51" fmla="*/ 4375228 h 6858000"/>
              <a:gd name="connsiteX52" fmla="*/ 474429 w 1364418"/>
              <a:gd name="connsiteY52" fmla="*/ 4214165 h 6858000"/>
              <a:gd name="connsiteX53" fmla="*/ 478502 w 1364418"/>
              <a:gd name="connsiteY53" fmla="*/ 4090296 h 6858000"/>
              <a:gd name="connsiteX54" fmla="*/ 463758 w 1364418"/>
              <a:gd name="connsiteY54" fmla="*/ 4033999 h 6858000"/>
              <a:gd name="connsiteX55" fmla="*/ 464907 w 1364418"/>
              <a:gd name="connsiteY55" fmla="*/ 4031933 h 6858000"/>
              <a:gd name="connsiteX56" fmla="*/ 463483 w 1364418"/>
              <a:gd name="connsiteY56" fmla="*/ 4013953 h 6858000"/>
              <a:gd name="connsiteX57" fmla="*/ 449778 w 1364418"/>
              <a:gd name="connsiteY57" fmla="*/ 3974753 h 6858000"/>
              <a:gd name="connsiteX58" fmla="*/ 451376 w 1364418"/>
              <a:gd name="connsiteY58" fmla="*/ 3969950 h 6858000"/>
              <a:gd name="connsiteX59" fmla="*/ 444798 w 1364418"/>
              <a:gd name="connsiteY59" fmla="*/ 3933779 h 6858000"/>
              <a:gd name="connsiteX60" fmla="*/ 446129 w 1364418"/>
              <a:gd name="connsiteY60" fmla="*/ 3933093 h 6858000"/>
              <a:gd name="connsiteX61" fmla="*/ 450483 w 1364418"/>
              <a:gd name="connsiteY61" fmla="*/ 3922082 h 6858000"/>
              <a:gd name="connsiteX62" fmla="*/ 455561 w 1364418"/>
              <a:gd name="connsiteY62" fmla="*/ 3901461 h 6858000"/>
              <a:gd name="connsiteX63" fmla="*/ 478155 w 1364418"/>
              <a:gd name="connsiteY63" fmla="*/ 3813873 h 6858000"/>
              <a:gd name="connsiteX64" fmla="*/ 477580 w 1364418"/>
              <a:gd name="connsiteY64" fmla="*/ 3806161 h 6858000"/>
              <a:gd name="connsiteX65" fmla="*/ 477887 w 1364418"/>
              <a:gd name="connsiteY65" fmla="*/ 3805957 h 6858000"/>
              <a:gd name="connsiteX66" fmla="*/ 477914 w 1364418"/>
              <a:gd name="connsiteY66" fmla="*/ 3797724 h 6858000"/>
              <a:gd name="connsiteX67" fmla="*/ 476529 w 1364418"/>
              <a:gd name="connsiteY67" fmla="*/ 3792098 h 6858000"/>
              <a:gd name="connsiteX68" fmla="*/ 475413 w 1364418"/>
              <a:gd name="connsiteY68" fmla="*/ 3777135 h 6858000"/>
              <a:gd name="connsiteX69" fmla="*/ 477146 w 1364418"/>
              <a:gd name="connsiteY69" fmla="*/ 3771656 h 6858000"/>
              <a:gd name="connsiteX70" fmla="*/ 480889 w 1364418"/>
              <a:gd name="connsiteY70" fmla="*/ 3769007 h 6858000"/>
              <a:gd name="connsiteX71" fmla="*/ 480355 w 1364418"/>
              <a:gd name="connsiteY71" fmla="*/ 3767709 h 6858000"/>
              <a:gd name="connsiteX72" fmla="*/ 489051 w 1364418"/>
              <a:gd name="connsiteY72" fmla="*/ 3738082 h 6858000"/>
              <a:gd name="connsiteX73" fmla="*/ 496397 w 1364418"/>
              <a:gd name="connsiteY73" fmla="*/ 3673397 h 6858000"/>
              <a:gd name="connsiteX74" fmla="*/ 495693 w 1364418"/>
              <a:gd name="connsiteY74" fmla="*/ 3637109 h 6858000"/>
              <a:gd name="connsiteX75" fmla="*/ 499136 w 1364418"/>
              <a:gd name="connsiteY75" fmla="*/ 3536883 h 6858000"/>
              <a:gd name="connsiteX76" fmla="*/ 506674 w 1364418"/>
              <a:gd name="connsiteY76" fmla="*/ 3435652 h 6858000"/>
              <a:gd name="connsiteX77" fmla="*/ 508345 w 1364418"/>
              <a:gd name="connsiteY77" fmla="*/ 3307769 h 6858000"/>
              <a:gd name="connsiteX78" fmla="*/ 525908 w 1364418"/>
              <a:gd name="connsiteY78" fmla="*/ 3250522 h 6858000"/>
              <a:gd name="connsiteX79" fmla="*/ 526333 w 1364418"/>
              <a:gd name="connsiteY79" fmla="*/ 3229163 h 6858000"/>
              <a:gd name="connsiteX80" fmla="*/ 528156 w 1364418"/>
              <a:gd name="connsiteY80" fmla="*/ 3217217 h 6858000"/>
              <a:gd name="connsiteX81" fmla="*/ 514991 w 1364418"/>
              <a:gd name="connsiteY81" fmla="*/ 3183755 h 6858000"/>
              <a:gd name="connsiteX82" fmla="*/ 515492 w 1364418"/>
              <a:gd name="connsiteY82" fmla="*/ 3178642 h 6858000"/>
              <a:gd name="connsiteX83" fmla="*/ 503092 w 1364418"/>
              <a:gd name="connsiteY83" fmla="*/ 3158586 h 6858000"/>
              <a:gd name="connsiteX84" fmla="*/ 488277 w 1364418"/>
              <a:gd name="connsiteY84" fmla="*/ 3129034 h 6858000"/>
              <a:gd name="connsiteX85" fmla="*/ 488942 w 1364418"/>
              <a:gd name="connsiteY85" fmla="*/ 3126682 h 6858000"/>
              <a:gd name="connsiteX86" fmla="*/ 479810 w 1364418"/>
              <a:gd name="connsiteY86" fmla="*/ 3114519 h 6858000"/>
              <a:gd name="connsiteX87" fmla="*/ 466419 w 1364418"/>
              <a:gd name="connsiteY87" fmla="*/ 3106272 h 6858000"/>
              <a:gd name="connsiteX88" fmla="*/ 439149 w 1364418"/>
              <a:gd name="connsiteY88" fmla="*/ 2958185 h 6858000"/>
              <a:gd name="connsiteX89" fmla="*/ 381763 w 1364418"/>
              <a:gd name="connsiteY89" fmla="*/ 2762989 h 6858000"/>
              <a:gd name="connsiteX90" fmla="*/ 330681 w 1364418"/>
              <a:gd name="connsiteY90" fmla="*/ 2554718 h 6858000"/>
              <a:gd name="connsiteX91" fmla="*/ 310775 w 1364418"/>
              <a:gd name="connsiteY91" fmla="*/ 2485734 h 6858000"/>
              <a:gd name="connsiteX92" fmla="*/ 301498 w 1364418"/>
              <a:gd name="connsiteY92" fmla="*/ 2447068 h 6858000"/>
              <a:gd name="connsiteX93" fmla="*/ 288459 w 1364418"/>
              <a:gd name="connsiteY93" fmla="*/ 2425819 h 6858000"/>
              <a:gd name="connsiteX94" fmla="*/ 294458 w 1364418"/>
              <a:gd name="connsiteY94" fmla="*/ 2402874 h 6858000"/>
              <a:gd name="connsiteX95" fmla="*/ 297070 w 1364418"/>
              <a:gd name="connsiteY95" fmla="*/ 2381443 h 6858000"/>
              <a:gd name="connsiteX96" fmla="*/ 273399 w 1364418"/>
              <a:gd name="connsiteY96" fmla="*/ 2261920 h 6858000"/>
              <a:gd name="connsiteX97" fmla="*/ 263286 w 1364418"/>
              <a:gd name="connsiteY97" fmla="*/ 2195378 h 6858000"/>
              <a:gd name="connsiteX98" fmla="*/ 247503 w 1364418"/>
              <a:gd name="connsiteY98" fmla="*/ 2155135 h 6858000"/>
              <a:gd name="connsiteX99" fmla="*/ 244961 w 1364418"/>
              <a:gd name="connsiteY99" fmla="*/ 2118008 h 6858000"/>
              <a:gd name="connsiteX100" fmla="*/ 245954 w 1364418"/>
              <a:gd name="connsiteY100" fmla="*/ 2050531 h 6858000"/>
              <a:gd name="connsiteX101" fmla="*/ 237760 w 1364418"/>
              <a:gd name="connsiteY101" fmla="*/ 1963269 h 6858000"/>
              <a:gd name="connsiteX102" fmla="*/ 218938 w 1364418"/>
              <a:gd name="connsiteY102" fmla="*/ 1906352 h 6858000"/>
              <a:gd name="connsiteX103" fmla="*/ 195495 w 1364418"/>
              <a:gd name="connsiteY103" fmla="*/ 1861531 h 6858000"/>
              <a:gd name="connsiteX104" fmla="*/ 149294 w 1364418"/>
              <a:gd name="connsiteY104" fmla="*/ 1732919 h 6858000"/>
              <a:gd name="connsiteX105" fmla="*/ 121605 w 1364418"/>
              <a:gd name="connsiteY105" fmla="*/ 1663540 h 6858000"/>
              <a:gd name="connsiteX106" fmla="*/ 120731 w 1364418"/>
              <a:gd name="connsiteY106" fmla="*/ 1615777 h 6858000"/>
              <a:gd name="connsiteX107" fmla="*/ 101526 w 1364418"/>
              <a:gd name="connsiteY107" fmla="*/ 1563678 h 6858000"/>
              <a:gd name="connsiteX108" fmla="*/ 114606 w 1364418"/>
              <a:gd name="connsiteY108" fmla="*/ 1519474 h 6858000"/>
              <a:gd name="connsiteX109" fmla="*/ 107348 w 1364418"/>
              <a:gd name="connsiteY109" fmla="*/ 1477995 h 6858000"/>
              <a:gd name="connsiteX110" fmla="*/ 93433 w 1364418"/>
              <a:gd name="connsiteY110" fmla="*/ 1373769 h 6858000"/>
              <a:gd name="connsiteX111" fmla="*/ 101740 w 1364418"/>
              <a:gd name="connsiteY111" fmla="*/ 1307086 h 6858000"/>
              <a:gd name="connsiteX112" fmla="*/ 102928 w 1364418"/>
              <a:gd name="connsiteY112" fmla="*/ 1189033 h 6858000"/>
              <a:gd name="connsiteX113" fmla="*/ 107613 w 1364418"/>
              <a:gd name="connsiteY113" fmla="*/ 1168288 h 6858000"/>
              <a:gd name="connsiteX114" fmla="*/ 99895 w 1364418"/>
              <a:gd name="connsiteY114" fmla="*/ 1142577 h 6858000"/>
              <a:gd name="connsiteX115" fmla="*/ 89201 w 1364418"/>
              <a:gd name="connsiteY115" fmla="*/ 1088484 h 6858000"/>
              <a:gd name="connsiteX116" fmla="*/ 77937 w 1364418"/>
              <a:gd name="connsiteY116" fmla="*/ 1016103 h 6858000"/>
              <a:gd name="connsiteX117" fmla="*/ 79393 w 1364418"/>
              <a:gd name="connsiteY117" fmla="*/ 954054 h 6858000"/>
              <a:gd name="connsiteX118" fmla="*/ 90309 w 1364418"/>
              <a:gd name="connsiteY118" fmla="*/ 921368 h 6858000"/>
              <a:gd name="connsiteX119" fmla="*/ 74258 w 1364418"/>
              <a:gd name="connsiteY119" fmla="*/ 896999 h 6858000"/>
              <a:gd name="connsiteX120" fmla="*/ 43666 w 1364418"/>
              <a:gd name="connsiteY120" fmla="*/ 821517 h 6858000"/>
              <a:gd name="connsiteX121" fmla="*/ 22616 w 1364418"/>
              <a:gd name="connsiteY121" fmla="*/ 751353 h 6858000"/>
              <a:gd name="connsiteX122" fmla="*/ 22174 w 1364418"/>
              <a:gd name="connsiteY122" fmla="*/ 721230 h 6858000"/>
              <a:gd name="connsiteX123" fmla="*/ 7845 w 1364418"/>
              <a:gd name="connsiteY123" fmla="*/ 681659 h 6858000"/>
              <a:gd name="connsiteX124" fmla="*/ 31306 w 1364418"/>
              <a:gd name="connsiteY124" fmla="*/ 619315 h 6858000"/>
              <a:gd name="connsiteX125" fmla="*/ 15184 w 1364418"/>
              <a:gd name="connsiteY125" fmla="*/ 585934 h 6858000"/>
              <a:gd name="connsiteX126" fmla="*/ 22258 w 1364418"/>
              <a:gd name="connsiteY126" fmla="*/ 538948 h 6858000"/>
              <a:gd name="connsiteX127" fmla="*/ 26166 w 1364418"/>
              <a:gd name="connsiteY127" fmla="*/ 525163 h 6858000"/>
              <a:gd name="connsiteX128" fmla="*/ 52290 w 1364418"/>
              <a:gd name="connsiteY128" fmla="*/ 446567 h 6858000"/>
              <a:gd name="connsiteX129" fmla="*/ 51538 w 1364418"/>
              <a:gd name="connsiteY129" fmla="*/ 393828 h 6858000"/>
              <a:gd name="connsiteX130" fmla="*/ 51368 w 1364418"/>
              <a:gd name="connsiteY130" fmla="*/ 353137 h 6858000"/>
              <a:gd name="connsiteX131" fmla="*/ 55970 w 1364418"/>
              <a:gd name="connsiteY131" fmla="*/ 321428 h 6858000"/>
              <a:gd name="connsiteX132" fmla="*/ 57061 w 1364418"/>
              <a:gd name="connsiteY132" fmla="*/ 275771 h 6858000"/>
              <a:gd name="connsiteX133" fmla="*/ 74088 w 1364418"/>
              <a:gd name="connsiteY133" fmla="*/ 212860 h 6858000"/>
              <a:gd name="connsiteX134" fmla="*/ 65798 w 1364418"/>
              <a:gd name="connsiteY134" fmla="*/ 144983 h 6858000"/>
              <a:gd name="connsiteX135" fmla="*/ 78082 w 1364418"/>
              <a:gd name="connsiteY135" fmla="*/ 55288 h 6858000"/>
              <a:gd name="connsiteX136" fmla="*/ 37636 w 1364418"/>
              <a:gd name="connsiteY136"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266720 w 1364418"/>
              <a:gd name="connsiteY8" fmla="*/ 6431610 h 6858000"/>
              <a:gd name="connsiteX9" fmla="*/ 310425 w 1364418"/>
              <a:gd name="connsiteY9" fmla="*/ 6379786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339152 w 1364418"/>
              <a:gd name="connsiteY8" fmla="*/ 6471804 h 6858000"/>
              <a:gd name="connsiteX9" fmla="*/ 310425 w 1364418"/>
              <a:gd name="connsiteY9" fmla="*/ 6379786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149205 w 1364418"/>
              <a:gd name="connsiteY5" fmla="*/ 6737706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8000 w 1364418"/>
              <a:gd name="connsiteY13" fmla="*/ 6252834 h 6858000"/>
              <a:gd name="connsiteX14" fmla="*/ 265992 w 1364418"/>
              <a:gd name="connsiteY14" fmla="*/ 6202459 h 6858000"/>
              <a:gd name="connsiteX15" fmla="*/ 264790 w 1364418"/>
              <a:gd name="connsiteY15" fmla="*/ 6153037 h 6858000"/>
              <a:gd name="connsiteX16" fmla="*/ 280205 w 1364418"/>
              <a:gd name="connsiteY16" fmla="*/ 6078132 h 6858000"/>
              <a:gd name="connsiteX17" fmla="*/ 267592 w 1364418"/>
              <a:gd name="connsiteY17" fmla="*/ 6028119 h 6858000"/>
              <a:gd name="connsiteX18" fmla="*/ 252821 w 1364418"/>
              <a:gd name="connsiteY18" fmla="*/ 5926735 h 6858000"/>
              <a:gd name="connsiteX19" fmla="*/ 302333 w 1364418"/>
              <a:gd name="connsiteY19" fmla="*/ 5712857 h 6858000"/>
              <a:gd name="connsiteX20" fmla="*/ 332131 w 1364418"/>
              <a:gd name="connsiteY20" fmla="*/ 5660491 h 6858000"/>
              <a:gd name="connsiteX21" fmla="*/ 341254 w 1364418"/>
              <a:gd name="connsiteY21" fmla="*/ 5563435 h 6858000"/>
              <a:gd name="connsiteX22" fmla="*/ 368130 w 1364418"/>
              <a:gd name="connsiteY22" fmla="*/ 5437125 h 6858000"/>
              <a:gd name="connsiteX23" fmla="*/ 381698 w 1364418"/>
              <a:gd name="connsiteY23" fmla="*/ 5396260 h 6858000"/>
              <a:gd name="connsiteX24" fmla="*/ 397679 w 1364418"/>
              <a:gd name="connsiteY24" fmla="*/ 5330009 h 6858000"/>
              <a:gd name="connsiteX25" fmla="*/ 431172 w 1364418"/>
              <a:gd name="connsiteY25" fmla="*/ 5273739 h 6858000"/>
              <a:gd name="connsiteX26" fmla="*/ 440771 w 1364418"/>
              <a:gd name="connsiteY26" fmla="*/ 5241779 h 6858000"/>
              <a:gd name="connsiteX27" fmla="*/ 451997 w 1364418"/>
              <a:gd name="connsiteY27" fmla="*/ 5225268 h 6858000"/>
              <a:gd name="connsiteX28" fmla="*/ 453017 w 1364418"/>
              <a:gd name="connsiteY28" fmla="*/ 5217684 h 6858000"/>
              <a:gd name="connsiteX29" fmla="*/ 460358 w 1364418"/>
              <a:gd name="connsiteY29" fmla="*/ 5193377 h 6858000"/>
              <a:gd name="connsiteX30" fmla="*/ 463661 w 1364418"/>
              <a:gd name="connsiteY30" fmla="*/ 5179288 h 6858000"/>
              <a:gd name="connsiteX31" fmla="*/ 464645 w 1364418"/>
              <a:gd name="connsiteY31" fmla="*/ 5173621 h 6858000"/>
              <a:gd name="connsiteX32" fmla="*/ 460279 w 1364418"/>
              <a:gd name="connsiteY32" fmla="*/ 5159961 h 6858000"/>
              <a:gd name="connsiteX33" fmla="*/ 466956 w 1364418"/>
              <a:gd name="connsiteY33" fmla="*/ 5144295 h 6858000"/>
              <a:gd name="connsiteX34" fmla="*/ 463889 w 1364418"/>
              <a:gd name="connsiteY34" fmla="*/ 5125185 h 6858000"/>
              <a:gd name="connsiteX35" fmla="*/ 470719 w 1364418"/>
              <a:gd name="connsiteY35" fmla="*/ 5121884 h 6858000"/>
              <a:gd name="connsiteX36" fmla="*/ 477755 w 1364418"/>
              <a:gd name="connsiteY36" fmla="*/ 5067850 h 6858000"/>
              <a:gd name="connsiteX37" fmla="*/ 480486 w 1364418"/>
              <a:gd name="connsiteY37" fmla="*/ 5060861 h 6858000"/>
              <a:gd name="connsiteX38" fmla="*/ 477190 w 1364418"/>
              <a:gd name="connsiteY38" fmla="*/ 5034192 h 6858000"/>
              <a:gd name="connsiteX39" fmla="*/ 478744 w 1364418"/>
              <a:gd name="connsiteY39" fmla="*/ 4993030 h 6858000"/>
              <a:gd name="connsiteX40" fmla="*/ 485653 w 1364418"/>
              <a:gd name="connsiteY40" fmla="*/ 4946844 h 6858000"/>
              <a:gd name="connsiteX41" fmla="*/ 481509 w 1364418"/>
              <a:gd name="connsiteY41" fmla="*/ 4932692 h 6858000"/>
              <a:gd name="connsiteX42" fmla="*/ 496912 w 1364418"/>
              <a:gd name="connsiteY42" fmla="*/ 4858827 h 6858000"/>
              <a:gd name="connsiteX43" fmla="*/ 502815 w 1364418"/>
              <a:gd name="connsiteY43" fmla="*/ 4821170 h 6858000"/>
              <a:gd name="connsiteX44" fmla="*/ 507548 w 1364418"/>
              <a:gd name="connsiteY44" fmla="*/ 4780965 h 6858000"/>
              <a:gd name="connsiteX45" fmla="*/ 508841 w 1364418"/>
              <a:gd name="connsiteY45" fmla="*/ 4750867 h 6858000"/>
              <a:gd name="connsiteX46" fmla="*/ 506648 w 1364418"/>
              <a:gd name="connsiteY46" fmla="*/ 4690749 h 6858000"/>
              <a:gd name="connsiteX47" fmla="*/ 502128 w 1364418"/>
              <a:gd name="connsiteY47" fmla="*/ 4584173 h 6858000"/>
              <a:gd name="connsiteX48" fmla="*/ 497211 w 1364418"/>
              <a:gd name="connsiteY48" fmla="*/ 4444346 h 6858000"/>
              <a:gd name="connsiteX49" fmla="*/ 493776 w 1364418"/>
              <a:gd name="connsiteY49" fmla="*/ 4375228 h 6858000"/>
              <a:gd name="connsiteX50" fmla="*/ 474429 w 1364418"/>
              <a:gd name="connsiteY50" fmla="*/ 4214165 h 6858000"/>
              <a:gd name="connsiteX51" fmla="*/ 478502 w 1364418"/>
              <a:gd name="connsiteY51" fmla="*/ 4090296 h 6858000"/>
              <a:gd name="connsiteX52" fmla="*/ 463758 w 1364418"/>
              <a:gd name="connsiteY52" fmla="*/ 4033999 h 6858000"/>
              <a:gd name="connsiteX53" fmla="*/ 464907 w 1364418"/>
              <a:gd name="connsiteY53" fmla="*/ 4031933 h 6858000"/>
              <a:gd name="connsiteX54" fmla="*/ 463483 w 1364418"/>
              <a:gd name="connsiteY54" fmla="*/ 4013953 h 6858000"/>
              <a:gd name="connsiteX55" fmla="*/ 449778 w 1364418"/>
              <a:gd name="connsiteY55" fmla="*/ 3974753 h 6858000"/>
              <a:gd name="connsiteX56" fmla="*/ 451376 w 1364418"/>
              <a:gd name="connsiteY56" fmla="*/ 3969950 h 6858000"/>
              <a:gd name="connsiteX57" fmla="*/ 444798 w 1364418"/>
              <a:gd name="connsiteY57" fmla="*/ 3933779 h 6858000"/>
              <a:gd name="connsiteX58" fmla="*/ 446129 w 1364418"/>
              <a:gd name="connsiteY58" fmla="*/ 3933093 h 6858000"/>
              <a:gd name="connsiteX59" fmla="*/ 450483 w 1364418"/>
              <a:gd name="connsiteY59" fmla="*/ 3922082 h 6858000"/>
              <a:gd name="connsiteX60" fmla="*/ 455561 w 1364418"/>
              <a:gd name="connsiteY60" fmla="*/ 3901461 h 6858000"/>
              <a:gd name="connsiteX61" fmla="*/ 478155 w 1364418"/>
              <a:gd name="connsiteY61" fmla="*/ 3813873 h 6858000"/>
              <a:gd name="connsiteX62" fmla="*/ 477580 w 1364418"/>
              <a:gd name="connsiteY62" fmla="*/ 3806161 h 6858000"/>
              <a:gd name="connsiteX63" fmla="*/ 477887 w 1364418"/>
              <a:gd name="connsiteY63" fmla="*/ 3805957 h 6858000"/>
              <a:gd name="connsiteX64" fmla="*/ 477914 w 1364418"/>
              <a:gd name="connsiteY64" fmla="*/ 3797724 h 6858000"/>
              <a:gd name="connsiteX65" fmla="*/ 476529 w 1364418"/>
              <a:gd name="connsiteY65" fmla="*/ 3792098 h 6858000"/>
              <a:gd name="connsiteX66" fmla="*/ 475413 w 1364418"/>
              <a:gd name="connsiteY66" fmla="*/ 3777135 h 6858000"/>
              <a:gd name="connsiteX67" fmla="*/ 477146 w 1364418"/>
              <a:gd name="connsiteY67" fmla="*/ 3771656 h 6858000"/>
              <a:gd name="connsiteX68" fmla="*/ 480889 w 1364418"/>
              <a:gd name="connsiteY68" fmla="*/ 3769007 h 6858000"/>
              <a:gd name="connsiteX69" fmla="*/ 480355 w 1364418"/>
              <a:gd name="connsiteY69" fmla="*/ 3767709 h 6858000"/>
              <a:gd name="connsiteX70" fmla="*/ 489051 w 1364418"/>
              <a:gd name="connsiteY70" fmla="*/ 3738082 h 6858000"/>
              <a:gd name="connsiteX71" fmla="*/ 496397 w 1364418"/>
              <a:gd name="connsiteY71" fmla="*/ 3673397 h 6858000"/>
              <a:gd name="connsiteX72" fmla="*/ 495693 w 1364418"/>
              <a:gd name="connsiteY72" fmla="*/ 3637109 h 6858000"/>
              <a:gd name="connsiteX73" fmla="*/ 499136 w 1364418"/>
              <a:gd name="connsiteY73" fmla="*/ 3536883 h 6858000"/>
              <a:gd name="connsiteX74" fmla="*/ 506674 w 1364418"/>
              <a:gd name="connsiteY74" fmla="*/ 3435652 h 6858000"/>
              <a:gd name="connsiteX75" fmla="*/ 508345 w 1364418"/>
              <a:gd name="connsiteY75" fmla="*/ 3307769 h 6858000"/>
              <a:gd name="connsiteX76" fmla="*/ 525908 w 1364418"/>
              <a:gd name="connsiteY76" fmla="*/ 3250522 h 6858000"/>
              <a:gd name="connsiteX77" fmla="*/ 526333 w 1364418"/>
              <a:gd name="connsiteY77" fmla="*/ 3229163 h 6858000"/>
              <a:gd name="connsiteX78" fmla="*/ 528156 w 1364418"/>
              <a:gd name="connsiteY78" fmla="*/ 3217217 h 6858000"/>
              <a:gd name="connsiteX79" fmla="*/ 514991 w 1364418"/>
              <a:gd name="connsiteY79" fmla="*/ 3183755 h 6858000"/>
              <a:gd name="connsiteX80" fmla="*/ 515492 w 1364418"/>
              <a:gd name="connsiteY80" fmla="*/ 3178642 h 6858000"/>
              <a:gd name="connsiteX81" fmla="*/ 503092 w 1364418"/>
              <a:gd name="connsiteY81" fmla="*/ 3158586 h 6858000"/>
              <a:gd name="connsiteX82" fmla="*/ 488277 w 1364418"/>
              <a:gd name="connsiteY82" fmla="*/ 3129034 h 6858000"/>
              <a:gd name="connsiteX83" fmla="*/ 488942 w 1364418"/>
              <a:gd name="connsiteY83" fmla="*/ 3126682 h 6858000"/>
              <a:gd name="connsiteX84" fmla="*/ 479810 w 1364418"/>
              <a:gd name="connsiteY84" fmla="*/ 3114519 h 6858000"/>
              <a:gd name="connsiteX85" fmla="*/ 466419 w 1364418"/>
              <a:gd name="connsiteY85" fmla="*/ 3106272 h 6858000"/>
              <a:gd name="connsiteX86" fmla="*/ 439149 w 1364418"/>
              <a:gd name="connsiteY86" fmla="*/ 2958185 h 6858000"/>
              <a:gd name="connsiteX87" fmla="*/ 381763 w 1364418"/>
              <a:gd name="connsiteY87" fmla="*/ 2762989 h 6858000"/>
              <a:gd name="connsiteX88" fmla="*/ 330681 w 1364418"/>
              <a:gd name="connsiteY88" fmla="*/ 2554718 h 6858000"/>
              <a:gd name="connsiteX89" fmla="*/ 310775 w 1364418"/>
              <a:gd name="connsiteY89" fmla="*/ 2485734 h 6858000"/>
              <a:gd name="connsiteX90" fmla="*/ 301498 w 1364418"/>
              <a:gd name="connsiteY90" fmla="*/ 2447068 h 6858000"/>
              <a:gd name="connsiteX91" fmla="*/ 288459 w 1364418"/>
              <a:gd name="connsiteY91" fmla="*/ 2425819 h 6858000"/>
              <a:gd name="connsiteX92" fmla="*/ 294458 w 1364418"/>
              <a:gd name="connsiteY92" fmla="*/ 2402874 h 6858000"/>
              <a:gd name="connsiteX93" fmla="*/ 297070 w 1364418"/>
              <a:gd name="connsiteY93" fmla="*/ 2381443 h 6858000"/>
              <a:gd name="connsiteX94" fmla="*/ 273399 w 1364418"/>
              <a:gd name="connsiteY94" fmla="*/ 2261920 h 6858000"/>
              <a:gd name="connsiteX95" fmla="*/ 263286 w 1364418"/>
              <a:gd name="connsiteY95" fmla="*/ 2195378 h 6858000"/>
              <a:gd name="connsiteX96" fmla="*/ 247503 w 1364418"/>
              <a:gd name="connsiteY96" fmla="*/ 2155135 h 6858000"/>
              <a:gd name="connsiteX97" fmla="*/ 244961 w 1364418"/>
              <a:gd name="connsiteY97" fmla="*/ 2118008 h 6858000"/>
              <a:gd name="connsiteX98" fmla="*/ 245954 w 1364418"/>
              <a:gd name="connsiteY98" fmla="*/ 2050531 h 6858000"/>
              <a:gd name="connsiteX99" fmla="*/ 237760 w 1364418"/>
              <a:gd name="connsiteY99" fmla="*/ 1963269 h 6858000"/>
              <a:gd name="connsiteX100" fmla="*/ 218938 w 1364418"/>
              <a:gd name="connsiteY100" fmla="*/ 1906352 h 6858000"/>
              <a:gd name="connsiteX101" fmla="*/ 195495 w 1364418"/>
              <a:gd name="connsiteY101" fmla="*/ 1861531 h 6858000"/>
              <a:gd name="connsiteX102" fmla="*/ 149294 w 1364418"/>
              <a:gd name="connsiteY102" fmla="*/ 1732919 h 6858000"/>
              <a:gd name="connsiteX103" fmla="*/ 121605 w 1364418"/>
              <a:gd name="connsiteY103" fmla="*/ 1663540 h 6858000"/>
              <a:gd name="connsiteX104" fmla="*/ 120731 w 1364418"/>
              <a:gd name="connsiteY104" fmla="*/ 1615777 h 6858000"/>
              <a:gd name="connsiteX105" fmla="*/ 101526 w 1364418"/>
              <a:gd name="connsiteY105" fmla="*/ 1563678 h 6858000"/>
              <a:gd name="connsiteX106" fmla="*/ 114606 w 1364418"/>
              <a:gd name="connsiteY106" fmla="*/ 1519474 h 6858000"/>
              <a:gd name="connsiteX107" fmla="*/ 107348 w 1364418"/>
              <a:gd name="connsiteY107" fmla="*/ 1477995 h 6858000"/>
              <a:gd name="connsiteX108" fmla="*/ 93433 w 1364418"/>
              <a:gd name="connsiteY108" fmla="*/ 1373769 h 6858000"/>
              <a:gd name="connsiteX109" fmla="*/ 101740 w 1364418"/>
              <a:gd name="connsiteY109" fmla="*/ 1307086 h 6858000"/>
              <a:gd name="connsiteX110" fmla="*/ 102928 w 1364418"/>
              <a:gd name="connsiteY110" fmla="*/ 1189033 h 6858000"/>
              <a:gd name="connsiteX111" fmla="*/ 107613 w 1364418"/>
              <a:gd name="connsiteY111" fmla="*/ 1168288 h 6858000"/>
              <a:gd name="connsiteX112" fmla="*/ 99895 w 1364418"/>
              <a:gd name="connsiteY112" fmla="*/ 1142577 h 6858000"/>
              <a:gd name="connsiteX113" fmla="*/ 89201 w 1364418"/>
              <a:gd name="connsiteY113" fmla="*/ 1088484 h 6858000"/>
              <a:gd name="connsiteX114" fmla="*/ 77937 w 1364418"/>
              <a:gd name="connsiteY114" fmla="*/ 1016103 h 6858000"/>
              <a:gd name="connsiteX115" fmla="*/ 79393 w 1364418"/>
              <a:gd name="connsiteY115" fmla="*/ 954054 h 6858000"/>
              <a:gd name="connsiteX116" fmla="*/ 90309 w 1364418"/>
              <a:gd name="connsiteY116" fmla="*/ 921368 h 6858000"/>
              <a:gd name="connsiteX117" fmla="*/ 74258 w 1364418"/>
              <a:gd name="connsiteY117" fmla="*/ 896999 h 6858000"/>
              <a:gd name="connsiteX118" fmla="*/ 43666 w 1364418"/>
              <a:gd name="connsiteY118" fmla="*/ 821517 h 6858000"/>
              <a:gd name="connsiteX119" fmla="*/ 22616 w 1364418"/>
              <a:gd name="connsiteY119" fmla="*/ 751353 h 6858000"/>
              <a:gd name="connsiteX120" fmla="*/ 22174 w 1364418"/>
              <a:gd name="connsiteY120" fmla="*/ 721230 h 6858000"/>
              <a:gd name="connsiteX121" fmla="*/ 7845 w 1364418"/>
              <a:gd name="connsiteY121" fmla="*/ 681659 h 6858000"/>
              <a:gd name="connsiteX122" fmla="*/ 31306 w 1364418"/>
              <a:gd name="connsiteY122" fmla="*/ 619315 h 6858000"/>
              <a:gd name="connsiteX123" fmla="*/ 15184 w 1364418"/>
              <a:gd name="connsiteY123" fmla="*/ 585934 h 6858000"/>
              <a:gd name="connsiteX124" fmla="*/ 22258 w 1364418"/>
              <a:gd name="connsiteY124" fmla="*/ 538948 h 6858000"/>
              <a:gd name="connsiteX125" fmla="*/ 26166 w 1364418"/>
              <a:gd name="connsiteY125" fmla="*/ 525163 h 6858000"/>
              <a:gd name="connsiteX126" fmla="*/ 52290 w 1364418"/>
              <a:gd name="connsiteY126" fmla="*/ 446567 h 6858000"/>
              <a:gd name="connsiteX127" fmla="*/ 51538 w 1364418"/>
              <a:gd name="connsiteY127" fmla="*/ 393828 h 6858000"/>
              <a:gd name="connsiteX128" fmla="*/ 51368 w 1364418"/>
              <a:gd name="connsiteY128" fmla="*/ 353137 h 6858000"/>
              <a:gd name="connsiteX129" fmla="*/ 55970 w 1364418"/>
              <a:gd name="connsiteY129" fmla="*/ 321428 h 6858000"/>
              <a:gd name="connsiteX130" fmla="*/ 57061 w 1364418"/>
              <a:gd name="connsiteY130" fmla="*/ 275771 h 6858000"/>
              <a:gd name="connsiteX131" fmla="*/ 74088 w 1364418"/>
              <a:gd name="connsiteY131" fmla="*/ 212860 h 6858000"/>
              <a:gd name="connsiteX132" fmla="*/ 65798 w 1364418"/>
              <a:gd name="connsiteY132" fmla="*/ 144983 h 6858000"/>
              <a:gd name="connsiteX133" fmla="*/ 78082 w 1364418"/>
              <a:gd name="connsiteY133" fmla="*/ 55288 h 6858000"/>
              <a:gd name="connsiteX134" fmla="*/ 37636 w 1364418"/>
              <a:gd name="connsiteY134"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8227 w 1364418"/>
              <a:gd name="connsiteY11" fmla="*/ 6280046 h 6858000"/>
              <a:gd name="connsiteX12" fmla="*/ 288000 w 1364418"/>
              <a:gd name="connsiteY12" fmla="*/ 6252834 h 6858000"/>
              <a:gd name="connsiteX13" fmla="*/ 265992 w 1364418"/>
              <a:gd name="connsiteY13" fmla="*/ 6202459 h 6858000"/>
              <a:gd name="connsiteX14" fmla="*/ 264790 w 1364418"/>
              <a:gd name="connsiteY14" fmla="*/ 6153037 h 6858000"/>
              <a:gd name="connsiteX15" fmla="*/ 280205 w 1364418"/>
              <a:gd name="connsiteY15" fmla="*/ 6078132 h 6858000"/>
              <a:gd name="connsiteX16" fmla="*/ 267592 w 1364418"/>
              <a:gd name="connsiteY16" fmla="*/ 6028119 h 6858000"/>
              <a:gd name="connsiteX17" fmla="*/ 252821 w 1364418"/>
              <a:gd name="connsiteY17" fmla="*/ 5926735 h 6858000"/>
              <a:gd name="connsiteX18" fmla="*/ 302333 w 1364418"/>
              <a:gd name="connsiteY18" fmla="*/ 5712857 h 6858000"/>
              <a:gd name="connsiteX19" fmla="*/ 332131 w 1364418"/>
              <a:gd name="connsiteY19" fmla="*/ 5660491 h 6858000"/>
              <a:gd name="connsiteX20" fmla="*/ 341254 w 1364418"/>
              <a:gd name="connsiteY20" fmla="*/ 5563435 h 6858000"/>
              <a:gd name="connsiteX21" fmla="*/ 368130 w 1364418"/>
              <a:gd name="connsiteY21" fmla="*/ 5437125 h 6858000"/>
              <a:gd name="connsiteX22" fmla="*/ 381698 w 1364418"/>
              <a:gd name="connsiteY22" fmla="*/ 5396260 h 6858000"/>
              <a:gd name="connsiteX23" fmla="*/ 397679 w 1364418"/>
              <a:gd name="connsiteY23" fmla="*/ 5330009 h 6858000"/>
              <a:gd name="connsiteX24" fmla="*/ 431172 w 1364418"/>
              <a:gd name="connsiteY24" fmla="*/ 5273739 h 6858000"/>
              <a:gd name="connsiteX25" fmla="*/ 440771 w 1364418"/>
              <a:gd name="connsiteY25" fmla="*/ 5241779 h 6858000"/>
              <a:gd name="connsiteX26" fmla="*/ 451997 w 1364418"/>
              <a:gd name="connsiteY26" fmla="*/ 5225268 h 6858000"/>
              <a:gd name="connsiteX27" fmla="*/ 453017 w 1364418"/>
              <a:gd name="connsiteY27" fmla="*/ 5217684 h 6858000"/>
              <a:gd name="connsiteX28" fmla="*/ 460358 w 1364418"/>
              <a:gd name="connsiteY28" fmla="*/ 5193377 h 6858000"/>
              <a:gd name="connsiteX29" fmla="*/ 463661 w 1364418"/>
              <a:gd name="connsiteY29" fmla="*/ 5179288 h 6858000"/>
              <a:gd name="connsiteX30" fmla="*/ 464645 w 1364418"/>
              <a:gd name="connsiteY30" fmla="*/ 5173621 h 6858000"/>
              <a:gd name="connsiteX31" fmla="*/ 460279 w 1364418"/>
              <a:gd name="connsiteY31" fmla="*/ 5159961 h 6858000"/>
              <a:gd name="connsiteX32" fmla="*/ 466956 w 1364418"/>
              <a:gd name="connsiteY32" fmla="*/ 5144295 h 6858000"/>
              <a:gd name="connsiteX33" fmla="*/ 463889 w 1364418"/>
              <a:gd name="connsiteY33" fmla="*/ 5125185 h 6858000"/>
              <a:gd name="connsiteX34" fmla="*/ 470719 w 1364418"/>
              <a:gd name="connsiteY34" fmla="*/ 5121884 h 6858000"/>
              <a:gd name="connsiteX35" fmla="*/ 477755 w 1364418"/>
              <a:gd name="connsiteY35" fmla="*/ 5067850 h 6858000"/>
              <a:gd name="connsiteX36" fmla="*/ 480486 w 1364418"/>
              <a:gd name="connsiteY36" fmla="*/ 5060861 h 6858000"/>
              <a:gd name="connsiteX37" fmla="*/ 477190 w 1364418"/>
              <a:gd name="connsiteY37" fmla="*/ 5034192 h 6858000"/>
              <a:gd name="connsiteX38" fmla="*/ 478744 w 1364418"/>
              <a:gd name="connsiteY38" fmla="*/ 4993030 h 6858000"/>
              <a:gd name="connsiteX39" fmla="*/ 485653 w 1364418"/>
              <a:gd name="connsiteY39" fmla="*/ 4946844 h 6858000"/>
              <a:gd name="connsiteX40" fmla="*/ 481509 w 1364418"/>
              <a:gd name="connsiteY40" fmla="*/ 4932692 h 6858000"/>
              <a:gd name="connsiteX41" fmla="*/ 496912 w 1364418"/>
              <a:gd name="connsiteY41" fmla="*/ 4858827 h 6858000"/>
              <a:gd name="connsiteX42" fmla="*/ 502815 w 1364418"/>
              <a:gd name="connsiteY42" fmla="*/ 4821170 h 6858000"/>
              <a:gd name="connsiteX43" fmla="*/ 507548 w 1364418"/>
              <a:gd name="connsiteY43" fmla="*/ 4780965 h 6858000"/>
              <a:gd name="connsiteX44" fmla="*/ 508841 w 1364418"/>
              <a:gd name="connsiteY44" fmla="*/ 4750867 h 6858000"/>
              <a:gd name="connsiteX45" fmla="*/ 506648 w 1364418"/>
              <a:gd name="connsiteY45" fmla="*/ 4690749 h 6858000"/>
              <a:gd name="connsiteX46" fmla="*/ 502128 w 1364418"/>
              <a:gd name="connsiteY46" fmla="*/ 4584173 h 6858000"/>
              <a:gd name="connsiteX47" fmla="*/ 497211 w 1364418"/>
              <a:gd name="connsiteY47" fmla="*/ 4444346 h 6858000"/>
              <a:gd name="connsiteX48" fmla="*/ 493776 w 1364418"/>
              <a:gd name="connsiteY48" fmla="*/ 4375228 h 6858000"/>
              <a:gd name="connsiteX49" fmla="*/ 474429 w 1364418"/>
              <a:gd name="connsiteY49" fmla="*/ 4214165 h 6858000"/>
              <a:gd name="connsiteX50" fmla="*/ 478502 w 1364418"/>
              <a:gd name="connsiteY50" fmla="*/ 4090296 h 6858000"/>
              <a:gd name="connsiteX51" fmla="*/ 463758 w 1364418"/>
              <a:gd name="connsiteY51" fmla="*/ 4033999 h 6858000"/>
              <a:gd name="connsiteX52" fmla="*/ 464907 w 1364418"/>
              <a:gd name="connsiteY52" fmla="*/ 4031933 h 6858000"/>
              <a:gd name="connsiteX53" fmla="*/ 463483 w 1364418"/>
              <a:gd name="connsiteY53" fmla="*/ 4013953 h 6858000"/>
              <a:gd name="connsiteX54" fmla="*/ 449778 w 1364418"/>
              <a:gd name="connsiteY54" fmla="*/ 3974753 h 6858000"/>
              <a:gd name="connsiteX55" fmla="*/ 451376 w 1364418"/>
              <a:gd name="connsiteY55" fmla="*/ 3969950 h 6858000"/>
              <a:gd name="connsiteX56" fmla="*/ 444798 w 1364418"/>
              <a:gd name="connsiteY56" fmla="*/ 3933779 h 6858000"/>
              <a:gd name="connsiteX57" fmla="*/ 446129 w 1364418"/>
              <a:gd name="connsiteY57" fmla="*/ 3933093 h 6858000"/>
              <a:gd name="connsiteX58" fmla="*/ 450483 w 1364418"/>
              <a:gd name="connsiteY58" fmla="*/ 3922082 h 6858000"/>
              <a:gd name="connsiteX59" fmla="*/ 455561 w 1364418"/>
              <a:gd name="connsiteY59" fmla="*/ 3901461 h 6858000"/>
              <a:gd name="connsiteX60" fmla="*/ 478155 w 1364418"/>
              <a:gd name="connsiteY60" fmla="*/ 3813873 h 6858000"/>
              <a:gd name="connsiteX61" fmla="*/ 477580 w 1364418"/>
              <a:gd name="connsiteY61" fmla="*/ 3806161 h 6858000"/>
              <a:gd name="connsiteX62" fmla="*/ 477887 w 1364418"/>
              <a:gd name="connsiteY62" fmla="*/ 3805957 h 6858000"/>
              <a:gd name="connsiteX63" fmla="*/ 477914 w 1364418"/>
              <a:gd name="connsiteY63" fmla="*/ 3797724 h 6858000"/>
              <a:gd name="connsiteX64" fmla="*/ 476529 w 1364418"/>
              <a:gd name="connsiteY64" fmla="*/ 3792098 h 6858000"/>
              <a:gd name="connsiteX65" fmla="*/ 475413 w 1364418"/>
              <a:gd name="connsiteY65" fmla="*/ 3777135 h 6858000"/>
              <a:gd name="connsiteX66" fmla="*/ 477146 w 1364418"/>
              <a:gd name="connsiteY66" fmla="*/ 3771656 h 6858000"/>
              <a:gd name="connsiteX67" fmla="*/ 480889 w 1364418"/>
              <a:gd name="connsiteY67" fmla="*/ 3769007 h 6858000"/>
              <a:gd name="connsiteX68" fmla="*/ 480355 w 1364418"/>
              <a:gd name="connsiteY68" fmla="*/ 3767709 h 6858000"/>
              <a:gd name="connsiteX69" fmla="*/ 489051 w 1364418"/>
              <a:gd name="connsiteY69" fmla="*/ 3738082 h 6858000"/>
              <a:gd name="connsiteX70" fmla="*/ 496397 w 1364418"/>
              <a:gd name="connsiteY70" fmla="*/ 3673397 h 6858000"/>
              <a:gd name="connsiteX71" fmla="*/ 495693 w 1364418"/>
              <a:gd name="connsiteY71" fmla="*/ 3637109 h 6858000"/>
              <a:gd name="connsiteX72" fmla="*/ 499136 w 1364418"/>
              <a:gd name="connsiteY72" fmla="*/ 3536883 h 6858000"/>
              <a:gd name="connsiteX73" fmla="*/ 506674 w 1364418"/>
              <a:gd name="connsiteY73" fmla="*/ 3435652 h 6858000"/>
              <a:gd name="connsiteX74" fmla="*/ 508345 w 1364418"/>
              <a:gd name="connsiteY74" fmla="*/ 3307769 h 6858000"/>
              <a:gd name="connsiteX75" fmla="*/ 525908 w 1364418"/>
              <a:gd name="connsiteY75" fmla="*/ 3250522 h 6858000"/>
              <a:gd name="connsiteX76" fmla="*/ 526333 w 1364418"/>
              <a:gd name="connsiteY76" fmla="*/ 3229163 h 6858000"/>
              <a:gd name="connsiteX77" fmla="*/ 528156 w 1364418"/>
              <a:gd name="connsiteY77" fmla="*/ 3217217 h 6858000"/>
              <a:gd name="connsiteX78" fmla="*/ 514991 w 1364418"/>
              <a:gd name="connsiteY78" fmla="*/ 3183755 h 6858000"/>
              <a:gd name="connsiteX79" fmla="*/ 515492 w 1364418"/>
              <a:gd name="connsiteY79" fmla="*/ 3178642 h 6858000"/>
              <a:gd name="connsiteX80" fmla="*/ 503092 w 1364418"/>
              <a:gd name="connsiteY80" fmla="*/ 3158586 h 6858000"/>
              <a:gd name="connsiteX81" fmla="*/ 488277 w 1364418"/>
              <a:gd name="connsiteY81" fmla="*/ 3129034 h 6858000"/>
              <a:gd name="connsiteX82" fmla="*/ 488942 w 1364418"/>
              <a:gd name="connsiteY82" fmla="*/ 3126682 h 6858000"/>
              <a:gd name="connsiteX83" fmla="*/ 479810 w 1364418"/>
              <a:gd name="connsiteY83" fmla="*/ 3114519 h 6858000"/>
              <a:gd name="connsiteX84" fmla="*/ 466419 w 1364418"/>
              <a:gd name="connsiteY84" fmla="*/ 3106272 h 6858000"/>
              <a:gd name="connsiteX85" fmla="*/ 439149 w 1364418"/>
              <a:gd name="connsiteY85" fmla="*/ 2958185 h 6858000"/>
              <a:gd name="connsiteX86" fmla="*/ 381763 w 1364418"/>
              <a:gd name="connsiteY86" fmla="*/ 2762989 h 6858000"/>
              <a:gd name="connsiteX87" fmla="*/ 330681 w 1364418"/>
              <a:gd name="connsiteY87" fmla="*/ 2554718 h 6858000"/>
              <a:gd name="connsiteX88" fmla="*/ 310775 w 1364418"/>
              <a:gd name="connsiteY88" fmla="*/ 2485734 h 6858000"/>
              <a:gd name="connsiteX89" fmla="*/ 301498 w 1364418"/>
              <a:gd name="connsiteY89" fmla="*/ 2447068 h 6858000"/>
              <a:gd name="connsiteX90" fmla="*/ 288459 w 1364418"/>
              <a:gd name="connsiteY90" fmla="*/ 2425819 h 6858000"/>
              <a:gd name="connsiteX91" fmla="*/ 294458 w 1364418"/>
              <a:gd name="connsiteY91" fmla="*/ 2402874 h 6858000"/>
              <a:gd name="connsiteX92" fmla="*/ 297070 w 1364418"/>
              <a:gd name="connsiteY92" fmla="*/ 2381443 h 6858000"/>
              <a:gd name="connsiteX93" fmla="*/ 273399 w 1364418"/>
              <a:gd name="connsiteY93" fmla="*/ 2261920 h 6858000"/>
              <a:gd name="connsiteX94" fmla="*/ 263286 w 1364418"/>
              <a:gd name="connsiteY94" fmla="*/ 2195378 h 6858000"/>
              <a:gd name="connsiteX95" fmla="*/ 247503 w 1364418"/>
              <a:gd name="connsiteY95" fmla="*/ 2155135 h 6858000"/>
              <a:gd name="connsiteX96" fmla="*/ 244961 w 1364418"/>
              <a:gd name="connsiteY96" fmla="*/ 2118008 h 6858000"/>
              <a:gd name="connsiteX97" fmla="*/ 245954 w 1364418"/>
              <a:gd name="connsiteY97" fmla="*/ 2050531 h 6858000"/>
              <a:gd name="connsiteX98" fmla="*/ 237760 w 1364418"/>
              <a:gd name="connsiteY98" fmla="*/ 1963269 h 6858000"/>
              <a:gd name="connsiteX99" fmla="*/ 218938 w 1364418"/>
              <a:gd name="connsiteY99" fmla="*/ 1906352 h 6858000"/>
              <a:gd name="connsiteX100" fmla="*/ 195495 w 1364418"/>
              <a:gd name="connsiteY100" fmla="*/ 1861531 h 6858000"/>
              <a:gd name="connsiteX101" fmla="*/ 149294 w 1364418"/>
              <a:gd name="connsiteY101" fmla="*/ 1732919 h 6858000"/>
              <a:gd name="connsiteX102" fmla="*/ 121605 w 1364418"/>
              <a:gd name="connsiteY102" fmla="*/ 1663540 h 6858000"/>
              <a:gd name="connsiteX103" fmla="*/ 120731 w 1364418"/>
              <a:gd name="connsiteY103" fmla="*/ 1615777 h 6858000"/>
              <a:gd name="connsiteX104" fmla="*/ 101526 w 1364418"/>
              <a:gd name="connsiteY104" fmla="*/ 1563678 h 6858000"/>
              <a:gd name="connsiteX105" fmla="*/ 114606 w 1364418"/>
              <a:gd name="connsiteY105" fmla="*/ 1519474 h 6858000"/>
              <a:gd name="connsiteX106" fmla="*/ 107348 w 1364418"/>
              <a:gd name="connsiteY106" fmla="*/ 1477995 h 6858000"/>
              <a:gd name="connsiteX107" fmla="*/ 93433 w 1364418"/>
              <a:gd name="connsiteY107" fmla="*/ 1373769 h 6858000"/>
              <a:gd name="connsiteX108" fmla="*/ 101740 w 1364418"/>
              <a:gd name="connsiteY108" fmla="*/ 1307086 h 6858000"/>
              <a:gd name="connsiteX109" fmla="*/ 102928 w 1364418"/>
              <a:gd name="connsiteY109" fmla="*/ 1189033 h 6858000"/>
              <a:gd name="connsiteX110" fmla="*/ 107613 w 1364418"/>
              <a:gd name="connsiteY110" fmla="*/ 1168288 h 6858000"/>
              <a:gd name="connsiteX111" fmla="*/ 99895 w 1364418"/>
              <a:gd name="connsiteY111" fmla="*/ 1142577 h 6858000"/>
              <a:gd name="connsiteX112" fmla="*/ 89201 w 1364418"/>
              <a:gd name="connsiteY112" fmla="*/ 1088484 h 6858000"/>
              <a:gd name="connsiteX113" fmla="*/ 77937 w 1364418"/>
              <a:gd name="connsiteY113" fmla="*/ 1016103 h 6858000"/>
              <a:gd name="connsiteX114" fmla="*/ 79393 w 1364418"/>
              <a:gd name="connsiteY114" fmla="*/ 954054 h 6858000"/>
              <a:gd name="connsiteX115" fmla="*/ 90309 w 1364418"/>
              <a:gd name="connsiteY115" fmla="*/ 921368 h 6858000"/>
              <a:gd name="connsiteX116" fmla="*/ 74258 w 1364418"/>
              <a:gd name="connsiteY116" fmla="*/ 896999 h 6858000"/>
              <a:gd name="connsiteX117" fmla="*/ 43666 w 1364418"/>
              <a:gd name="connsiteY117" fmla="*/ 821517 h 6858000"/>
              <a:gd name="connsiteX118" fmla="*/ 22616 w 1364418"/>
              <a:gd name="connsiteY118" fmla="*/ 751353 h 6858000"/>
              <a:gd name="connsiteX119" fmla="*/ 22174 w 1364418"/>
              <a:gd name="connsiteY119" fmla="*/ 721230 h 6858000"/>
              <a:gd name="connsiteX120" fmla="*/ 7845 w 1364418"/>
              <a:gd name="connsiteY120" fmla="*/ 681659 h 6858000"/>
              <a:gd name="connsiteX121" fmla="*/ 31306 w 1364418"/>
              <a:gd name="connsiteY121" fmla="*/ 619315 h 6858000"/>
              <a:gd name="connsiteX122" fmla="*/ 15184 w 1364418"/>
              <a:gd name="connsiteY122" fmla="*/ 585934 h 6858000"/>
              <a:gd name="connsiteX123" fmla="*/ 22258 w 1364418"/>
              <a:gd name="connsiteY123" fmla="*/ 538948 h 6858000"/>
              <a:gd name="connsiteX124" fmla="*/ 26166 w 1364418"/>
              <a:gd name="connsiteY124" fmla="*/ 525163 h 6858000"/>
              <a:gd name="connsiteX125" fmla="*/ 52290 w 1364418"/>
              <a:gd name="connsiteY125" fmla="*/ 446567 h 6858000"/>
              <a:gd name="connsiteX126" fmla="*/ 51538 w 1364418"/>
              <a:gd name="connsiteY126" fmla="*/ 393828 h 6858000"/>
              <a:gd name="connsiteX127" fmla="*/ 51368 w 1364418"/>
              <a:gd name="connsiteY127" fmla="*/ 353137 h 6858000"/>
              <a:gd name="connsiteX128" fmla="*/ 55970 w 1364418"/>
              <a:gd name="connsiteY128" fmla="*/ 321428 h 6858000"/>
              <a:gd name="connsiteX129" fmla="*/ 57061 w 1364418"/>
              <a:gd name="connsiteY129" fmla="*/ 275771 h 6858000"/>
              <a:gd name="connsiteX130" fmla="*/ 74088 w 1364418"/>
              <a:gd name="connsiteY130" fmla="*/ 212860 h 6858000"/>
              <a:gd name="connsiteX131" fmla="*/ 65798 w 1364418"/>
              <a:gd name="connsiteY131" fmla="*/ 144983 h 6858000"/>
              <a:gd name="connsiteX132" fmla="*/ 78082 w 1364418"/>
              <a:gd name="connsiteY132" fmla="*/ 55288 h 6858000"/>
              <a:gd name="connsiteX133" fmla="*/ 37636 w 1364418"/>
              <a:gd name="connsiteY133"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317792 w 1364418"/>
              <a:gd name="connsiteY10" fmla="*/ 6324679 h 6858000"/>
              <a:gd name="connsiteX11" fmla="*/ 278227 w 1364418"/>
              <a:gd name="connsiteY11" fmla="*/ 6280046 h 6858000"/>
              <a:gd name="connsiteX12" fmla="*/ 288000 w 1364418"/>
              <a:gd name="connsiteY12" fmla="*/ 6252834 h 6858000"/>
              <a:gd name="connsiteX13" fmla="*/ 265992 w 1364418"/>
              <a:gd name="connsiteY13" fmla="*/ 6202459 h 6858000"/>
              <a:gd name="connsiteX14" fmla="*/ 264790 w 1364418"/>
              <a:gd name="connsiteY14" fmla="*/ 6153037 h 6858000"/>
              <a:gd name="connsiteX15" fmla="*/ 280205 w 1364418"/>
              <a:gd name="connsiteY15" fmla="*/ 6078132 h 6858000"/>
              <a:gd name="connsiteX16" fmla="*/ 267592 w 1364418"/>
              <a:gd name="connsiteY16" fmla="*/ 6028119 h 6858000"/>
              <a:gd name="connsiteX17" fmla="*/ 252821 w 1364418"/>
              <a:gd name="connsiteY17" fmla="*/ 5926735 h 6858000"/>
              <a:gd name="connsiteX18" fmla="*/ 302333 w 1364418"/>
              <a:gd name="connsiteY18" fmla="*/ 5712857 h 6858000"/>
              <a:gd name="connsiteX19" fmla="*/ 332131 w 1364418"/>
              <a:gd name="connsiteY19" fmla="*/ 5660491 h 6858000"/>
              <a:gd name="connsiteX20" fmla="*/ 341254 w 1364418"/>
              <a:gd name="connsiteY20" fmla="*/ 5563435 h 6858000"/>
              <a:gd name="connsiteX21" fmla="*/ 368130 w 1364418"/>
              <a:gd name="connsiteY21" fmla="*/ 5437125 h 6858000"/>
              <a:gd name="connsiteX22" fmla="*/ 381698 w 1364418"/>
              <a:gd name="connsiteY22" fmla="*/ 5396260 h 6858000"/>
              <a:gd name="connsiteX23" fmla="*/ 397679 w 1364418"/>
              <a:gd name="connsiteY23" fmla="*/ 5330009 h 6858000"/>
              <a:gd name="connsiteX24" fmla="*/ 431172 w 1364418"/>
              <a:gd name="connsiteY24" fmla="*/ 5273739 h 6858000"/>
              <a:gd name="connsiteX25" fmla="*/ 440771 w 1364418"/>
              <a:gd name="connsiteY25" fmla="*/ 5241779 h 6858000"/>
              <a:gd name="connsiteX26" fmla="*/ 451997 w 1364418"/>
              <a:gd name="connsiteY26" fmla="*/ 5225268 h 6858000"/>
              <a:gd name="connsiteX27" fmla="*/ 453017 w 1364418"/>
              <a:gd name="connsiteY27" fmla="*/ 5217684 h 6858000"/>
              <a:gd name="connsiteX28" fmla="*/ 460358 w 1364418"/>
              <a:gd name="connsiteY28" fmla="*/ 5193377 h 6858000"/>
              <a:gd name="connsiteX29" fmla="*/ 463661 w 1364418"/>
              <a:gd name="connsiteY29" fmla="*/ 5179288 h 6858000"/>
              <a:gd name="connsiteX30" fmla="*/ 464645 w 1364418"/>
              <a:gd name="connsiteY30" fmla="*/ 5173621 h 6858000"/>
              <a:gd name="connsiteX31" fmla="*/ 460279 w 1364418"/>
              <a:gd name="connsiteY31" fmla="*/ 5159961 h 6858000"/>
              <a:gd name="connsiteX32" fmla="*/ 466956 w 1364418"/>
              <a:gd name="connsiteY32" fmla="*/ 5144295 h 6858000"/>
              <a:gd name="connsiteX33" fmla="*/ 463889 w 1364418"/>
              <a:gd name="connsiteY33" fmla="*/ 5125185 h 6858000"/>
              <a:gd name="connsiteX34" fmla="*/ 470719 w 1364418"/>
              <a:gd name="connsiteY34" fmla="*/ 5121884 h 6858000"/>
              <a:gd name="connsiteX35" fmla="*/ 477755 w 1364418"/>
              <a:gd name="connsiteY35" fmla="*/ 5067850 h 6858000"/>
              <a:gd name="connsiteX36" fmla="*/ 480486 w 1364418"/>
              <a:gd name="connsiteY36" fmla="*/ 5060861 h 6858000"/>
              <a:gd name="connsiteX37" fmla="*/ 477190 w 1364418"/>
              <a:gd name="connsiteY37" fmla="*/ 5034192 h 6858000"/>
              <a:gd name="connsiteX38" fmla="*/ 478744 w 1364418"/>
              <a:gd name="connsiteY38" fmla="*/ 4993030 h 6858000"/>
              <a:gd name="connsiteX39" fmla="*/ 485653 w 1364418"/>
              <a:gd name="connsiteY39" fmla="*/ 4946844 h 6858000"/>
              <a:gd name="connsiteX40" fmla="*/ 481509 w 1364418"/>
              <a:gd name="connsiteY40" fmla="*/ 4932692 h 6858000"/>
              <a:gd name="connsiteX41" fmla="*/ 496912 w 1364418"/>
              <a:gd name="connsiteY41" fmla="*/ 4858827 h 6858000"/>
              <a:gd name="connsiteX42" fmla="*/ 502815 w 1364418"/>
              <a:gd name="connsiteY42" fmla="*/ 4821170 h 6858000"/>
              <a:gd name="connsiteX43" fmla="*/ 507548 w 1364418"/>
              <a:gd name="connsiteY43" fmla="*/ 4780965 h 6858000"/>
              <a:gd name="connsiteX44" fmla="*/ 508841 w 1364418"/>
              <a:gd name="connsiteY44" fmla="*/ 4750867 h 6858000"/>
              <a:gd name="connsiteX45" fmla="*/ 506648 w 1364418"/>
              <a:gd name="connsiteY45" fmla="*/ 4690749 h 6858000"/>
              <a:gd name="connsiteX46" fmla="*/ 502128 w 1364418"/>
              <a:gd name="connsiteY46" fmla="*/ 4584173 h 6858000"/>
              <a:gd name="connsiteX47" fmla="*/ 497211 w 1364418"/>
              <a:gd name="connsiteY47" fmla="*/ 4444346 h 6858000"/>
              <a:gd name="connsiteX48" fmla="*/ 493776 w 1364418"/>
              <a:gd name="connsiteY48" fmla="*/ 4375228 h 6858000"/>
              <a:gd name="connsiteX49" fmla="*/ 474429 w 1364418"/>
              <a:gd name="connsiteY49" fmla="*/ 4214165 h 6858000"/>
              <a:gd name="connsiteX50" fmla="*/ 478502 w 1364418"/>
              <a:gd name="connsiteY50" fmla="*/ 4090296 h 6858000"/>
              <a:gd name="connsiteX51" fmla="*/ 463758 w 1364418"/>
              <a:gd name="connsiteY51" fmla="*/ 4033999 h 6858000"/>
              <a:gd name="connsiteX52" fmla="*/ 464907 w 1364418"/>
              <a:gd name="connsiteY52" fmla="*/ 4031933 h 6858000"/>
              <a:gd name="connsiteX53" fmla="*/ 463483 w 1364418"/>
              <a:gd name="connsiteY53" fmla="*/ 4013953 h 6858000"/>
              <a:gd name="connsiteX54" fmla="*/ 449778 w 1364418"/>
              <a:gd name="connsiteY54" fmla="*/ 3974753 h 6858000"/>
              <a:gd name="connsiteX55" fmla="*/ 451376 w 1364418"/>
              <a:gd name="connsiteY55" fmla="*/ 3969950 h 6858000"/>
              <a:gd name="connsiteX56" fmla="*/ 444798 w 1364418"/>
              <a:gd name="connsiteY56" fmla="*/ 3933779 h 6858000"/>
              <a:gd name="connsiteX57" fmla="*/ 446129 w 1364418"/>
              <a:gd name="connsiteY57" fmla="*/ 3933093 h 6858000"/>
              <a:gd name="connsiteX58" fmla="*/ 450483 w 1364418"/>
              <a:gd name="connsiteY58" fmla="*/ 3922082 h 6858000"/>
              <a:gd name="connsiteX59" fmla="*/ 455561 w 1364418"/>
              <a:gd name="connsiteY59" fmla="*/ 3901461 h 6858000"/>
              <a:gd name="connsiteX60" fmla="*/ 478155 w 1364418"/>
              <a:gd name="connsiteY60" fmla="*/ 3813873 h 6858000"/>
              <a:gd name="connsiteX61" fmla="*/ 477580 w 1364418"/>
              <a:gd name="connsiteY61" fmla="*/ 3806161 h 6858000"/>
              <a:gd name="connsiteX62" fmla="*/ 477887 w 1364418"/>
              <a:gd name="connsiteY62" fmla="*/ 3805957 h 6858000"/>
              <a:gd name="connsiteX63" fmla="*/ 477914 w 1364418"/>
              <a:gd name="connsiteY63" fmla="*/ 3797724 h 6858000"/>
              <a:gd name="connsiteX64" fmla="*/ 476529 w 1364418"/>
              <a:gd name="connsiteY64" fmla="*/ 3792098 h 6858000"/>
              <a:gd name="connsiteX65" fmla="*/ 475413 w 1364418"/>
              <a:gd name="connsiteY65" fmla="*/ 3777135 h 6858000"/>
              <a:gd name="connsiteX66" fmla="*/ 477146 w 1364418"/>
              <a:gd name="connsiteY66" fmla="*/ 3771656 h 6858000"/>
              <a:gd name="connsiteX67" fmla="*/ 480889 w 1364418"/>
              <a:gd name="connsiteY67" fmla="*/ 3769007 h 6858000"/>
              <a:gd name="connsiteX68" fmla="*/ 480355 w 1364418"/>
              <a:gd name="connsiteY68" fmla="*/ 3767709 h 6858000"/>
              <a:gd name="connsiteX69" fmla="*/ 489051 w 1364418"/>
              <a:gd name="connsiteY69" fmla="*/ 3738082 h 6858000"/>
              <a:gd name="connsiteX70" fmla="*/ 496397 w 1364418"/>
              <a:gd name="connsiteY70" fmla="*/ 3673397 h 6858000"/>
              <a:gd name="connsiteX71" fmla="*/ 495693 w 1364418"/>
              <a:gd name="connsiteY71" fmla="*/ 3637109 h 6858000"/>
              <a:gd name="connsiteX72" fmla="*/ 499136 w 1364418"/>
              <a:gd name="connsiteY72" fmla="*/ 3536883 h 6858000"/>
              <a:gd name="connsiteX73" fmla="*/ 506674 w 1364418"/>
              <a:gd name="connsiteY73" fmla="*/ 3435652 h 6858000"/>
              <a:gd name="connsiteX74" fmla="*/ 508345 w 1364418"/>
              <a:gd name="connsiteY74" fmla="*/ 3307769 h 6858000"/>
              <a:gd name="connsiteX75" fmla="*/ 525908 w 1364418"/>
              <a:gd name="connsiteY75" fmla="*/ 3250522 h 6858000"/>
              <a:gd name="connsiteX76" fmla="*/ 526333 w 1364418"/>
              <a:gd name="connsiteY76" fmla="*/ 3229163 h 6858000"/>
              <a:gd name="connsiteX77" fmla="*/ 528156 w 1364418"/>
              <a:gd name="connsiteY77" fmla="*/ 3217217 h 6858000"/>
              <a:gd name="connsiteX78" fmla="*/ 514991 w 1364418"/>
              <a:gd name="connsiteY78" fmla="*/ 3183755 h 6858000"/>
              <a:gd name="connsiteX79" fmla="*/ 515492 w 1364418"/>
              <a:gd name="connsiteY79" fmla="*/ 3178642 h 6858000"/>
              <a:gd name="connsiteX80" fmla="*/ 503092 w 1364418"/>
              <a:gd name="connsiteY80" fmla="*/ 3158586 h 6858000"/>
              <a:gd name="connsiteX81" fmla="*/ 488277 w 1364418"/>
              <a:gd name="connsiteY81" fmla="*/ 3129034 h 6858000"/>
              <a:gd name="connsiteX82" fmla="*/ 488942 w 1364418"/>
              <a:gd name="connsiteY82" fmla="*/ 3126682 h 6858000"/>
              <a:gd name="connsiteX83" fmla="*/ 479810 w 1364418"/>
              <a:gd name="connsiteY83" fmla="*/ 3114519 h 6858000"/>
              <a:gd name="connsiteX84" fmla="*/ 466419 w 1364418"/>
              <a:gd name="connsiteY84" fmla="*/ 3106272 h 6858000"/>
              <a:gd name="connsiteX85" fmla="*/ 439149 w 1364418"/>
              <a:gd name="connsiteY85" fmla="*/ 2958185 h 6858000"/>
              <a:gd name="connsiteX86" fmla="*/ 381763 w 1364418"/>
              <a:gd name="connsiteY86" fmla="*/ 2762989 h 6858000"/>
              <a:gd name="connsiteX87" fmla="*/ 330681 w 1364418"/>
              <a:gd name="connsiteY87" fmla="*/ 2554718 h 6858000"/>
              <a:gd name="connsiteX88" fmla="*/ 310775 w 1364418"/>
              <a:gd name="connsiteY88" fmla="*/ 2485734 h 6858000"/>
              <a:gd name="connsiteX89" fmla="*/ 301498 w 1364418"/>
              <a:gd name="connsiteY89" fmla="*/ 2447068 h 6858000"/>
              <a:gd name="connsiteX90" fmla="*/ 288459 w 1364418"/>
              <a:gd name="connsiteY90" fmla="*/ 2425819 h 6858000"/>
              <a:gd name="connsiteX91" fmla="*/ 294458 w 1364418"/>
              <a:gd name="connsiteY91" fmla="*/ 2402874 h 6858000"/>
              <a:gd name="connsiteX92" fmla="*/ 297070 w 1364418"/>
              <a:gd name="connsiteY92" fmla="*/ 2381443 h 6858000"/>
              <a:gd name="connsiteX93" fmla="*/ 273399 w 1364418"/>
              <a:gd name="connsiteY93" fmla="*/ 2261920 h 6858000"/>
              <a:gd name="connsiteX94" fmla="*/ 263286 w 1364418"/>
              <a:gd name="connsiteY94" fmla="*/ 2195378 h 6858000"/>
              <a:gd name="connsiteX95" fmla="*/ 247503 w 1364418"/>
              <a:gd name="connsiteY95" fmla="*/ 2155135 h 6858000"/>
              <a:gd name="connsiteX96" fmla="*/ 244961 w 1364418"/>
              <a:gd name="connsiteY96" fmla="*/ 2118008 h 6858000"/>
              <a:gd name="connsiteX97" fmla="*/ 245954 w 1364418"/>
              <a:gd name="connsiteY97" fmla="*/ 2050531 h 6858000"/>
              <a:gd name="connsiteX98" fmla="*/ 237760 w 1364418"/>
              <a:gd name="connsiteY98" fmla="*/ 1963269 h 6858000"/>
              <a:gd name="connsiteX99" fmla="*/ 218938 w 1364418"/>
              <a:gd name="connsiteY99" fmla="*/ 1906352 h 6858000"/>
              <a:gd name="connsiteX100" fmla="*/ 195495 w 1364418"/>
              <a:gd name="connsiteY100" fmla="*/ 1861531 h 6858000"/>
              <a:gd name="connsiteX101" fmla="*/ 149294 w 1364418"/>
              <a:gd name="connsiteY101" fmla="*/ 1732919 h 6858000"/>
              <a:gd name="connsiteX102" fmla="*/ 121605 w 1364418"/>
              <a:gd name="connsiteY102" fmla="*/ 1663540 h 6858000"/>
              <a:gd name="connsiteX103" fmla="*/ 120731 w 1364418"/>
              <a:gd name="connsiteY103" fmla="*/ 1615777 h 6858000"/>
              <a:gd name="connsiteX104" fmla="*/ 101526 w 1364418"/>
              <a:gd name="connsiteY104" fmla="*/ 1563678 h 6858000"/>
              <a:gd name="connsiteX105" fmla="*/ 114606 w 1364418"/>
              <a:gd name="connsiteY105" fmla="*/ 1519474 h 6858000"/>
              <a:gd name="connsiteX106" fmla="*/ 107348 w 1364418"/>
              <a:gd name="connsiteY106" fmla="*/ 1477995 h 6858000"/>
              <a:gd name="connsiteX107" fmla="*/ 93433 w 1364418"/>
              <a:gd name="connsiteY107" fmla="*/ 1373769 h 6858000"/>
              <a:gd name="connsiteX108" fmla="*/ 101740 w 1364418"/>
              <a:gd name="connsiteY108" fmla="*/ 1307086 h 6858000"/>
              <a:gd name="connsiteX109" fmla="*/ 102928 w 1364418"/>
              <a:gd name="connsiteY109" fmla="*/ 1189033 h 6858000"/>
              <a:gd name="connsiteX110" fmla="*/ 107613 w 1364418"/>
              <a:gd name="connsiteY110" fmla="*/ 1168288 h 6858000"/>
              <a:gd name="connsiteX111" fmla="*/ 99895 w 1364418"/>
              <a:gd name="connsiteY111" fmla="*/ 1142577 h 6858000"/>
              <a:gd name="connsiteX112" fmla="*/ 89201 w 1364418"/>
              <a:gd name="connsiteY112" fmla="*/ 1088484 h 6858000"/>
              <a:gd name="connsiteX113" fmla="*/ 77937 w 1364418"/>
              <a:gd name="connsiteY113" fmla="*/ 1016103 h 6858000"/>
              <a:gd name="connsiteX114" fmla="*/ 79393 w 1364418"/>
              <a:gd name="connsiteY114" fmla="*/ 954054 h 6858000"/>
              <a:gd name="connsiteX115" fmla="*/ 90309 w 1364418"/>
              <a:gd name="connsiteY115" fmla="*/ 921368 h 6858000"/>
              <a:gd name="connsiteX116" fmla="*/ 74258 w 1364418"/>
              <a:gd name="connsiteY116" fmla="*/ 896999 h 6858000"/>
              <a:gd name="connsiteX117" fmla="*/ 43666 w 1364418"/>
              <a:gd name="connsiteY117" fmla="*/ 821517 h 6858000"/>
              <a:gd name="connsiteX118" fmla="*/ 22616 w 1364418"/>
              <a:gd name="connsiteY118" fmla="*/ 751353 h 6858000"/>
              <a:gd name="connsiteX119" fmla="*/ 22174 w 1364418"/>
              <a:gd name="connsiteY119" fmla="*/ 721230 h 6858000"/>
              <a:gd name="connsiteX120" fmla="*/ 7845 w 1364418"/>
              <a:gd name="connsiteY120" fmla="*/ 681659 h 6858000"/>
              <a:gd name="connsiteX121" fmla="*/ 31306 w 1364418"/>
              <a:gd name="connsiteY121" fmla="*/ 619315 h 6858000"/>
              <a:gd name="connsiteX122" fmla="*/ 15184 w 1364418"/>
              <a:gd name="connsiteY122" fmla="*/ 585934 h 6858000"/>
              <a:gd name="connsiteX123" fmla="*/ 22258 w 1364418"/>
              <a:gd name="connsiteY123" fmla="*/ 538948 h 6858000"/>
              <a:gd name="connsiteX124" fmla="*/ 26166 w 1364418"/>
              <a:gd name="connsiteY124" fmla="*/ 525163 h 6858000"/>
              <a:gd name="connsiteX125" fmla="*/ 52290 w 1364418"/>
              <a:gd name="connsiteY125" fmla="*/ 446567 h 6858000"/>
              <a:gd name="connsiteX126" fmla="*/ 51538 w 1364418"/>
              <a:gd name="connsiteY126" fmla="*/ 393828 h 6858000"/>
              <a:gd name="connsiteX127" fmla="*/ 51368 w 1364418"/>
              <a:gd name="connsiteY127" fmla="*/ 353137 h 6858000"/>
              <a:gd name="connsiteX128" fmla="*/ 55970 w 1364418"/>
              <a:gd name="connsiteY128" fmla="*/ 321428 h 6858000"/>
              <a:gd name="connsiteX129" fmla="*/ 57061 w 1364418"/>
              <a:gd name="connsiteY129" fmla="*/ 275771 h 6858000"/>
              <a:gd name="connsiteX130" fmla="*/ 74088 w 1364418"/>
              <a:gd name="connsiteY130" fmla="*/ 212860 h 6858000"/>
              <a:gd name="connsiteX131" fmla="*/ 65798 w 1364418"/>
              <a:gd name="connsiteY131" fmla="*/ 144983 h 6858000"/>
              <a:gd name="connsiteX132" fmla="*/ 78082 w 1364418"/>
              <a:gd name="connsiteY132" fmla="*/ 55288 h 6858000"/>
              <a:gd name="connsiteX133" fmla="*/ 37636 w 1364418"/>
              <a:gd name="connsiteY133" fmla="*/ 0 h 6858000"/>
              <a:gd name="connsiteX0" fmla="*/ 37636 w 1364418"/>
              <a:gd name="connsiteY0" fmla="*/ 0 h 6889521"/>
              <a:gd name="connsiteX1" fmla="*/ 1364418 w 1364418"/>
              <a:gd name="connsiteY1" fmla="*/ 0 h 6889521"/>
              <a:gd name="connsiteX2" fmla="*/ 1364418 w 1364418"/>
              <a:gd name="connsiteY2" fmla="*/ 6858000 h 6889521"/>
              <a:gd name="connsiteX3" fmla="*/ 101112 w 1364418"/>
              <a:gd name="connsiteY3" fmla="*/ 6857735 h 6889521"/>
              <a:gd name="connsiteX4" fmla="*/ 222208 w 1364418"/>
              <a:gd name="connsiteY4" fmla="*/ 6882355 h 6889521"/>
              <a:gd name="connsiteX5" fmla="*/ 209564 w 1364418"/>
              <a:gd name="connsiteY5" fmla="*/ 6777899 h 6889521"/>
              <a:gd name="connsiteX6" fmla="*/ 240339 w 1364418"/>
              <a:gd name="connsiteY6" fmla="*/ 6711686 h 6889521"/>
              <a:gd name="connsiteX7" fmla="*/ 286686 w 1364418"/>
              <a:gd name="connsiteY7" fmla="*/ 6664994 h 6889521"/>
              <a:gd name="connsiteX8" fmla="*/ 339152 w 1364418"/>
              <a:gd name="connsiteY8" fmla="*/ 6471804 h 6889521"/>
              <a:gd name="connsiteX9" fmla="*/ 334570 w 1364418"/>
              <a:gd name="connsiteY9" fmla="*/ 6389835 h 6889521"/>
              <a:gd name="connsiteX10" fmla="*/ 317792 w 1364418"/>
              <a:gd name="connsiteY10" fmla="*/ 6324679 h 6889521"/>
              <a:gd name="connsiteX11" fmla="*/ 278227 w 1364418"/>
              <a:gd name="connsiteY11" fmla="*/ 6280046 h 6889521"/>
              <a:gd name="connsiteX12" fmla="*/ 288000 w 1364418"/>
              <a:gd name="connsiteY12" fmla="*/ 6252834 h 6889521"/>
              <a:gd name="connsiteX13" fmla="*/ 265992 w 1364418"/>
              <a:gd name="connsiteY13" fmla="*/ 6202459 h 6889521"/>
              <a:gd name="connsiteX14" fmla="*/ 264790 w 1364418"/>
              <a:gd name="connsiteY14" fmla="*/ 6153037 h 6889521"/>
              <a:gd name="connsiteX15" fmla="*/ 280205 w 1364418"/>
              <a:gd name="connsiteY15" fmla="*/ 6078132 h 6889521"/>
              <a:gd name="connsiteX16" fmla="*/ 267592 w 1364418"/>
              <a:gd name="connsiteY16" fmla="*/ 6028119 h 6889521"/>
              <a:gd name="connsiteX17" fmla="*/ 252821 w 1364418"/>
              <a:gd name="connsiteY17" fmla="*/ 5926735 h 6889521"/>
              <a:gd name="connsiteX18" fmla="*/ 302333 w 1364418"/>
              <a:gd name="connsiteY18" fmla="*/ 5712857 h 6889521"/>
              <a:gd name="connsiteX19" fmla="*/ 332131 w 1364418"/>
              <a:gd name="connsiteY19" fmla="*/ 5660491 h 6889521"/>
              <a:gd name="connsiteX20" fmla="*/ 341254 w 1364418"/>
              <a:gd name="connsiteY20" fmla="*/ 5563435 h 6889521"/>
              <a:gd name="connsiteX21" fmla="*/ 368130 w 1364418"/>
              <a:gd name="connsiteY21" fmla="*/ 5437125 h 6889521"/>
              <a:gd name="connsiteX22" fmla="*/ 381698 w 1364418"/>
              <a:gd name="connsiteY22" fmla="*/ 5396260 h 6889521"/>
              <a:gd name="connsiteX23" fmla="*/ 397679 w 1364418"/>
              <a:gd name="connsiteY23" fmla="*/ 5330009 h 6889521"/>
              <a:gd name="connsiteX24" fmla="*/ 431172 w 1364418"/>
              <a:gd name="connsiteY24" fmla="*/ 5273739 h 6889521"/>
              <a:gd name="connsiteX25" fmla="*/ 440771 w 1364418"/>
              <a:gd name="connsiteY25" fmla="*/ 5241779 h 6889521"/>
              <a:gd name="connsiteX26" fmla="*/ 451997 w 1364418"/>
              <a:gd name="connsiteY26" fmla="*/ 5225268 h 6889521"/>
              <a:gd name="connsiteX27" fmla="*/ 453017 w 1364418"/>
              <a:gd name="connsiteY27" fmla="*/ 5217684 h 6889521"/>
              <a:gd name="connsiteX28" fmla="*/ 460358 w 1364418"/>
              <a:gd name="connsiteY28" fmla="*/ 5193377 h 6889521"/>
              <a:gd name="connsiteX29" fmla="*/ 463661 w 1364418"/>
              <a:gd name="connsiteY29" fmla="*/ 5179288 h 6889521"/>
              <a:gd name="connsiteX30" fmla="*/ 464645 w 1364418"/>
              <a:gd name="connsiteY30" fmla="*/ 5173621 h 6889521"/>
              <a:gd name="connsiteX31" fmla="*/ 460279 w 1364418"/>
              <a:gd name="connsiteY31" fmla="*/ 5159961 h 6889521"/>
              <a:gd name="connsiteX32" fmla="*/ 466956 w 1364418"/>
              <a:gd name="connsiteY32" fmla="*/ 5144295 h 6889521"/>
              <a:gd name="connsiteX33" fmla="*/ 463889 w 1364418"/>
              <a:gd name="connsiteY33" fmla="*/ 5125185 h 6889521"/>
              <a:gd name="connsiteX34" fmla="*/ 470719 w 1364418"/>
              <a:gd name="connsiteY34" fmla="*/ 5121884 h 6889521"/>
              <a:gd name="connsiteX35" fmla="*/ 477755 w 1364418"/>
              <a:gd name="connsiteY35" fmla="*/ 5067850 h 6889521"/>
              <a:gd name="connsiteX36" fmla="*/ 480486 w 1364418"/>
              <a:gd name="connsiteY36" fmla="*/ 5060861 h 6889521"/>
              <a:gd name="connsiteX37" fmla="*/ 477190 w 1364418"/>
              <a:gd name="connsiteY37" fmla="*/ 5034192 h 6889521"/>
              <a:gd name="connsiteX38" fmla="*/ 478744 w 1364418"/>
              <a:gd name="connsiteY38" fmla="*/ 4993030 h 6889521"/>
              <a:gd name="connsiteX39" fmla="*/ 485653 w 1364418"/>
              <a:gd name="connsiteY39" fmla="*/ 4946844 h 6889521"/>
              <a:gd name="connsiteX40" fmla="*/ 481509 w 1364418"/>
              <a:gd name="connsiteY40" fmla="*/ 4932692 h 6889521"/>
              <a:gd name="connsiteX41" fmla="*/ 496912 w 1364418"/>
              <a:gd name="connsiteY41" fmla="*/ 4858827 h 6889521"/>
              <a:gd name="connsiteX42" fmla="*/ 502815 w 1364418"/>
              <a:gd name="connsiteY42" fmla="*/ 4821170 h 6889521"/>
              <a:gd name="connsiteX43" fmla="*/ 507548 w 1364418"/>
              <a:gd name="connsiteY43" fmla="*/ 4780965 h 6889521"/>
              <a:gd name="connsiteX44" fmla="*/ 508841 w 1364418"/>
              <a:gd name="connsiteY44" fmla="*/ 4750867 h 6889521"/>
              <a:gd name="connsiteX45" fmla="*/ 506648 w 1364418"/>
              <a:gd name="connsiteY45" fmla="*/ 4690749 h 6889521"/>
              <a:gd name="connsiteX46" fmla="*/ 502128 w 1364418"/>
              <a:gd name="connsiteY46" fmla="*/ 4584173 h 6889521"/>
              <a:gd name="connsiteX47" fmla="*/ 497211 w 1364418"/>
              <a:gd name="connsiteY47" fmla="*/ 4444346 h 6889521"/>
              <a:gd name="connsiteX48" fmla="*/ 493776 w 1364418"/>
              <a:gd name="connsiteY48" fmla="*/ 4375228 h 6889521"/>
              <a:gd name="connsiteX49" fmla="*/ 474429 w 1364418"/>
              <a:gd name="connsiteY49" fmla="*/ 4214165 h 6889521"/>
              <a:gd name="connsiteX50" fmla="*/ 478502 w 1364418"/>
              <a:gd name="connsiteY50" fmla="*/ 4090296 h 6889521"/>
              <a:gd name="connsiteX51" fmla="*/ 463758 w 1364418"/>
              <a:gd name="connsiteY51" fmla="*/ 4033999 h 6889521"/>
              <a:gd name="connsiteX52" fmla="*/ 464907 w 1364418"/>
              <a:gd name="connsiteY52" fmla="*/ 4031933 h 6889521"/>
              <a:gd name="connsiteX53" fmla="*/ 463483 w 1364418"/>
              <a:gd name="connsiteY53" fmla="*/ 4013953 h 6889521"/>
              <a:gd name="connsiteX54" fmla="*/ 449778 w 1364418"/>
              <a:gd name="connsiteY54" fmla="*/ 3974753 h 6889521"/>
              <a:gd name="connsiteX55" fmla="*/ 451376 w 1364418"/>
              <a:gd name="connsiteY55" fmla="*/ 3969950 h 6889521"/>
              <a:gd name="connsiteX56" fmla="*/ 444798 w 1364418"/>
              <a:gd name="connsiteY56" fmla="*/ 3933779 h 6889521"/>
              <a:gd name="connsiteX57" fmla="*/ 446129 w 1364418"/>
              <a:gd name="connsiteY57" fmla="*/ 3933093 h 6889521"/>
              <a:gd name="connsiteX58" fmla="*/ 450483 w 1364418"/>
              <a:gd name="connsiteY58" fmla="*/ 3922082 h 6889521"/>
              <a:gd name="connsiteX59" fmla="*/ 455561 w 1364418"/>
              <a:gd name="connsiteY59" fmla="*/ 3901461 h 6889521"/>
              <a:gd name="connsiteX60" fmla="*/ 478155 w 1364418"/>
              <a:gd name="connsiteY60" fmla="*/ 3813873 h 6889521"/>
              <a:gd name="connsiteX61" fmla="*/ 477580 w 1364418"/>
              <a:gd name="connsiteY61" fmla="*/ 3806161 h 6889521"/>
              <a:gd name="connsiteX62" fmla="*/ 477887 w 1364418"/>
              <a:gd name="connsiteY62" fmla="*/ 3805957 h 6889521"/>
              <a:gd name="connsiteX63" fmla="*/ 477914 w 1364418"/>
              <a:gd name="connsiteY63" fmla="*/ 3797724 h 6889521"/>
              <a:gd name="connsiteX64" fmla="*/ 476529 w 1364418"/>
              <a:gd name="connsiteY64" fmla="*/ 3792098 h 6889521"/>
              <a:gd name="connsiteX65" fmla="*/ 475413 w 1364418"/>
              <a:gd name="connsiteY65" fmla="*/ 3777135 h 6889521"/>
              <a:gd name="connsiteX66" fmla="*/ 477146 w 1364418"/>
              <a:gd name="connsiteY66" fmla="*/ 3771656 h 6889521"/>
              <a:gd name="connsiteX67" fmla="*/ 480889 w 1364418"/>
              <a:gd name="connsiteY67" fmla="*/ 3769007 h 6889521"/>
              <a:gd name="connsiteX68" fmla="*/ 480355 w 1364418"/>
              <a:gd name="connsiteY68" fmla="*/ 3767709 h 6889521"/>
              <a:gd name="connsiteX69" fmla="*/ 489051 w 1364418"/>
              <a:gd name="connsiteY69" fmla="*/ 3738082 h 6889521"/>
              <a:gd name="connsiteX70" fmla="*/ 496397 w 1364418"/>
              <a:gd name="connsiteY70" fmla="*/ 3673397 h 6889521"/>
              <a:gd name="connsiteX71" fmla="*/ 495693 w 1364418"/>
              <a:gd name="connsiteY71" fmla="*/ 3637109 h 6889521"/>
              <a:gd name="connsiteX72" fmla="*/ 499136 w 1364418"/>
              <a:gd name="connsiteY72" fmla="*/ 3536883 h 6889521"/>
              <a:gd name="connsiteX73" fmla="*/ 506674 w 1364418"/>
              <a:gd name="connsiteY73" fmla="*/ 3435652 h 6889521"/>
              <a:gd name="connsiteX74" fmla="*/ 508345 w 1364418"/>
              <a:gd name="connsiteY74" fmla="*/ 3307769 h 6889521"/>
              <a:gd name="connsiteX75" fmla="*/ 525908 w 1364418"/>
              <a:gd name="connsiteY75" fmla="*/ 3250522 h 6889521"/>
              <a:gd name="connsiteX76" fmla="*/ 526333 w 1364418"/>
              <a:gd name="connsiteY76" fmla="*/ 3229163 h 6889521"/>
              <a:gd name="connsiteX77" fmla="*/ 528156 w 1364418"/>
              <a:gd name="connsiteY77" fmla="*/ 3217217 h 6889521"/>
              <a:gd name="connsiteX78" fmla="*/ 514991 w 1364418"/>
              <a:gd name="connsiteY78" fmla="*/ 3183755 h 6889521"/>
              <a:gd name="connsiteX79" fmla="*/ 515492 w 1364418"/>
              <a:gd name="connsiteY79" fmla="*/ 3178642 h 6889521"/>
              <a:gd name="connsiteX80" fmla="*/ 503092 w 1364418"/>
              <a:gd name="connsiteY80" fmla="*/ 3158586 h 6889521"/>
              <a:gd name="connsiteX81" fmla="*/ 488277 w 1364418"/>
              <a:gd name="connsiteY81" fmla="*/ 3129034 h 6889521"/>
              <a:gd name="connsiteX82" fmla="*/ 488942 w 1364418"/>
              <a:gd name="connsiteY82" fmla="*/ 3126682 h 6889521"/>
              <a:gd name="connsiteX83" fmla="*/ 479810 w 1364418"/>
              <a:gd name="connsiteY83" fmla="*/ 3114519 h 6889521"/>
              <a:gd name="connsiteX84" fmla="*/ 466419 w 1364418"/>
              <a:gd name="connsiteY84" fmla="*/ 3106272 h 6889521"/>
              <a:gd name="connsiteX85" fmla="*/ 439149 w 1364418"/>
              <a:gd name="connsiteY85" fmla="*/ 2958185 h 6889521"/>
              <a:gd name="connsiteX86" fmla="*/ 381763 w 1364418"/>
              <a:gd name="connsiteY86" fmla="*/ 2762989 h 6889521"/>
              <a:gd name="connsiteX87" fmla="*/ 330681 w 1364418"/>
              <a:gd name="connsiteY87" fmla="*/ 2554718 h 6889521"/>
              <a:gd name="connsiteX88" fmla="*/ 310775 w 1364418"/>
              <a:gd name="connsiteY88" fmla="*/ 2485734 h 6889521"/>
              <a:gd name="connsiteX89" fmla="*/ 301498 w 1364418"/>
              <a:gd name="connsiteY89" fmla="*/ 2447068 h 6889521"/>
              <a:gd name="connsiteX90" fmla="*/ 288459 w 1364418"/>
              <a:gd name="connsiteY90" fmla="*/ 2425819 h 6889521"/>
              <a:gd name="connsiteX91" fmla="*/ 294458 w 1364418"/>
              <a:gd name="connsiteY91" fmla="*/ 2402874 h 6889521"/>
              <a:gd name="connsiteX92" fmla="*/ 297070 w 1364418"/>
              <a:gd name="connsiteY92" fmla="*/ 2381443 h 6889521"/>
              <a:gd name="connsiteX93" fmla="*/ 273399 w 1364418"/>
              <a:gd name="connsiteY93" fmla="*/ 2261920 h 6889521"/>
              <a:gd name="connsiteX94" fmla="*/ 263286 w 1364418"/>
              <a:gd name="connsiteY94" fmla="*/ 2195378 h 6889521"/>
              <a:gd name="connsiteX95" fmla="*/ 247503 w 1364418"/>
              <a:gd name="connsiteY95" fmla="*/ 2155135 h 6889521"/>
              <a:gd name="connsiteX96" fmla="*/ 244961 w 1364418"/>
              <a:gd name="connsiteY96" fmla="*/ 2118008 h 6889521"/>
              <a:gd name="connsiteX97" fmla="*/ 245954 w 1364418"/>
              <a:gd name="connsiteY97" fmla="*/ 2050531 h 6889521"/>
              <a:gd name="connsiteX98" fmla="*/ 237760 w 1364418"/>
              <a:gd name="connsiteY98" fmla="*/ 1963269 h 6889521"/>
              <a:gd name="connsiteX99" fmla="*/ 218938 w 1364418"/>
              <a:gd name="connsiteY99" fmla="*/ 1906352 h 6889521"/>
              <a:gd name="connsiteX100" fmla="*/ 195495 w 1364418"/>
              <a:gd name="connsiteY100" fmla="*/ 1861531 h 6889521"/>
              <a:gd name="connsiteX101" fmla="*/ 149294 w 1364418"/>
              <a:gd name="connsiteY101" fmla="*/ 1732919 h 6889521"/>
              <a:gd name="connsiteX102" fmla="*/ 121605 w 1364418"/>
              <a:gd name="connsiteY102" fmla="*/ 1663540 h 6889521"/>
              <a:gd name="connsiteX103" fmla="*/ 120731 w 1364418"/>
              <a:gd name="connsiteY103" fmla="*/ 1615777 h 6889521"/>
              <a:gd name="connsiteX104" fmla="*/ 101526 w 1364418"/>
              <a:gd name="connsiteY104" fmla="*/ 1563678 h 6889521"/>
              <a:gd name="connsiteX105" fmla="*/ 114606 w 1364418"/>
              <a:gd name="connsiteY105" fmla="*/ 1519474 h 6889521"/>
              <a:gd name="connsiteX106" fmla="*/ 107348 w 1364418"/>
              <a:gd name="connsiteY106" fmla="*/ 1477995 h 6889521"/>
              <a:gd name="connsiteX107" fmla="*/ 93433 w 1364418"/>
              <a:gd name="connsiteY107" fmla="*/ 1373769 h 6889521"/>
              <a:gd name="connsiteX108" fmla="*/ 101740 w 1364418"/>
              <a:gd name="connsiteY108" fmla="*/ 1307086 h 6889521"/>
              <a:gd name="connsiteX109" fmla="*/ 102928 w 1364418"/>
              <a:gd name="connsiteY109" fmla="*/ 1189033 h 6889521"/>
              <a:gd name="connsiteX110" fmla="*/ 107613 w 1364418"/>
              <a:gd name="connsiteY110" fmla="*/ 1168288 h 6889521"/>
              <a:gd name="connsiteX111" fmla="*/ 99895 w 1364418"/>
              <a:gd name="connsiteY111" fmla="*/ 1142577 h 6889521"/>
              <a:gd name="connsiteX112" fmla="*/ 89201 w 1364418"/>
              <a:gd name="connsiteY112" fmla="*/ 1088484 h 6889521"/>
              <a:gd name="connsiteX113" fmla="*/ 77937 w 1364418"/>
              <a:gd name="connsiteY113" fmla="*/ 1016103 h 6889521"/>
              <a:gd name="connsiteX114" fmla="*/ 79393 w 1364418"/>
              <a:gd name="connsiteY114" fmla="*/ 954054 h 6889521"/>
              <a:gd name="connsiteX115" fmla="*/ 90309 w 1364418"/>
              <a:gd name="connsiteY115" fmla="*/ 921368 h 6889521"/>
              <a:gd name="connsiteX116" fmla="*/ 74258 w 1364418"/>
              <a:gd name="connsiteY116" fmla="*/ 896999 h 6889521"/>
              <a:gd name="connsiteX117" fmla="*/ 43666 w 1364418"/>
              <a:gd name="connsiteY117" fmla="*/ 821517 h 6889521"/>
              <a:gd name="connsiteX118" fmla="*/ 22616 w 1364418"/>
              <a:gd name="connsiteY118" fmla="*/ 751353 h 6889521"/>
              <a:gd name="connsiteX119" fmla="*/ 22174 w 1364418"/>
              <a:gd name="connsiteY119" fmla="*/ 721230 h 6889521"/>
              <a:gd name="connsiteX120" fmla="*/ 7845 w 1364418"/>
              <a:gd name="connsiteY120" fmla="*/ 681659 h 6889521"/>
              <a:gd name="connsiteX121" fmla="*/ 31306 w 1364418"/>
              <a:gd name="connsiteY121" fmla="*/ 619315 h 6889521"/>
              <a:gd name="connsiteX122" fmla="*/ 15184 w 1364418"/>
              <a:gd name="connsiteY122" fmla="*/ 585934 h 6889521"/>
              <a:gd name="connsiteX123" fmla="*/ 22258 w 1364418"/>
              <a:gd name="connsiteY123" fmla="*/ 538948 h 6889521"/>
              <a:gd name="connsiteX124" fmla="*/ 26166 w 1364418"/>
              <a:gd name="connsiteY124" fmla="*/ 525163 h 6889521"/>
              <a:gd name="connsiteX125" fmla="*/ 52290 w 1364418"/>
              <a:gd name="connsiteY125" fmla="*/ 446567 h 6889521"/>
              <a:gd name="connsiteX126" fmla="*/ 51538 w 1364418"/>
              <a:gd name="connsiteY126" fmla="*/ 393828 h 6889521"/>
              <a:gd name="connsiteX127" fmla="*/ 51368 w 1364418"/>
              <a:gd name="connsiteY127" fmla="*/ 353137 h 6889521"/>
              <a:gd name="connsiteX128" fmla="*/ 55970 w 1364418"/>
              <a:gd name="connsiteY128" fmla="*/ 321428 h 6889521"/>
              <a:gd name="connsiteX129" fmla="*/ 57061 w 1364418"/>
              <a:gd name="connsiteY129" fmla="*/ 275771 h 6889521"/>
              <a:gd name="connsiteX130" fmla="*/ 74088 w 1364418"/>
              <a:gd name="connsiteY130" fmla="*/ 212860 h 6889521"/>
              <a:gd name="connsiteX131" fmla="*/ 65798 w 1364418"/>
              <a:gd name="connsiteY131" fmla="*/ 144983 h 6889521"/>
              <a:gd name="connsiteX132" fmla="*/ 78082 w 1364418"/>
              <a:gd name="connsiteY132" fmla="*/ 55288 h 6889521"/>
              <a:gd name="connsiteX133" fmla="*/ 37636 w 1364418"/>
              <a:gd name="connsiteY133" fmla="*/ 0 h 6889521"/>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20956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0956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0956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3974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39744 w 1364418"/>
              <a:gd name="connsiteY4" fmla="*/ 6777899 h 6858000"/>
              <a:gd name="connsiteX5" fmla="*/ 264484 w 1364418"/>
              <a:gd name="connsiteY5" fmla="*/ 6716710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39744 w 1364418"/>
              <a:gd name="connsiteY4" fmla="*/ 6777899 h 6858000"/>
              <a:gd name="connsiteX5" fmla="*/ 264484 w 1364418"/>
              <a:gd name="connsiteY5" fmla="*/ 6716710 h 6858000"/>
              <a:gd name="connsiteX6" fmla="*/ 280651 w 1364418"/>
              <a:gd name="connsiteY6" fmla="*/ 6639873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81996 w 1364418"/>
              <a:gd name="connsiteY4" fmla="*/ 6792972 h 6858000"/>
              <a:gd name="connsiteX5" fmla="*/ 264484 w 1364418"/>
              <a:gd name="connsiteY5" fmla="*/ 6716710 h 6858000"/>
              <a:gd name="connsiteX6" fmla="*/ 280651 w 1364418"/>
              <a:gd name="connsiteY6" fmla="*/ 6639873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364418" h="6858000">
                <a:moveTo>
                  <a:pt x="37636" y="0"/>
                </a:moveTo>
                <a:lnTo>
                  <a:pt x="1364418" y="0"/>
                </a:lnTo>
                <a:lnTo>
                  <a:pt x="1364418" y="6858000"/>
                </a:lnTo>
                <a:lnTo>
                  <a:pt x="245974" y="6857735"/>
                </a:lnTo>
                <a:cubicBezTo>
                  <a:pt x="246649" y="6829312"/>
                  <a:pt x="258792" y="6817314"/>
                  <a:pt x="281996" y="6792972"/>
                </a:cubicBezTo>
                <a:cubicBezTo>
                  <a:pt x="288036" y="6763449"/>
                  <a:pt x="261498" y="6738121"/>
                  <a:pt x="264484" y="6716710"/>
                </a:cubicBezTo>
                <a:cubicBezTo>
                  <a:pt x="264597" y="6714739"/>
                  <a:pt x="280538" y="6641844"/>
                  <a:pt x="280651" y="6639873"/>
                </a:cubicBezTo>
                <a:cubicBezTo>
                  <a:pt x="296114" y="6596543"/>
                  <a:pt x="335196" y="6519339"/>
                  <a:pt x="339152" y="6471804"/>
                </a:cubicBezTo>
                <a:lnTo>
                  <a:pt x="334570" y="6389835"/>
                </a:lnTo>
                <a:cubicBezTo>
                  <a:pt x="334613" y="6357588"/>
                  <a:pt x="338883" y="6333072"/>
                  <a:pt x="317792" y="6324679"/>
                </a:cubicBezTo>
                <a:cubicBezTo>
                  <a:pt x="308402" y="6306381"/>
                  <a:pt x="279168" y="6293695"/>
                  <a:pt x="278227" y="6280046"/>
                </a:cubicBezTo>
                <a:cubicBezTo>
                  <a:pt x="281050" y="6269969"/>
                  <a:pt x="290039" y="6265765"/>
                  <a:pt x="288000" y="6252834"/>
                </a:cubicBezTo>
                <a:lnTo>
                  <a:pt x="265992" y="6202459"/>
                </a:lnTo>
                <a:cubicBezTo>
                  <a:pt x="264772" y="6196814"/>
                  <a:pt x="268092" y="6158095"/>
                  <a:pt x="264790" y="6153037"/>
                </a:cubicBezTo>
                <a:cubicBezTo>
                  <a:pt x="302335" y="6114354"/>
                  <a:pt x="260378" y="6128837"/>
                  <a:pt x="280205" y="6078132"/>
                </a:cubicBezTo>
                <a:cubicBezTo>
                  <a:pt x="283657" y="6049622"/>
                  <a:pt x="275724" y="6059673"/>
                  <a:pt x="267592" y="6028119"/>
                </a:cubicBezTo>
                <a:cubicBezTo>
                  <a:pt x="277113" y="5988572"/>
                  <a:pt x="234727" y="5976018"/>
                  <a:pt x="252821" y="5926735"/>
                </a:cubicBezTo>
                <a:cubicBezTo>
                  <a:pt x="290324" y="5823532"/>
                  <a:pt x="288016" y="5757776"/>
                  <a:pt x="302333" y="5712857"/>
                </a:cubicBezTo>
                <a:cubicBezTo>
                  <a:pt x="310258" y="5688518"/>
                  <a:pt x="328236" y="5675288"/>
                  <a:pt x="332131" y="5660491"/>
                </a:cubicBezTo>
                <a:cubicBezTo>
                  <a:pt x="345782" y="5622696"/>
                  <a:pt x="344964" y="5595787"/>
                  <a:pt x="341254" y="5563435"/>
                </a:cubicBezTo>
                <a:cubicBezTo>
                  <a:pt x="335745" y="5537661"/>
                  <a:pt x="359171" y="5479228"/>
                  <a:pt x="368130" y="5437125"/>
                </a:cubicBezTo>
                <a:cubicBezTo>
                  <a:pt x="379868" y="5399640"/>
                  <a:pt x="373836" y="5420657"/>
                  <a:pt x="381698" y="5396260"/>
                </a:cubicBezTo>
                <a:cubicBezTo>
                  <a:pt x="395995" y="5391935"/>
                  <a:pt x="389433" y="5350429"/>
                  <a:pt x="397679" y="5330009"/>
                </a:cubicBezTo>
                <a:cubicBezTo>
                  <a:pt x="405925" y="5309589"/>
                  <a:pt x="420210" y="5291626"/>
                  <a:pt x="431172" y="5273739"/>
                </a:cubicBezTo>
                <a:cubicBezTo>
                  <a:pt x="426568" y="5263245"/>
                  <a:pt x="432286" y="5253790"/>
                  <a:pt x="440771" y="5241779"/>
                </a:cubicBezTo>
                <a:lnTo>
                  <a:pt x="451997" y="5225268"/>
                </a:lnTo>
                <a:lnTo>
                  <a:pt x="453017" y="5217684"/>
                </a:lnTo>
                <a:cubicBezTo>
                  <a:pt x="455252" y="5208685"/>
                  <a:pt x="458044" y="5200600"/>
                  <a:pt x="460358" y="5193377"/>
                </a:cubicBezTo>
                <a:lnTo>
                  <a:pt x="463661" y="5179288"/>
                </a:lnTo>
                <a:lnTo>
                  <a:pt x="464645" y="5173621"/>
                </a:lnTo>
                <a:lnTo>
                  <a:pt x="460279" y="5159961"/>
                </a:lnTo>
                <a:lnTo>
                  <a:pt x="466956" y="5144295"/>
                </a:lnTo>
                <a:lnTo>
                  <a:pt x="463889" y="5125185"/>
                </a:lnTo>
                <a:cubicBezTo>
                  <a:pt x="466252" y="5124475"/>
                  <a:pt x="468554" y="5123363"/>
                  <a:pt x="470719" y="5121884"/>
                </a:cubicBezTo>
                <a:lnTo>
                  <a:pt x="477755" y="5067850"/>
                </a:lnTo>
                <a:lnTo>
                  <a:pt x="480486" y="5060861"/>
                </a:lnTo>
                <a:lnTo>
                  <a:pt x="477190" y="5034192"/>
                </a:lnTo>
                <a:cubicBezTo>
                  <a:pt x="476699" y="5019824"/>
                  <a:pt x="477403" y="5006180"/>
                  <a:pt x="478744" y="4993030"/>
                </a:cubicBezTo>
                <a:lnTo>
                  <a:pt x="485653" y="4946844"/>
                </a:lnTo>
                <a:lnTo>
                  <a:pt x="481509" y="4932692"/>
                </a:lnTo>
                <a:cubicBezTo>
                  <a:pt x="481214" y="4911802"/>
                  <a:pt x="495319" y="4880686"/>
                  <a:pt x="496912" y="4858827"/>
                </a:cubicBezTo>
                <a:lnTo>
                  <a:pt x="502815" y="4821170"/>
                </a:lnTo>
                <a:lnTo>
                  <a:pt x="507548" y="4780965"/>
                </a:lnTo>
                <a:lnTo>
                  <a:pt x="508841" y="4750867"/>
                </a:lnTo>
                <a:lnTo>
                  <a:pt x="506648" y="4690749"/>
                </a:lnTo>
                <a:cubicBezTo>
                  <a:pt x="512729" y="4654213"/>
                  <a:pt x="491337" y="4623546"/>
                  <a:pt x="502128" y="4584173"/>
                </a:cubicBezTo>
                <a:cubicBezTo>
                  <a:pt x="488693" y="4519562"/>
                  <a:pt x="492047" y="4501522"/>
                  <a:pt x="497211" y="4444346"/>
                </a:cubicBezTo>
                <a:cubicBezTo>
                  <a:pt x="511033" y="4454946"/>
                  <a:pt x="497584" y="4394050"/>
                  <a:pt x="493776" y="4375228"/>
                </a:cubicBezTo>
                <a:cubicBezTo>
                  <a:pt x="491426" y="4334791"/>
                  <a:pt x="480594" y="4270639"/>
                  <a:pt x="474429" y="4214165"/>
                </a:cubicBezTo>
                <a:cubicBezTo>
                  <a:pt x="465297" y="4170832"/>
                  <a:pt x="480280" y="4120324"/>
                  <a:pt x="478502" y="4090296"/>
                </a:cubicBezTo>
                <a:lnTo>
                  <a:pt x="463758" y="4033999"/>
                </a:lnTo>
                <a:lnTo>
                  <a:pt x="464907" y="4031933"/>
                </a:lnTo>
                <a:cubicBezTo>
                  <a:pt x="467040" y="4022997"/>
                  <a:pt x="465967" y="4017669"/>
                  <a:pt x="463483" y="4013953"/>
                </a:cubicBezTo>
                <a:lnTo>
                  <a:pt x="449778" y="3974753"/>
                </a:lnTo>
                <a:lnTo>
                  <a:pt x="451376" y="3969950"/>
                </a:lnTo>
                <a:lnTo>
                  <a:pt x="444798" y="3933779"/>
                </a:lnTo>
                <a:lnTo>
                  <a:pt x="446129" y="3933093"/>
                </a:lnTo>
                <a:cubicBezTo>
                  <a:pt x="448961" y="3930731"/>
                  <a:pt x="450769" y="3927433"/>
                  <a:pt x="450483" y="3922082"/>
                </a:cubicBezTo>
                <a:cubicBezTo>
                  <a:pt x="471740" y="3927556"/>
                  <a:pt x="458283" y="3917724"/>
                  <a:pt x="455561" y="3901461"/>
                </a:cubicBezTo>
                <a:cubicBezTo>
                  <a:pt x="460173" y="3883426"/>
                  <a:pt x="474485" y="3829756"/>
                  <a:pt x="478155" y="3813873"/>
                </a:cubicBezTo>
                <a:cubicBezTo>
                  <a:pt x="477963" y="3811302"/>
                  <a:pt x="477772" y="3808732"/>
                  <a:pt x="477580" y="3806161"/>
                </a:cubicBezTo>
                <a:lnTo>
                  <a:pt x="477887" y="3805957"/>
                </a:lnTo>
                <a:cubicBezTo>
                  <a:pt x="478443" y="3804175"/>
                  <a:pt x="478509" y="3801600"/>
                  <a:pt x="477914" y="3797724"/>
                </a:cubicBezTo>
                <a:lnTo>
                  <a:pt x="476529" y="3792098"/>
                </a:lnTo>
                <a:lnTo>
                  <a:pt x="475413" y="3777135"/>
                </a:lnTo>
                <a:lnTo>
                  <a:pt x="477146" y="3771656"/>
                </a:lnTo>
                <a:lnTo>
                  <a:pt x="480889" y="3769007"/>
                </a:lnTo>
                <a:lnTo>
                  <a:pt x="480355" y="3767709"/>
                </a:lnTo>
                <a:cubicBezTo>
                  <a:pt x="472854" y="3758603"/>
                  <a:pt x="462858" y="3757457"/>
                  <a:pt x="489051" y="3738082"/>
                </a:cubicBezTo>
                <a:cubicBezTo>
                  <a:pt x="476420" y="3716230"/>
                  <a:pt x="492614" y="3707883"/>
                  <a:pt x="496397" y="3673397"/>
                </a:cubicBezTo>
                <a:cubicBezTo>
                  <a:pt x="485059" y="3661788"/>
                  <a:pt x="488117" y="3649813"/>
                  <a:pt x="495693" y="3637109"/>
                </a:cubicBezTo>
                <a:cubicBezTo>
                  <a:pt x="488827" y="3605834"/>
                  <a:pt x="498565" y="3573837"/>
                  <a:pt x="499136" y="3536883"/>
                </a:cubicBezTo>
                <a:cubicBezTo>
                  <a:pt x="483096" y="3500539"/>
                  <a:pt x="506170" y="3475121"/>
                  <a:pt x="506674" y="3435652"/>
                </a:cubicBezTo>
                <a:cubicBezTo>
                  <a:pt x="508209" y="3397466"/>
                  <a:pt x="505139" y="3338624"/>
                  <a:pt x="508345" y="3307769"/>
                </a:cubicBezTo>
                <a:cubicBezTo>
                  <a:pt x="522826" y="3292381"/>
                  <a:pt x="493343" y="3256540"/>
                  <a:pt x="525908" y="3250522"/>
                </a:cubicBezTo>
                <a:cubicBezTo>
                  <a:pt x="519705" y="3235893"/>
                  <a:pt x="504475" y="3230937"/>
                  <a:pt x="526333" y="3229163"/>
                </a:cubicBezTo>
                <a:cubicBezTo>
                  <a:pt x="524884" y="3224149"/>
                  <a:pt x="525919" y="3220404"/>
                  <a:pt x="528156" y="3217217"/>
                </a:cubicBezTo>
                <a:lnTo>
                  <a:pt x="514991" y="3183755"/>
                </a:lnTo>
                <a:lnTo>
                  <a:pt x="515492" y="3178642"/>
                </a:lnTo>
                <a:lnTo>
                  <a:pt x="503092" y="3158586"/>
                </a:lnTo>
                <a:lnTo>
                  <a:pt x="488277" y="3129034"/>
                </a:lnTo>
                <a:lnTo>
                  <a:pt x="488942" y="3126682"/>
                </a:lnTo>
                <a:lnTo>
                  <a:pt x="479810" y="3114519"/>
                </a:lnTo>
                <a:cubicBezTo>
                  <a:pt x="476044" y="3110886"/>
                  <a:pt x="471657" y="3108020"/>
                  <a:pt x="466419" y="3106272"/>
                </a:cubicBezTo>
                <a:cubicBezTo>
                  <a:pt x="479357" y="3049949"/>
                  <a:pt x="446991" y="3011906"/>
                  <a:pt x="439149" y="2958185"/>
                </a:cubicBezTo>
                <a:cubicBezTo>
                  <a:pt x="423473" y="2895670"/>
                  <a:pt x="402616" y="2832884"/>
                  <a:pt x="381763" y="2762989"/>
                </a:cubicBezTo>
                <a:cubicBezTo>
                  <a:pt x="340504" y="2718141"/>
                  <a:pt x="357875" y="2611979"/>
                  <a:pt x="330681" y="2554718"/>
                </a:cubicBezTo>
                <a:cubicBezTo>
                  <a:pt x="354561" y="2510384"/>
                  <a:pt x="312857" y="2522616"/>
                  <a:pt x="310775" y="2485734"/>
                </a:cubicBezTo>
                <a:cubicBezTo>
                  <a:pt x="283880" y="2505125"/>
                  <a:pt x="334754" y="2437857"/>
                  <a:pt x="301498" y="2447068"/>
                </a:cubicBezTo>
                <a:cubicBezTo>
                  <a:pt x="302171" y="2440064"/>
                  <a:pt x="286502" y="2432988"/>
                  <a:pt x="288459" y="2425819"/>
                </a:cubicBezTo>
                <a:lnTo>
                  <a:pt x="294458" y="2402874"/>
                </a:lnTo>
                <a:lnTo>
                  <a:pt x="297070" y="2381443"/>
                </a:lnTo>
                <a:cubicBezTo>
                  <a:pt x="291389" y="2355877"/>
                  <a:pt x="281925" y="2295004"/>
                  <a:pt x="273399" y="2261920"/>
                </a:cubicBezTo>
                <a:cubicBezTo>
                  <a:pt x="264489" y="2250852"/>
                  <a:pt x="256407" y="2208397"/>
                  <a:pt x="263286" y="2195378"/>
                </a:cubicBezTo>
                <a:cubicBezTo>
                  <a:pt x="262597" y="2185499"/>
                  <a:pt x="238753" y="2164596"/>
                  <a:pt x="247503" y="2155135"/>
                </a:cubicBezTo>
                <a:cubicBezTo>
                  <a:pt x="257474" y="2141929"/>
                  <a:pt x="229406" y="2121310"/>
                  <a:pt x="244961" y="2118008"/>
                </a:cubicBezTo>
                <a:cubicBezTo>
                  <a:pt x="225493" y="2103116"/>
                  <a:pt x="245373" y="2072196"/>
                  <a:pt x="245954" y="2050531"/>
                </a:cubicBezTo>
                <a:cubicBezTo>
                  <a:pt x="228015" y="2040209"/>
                  <a:pt x="246924" y="2004931"/>
                  <a:pt x="237760" y="1963269"/>
                </a:cubicBezTo>
                <a:cubicBezTo>
                  <a:pt x="217314" y="1952304"/>
                  <a:pt x="249162" y="1930958"/>
                  <a:pt x="218938" y="1906352"/>
                </a:cubicBezTo>
                <a:cubicBezTo>
                  <a:pt x="211894" y="1889396"/>
                  <a:pt x="204207" y="1891128"/>
                  <a:pt x="195495" y="1861531"/>
                </a:cubicBezTo>
                <a:cubicBezTo>
                  <a:pt x="152756" y="1820122"/>
                  <a:pt x="167197" y="1775736"/>
                  <a:pt x="149294" y="1732919"/>
                </a:cubicBezTo>
                <a:cubicBezTo>
                  <a:pt x="132272" y="1683226"/>
                  <a:pt x="131129" y="1708347"/>
                  <a:pt x="121605" y="1663540"/>
                </a:cubicBezTo>
                <a:cubicBezTo>
                  <a:pt x="131383" y="1652207"/>
                  <a:pt x="129824" y="1627305"/>
                  <a:pt x="120731" y="1615777"/>
                </a:cubicBezTo>
                <a:cubicBezTo>
                  <a:pt x="113324" y="1591298"/>
                  <a:pt x="125561" y="1582061"/>
                  <a:pt x="101526" y="1563678"/>
                </a:cubicBezTo>
                <a:cubicBezTo>
                  <a:pt x="118336" y="1562186"/>
                  <a:pt x="95368" y="1514217"/>
                  <a:pt x="114606" y="1519474"/>
                </a:cubicBezTo>
                <a:cubicBezTo>
                  <a:pt x="124662" y="1497831"/>
                  <a:pt x="99126" y="1498809"/>
                  <a:pt x="107348" y="1477995"/>
                </a:cubicBezTo>
                <a:cubicBezTo>
                  <a:pt x="102372" y="1450946"/>
                  <a:pt x="98082" y="1395585"/>
                  <a:pt x="93433" y="1373769"/>
                </a:cubicBezTo>
                <a:lnTo>
                  <a:pt x="101740" y="1307086"/>
                </a:lnTo>
                <a:cubicBezTo>
                  <a:pt x="61518" y="1238798"/>
                  <a:pt x="128597" y="1302829"/>
                  <a:pt x="102928" y="1189033"/>
                </a:cubicBezTo>
                <a:cubicBezTo>
                  <a:pt x="96991" y="1183619"/>
                  <a:pt x="100433" y="1168361"/>
                  <a:pt x="107613" y="1168288"/>
                </a:cubicBezTo>
                <a:cubicBezTo>
                  <a:pt x="104521" y="1161401"/>
                  <a:pt x="88898" y="1146763"/>
                  <a:pt x="99895" y="1142577"/>
                </a:cubicBezTo>
                <a:cubicBezTo>
                  <a:pt x="98248" y="1123927"/>
                  <a:pt x="94639" y="1105753"/>
                  <a:pt x="89201" y="1088484"/>
                </a:cubicBezTo>
                <a:lnTo>
                  <a:pt x="77937" y="1016103"/>
                </a:lnTo>
                <a:cubicBezTo>
                  <a:pt x="78422" y="988163"/>
                  <a:pt x="78908" y="981994"/>
                  <a:pt x="79393" y="954054"/>
                </a:cubicBezTo>
                <a:cubicBezTo>
                  <a:pt x="74607" y="950500"/>
                  <a:pt x="84928" y="922140"/>
                  <a:pt x="90309" y="921368"/>
                </a:cubicBezTo>
                <a:cubicBezTo>
                  <a:pt x="87566" y="916400"/>
                  <a:pt x="66268" y="901306"/>
                  <a:pt x="74258" y="896999"/>
                </a:cubicBezTo>
                <a:cubicBezTo>
                  <a:pt x="69492" y="868759"/>
                  <a:pt x="58957" y="842759"/>
                  <a:pt x="43666" y="821517"/>
                </a:cubicBezTo>
                <a:cubicBezTo>
                  <a:pt x="35059" y="797243"/>
                  <a:pt x="27646" y="764612"/>
                  <a:pt x="22616" y="751353"/>
                </a:cubicBezTo>
                <a:cubicBezTo>
                  <a:pt x="22469" y="741312"/>
                  <a:pt x="22321" y="731271"/>
                  <a:pt x="22174" y="721230"/>
                </a:cubicBezTo>
                <a:lnTo>
                  <a:pt x="7845" y="681659"/>
                </a:lnTo>
                <a:cubicBezTo>
                  <a:pt x="-21513" y="678654"/>
                  <a:pt x="41748" y="630810"/>
                  <a:pt x="31306" y="619315"/>
                </a:cubicBezTo>
                <a:cubicBezTo>
                  <a:pt x="37997" y="611016"/>
                  <a:pt x="17724" y="592108"/>
                  <a:pt x="15184" y="585934"/>
                </a:cubicBezTo>
                <a:cubicBezTo>
                  <a:pt x="14724" y="571597"/>
                  <a:pt x="22718" y="553285"/>
                  <a:pt x="22258" y="538948"/>
                </a:cubicBezTo>
                <a:cubicBezTo>
                  <a:pt x="22152" y="531703"/>
                  <a:pt x="26272" y="532408"/>
                  <a:pt x="26166" y="525163"/>
                </a:cubicBezTo>
                <a:cubicBezTo>
                  <a:pt x="28507" y="511668"/>
                  <a:pt x="56166" y="464433"/>
                  <a:pt x="52290" y="446567"/>
                </a:cubicBezTo>
                <a:cubicBezTo>
                  <a:pt x="47300" y="425186"/>
                  <a:pt x="52062" y="408582"/>
                  <a:pt x="51538" y="393828"/>
                </a:cubicBezTo>
                <a:cubicBezTo>
                  <a:pt x="51481" y="380264"/>
                  <a:pt x="51425" y="366701"/>
                  <a:pt x="51368" y="353137"/>
                </a:cubicBezTo>
                <a:cubicBezTo>
                  <a:pt x="50053" y="345863"/>
                  <a:pt x="61696" y="333814"/>
                  <a:pt x="55970" y="321428"/>
                </a:cubicBezTo>
                <a:cubicBezTo>
                  <a:pt x="56334" y="306209"/>
                  <a:pt x="56697" y="290990"/>
                  <a:pt x="57061" y="275771"/>
                </a:cubicBezTo>
                <a:cubicBezTo>
                  <a:pt x="46146" y="254441"/>
                  <a:pt x="87623" y="243671"/>
                  <a:pt x="74088" y="212860"/>
                </a:cubicBezTo>
                <a:cubicBezTo>
                  <a:pt x="92367" y="188146"/>
                  <a:pt x="68261" y="179672"/>
                  <a:pt x="65798" y="144983"/>
                </a:cubicBezTo>
                <a:cubicBezTo>
                  <a:pt x="52661" y="119338"/>
                  <a:pt x="79134" y="90517"/>
                  <a:pt x="78082" y="55288"/>
                </a:cubicBezTo>
                <a:lnTo>
                  <a:pt x="37636"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Slide Number Placeholder 3">
            <a:extLst>
              <a:ext uri="{FF2B5EF4-FFF2-40B4-BE49-F238E27FC236}">
                <a16:creationId xmlns:a16="http://schemas.microsoft.com/office/drawing/2014/main" xmlns="" id="{A72FB9CD-88BD-5233-5820-1388C2247905}"/>
              </a:ext>
            </a:extLst>
          </p:cNvPr>
          <p:cNvSpPr>
            <a:spLocks noGrp="1"/>
          </p:cNvSpPr>
          <p:nvPr>
            <p:ph type="sldNum" sz="quarter" idx="12"/>
          </p:nvPr>
        </p:nvSpPr>
        <p:spPr/>
        <p:txBody>
          <a:bodyPr/>
          <a:lstStyle/>
          <a:p>
            <a:fld id="{663E248D-535E-4CA8-A429-9C3996B24BEF}" type="slidenum">
              <a:rPr lang="en-IN" smtClean="0"/>
              <a:t>17</a:t>
            </a:fld>
            <a:endParaRPr lang="en-IN"/>
          </a:p>
        </p:txBody>
      </p:sp>
    </p:spTree>
    <p:extLst>
      <p:ext uri="{BB962C8B-B14F-4D97-AF65-F5344CB8AC3E}">
        <p14:creationId xmlns:p14="http://schemas.microsoft.com/office/powerpoint/2010/main" val="8536737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xmlns="" id="{C9A36457-A5F4-4103-A443-02581C0918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xmlns="" id="{DC5FB7E8-B636-40FA-BE8D-48145C0F5C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1137036" y="548640"/>
            <a:ext cx="9543405" cy="1188720"/>
          </a:xfrm>
        </p:spPr>
        <p:txBody>
          <a:bodyPr>
            <a:normAutofit/>
          </a:bodyPr>
          <a:lstStyle/>
          <a:p>
            <a:r>
              <a:rPr lang="en-US" sz="3700" b="1" i="1" dirty="0">
                <a:solidFill>
                  <a:schemeClr val="tx1">
                    <a:lumMod val="85000"/>
                    <a:lumOff val="15000"/>
                  </a:schemeClr>
                </a:solidFill>
                <a:latin typeface="+mn-lt"/>
                <a:cs typeface="Times New Roman" panose="02020603050405020304" pitchFamily="18" charset="0"/>
              </a:rPr>
              <a:t>Condoning of delay – General Principles</a:t>
            </a:r>
            <a:r>
              <a:rPr lang="en-US" sz="3700" b="1" i="1" dirty="0">
                <a:solidFill>
                  <a:schemeClr val="tx1">
                    <a:lumMod val="85000"/>
                    <a:lumOff val="15000"/>
                  </a:schemeClr>
                </a:solidFill>
                <a:latin typeface="Times New Roman" panose="02020603050405020304" pitchFamily="18" charset="0"/>
                <a:cs typeface="Times New Roman" panose="02020603050405020304" pitchFamily="18" charset="0"/>
              </a:rPr>
              <a:t/>
            </a:r>
            <a:br>
              <a:rPr lang="en-US" sz="3700" b="1" i="1" dirty="0">
                <a:solidFill>
                  <a:schemeClr val="tx1">
                    <a:lumMod val="85000"/>
                    <a:lumOff val="15000"/>
                  </a:schemeClr>
                </a:solidFill>
                <a:latin typeface="Times New Roman" panose="02020603050405020304" pitchFamily="18" charset="0"/>
                <a:cs typeface="Times New Roman" panose="02020603050405020304" pitchFamily="18" charset="0"/>
              </a:rPr>
            </a:br>
            <a:endParaRPr lang="en-IN" sz="3700" b="1" i="1"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05442" y="1367326"/>
            <a:ext cx="11179833" cy="4603570"/>
          </a:xfrm>
        </p:spPr>
        <p:txBody>
          <a:bodyPr anchor="ctr">
            <a:normAutofit fontScale="77500" lnSpcReduction="20000"/>
          </a:bodyPr>
          <a:lstStyle/>
          <a:p>
            <a:pPr lvl="1" algn="just">
              <a:buClrTx/>
              <a:buFont typeface="Arial" panose="020B0604020202020204" pitchFamily="34" charset="0"/>
              <a:buChar char="•"/>
            </a:pPr>
            <a:r>
              <a:rPr lang="en-US" sz="2900" b="1" dirty="0">
                <a:cs typeface="Times New Roman" panose="02020603050405020304" pitchFamily="18" charset="0"/>
              </a:rPr>
              <a:t>There should be a liberal, pragmatic, justice-oriented, non pedantic approach while dealing with an application for condonation of delay, for the courts are not supposed to legalize injustice but are obliged to remove injustice.</a:t>
            </a:r>
          </a:p>
          <a:p>
            <a:pPr marL="457200" lvl="1" indent="0" algn="just">
              <a:buClrTx/>
              <a:buNone/>
            </a:pPr>
            <a:endParaRPr lang="en-US" sz="2900" b="1" dirty="0">
              <a:cs typeface="Times New Roman" panose="02020603050405020304" pitchFamily="18" charset="0"/>
            </a:endParaRPr>
          </a:p>
          <a:p>
            <a:pPr lvl="1" algn="just">
              <a:buClrTx/>
              <a:buFont typeface="Arial" panose="020B0604020202020204" pitchFamily="34" charset="0"/>
              <a:buChar char="•"/>
            </a:pPr>
            <a:r>
              <a:rPr lang="en-US" sz="2900" b="1" dirty="0">
                <a:cs typeface="Times New Roman" panose="02020603050405020304" pitchFamily="18" charset="0"/>
              </a:rPr>
              <a:t>The terms 'sufficient cause' should be understood in their proper spirit, philosophy and purpose regard being had to the fact that these terms are basically elastic and are to be applied in proper perspective to the obtaining fact-situation.</a:t>
            </a:r>
          </a:p>
          <a:p>
            <a:pPr marL="457200" lvl="1" indent="0" algn="just">
              <a:buClrTx/>
              <a:buNone/>
            </a:pPr>
            <a:endParaRPr lang="en-US" sz="2900" b="1" dirty="0">
              <a:cs typeface="Times New Roman" panose="02020603050405020304" pitchFamily="18" charset="0"/>
            </a:endParaRPr>
          </a:p>
          <a:p>
            <a:pPr lvl="1" algn="just">
              <a:buClrTx/>
              <a:buFont typeface="Arial" panose="020B0604020202020204" pitchFamily="34" charset="0"/>
              <a:buChar char="•"/>
            </a:pPr>
            <a:r>
              <a:rPr lang="en-US" sz="2900" b="1" dirty="0">
                <a:cs typeface="Times New Roman" panose="02020603050405020304" pitchFamily="18" charset="0"/>
              </a:rPr>
              <a:t>Substantial justice being paramount and pivotal the technical considerations should not be given undue and uncalled for emphasis.</a:t>
            </a:r>
          </a:p>
          <a:p>
            <a:pPr lvl="1" algn="just">
              <a:buClrTx/>
              <a:buFont typeface="Arial" panose="020B0604020202020204" pitchFamily="34" charset="0"/>
              <a:buChar char="•"/>
            </a:pPr>
            <a:endParaRPr lang="en-US" sz="2900" b="1" dirty="0">
              <a:cs typeface="Times New Roman" panose="02020603050405020304" pitchFamily="18" charset="0"/>
            </a:endParaRPr>
          </a:p>
          <a:p>
            <a:pPr lvl="1" algn="just">
              <a:buClrTx/>
              <a:buFont typeface="Arial" panose="020B0604020202020204" pitchFamily="34" charset="0"/>
              <a:buChar char="•"/>
            </a:pPr>
            <a:r>
              <a:rPr lang="en-US" sz="2900" b="1" dirty="0">
                <a:cs typeface="Times New Roman" panose="02020603050405020304" pitchFamily="18" charset="0"/>
              </a:rPr>
              <a:t>No presumption can be attached to deliberate causation of delay but, gross negligence on the part of the counsel or litigant is to be taken note of.</a:t>
            </a:r>
          </a:p>
          <a:p>
            <a:pPr marL="457200" lvl="1" indent="0" algn="just">
              <a:buClrTx/>
              <a:buNone/>
            </a:pPr>
            <a:endParaRPr lang="en-US" sz="2900" b="1" dirty="0">
              <a:cs typeface="Times New Roman" panose="02020603050405020304" pitchFamily="18" charset="0"/>
            </a:endParaRPr>
          </a:p>
          <a:p>
            <a:pPr lvl="1" algn="just">
              <a:buClrTx/>
              <a:buFont typeface="Arial" panose="020B0604020202020204" pitchFamily="34" charset="0"/>
              <a:buChar char="•"/>
            </a:pPr>
            <a:r>
              <a:rPr lang="en-US" sz="2900" b="1" dirty="0">
                <a:cs typeface="Times New Roman" panose="02020603050405020304" pitchFamily="18" charset="0"/>
              </a:rPr>
              <a:t>Lack of bona fides imputable to a party seeking condonation of delay is a significant and relevant fact.</a:t>
            </a:r>
          </a:p>
          <a:p>
            <a:pPr marL="0" indent="0">
              <a:buNone/>
            </a:pPr>
            <a:endParaRPr lang="en-IN" sz="16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22" name="Freeform: Shape 21">
            <a:extLst>
              <a:ext uri="{FF2B5EF4-FFF2-40B4-BE49-F238E27FC236}">
                <a16:creationId xmlns:a16="http://schemas.microsoft.com/office/drawing/2014/main" xmlns="" id="{142DCE2C-2863-46FA-9BE7-24365A24D9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1A3F75C9-3FC9-51DA-8025-6D442322DD6D}"/>
              </a:ext>
            </a:extLst>
          </p:cNvPr>
          <p:cNvSpPr>
            <a:spLocks noGrp="1"/>
          </p:cNvSpPr>
          <p:nvPr>
            <p:ph type="sldNum" sz="quarter" idx="12"/>
          </p:nvPr>
        </p:nvSpPr>
        <p:spPr/>
        <p:txBody>
          <a:bodyPr/>
          <a:lstStyle/>
          <a:p>
            <a:fld id="{663E248D-535E-4CA8-A429-9C3996B24BEF}" type="slidenum">
              <a:rPr lang="en-IN" smtClean="0"/>
              <a:t>18</a:t>
            </a:fld>
            <a:endParaRPr lang="en-IN" dirty="0"/>
          </a:p>
        </p:txBody>
      </p:sp>
    </p:spTree>
    <p:extLst>
      <p:ext uri="{BB962C8B-B14F-4D97-AF65-F5344CB8AC3E}">
        <p14:creationId xmlns:p14="http://schemas.microsoft.com/office/powerpoint/2010/main" val="180087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xmlns="" id="{2029D5AD-8348-4446-B191-6A9B6FE03F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7" name="Freeform: Shape 26">
            <a:extLst>
              <a:ext uri="{FF2B5EF4-FFF2-40B4-BE49-F238E27FC236}">
                <a16:creationId xmlns:a16="http://schemas.microsoft.com/office/drawing/2014/main" xmlns="" id="{A3F395A2-2B64-4749-BD93-2F159C7E1F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rgbClr val="E6E6E6"/>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8" name="Freeform: Shape 27">
            <a:extLst>
              <a:ext uri="{FF2B5EF4-FFF2-40B4-BE49-F238E27FC236}">
                <a16:creationId xmlns:a16="http://schemas.microsoft.com/office/drawing/2014/main" xmlns="" id="{5CF0135B-EAB8-4CA0-896C-2D897ECD28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8200" y="253397"/>
            <a:ext cx="10515600" cy="1273233"/>
          </a:xfrm>
        </p:spPr>
        <p:txBody>
          <a:bodyPr>
            <a:normAutofit/>
          </a:bodyPr>
          <a:lstStyle/>
          <a:p>
            <a:r>
              <a:rPr lang="en-US" sz="2800" b="1" i="1" dirty="0">
                <a:latin typeface="+mn-lt"/>
                <a:cs typeface="Times New Roman" panose="02020603050405020304" pitchFamily="18" charset="0"/>
              </a:rPr>
              <a:t>Condoning of delay – General Principles</a:t>
            </a:r>
            <a:r>
              <a:rPr lang="en-US" sz="2800" b="1" i="1" dirty="0">
                <a:latin typeface="Times New Roman" panose="02020603050405020304" pitchFamily="18" charset="0"/>
                <a:cs typeface="Times New Roman" panose="02020603050405020304" pitchFamily="18" charset="0"/>
              </a:rPr>
              <a:t/>
            </a:r>
            <a:br>
              <a:rPr lang="en-US" sz="2800" b="1" i="1" dirty="0">
                <a:latin typeface="Times New Roman" panose="02020603050405020304" pitchFamily="18" charset="0"/>
                <a:cs typeface="Times New Roman" panose="02020603050405020304" pitchFamily="18" charset="0"/>
              </a:rPr>
            </a:br>
            <a:r>
              <a:rPr lang="en-US" sz="2800" b="1" i="1" dirty="0">
                <a:latin typeface="Times New Roman" panose="02020603050405020304" pitchFamily="18" charset="0"/>
                <a:cs typeface="Times New Roman" panose="02020603050405020304" pitchFamily="18" charset="0"/>
              </a:rPr>
              <a:t/>
            </a:r>
            <a:br>
              <a:rPr lang="en-US" sz="2800" b="1" i="1" dirty="0">
                <a:latin typeface="Times New Roman" panose="02020603050405020304" pitchFamily="18" charset="0"/>
                <a:cs typeface="Times New Roman" panose="02020603050405020304" pitchFamily="18" charset="0"/>
              </a:rPr>
            </a:br>
            <a:endParaRPr lang="en-IN" sz="2800" b="1" i="1"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xmlns="" id="{92C3387C-D24F-4737-8A37-1DC5CFF09C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838200" y="1147313"/>
            <a:ext cx="10515600" cy="5457290"/>
          </a:xfrm>
        </p:spPr>
        <p:txBody>
          <a:bodyPr>
            <a:normAutofit/>
          </a:bodyPr>
          <a:lstStyle/>
          <a:p>
            <a:pPr lvl="0" algn="just">
              <a:buClr>
                <a:schemeClr val="tx1"/>
              </a:buClr>
              <a:buFont typeface="Arial" panose="020B0604020202020204" pitchFamily="34" charset="0"/>
              <a:buChar char="•"/>
            </a:pPr>
            <a:r>
              <a:rPr lang="en-US" sz="1800" b="1" dirty="0">
                <a:cs typeface="Times New Roman" panose="02020603050405020304" pitchFamily="18" charset="0"/>
              </a:rPr>
              <a:t>The Collector, Land Acquisition Vs. </a:t>
            </a:r>
            <a:r>
              <a:rPr lang="en-US" sz="1800" b="1" dirty="0" err="1">
                <a:cs typeface="Times New Roman" panose="02020603050405020304" pitchFamily="18" charset="0"/>
              </a:rPr>
              <a:t>Mst</a:t>
            </a:r>
            <a:r>
              <a:rPr lang="en-US" sz="1800" b="1" dirty="0">
                <a:cs typeface="Times New Roman" panose="02020603050405020304" pitchFamily="18" charset="0"/>
              </a:rPr>
              <a:t>. </a:t>
            </a:r>
            <a:r>
              <a:rPr lang="en-US" sz="1800" b="1" dirty="0" err="1">
                <a:cs typeface="Times New Roman" panose="02020603050405020304" pitchFamily="18" charset="0"/>
              </a:rPr>
              <a:t>Katiji</a:t>
            </a:r>
            <a:r>
              <a:rPr lang="en-US" sz="1800" b="1" dirty="0">
                <a:cs typeface="Times New Roman" panose="02020603050405020304" pitchFamily="18" charset="0"/>
              </a:rPr>
              <a:t> reported in 167 ITR 471 (SC), wherein The Hon'ble Supreme Court has laid down that a liberal and pragmatic approach should be adopted while considering applications for condonation of delay so as to advance substantial justice. </a:t>
            </a:r>
          </a:p>
          <a:p>
            <a:pPr lvl="0" algn="just">
              <a:buClr>
                <a:schemeClr val="tx1"/>
              </a:buClr>
              <a:buFont typeface="Arial" panose="020B0604020202020204" pitchFamily="34" charset="0"/>
              <a:buChar char="•"/>
            </a:pPr>
            <a:r>
              <a:rPr lang="en-US" sz="1800" b="1" dirty="0">
                <a:cs typeface="Times New Roman" panose="02020603050405020304" pitchFamily="18" charset="0"/>
              </a:rPr>
              <a:t>Similar view has been taken by the Hon'ble Karnataka High Court in CIT &amp; </a:t>
            </a:r>
            <a:r>
              <a:rPr lang="en-US" sz="1800" b="1" dirty="0" err="1">
                <a:cs typeface="Times New Roman" panose="02020603050405020304" pitchFamily="18" charset="0"/>
              </a:rPr>
              <a:t>Anr</a:t>
            </a:r>
            <a:r>
              <a:rPr lang="en-US" sz="1800" b="1" dirty="0">
                <a:cs typeface="Times New Roman" panose="02020603050405020304" pitchFamily="18" charset="0"/>
              </a:rPr>
              <a:t>. Vs. ISRO Satellite Centre reported in 263 CTR 549 (Kar).</a:t>
            </a:r>
          </a:p>
          <a:p>
            <a:pPr algn="just">
              <a:buClr>
                <a:schemeClr val="tx1"/>
              </a:buClr>
              <a:buFont typeface="Arial" panose="020B0604020202020204" pitchFamily="34" charset="0"/>
              <a:buChar char="•"/>
            </a:pPr>
            <a:r>
              <a:rPr lang="en-US" sz="1800" b="1" dirty="0">
                <a:cs typeface="Times New Roman" panose="02020603050405020304" pitchFamily="18" charset="0"/>
              </a:rPr>
              <a:t>Rarefied Engineers Pvt Ltd vs  ACIT  (459 ITR 766 Mad).</a:t>
            </a:r>
          </a:p>
          <a:p>
            <a:pPr lvl="0" algn="just">
              <a:buClr>
                <a:schemeClr val="tx1"/>
              </a:buClr>
              <a:buFont typeface="Arial" panose="020B0604020202020204" pitchFamily="34" charset="0"/>
              <a:buChar char="•"/>
            </a:pPr>
            <a:r>
              <a:rPr lang="en-US" sz="1800" b="1" dirty="0">
                <a:cs typeface="Times New Roman" panose="02020603050405020304" pitchFamily="18" charset="0"/>
              </a:rPr>
              <a:t>The Coordinate Bench of the Tribunal in Srimaan Industries Private Limited Vs. ITO reported in 217 TTJ 120 (Hyd) also has taken a similar view.</a:t>
            </a:r>
          </a:p>
          <a:p>
            <a:pPr lvl="0" algn="just">
              <a:buClr>
                <a:schemeClr val="tx1"/>
              </a:buClr>
              <a:buFont typeface="Arial" panose="020B0604020202020204" pitchFamily="34" charset="0"/>
              <a:buChar char="•"/>
            </a:pPr>
            <a:r>
              <a:rPr lang="en-US" sz="1800" b="1" dirty="0">
                <a:cs typeface="Times New Roman" panose="02020603050405020304" pitchFamily="18" charset="0"/>
              </a:rPr>
              <a:t>Further, reliance is also placed on the case of Prameela </a:t>
            </a:r>
            <a:r>
              <a:rPr lang="en-US" sz="1800" b="1" dirty="0" err="1">
                <a:cs typeface="Times New Roman" panose="02020603050405020304" pitchFamily="18" charset="0"/>
              </a:rPr>
              <a:t>Porika</a:t>
            </a:r>
            <a:r>
              <a:rPr lang="en-US" sz="1800" b="1" dirty="0">
                <a:cs typeface="Times New Roman" panose="02020603050405020304" pitchFamily="18" charset="0"/>
              </a:rPr>
              <a:t> in ITA 593/Hyd/2025 dated 11.11.2025, where the notices were sent to the e-mail of the counsel’s article assistant, who left the firm without informing the assessee and the honourable ITAT, Hyderabad condoned the delay stating that the assessee should not be deprived of a hearing due to the counsel’s internal communication failure. </a:t>
            </a:r>
          </a:p>
          <a:p>
            <a:pPr lvl="0" algn="just">
              <a:buClr>
                <a:schemeClr val="tx1"/>
              </a:buClr>
              <a:buFont typeface="Arial" panose="020B0604020202020204" pitchFamily="34" charset="0"/>
              <a:buChar char="•"/>
            </a:pPr>
            <a:r>
              <a:rPr lang="en-US" sz="1800" b="1" dirty="0">
                <a:cs typeface="Times New Roman" panose="02020603050405020304" pitchFamily="18" charset="0"/>
              </a:rPr>
              <a:t>In the case of Surendra </a:t>
            </a:r>
            <a:r>
              <a:rPr lang="en-US" sz="1800" b="1" dirty="0" err="1">
                <a:cs typeface="Times New Roman" panose="02020603050405020304" pitchFamily="18" charset="0"/>
              </a:rPr>
              <a:t>Sumatilal</a:t>
            </a:r>
            <a:r>
              <a:rPr lang="en-US" sz="1800" b="1" dirty="0">
                <a:cs typeface="Times New Roman" panose="02020603050405020304" pitchFamily="18" charset="0"/>
              </a:rPr>
              <a:t> Sancheti in ITA nos. 1856, 1858 to 1862/Pune/2025 dated 17.12.2025, where the AR failed to file the appeal or inform the client due to inexperience/oversight and the honourable bench of ITAT, Pune empathized that the right to appeal is a substantiate right and technical delays by a CA/Advocate should be excused if the assessee is bonafide.</a:t>
            </a:r>
          </a:p>
          <a:p>
            <a:pPr marL="0" indent="0" algn="just">
              <a:buNone/>
            </a:pPr>
            <a:endParaRPr lang="en-IN" sz="1400"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xmlns="" id="{6981191C-3647-144F-BAAC-C929C3B7A19E}"/>
              </a:ext>
            </a:extLst>
          </p:cNvPr>
          <p:cNvSpPr>
            <a:spLocks noGrp="1"/>
          </p:cNvSpPr>
          <p:nvPr>
            <p:ph type="sldNum" sz="quarter" idx="12"/>
          </p:nvPr>
        </p:nvSpPr>
        <p:spPr/>
        <p:txBody>
          <a:bodyPr/>
          <a:lstStyle/>
          <a:p>
            <a:fld id="{663E248D-535E-4CA8-A429-9C3996B24BEF}" type="slidenum">
              <a:rPr lang="en-IN" smtClean="0"/>
              <a:t>19</a:t>
            </a:fld>
            <a:endParaRPr lang="en-IN" dirty="0"/>
          </a:p>
        </p:txBody>
      </p:sp>
    </p:spTree>
    <p:extLst>
      <p:ext uri="{BB962C8B-B14F-4D97-AF65-F5344CB8AC3E}">
        <p14:creationId xmlns:p14="http://schemas.microsoft.com/office/powerpoint/2010/main" val="916348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xmlns="" id="{257363FD-7E77-4145-9483-331A807ADF0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6802" cy="6858000"/>
          </a:xfrm>
          <a:prstGeom prst="rect">
            <a:avLst/>
          </a:prstGeom>
          <a:gradFill flip="none" rotWithShape="1">
            <a:gsLst>
              <a:gs pos="28000">
                <a:schemeClr val="bg2">
                  <a:alpha val="84000"/>
                </a:schemeClr>
              </a:gs>
              <a:gs pos="74000">
                <a:schemeClr val="bg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D128AA16-561E-E9DE-7348-580D12AFD7D5}"/>
              </a:ext>
            </a:extLst>
          </p:cNvPr>
          <p:cNvSpPr>
            <a:spLocks noGrp="1"/>
          </p:cNvSpPr>
          <p:nvPr>
            <p:ph type="title"/>
          </p:nvPr>
        </p:nvSpPr>
        <p:spPr>
          <a:xfrm>
            <a:off x="838200" y="365125"/>
            <a:ext cx="10515600" cy="1325563"/>
          </a:xfrm>
        </p:spPr>
        <p:txBody>
          <a:bodyPr>
            <a:normAutofit/>
          </a:bodyPr>
          <a:lstStyle/>
          <a:p>
            <a:r>
              <a:rPr lang="en-US" b="1" i="1" dirty="0">
                <a:latin typeface="+mn-lt"/>
                <a:ea typeface="+mn-ea"/>
                <a:cs typeface="Times New Roman" panose="02020603050405020304" pitchFamily="18" charset="0"/>
              </a:rPr>
              <a:t>ABOUT ITAT</a:t>
            </a:r>
          </a:p>
        </p:txBody>
      </p:sp>
      <p:sp>
        <p:nvSpPr>
          <p:cNvPr id="4" name="Slide Number Placeholder 3">
            <a:extLst>
              <a:ext uri="{FF2B5EF4-FFF2-40B4-BE49-F238E27FC236}">
                <a16:creationId xmlns:a16="http://schemas.microsoft.com/office/drawing/2014/main" xmlns="" id="{B894A0A2-FB23-5AC3-84E5-185DDE481A9D}"/>
              </a:ext>
            </a:extLst>
          </p:cNvPr>
          <p:cNvSpPr>
            <a:spLocks noGrp="1"/>
          </p:cNvSpPr>
          <p:nvPr>
            <p:ph type="sldNum" sz="quarter" idx="12"/>
          </p:nvPr>
        </p:nvSpPr>
        <p:spPr>
          <a:xfrm>
            <a:off x="10989892" y="6246976"/>
            <a:ext cx="363908" cy="474499"/>
          </a:xfrm>
        </p:spPr>
        <p:txBody>
          <a:bodyPr>
            <a:normAutofit/>
          </a:bodyPr>
          <a:lstStyle/>
          <a:p>
            <a:pPr>
              <a:spcAft>
                <a:spcPts val="600"/>
              </a:spcAft>
            </a:pPr>
            <a:fld id="{4E54A052-C6C5-4753-A466-4DA401015597}" type="slidenum">
              <a:rPr lang="en-IN" sz="1400">
                <a:solidFill>
                  <a:schemeClr val="tx1">
                    <a:lumMod val="50000"/>
                    <a:lumOff val="50000"/>
                  </a:schemeClr>
                </a:solidFill>
              </a:rPr>
              <a:t>2</a:t>
            </a:fld>
            <a:endParaRPr lang="en-IN" sz="1400" dirty="0">
              <a:solidFill>
                <a:schemeClr val="tx1">
                  <a:lumMod val="50000"/>
                  <a:lumOff val="50000"/>
                </a:schemeClr>
              </a:solidFill>
            </a:endParaRPr>
          </a:p>
        </p:txBody>
      </p:sp>
      <p:graphicFrame>
        <p:nvGraphicFramePr>
          <p:cNvPr id="15" name="Content Placeholder 2">
            <a:extLst>
              <a:ext uri="{FF2B5EF4-FFF2-40B4-BE49-F238E27FC236}">
                <a16:creationId xmlns:a16="http://schemas.microsoft.com/office/drawing/2014/main" xmlns="" id="{6F323B59-6BDB-4F25-643D-04CD5AF12542}"/>
              </a:ext>
            </a:extLst>
          </p:cNvPr>
          <p:cNvGraphicFramePr>
            <a:graphicFrameLocks noGrp="1"/>
          </p:cNvGraphicFramePr>
          <p:nvPr>
            <p:ph idx="1"/>
            <p:extLst>
              <p:ext uri="{D42A27DB-BD31-4B8C-83A1-F6EECF244321}">
                <p14:modId xmlns:p14="http://schemas.microsoft.com/office/powerpoint/2010/main" val="3358863774"/>
              </p:ext>
            </p:extLst>
          </p:nvPr>
        </p:nvGraphicFramePr>
        <p:xfrm>
          <a:off x="838200" y="1842878"/>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8087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525808"/>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Cross Objection – Rule 22</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20</a:t>
            </a:fld>
            <a:endParaRPr sz="1284" dirty="0">
              <a:latin typeface="Calibri"/>
              <a:cs typeface="Calibri"/>
            </a:endParaRPr>
          </a:p>
        </p:txBody>
      </p:sp>
      <p:sp>
        <p:nvSpPr>
          <p:cNvPr id="7" name="Rectangle 6"/>
          <p:cNvSpPr/>
          <p:nvPr/>
        </p:nvSpPr>
        <p:spPr>
          <a:xfrm>
            <a:off x="261257" y="1966388"/>
            <a:ext cx="11672596" cy="3397340"/>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b="1" dirty="0"/>
              <a:t>Form 36 A/</a:t>
            </a:r>
            <a:r>
              <a:rPr lang="en-US" sz="2800" b="1" dirty="0">
                <a:solidFill>
                  <a:srgbClr val="FF0000"/>
                </a:solidFill>
              </a:rPr>
              <a:t>116</a:t>
            </a:r>
            <a:r>
              <a:rPr lang="en-US" sz="2800" b="1" dirty="0"/>
              <a:t> duly filled up.</a:t>
            </a:r>
          </a:p>
          <a:p>
            <a:pPr marL="342900" indent="-342900" algn="just">
              <a:lnSpc>
                <a:spcPct val="130000"/>
              </a:lnSpc>
              <a:buFont typeface="Arial" panose="020B0604020202020204" pitchFamily="34" charset="0"/>
              <a:buChar char="•"/>
            </a:pPr>
            <a:r>
              <a:rPr lang="en-US" sz="2800" b="1" dirty="0"/>
              <a:t>It shall be treated as an appeal and all rules in respect of appeal shall apply.</a:t>
            </a:r>
          </a:p>
          <a:p>
            <a:pPr marL="342900" indent="-342900" algn="just">
              <a:lnSpc>
                <a:spcPct val="130000"/>
              </a:lnSpc>
              <a:buFont typeface="Arial" panose="020B0604020202020204" pitchFamily="34" charset="0"/>
              <a:buChar char="•"/>
            </a:pPr>
            <a:r>
              <a:rPr lang="en-US" sz="2800" b="1" dirty="0"/>
              <a:t>Concise grounds of cross objections without argument or narrative.</a:t>
            </a:r>
          </a:p>
          <a:p>
            <a:pPr marL="342900" indent="-342900" algn="just">
              <a:lnSpc>
                <a:spcPct val="130000"/>
              </a:lnSpc>
              <a:buFont typeface="Arial" panose="020B0604020202020204" pitchFamily="34" charset="0"/>
              <a:buChar char="•"/>
            </a:pPr>
            <a:r>
              <a:rPr lang="en-US" sz="2800" b="1" dirty="0"/>
              <a:t>Cross objection can be filed even on grounds not covered by appealed party.</a:t>
            </a:r>
          </a:p>
        </p:txBody>
      </p:sp>
      <p:sp>
        <p:nvSpPr>
          <p:cNvPr id="3" name="object 10">
            <a:extLst>
              <a:ext uri="{FF2B5EF4-FFF2-40B4-BE49-F238E27FC236}">
                <a16:creationId xmlns:a16="http://schemas.microsoft.com/office/drawing/2014/main" xmlns="" id="{DB92D108-3DC9-590F-39D5-A6CF58C00F3C}"/>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Slide Number Placeholder 5">
            <a:extLst>
              <a:ext uri="{FF2B5EF4-FFF2-40B4-BE49-F238E27FC236}">
                <a16:creationId xmlns:a16="http://schemas.microsoft.com/office/drawing/2014/main" xmlns="" id="{B8218B4E-36A8-D401-7F94-213A2354C261}"/>
              </a:ext>
            </a:extLst>
          </p:cNvPr>
          <p:cNvSpPr>
            <a:spLocks noGrp="1"/>
          </p:cNvSpPr>
          <p:nvPr>
            <p:ph type="sldNum" sz="quarter" idx="12"/>
          </p:nvPr>
        </p:nvSpPr>
        <p:spPr/>
        <p:txBody>
          <a:bodyPr/>
          <a:lstStyle/>
          <a:p>
            <a:fld id="{663E248D-535E-4CA8-A429-9C3996B24BEF}" type="slidenum">
              <a:rPr lang="en-IN" smtClean="0"/>
              <a:t>20</a:t>
            </a:fld>
            <a:endParaRPr lang="en-IN" dirty="0"/>
          </a:p>
        </p:txBody>
      </p:sp>
    </p:spTree>
    <p:extLst>
      <p:ext uri="{BB962C8B-B14F-4D97-AF65-F5344CB8AC3E}">
        <p14:creationId xmlns:p14="http://schemas.microsoft.com/office/powerpoint/2010/main" val="9357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613360"/>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Ex Parte Hearing – Rule 24</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21</a:t>
            </a:fld>
            <a:endParaRPr sz="1284" dirty="0">
              <a:latin typeface="Calibri"/>
              <a:cs typeface="Calibri"/>
            </a:endParaRPr>
          </a:p>
        </p:txBody>
      </p:sp>
      <p:sp>
        <p:nvSpPr>
          <p:cNvPr id="7" name="Rectangle 6"/>
          <p:cNvSpPr/>
          <p:nvPr/>
        </p:nvSpPr>
        <p:spPr>
          <a:xfrm>
            <a:off x="242597" y="1729464"/>
            <a:ext cx="11728580" cy="3957494"/>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b="1" dirty="0"/>
              <a:t>Where appellant assessee does not enter appearance on date of hearing, the Tribunal may dismiss the appeal in default.</a:t>
            </a:r>
          </a:p>
          <a:p>
            <a:pPr marL="342900" indent="-342900" algn="just">
              <a:lnSpc>
                <a:spcPct val="130000"/>
              </a:lnSpc>
              <a:buFont typeface="Arial" panose="020B0604020202020204" pitchFamily="34" charset="0"/>
              <a:buChar char="•"/>
            </a:pPr>
            <a:r>
              <a:rPr lang="en-US" sz="2800" b="1" dirty="0"/>
              <a:t>Where on the date of hearing, the appellant appears but the respondent does not appear, Tribunal can hear the appellant and dispose the appeal on merits.</a:t>
            </a:r>
          </a:p>
          <a:p>
            <a:pPr marL="342900" indent="-342900" algn="just">
              <a:lnSpc>
                <a:spcPct val="130000"/>
              </a:lnSpc>
              <a:buFont typeface="Arial" panose="020B0604020202020204" pitchFamily="34" charset="0"/>
              <a:buChar char="•"/>
            </a:pPr>
            <a:r>
              <a:rPr lang="en-US" sz="2800" b="1" dirty="0"/>
              <a:t>In both cases, application for restoration of appeal can be filed by establishing there was sufficient cause for non-appearance.</a:t>
            </a:r>
          </a:p>
        </p:txBody>
      </p:sp>
      <p:sp>
        <p:nvSpPr>
          <p:cNvPr id="3" name="object 10">
            <a:extLst>
              <a:ext uri="{FF2B5EF4-FFF2-40B4-BE49-F238E27FC236}">
                <a16:creationId xmlns:a16="http://schemas.microsoft.com/office/drawing/2014/main" xmlns="" id="{03133464-A509-9802-E52D-9DA26FB76D88}"/>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Slide Number Placeholder 5">
            <a:extLst>
              <a:ext uri="{FF2B5EF4-FFF2-40B4-BE49-F238E27FC236}">
                <a16:creationId xmlns:a16="http://schemas.microsoft.com/office/drawing/2014/main" xmlns="" id="{A3881F0D-1AD5-09D0-A52B-86384E956498}"/>
              </a:ext>
            </a:extLst>
          </p:cNvPr>
          <p:cNvSpPr>
            <a:spLocks noGrp="1"/>
          </p:cNvSpPr>
          <p:nvPr>
            <p:ph type="sldNum" sz="quarter" idx="12"/>
          </p:nvPr>
        </p:nvSpPr>
        <p:spPr/>
        <p:txBody>
          <a:bodyPr/>
          <a:lstStyle/>
          <a:p>
            <a:fld id="{663E248D-535E-4CA8-A429-9C3996B24BEF}" type="slidenum">
              <a:rPr lang="en-IN" smtClean="0"/>
              <a:t>21</a:t>
            </a:fld>
            <a:endParaRPr lang="en-IN" dirty="0"/>
          </a:p>
        </p:txBody>
      </p:sp>
    </p:spTree>
    <p:extLst>
      <p:ext uri="{BB962C8B-B14F-4D97-AF65-F5344CB8AC3E}">
        <p14:creationId xmlns:p14="http://schemas.microsoft.com/office/powerpoint/2010/main" val="4081046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xmlns="" id="{2029D5AD-8348-4446-B191-6A9B6FE03F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Freeform: Shape 19">
            <a:extLst>
              <a:ext uri="{FF2B5EF4-FFF2-40B4-BE49-F238E27FC236}">
                <a16:creationId xmlns:a16="http://schemas.microsoft.com/office/drawing/2014/main" xmlns="" id="{A3F395A2-2B64-4749-BD93-2F159C7E1F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rgbClr val="E6E6E6"/>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7" name="Freeform: Shape 26">
            <a:extLst>
              <a:ext uri="{FF2B5EF4-FFF2-40B4-BE49-F238E27FC236}">
                <a16:creationId xmlns:a16="http://schemas.microsoft.com/office/drawing/2014/main" xmlns="" id="{5CF0135B-EAB8-4CA0-896C-2D897ECD28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FA3934F5-ADB9-1CDC-FDD3-8494B9CFDDC4}"/>
              </a:ext>
            </a:extLst>
          </p:cNvPr>
          <p:cNvSpPr>
            <a:spLocks noGrp="1"/>
          </p:cNvSpPr>
          <p:nvPr>
            <p:ph type="title"/>
          </p:nvPr>
        </p:nvSpPr>
        <p:spPr>
          <a:xfrm>
            <a:off x="838200" y="253397"/>
            <a:ext cx="10515600" cy="1273233"/>
          </a:xfrm>
        </p:spPr>
        <p:txBody>
          <a:bodyPr>
            <a:normAutofit/>
          </a:bodyPr>
          <a:lstStyle/>
          <a:p>
            <a:r>
              <a:rPr lang="en-US" sz="4000" b="1" i="1" spc="-9" dirty="0">
                <a:latin typeface="+mn-lt"/>
                <a:cs typeface="Times New Roman" panose="02020603050405020304" pitchFamily="18" charset="0"/>
              </a:rPr>
              <a:t>Rectification Petition – 254(2)/363(2):   Rule-34A</a:t>
            </a:r>
            <a:endParaRPr lang="en-US" sz="4000" dirty="0">
              <a:latin typeface="+mn-lt"/>
            </a:endParaRPr>
          </a:p>
        </p:txBody>
      </p:sp>
      <p:sp>
        <p:nvSpPr>
          <p:cNvPr id="28" name="Rectangle 27">
            <a:extLst>
              <a:ext uri="{FF2B5EF4-FFF2-40B4-BE49-F238E27FC236}">
                <a16:creationId xmlns:a16="http://schemas.microsoft.com/office/drawing/2014/main" xmlns="" id="{92C3387C-D24F-4737-8A37-1DC5CFF09C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xmlns="" id="{02C6F882-460F-C817-BFCF-81040A516CF8}"/>
              </a:ext>
            </a:extLst>
          </p:cNvPr>
          <p:cNvSpPr>
            <a:spLocks noGrp="1"/>
          </p:cNvSpPr>
          <p:nvPr>
            <p:ph idx="1"/>
          </p:nvPr>
        </p:nvSpPr>
        <p:spPr>
          <a:xfrm>
            <a:off x="543464" y="1890721"/>
            <a:ext cx="10810336" cy="4092657"/>
          </a:xfrm>
        </p:spPr>
        <p:txBody>
          <a:bodyPr>
            <a:normAutofit/>
          </a:bodyPr>
          <a:lstStyle/>
          <a:p>
            <a:pPr marL="342900" indent="-342900">
              <a:buFont typeface="Arial" panose="020B0604020202020204" pitchFamily="34" charset="0"/>
              <a:buChar char="•"/>
            </a:pPr>
            <a:r>
              <a:rPr lang="en-US" sz="2300" b="1" dirty="0"/>
              <a:t>Time limit – within six months from end of the month in which order was passed.</a:t>
            </a:r>
          </a:p>
          <a:p>
            <a:pPr marL="342900" indent="-342900">
              <a:buFont typeface="Arial" panose="020B0604020202020204" pitchFamily="34" charset="0"/>
              <a:buChar char="•"/>
            </a:pPr>
            <a:r>
              <a:rPr lang="en-US" sz="2300" b="1" dirty="0"/>
              <a:t>Tribunal on its own.</a:t>
            </a:r>
          </a:p>
          <a:p>
            <a:pPr marL="342900" indent="-342900">
              <a:buFont typeface="Arial" panose="020B0604020202020204" pitchFamily="34" charset="0"/>
              <a:buChar char="•"/>
            </a:pPr>
            <a:r>
              <a:rPr lang="en-US" sz="2300" b="1" dirty="0"/>
              <a:t>Application by the assessee or revenue.</a:t>
            </a:r>
          </a:p>
          <a:p>
            <a:pPr marL="342900" indent="-342900">
              <a:buFont typeface="Arial" panose="020B0604020202020204" pitchFamily="34" charset="0"/>
              <a:buChar char="•"/>
            </a:pPr>
            <a:r>
              <a:rPr lang="en-US" sz="2300" b="1" dirty="0"/>
              <a:t>Rectification application to be in Form AT-1</a:t>
            </a:r>
          </a:p>
          <a:p>
            <a:pPr marL="342900" indent="-342900">
              <a:buFont typeface="Arial" panose="020B0604020202020204" pitchFamily="34" charset="0"/>
              <a:buChar char="•"/>
            </a:pPr>
            <a:r>
              <a:rPr lang="en-US" sz="2300" b="1" dirty="0"/>
              <a:t>Application will clearly set out brief nature of mistakes which are apparent on the order</a:t>
            </a:r>
          </a:p>
          <a:p>
            <a:pPr marL="342900" indent="-342900">
              <a:buFont typeface="Arial" panose="020B0604020202020204" pitchFamily="34" charset="0"/>
              <a:buChar char="•"/>
            </a:pPr>
            <a:r>
              <a:rPr lang="en-US" sz="2300" b="1" dirty="0"/>
              <a:t>Copy of the order sought to be rectified </a:t>
            </a:r>
          </a:p>
          <a:p>
            <a:pPr marL="342900" indent="-342900">
              <a:buFont typeface="Arial" panose="020B0604020202020204" pitchFamily="34" charset="0"/>
              <a:buChar char="•"/>
            </a:pPr>
            <a:r>
              <a:rPr lang="en-US" sz="2300" b="1" dirty="0"/>
              <a:t>Time Limit subject matter of intense litigation  </a:t>
            </a:r>
          </a:p>
          <a:p>
            <a:endParaRPr lang="en-US" sz="2200" dirty="0"/>
          </a:p>
        </p:txBody>
      </p:sp>
      <p:sp>
        <p:nvSpPr>
          <p:cNvPr id="5" name="Slide Number Placeholder 4">
            <a:extLst>
              <a:ext uri="{FF2B5EF4-FFF2-40B4-BE49-F238E27FC236}">
                <a16:creationId xmlns:a16="http://schemas.microsoft.com/office/drawing/2014/main" xmlns="" id="{46939586-6E7B-A76D-415A-FAD437555059}"/>
              </a:ext>
            </a:extLst>
          </p:cNvPr>
          <p:cNvSpPr>
            <a:spLocks noGrp="1"/>
          </p:cNvSpPr>
          <p:nvPr>
            <p:ph type="sldNum" sz="quarter" idx="12"/>
          </p:nvPr>
        </p:nvSpPr>
        <p:spPr/>
        <p:txBody>
          <a:bodyPr/>
          <a:lstStyle/>
          <a:p>
            <a:fld id="{663E248D-535E-4CA8-A429-9C3996B24BEF}" type="slidenum">
              <a:rPr lang="en-IN" smtClean="0"/>
              <a:t>22</a:t>
            </a:fld>
            <a:endParaRPr lang="en-IN" dirty="0"/>
          </a:p>
        </p:txBody>
      </p:sp>
    </p:spTree>
    <p:extLst>
      <p:ext uri="{BB962C8B-B14F-4D97-AF65-F5344CB8AC3E}">
        <p14:creationId xmlns:p14="http://schemas.microsoft.com/office/powerpoint/2010/main" val="24293187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183978"/>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Filing of Paper Book - Rule 18</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23</a:t>
            </a:fld>
            <a:endParaRPr sz="1284" dirty="0">
              <a:latin typeface="Calibri"/>
              <a:cs typeface="Calibri"/>
            </a:endParaRPr>
          </a:p>
        </p:txBody>
      </p:sp>
      <p:sp>
        <p:nvSpPr>
          <p:cNvPr id="7" name="Rectangle 6"/>
          <p:cNvSpPr/>
          <p:nvPr/>
        </p:nvSpPr>
        <p:spPr>
          <a:xfrm>
            <a:off x="1" y="957129"/>
            <a:ext cx="12064482" cy="5261953"/>
          </a:xfrm>
          <a:prstGeom prst="rect">
            <a:avLst/>
          </a:prstGeom>
        </p:spPr>
        <p:txBody>
          <a:bodyPr wrap="square">
            <a:spAutoFit/>
          </a:bodyPr>
          <a:lstStyle/>
          <a:p>
            <a:pPr marL="342900" indent="-342900" algn="just">
              <a:buFont typeface="Arial" panose="020B0604020202020204" pitchFamily="34" charset="0"/>
              <a:buChar char="•"/>
            </a:pPr>
            <a:r>
              <a:rPr lang="en-US" sz="2300" b="1" dirty="0"/>
              <a:t>Appeal set</a:t>
            </a:r>
          </a:p>
          <a:p>
            <a:pPr marL="342900" indent="-342900" algn="just">
              <a:buFont typeface="Arial" panose="020B0604020202020204" pitchFamily="34" charset="0"/>
              <a:buChar char="•"/>
            </a:pPr>
            <a:r>
              <a:rPr lang="en-US" sz="2300" b="1" dirty="0"/>
              <a:t>Arguments, documents  which parties wish to rely on may be submitted as a paper book .</a:t>
            </a:r>
          </a:p>
          <a:p>
            <a:pPr marL="342900" indent="-342900" algn="just">
              <a:lnSpc>
                <a:spcPct val="130000"/>
              </a:lnSpc>
              <a:buFont typeface="Arial" panose="020B0604020202020204" pitchFamily="34" charset="0"/>
              <a:buChar char="•"/>
            </a:pPr>
            <a:r>
              <a:rPr lang="en-US" sz="2300" b="1" dirty="0"/>
              <a:t>The documents should be duly indexed and paged.</a:t>
            </a:r>
          </a:p>
          <a:p>
            <a:pPr marL="342900" indent="-342900" algn="just">
              <a:lnSpc>
                <a:spcPct val="130000"/>
              </a:lnSpc>
              <a:buFont typeface="Arial" panose="020B0604020202020204" pitchFamily="34" charset="0"/>
              <a:buChar char="•"/>
            </a:pPr>
            <a:r>
              <a:rPr lang="en-US" sz="2300" b="1" dirty="0"/>
              <a:t>Should be filed in duplicate , </a:t>
            </a:r>
            <a:r>
              <a:rPr lang="en-US" sz="2300" b="1" u="sng" dirty="0"/>
              <a:t>at least a day before hearing </a:t>
            </a:r>
            <a:r>
              <a:rPr lang="en-US" sz="2300" b="1" dirty="0"/>
              <a:t>to the Bench along with proof of service of same to opposite party </a:t>
            </a:r>
            <a:r>
              <a:rPr lang="en-US" sz="2300" b="1" u="sng" dirty="0"/>
              <a:t>at least a week before hearing</a:t>
            </a:r>
            <a:r>
              <a:rPr lang="en-US" sz="2300" b="1" dirty="0"/>
              <a:t>, if the hearing is in PHYSICAL mode.</a:t>
            </a:r>
          </a:p>
          <a:p>
            <a:pPr marL="342900" indent="-342900" algn="just">
              <a:lnSpc>
                <a:spcPct val="130000"/>
              </a:lnSpc>
              <a:buFont typeface="Arial" panose="020B0604020202020204" pitchFamily="34" charset="0"/>
              <a:buChar char="•"/>
            </a:pPr>
            <a:r>
              <a:rPr lang="en-US" sz="2300" b="1" dirty="0"/>
              <a:t>In case , the hearing is through hybrid mode, the papers should be filed at </a:t>
            </a:r>
            <a:r>
              <a:rPr lang="en-US" sz="2300" b="1" u="sng" dirty="0"/>
              <a:t>least a week in advance .</a:t>
            </a:r>
          </a:p>
          <a:p>
            <a:pPr marL="342900" indent="-342900" algn="just">
              <a:lnSpc>
                <a:spcPct val="130000"/>
              </a:lnSpc>
              <a:buFont typeface="Arial" panose="020B0604020202020204" pitchFamily="34" charset="0"/>
              <a:buChar char="•"/>
            </a:pPr>
            <a:r>
              <a:rPr lang="en-US" sz="2300" b="1" dirty="0"/>
              <a:t>Bench, in appropriate cases , can condone the delay and admit the paper book</a:t>
            </a:r>
          </a:p>
          <a:p>
            <a:pPr marL="342900" indent="-342900" algn="just">
              <a:lnSpc>
                <a:spcPct val="130000"/>
              </a:lnSpc>
              <a:buFont typeface="Arial" panose="020B0604020202020204" pitchFamily="34" charset="0"/>
              <a:buChar char="•"/>
            </a:pPr>
            <a:r>
              <a:rPr lang="en-US" sz="2300" b="1" dirty="0"/>
              <a:t>Each document to be certified as true copy by the party or AR.</a:t>
            </a:r>
          </a:p>
          <a:p>
            <a:pPr marL="342900" indent="-342900" algn="just">
              <a:lnSpc>
                <a:spcPct val="130000"/>
              </a:lnSpc>
              <a:buFont typeface="Arial" panose="020B0604020202020204" pitchFamily="34" charset="0"/>
              <a:buChar char="•"/>
            </a:pPr>
            <a:r>
              <a:rPr lang="en-US" sz="2300" b="1" dirty="0"/>
              <a:t>Paper books not confirming to the above, are liable to be ignored.</a:t>
            </a:r>
          </a:p>
        </p:txBody>
      </p:sp>
      <p:sp>
        <p:nvSpPr>
          <p:cNvPr id="3" name="object 10">
            <a:extLst>
              <a:ext uri="{FF2B5EF4-FFF2-40B4-BE49-F238E27FC236}">
                <a16:creationId xmlns:a16="http://schemas.microsoft.com/office/drawing/2014/main" xmlns="" id="{538C0C7C-C47E-1192-246A-49DEC2F114C4}"/>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Slide Number Placeholder 4">
            <a:extLst>
              <a:ext uri="{FF2B5EF4-FFF2-40B4-BE49-F238E27FC236}">
                <a16:creationId xmlns:a16="http://schemas.microsoft.com/office/drawing/2014/main" xmlns="" id="{C457DB01-8412-8BD9-D721-A09592E3125E}"/>
              </a:ext>
            </a:extLst>
          </p:cNvPr>
          <p:cNvSpPr>
            <a:spLocks noGrp="1"/>
          </p:cNvSpPr>
          <p:nvPr>
            <p:ph type="sldNum" sz="quarter" idx="12"/>
          </p:nvPr>
        </p:nvSpPr>
        <p:spPr/>
        <p:txBody>
          <a:bodyPr/>
          <a:lstStyle/>
          <a:p>
            <a:fld id="{663E248D-535E-4CA8-A429-9C3996B24BEF}" type="slidenum">
              <a:rPr lang="en-IN" smtClean="0"/>
              <a:t>23</a:t>
            </a:fld>
            <a:endParaRPr lang="en-IN" dirty="0"/>
          </a:p>
        </p:txBody>
      </p:sp>
    </p:spTree>
    <p:extLst>
      <p:ext uri="{BB962C8B-B14F-4D97-AF65-F5344CB8AC3E}">
        <p14:creationId xmlns:p14="http://schemas.microsoft.com/office/powerpoint/2010/main" val="58250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72610" y="361260"/>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Additional Evidence/Grounds – Rule 30/31</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24</a:t>
            </a:fld>
            <a:endParaRPr sz="1284" dirty="0">
              <a:latin typeface="Calibri"/>
              <a:cs typeface="Calibri"/>
            </a:endParaRPr>
          </a:p>
        </p:txBody>
      </p:sp>
      <p:sp>
        <p:nvSpPr>
          <p:cNvPr id="7" name="Rectangle 6"/>
          <p:cNvSpPr/>
          <p:nvPr/>
        </p:nvSpPr>
        <p:spPr>
          <a:xfrm>
            <a:off x="203023" y="1059680"/>
            <a:ext cx="11785953" cy="5262979"/>
          </a:xfrm>
          <a:prstGeom prst="rect">
            <a:avLst/>
          </a:prstGeom>
        </p:spPr>
        <p:txBody>
          <a:bodyPr wrap="square">
            <a:spAutoFit/>
          </a:bodyPr>
          <a:lstStyle/>
          <a:p>
            <a:pPr algn="just"/>
            <a:endParaRPr lang="en-US" sz="2800" b="1" dirty="0">
              <a:latin typeface="Times New Roman" panose="02020603050405020304" pitchFamily="18" charset="0"/>
            </a:endParaRPr>
          </a:p>
          <a:p>
            <a:pPr marL="342900" indent="-342900" algn="just">
              <a:buFont typeface="Arial" panose="020B0604020202020204" pitchFamily="34" charset="0"/>
              <a:buChar char="•"/>
            </a:pPr>
            <a:r>
              <a:rPr lang="en-US" sz="2800" b="1" dirty="0"/>
              <a:t>Parties not entitled to produce any additional evidence not produced before the lower authorities  without furnishing explanation for not furnishing the same and Tribunal is satisfied with the explanation. </a:t>
            </a:r>
          </a:p>
          <a:p>
            <a:pPr algn="just"/>
            <a:endParaRPr lang="en-US" sz="2800" b="1" dirty="0"/>
          </a:p>
          <a:p>
            <a:pPr marL="342900" indent="-342900" algn="just">
              <a:buFont typeface="Arial" panose="020B0604020202020204" pitchFamily="34" charset="0"/>
              <a:buChar char="•"/>
            </a:pPr>
            <a:r>
              <a:rPr lang="en-US" sz="2800" b="1" dirty="0"/>
              <a:t>Parties not entitled to be heard on any ground not raised in the Grounds of Appeal.</a:t>
            </a:r>
          </a:p>
          <a:p>
            <a:pPr algn="just"/>
            <a:endParaRPr lang="en-US" sz="2800" b="1" dirty="0"/>
          </a:p>
          <a:p>
            <a:pPr marL="342900" indent="-342900" algn="just">
              <a:buFont typeface="Arial" panose="020B0604020202020204" pitchFamily="34" charset="0"/>
              <a:buChar char="•"/>
            </a:pPr>
            <a:r>
              <a:rPr lang="en-US" sz="2800" b="1" dirty="0"/>
              <a:t>Additional Grounds can be entertained by the Tribunal by a separate application along with explanation for not taking up earlier and Tribunal being satisfied of the same and sufficient communication is given to the opposite party. </a:t>
            </a:r>
          </a:p>
        </p:txBody>
      </p:sp>
      <p:sp>
        <p:nvSpPr>
          <p:cNvPr id="3" name="object 10">
            <a:extLst>
              <a:ext uri="{FF2B5EF4-FFF2-40B4-BE49-F238E27FC236}">
                <a16:creationId xmlns:a16="http://schemas.microsoft.com/office/drawing/2014/main" xmlns="" id="{1E4AE111-4731-F8BD-3A0D-F4E68DD525DF}"/>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Slide Number Placeholder 5">
            <a:extLst>
              <a:ext uri="{FF2B5EF4-FFF2-40B4-BE49-F238E27FC236}">
                <a16:creationId xmlns:a16="http://schemas.microsoft.com/office/drawing/2014/main" xmlns="" id="{4216DDF9-313B-6150-0DB5-98AD997B8409}"/>
              </a:ext>
            </a:extLst>
          </p:cNvPr>
          <p:cNvSpPr>
            <a:spLocks noGrp="1"/>
          </p:cNvSpPr>
          <p:nvPr>
            <p:ph type="sldNum" sz="quarter" idx="12"/>
          </p:nvPr>
        </p:nvSpPr>
        <p:spPr/>
        <p:txBody>
          <a:bodyPr/>
          <a:lstStyle/>
          <a:p>
            <a:fld id="{663E248D-535E-4CA8-A429-9C3996B24BEF}" type="slidenum">
              <a:rPr lang="en-IN" smtClean="0"/>
              <a:t>24</a:t>
            </a:fld>
            <a:endParaRPr lang="en-IN" dirty="0"/>
          </a:p>
        </p:txBody>
      </p:sp>
    </p:spTree>
    <p:extLst>
      <p:ext uri="{BB962C8B-B14F-4D97-AF65-F5344CB8AC3E}">
        <p14:creationId xmlns:p14="http://schemas.microsoft.com/office/powerpoint/2010/main" val="918303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361260"/>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Adjournment of Appeal - Rule 32</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25</a:t>
            </a:fld>
            <a:endParaRPr sz="1284" dirty="0">
              <a:latin typeface="Calibri"/>
              <a:cs typeface="Calibri"/>
            </a:endParaRPr>
          </a:p>
        </p:txBody>
      </p:sp>
      <p:sp>
        <p:nvSpPr>
          <p:cNvPr id="7" name="Rectangle 6"/>
          <p:cNvSpPr/>
          <p:nvPr/>
        </p:nvSpPr>
        <p:spPr>
          <a:xfrm>
            <a:off x="0" y="1051133"/>
            <a:ext cx="12098694" cy="577619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600" b="1" dirty="0"/>
              <a:t>Tribunal on its motion or at the request of parties can adjourn the hearing on such terms it thinks fit.</a:t>
            </a:r>
          </a:p>
          <a:p>
            <a:pPr marL="342900" indent="-342900" algn="just">
              <a:lnSpc>
                <a:spcPct val="130000"/>
              </a:lnSpc>
              <a:buFont typeface="Arial" panose="020B0604020202020204" pitchFamily="34" charset="0"/>
              <a:buChar char="•"/>
            </a:pPr>
            <a:r>
              <a:rPr lang="en-US" sz="2600" b="1" dirty="0"/>
              <a:t>Adjournment petition shall be considered only if filed before 1.30 pm on previous day to the hearing and proof of service to the opposite party is furnished.</a:t>
            </a:r>
          </a:p>
          <a:p>
            <a:pPr marL="342900" indent="-342900" algn="just">
              <a:lnSpc>
                <a:spcPct val="130000"/>
              </a:lnSpc>
              <a:buFont typeface="Arial" panose="020B0604020202020204" pitchFamily="34" charset="0"/>
              <a:buChar char="•"/>
            </a:pPr>
            <a:r>
              <a:rPr lang="en-US" sz="2600" b="1" dirty="0"/>
              <a:t>Petition for adjournment shall not entertained , normally, beyond five occasions.</a:t>
            </a:r>
          </a:p>
          <a:p>
            <a:pPr marL="342900" indent="-342900" algn="just">
              <a:lnSpc>
                <a:spcPct val="130000"/>
              </a:lnSpc>
              <a:buFont typeface="Arial" panose="020B0604020202020204" pitchFamily="34" charset="0"/>
              <a:buChar char="•"/>
            </a:pPr>
            <a:r>
              <a:rPr lang="en-US" sz="2600" b="1" dirty="0"/>
              <a:t>In case adjourned at the instance of assessee, it shall be his duty to ascertain the date of next hearing ;  If adjourned by the Tribunal, due notice shall be given for next hearing, and the date can be communicated through e-mail and text message.</a:t>
            </a:r>
          </a:p>
        </p:txBody>
      </p:sp>
      <p:sp>
        <p:nvSpPr>
          <p:cNvPr id="3" name="object 10">
            <a:extLst>
              <a:ext uri="{FF2B5EF4-FFF2-40B4-BE49-F238E27FC236}">
                <a16:creationId xmlns:a16="http://schemas.microsoft.com/office/drawing/2014/main" xmlns="" id="{858873C5-D142-BFC4-8A8A-8A4ED10420E3}"/>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Slide Number Placeholder 5">
            <a:extLst>
              <a:ext uri="{FF2B5EF4-FFF2-40B4-BE49-F238E27FC236}">
                <a16:creationId xmlns:a16="http://schemas.microsoft.com/office/drawing/2014/main" xmlns="" id="{221223DB-E780-BBF6-66C0-581C06F7E57B}"/>
              </a:ext>
            </a:extLst>
          </p:cNvPr>
          <p:cNvSpPr>
            <a:spLocks noGrp="1"/>
          </p:cNvSpPr>
          <p:nvPr>
            <p:ph type="sldNum" sz="quarter" idx="12"/>
          </p:nvPr>
        </p:nvSpPr>
        <p:spPr/>
        <p:txBody>
          <a:bodyPr/>
          <a:lstStyle/>
          <a:p>
            <a:fld id="{663E248D-535E-4CA8-A429-9C3996B24BEF}" type="slidenum">
              <a:rPr lang="en-IN" smtClean="0"/>
              <a:t>25</a:t>
            </a:fld>
            <a:endParaRPr lang="en-IN" dirty="0"/>
          </a:p>
        </p:txBody>
      </p:sp>
    </p:spTree>
    <p:extLst>
      <p:ext uri="{BB962C8B-B14F-4D97-AF65-F5344CB8AC3E}">
        <p14:creationId xmlns:p14="http://schemas.microsoft.com/office/powerpoint/2010/main" val="31375518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8" y="522666"/>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Death of the Assessee - Rule 26</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26</a:t>
            </a:fld>
            <a:endParaRPr sz="1284" dirty="0">
              <a:latin typeface="Calibri"/>
              <a:cs typeface="Calibri"/>
            </a:endParaRPr>
          </a:p>
        </p:txBody>
      </p:sp>
      <p:sp>
        <p:nvSpPr>
          <p:cNvPr id="7" name="Rectangle 6"/>
          <p:cNvSpPr/>
          <p:nvPr/>
        </p:nvSpPr>
        <p:spPr>
          <a:xfrm>
            <a:off x="270588" y="1969530"/>
            <a:ext cx="11681925" cy="388548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b="1" dirty="0"/>
              <a:t>An appeal in which assessee is either appellant or respondent shall not abate for reason his death  OR adjudged insolvent OR in the case of company being wound up.</a:t>
            </a:r>
          </a:p>
          <a:p>
            <a:pPr marL="342900" indent="-342900" algn="just">
              <a:lnSpc>
                <a:spcPct val="130000"/>
              </a:lnSpc>
              <a:buFont typeface="Arial" panose="020B0604020202020204" pitchFamily="34" charset="0"/>
              <a:buChar char="•"/>
            </a:pPr>
            <a:r>
              <a:rPr lang="en-US" sz="2800" b="1" dirty="0"/>
              <a:t>It shall continue in the name of the successor on filing fresh Form 36 giving the particulars and verified in the same manner as in the original.</a:t>
            </a:r>
          </a:p>
          <a:p>
            <a:pPr algn="just">
              <a:lnSpc>
                <a:spcPct val="130000"/>
              </a:lnSpc>
            </a:pPr>
            <a:endParaRPr lang="en-US" sz="2400" dirty="0">
              <a:latin typeface="Times New Roman" panose="02020603050405020304" pitchFamily="18" charset="0"/>
            </a:endParaRPr>
          </a:p>
        </p:txBody>
      </p:sp>
      <p:sp>
        <p:nvSpPr>
          <p:cNvPr id="3" name="object 10">
            <a:extLst>
              <a:ext uri="{FF2B5EF4-FFF2-40B4-BE49-F238E27FC236}">
                <a16:creationId xmlns:a16="http://schemas.microsoft.com/office/drawing/2014/main" xmlns="" id="{A2380A3A-3F46-9991-E0B4-3F4202CCEA78}"/>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Slide Number Placeholder 4">
            <a:extLst>
              <a:ext uri="{FF2B5EF4-FFF2-40B4-BE49-F238E27FC236}">
                <a16:creationId xmlns:a16="http://schemas.microsoft.com/office/drawing/2014/main" xmlns="" id="{60FE0C2D-0320-9077-9238-91647A33C28B}"/>
              </a:ext>
            </a:extLst>
          </p:cNvPr>
          <p:cNvSpPr>
            <a:spLocks noGrp="1"/>
          </p:cNvSpPr>
          <p:nvPr>
            <p:ph type="sldNum" sz="quarter" idx="12"/>
          </p:nvPr>
        </p:nvSpPr>
        <p:spPr/>
        <p:txBody>
          <a:bodyPr/>
          <a:lstStyle/>
          <a:p>
            <a:fld id="{663E248D-535E-4CA8-A429-9C3996B24BEF}" type="slidenum">
              <a:rPr lang="en-IN" smtClean="0"/>
              <a:t>26</a:t>
            </a:fld>
            <a:endParaRPr lang="en-IN" dirty="0"/>
          </a:p>
        </p:txBody>
      </p:sp>
    </p:spTree>
    <p:extLst>
      <p:ext uri="{BB962C8B-B14F-4D97-AF65-F5344CB8AC3E}">
        <p14:creationId xmlns:p14="http://schemas.microsoft.com/office/powerpoint/2010/main" val="31075044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501740"/>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Pronouncement of Order - Rule 34</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27</a:t>
            </a:fld>
            <a:endParaRPr sz="1284" dirty="0">
              <a:latin typeface="Calibri"/>
              <a:cs typeface="Calibri"/>
            </a:endParaRPr>
          </a:p>
        </p:txBody>
      </p:sp>
      <p:sp>
        <p:nvSpPr>
          <p:cNvPr id="7" name="Rectangle 6"/>
          <p:cNvSpPr/>
          <p:nvPr/>
        </p:nvSpPr>
        <p:spPr>
          <a:xfrm>
            <a:off x="195943" y="1486257"/>
            <a:ext cx="11709918" cy="451764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b="1" dirty="0"/>
              <a:t>Orders shall be pronounced in the Court .  Where it is not possible, the list duly signed by members showing the result shall be published in the notice board and it shall be deemed pronounced.</a:t>
            </a:r>
          </a:p>
          <a:p>
            <a:pPr marL="342900" indent="-342900" algn="just">
              <a:lnSpc>
                <a:spcPct val="130000"/>
              </a:lnSpc>
              <a:buFont typeface="Arial" panose="020B0604020202020204" pitchFamily="34" charset="0"/>
              <a:buChar char="•"/>
            </a:pPr>
            <a:r>
              <a:rPr lang="en-US" sz="2800" b="1" dirty="0"/>
              <a:t>Orders should be pronounced with in 60 days on date of conclusion of hearing;  where it is not practicable ,  can be pronounced in further 30 days after recording reasons for the delay.</a:t>
            </a:r>
          </a:p>
          <a:p>
            <a:pPr marL="342900" indent="-342900" algn="just">
              <a:lnSpc>
                <a:spcPct val="130000"/>
              </a:lnSpc>
              <a:buFont typeface="Arial" panose="020B0604020202020204" pitchFamily="34" charset="0"/>
              <a:buChar char="•"/>
            </a:pPr>
            <a:r>
              <a:rPr lang="en-US" sz="2800" b="1" dirty="0"/>
              <a:t>No order shall be passed after expiry of 90 days from date of conclusion of hearing.</a:t>
            </a:r>
          </a:p>
        </p:txBody>
      </p:sp>
      <p:sp>
        <p:nvSpPr>
          <p:cNvPr id="3" name="object 10">
            <a:extLst>
              <a:ext uri="{FF2B5EF4-FFF2-40B4-BE49-F238E27FC236}">
                <a16:creationId xmlns:a16="http://schemas.microsoft.com/office/drawing/2014/main" xmlns="" id="{90B4D923-0219-50C9-90BC-450DEA29C1EE}"/>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Slide Number Placeholder 5">
            <a:extLst>
              <a:ext uri="{FF2B5EF4-FFF2-40B4-BE49-F238E27FC236}">
                <a16:creationId xmlns:a16="http://schemas.microsoft.com/office/drawing/2014/main" xmlns="" id="{23BE3511-0E87-60C5-A294-96B870226470}"/>
              </a:ext>
            </a:extLst>
          </p:cNvPr>
          <p:cNvSpPr>
            <a:spLocks noGrp="1"/>
          </p:cNvSpPr>
          <p:nvPr>
            <p:ph type="sldNum" sz="quarter" idx="12"/>
          </p:nvPr>
        </p:nvSpPr>
        <p:spPr/>
        <p:txBody>
          <a:bodyPr/>
          <a:lstStyle/>
          <a:p>
            <a:fld id="{663E248D-535E-4CA8-A429-9C3996B24BEF}" type="slidenum">
              <a:rPr lang="en-IN" smtClean="0"/>
              <a:t>27</a:t>
            </a:fld>
            <a:endParaRPr lang="en-IN" dirty="0"/>
          </a:p>
        </p:txBody>
      </p:sp>
    </p:spTree>
    <p:extLst>
      <p:ext uri="{BB962C8B-B14F-4D97-AF65-F5344CB8AC3E}">
        <p14:creationId xmlns:p14="http://schemas.microsoft.com/office/powerpoint/2010/main" val="32432227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6607" y="310620"/>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Communication of Order  - Rule 35</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28</a:t>
            </a:fld>
            <a:endParaRPr sz="1284" dirty="0">
              <a:latin typeface="Calibri"/>
              <a:cs typeface="Calibri"/>
            </a:endParaRPr>
          </a:p>
        </p:txBody>
      </p:sp>
      <p:sp>
        <p:nvSpPr>
          <p:cNvPr id="7" name="Rectangle 6"/>
          <p:cNvSpPr/>
          <p:nvPr/>
        </p:nvSpPr>
        <p:spPr>
          <a:xfrm>
            <a:off x="223935" y="1246191"/>
            <a:ext cx="11737910" cy="5077800"/>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b="1" dirty="0"/>
              <a:t>Orders after they are signed and pronounced, certified copies there of shall be served to the parties to the appeal ,   Principal Commissioner,  First Appellate Authority and DR.</a:t>
            </a:r>
          </a:p>
          <a:p>
            <a:pPr marL="342900" indent="-342900" algn="just">
              <a:lnSpc>
                <a:spcPct val="130000"/>
              </a:lnSpc>
              <a:buFont typeface="Arial" panose="020B0604020202020204" pitchFamily="34" charset="0"/>
              <a:buChar char="•"/>
            </a:pPr>
            <a:r>
              <a:rPr lang="en-US" sz="2800" b="1" dirty="0"/>
              <a:t>Tribunal shall ordinarily upload copy of such order on the official website within 24 hours of its pronouncement.</a:t>
            </a:r>
          </a:p>
          <a:p>
            <a:pPr marL="342900" indent="-342900" algn="just">
              <a:lnSpc>
                <a:spcPct val="130000"/>
              </a:lnSpc>
              <a:buFont typeface="Arial" panose="020B0604020202020204" pitchFamily="34" charset="0"/>
              <a:buChar char="•"/>
            </a:pPr>
            <a:r>
              <a:rPr lang="en-US" sz="2800" b="1" dirty="0"/>
              <a:t>With effect from a date to be notified by the President, in addition to or in substitution of, the order served in physical form, a digitally signed and certified copy of order shall be sent on the email address specified in the prescribed form.</a:t>
            </a:r>
          </a:p>
        </p:txBody>
      </p:sp>
      <p:sp>
        <p:nvSpPr>
          <p:cNvPr id="3" name="object 10">
            <a:extLst>
              <a:ext uri="{FF2B5EF4-FFF2-40B4-BE49-F238E27FC236}">
                <a16:creationId xmlns:a16="http://schemas.microsoft.com/office/drawing/2014/main" xmlns="" id="{4A11A2DF-6177-1A5C-7EAD-29D41ED066F8}"/>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Slide Number Placeholder 5">
            <a:extLst>
              <a:ext uri="{FF2B5EF4-FFF2-40B4-BE49-F238E27FC236}">
                <a16:creationId xmlns:a16="http://schemas.microsoft.com/office/drawing/2014/main" xmlns="" id="{826790B4-52A1-6034-1E11-DCD17F5BBA34}"/>
              </a:ext>
            </a:extLst>
          </p:cNvPr>
          <p:cNvSpPr>
            <a:spLocks noGrp="1"/>
          </p:cNvSpPr>
          <p:nvPr>
            <p:ph type="sldNum" sz="quarter" idx="12"/>
          </p:nvPr>
        </p:nvSpPr>
        <p:spPr/>
        <p:txBody>
          <a:bodyPr/>
          <a:lstStyle/>
          <a:p>
            <a:fld id="{663E248D-535E-4CA8-A429-9C3996B24BEF}" type="slidenum">
              <a:rPr lang="en-IN" smtClean="0"/>
              <a:t>28</a:t>
            </a:fld>
            <a:endParaRPr lang="en-IN" dirty="0"/>
          </a:p>
        </p:txBody>
      </p:sp>
    </p:spTree>
    <p:extLst>
      <p:ext uri="{BB962C8B-B14F-4D97-AF65-F5344CB8AC3E}">
        <p14:creationId xmlns:p14="http://schemas.microsoft.com/office/powerpoint/2010/main" val="40197734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13503" y="203519"/>
            <a:ext cx="9188779"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Stay Application – Rule 35A</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29</a:t>
            </a:fld>
            <a:endParaRPr sz="1284" dirty="0">
              <a:latin typeface="Calibri"/>
              <a:cs typeface="Calibri"/>
            </a:endParaRPr>
          </a:p>
        </p:txBody>
      </p:sp>
      <p:sp>
        <p:nvSpPr>
          <p:cNvPr id="7" name="Rectangle 6"/>
          <p:cNvSpPr/>
          <p:nvPr/>
        </p:nvSpPr>
        <p:spPr>
          <a:xfrm>
            <a:off x="71834" y="769121"/>
            <a:ext cx="11718556" cy="6229885"/>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b="1" dirty="0"/>
              <a:t>Application shall be in writing.</a:t>
            </a:r>
          </a:p>
          <a:p>
            <a:pPr marL="342900" indent="-342900" algn="just">
              <a:lnSpc>
                <a:spcPct val="130000"/>
              </a:lnSpc>
              <a:buFont typeface="Arial" panose="020B0604020202020204" pitchFamily="34" charset="0"/>
              <a:buChar char="•"/>
            </a:pPr>
            <a:r>
              <a:rPr lang="en-US" sz="2800" b="1" dirty="0"/>
              <a:t>Grounds and Relief prayed to be concise.</a:t>
            </a:r>
          </a:p>
          <a:p>
            <a:pPr marL="342900" indent="-342900" algn="just">
              <a:lnSpc>
                <a:spcPct val="130000"/>
              </a:lnSpc>
              <a:buFont typeface="Arial" panose="020B0604020202020204" pitchFamily="34" charset="0"/>
              <a:buChar char="•"/>
            </a:pPr>
            <a:r>
              <a:rPr lang="en-US" sz="2800" b="1" dirty="0"/>
              <a:t>Separate stay applications to be filed where appeals for several years are to be covered showing separately tax, penalty, interest demands.</a:t>
            </a:r>
          </a:p>
          <a:p>
            <a:pPr marL="342900" indent="-342900" algn="just">
              <a:lnSpc>
                <a:spcPct val="130000"/>
              </a:lnSpc>
              <a:buFont typeface="Arial" panose="020B0604020202020204" pitchFamily="34" charset="0"/>
              <a:buChar char="•"/>
            </a:pPr>
            <a:r>
              <a:rPr lang="en-US" sz="2800" b="1" dirty="0"/>
              <a:t>Application to be supported by :  Statement of financial position as near to the position as on date of application ;copy of each applications moved before IT authorities and orders passed, if any; any other document in support of the application – all documents to be self certified by appellant/ AR.</a:t>
            </a:r>
          </a:p>
          <a:p>
            <a:pPr marL="342900" indent="-342900" algn="just">
              <a:lnSpc>
                <a:spcPct val="130000"/>
              </a:lnSpc>
              <a:buFont typeface="Arial" panose="020B0604020202020204" pitchFamily="34" charset="0"/>
              <a:buChar char="•"/>
            </a:pPr>
            <a:r>
              <a:rPr lang="en-US" sz="2800" b="1" dirty="0"/>
              <a:t>Evidence for payment of filing fee.</a:t>
            </a:r>
          </a:p>
          <a:p>
            <a:pPr marL="342900" indent="-342900" algn="just">
              <a:lnSpc>
                <a:spcPct val="130000"/>
              </a:lnSpc>
              <a:buFont typeface="Arial" panose="020B0604020202020204" pitchFamily="34" charset="0"/>
              <a:buChar char="•"/>
            </a:pPr>
            <a:endParaRPr lang="en-US" sz="2800" dirty="0">
              <a:latin typeface="Times New Roman" panose="02020603050405020304" pitchFamily="18" charset="0"/>
            </a:endParaRPr>
          </a:p>
        </p:txBody>
      </p:sp>
      <p:sp>
        <p:nvSpPr>
          <p:cNvPr id="5" name="object 10">
            <a:extLst>
              <a:ext uri="{FF2B5EF4-FFF2-40B4-BE49-F238E27FC236}">
                <a16:creationId xmlns:a16="http://schemas.microsoft.com/office/drawing/2014/main" xmlns="" id="{A3E02B92-C05A-C215-F855-A6DAEEB8EFDB}"/>
              </a:ext>
            </a:extLst>
          </p:cNvPr>
          <p:cNvSpPr/>
          <p:nvPr/>
        </p:nvSpPr>
        <p:spPr>
          <a:xfrm>
            <a:off x="71834" y="60430"/>
            <a:ext cx="12406505" cy="6737140"/>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8" name="Slide Number Placeholder 7">
            <a:extLst>
              <a:ext uri="{FF2B5EF4-FFF2-40B4-BE49-F238E27FC236}">
                <a16:creationId xmlns:a16="http://schemas.microsoft.com/office/drawing/2014/main" xmlns="" id="{B08634C7-FE43-7995-1670-A9F957929C77}"/>
              </a:ext>
            </a:extLst>
          </p:cNvPr>
          <p:cNvSpPr>
            <a:spLocks noGrp="1"/>
          </p:cNvSpPr>
          <p:nvPr>
            <p:ph type="sldNum" sz="quarter" idx="12"/>
          </p:nvPr>
        </p:nvSpPr>
        <p:spPr/>
        <p:txBody>
          <a:bodyPr/>
          <a:lstStyle/>
          <a:p>
            <a:fld id="{663E248D-535E-4CA8-A429-9C3996B24BEF}" type="slidenum">
              <a:rPr lang="en-IN" smtClean="0"/>
              <a:t>29</a:t>
            </a:fld>
            <a:endParaRPr lang="en-IN" dirty="0"/>
          </a:p>
        </p:txBody>
      </p:sp>
    </p:spTree>
    <p:extLst>
      <p:ext uri="{BB962C8B-B14F-4D97-AF65-F5344CB8AC3E}">
        <p14:creationId xmlns:p14="http://schemas.microsoft.com/office/powerpoint/2010/main" val="30433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xmlns="" id="{17718681-A12E-49D6-9925-DD7C68176D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Shape 48">
            <a:extLst>
              <a:ext uri="{FF2B5EF4-FFF2-40B4-BE49-F238E27FC236}">
                <a16:creationId xmlns:a16="http://schemas.microsoft.com/office/drawing/2014/main" xmlns="" id="{FBD77573-9EF2-4C35-8285-A1CF6FBB0E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xmlns="" id="{47365C7B-57AF-6728-1237-0C9A9B3AC8CE}"/>
              </a:ext>
            </a:extLst>
          </p:cNvPr>
          <p:cNvSpPr>
            <a:spLocks noGrp="1"/>
          </p:cNvSpPr>
          <p:nvPr>
            <p:ph type="title"/>
          </p:nvPr>
        </p:nvSpPr>
        <p:spPr>
          <a:xfrm>
            <a:off x="838200" y="713312"/>
            <a:ext cx="4038600" cy="5431376"/>
          </a:xfrm>
        </p:spPr>
        <p:txBody>
          <a:bodyPr>
            <a:normAutofit/>
          </a:bodyPr>
          <a:lstStyle/>
          <a:p>
            <a:r>
              <a:rPr lang="en-US" b="1" i="1" dirty="0"/>
              <a:t>MOTTO OF ITAT</a:t>
            </a:r>
          </a:p>
        </p:txBody>
      </p:sp>
      <p:sp>
        <p:nvSpPr>
          <p:cNvPr id="3" name="Content Placeholder 2">
            <a:extLst>
              <a:ext uri="{FF2B5EF4-FFF2-40B4-BE49-F238E27FC236}">
                <a16:creationId xmlns:a16="http://schemas.microsoft.com/office/drawing/2014/main" xmlns="" id="{E9112AED-84C6-BC0D-4B7A-0D8F49B8506A}"/>
              </a:ext>
            </a:extLst>
          </p:cNvPr>
          <p:cNvSpPr>
            <a:spLocks noGrp="1"/>
          </p:cNvSpPr>
          <p:nvPr>
            <p:ph idx="1"/>
          </p:nvPr>
        </p:nvSpPr>
        <p:spPr>
          <a:xfrm>
            <a:off x="6095999" y="713313"/>
            <a:ext cx="5257801" cy="5431376"/>
          </a:xfrm>
        </p:spPr>
        <p:txBody>
          <a:bodyPr anchor="ctr">
            <a:normAutofit/>
          </a:bodyPr>
          <a:lstStyle/>
          <a:p>
            <a:endParaRPr lang="en-US" sz="2000" b="1" dirty="0">
              <a:latin typeface="Times New Roman" panose="02020603050405020304" pitchFamily="18" charset="0"/>
              <a:cs typeface="Times New Roman" panose="02020603050405020304" pitchFamily="18" charset="0"/>
            </a:endParaRPr>
          </a:p>
          <a:p>
            <a:pPr algn="just"/>
            <a:r>
              <a:rPr lang="en-US" sz="2500" b="1" dirty="0">
                <a:cs typeface="Times New Roman" panose="02020603050405020304" pitchFamily="18" charset="0"/>
              </a:rPr>
              <a:t>ITAT draws inspiration from its motto ‘</a:t>
            </a:r>
            <a:r>
              <a:rPr lang="en-US" sz="2500" b="1" dirty="0" err="1">
                <a:cs typeface="Times New Roman" panose="02020603050405020304" pitchFamily="18" charset="0"/>
              </a:rPr>
              <a:t>Nishpaksh</a:t>
            </a:r>
            <a:r>
              <a:rPr lang="en-US" sz="2500" b="1" dirty="0">
                <a:cs typeface="Times New Roman" panose="02020603050405020304" pitchFamily="18" charset="0"/>
              </a:rPr>
              <a:t> Sulabh </a:t>
            </a:r>
            <a:r>
              <a:rPr lang="en-US" sz="2500" b="1" dirty="0" err="1">
                <a:cs typeface="Times New Roman" panose="02020603050405020304" pitchFamily="18" charset="0"/>
              </a:rPr>
              <a:t>Satvar</a:t>
            </a:r>
            <a:r>
              <a:rPr lang="en-US" sz="2500" b="1" dirty="0">
                <a:cs typeface="Times New Roman" panose="02020603050405020304" pitchFamily="18" charset="0"/>
              </a:rPr>
              <a:t> </a:t>
            </a:r>
            <a:r>
              <a:rPr lang="en-US" sz="2500" b="1" dirty="0" err="1">
                <a:cs typeface="Times New Roman" panose="02020603050405020304" pitchFamily="18" charset="0"/>
              </a:rPr>
              <a:t>Nyay</a:t>
            </a:r>
            <a:r>
              <a:rPr lang="en-US" sz="2500" b="1" dirty="0">
                <a:cs typeface="Times New Roman" panose="02020603050405020304" pitchFamily="18" charset="0"/>
              </a:rPr>
              <a:t>’, which means impartial, easy and speedy justice. </a:t>
            </a:r>
          </a:p>
          <a:p>
            <a:pPr algn="just"/>
            <a:r>
              <a:rPr lang="en-US" sz="2500" b="1" dirty="0">
                <a:cs typeface="Times New Roman" panose="02020603050405020304" pitchFamily="18" charset="0"/>
              </a:rPr>
              <a:t>ITAT stands out for its uniqueness of imparting justice to the litigants, by an inexpensive, easily accessible forum free from technicalities, regarded for its expert knowledge on the subject of Direct Taxes, besides rendering expeditious justice.</a:t>
            </a:r>
          </a:p>
        </p:txBody>
      </p:sp>
      <p:sp>
        <p:nvSpPr>
          <p:cNvPr id="5" name="Slide Number Placeholder 4">
            <a:extLst>
              <a:ext uri="{FF2B5EF4-FFF2-40B4-BE49-F238E27FC236}">
                <a16:creationId xmlns:a16="http://schemas.microsoft.com/office/drawing/2014/main" xmlns="" id="{7D0B3E1A-7597-16C3-C682-0FD9D7C4EF00}"/>
              </a:ext>
            </a:extLst>
          </p:cNvPr>
          <p:cNvSpPr>
            <a:spLocks noGrp="1"/>
          </p:cNvSpPr>
          <p:nvPr>
            <p:ph type="sldNum" sz="quarter" idx="12"/>
          </p:nvPr>
        </p:nvSpPr>
        <p:spPr/>
        <p:txBody>
          <a:bodyPr/>
          <a:lstStyle/>
          <a:p>
            <a:fld id="{663E248D-535E-4CA8-A429-9C3996B24BEF}" type="slidenum">
              <a:rPr lang="en-IN" smtClean="0"/>
              <a:t>3</a:t>
            </a:fld>
            <a:endParaRPr lang="en-IN" dirty="0"/>
          </a:p>
        </p:txBody>
      </p:sp>
    </p:spTree>
    <p:extLst>
      <p:ext uri="{BB962C8B-B14F-4D97-AF65-F5344CB8AC3E}">
        <p14:creationId xmlns:p14="http://schemas.microsoft.com/office/powerpoint/2010/main" val="19299975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346755"/>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Stay Application – Rule 35A</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30</a:t>
            </a:fld>
            <a:endParaRPr sz="1284" dirty="0">
              <a:latin typeface="Calibri"/>
              <a:cs typeface="Calibri"/>
            </a:endParaRPr>
          </a:p>
        </p:txBody>
      </p:sp>
      <p:sp>
        <p:nvSpPr>
          <p:cNvPr id="7" name="Rectangle 6"/>
          <p:cNvSpPr/>
          <p:nvPr/>
        </p:nvSpPr>
        <p:spPr>
          <a:xfrm>
            <a:off x="299103" y="1213503"/>
            <a:ext cx="11690734" cy="5093126"/>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b="1" dirty="0"/>
              <a:t>Where appeal is be heard by DBC  /  SMC ,  the stay application shall also be heard by the DBC / SMC  only.</a:t>
            </a:r>
          </a:p>
          <a:p>
            <a:pPr marL="342900" indent="-342900" algn="just">
              <a:lnSpc>
                <a:spcPct val="130000"/>
              </a:lnSpc>
              <a:buFont typeface="Arial" panose="020B0604020202020204" pitchFamily="34" charset="0"/>
              <a:buChar char="•"/>
            </a:pPr>
            <a:r>
              <a:rPr lang="en-US" sz="2800" b="1" dirty="0"/>
              <a:t>Stay applications filed on or before Wednesday , shall be listed for hearing on Friday of the same week.</a:t>
            </a:r>
          </a:p>
          <a:p>
            <a:pPr marL="342900" indent="-342900" algn="just">
              <a:lnSpc>
                <a:spcPct val="130000"/>
              </a:lnSpc>
              <a:buFont typeface="Arial" panose="020B0604020202020204" pitchFamily="34" charset="0"/>
              <a:buChar char="•"/>
            </a:pPr>
            <a:r>
              <a:rPr lang="en-US" sz="2800" b="1" dirty="0"/>
              <a:t>In case of emergency, the application may make mention before the bench for hearing.</a:t>
            </a:r>
          </a:p>
          <a:p>
            <a:pPr marL="342900" indent="-342900" algn="just">
              <a:lnSpc>
                <a:spcPct val="130000"/>
              </a:lnSpc>
              <a:buFont typeface="Arial" panose="020B0604020202020204" pitchFamily="34" charset="0"/>
              <a:buChar char="•"/>
            </a:pPr>
            <a:r>
              <a:rPr lang="en-US" sz="2800" b="1" dirty="0"/>
              <a:t>Where defect notice is issued and the same is not rectified, the application along with defect memo shall be placed before the Bench.</a:t>
            </a:r>
          </a:p>
        </p:txBody>
      </p:sp>
      <p:sp>
        <p:nvSpPr>
          <p:cNvPr id="3" name="object 10">
            <a:extLst>
              <a:ext uri="{FF2B5EF4-FFF2-40B4-BE49-F238E27FC236}">
                <a16:creationId xmlns:a16="http://schemas.microsoft.com/office/drawing/2014/main" xmlns="" id="{2CE46ED2-B0B1-4520-7DCD-08956598C46E}"/>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Slide Number Placeholder 5">
            <a:extLst>
              <a:ext uri="{FF2B5EF4-FFF2-40B4-BE49-F238E27FC236}">
                <a16:creationId xmlns:a16="http://schemas.microsoft.com/office/drawing/2014/main" xmlns="" id="{1FA6024E-E143-2345-8213-7AD49F975E73}"/>
              </a:ext>
            </a:extLst>
          </p:cNvPr>
          <p:cNvSpPr>
            <a:spLocks noGrp="1"/>
          </p:cNvSpPr>
          <p:nvPr>
            <p:ph type="sldNum" sz="quarter" idx="12"/>
          </p:nvPr>
        </p:nvSpPr>
        <p:spPr/>
        <p:txBody>
          <a:bodyPr/>
          <a:lstStyle/>
          <a:p>
            <a:fld id="{663E248D-535E-4CA8-A429-9C3996B24BEF}" type="slidenum">
              <a:rPr lang="en-IN" smtClean="0"/>
              <a:t>30</a:t>
            </a:fld>
            <a:endParaRPr lang="en-IN" dirty="0"/>
          </a:p>
        </p:txBody>
      </p:sp>
    </p:spTree>
    <p:extLst>
      <p:ext uri="{BB962C8B-B14F-4D97-AF65-F5344CB8AC3E}">
        <p14:creationId xmlns:p14="http://schemas.microsoft.com/office/powerpoint/2010/main" val="2522715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549757"/>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Rectification Application Hearing – Rule 37</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31</a:t>
            </a:fld>
            <a:endParaRPr sz="1284" dirty="0">
              <a:latin typeface="Calibri"/>
              <a:cs typeface="Calibri"/>
            </a:endParaRPr>
          </a:p>
        </p:txBody>
      </p:sp>
      <p:sp>
        <p:nvSpPr>
          <p:cNvPr id="7" name="Rectangle 6"/>
          <p:cNvSpPr/>
          <p:nvPr/>
        </p:nvSpPr>
        <p:spPr>
          <a:xfrm>
            <a:off x="205273" y="1942439"/>
            <a:ext cx="11765903" cy="3972819"/>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b="1" dirty="0"/>
              <a:t>Application to be listed for hearing within four weeks of filing normally before the same bench which passed the order.</a:t>
            </a:r>
          </a:p>
          <a:p>
            <a:pPr marL="342900" indent="-342900" algn="just">
              <a:lnSpc>
                <a:spcPct val="130000"/>
              </a:lnSpc>
              <a:buFont typeface="Arial" panose="020B0604020202020204" pitchFamily="34" charset="0"/>
              <a:buChar char="•"/>
            </a:pPr>
            <a:r>
              <a:rPr lang="en-US" sz="2800" b="1" dirty="0"/>
              <a:t>Where one or both members have retired / transferred  President / VP can nominate other members.</a:t>
            </a:r>
          </a:p>
          <a:p>
            <a:pPr marL="342900" indent="-342900" algn="just">
              <a:lnSpc>
                <a:spcPct val="130000"/>
              </a:lnSpc>
              <a:buFont typeface="Arial" panose="020B0604020202020204" pitchFamily="34" charset="0"/>
              <a:buChar char="•"/>
            </a:pPr>
            <a:r>
              <a:rPr lang="en-US" sz="2800" b="1" dirty="0"/>
              <a:t>Where defect notice is issued and the same is not rectified, the application along with defect memo shall be placed before the Bench.</a:t>
            </a:r>
          </a:p>
        </p:txBody>
      </p:sp>
      <p:sp>
        <p:nvSpPr>
          <p:cNvPr id="3" name="object 10">
            <a:extLst>
              <a:ext uri="{FF2B5EF4-FFF2-40B4-BE49-F238E27FC236}">
                <a16:creationId xmlns:a16="http://schemas.microsoft.com/office/drawing/2014/main" xmlns="" id="{8F8A6854-6789-6240-FF7B-9311DEEC25AF}"/>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Slide Number Placeholder 5">
            <a:extLst>
              <a:ext uri="{FF2B5EF4-FFF2-40B4-BE49-F238E27FC236}">
                <a16:creationId xmlns:a16="http://schemas.microsoft.com/office/drawing/2014/main" xmlns="" id="{C8B3D5A0-C193-B713-C854-DBE385074596}"/>
              </a:ext>
            </a:extLst>
          </p:cNvPr>
          <p:cNvSpPr>
            <a:spLocks noGrp="1"/>
          </p:cNvSpPr>
          <p:nvPr>
            <p:ph type="sldNum" sz="quarter" idx="12"/>
          </p:nvPr>
        </p:nvSpPr>
        <p:spPr/>
        <p:txBody>
          <a:bodyPr/>
          <a:lstStyle/>
          <a:p>
            <a:fld id="{663E248D-535E-4CA8-A429-9C3996B24BEF}" type="slidenum">
              <a:rPr lang="en-IN" smtClean="0"/>
              <a:t>31</a:t>
            </a:fld>
            <a:endParaRPr lang="en-IN" dirty="0"/>
          </a:p>
        </p:txBody>
      </p:sp>
    </p:spTree>
    <p:extLst>
      <p:ext uri="{BB962C8B-B14F-4D97-AF65-F5344CB8AC3E}">
        <p14:creationId xmlns:p14="http://schemas.microsoft.com/office/powerpoint/2010/main" val="17750117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181532"/>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Listing of Appeals Out of Turn</a:t>
            </a:r>
            <a:endParaRPr sz="3200" b="1" i="1" spc="-9" dirty="0">
              <a:latin typeface="+mn-lt"/>
              <a:cs typeface="Times New Roman" panose="02020603050405020304" pitchFamily="18" charset="0"/>
            </a:endParaRPr>
          </a:p>
        </p:txBody>
      </p:sp>
      <p:sp>
        <p:nvSpPr>
          <p:cNvPr id="11" name="object 11"/>
          <p:cNvSpPr txBox="1"/>
          <p:nvPr/>
        </p:nvSpPr>
        <p:spPr>
          <a:xfrm>
            <a:off x="9196266" y="6077928"/>
            <a:ext cx="616081"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32</a:t>
            </a:fld>
            <a:endParaRPr sz="1284" dirty="0">
              <a:latin typeface="Calibri"/>
              <a:cs typeface="Calibri"/>
            </a:endParaRPr>
          </a:p>
        </p:txBody>
      </p:sp>
      <p:sp>
        <p:nvSpPr>
          <p:cNvPr id="7" name="Rectangle 6"/>
          <p:cNvSpPr/>
          <p:nvPr/>
        </p:nvSpPr>
        <p:spPr>
          <a:xfrm>
            <a:off x="222379" y="801949"/>
            <a:ext cx="11747240" cy="5580502"/>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300" b="1" dirty="0"/>
              <a:t>Out of turn hearing will be granted , on application in the following cases</a:t>
            </a:r>
          </a:p>
          <a:p>
            <a:pPr marL="342900" indent="-342900" algn="just">
              <a:lnSpc>
                <a:spcPct val="130000"/>
              </a:lnSpc>
              <a:buFont typeface="Arial" panose="020B0604020202020204" pitchFamily="34" charset="0"/>
              <a:buChar char="•"/>
            </a:pPr>
            <a:r>
              <a:rPr lang="en-US" sz="2300" b="1" dirty="0"/>
              <a:t>Appeals pertaining to charitable institution </a:t>
            </a:r>
          </a:p>
          <a:p>
            <a:pPr marL="342900" indent="-342900" algn="just">
              <a:lnSpc>
                <a:spcPct val="130000"/>
              </a:lnSpc>
              <a:buFont typeface="Arial" panose="020B0604020202020204" pitchFamily="34" charset="0"/>
              <a:buChar char="•"/>
            </a:pPr>
            <a:r>
              <a:rPr lang="en-US" sz="2300" b="1" dirty="0"/>
              <a:t>Appellant is senior citizen, salaried employee , non-resident not having income from business or profession </a:t>
            </a:r>
          </a:p>
          <a:p>
            <a:pPr marL="342900" indent="-342900" algn="just">
              <a:lnSpc>
                <a:spcPct val="130000"/>
              </a:lnSpc>
              <a:buFont typeface="Arial" panose="020B0604020202020204" pitchFamily="34" charset="0"/>
              <a:buChar char="•"/>
            </a:pPr>
            <a:r>
              <a:rPr lang="en-US" sz="2300" b="1" dirty="0"/>
              <a:t>Appellant is above 80 years on date of filing</a:t>
            </a:r>
          </a:p>
          <a:p>
            <a:pPr marL="342900" indent="-342900" algn="just">
              <a:lnSpc>
                <a:spcPct val="130000"/>
              </a:lnSpc>
              <a:buFont typeface="Arial" panose="020B0604020202020204" pitchFamily="34" charset="0"/>
              <a:buChar char="•"/>
            </a:pPr>
            <a:r>
              <a:rPr lang="en-US" sz="2300" b="1" dirty="0" err="1"/>
              <a:t>Assessee</a:t>
            </a:r>
            <a:r>
              <a:rPr lang="en-US" sz="2300" b="1" dirty="0"/>
              <a:t> has expired</a:t>
            </a:r>
          </a:p>
          <a:p>
            <a:pPr marL="342900" indent="-342900" algn="just">
              <a:lnSpc>
                <a:spcPct val="130000"/>
              </a:lnSpc>
              <a:buFont typeface="Arial" panose="020B0604020202020204" pitchFamily="34" charset="0"/>
              <a:buChar char="•"/>
            </a:pPr>
            <a:r>
              <a:rPr lang="en-US" sz="2300" b="1" dirty="0"/>
              <a:t>Covered matter in </a:t>
            </a:r>
            <a:r>
              <a:rPr lang="en-US" sz="2300" b="1" dirty="0" err="1"/>
              <a:t>assessee’s</a:t>
            </a:r>
            <a:r>
              <a:rPr lang="en-US" sz="2300" b="1" dirty="0"/>
              <a:t> own case for any other year</a:t>
            </a:r>
          </a:p>
          <a:p>
            <a:pPr marL="342900" indent="-342900" algn="just">
              <a:lnSpc>
                <a:spcPct val="130000"/>
              </a:lnSpc>
              <a:buFont typeface="Arial" panose="020B0604020202020204" pitchFamily="34" charset="0"/>
              <a:buChar char="•"/>
            </a:pPr>
            <a:r>
              <a:rPr lang="en-US" sz="2300" b="1" dirty="0"/>
              <a:t>Issue in appeal directly covered by SC / HC / Tribunal order</a:t>
            </a:r>
          </a:p>
          <a:p>
            <a:pPr marL="342900" indent="-342900" algn="just">
              <a:lnSpc>
                <a:spcPct val="130000"/>
              </a:lnSpc>
              <a:buFont typeface="Arial" panose="020B0604020202020204" pitchFamily="34" charset="0"/>
              <a:buChar char="•"/>
            </a:pPr>
            <a:r>
              <a:rPr lang="en-US" sz="2300" b="1" dirty="0"/>
              <a:t>Appeal against Revision u/s 263;  Order holding assessee in default or failure to deduct TDS</a:t>
            </a:r>
          </a:p>
          <a:p>
            <a:pPr marL="342900" indent="-342900" algn="just">
              <a:lnSpc>
                <a:spcPct val="130000"/>
              </a:lnSpc>
              <a:buFont typeface="Arial" panose="020B0604020202020204" pitchFamily="34" charset="0"/>
              <a:buChar char="•"/>
            </a:pPr>
            <a:r>
              <a:rPr lang="en-US" sz="2300" b="1" dirty="0"/>
              <a:t>Any other case where undue hardship is likely to be caused if taken up in normal course</a:t>
            </a:r>
          </a:p>
        </p:txBody>
      </p:sp>
      <p:sp>
        <p:nvSpPr>
          <p:cNvPr id="3" name="object 10">
            <a:extLst>
              <a:ext uri="{FF2B5EF4-FFF2-40B4-BE49-F238E27FC236}">
                <a16:creationId xmlns:a16="http://schemas.microsoft.com/office/drawing/2014/main" xmlns="" id="{5D72AFCC-2753-59CC-A470-D60F34532B67}"/>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Slide Number Placeholder 4">
            <a:extLst>
              <a:ext uri="{FF2B5EF4-FFF2-40B4-BE49-F238E27FC236}">
                <a16:creationId xmlns:a16="http://schemas.microsoft.com/office/drawing/2014/main" xmlns="" id="{DD3BA691-B9BF-0E9B-7D42-CCF3D3C9ADBD}"/>
              </a:ext>
            </a:extLst>
          </p:cNvPr>
          <p:cNvSpPr>
            <a:spLocks noGrp="1"/>
          </p:cNvSpPr>
          <p:nvPr>
            <p:ph type="sldNum" sz="quarter" idx="12"/>
          </p:nvPr>
        </p:nvSpPr>
        <p:spPr/>
        <p:txBody>
          <a:bodyPr/>
          <a:lstStyle/>
          <a:p>
            <a:fld id="{663E248D-535E-4CA8-A429-9C3996B24BEF}" type="slidenum">
              <a:rPr lang="en-IN" smtClean="0"/>
              <a:t>32</a:t>
            </a:fld>
            <a:endParaRPr lang="en-IN" dirty="0"/>
          </a:p>
        </p:txBody>
      </p:sp>
    </p:spTree>
    <p:extLst>
      <p:ext uri="{BB962C8B-B14F-4D97-AF65-F5344CB8AC3E}">
        <p14:creationId xmlns:p14="http://schemas.microsoft.com/office/powerpoint/2010/main" val="39014925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9717" y="828186"/>
            <a:ext cx="8612565"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Conclusion</a:t>
            </a:r>
            <a:r>
              <a:rPr lang="en-US" sz="3200" spc="-444" dirty="0">
                <a:latin typeface="+mn-lt"/>
              </a:rPr>
              <a:t> </a:t>
            </a:r>
            <a:endParaRPr sz="3200" spc="-444" dirty="0">
              <a:latin typeface="+mn-lt"/>
            </a:endParaRPr>
          </a:p>
        </p:txBody>
      </p:sp>
      <p:sp>
        <p:nvSpPr>
          <p:cNvPr id="7" name="Rectangle 6"/>
          <p:cNvSpPr/>
          <p:nvPr/>
        </p:nvSpPr>
        <p:spPr>
          <a:xfrm>
            <a:off x="205273" y="2182505"/>
            <a:ext cx="11756572" cy="2837187"/>
          </a:xfrm>
          <a:prstGeom prst="rect">
            <a:avLst/>
          </a:prstGeom>
        </p:spPr>
        <p:txBody>
          <a:bodyPr wrap="square">
            <a:spAutoFit/>
          </a:bodyPr>
          <a:lstStyle/>
          <a:p>
            <a:pPr marL="342900" indent="-342900" algn="just">
              <a:lnSpc>
                <a:spcPct val="130000"/>
              </a:lnSpc>
              <a:buFont typeface="Arial" panose="020B0604020202020204" pitchFamily="34" charset="0"/>
              <a:buChar char="•"/>
            </a:pPr>
            <a:r>
              <a:rPr lang="en-US" sz="2800" b="1" dirty="0"/>
              <a:t>It will be the duty of AR to comply with the requirements of the Act and Rules to ensure that the appeals are properly disposed off.</a:t>
            </a:r>
          </a:p>
          <a:p>
            <a:pPr algn="just">
              <a:lnSpc>
                <a:spcPct val="130000"/>
              </a:lnSpc>
            </a:pPr>
            <a:endParaRPr lang="en-US" sz="2800" b="1" dirty="0"/>
          </a:p>
          <a:p>
            <a:pPr marL="342900" indent="-342900" algn="just">
              <a:lnSpc>
                <a:spcPct val="130000"/>
              </a:lnSpc>
              <a:buFont typeface="Arial" panose="020B0604020202020204" pitchFamily="34" charset="0"/>
              <a:buChar char="•"/>
            </a:pPr>
            <a:r>
              <a:rPr lang="en-US" sz="2800" b="1" dirty="0"/>
              <a:t>There were many occasions , when Bench has expressed dissatisfaction of not following the prescribed procedure. </a:t>
            </a:r>
          </a:p>
        </p:txBody>
      </p:sp>
      <p:sp>
        <p:nvSpPr>
          <p:cNvPr id="6" name="object 10">
            <a:extLst>
              <a:ext uri="{FF2B5EF4-FFF2-40B4-BE49-F238E27FC236}">
                <a16:creationId xmlns:a16="http://schemas.microsoft.com/office/drawing/2014/main" xmlns="" id="{A13050D3-BA8B-2536-F847-4A0ECF3536D1}"/>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Slide Number Placeholder 4">
            <a:extLst>
              <a:ext uri="{FF2B5EF4-FFF2-40B4-BE49-F238E27FC236}">
                <a16:creationId xmlns:a16="http://schemas.microsoft.com/office/drawing/2014/main" xmlns="" id="{685E8EE5-B1FC-CBB8-E7B0-63190B5AEA44}"/>
              </a:ext>
            </a:extLst>
          </p:cNvPr>
          <p:cNvSpPr>
            <a:spLocks noGrp="1"/>
          </p:cNvSpPr>
          <p:nvPr>
            <p:ph type="sldNum" sz="quarter" idx="12"/>
          </p:nvPr>
        </p:nvSpPr>
        <p:spPr/>
        <p:txBody>
          <a:bodyPr/>
          <a:lstStyle/>
          <a:p>
            <a:fld id="{663E248D-535E-4CA8-A429-9C3996B24BEF}" type="slidenum">
              <a:rPr lang="en-IN" smtClean="0"/>
              <a:t>33</a:t>
            </a:fld>
            <a:endParaRPr lang="en-IN" dirty="0"/>
          </a:p>
        </p:txBody>
      </p:sp>
    </p:spTree>
    <p:extLst>
      <p:ext uri="{BB962C8B-B14F-4D97-AF65-F5344CB8AC3E}">
        <p14:creationId xmlns:p14="http://schemas.microsoft.com/office/powerpoint/2010/main" val="7451732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xmlns="" id="{5D7F64A8-D625-4F61-A290-B499BB62ACF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1DE874CE-6154-BB29-B2C1-F907577861AF}"/>
              </a:ext>
            </a:extLst>
          </p:cNvPr>
          <p:cNvSpPr>
            <a:spLocks noGrp="1"/>
          </p:cNvSpPr>
          <p:nvPr>
            <p:ph type="title"/>
          </p:nvPr>
        </p:nvSpPr>
        <p:spPr>
          <a:xfrm>
            <a:off x="2991705" y="1546789"/>
            <a:ext cx="5801917" cy="2353540"/>
          </a:xfrm>
        </p:spPr>
        <p:txBody>
          <a:bodyPr anchor="b">
            <a:normAutofit/>
          </a:bodyPr>
          <a:lstStyle/>
          <a:p>
            <a:r>
              <a:rPr lang="en-US" sz="8000" b="1" dirty="0">
                <a:solidFill>
                  <a:srgbClr val="7030A0"/>
                </a:solidFill>
              </a:rPr>
              <a:t>THANK</a:t>
            </a:r>
            <a:r>
              <a:rPr lang="en-US" sz="8000" b="1" dirty="0"/>
              <a:t> </a:t>
            </a:r>
            <a:r>
              <a:rPr lang="en-US" sz="8000" b="1" dirty="0">
                <a:solidFill>
                  <a:srgbClr val="FF0000"/>
                </a:solidFill>
              </a:rPr>
              <a:t>YOU</a:t>
            </a:r>
          </a:p>
        </p:txBody>
      </p:sp>
      <p:sp>
        <p:nvSpPr>
          <p:cNvPr id="3" name="Content Placeholder 2">
            <a:extLst>
              <a:ext uri="{FF2B5EF4-FFF2-40B4-BE49-F238E27FC236}">
                <a16:creationId xmlns:a16="http://schemas.microsoft.com/office/drawing/2014/main" xmlns="" id="{E25CFD93-EB3F-2723-C47F-C16864AF0F1A}"/>
              </a:ext>
            </a:extLst>
          </p:cNvPr>
          <p:cNvSpPr>
            <a:spLocks noGrp="1"/>
          </p:cNvSpPr>
          <p:nvPr>
            <p:ph idx="1"/>
          </p:nvPr>
        </p:nvSpPr>
        <p:spPr>
          <a:xfrm>
            <a:off x="2657742" y="4072044"/>
            <a:ext cx="6135880" cy="2057045"/>
          </a:xfrm>
        </p:spPr>
        <p:txBody>
          <a:bodyPr>
            <a:normAutofit/>
          </a:bodyPr>
          <a:lstStyle/>
          <a:p>
            <a:pPr marL="0" indent="0" algn="ctr">
              <a:buNone/>
            </a:pPr>
            <a:r>
              <a:rPr lang="en-US" sz="3600" b="1" i="1" dirty="0">
                <a:solidFill>
                  <a:schemeClr val="accent2">
                    <a:lumMod val="75000"/>
                  </a:schemeClr>
                </a:solidFill>
                <a:effectLst>
                  <a:outerShdw blurRad="38100" dist="38100" dir="2700000" algn="tl">
                    <a:srgbClr val="000000">
                      <a:alpha val="43137"/>
                    </a:srgbClr>
                  </a:outerShdw>
                </a:effectLst>
              </a:rPr>
              <a:t>FOR A </a:t>
            </a:r>
            <a:r>
              <a:rPr lang="en-US" sz="3600" b="1" i="1" dirty="0">
                <a:solidFill>
                  <a:schemeClr val="accent6">
                    <a:lumMod val="75000"/>
                  </a:schemeClr>
                </a:solidFill>
                <a:effectLst>
                  <a:outerShdw blurRad="38100" dist="38100" dir="2700000" algn="tl">
                    <a:srgbClr val="000000">
                      <a:alpha val="43137"/>
                    </a:srgbClr>
                  </a:outerShdw>
                </a:effectLst>
              </a:rPr>
              <a:t>PATIENT </a:t>
            </a:r>
            <a:r>
              <a:rPr lang="en-US" sz="3600" b="1" i="1" dirty="0">
                <a:solidFill>
                  <a:schemeClr val="tx2">
                    <a:lumMod val="75000"/>
                    <a:lumOff val="25000"/>
                  </a:schemeClr>
                </a:solidFill>
                <a:effectLst>
                  <a:outerShdw blurRad="38100" dist="38100" dir="2700000" algn="tl">
                    <a:srgbClr val="000000">
                      <a:alpha val="43137"/>
                    </a:srgbClr>
                  </a:outerShdw>
                </a:effectLst>
              </a:rPr>
              <a:t>HEARING</a:t>
            </a:r>
            <a:r>
              <a:rPr lang="en-US" sz="3600" b="1" i="1" dirty="0">
                <a:solidFill>
                  <a:schemeClr val="accent2">
                    <a:lumMod val="75000"/>
                  </a:schemeClr>
                </a:solidFill>
                <a:effectLst>
                  <a:outerShdw blurRad="38100" dist="38100" dir="2700000" algn="tl">
                    <a:srgbClr val="000000">
                      <a:alpha val="43137"/>
                    </a:srgbClr>
                  </a:outerShdw>
                </a:effectLst>
              </a:rPr>
              <a:t>!!!</a:t>
            </a:r>
          </a:p>
        </p:txBody>
      </p:sp>
      <p:sp>
        <p:nvSpPr>
          <p:cNvPr id="5" name="Slide Number Placeholder 4">
            <a:extLst>
              <a:ext uri="{FF2B5EF4-FFF2-40B4-BE49-F238E27FC236}">
                <a16:creationId xmlns:a16="http://schemas.microsoft.com/office/drawing/2014/main" xmlns="" id="{42E7344D-7CB9-8AC7-A6D6-F17BD3A5BAEF}"/>
              </a:ext>
            </a:extLst>
          </p:cNvPr>
          <p:cNvSpPr>
            <a:spLocks noGrp="1"/>
          </p:cNvSpPr>
          <p:nvPr>
            <p:ph type="sldNum" sz="quarter" idx="12"/>
          </p:nvPr>
        </p:nvSpPr>
        <p:spPr/>
        <p:txBody>
          <a:bodyPr/>
          <a:lstStyle/>
          <a:p>
            <a:fld id="{663E248D-535E-4CA8-A429-9C3996B24BEF}" type="slidenum">
              <a:rPr lang="en-IN" smtClean="0"/>
              <a:t>34</a:t>
            </a:fld>
            <a:endParaRPr lang="en-IN" dirty="0"/>
          </a:p>
        </p:txBody>
      </p:sp>
    </p:spTree>
    <p:extLst>
      <p:ext uri="{BB962C8B-B14F-4D97-AF65-F5344CB8AC3E}">
        <p14:creationId xmlns:p14="http://schemas.microsoft.com/office/powerpoint/2010/main" val="2628607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89233" y="712783"/>
            <a:ext cx="6213534" cy="504199"/>
          </a:xfrm>
          <a:prstGeom prst="rect">
            <a:avLst/>
          </a:prstGeom>
        </p:spPr>
        <p:txBody>
          <a:bodyPr vert="horz" wrap="square" lIns="0" tIns="11643" rIns="0" bIns="0" rtlCol="0" anchor="ctr">
            <a:spAutoFit/>
          </a:bodyPr>
          <a:lstStyle/>
          <a:p>
            <a:pPr marL="2081833" marR="4657" indent="-2070772" algn="ctr">
              <a:lnSpc>
                <a:spcPct val="100000"/>
              </a:lnSpc>
              <a:spcBef>
                <a:spcPts val="92"/>
              </a:spcBef>
            </a:pPr>
            <a:r>
              <a:rPr lang="en-US" sz="3200" b="1" i="1" spc="-9" dirty="0">
                <a:latin typeface="+mn-lt"/>
                <a:cs typeface="Times New Roman" panose="02020603050405020304" pitchFamily="18" charset="0"/>
              </a:rPr>
              <a:t>Appeal Before  ITAT</a:t>
            </a:r>
            <a:endParaRPr sz="3200" b="1" i="1" spc="-9" dirty="0">
              <a:latin typeface="+mn-lt"/>
              <a:cs typeface="Times New Roman" panose="02020603050405020304" pitchFamily="18" charset="0"/>
            </a:endParaRPr>
          </a:p>
        </p:txBody>
      </p:sp>
      <p:sp>
        <p:nvSpPr>
          <p:cNvPr id="11" name="object 11"/>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4</a:t>
            </a:fld>
            <a:endParaRPr sz="1284">
              <a:latin typeface="Calibri"/>
              <a:cs typeface="Calibri"/>
            </a:endParaRPr>
          </a:p>
        </p:txBody>
      </p:sp>
      <p:sp>
        <p:nvSpPr>
          <p:cNvPr id="12" name="Rectangle 11"/>
          <p:cNvSpPr/>
          <p:nvPr/>
        </p:nvSpPr>
        <p:spPr>
          <a:xfrm>
            <a:off x="789133" y="1469878"/>
            <a:ext cx="10935698" cy="3847207"/>
          </a:xfrm>
          <a:prstGeom prst="rect">
            <a:avLst/>
          </a:prstGeom>
        </p:spPr>
        <p:txBody>
          <a:bodyPr wrap="square">
            <a:spAutoFit/>
          </a:bodyPr>
          <a:lstStyle/>
          <a:p>
            <a:pPr marL="342900" indent="-342900" algn="just">
              <a:buFont typeface="Arial" panose="020B0604020202020204" pitchFamily="34" charset="0"/>
              <a:buChar char="•"/>
            </a:pPr>
            <a:endParaRPr lang="en-US" sz="2400" dirty="0">
              <a:latin typeface="Times New Roman" panose="02020603050405020304" pitchFamily="18" charset="0"/>
            </a:endParaRPr>
          </a:p>
          <a:p>
            <a:pPr marL="342900" indent="-342900" algn="just">
              <a:buFont typeface="Arial" panose="020B0604020202020204" pitchFamily="34" charset="0"/>
              <a:buChar char="•"/>
            </a:pPr>
            <a:endParaRPr lang="en-US" sz="2400" dirty="0">
              <a:latin typeface="Times New Roman" panose="02020603050405020304" pitchFamily="18" charset="0"/>
            </a:endParaRPr>
          </a:p>
          <a:p>
            <a:pPr marL="342900" indent="-342900" algn="just">
              <a:buFont typeface="Arial" panose="020B0604020202020204" pitchFamily="34" charset="0"/>
              <a:buChar char="•"/>
            </a:pPr>
            <a:r>
              <a:rPr lang="en-US" sz="2400" dirty="0">
                <a:latin typeface="Times New Roman" panose="02020603050405020304" pitchFamily="18" charset="0"/>
              </a:rPr>
              <a:t> </a:t>
            </a:r>
            <a:r>
              <a:rPr lang="en-US" sz="2800" b="1" dirty="0"/>
              <a:t>Chapter XX B - Sections 252  to 255 of the Income Tax Act, 1961</a:t>
            </a:r>
            <a:r>
              <a:rPr lang="en-US" sz="2800" dirty="0">
                <a:solidFill>
                  <a:schemeClr val="accent1"/>
                </a:solidFill>
              </a:rPr>
              <a:t>.</a:t>
            </a:r>
            <a:r>
              <a:rPr lang="en-US" sz="2800" dirty="0"/>
              <a:t> </a:t>
            </a:r>
          </a:p>
          <a:p>
            <a:pPr algn="just"/>
            <a:r>
              <a:rPr lang="en-US" sz="2800" dirty="0"/>
              <a:t>      </a:t>
            </a:r>
            <a:r>
              <a:rPr lang="en-US" sz="2800" b="1" dirty="0">
                <a:solidFill>
                  <a:srgbClr val="FF0000"/>
                </a:solidFill>
              </a:rPr>
              <a:t>(now, Chapter XVIII-Appeals, Revisions &amp; ADRs- Part: A, </a:t>
            </a:r>
          </a:p>
          <a:p>
            <a:pPr algn="just"/>
            <a:r>
              <a:rPr lang="en-US" sz="2800" b="1" dirty="0">
                <a:solidFill>
                  <a:srgbClr val="FF0000"/>
                </a:solidFill>
              </a:rPr>
              <a:t>      Sections 361, 362, 363 &amp; 364 of the Income Tax Act, 2025).</a:t>
            </a:r>
          </a:p>
          <a:p>
            <a:pPr algn="just"/>
            <a:endParaRPr lang="en-US" sz="2800" dirty="0"/>
          </a:p>
          <a:p>
            <a:pPr marL="342900" indent="-342900" algn="just">
              <a:buFont typeface="Arial" panose="020B0604020202020204" pitchFamily="34" charset="0"/>
              <a:buChar char="•"/>
            </a:pPr>
            <a:r>
              <a:rPr lang="en-US" sz="2800" dirty="0"/>
              <a:t>  </a:t>
            </a:r>
            <a:r>
              <a:rPr lang="en-US" sz="2800" b="1" dirty="0"/>
              <a:t>Income Tax (Appellate Tribunal) Rules, 1963</a:t>
            </a:r>
            <a:r>
              <a:rPr lang="en-US" sz="2800" b="1" dirty="0">
                <a:solidFill>
                  <a:schemeClr val="accent1"/>
                </a:solidFill>
              </a:rPr>
              <a:t> </a:t>
            </a:r>
            <a:r>
              <a:rPr lang="en-US" sz="2800" b="1" dirty="0">
                <a:solidFill>
                  <a:srgbClr val="FF0000"/>
                </a:solidFill>
              </a:rPr>
              <a:t>as amended in      2025</a:t>
            </a:r>
            <a:r>
              <a:rPr lang="en-US" sz="2800" dirty="0"/>
              <a:t>. </a:t>
            </a:r>
            <a:r>
              <a:rPr lang="en-US" sz="2800" b="1" dirty="0">
                <a:solidFill>
                  <a:srgbClr val="FF0000"/>
                </a:solidFill>
              </a:rPr>
              <a:t>Rule nos:1 to 52</a:t>
            </a:r>
          </a:p>
          <a:p>
            <a:pPr algn="just"/>
            <a:endParaRPr lang="en-US" sz="2800" b="1" dirty="0">
              <a:solidFill>
                <a:srgbClr val="FF0000"/>
              </a:solidFill>
              <a:latin typeface="Times New Roman" panose="02020603050405020304" pitchFamily="18" charset="0"/>
            </a:endParaRPr>
          </a:p>
        </p:txBody>
      </p:sp>
      <p:sp>
        <p:nvSpPr>
          <p:cNvPr id="3" name="object 10">
            <a:extLst>
              <a:ext uri="{FF2B5EF4-FFF2-40B4-BE49-F238E27FC236}">
                <a16:creationId xmlns:a16="http://schemas.microsoft.com/office/drawing/2014/main" xmlns="" id="{AA2BA637-4E09-BF5C-4DE0-4FD307A90654}"/>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5" name="Slide Number Placeholder 3">
            <a:extLst>
              <a:ext uri="{FF2B5EF4-FFF2-40B4-BE49-F238E27FC236}">
                <a16:creationId xmlns:a16="http://schemas.microsoft.com/office/drawing/2014/main" xmlns="" id="{DEE777F1-C5DC-F6E0-5BF4-AD6EB83CDAF5}"/>
              </a:ext>
            </a:extLst>
          </p:cNvPr>
          <p:cNvSpPr txBox="1">
            <a:spLocks/>
          </p:cNvSpPr>
          <p:nvPr/>
        </p:nvSpPr>
        <p:spPr>
          <a:xfrm>
            <a:off x="9819860" y="6356350"/>
            <a:ext cx="1533939" cy="365125"/>
          </a:xfrm>
          <a:prstGeom prst="rect">
            <a:avLst/>
          </a:prstGeom>
        </p:spPr>
        <p:txBody>
          <a:bodyPr vert="horz" lIns="91440" tIns="45720" rIns="91440" bIns="45720" rtlCol="0" anchor="ctr">
            <a:normAutofit/>
          </a:bodyP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IN" dirty="0"/>
              <a:t>	</a:t>
            </a:r>
          </a:p>
        </p:txBody>
      </p:sp>
      <p:sp>
        <p:nvSpPr>
          <p:cNvPr id="6" name="Slide Number Placeholder 5">
            <a:extLst>
              <a:ext uri="{FF2B5EF4-FFF2-40B4-BE49-F238E27FC236}">
                <a16:creationId xmlns:a16="http://schemas.microsoft.com/office/drawing/2014/main" xmlns="" id="{B1B21D93-32B0-FD06-4B69-DA44679653C2}"/>
              </a:ext>
            </a:extLst>
          </p:cNvPr>
          <p:cNvSpPr>
            <a:spLocks noGrp="1"/>
          </p:cNvSpPr>
          <p:nvPr>
            <p:ph type="sldNum" sz="quarter" idx="12"/>
          </p:nvPr>
        </p:nvSpPr>
        <p:spPr/>
        <p:txBody>
          <a:bodyPr/>
          <a:lstStyle/>
          <a:p>
            <a:fld id="{663E248D-535E-4CA8-A429-9C3996B24BEF}" type="slidenum">
              <a:rPr lang="en-IN" smtClean="0"/>
              <a:t>4</a:t>
            </a:fld>
            <a:endParaRPr lang="en-IN" dirty="0"/>
          </a:p>
        </p:txBody>
      </p:sp>
    </p:spTree>
    <p:extLst>
      <p:ext uri="{BB962C8B-B14F-4D97-AF65-F5344CB8AC3E}">
        <p14:creationId xmlns:p14="http://schemas.microsoft.com/office/powerpoint/2010/main" val="3739457465"/>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xmlns="" id="{68717E5B-2C1D-4094-9D25-6FF6FBD9237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xmlns="" id="{6B6E033A-DB2E-49B8-B600-B38E0C2802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09600" y="1219200"/>
            <a:ext cx="4510838" cy="3804557"/>
          </a:xfrm>
          <a:custGeom>
            <a:avLst/>
            <a:gdLst>
              <a:gd name="connsiteX0" fmla="*/ 5462602 w 5470628"/>
              <a:gd name="connsiteY0" fmla="*/ 1413608 h 3193741"/>
              <a:gd name="connsiteX1" fmla="*/ 5465724 w 5470628"/>
              <a:gd name="connsiteY1" fmla="*/ 1421881 h 3193741"/>
              <a:gd name="connsiteX2" fmla="*/ 5465025 w 5470628"/>
              <a:gd name="connsiteY2" fmla="*/ 1466556 h 3193741"/>
              <a:gd name="connsiteX3" fmla="*/ 5463208 w 5470628"/>
              <a:gd name="connsiteY3" fmla="*/ 1466226 h 3193741"/>
              <a:gd name="connsiteX4" fmla="*/ 5463242 w 5470628"/>
              <a:gd name="connsiteY4" fmla="*/ 1451866 h 3193741"/>
              <a:gd name="connsiteX5" fmla="*/ 5462894 w 5470628"/>
              <a:gd name="connsiteY5" fmla="*/ 1423194 h 3193741"/>
              <a:gd name="connsiteX6" fmla="*/ 5461417 w 5470628"/>
              <a:gd name="connsiteY6" fmla="*/ 1391849 h 3193741"/>
              <a:gd name="connsiteX7" fmla="*/ 5462246 w 5470628"/>
              <a:gd name="connsiteY7" fmla="*/ 1401944 h 3193741"/>
              <a:gd name="connsiteX8" fmla="*/ 5462602 w 5470628"/>
              <a:gd name="connsiteY8" fmla="*/ 1413608 h 3193741"/>
              <a:gd name="connsiteX9" fmla="*/ 5459078 w 5470628"/>
              <a:gd name="connsiteY9" fmla="*/ 1404268 h 3193741"/>
              <a:gd name="connsiteX10" fmla="*/ 5460137 w 5470628"/>
              <a:gd name="connsiteY10" fmla="*/ 1393780 h 3193741"/>
              <a:gd name="connsiteX11" fmla="*/ 5461417 w 5470628"/>
              <a:gd name="connsiteY11" fmla="*/ 1391849 h 3193741"/>
              <a:gd name="connsiteX12" fmla="*/ 614271 w 5470628"/>
              <a:gd name="connsiteY12" fmla="*/ 1052206 h 3193741"/>
              <a:gd name="connsiteX13" fmla="*/ 611497 w 5470628"/>
              <a:gd name="connsiteY13" fmla="*/ 1055389 h 3193741"/>
              <a:gd name="connsiteX14" fmla="*/ 630277 w 5470628"/>
              <a:gd name="connsiteY14" fmla="*/ 1065215 h 3193741"/>
              <a:gd name="connsiteX15" fmla="*/ 651856 w 5470628"/>
              <a:gd name="connsiteY15" fmla="*/ 1067584 h 3193741"/>
              <a:gd name="connsiteX16" fmla="*/ 614271 w 5470628"/>
              <a:gd name="connsiteY16" fmla="*/ 1052206 h 3193741"/>
              <a:gd name="connsiteX17" fmla="*/ 810628 w 5470628"/>
              <a:gd name="connsiteY17" fmla="*/ 695550 h 3193741"/>
              <a:gd name="connsiteX18" fmla="*/ 1033084 w 5470628"/>
              <a:gd name="connsiteY18" fmla="*/ 791270 h 3193741"/>
              <a:gd name="connsiteX19" fmla="*/ 1036153 w 5470628"/>
              <a:gd name="connsiteY19" fmla="*/ 788050 h 3193741"/>
              <a:gd name="connsiteX20" fmla="*/ 810628 w 5470628"/>
              <a:gd name="connsiteY20" fmla="*/ 695550 h 3193741"/>
              <a:gd name="connsiteX21" fmla="*/ 4850908 w 5470628"/>
              <a:gd name="connsiteY21" fmla="*/ 727 h 3193741"/>
              <a:gd name="connsiteX22" fmla="*/ 4858584 w 5470628"/>
              <a:gd name="connsiteY22" fmla="*/ 13795 h 3193741"/>
              <a:gd name="connsiteX23" fmla="*/ 4843408 w 5470628"/>
              <a:gd name="connsiteY23" fmla="*/ 37224 h 3193741"/>
              <a:gd name="connsiteX24" fmla="*/ 4871062 w 5470628"/>
              <a:gd name="connsiteY24" fmla="*/ 78954 h 3193741"/>
              <a:gd name="connsiteX25" fmla="*/ 4989038 w 5470628"/>
              <a:gd name="connsiteY25" fmla="*/ 66799 h 3193741"/>
              <a:gd name="connsiteX26" fmla="*/ 5002636 w 5470628"/>
              <a:gd name="connsiteY26" fmla="*/ 79388 h 3193741"/>
              <a:gd name="connsiteX27" fmla="*/ 5008332 w 5470628"/>
              <a:gd name="connsiteY27" fmla="*/ 140859 h 3193741"/>
              <a:gd name="connsiteX28" fmla="*/ 5014326 w 5470628"/>
              <a:gd name="connsiteY28" fmla="*/ 155555 h 3193741"/>
              <a:gd name="connsiteX29" fmla="*/ 5030704 w 5470628"/>
              <a:gd name="connsiteY29" fmla="*/ 221190 h 3193741"/>
              <a:gd name="connsiteX30" fmla="*/ 5097262 w 5470628"/>
              <a:gd name="connsiteY30" fmla="*/ 317759 h 3193741"/>
              <a:gd name="connsiteX31" fmla="*/ 5165084 w 5470628"/>
              <a:gd name="connsiteY31" fmla="*/ 373367 h 3193741"/>
              <a:gd name="connsiteX32" fmla="*/ 5174137 w 5470628"/>
              <a:gd name="connsiteY32" fmla="*/ 389353 h 3193741"/>
              <a:gd name="connsiteX33" fmla="*/ 5192507 w 5470628"/>
              <a:gd name="connsiteY33" fmla="*/ 453561 h 3193741"/>
              <a:gd name="connsiteX34" fmla="*/ 5187160 w 5470628"/>
              <a:gd name="connsiteY34" fmla="*/ 467732 h 3193741"/>
              <a:gd name="connsiteX35" fmla="*/ 5160106 w 5470628"/>
              <a:gd name="connsiteY35" fmla="*/ 486904 h 3193741"/>
              <a:gd name="connsiteX36" fmla="*/ 5138948 w 5470628"/>
              <a:gd name="connsiteY36" fmla="*/ 528614 h 3193741"/>
              <a:gd name="connsiteX37" fmla="*/ 5097016 w 5470628"/>
              <a:gd name="connsiteY37" fmla="*/ 589923 h 3193741"/>
              <a:gd name="connsiteX38" fmla="*/ 5075869 w 5470628"/>
              <a:gd name="connsiteY38" fmla="*/ 608381 h 3193741"/>
              <a:gd name="connsiteX39" fmla="*/ 5093172 w 5470628"/>
              <a:gd name="connsiteY39" fmla="*/ 618385 h 3193741"/>
              <a:gd name="connsiteX40" fmla="*/ 5153518 w 5470628"/>
              <a:gd name="connsiteY40" fmla="*/ 687474 h 3193741"/>
              <a:gd name="connsiteX41" fmla="*/ 5074984 w 5470628"/>
              <a:gd name="connsiteY41" fmla="*/ 776941 h 3193741"/>
              <a:gd name="connsiteX42" fmla="*/ 5033348 w 5470628"/>
              <a:gd name="connsiteY42" fmla="*/ 805473 h 3193741"/>
              <a:gd name="connsiteX43" fmla="*/ 5116847 w 5470628"/>
              <a:gd name="connsiteY43" fmla="*/ 803426 h 3193741"/>
              <a:gd name="connsiteX44" fmla="*/ 5147902 w 5470628"/>
              <a:gd name="connsiteY44" fmla="*/ 833118 h 3193741"/>
              <a:gd name="connsiteX45" fmla="*/ 5161665 w 5470628"/>
              <a:gd name="connsiteY45" fmla="*/ 848297 h 3193741"/>
              <a:gd name="connsiteX46" fmla="*/ 5246520 w 5470628"/>
              <a:gd name="connsiteY46" fmla="*/ 942412 h 3193741"/>
              <a:gd name="connsiteX47" fmla="*/ 5235368 w 5470628"/>
              <a:gd name="connsiteY47" fmla="*/ 972946 h 3193741"/>
              <a:gd name="connsiteX48" fmla="*/ 5113739 w 5470628"/>
              <a:gd name="connsiteY48" fmla="*/ 1128845 h 3193741"/>
              <a:gd name="connsiteX49" fmla="*/ 5255034 w 5470628"/>
              <a:gd name="connsiteY49" fmla="*/ 1151117 h 3193741"/>
              <a:gd name="connsiteX50" fmla="*/ 5267513 w 5470628"/>
              <a:gd name="connsiteY50" fmla="*/ 1216275 h 3193741"/>
              <a:gd name="connsiteX51" fmla="*/ 5343113 w 5470628"/>
              <a:gd name="connsiteY51" fmla="*/ 1281854 h 3193741"/>
              <a:gd name="connsiteX52" fmla="*/ 5452014 w 5470628"/>
              <a:gd name="connsiteY52" fmla="*/ 1385543 h 3193741"/>
              <a:gd name="connsiteX53" fmla="*/ 5459078 w 5470628"/>
              <a:gd name="connsiteY53" fmla="*/ 1404268 h 3193741"/>
              <a:gd name="connsiteX54" fmla="*/ 5458838 w 5470628"/>
              <a:gd name="connsiteY54" fmla="*/ 1406644 h 3193741"/>
              <a:gd name="connsiteX55" fmla="*/ 5455752 w 5470628"/>
              <a:gd name="connsiteY55" fmla="*/ 1450751 h 3193741"/>
              <a:gd name="connsiteX56" fmla="*/ 5454594 w 5470628"/>
              <a:gd name="connsiteY56" fmla="*/ 1464662 h 3193741"/>
              <a:gd name="connsiteX57" fmla="*/ 5447215 w 5470628"/>
              <a:gd name="connsiteY57" fmla="*/ 1463321 h 3193741"/>
              <a:gd name="connsiteX58" fmla="*/ 5433934 w 5470628"/>
              <a:gd name="connsiteY58" fmla="*/ 1458428 h 3193741"/>
              <a:gd name="connsiteX59" fmla="*/ 5424276 w 5470628"/>
              <a:gd name="connsiteY59" fmla="*/ 1477014 h 3193741"/>
              <a:gd name="connsiteX60" fmla="*/ 5444628 w 5470628"/>
              <a:gd name="connsiteY60" fmla="*/ 1511562 h 3193741"/>
              <a:gd name="connsiteX61" fmla="*/ 5453752 w 5470628"/>
              <a:gd name="connsiteY61" fmla="*/ 1474786 h 3193741"/>
              <a:gd name="connsiteX62" fmla="*/ 5454594 w 5470628"/>
              <a:gd name="connsiteY62" fmla="*/ 1464662 h 3193741"/>
              <a:gd name="connsiteX63" fmla="*/ 5463208 w 5470628"/>
              <a:gd name="connsiteY63" fmla="*/ 1466226 h 3193741"/>
              <a:gd name="connsiteX64" fmla="*/ 5463164 w 5470628"/>
              <a:gd name="connsiteY64" fmla="*/ 1484226 h 3193741"/>
              <a:gd name="connsiteX65" fmla="*/ 5456160 w 5470628"/>
              <a:gd name="connsiteY65" fmla="*/ 1575885 h 3193741"/>
              <a:gd name="connsiteX66" fmla="*/ 5345636 w 5470628"/>
              <a:gd name="connsiteY66" fmla="*/ 1714543 h 3193741"/>
              <a:gd name="connsiteX67" fmla="*/ 5251319 w 5470628"/>
              <a:gd name="connsiteY67" fmla="*/ 1775792 h 3193741"/>
              <a:gd name="connsiteX68" fmla="*/ 5043512 w 5470628"/>
              <a:gd name="connsiteY68" fmla="*/ 2027305 h 3193741"/>
              <a:gd name="connsiteX69" fmla="*/ 4978144 w 5470628"/>
              <a:gd name="connsiteY69" fmla="*/ 2108535 h 3193741"/>
              <a:gd name="connsiteX70" fmla="*/ 5031476 w 5470628"/>
              <a:gd name="connsiteY70" fmla="*/ 2128173 h 3193741"/>
              <a:gd name="connsiteX71" fmla="*/ 4937389 w 5470628"/>
              <a:gd name="connsiteY71" fmla="*/ 2216441 h 3193741"/>
              <a:gd name="connsiteX72" fmla="*/ 4826122 w 5470628"/>
              <a:gd name="connsiteY72" fmla="*/ 2315331 h 3193741"/>
              <a:gd name="connsiteX73" fmla="*/ 2544647 w 5470628"/>
              <a:gd name="connsiteY73" fmla="*/ 3190975 h 3193741"/>
              <a:gd name="connsiteX74" fmla="*/ 1328257 w 5470628"/>
              <a:gd name="connsiteY74" fmla="*/ 3153006 h 3193741"/>
              <a:gd name="connsiteX75" fmla="*/ 977943 w 5470628"/>
              <a:gd name="connsiteY75" fmla="*/ 3082502 h 3193741"/>
              <a:gd name="connsiteX76" fmla="*/ 854473 w 5470628"/>
              <a:gd name="connsiteY76" fmla="*/ 2994250 h 3193741"/>
              <a:gd name="connsiteX77" fmla="*/ 811593 w 5470628"/>
              <a:gd name="connsiteY77" fmla="*/ 2970498 h 3193741"/>
              <a:gd name="connsiteX78" fmla="*/ 707024 w 5470628"/>
              <a:gd name="connsiteY78" fmla="*/ 2945439 h 3193741"/>
              <a:gd name="connsiteX79" fmla="*/ 523487 w 5470628"/>
              <a:gd name="connsiteY79" fmla="*/ 2886053 h 3193741"/>
              <a:gd name="connsiteX80" fmla="*/ 587884 w 5470628"/>
              <a:gd name="connsiteY80" fmla="*/ 2859746 h 3193741"/>
              <a:gd name="connsiteX81" fmla="*/ 779426 w 5470628"/>
              <a:gd name="connsiteY81" fmla="*/ 2885897 h 3193741"/>
              <a:gd name="connsiteX82" fmla="*/ 917288 w 5470628"/>
              <a:gd name="connsiteY82" fmla="*/ 2882248 h 3193741"/>
              <a:gd name="connsiteX83" fmla="*/ 718684 w 5470628"/>
              <a:gd name="connsiteY83" fmla="*/ 2819941 h 3193741"/>
              <a:gd name="connsiteX84" fmla="*/ 524650 w 5470628"/>
              <a:gd name="connsiteY84" fmla="*/ 2731220 h 3193741"/>
              <a:gd name="connsiteX85" fmla="*/ 670138 w 5470628"/>
              <a:gd name="connsiteY85" fmla="*/ 2735189 h 3193741"/>
              <a:gd name="connsiteX86" fmla="*/ 675382 w 5470628"/>
              <a:gd name="connsiteY86" fmla="*/ 2719369 h 3193741"/>
              <a:gd name="connsiteX87" fmla="*/ 542021 w 5470628"/>
              <a:gd name="connsiteY87" fmla="*/ 2601946 h 3193741"/>
              <a:gd name="connsiteX88" fmla="*/ 476895 w 5470628"/>
              <a:gd name="connsiteY88" fmla="*/ 2555976 h 3193741"/>
              <a:gd name="connsiteX89" fmla="*/ 188751 w 5470628"/>
              <a:gd name="connsiteY89" fmla="*/ 2428830 h 3193741"/>
              <a:gd name="connsiteX90" fmla="*/ 456762 w 5470628"/>
              <a:gd name="connsiteY90" fmla="*/ 2468731 h 3193741"/>
              <a:gd name="connsiteX91" fmla="*/ 174514 w 5470628"/>
              <a:gd name="connsiteY91" fmla="*/ 2345378 h 3193741"/>
              <a:gd name="connsiteX92" fmla="*/ 38827 w 5470628"/>
              <a:gd name="connsiteY92" fmla="*/ 2303685 h 3193741"/>
              <a:gd name="connsiteX93" fmla="*/ 3281 w 5470628"/>
              <a:gd name="connsiteY93" fmla="*/ 2273587 h 3193741"/>
              <a:gd name="connsiteX94" fmla="*/ 61590 w 5470628"/>
              <a:gd name="connsiteY94" fmla="*/ 2259170 h 3193741"/>
              <a:gd name="connsiteX95" fmla="*/ 242291 w 5470628"/>
              <a:gd name="connsiteY95" fmla="*/ 2250569 h 3193741"/>
              <a:gd name="connsiteX96" fmla="*/ 13205 w 5470628"/>
              <a:gd name="connsiteY96" fmla="*/ 2172263 h 3193741"/>
              <a:gd name="connsiteX97" fmla="*/ 180810 w 5470628"/>
              <a:gd name="connsiteY97" fmla="*/ 2168333 h 3193741"/>
              <a:gd name="connsiteX98" fmla="*/ 226020 w 5470628"/>
              <a:gd name="connsiteY98" fmla="*/ 2121100 h 3193741"/>
              <a:gd name="connsiteX99" fmla="*/ 299145 w 5470628"/>
              <a:gd name="connsiteY99" fmla="*/ 2044862 h 3193741"/>
              <a:gd name="connsiteX100" fmla="*/ 350236 w 5470628"/>
              <a:gd name="connsiteY100" fmla="*/ 2001187 h 3193741"/>
              <a:gd name="connsiteX101" fmla="*/ 365223 w 5470628"/>
              <a:gd name="connsiteY101" fmla="*/ 1881218 h 3193741"/>
              <a:gd name="connsiteX102" fmla="*/ 310707 w 5470628"/>
              <a:gd name="connsiteY102" fmla="*/ 1758752 h 3193741"/>
              <a:gd name="connsiteX103" fmla="*/ 181659 w 5470628"/>
              <a:gd name="connsiteY103" fmla="*/ 1709137 h 3193741"/>
              <a:gd name="connsiteX104" fmla="*/ 213063 w 5470628"/>
              <a:gd name="connsiteY104" fmla="*/ 1632021 h 3193741"/>
              <a:gd name="connsiteX105" fmla="*/ 481390 w 5470628"/>
              <a:gd name="connsiteY105" fmla="*/ 1644125 h 3193741"/>
              <a:gd name="connsiteX106" fmla="*/ 68930 w 5470628"/>
              <a:gd name="connsiteY106" fmla="*/ 1457537 h 3193741"/>
              <a:gd name="connsiteX107" fmla="*/ 135138 w 5470628"/>
              <a:gd name="connsiteY107" fmla="*/ 1440976 h 3193741"/>
              <a:gd name="connsiteX108" fmla="*/ 131611 w 5470628"/>
              <a:gd name="connsiteY108" fmla="*/ 1427642 h 3193741"/>
              <a:gd name="connsiteX109" fmla="*/ 130443 w 5470628"/>
              <a:gd name="connsiteY109" fmla="*/ 1343795 h 3193741"/>
              <a:gd name="connsiteX110" fmla="*/ 138930 w 5470628"/>
              <a:gd name="connsiteY110" fmla="*/ 1304094 h 3193741"/>
              <a:gd name="connsiteX111" fmla="*/ 118409 w 5470628"/>
              <a:gd name="connsiteY111" fmla="*/ 1262212 h 3193741"/>
              <a:gd name="connsiteX112" fmla="*/ 421410 w 5470628"/>
              <a:gd name="connsiteY112" fmla="*/ 1304757 h 3193741"/>
              <a:gd name="connsiteX113" fmla="*/ 655702 w 5470628"/>
              <a:gd name="connsiteY113" fmla="*/ 1291801 h 3193741"/>
              <a:gd name="connsiteX114" fmla="*/ 648299 w 5470628"/>
              <a:gd name="connsiteY114" fmla="*/ 1287715 h 3193741"/>
              <a:gd name="connsiteX115" fmla="*/ 531027 w 5470628"/>
              <a:gd name="connsiteY115" fmla="*/ 1193967 h 3193741"/>
              <a:gd name="connsiteX116" fmla="*/ 526433 w 5470628"/>
              <a:gd name="connsiteY116" fmla="*/ 1191913 h 3193741"/>
              <a:gd name="connsiteX117" fmla="*/ 504666 w 5470628"/>
              <a:gd name="connsiteY117" fmla="*/ 1177230 h 3193741"/>
              <a:gd name="connsiteX118" fmla="*/ 482307 w 5470628"/>
              <a:gd name="connsiteY118" fmla="*/ 1162618 h 3193741"/>
              <a:gd name="connsiteX119" fmla="*/ 479029 w 5470628"/>
              <a:gd name="connsiteY119" fmla="*/ 1162540 h 3193741"/>
              <a:gd name="connsiteX120" fmla="*/ 447663 w 5470628"/>
              <a:gd name="connsiteY120" fmla="*/ 1132649 h 3193741"/>
              <a:gd name="connsiteX121" fmla="*/ 438547 w 5470628"/>
              <a:gd name="connsiteY121" fmla="*/ 1110977 h 3193741"/>
              <a:gd name="connsiteX122" fmla="*/ 405343 w 5470628"/>
              <a:gd name="connsiteY122" fmla="*/ 1089612 h 3193741"/>
              <a:gd name="connsiteX123" fmla="*/ 371373 w 5470628"/>
              <a:gd name="connsiteY123" fmla="*/ 1070238 h 3193741"/>
              <a:gd name="connsiteX124" fmla="*/ 290358 w 5470628"/>
              <a:gd name="connsiteY124" fmla="*/ 1059884 h 3193741"/>
              <a:gd name="connsiteX125" fmla="*/ 235140 w 5470628"/>
              <a:gd name="connsiteY125" fmla="*/ 1029322 h 3193741"/>
              <a:gd name="connsiteX126" fmla="*/ 300494 w 5470628"/>
              <a:gd name="connsiteY126" fmla="*/ 1032083 h 3193741"/>
              <a:gd name="connsiteX127" fmla="*/ 239661 w 5470628"/>
              <a:gd name="connsiteY127" fmla="*/ 997457 h 3193741"/>
              <a:gd name="connsiteX128" fmla="*/ 204788 w 5470628"/>
              <a:gd name="connsiteY128" fmla="*/ 959211 h 3193741"/>
              <a:gd name="connsiteX129" fmla="*/ 207583 w 5470628"/>
              <a:gd name="connsiteY129" fmla="*/ 947009 h 3193741"/>
              <a:gd name="connsiteX130" fmla="*/ 223061 w 5470628"/>
              <a:gd name="connsiteY130" fmla="*/ 947033 h 3193741"/>
              <a:gd name="connsiteX131" fmla="*/ 280015 w 5470628"/>
              <a:gd name="connsiteY131" fmla="*/ 972164 h 3193741"/>
              <a:gd name="connsiteX132" fmla="*/ 353948 w 5470628"/>
              <a:gd name="connsiteY132" fmla="*/ 1006865 h 3193741"/>
              <a:gd name="connsiteX133" fmla="*/ 240466 w 5470628"/>
              <a:gd name="connsiteY133" fmla="*/ 939943 h 3193741"/>
              <a:gd name="connsiteX134" fmla="*/ 158812 w 5470628"/>
              <a:gd name="connsiteY134" fmla="*/ 891467 h 3193741"/>
              <a:gd name="connsiteX135" fmla="*/ 139551 w 5470628"/>
              <a:gd name="connsiteY135" fmla="*/ 855364 h 3193741"/>
              <a:gd name="connsiteX136" fmla="*/ 145731 w 5470628"/>
              <a:gd name="connsiteY136" fmla="*/ 844888 h 3193741"/>
              <a:gd name="connsiteX137" fmla="*/ 158154 w 5470628"/>
              <a:gd name="connsiteY137" fmla="*/ 848366 h 3193741"/>
              <a:gd name="connsiteX138" fmla="*/ 169370 w 5470628"/>
              <a:gd name="connsiteY138" fmla="*/ 856260 h 3193741"/>
              <a:gd name="connsiteX139" fmla="*/ 288295 w 5470628"/>
              <a:gd name="connsiteY139" fmla="*/ 915169 h 3193741"/>
              <a:gd name="connsiteX140" fmla="*/ 462694 w 5470628"/>
              <a:gd name="connsiteY140" fmla="*/ 994643 h 3193741"/>
              <a:gd name="connsiteX141" fmla="*/ 531910 w 5470628"/>
              <a:gd name="connsiteY141" fmla="*/ 1006664 h 3193741"/>
              <a:gd name="connsiteX142" fmla="*/ 333940 w 5470628"/>
              <a:gd name="connsiteY142" fmla="*/ 893507 h 3193741"/>
              <a:gd name="connsiteX143" fmla="*/ 181443 w 5470628"/>
              <a:gd name="connsiteY143" fmla="*/ 746608 h 3193741"/>
              <a:gd name="connsiteX144" fmla="*/ 162678 w 5470628"/>
              <a:gd name="connsiteY144" fmla="*/ 737018 h 3193741"/>
              <a:gd name="connsiteX145" fmla="*/ 156307 w 5470628"/>
              <a:gd name="connsiteY145" fmla="*/ 730435 h 3193741"/>
              <a:gd name="connsiteX146" fmla="*/ 117227 w 5470628"/>
              <a:gd name="connsiteY146" fmla="*/ 677515 h 3193741"/>
              <a:gd name="connsiteX147" fmla="*/ 113655 w 5470628"/>
              <a:gd name="connsiteY147" fmla="*/ 663474 h 3193741"/>
              <a:gd name="connsiteX148" fmla="*/ 115226 w 5470628"/>
              <a:gd name="connsiteY148" fmla="*/ 636712 h 3193741"/>
              <a:gd name="connsiteX149" fmla="*/ 105067 w 5470628"/>
              <a:gd name="connsiteY149" fmla="*/ 622046 h 3193741"/>
              <a:gd name="connsiteX150" fmla="*/ 104113 w 5470628"/>
              <a:gd name="connsiteY150" fmla="*/ 611722 h 3193741"/>
              <a:gd name="connsiteX151" fmla="*/ 118895 w 5470628"/>
              <a:gd name="connsiteY151" fmla="*/ 610169 h 3193741"/>
              <a:gd name="connsiteX152" fmla="*/ 163095 w 5470628"/>
              <a:gd name="connsiteY152" fmla="*/ 640642 h 3193741"/>
              <a:gd name="connsiteX153" fmla="*/ 185766 w 5470628"/>
              <a:gd name="connsiteY153" fmla="*/ 641454 h 3193741"/>
              <a:gd name="connsiteX154" fmla="*/ 212892 w 5470628"/>
              <a:gd name="connsiteY154" fmla="*/ 637457 h 3193741"/>
              <a:gd name="connsiteX155" fmla="*/ 223932 w 5470628"/>
              <a:gd name="connsiteY155" fmla="*/ 647271 h 3193741"/>
              <a:gd name="connsiteX156" fmla="*/ 287167 w 5470628"/>
              <a:gd name="connsiteY156" fmla="*/ 691571 h 3193741"/>
              <a:gd name="connsiteX157" fmla="*/ 330380 w 5470628"/>
              <a:gd name="connsiteY157" fmla="*/ 692506 h 3193741"/>
              <a:gd name="connsiteX158" fmla="*/ 296172 w 5470628"/>
              <a:gd name="connsiteY158" fmla="*/ 688108 h 3193741"/>
              <a:gd name="connsiteX159" fmla="*/ 286974 w 5470628"/>
              <a:gd name="connsiteY159" fmla="*/ 674512 h 3193741"/>
              <a:gd name="connsiteX160" fmla="*/ 286166 w 5470628"/>
              <a:gd name="connsiteY160" fmla="*/ 661798 h 3193741"/>
              <a:gd name="connsiteX161" fmla="*/ 236268 w 5470628"/>
              <a:gd name="connsiteY161" fmla="*/ 635338 h 3193741"/>
              <a:gd name="connsiteX162" fmla="*/ 231734 w 5470628"/>
              <a:gd name="connsiteY162" fmla="*/ 634225 h 3193741"/>
              <a:gd name="connsiteX163" fmla="*/ 221253 w 5470628"/>
              <a:gd name="connsiteY163" fmla="*/ 623870 h 3193741"/>
              <a:gd name="connsiteX164" fmla="*/ 237564 w 5470628"/>
              <a:gd name="connsiteY164" fmla="*/ 613590 h 3193741"/>
              <a:gd name="connsiteX165" fmla="*/ 282259 w 5470628"/>
              <a:gd name="connsiteY165" fmla="*/ 619091 h 3193741"/>
              <a:gd name="connsiteX166" fmla="*/ 370630 w 5470628"/>
              <a:gd name="connsiteY166" fmla="*/ 665566 h 3193741"/>
              <a:gd name="connsiteX167" fmla="*/ 498017 w 5470628"/>
              <a:gd name="connsiteY167" fmla="*/ 740532 h 3193741"/>
              <a:gd name="connsiteX168" fmla="*/ 918036 w 5470628"/>
              <a:gd name="connsiteY168" fmla="*/ 924307 h 3193741"/>
              <a:gd name="connsiteX169" fmla="*/ 1079304 w 5470628"/>
              <a:gd name="connsiteY169" fmla="*/ 984494 h 3193741"/>
              <a:gd name="connsiteX170" fmla="*/ 1079935 w 5470628"/>
              <a:gd name="connsiteY170" fmla="*/ 980383 h 3193741"/>
              <a:gd name="connsiteX171" fmla="*/ 1079695 w 5470628"/>
              <a:gd name="connsiteY171" fmla="*/ 976616 h 3193741"/>
              <a:gd name="connsiteX172" fmla="*/ 966178 w 5470628"/>
              <a:gd name="connsiteY172" fmla="*/ 937219 h 3193741"/>
              <a:gd name="connsiteX173" fmla="*/ 720106 w 5470628"/>
              <a:gd name="connsiteY173" fmla="*/ 807112 h 3193741"/>
              <a:gd name="connsiteX174" fmla="*/ 698823 w 5470628"/>
              <a:gd name="connsiteY174" fmla="*/ 804708 h 3193741"/>
              <a:gd name="connsiteX175" fmla="*/ 664513 w 5470628"/>
              <a:gd name="connsiteY175" fmla="*/ 784663 h 3193741"/>
              <a:gd name="connsiteX176" fmla="*/ 660380 w 5470628"/>
              <a:gd name="connsiteY176" fmla="*/ 771165 h 3193741"/>
              <a:gd name="connsiteX177" fmla="*/ 584959 w 5470628"/>
              <a:gd name="connsiteY177" fmla="*/ 722409 h 3193741"/>
              <a:gd name="connsiteX178" fmla="*/ 435649 w 5470628"/>
              <a:gd name="connsiteY178" fmla="*/ 639659 h 3193741"/>
              <a:gd name="connsiteX179" fmla="*/ 404944 w 5470628"/>
              <a:gd name="connsiteY179" fmla="*/ 606128 h 3193741"/>
              <a:gd name="connsiteX180" fmla="*/ 408476 w 5470628"/>
              <a:gd name="connsiteY180" fmla="*/ 591466 h 3193741"/>
              <a:gd name="connsiteX181" fmla="*/ 425225 w 5470628"/>
              <a:gd name="connsiteY181" fmla="*/ 592759 h 3193741"/>
              <a:gd name="connsiteX182" fmla="*/ 487115 w 5470628"/>
              <a:gd name="connsiteY182" fmla="*/ 620614 h 3193741"/>
              <a:gd name="connsiteX183" fmla="*/ 550277 w 5470628"/>
              <a:gd name="connsiteY183" fmla="*/ 649738 h 3193741"/>
              <a:gd name="connsiteX184" fmla="*/ 544421 w 5470628"/>
              <a:gd name="connsiteY184" fmla="*/ 641907 h 3193741"/>
              <a:gd name="connsiteX185" fmla="*/ 431905 w 5470628"/>
              <a:gd name="connsiteY185" fmla="*/ 580799 h 3193741"/>
              <a:gd name="connsiteX186" fmla="*/ 351177 w 5470628"/>
              <a:gd name="connsiteY186" fmla="*/ 528177 h 3193741"/>
              <a:gd name="connsiteX187" fmla="*/ 339749 w 5470628"/>
              <a:gd name="connsiteY187" fmla="*/ 498244 h 3193741"/>
              <a:gd name="connsiteX188" fmla="*/ 346313 w 5470628"/>
              <a:gd name="connsiteY188" fmla="*/ 489145 h 3193741"/>
              <a:gd name="connsiteX189" fmla="*/ 356579 w 5470628"/>
              <a:gd name="connsiteY189" fmla="*/ 491460 h 3193741"/>
              <a:gd name="connsiteX190" fmla="*/ 371505 w 5470628"/>
              <a:gd name="connsiteY190" fmla="*/ 501516 h 3193741"/>
              <a:gd name="connsiteX191" fmla="*/ 476275 w 5470628"/>
              <a:gd name="connsiteY191" fmla="*/ 553122 h 3193741"/>
              <a:gd name="connsiteX192" fmla="*/ 649952 w 5470628"/>
              <a:gd name="connsiteY192" fmla="*/ 635294 h 3193741"/>
              <a:gd name="connsiteX193" fmla="*/ 727161 w 5470628"/>
              <a:gd name="connsiteY193" fmla="*/ 651328 h 3193741"/>
              <a:gd name="connsiteX194" fmla="*/ 722417 w 5470628"/>
              <a:gd name="connsiteY194" fmla="*/ 646921 h 3193741"/>
              <a:gd name="connsiteX195" fmla="*/ 546079 w 5470628"/>
              <a:gd name="connsiteY195" fmla="*/ 546328 h 3193741"/>
              <a:gd name="connsiteX196" fmla="*/ 378182 w 5470628"/>
              <a:gd name="connsiteY196" fmla="*/ 386585 h 3193741"/>
              <a:gd name="connsiteX197" fmla="*/ 370158 w 5470628"/>
              <a:gd name="connsiteY197" fmla="*/ 382100 h 3193741"/>
              <a:gd name="connsiteX198" fmla="*/ 357861 w 5470628"/>
              <a:gd name="connsiteY198" fmla="*/ 371252 h 3193741"/>
              <a:gd name="connsiteX199" fmla="*/ 331313 w 5470628"/>
              <a:gd name="connsiteY199" fmla="*/ 328203 h 3193741"/>
              <a:gd name="connsiteX200" fmla="*/ 319354 w 5470628"/>
              <a:gd name="connsiteY200" fmla="*/ 299282 h 3193741"/>
              <a:gd name="connsiteX201" fmla="*/ 319682 w 5470628"/>
              <a:gd name="connsiteY201" fmla="*/ 285719 h 3193741"/>
              <a:gd name="connsiteX202" fmla="*/ 306391 w 5470628"/>
              <a:gd name="connsiteY202" fmla="*/ 268585 h 3193741"/>
              <a:gd name="connsiteX203" fmla="*/ 303294 w 5470628"/>
              <a:gd name="connsiteY203" fmla="*/ 257334 h 3193741"/>
              <a:gd name="connsiteX204" fmla="*/ 319242 w 5470628"/>
              <a:gd name="connsiteY204" fmla="*/ 255403 h 3193741"/>
              <a:gd name="connsiteX205" fmla="*/ 364093 w 5470628"/>
              <a:gd name="connsiteY205" fmla="*/ 286745 h 3193741"/>
              <a:gd name="connsiteX206" fmla="*/ 385301 w 5470628"/>
              <a:gd name="connsiteY206" fmla="*/ 287973 h 3193741"/>
              <a:gd name="connsiteX207" fmla="*/ 417598 w 5470628"/>
              <a:gd name="connsiteY207" fmla="*/ 285722 h 3193741"/>
              <a:gd name="connsiteX208" fmla="*/ 440155 w 5470628"/>
              <a:gd name="connsiteY208" fmla="*/ 308139 h 3193741"/>
              <a:gd name="connsiteX209" fmla="*/ 534406 w 5470628"/>
              <a:gd name="connsiteY209" fmla="*/ 339430 h 3193741"/>
              <a:gd name="connsiteX210" fmla="*/ 495633 w 5470628"/>
              <a:gd name="connsiteY210" fmla="*/ 333450 h 3193741"/>
              <a:gd name="connsiteX211" fmla="*/ 486289 w 5470628"/>
              <a:gd name="connsiteY211" fmla="*/ 322243 h 3193741"/>
              <a:gd name="connsiteX212" fmla="*/ 484000 w 5470628"/>
              <a:gd name="connsiteY212" fmla="*/ 304964 h 3193741"/>
              <a:gd name="connsiteX213" fmla="*/ 436911 w 5470628"/>
              <a:gd name="connsiteY213" fmla="*/ 280536 h 3193741"/>
              <a:gd name="connsiteX214" fmla="*/ 426865 w 5470628"/>
              <a:gd name="connsiteY214" fmla="*/ 277007 h 3193741"/>
              <a:gd name="connsiteX215" fmla="*/ 420654 w 5470628"/>
              <a:gd name="connsiteY215" fmla="*/ 268269 h 3193741"/>
              <a:gd name="connsiteX216" fmla="*/ 432329 w 5470628"/>
              <a:gd name="connsiteY216" fmla="*/ 259975 h 3193741"/>
              <a:gd name="connsiteX217" fmla="*/ 447672 w 5470628"/>
              <a:gd name="connsiteY217" fmla="*/ 257879 h 3193741"/>
              <a:gd name="connsiteX218" fmla="*/ 502242 w 5470628"/>
              <a:gd name="connsiteY218" fmla="*/ 273572 h 3193741"/>
              <a:gd name="connsiteX219" fmla="*/ 659874 w 5470628"/>
              <a:gd name="connsiteY219" fmla="*/ 365516 h 3193741"/>
              <a:gd name="connsiteX220" fmla="*/ 829177 w 5470628"/>
              <a:gd name="connsiteY220" fmla="*/ 444421 h 3193741"/>
              <a:gd name="connsiteX221" fmla="*/ 1231903 w 5470628"/>
              <a:gd name="connsiteY221" fmla="*/ 613682 h 3193741"/>
              <a:gd name="connsiteX222" fmla="*/ 1911736 w 5470628"/>
              <a:gd name="connsiteY222" fmla="*/ 685084 h 3193741"/>
              <a:gd name="connsiteX223" fmla="*/ 2564313 w 5470628"/>
              <a:gd name="connsiteY223" fmla="*/ 632143 h 3193741"/>
              <a:gd name="connsiteX224" fmla="*/ 2657304 w 5470628"/>
              <a:gd name="connsiteY224" fmla="*/ 624913 h 3193741"/>
              <a:gd name="connsiteX225" fmla="*/ 4235818 w 5470628"/>
              <a:gd name="connsiteY225" fmla="*/ 259339 h 3193741"/>
              <a:gd name="connsiteX226" fmla="*/ 4460331 w 5470628"/>
              <a:gd name="connsiteY226" fmla="*/ 176864 h 3193741"/>
              <a:gd name="connsiteX227" fmla="*/ 4499578 w 5470628"/>
              <a:gd name="connsiteY227" fmla="*/ 186791 h 3193741"/>
              <a:gd name="connsiteX228" fmla="*/ 4514640 w 5470628"/>
              <a:gd name="connsiteY228" fmla="*/ 188841 h 3193741"/>
              <a:gd name="connsiteX229" fmla="*/ 4516523 w 5470628"/>
              <a:gd name="connsiteY229" fmla="*/ 189988 h 3193741"/>
              <a:gd name="connsiteX230" fmla="*/ 4518126 w 5470628"/>
              <a:gd name="connsiteY230" fmla="*/ 189316 h 3193741"/>
              <a:gd name="connsiteX231" fmla="*/ 4514640 w 5470628"/>
              <a:gd name="connsiteY231" fmla="*/ 188841 h 3193741"/>
              <a:gd name="connsiteX232" fmla="*/ 4511569 w 5470628"/>
              <a:gd name="connsiteY232" fmla="*/ 186970 h 3193741"/>
              <a:gd name="connsiteX233" fmla="*/ 4510888 w 5470628"/>
              <a:gd name="connsiteY233" fmla="*/ 180943 h 3193741"/>
              <a:gd name="connsiteX234" fmla="*/ 4531865 w 5470628"/>
              <a:gd name="connsiteY234" fmla="*/ 155151 h 3193741"/>
              <a:gd name="connsiteX235" fmla="*/ 4573441 w 5470628"/>
              <a:gd name="connsiteY235" fmla="*/ 139676 h 3193741"/>
              <a:gd name="connsiteX236" fmla="*/ 4594964 w 5470628"/>
              <a:gd name="connsiteY236" fmla="*/ 145847 h 3193741"/>
              <a:gd name="connsiteX237" fmla="*/ 4623059 w 5470628"/>
              <a:gd name="connsiteY237" fmla="*/ 152410 h 3193741"/>
              <a:gd name="connsiteX238" fmla="*/ 4748356 w 5470628"/>
              <a:gd name="connsiteY238" fmla="*/ 68192 h 3193741"/>
              <a:gd name="connsiteX239" fmla="*/ 4833812 w 5470628"/>
              <a:gd name="connsiteY239" fmla="*/ 8017 h 3193741"/>
              <a:gd name="connsiteX240" fmla="*/ 4850908 w 5470628"/>
              <a:gd name="connsiteY240" fmla="*/ 727 h 3193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Lst>
            <a:rect l="l" t="t" r="r" b="b"/>
            <a:pathLst>
              <a:path w="5470628" h="3193741">
                <a:moveTo>
                  <a:pt x="5462602" y="1413608"/>
                </a:moveTo>
                <a:lnTo>
                  <a:pt x="5465724" y="1421881"/>
                </a:lnTo>
                <a:cubicBezTo>
                  <a:pt x="5472118" y="1444281"/>
                  <a:pt x="5472640" y="1461744"/>
                  <a:pt x="5465025" y="1466556"/>
                </a:cubicBezTo>
                <a:lnTo>
                  <a:pt x="5463208" y="1466226"/>
                </a:lnTo>
                <a:lnTo>
                  <a:pt x="5463242" y="1451866"/>
                </a:lnTo>
                <a:cubicBezTo>
                  <a:pt x="5463190" y="1441487"/>
                  <a:pt x="5463068" y="1431722"/>
                  <a:pt x="5462894" y="1423194"/>
                </a:cubicBezTo>
                <a:close/>
                <a:moveTo>
                  <a:pt x="5461417" y="1391849"/>
                </a:moveTo>
                <a:cubicBezTo>
                  <a:pt x="5461710" y="1392940"/>
                  <a:pt x="5461992" y="1396513"/>
                  <a:pt x="5462246" y="1401944"/>
                </a:cubicBezTo>
                <a:lnTo>
                  <a:pt x="5462602" y="1413608"/>
                </a:lnTo>
                <a:lnTo>
                  <a:pt x="5459078" y="1404268"/>
                </a:lnTo>
                <a:lnTo>
                  <a:pt x="5460137" y="1393780"/>
                </a:lnTo>
                <a:cubicBezTo>
                  <a:pt x="5460561" y="1391114"/>
                  <a:pt x="5460982" y="1390270"/>
                  <a:pt x="5461417" y="1391849"/>
                </a:cubicBezTo>
                <a:close/>
                <a:moveTo>
                  <a:pt x="614271" y="1052206"/>
                </a:moveTo>
                <a:cubicBezTo>
                  <a:pt x="613444" y="1053256"/>
                  <a:pt x="612323" y="1054339"/>
                  <a:pt x="611497" y="1055389"/>
                </a:cubicBezTo>
                <a:cubicBezTo>
                  <a:pt x="617673" y="1058912"/>
                  <a:pt x="624115" y="1061928"/>
                  <a:pt x="630277" y="1065215"/>
                </a:cubicBezTo>
                <a:cubicBezTo>
                  <a:pt x="637469" y="1066004"/>
                  <a:pt x="644958" y="1066759"/>
                  <a:pt x="651856" y="1067584"/>
                </a:cubicBezTo>
                <a:cubicBezTo>
                  <a:pt x="639327" y="1062458"/>
                  <a:pt x="626799" y="1057332"/>
                  <a:pt x="614271" y="1052206"/>
                </a:cubicBezTo>
                <a:close/>
                <a:moveTo>
                  <a:pt x="810628" y="695550"/>
                </a:moveTo>
                <a:cubicBezTo>
                  <a:pt x="873537" y="739416"/>
                  <a:pt x="951215" y="767494"/>
                  <a:pt x="1033084" y="791270"/>
                </a:cubicBezTo>
                <a:cubicBezTo>
                  <a:pt x="1034205" y="790184"/>
                  <a:pt x="1035031" y="789136"/>
                  <a:pt x="1036153" y="788050"/>
                </a:cubicBezTo>
                <a:cubicBezTo>
                  <a:pt x="960983" y="757296"/>
                  <a:pt x="885798" y="726306"/>
                  <a:pt x="810628" y="695550"/>
                </a:cubicBezTo>
                <a:close/>
                <a:moveTo>
                  <a:pt x="4850908" y="727"/>
                </a:moveTo>
                <a:cubicBezTo>
                  <a:pt x="4858191" y="2929"/>
                  <a:pt x="4860543" y="7152"/>
                  <a:pt x="4858584" y="13795"/>
                </a:cubicBezTo>
                <a:cubicBezTo>
                  <a:pt x="4855845" y="22194"/>
                  <a:pt x="4850092" y="30008"/>
                  <a:pt x="4843408" y="37224"/>
                </a:cubicBezTo>
                <a:cubicBezTo>
                  <a:pt x="4812232" y="71132"/>
                  <a:pt x="4827067" y="79774"/>
                  <a:pt x="4871062" y="78954"/>
                </a:cubicBezTo>
                <a:cubicBezTo>
                  <a:pt x="4910302" y="78234"/>
                  <a:pt x="4949507" y="72299"/>
                  <a:pt x="4989038" y="66799"/>
                </a:cubicBezTo>
                <a:cubicBezTo>
                  <a:pt x="5008500" y="63967"/>
                  <a:pt x="5009491" y="65509"/>
                  <a:pt x="5002636" y="79388"/>
                </a:cubicBezTo>
                <a:cubicBezTo>
                  <a:pt x="4991594" y="102315"/>
                  <a:pt x="4990844" y="123285"/>
                  <a:pt x="5008332" y="140859"/>
                </a:cubicBezTo>
                <a:cubicBezTo>
                  <a:pt x="5012456" y="144868"/>
                  <a:pt x="5015428" y="149491"/>
                  <a:pt x="5014326" y="155555"/>
                </a:cubicBezTo>
                <a:cubicBezTo>
                  <a:pt x="5009356" y="180357"/>
                  <a:pt x="5019874" y="200674"/>
                  <a:pt x="5030704" y="221190"/>
                </a:cubicBezTo>
                <a:cubicBezTo>
                  <a:pt x="5048958" y="255517"/>
                  <a:pt x="5072099" y="287116"/>
                  <a:pt x="5097262" y="317759"/>
                </a:cubicBezTo>
                <a:cubicBezTo>
                  <a:pt x="5115004" y="339336"/>
                  <a:pt x="5126222" y="365974"/>
                  <a:pt x="5165084" y="373367"/>
                </a:cubicBezTo>
                <a:cubicBezTo>
                  <a:pt x="5174420" y="375083"/>
                  <a:pt x="5177498" y="381353"/>
                  <a:pt x="5174137" y="389353"/>
                </a:cubicBezTo>
                <a:cubicBezTo>
                  <a:pt x="5163026" y="415847"/>
                  <a:pt x="5172067" y="436343"/>
                  <a:pt x="5192507" y="453561"/>
                </a:cubicBezTo>
                <a:cubicBezTo>
                  <a:pt x="5199734" y="459565"/>
                  <a:pt x="5197020" y="463690"/>
                  <a:pt x="5187160" y="467732"/>
                </a:cubicBezTo>
                <a:cubicBezTo>
                  <a:pt x="5175836" y="472188"/>
                  <a:pt x="5167025" y="478711"/>
                  <a:pt x="5160106" y="486904"/>
                </a:cubicBezTo>
                <a:cubicBezTo>
                  <a:pt x="5148744" y="500143"/>
                  <a:pt x="5143396" y="514315"/>
                  <a:pt x="5138948" y="528614"/>
                </a:cubicBezTo>
                <a:cubicBezTo>
                  <a:pt x="5132042" y="551041"/>
                  <a:pt x="5123894" y="572670"/>
                  <a:pt x="5097016" y="589923"/>
                </a:cubicBezTo>
                <a:cubicBezTo>
                  <a:pt x="5089016" y="595163"/>
                  <a:pt x="5082598" y="601872"/>
                  <a:pt x="5075869" y="608381"/>
                </a:cubicBezTo>
                <a:cubicBezTo>
                  <a:pt x="5078016" y="614052"/>
                  <a:pt x="5083322" y="617918"/>
                  <a:pt x="5093172" y="618385"/>
                </a:cubicBezTo>
                <a:cubicBezTo>
                  <a:pt x="5155867" y="621469"/>
                  <a:pt x="5153088" y="652648"/>
                  <a:pt x="5153518" y="687474"/>
                </a:cubicBezTo>
                <a:cubicBezTo>
                  <a:pt x="5154177" y="730575"/>
                  <a:pt x="5118812" y="754787"/>
                  <a:pt x="5074984" y="776941"/>
                </a:cubicBezTo>
                <a:cubicBezTo>
                  <a:pt x="5059986" y="784451"/>
                  <a:pt x="5038116" y="786863"/>
                  <a:pt x="5033348" y="805473"/>
                </a:cubicBezTo>
                <a:cubicBezTo>
                  <a:pt x="5059529" y="819384"/>
                  <a:pt x="5089376" y="802009"/>
                  <a:pt x="5116847" y="803426"/>
                </a:cubicBezTo>
                <a:cubicBezTo>
                  <a:pt x="5139548" y="804709"/>
                  <a:pt x="5176330" y="798120"/>
                  <a:pt x="5147902" y="833118"/>
                </a:cubicBezTo>
                <a:cubicBezTo>
                  <a:pt x="5139626" y="843373"/>
                  <a:pt x="5150382" y="848714"/>
                  <a:pt x="5161665" y="848297"/>
                </a:cubicBezTo>
                <a:cubicBezTo>
                  <a:pt x="5253064" y="844106"/>
                  <a:pt x="5215170" y="912756"/>
                  <a:pt x="5246520" y="942412"/>
                </a:cubicBezTo>
                <a:cubicBezTo>
                  <a:pt x="5255359" y="950358"/>
                  <a:pt x="5247812" y="967405"/>
                  <a:pt x="5235368" y="972946"/>
                </a:cubicBezTo>
                <a:cubicBezTo>
                  <a:pt x="5156387" y="1008610"/>
                  <a:pt x="5149354" y="1071149"/>
                  <a:pt x="5113739" y="1128845"/>
                </a:cubicBezTo>
                <a:cubicBezTo>
                  <a:pt x="5157305" y="1144685"/>
                  <a:pt x="5208388" y="1143005"/>
                  <a:pt x="5255034" y="1151117"/>
                </a:cubicBezTo>
                <a:cubicBezTo>
                  <a:pt x="5303482" y="1159484"/>
                  <a:pt x="5304156" y="1170079"/>
                  <a:pt x="5267513" y="1216275"/>
                </a:cubicBezTo>
                <a:cubicBezTo>
                  <a:pt x="5370269" y="1212844"/>
                  <a:pt x="5370269" y="1212844"/>
                  <a:pt x="5343113" y="1281854"/>
                </a:cubicBezTo>
                <a:cubicBezTo>
                  <a:pt x="5386272" y="1279593"/>
                  <a:pt x="5428618" y="1334726"/>
                  <a:pt x="5452014" y="1385543"/>
                </a:cubicBezTo>
                <a:lnTo>
                  <a:pt x="5459078" y="1404268"/>
                </a:lnTo>
                <a:lnTo>
                  <a:pt x="5458838" y="1406644"/>
                </a:lnTo>
                <a:cubicBezTo>
                  <a:pt x="5457942" y="1418063"/>
                  <a:pt x="5456960" y="1434367"/>
                  <a:pt x="5455752" y="1450751"/>
                </a:cubicBezTo>
                <a:lnTo>
                  <a:pt x="5454594" y="1464662"/>
                </a:lnTo>
                <a:lnTo>
                  <a:pt x="5447215" y="1463321"/>
                </a:lnTo>
                <a:cubicBezTo>
                  <a:pt x="5441256" y="1459714"/>
                  <a:pt x="5437002" y="1458345"/>
                  <a:pt x="5433934" y="1458428"/>
                </a:cubicBezTo>
                <a:cubicBezTo>
                  <a:pt x="5424728" y="1458676"/>
                  <a:pt x="5426188" y="1471978"/>
                  <a:pt x="5424276" y="1477014"/>
                </a:cubicBezTo>
                <a:cubicBezTo>
                  <a:pt x="5417851" y="1492977"/>
                  <a:pt x="5433852" y="1501241"/>
                  <a:pt x="5444628" y="1511562"/>
                </a:cubicBezTo>
                <a:cubicBezTo>
                  <a:pt x="5448663" y="1515344"/>
                  <a:pt x="5451544" y="1497678"/>
                  <a:pt x="5453752" y="1474786"/>
                </a:cubicBezTo>
                <a:lnTo>
                  <a:pt x="5454594" y="1464662"/>
                </a:lnTo>
                <a:lnTo>
                  <a:pt x="5463208" y="1466226"/>
                </a:lnTo>
                <a:lnTo>
                  <a:pt x="5463164" y="1484226"/>
                </a:lnTo>
                <a:cubicBezTo>
                  <a:pt x="5462722" y="1528173"/>
                  <a:pt x="5460824" y="1571999"/>
                  <a:pt x="5456160" y="1575885"/>
                </a:cubicBezTo>
                <a:cubicBezTo>
                  <a:pt x="5406708" y="1617226"/>
                  <a:pt x="5442751" y="1692579"/>
                  <a:pt x="5345636" y="1714543"/>
                </a:cubicBezTo>
                <a:cubicBezTo>
                  <a:pt x="5301930" y="1724583"/>
                  <a:pt x="5282493" y="1755882"/>
                  <a:pt x="5251319" y="1775792"/>
                </a:cubicBezTo>
                <a:cubicBezTo>
                  <a:pt x="5142610" y="1844714"/>
                  <a:pt x="5072132" y="1925140"/>
                  <a:pt x="5043512" y="2027305"/>
                </a:cubicBezTo>
                <a:cubicBezTo>
                  <a:pt x="5035488" y="2055562"/>
                  <a:pt x="5000258" y="2081893"/>
                  <a:pt x="4978144" y="2108535"/>
                </a:cubicBezTo>
                <a:cubicBezTo>
                  <a:pt x="4990785" y="2124798"/>
                  <a:pt x="5050411" y="2079615"/>
                  <a:pt x="5031476" y="2128173"/>
                </a:cubicBezTo>
                <a:cubicBezTo>
                  <a:pt x="5017138" y="2164787"/>
                  <a:pt x="4975973" y="2191363"/>
                  <a:pt x="4937389" y="2216441"/>
                </a:cubicBezTo>
                <a:cubicBezTo>
                  <a:pt x="4893079" y="2245058"/>
                  <a:pt x="4843760" y="2269776"/>
                  <a:pt x="4826122" y="2315331"/>
                </a:cubicBezTo>
                <a:cubicBezTo>
                  <a:pt x="4822276" y="2325050"/>
                  <a:pt x="3896510" y="3112888"/>
                  <a:pt x="2544647" y="3190975"/>
                </a:cubicBezTo>
                <a:cubicBezTo>
                  <a:pt x="2323734" y="3203734"/>
                  <a:pt x="1445947" y="3169121"/>
                  <a:pt x="1328257" y="3153006"/>
                </a:cubicBezTo>
                <a:cubicBezTo>
                  <a:pt x="1207258" y="3136344"/>
                  <a:pt x="1101756" y="3091943"/>
                  <a:pt x="977943" y="3082502"/>
                </a:cubicBezTo>
                <a:cubicBezTo>
                  <a:pt x="912454" y="3077622"/>
                  <a:pt x="848655" y="3061861"/>
                  <a:pt x="854473" y="2994250"/>
                </a:cubicBezTo>
                <a:cubicBezTo>
                  <a:pt x="856228" y="2975057"/>
                  <a:pt x="838125" y="2961827"/>
                  <a:pt x="811593" y="2970498"/>
                </a:cubicBezTo>
                <a:cubicBezTo>
                  <a:pt x="761454" y="2987010"/>
                  <a:pt x="736680" y="2962489"/>
                  <a:pt x="707024" y="2945439"/>
                </a:cubicBezTo>
                <a:cubicBezTo>
                  <a:pt x="654509" y="2915262"/>
                  <a:pt x="603913" y="2882480"/>
                  <a:pt x="523487" y="2886053"/>
                </a:cubicBezTo>
                <a:cubicBezTo>
                  <a:pt x="537017" y="2855468"/>
                  <a:pt x="563587" y="2856758"/>
                  <a:pt x="587884" y="2859746"/>
                </a:cubicBezTo>
                <a:cubicBezTo>
                  <a:pt x="652090" y="2867866"/>
                  <a:pt x="715235" y="2878012"/>
                  <a:pt x="779426" y="2885897"/>
                </a:cubicBezTo>
                <a:cubicBezTo>
                  <a:pt x="821123" y="2891048"/>
                  <a:pt x="863074" y="2900202"/>
                  <a:pt x="917288" y="2882248"/>
                </a:cubicBezTo>
                <a:cubicBezTo>
                  <a:pt x="866364" y="2830288"/>
                  <a:pt x="785092" y="2829930"/>
                  <a:pt x="718684" y="2819941"/>
                </a:cubicBezTo>
                <a:cubicBezTo>
                  <a:pt x="635747" y="2807447"/>
                  <a:pt x="584925" y="2771133"/>
                  <a:pt x="524650" y="2731220"/>
                </a:cubicBezTo>
                <a:cubicBezTo>
                  <a:pt x="584180" y="2712621"/>
                  <a:pt x="623299" y="2742760"/>
                  <a:pt x="670138" y="2735189"/>
                </a:cubicBezTo>
                <a:cubicBezTo>
                  <a:pt x="672406" y="2728745"/>
                  <a:pt x="675988" y="2719532"/>
                  <a:pt x="675382" y="2719369"/>
                </a:cubicBezTo>
                <a:cubicBezTo>
                  <a:pt x="596666" y="2703042"/>
                  <a:pt x="557844" y="2658869"/>
                  <a:pt x="542021" y="2601946"/>
                </a:cubicBezTo>
                <a:cubicBezTo>
                  <a:pt x="533902" y="2572560"/>
                  <a:pt x="505246" y="2566541"/>
                  <a:pt x="476895" y="2555976"/>
                </a:cubicBezTo>
                <a:cubicBezTo>
                  <a:pt x="377189" y="2518466"/>
                  <a:pt x="272496" y="2486779"/>
                  <a:pt x="188751" y="2428830"/>
                </a:cubicBezTo>
                <a:cubicBezTo>
                  <a:pt x="280875" y="2426687"/>
                  <a:pt x="357216" y="2461808"/>
                  <a:pt x="456762" y="2468731"/>
                </a:cubicBezTo>
                <a:cubicBezTo>
                  <a:pt x="373794" y="2404281"/>
                  <a:pt x="269816" y="2379152"/>
                  <a:pt x="174514" y="2345378"/>
                </a:cubicBezTo>
                <a:cubicBezTo>
                  <a:pt x="130977" y="2330009"/>
                  <a:pt x="90329" y="2308598"/>
                  <a:pt x="38827" y="2303685"/>
                </a:cubicBezTo>
                <a:cubicBezTo>
                  <a:pt x="20556" y="2301864"/>
                  <a:pt x="-10092" y="2297272"/>
                  <a:pt x="3281" y="2273587"/>
                </a:cubicBezTo>
                <a:cubicBezTo>
                  <a:pt x="14533" y="2253956"/>
                  <a:pt x="39095" y="2256437"/>
                  <a:pt x="61590" y="2259170"/>
                </a:cubicBezTo>
                <a:cubicBezTo>
                  <a:pt x="115591" y="2265916"/>
                  <a:pt x="170539" y="2259497"/>
                  <a:pt x="242291" y="2250569"/>
                </a:cubicBezTo>
                <a:cubicBezTo>
                  <a:pt x="178223" y="2197829"/>
                  <a:pt x="68904" y="2229102"/>
                  <a:pt x="13205" y="2172263"/>
                </a:cubicBezTo>
                <a:cubicBezTo>
                  <a:pt x="77196" y="2153598"/>
                  <a:pt x="128251" y="2170191"/>
                  <a:pt x="180810" y="2168333"/>
                </a:cubicBezTo>
                <a:cubicBezTo>
                  <a:pt x="228319" y="2166612"/>
                  <a:pt x="239444" y="2154350"/>
                  <a:pt x="226020" y="2121100"/>
                </a:cubicBezTo>
                <a:cubicBezTo>
                  <a:pt x="205165" y="2069293"/>
                  <a:pt x="229388" y="2038364"/>
                  <a:pt x="299145" y="2044862"/>
                </a:cubicBezTo>
                <a:cubicBezTo>
                  <a:pt x="363822" y="2051027"/>
                  <a:pt x="369032" y="2029991"/>
                  <a:pt x="350236" y="2001187"/>
                </a:cubicBezTo>
                <a:cubicBezTo>
                  <a:pt x="322862" y="1959187"/>
                  <a:pt x="348423" y="1921214"/>
                  <a:pt x="365223" y="1881218"/>
                </a:cubicBezTo>
                <a:cubicBezTo>
                  <a:pt x="390527" y="1820499"/>
                  <a:pt x="376326" y="1793748"/>
                  <a:pt x="310707" y="1758752"/>
                </a:cubicBezTo>
                <a:cubicBezTo>
                  <a:pt x="273754" y="1739265"/>
                  <a:pt x="234367" y="1723631"/>
                  <a:pt x="181659" y="1709137"/>
                </a:cubicBezTo>
                <a:cubicBezTo>
                  <a:pt x="299387" y="1683727"/>
                  <a:pt x="172918" y="1660608"/>
                  <a:pt x="213063" y="1632021"/>
                </a:cubicBezTo>
                <a:cubicBezTo>
                  <a:pt x="296030" y="1612244"/>
                  <a:pt x="369047" y="1679323"/>
                  <a:pt x="481390" y="1644125"/>
                </a:cubicBezTo>
                <a:cubicBezTo>
                  <a:pt x="336659" y="1595935"/>
                  <a:pt x="176348" y="1532074"/>
                  <a:pt x="68930" y="1457537"/>
                </a:cubicBezTo>
                <a:cubicBezTo>
                  <a:pt x="91299" y="1434897"/>
                  <a:pt x="115799" y="1450436"/>
                  <a:pt x="135138" y="1440976"/>
                </a:cubicBezTo>
                <a:cubicBezTo>
                  <a:pt x="133952" y="1436374"/>
                  <a:pt x="135290" y="1429332"/>
                  <a:pt x="131611" y="1427642"/>
                </a:cubicBezTo>
                <a:cubicBezTo>
                  <a:pt x="52402" y="1389548"/>
                  <a:pt x="51441" y="1388478"/>
                  <a:pt x="130443" y="1343795"/>
                </a:cubicBezTo>
                <a:cubicBezTo>
                  <a:pt x="158017" y="1328118"/>
                  <a:pt x="154966" y="1317573"/>
                  <a:pt x="138930" y="1304094"/>
                </a:cubicBezTo>
                <a:cubicBezTo>
                  <a:pt x="127608" y="1294551"/>
                  <a:pt x="113720" y="1286742"/>
                  <a:pt x="118409" y="1262212"/>
                </a:cubicBezTo>
                <a:cubicBezTo>
                  <a:pt x="164937" y="1287183"/>
                  <a:pt x="383505" y="1312432"/>
                  <a:pt x="421410" y="1304757"/>
                </a:cubicBezTo>
                <a:cubicBezTo>
                  <a:pt x="464009" y="1296037"/>
                  <a:pt x="610877" y="1288926"/>
                  <a:pt x="655702" y="1291801"/>
                </a:cubicBezTo>
                <a:cubicBezTo>
                  <a:pt x="653235" y="1290438"/>
                  <a:pt x="650767" y="1289077"/>
                  <a:pt x="648299" y="1287715"/>
                </a:cubicBezTo>
                <a:cubicBezTo>
                  <a:pt x="603999" y="1260339"/>
                  <a:pt x="559107" y="1233035"/>
                  <a:pt x="531027" y="1193967"/>
                </a:cubicBezTo>
                <a:cubicBezTo>
                  <a:pt x="529741" y="1192462"/>
                  <a:pt x="529061" y="1191120"/>
                  <a:pt x="526433" y="1191913"/>
                </a:cubicBezTo>
                <a:cubicBezTo>
                  <a:pt x="503415" y="1199684"/>
                  <a:pt x="505590" y="1187083"/>
                  <a:pt x="504666" y="1177230"/>
                </a:cubicBezTo>
                <a:cubicBezTo>
                  <a:pt x="503726" y="1167141"/>
                  <a:pt x="499378" y="1159602"/>
                  <a:pt x="482307" y="1162618"/>
                </a:cubicBezTo>
                <a:cubicBezTo>
                  <a:pt x="481421" y="1162726"/>
                  <a:pt x="480226" y="1162633"/>
                  <a:pt x="479029" y="1162540"/>
                </a:cubicBezTo>
                <a:cubicBezTo>
                  <a:pt x="470949" y="1161859"/>
                  <a:pt x="444139" y="1138059"/>
                  <a:pt x="447663" y="1132649"/>
                </a:cubicBezTo>
                <a:cubicBezTo>
                  <a:pt x="455539" y="1120781"/>
                  <a:pt x="446335" y="1116439"/>
                  <a:pt x="438547" y="1110977"/>
                </a:cubicBezTo>
                <a:cubicBezTo>
                  <a:pt x="427656" y="1103517"/>
                  <a:pt x="416795" y="1096529"/>
                  <a:pt x="405343" y="1089612"/>
                </a:cubicBezTo>
                <a:cubicBezTo>
                  <a:pt x="394202" y="1082895"/>
                  <a:pt x="382794" y="1076684"/>
                  <a:pt x="371373" y="1070238"/>
                </a:cubicBezTo>
                <a:cubicBezTo>
                  <a:pt x="344889" y="1065616"/>
                  <a:pt x="318169" y="1061972"/>
                  <a:pt x="290358" y="1059884"/>
                </a:cubicBezTo>
                <a:cubicBezTo>
                  <a:pt x="269709" y="1058114"/>
                  <a:pt x="246624" y="1055453"/>
                  <a:pt x="235140" y="1029322"/>
                </a:cubicBezTo>
                <a:cubicBezTo>
                  <a:pt x="256895" y="1029771"/>
                  <a:pt x="278695" y="1030927"/>
                  <a:pt x="300494" y="1032083"/>
                </a:cubicBezTo>
                <a:cubicBezTo>
                  <a:pt x="279542" y="1020860"/>
                  <a:pt x="259181" y="1009565"/>
                  <a:pt x="239661" y="997457"/>
                </a:cubicBezTo>
                <a:cubicBezTo>
                  <a:pt x="223540" y="987309"/>
                  <a:pt x="210281" y="975391"/>
                  <a:pt x="204788" y="959211"/>
                </a:cubicBezTo>
                <a:cubicBezTo>
                  <a:pt x="203337" y="955117"/>
                  <a:pt x="202166" y="950750"/>
                  <a:pt x="207583" y="947009"/>
                </a:cubicBezTo>
                <a:cubicBezTo>
                  <a:pt x="213561" y="942727"/>
                  <a:pt x="218466" y="944980"/>
                  <a:pt x="223061" y="947033"/>
                </a:cubicBezTo>
                <a:cubicBezTo>
                  <a:pt x="242046" y="955410"/>
                  <a:pt x="261311" y="963516"/>
                  <a:pt x="280015" y="972164"/>
                </a:cubicBezTo>
                <a:cubicBezTo>
                  <a:pt x="304852" y="983629"/>
                  <a:pt x="329408" y="995365"/>
                  <a:pt x="353948" y="1006865"/>
                </a:cubicBezTo>
                <a:cubicBezTo>
                  <a:pt x="319294" y="981405"/>
                  <a:pt x="281290" y="959435"/>
                  <a:pt x="240466" y="939943"/>
                </a:cubicBezTo>
                <a:cubicBezTo>
                  <a:pt x="210990" y="925718"/>
                  <a:pt x="181514" y="911494"/>
                  <a:pt x="158812" y="891467"/>
                </a:cubicBezTo>
                <a:cubicBezTo>
                  <a:pt x="147166" y="881489"/>
                  <a:pt x="141336" y="869384"/>
                  <a:pt x="139551" y="855364"/>
                </a:cubicBezTo>
                <a:cubicBezTo>
                  <a:pt x="139312" y="851597"/>
                  <a:pt x="139634" y="847287"/>
                  <a:pt x="145731" y="844888"/>
                </a:cubicBezTo>
                <a:cubicBezTo>
                  <a:pt x="151843" y="842724"/>
                  <a:pt x="155581" y="845356"/>
                  <a:pt x="158154" y="848366"/>
                </a:cubicBezTo>
                <a:cubicBezTo>
                  <a:pt x="161052" y="851811"/>
                  <a:pt x="164496" y="854479"/>
                  <a:pt x="169370" y="856260"/>
                </a:cubicBezTo>
                <a:cubicBezTo>
                  <a:pt x="212096" y="872913"/>
                  <a:pt x="249775" y="894448"/>
                  <a:pt x="288295" y="915169"/>
                </a:cubicBezTo>
                <a:cubicBezTo>
                  <a:pt x="343452" y="944788"/>
                  <a:pt x="397769" y="975222"/>
                  <a:pt x="462694" y="994643"/>
                </a:cubicBezTo>
                <a:cubicBezTo>
                  <a:pt x="487260" y="1001870"/>
                  <a:pt x="512622" y="1007575"/>
                  <a:pt x="531910" y="1006664"/>
                </a:cubicBezTo>
                <a:cubicBezTo>
                  <a:pt x="460990" y="972547"/>
                  <a:pt x="394087" y="936046"/>
                  <a:pt x="333940" y="893507"/>
                </a:cubicBezTo>
                <a:cubicBezTo>
                  <a:pt x="273173" y="850568"/>
                  <a:pt x="219876" y="803403"/>
                  <a:pt x="181443" y="746608"/>
                </a:cubicBezTo>
                <a:cubicBezTo>
                  <a:pt x="177494" y="740681"/>
                  <a:pt x="175038" y="734810"/>
                  <a:pt x="162678" y="737018"/>
                </a:cubicBezTo>
                <a:cubicBezTo>
                  <a:pt x="157082" y="737933"/>
                  <a:pt x="155070" y="734381"/>
                  <a:pt x="156307" y="730435"/>
                </a:cubicBezTo>
                <a:cubicBezTo>
                  <a:pt x="164051" y="702450"/>
                  <a:pt x="145532" y="687373"/>
                  <a:pt x="117227" y="677515"/>
                </a:cubicBezTo>
                <a:cubicBezTo>
                  <a:pt x="108392" y="674314"/>
                  <a:pt x="107546" y="670384"/>
                  <a:pt x="113655" y="663474"/>
                </a:cubicBezTo>
                <a:cubicBezTo>
                  <a:pt x="121976" y="653926"/>
                  <a:pt x="120506" y="644851"/>
                  <a:pt x="115226" y="636712"/>
                </a:cubicBezTo>
                <a:cubicBezTo>
                  <a:pt x="112224" y="631619"/>
                  <a:pt x="108350" y="626868"/>
                  <a:pt x="105067" y="622046"/>
                </a:cubicBezTo>
                <a:cubicBezTo>
                  <a:pt x="102790" y="619000"/>
                  <a:pt x="99022" y="615897"/>
                  <a:pt x="104113" y="611722"/>
                </a:cubicBezTo>
                <a:cubicBezTo>
                  <a:pt x="108939" y="608053"/>
                  <a:pt x="114081" y="609328"/>
                  <a:pt x="118895" y="610169"/>
                </a:cubicBezTo>
                <a:cubicBezTo>
                  <a:pt x="142040" y="613772"/>
                  <a:pt x="156094" y="624170"/>
                  <a:pt x="163095" y="640642"/>
                </a:cubicBezTo>
                <a:cubicBezTo>
                  <a:pt x="168334" y="652819"/>
                  <a:pt x="173104" y="652953"/>
                  <a:pt x="185766" y="641454"/>
                </a:cubicBezTo>
                <a:cubicBezTo>
                  <a:pt x="195327" y="632704"/>
                  <a:pt x="204232" y="632337"/>
                  <a:pt x="212892" y="637457"/>
                </a:cubicBezTo>
                <a:cubicBezTo>
                  <a:pt x="217516" y="639981"/>
                  <a:pt x="220444" y="643897"/>
                  <a:pt x="223932" y="647271"/>
                </a:cubicBezTo>
                <a:cubicBezTo>
                  <a:pt x="241420" y="664845"/>
                  <a:pt x="259762" y="681841"/>
                  <a:pt x="287167" y="691571"/>
                </a:cubicBezTo>
                <a:cubicBezTo>
                  <a:pt x="299355" y="696027"/>
                  <a:pt x="312354" y="699197"/>
                  <a:pt x="330380" y="692506"/>
                </a:cubicBezTo>
                <a:cubicBezTo>
                  <a:pt x="318517" y="688486"/>
                  <a:pt x="306954" y="689175"/>
                  <a:pt x="296172" y="688108"/>
                </a:cubicBezTo>
                <a:cubicBezTo>
                  <a:pt x="285390" y="687041"/>
                  <a:pt x="279539" y="683953"/>
                  <a:pt x="286974" y="674512"/>
                </a:cubicBezTo>
                <a:cubicBezTo>
                  <a:pt x="291105" y="669267"/>
                  <a:pt x="290555" y="665301"/>
                  <a:pt x="286166" y="661798"/>
                </a:cubicBezTo>
                <a:cubicBezTo>
                  <a:pt x="272052" y="650459"/>
                  <a:pt x="264416" y="633352"/>
                  <a:pt x="236268" y="635338"/>
                </a:cubicBezTo>
                <a:cubicBezTo>
                  <a:pt x="234792" y="635517"/>
                  <a:pt x="233255" y="634754"/>
                  <a:pt x="231734" y="634225"/>
                </a:cubicBezTo>
                <a:cubicBezTo>
                  <a:pt x="225957" y="632316"/>
                  <a:pt x="219575" y="630241"/>
                  <a:pt x="221253" y="623870"/>
                </a:cubicBezTo>
                <a:cubicBezTo>
                  <a:pt x="223227" y="617462"/>
                  <a:pt x="230816" y="615119"/>
                  <a:pt x="237564" y="613590"/>
                </a:cubicBezTo>
                <a:cubicBezTo>
                  <a:pt x="254884" y="609831"/>
                  <a:pt x="268844" y="614072"/>
                  <a:pt x="282259" y="619091"/>
                </a:cubicBezTo>
                <a:cubicBezTo>
                  <a:pt x="314893" y="631509"/>
                  <a:pt x="342201" y="649080"/>
                  <a:pt x="370630" y="665566"/>
                </a:cubicBezTo>
                <a:cubicBezTo>
                  <a:pt x="413275" y="690295"/>
                  <a:pt x="451153" y="719635"/>
                  <a:pt x="498017" y="740532"/>
                </a:cubicBezTo>
                <a:cubicBezTo>
                  <a:pt x="637369" y="802423"/>
                  <a:pt x="774774" y="866448"/>
                  <a:pt x="918036" y="924307"/>
                </a:cubicBezTo>
                <a:cubicBezTo>
                  <a:pt x="970882" y="945666"/>
                  <a:pt x="1024819" y="965469"/>
                  <a:pt x="1079304" y="984494"/>
                </a:cubicBezTo>
                <a:cubicBezTo>
                  <a:pt x="1079509" y="983045"/>
                  <a:pt x="1079744" y="982067"/>
                  <a:pt x="1079935" y="980383"/>
                </a:cubicBezTo>
                <a:cubicBezTo>
                  <a:pt x="1079860" y="979206"/>
                  <a:pt x="1079770" y="977793"/>
                  <a:pt x="1079695" y="976616"/>
                </a:cubicBezTo>
                <a:cubicBezTo>
                  <a:pt x="1041139" y="964679"/>
                  <a:pt x="1003098" y="951491"/>
                  <a:pt x="966178" y="937219"/>
                </a:cubicBezTo>
                <a:cubicBezTo>
                  <a:pt x="875541" y="901932"/>
                  <a:pt x="791930" y="860100"/>
                  <a:pt x="720106" y="807112"/>
                </a:cubicBezTo>
                <a:cubicBezTo>
                  <a:pt x="714181" y="802848"/>
                  <a:pt x="707904" y="802421"/>
                  <a:pt x="698823" y="804708"/>
                </a:cubicBezTo>
                <a:cubicBezTo>
                  <a:pt x="669544" y="812288"/>
                  <a:pt x="659939" y="806334"/>
                  <a:pt x="664513" y="784663"/>
                </a:cubicBezTo>
                <a:cubicBezTo>
                  <a:pt x="665660" y="779304"/>
                  <a:pt x="665686" y="775031"/>
                  <a:pt x="660380" y="771165"/>
                </a:cubicBezTo>
                <a:cubicBezTo>
                  <a:pt x="636661" y="753871"/>
                  <a:pt x="611807" y="737427"/>
                  <a:pt x="584959" y="722409"/>
                </a:cubicBezTo>
                <a:cubicBezTo>
                  <a:pt x="535282" y="694735"/>
                  <a:pt x="482226" y="670082"/>
                  <a:pt x="435649" y="639659"/>
                </a:cubicBezTo>
                <a:cubicBezTo>
                  <a:pt x="421965" y="630403"/>
                  <a:pt x="411440" y="619340"/>
                  <a:pt x="404944" y="606128"/>
                </a:cubicBezTo>
                <a:cubicBezTo>
                  <a:pt x="402872" y="601635"/>
                  <a:pt x="401613" y="595856"/>
                  <a:pt x="408476" y="591466"/>
                </a:cubicBezTo>
                <a:cubicBezTo>
                  <a:pt x="415044" y="587111"/>
                  <a:pt x="420320" y="590506"/>
                  <a:pt x="425225" y="592759"/>
                </a:cubicBezTo>
                <a:cubicBezTo>
                  <a:pt x="445746" y="601899"/>
                  <a:pt x="466578" y="611238"/>
                  <a:pt x="487115" y="620614"/>
                </a:cubicBezTo>
                <a:cubicBezTo>
                  <a:pt x="507947" y="629954"/>
                  <a:pt x="528514" y="639800"/>
                  <a:pt x="550277" y="649738"/>
                </a:cubicBezTo>
                <a:cubicBezTo>
                  <a:pt x="551408" y="644145"/>
                  <a:pt x="546904" y="643504"/>
                  <a:pt x="544421" y="641907"/>
                </a:cubicBezTo>
                <a:cubicBezTo>
                  <a:pt x="509355" y="619344"/>
                  <a:pt x="471190" y="599529"/>
                  <a:pt x="431905" y="580799"/>
                </a:cubicBezTo>
                <a:cubicBezTo>
                  <a:pt x="401512" y="566211"/>
                  <a:pt x="371947" y="550574"/>
                  <a:pt x="351177" y="528177"/>
                </a:cubicBezTo>
                <a:cubicBezTo>
                  <a:pt x="343180" y="519419"/>
                  <a:pt x="338696" y="509759"/>
                  <a:pt x="339749" y="498244"/>
                </a:cubicBezTo>
                <a:cubicBezTo>
                  <a:pt x="340115" y="494641"/>
                  <a:pt x="340481" y="491037"/>
                  <a:pt x="346313" y="489145"/>
                </a:cubicBezTo>
                <a:cubicBezTo>
                  <a:pt x="350979" y="487631"/>
                  <a:pt x="354067" y="489392"/>
                  <a:pt x="356579" y="491460"/>
                </a:cubicBezTo>
                <a:cubicBezTo>
                  <a:pt x="360984" y="495197"/>
                  <a:pt x="365388" y="498934"/>
                  <a:pt x="371505" y="501516"/>
                </a:cubicBezTo>
                <a:cubicBezTo>
                  <a:pt x="408203" y="517000"/>
                  <a:pt x="442659" y="534654"/>
                  <a:pt x="476275" y="553122"/>
                </a:cubicBezTo>
                <a:cubicBezTo>
                  <a:pt x="531461" y="583213"/>
                  <a:pt x="586103" y="614082"/>
                  <a:pt x="649952" y="635294"/>
                </a:cubicBezTo>
                <a:cubicBezTo>
                  <a:pt x="673972" y="643298"/>
                  <a:pt x="698805" y="650018"/>
                  <a:pt x="727161" y="651328"/>
                </a:cubicBezTo>
                <a:cubicBezTo>
                  <a:pt x="726126" y="649081"/>
                  <a:pt x="724263" y="647883"/>
                  <a:pt x="722417" y="646921"/>
                </a:cubicBezTo>
                <a:cubicBezTo>
                  <a:pt x="660627" y="615969"/>
                  <a:pt x="600830" y="583590"/>
                  <a:pt x="546079" y="546328"/>
                </a:cubicBezTo>
                <a:cubicBezTo>
                  <a:pt x="478576" y="500409"/>
                  <a:pt x="420223" y="448637"/>
                  <a:pt x="378182" y="386585"/>
                </a:cubicBezTo>
                <a:cubicBezTo>
                  <a:pt x="376229" y="383975"/>
                  <a:pt x="374884" y="381528"/>
                  <a:pt x="370158" y="382100"/>
                </a:cubicBezTo>
                <a:cubicBezTo>
                  <a:pt x="358064" y="383802"/>
                  <a:pt x="356583" y="379236"/>
                  <a:pt x="357861" y="371252"/>
                </a:cubicBezTo>
                <a:cubicBezTo>
                  <a:pt x="361373" y="351608"/>
                  <a:pt x="352380" y="336565"/>
                  <a:pt x="331313" y="328203"/>
                </a:cubicBezTo>
                <a:cubicBezTo>
                  <a:pt x="316037" y="321986"/>
                  <a:pt x="303183" y="316425"/>
                  <a:pt x="319354" y="299282"/>
                </a:cubicBezTo>
                <a:cubicBezTo>
                  <a:pt x="323265" y="295249"/>
                  <a:pt x="321459" y="290249"/>
                  <a:pt x="319682" y="285719"/>
                </a:cubicBezTo>
                <a:cubicBezTo>
                  <a:pt x="317166" y="278905"/>
                  <a:pt x="312080" y="273828"/>
                  <a:pt x="306391" y="268585"/>
                </a:cubicBezTo>
                <a:cubicBezTo>
                  <a:pt x="303227" y="265647"/>
                  <a:pt x="299399" y="261602"/>
                  <a:pt x="303294" y="257334"/>
                </a:cubicBezTo>
                <a:cubicBezTo>
                  <a:pt x="307735" y="252289"/>
                  <a:pt x="314131" y="254598"/>
                  <a:pt x="319242" y="255403"/>
                </a:cubicBezTo>
                <a:cubicBezTo>
                  <a:pt x="342683" y="258970"/>
                  <a:pt x="357062" y="269803"/>
                  <a:pt x="364093" y="286745"/>
                </a:cubicBezTo>
                <a:cubicBezTo>
                  <a:pt x="368651" y="297582"/>
                  <a:pt x="374307" y="297608"/>
                  <a:pt x="385301" y="287973"/>
                </a:cubicBezTo>
                <a:cubicBezTo>
                  <a:pt x="397712" y="277216"/>
                  <a:pt x="408079" y="276436"/>
                  <a:pt x="417598" y="285722"/>
                </a:cubicBezTo>
                <a:cubicBezTo>
                  <a:pt x="425226" y="293339"/>
                  <a:pt x="431406" y="301607"/>
                  <a:pt x="440155" y="308139"/>
                </a:cubicBezTo>
                <a:cubicBezTo>
                  <a:pt x="463623" y="326175"/>
                  <a:pt x="485720" y="346039"/>
                  <a:pt x="534406" y="339430"/>
                </a:cubicBezTo>
                <a:cubicBezTo>
                  <a:pt x="520872" y="332528"/>
                  <a:pt x="507316" y="334645"/>
                  <a:pt x="495633" y="333450"/>
                </a:cubicBezTo>
                <a:cubicBezTo>
                  <a:pt x="487244" y="332567"/>
                  <a:pt x="478750" y="330037"/>
                  <a:pt x="486289" y="322243"/>
                </a:cubicBezTo>
                <a:cubicBezTo>
                  <a:pt x="494951" y="313365"/>
                  <a:pt x="489365" y="309771"/>
                  <a:pt x="484000" y="304964"/>
                </a:cubicBezTo>
                <a:cubicBezTo>
                  <a:pt x="471673" y="293645"/>
                  <a:pt x="461604" y="280392"/>
                  <a:pt x="436911" y="280536"/>
                </a:cubicBezTo>
                <a:cubicBezTo>
                  <a:pt x="433041" y="280530"/>
                  <a:pt x="429923" y="278297"/>
                  <a:pt x="426865" y="277007"/>
                </a:cubicBezTo>
                <a:cubicBezTo>
                  <a:pt x="422581" y="275154"/>
                  <a:pt x="418872" y="272993"/>
                  <a:pt x="420654" y="268269"/>
                </a:cubicBezTo>
                <a:cubicBezTo>
                  <a:pt x="422468" y="264016"/>
                  <a:pt x="426748" y="261125"/>
                  <a:pt x="432329" y="259975"/>
                </a:cubicBezTo>
                <a:cubicBezTo>
                  <a:pt x="437320" y="258895"/>
                  <a:pt x="442621" y="258016"/>
                  <a:pt x="447672" y="257879"/>
                </a:cubicBezTo>
                <a:cubicBezTo>
                  <a:pt x="470223" y="256809"/>
                  <a:pt x="486254" y="265543"/>
                  <a:pt x="502242" y="273572"/>
                </a:cubicBezTo>
                <a:cubicBezTo>
                  <a:pt x="558179" y="301436"/>
                  <a:pt x="607891" y="334326"/>
                  <a:pt x="659874" y="365516"/>
                </a:cubicBezTo>
                <a:cubicBezTo>
                  <a:pt x="711842" y="396471"/>
                  <a:pt x="772192" y="418818"/>
                  <a:pt x="829177" y="444421"/>
                </a:cubicBezTo>
                <a:cubicBezTo>
                  <a:pt x="960626" y="503711"/>
                  <a:pt x="1092650" y="562693"/>
                  <a:pt x="1231903" y="613682"/>
                </a:cubicBezTo>
                <a:cubicBezTo>
                  <a:pt x="1368099" y="663381"/>
                  <a:pt x="1823141" y="686561"/>
                  <a:pt x="1911736" y="685084"/>
                </a:cubicBezTo>
                <a:cubicBezTo>
                  <a:pt x="2024994" y="682992"/>
                  <a:pt x="2291986" y="655399"/>
                  <a:pt x="2564313" y="632143"/>
                </a:cubicBezTo>
                <a:cubicBezTo>
                  <a:pt x="2595089" y="629364"/>
                  <a:pt x="2625288" y="626893"/>
                  <a:pt x="2657304" y="624913"/>
                </a:cubicBezTo>
                <a:cubicBezTo>
                  <a:pt x="3564401" y="568191"/>
                  <a:pt x="4203594" y="276765"/>
                  <a:pt x="4235818" y="259339"/>
                </a:cubicBezTo>
                <a:cubicBezTo>
                  <a:pt x="4287616" y="231474"/>
                  <a:pt x="4460006" y="176429"/>
                  <a:pt x="4460331" y="176864"/>
                </a:cubicBezTo>
                <a:cubicBezTo>
                  <a:pt x="4464175" y="181144"/>
                  <a:pt x="4483735" y="184529"/>
                  <a:pt x="4499578" y="186791"/>
                </a:cubicBezTo>
                <a:lnTo>
                  <a:pt x="4514640" y="188841"/>
                </a:lnTo>
                <a:lnTo>
                  <a:pt x="4516523" y="189988"/>
                </a:lnTo>
                <a:cubicBezTo>
                  <a:pt x="4522035" y="190091"/>
                  <a:pt x="4521760" y="189857"/>
                  <a:pt x="4518126" y="189316"/>
                </a:cubicBezTo>
                <a:lnTo>
                  <a:pt x="4514640" y="188841"/>
                </a:lnTo>
                <a:lnTo>
                  <a:pt x="4511569" y="186970"/>
                </a:lnTo>
                <a:cubicBezTo>
                  <a:pt x="4510788" y="185226"/>
                  <a:pt x="4510719" y="182981"/>
                  <a:pt x="4510888" y="180943"/>
                </a:cubicBezTo>
                <a:cubicBezTo>
                  <a:pt x="4511690" y="170169"/>
                  <a:pt x="4517648" y="160906"/>
                  <a:pt x="4531865" y="155151"/>
                </a:cubicBezTo>
                <a:cubicBezTo>
                  <a:pt x="4545507" y="149703"/>
                  <a:pt x="4559473" y="144689"/>
                  <a:pt x="4573441" y="139676"/>
                </a:cubicBezTo>
                <a:cubicBezTo>
                  <a:pt x="4585075" y="135420"/>
                  <a:pt x="4593048" y="134454"/>
                  <a:pt x="4594964" y="145847"/>
                </a:cubicBezTo>
                <a:cubicBezTo>
                  <a:pt x="4596879" y="157242"/>
                  <a:pt x="4613452" y="160454"/>
                  <a:pt x="4623059" y="152410"/>
                </a:cubicBezTo>
                <a:cubicBezTo>
                  <a:pt x="4660632" y="120811"/>
                  <a:pt x="4705757" y="95654"/>
                  <a:pt x="4748356" y="68192"/>
                </a:cubicBezTo>
                <a:cubicBezTo>
                  <a:pt x="4778098" y="49168"/>
                  <a:pt x="4809406" y="31378"/>
                  <a:pt x="4833812" y="8017"/>
                </a:cubicBezTo>
                <a:cubicBezTo>
                  <a:pt x="4838299" y="3678"/>
                  <a:pt x="4842399" y="-2039"/>
                  <a:pt x="4850908" y="727"/>
                </a:cubicBezTo>
                <a:close/>
              </a:path>
            </a:pathLst>
          </a:custGeom>
          <a:solidFill>
            <a:schemeClr val="bg2">
              <a:alpha val="5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xmlns="" id="{F20ED36E-957A-07D1-E898-D3EBB749A20F}"/>
              </a:ext>
            </a:extLst>
          </p:cNvPr>
          <p:cNvSpPr>
            <a:spLocks noGrp="1"/>
          </p:cNvSpPr>
          <p:nvPr>
            <p:ph type="title"/>
          </p:nvPr>
        </p:nvSpPr>
        <p:spPr>
          <a:xfrm>
            <a:off x="1139044" y="2090114"/>
            <a:ext cx="3382890" cy="2481886"/>
          </a:xfrm>
        </p:spPr>
        <p:txBody>
          <a:bodyPr>
            <a:normAutofit/>
          </a:bodyPr>
          <a:lstStyle/>
          <a:p>
            <a:pPr algn="ctr"/>
            <a:r>
              <a:rPr lang="en-US" sz="3400" b="1" i="1" dirty="0">
                <a:latin typeface="+mn-lt"/>
                <a:cs typeface="Times New Roman" panose="02020603050405020304" pitchFamily="18" charset="0"/>
              </a:rPr>
              <a:t>POWERS/ FUNCTIONING  OF ITAT</a:t>
            </a:r>
            <a:r>
              <a:rPr lang="en-US" sz="3400" dirty="0">
                <a:latin typeface="+mn-lt"/>
                <a:cs typeface="Times New Roman" panose="02020603050405020304" pitchFamily="18" charset="0"/>
              </a:rPr>
              <a:t> </a:t>
            </a:r>
          </a:p>
        </p:txBody>
      </p:sp>
      <p:sp>
        <p:nvSpPr>
          <p:cNvPr id="3" name="Content Placeholder 2">
            <a:extLst>
              <a:ext uri="{FF2B5EF4-FFF2-40B4-BE49-F238E27FC236}">
                <a16:creationId xmlns:a16="http://schemas.microsoft.com/office/drawing/2014/main" xmlns="" id="{7BA4148A-C370-F11A-80AB-6C4DA7BD0EE1}"/>
              </a:ext>
            </a:extLst>
          </p:cNvPr>
          <p:cNvSpPr>
            <a:spLocks noGrp="1"/>
          </p:cNvSpPr>
          <p:nvPr>
            <p:ph idx="1"/>
          </p:nvPr>
        </p:nvSpPr>
        <p:spPr>
          <a:xfrm>
            <a:off x="5285014" y="964850"/>
            <a:ext cx="6068786" cy="4928300"/>
          </a:xfrm>
        </p:spPr>
        <p:txBody>
          <a:bodyPr anchor="ctr">
            <a:normAutofit/>
          </a:bodyPr>
          <a:lstStyle/>
          <a:p>
            <a:pPr algn="just"/>
            <a:r>
              <a:rPr lang="en-US" sz="2500" b="1" dirty="0">
                <a:cs typeface="Times New Roman" panose="02020603050405020304" pitchFamily="18" charset="0"/>
              </a:rPr>
              <a:t>The Income Tax Appellate Tribunal (ITAT) operates as a quasi-judicial body and holds broad statutory powers to adjudicate direct tax disputes. While not a conventional civil court, it exercises similar judicial authority, including the power to regulate its own procedures, summon witnesses, examine evidence, and execute its own orders. </a:t>
            </a:r>
          </a:p>
          <a:p>
            <a:endParaRPr lang="en-US" sz="2000" b="1" dirty="0">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xmlns="" id="{C09D1D61-9ABA-647F-B7E3-0FCEB9D0A5B2}"/>
              </a:ext>
            </a:extLst>
          </p:cNvPr>
          <p:cNvSpPr>
            <a:spLocks noGrp="1"/>
          </p:cNvSpPr>
          <p:nvPr>
            <p:ph type="sldNum" sz="quarter" idx="12"/>
          </p:nvPr>
        </p:nvSpPr>
        <p:spPr/>
        <p:txBody>
          <a:bodyPr/>
          <a:lstStyle/>
          <a:p>
            <a:fld id="{663E248D-535E-4CA8-A429-9C3996B24BEF}" type="slidenum">
              <a:rPr lang="en-IN" smtClean="0"/>
              <a:t>5</a:t>
            </a:fld>
            <a:endParaRPr lang="en-IN" dirty="0"/>
          </a:p>
        </p:txBody>
      </p:sp>
    </p:spTree>
    <p:extLst>
      <p:ext uri="{BB962C8B-B14F-4D97-AF65-F5344CB8AC3E}">
        <p14:creationId xmlns:p14="http://schemas.microsoft.com/office/powerpoint/2010/main" val="1282837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xmlns="" id="{2515456E-B1B1-48C1-8164-7E567F5D40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B95F49B9-AC3A-D63C-36ED-46712BD6DBB3}"/>
              </a:ext>
            </a:extLst>
          </p:cNvPr>
          <p:cNvSpPr>
            <a:spLocks noGrp="1"/>
          </p:cNvSpPr>
          <p:nvPr>
            <p:ph type="title"/>
          </p:nvPr>
        </p:nvSpPr>
        <p:spPr>
          <a:xfrm>
            <a:off x="822299" y="1917510"/>
            <a:ext cx="3831998" cy="3022980"/>
          </a:xfrm>
        </p:spPr>
        <p:txBody>
          <a:bodyPr anchor="ctr">
            <a:normAutofit/>
          </a:bodyPr>
          <a:lstStyle/>
          <a:p>
            <a:pPr algn="ctr"/>
            <a:r>
              <a:rPr lang="en-US" i="1" dirty="0">
                <a:solidFill>
                  <a:schemeClr val="tx1">
                    <a:lumMod val="85000"/>
                    <a:lumOff val="15000"/>
                  </a:schemeClr>
                </a:solidFill>
                <a:latin typeface="+mn-lt"/>
              </a:rPr>
              <a:t>ABOUT ITAT</a:t>
            </a:r>
          </a:p>
        </p:txBody>
      </p:sp>
      <p:sp>
        <p:nvSpPr>
          <p:cNvPr id="37" name="Freeform: Shape 36">
            <a:extLst>
              <a:ext uri="{FF2B5EF4-FFF2-40B4-BE49-F238E27FC236}">
                <a16:creationId xmlns:a16="http://schemas.microsoft.com/office/drawing/2014/main" xmlns="" id="{D237ACD7-8629-4014-83AF-339EDD87E99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297764" y="643467"/>
            <a:ext cx="6272104" cy="5576358"/>
          </a:xfrm>
          <a:custGeom>
            <a:avLst/>
            <a:gdLst>
              <a:gd name="connsiteX0" fmla="*/ 6160697 w 6160697"/>
              <a:gd name="connsiteY0" fmla="*/ 0 h 5636676"/>
              <a:gd name="connsiteX1" fmla="*/ 6160697 w 6160697"/>
              <a:gd name="connsiteY1" fmla="*/ 5241536 h 5636676"/>
              <a:gd name="connsiteX2" fmla="*/ 6156554 w 6160697"/>
              <a:gd name="connsiteY2" fmla="*/ 5242381 h 5636676"/>
              <a:gd name="connsiteX3" fmla="*/ 6152471 w 6160697"/>
              <a:gd name="connsiteY3" fmla="*/ 5238376 h 5636676"/>
              <a:gd name="connsiteX4" fmla="*/ 6139063 w 6160697"/>
              <a:gd name="connsiteY4" fmla="*/ 5237646 h 5636676"/>
              <a:gd name="connsiteX5" fmla="*/ 6124768 w 6160697"/>
              <a:gd name="connsiteY5" fmla="*/ 5241915 h 5636676"/>
              <a:gd name="connsiteX6" fmla="*/ 6058950 w 6160697"/>
              <a:gd name="connsiteY6" fmla="*/ 5267176 h 5636676"/>
              <a:gd name="connsiteX7" fmla="*/ 6018366 w 6160697"/>
              <a:gd name="connsiteY7" fmla="*/ 5279454 h 5636676"/>
              <a:gd name="connsiteX8" fmla="*/ 6001056 w 6160697"/>
              <a:gd name="connsiteY8" fmla="*/ 5279669 h 5636676"/>
              <a:gd name="connsiteX9" fmla="*/ 5978158 w 6160697"/>
              <a:gd name="connsiteY9" fmla="*/ 5282958 h 5636676"/>
              <a:gd name="connsiteX10" fmla="*/ 5851521 w 6160697"/>
              <a:gd name="connsiteY10" fmla="*/ 5320165 h 5636676"/>
              <a:gd name="connsiteX11" fmla="*/ 5846811 w 6160697"/>
              <a:gd name="connsiteY11" fmla="*/ 5317803 h 5636676"/>
              <a:gd name="connsiteX12" fmla="*/ 5821445 w 6160697"/>
              <a:gd name="connsiteY12" fmla="*/ 5326257 h 5636676"/>
              <a:gd name="connsiteX13" fmla="*/ 5742484 w 6160697"/>
              <a:gd name="connsiteY13" fmla="*/ 5378748 h 5636676"/>
              <a:gd name="connsiteX14" fmla="*/ 5692638 w 6160697"/>
              <a:gd name="connsiteY14" fmla="*/ 5394640 h 5636676"/>
              <a:gd name="connsiteX15" fmla="*/ 5673352 w 6160697"/>
              <a:gd name="connsiteY15" fmla="*/ 5396590 h 5636676"/>
              <a:gd name="connsiteX16" fmla="*/ 5641138 w 6160697"/>
              <a:gd name="connsiteY16" fmla="*/ 5400089 h 5636676"/>
              <a:gd name="connsiteX17" fmla="*/ 5613130 w 6160697"/>
              <a:gd name="connsiteY17" fmla="*/ 5393622 h 5636676"/>
              <a:gd name="connsiteX18" fmla="*/ 5587752 w 6160697"/>
              <a:gd name="connsiteY18" fmla="*/ 5400147 h 5636676"/>
              <a:gd name="connsiteX19" fmla="*/ 5586939 w 6160697"/>
              <a:gd name="connsiteY19" fmla="*/ 5413409 h 5636676"/>
              <a:gd name="connsiteX20" fmla="*/ 5558140 w 6160697"/>
              <a:gd name="connsiteY20" fmla="*/ 5416576 h 5636676"/>
              <a:gd name="connsiteX21" fmla="*/ 5513898 w 6160697"/>
              <a:gd name="connsiteY21" fmla="*/ 5420092 h 5636676"/>
              <a:gd name="connsiteX22" fmla="*/ 5507892 w 6160697"/>
              <a:gd name="connsiteY22" fmla="*/ 5423953 h 5636676"/>
              <a:gd name="connsiteX23" fmla="*/ 5499230 w 6160697"/>
              <a:gd name="connsiteY23" fmla="*/ 5414956 h 5636676"/>
              <a:gd name="connsiteX24" fmla="*/ 5482057 w 6160697"/>
              <a:gd name="connsiteY24" fmla="*/ 5411363 h 5636676"/>
              <a:gd name="connsiteX25" fmla="*/ 5408816 w 6160697"/>
              <a:gd name="connsiteY25" fmla="*/ 5415847 h 5636676"/>
              <a:gd name="connsiteX26" fmla="*/ 5395738 w 6160697"/>
              <a:gd name="connsiteY26" fmla="*/ 5413749 h 5636676"/>
              <a:gd name="connsiteX27" fmla="*/ 5380156 w 6160697"/>
              <a:gd name="connsiteY27" fmla="*/ 5419870 h 5636676"/>
              <a:gd name="connsiteX28" fmla="*/ 5347114 w 6160697"/>
              <a:gd name="connsiteY28" fmla="*/ 5429171 h 5636676"/>
              <a:gd name="connsiteX29" fmla="*/ 5326101 w 6160697"/>
              <a:gd name="connsiteY29" fmla="*/ 5440792 h 5636676"/>
              <a:gd name="connsiteX30" fmla="*/ 5320104 w 6160697"/>
              <a:gd name="connsiteY30" fmla="*/ 5435870 h 5636676"/>
              <a:gd name="connsiteX31" fmla="*/ 5306571 w 6160697"/>
              <a:gd name="connsiteY31" fmla="*/ 5434305 h 5636676"/>
              <a:gd name="connsiteX32" fmla="*/ 5250731 w 6160697"/>
              <a:gd name="connsiteY32" fmla="*/ 5442441 h 5636676"/>
              <a:gd name="connsiteX33" fmla="*/ 5240489 w 6160697"/>
              <a:gd name="connsiteY33" fmla="*/ 5441726 h 5636676"/>
              <a:gd name="connsiteX34" fmla="*/ 5229095 w 6160697"/>
              <a:gd name="connsiteY34" fmla="*/ 5447321 h 5636676"/>
              <a:gd name="connsiteX35" fmla="*/ 5162669 w 6160697"/>
              <a:gd name="connsiteY35" fmla="*/ 5481008 h 5636676"/>
              <a:gd name="connsiteX36" fmla="*/ 5161945 w 6160697"/>
              <a:gd name="connsiteY36" fmla="*/ 5484428 h 5636676"/>
              <a:gd name="connsiteX37" fmla="*/ 5141192 w 6160697"/>
              <a:gd name="connsiteY37" fmla="*/ 5487094 h 5636676"/>
              <a:gd name="connsiteX38" fmla="*/ 5135796 w 6160697"/>
              <a:gd name="connsiteY38" fmla="*/ 5493398 h 5636676"/>
              <a:gd name="connsiteX39" fmla="*/ 5125146 w 6160697"/>
              <a:gd name="connsiteY39" fmla="*/ 5495481 h 5636676"/>
              <a:gd name="connsiteX40" fmla="*/ 5048259 w 6160697"/>
              <a:gd name="connsiteY40" fmla="*/ 5518646 h 5636676"/>
              <a:gd name="connsiteX41" fmla="*/ 5034800 w 6160697"/>
              <a:gd name="connsiteY41" fmla="*/ 5519818 h 5636676"/>
              <a:gd name="connsiteX42" fmla="*/ 5021494 w 6160697"/>
              <a:gd name="connsiteY42" fmla="*/ 5533940 h 5636676"/>
              <a:gd name="connsiteX43" fmla="*/ 4969420 w 6160697"/>
              <a:gd name="connsiteY43" fmla="*/ 5539580 h 5636676"/>
              <a:gd name="connsiteX44" fmla="*/ 4951997 w 6160697"/>
              <a:gd name="connsiteY44" fmla="*/ 5540998 h 5636676"/>
              <a:gd name="connsiteX45" fmla="*/ 4944222 w 6160697"/>
              <a:gd name="connsiteY45" fmla="*/ 5542061 h 5636676"/>
              <a:gd name="connsiteX46" fmla="*/ 4945476 w 6160697"/>
              <a:gd name="connsiteY46" fmla="*/ 5548837 h 5636676"/>
              <a:gd name="connsiteX47" fmla="*/ 4924708 w 6160697"/>
              <a:gd name="connsiteY47" fmla="*/ 5553963 h 5636676"/>
              <a:gd name="connsiteX48" fmla="*/ 4900123 w 6160697"/>
              <a:gd name="connsiteY48" fmla="*/ 5574141 h 5636676"/>
              <a:gd name="connsiteX49" fmla="*/ 4878805 w 6160697"/>
              <a:gd name="connsiteY49" fmla="*/ 5589711 h 5636676"/>
              <a:gd name="connsiteX50" fmla="*/ 4862889 w 6160697"/>
              <a:gd name="connsiteY50" fmla="*/ 5590274 h 5636676"/>
              <a:gd name="connsiteX51" fmla="*/ 4787099 w 6160697"/>
              <a:gd name="connsiteY51" fmla="*/ 5601127 h 5636676"/>
              <a:gd name="connsiteX52" fmla="*/ 4767539 w 6160697"/>
              <a:gd name="connsiteY52" fmla="*/ 5604712 h 5636676"/>
              <a:gd name="connsiteX53" fmla="*/ 4715397 w 6160697"/>
              <a:gd name="connsiteY53" fmla="*/ 5606905 h 5636676"/>
              <a:gd name="connsiteX54" fmla="*/ 4594975 w 6160697"/>
              <a:gd name="connsiteY54" fmla="*/ 5611694 h 5636676"/>
              <a:gd name="connsiteX55" fmla="*/ 4592519 w 6160697"/>
              <a:gd name="connsiteY55" fmla="*/ 5614677 h 5636676"/>
              <a:gd name="connsiteX56" fmla="*/ 4582609 w 6160697"/>
              <a:gd name="connsiteY56" fmla="*/ 5615529 h 5636676"/>
              <a:gd name="connsiteX57" fmla="*/ 4580200 w 6160697"/>
              <a:gd name="connsiteY57" fmla="*/ 5616290 h 5636676"/>
              <a:gd name="connsiteX58" fmla="*/ 4566161 w 6160697"/>
              <a:gd name="connsiteY58" fmla="*/ 5620121 h 5636676"/>
              <a:gd name="connsiteX59" fmla="*/ 4530539 w 6160697"/>
              <a:gd name="connsiteY59" fmla="*/ 5615013 h 5636676"/>
              <a:gd name="connsiteX60" fmla="*/ 4491359 w 6160697"/>
              <a:gd name="connsiteY60" fmla="*/ 5619658 h 5636676"/>
              <a:gd name="connsiteX61" fmla="*/ 4372063 w 6160697"/>
              <a:gd name="connsiteY61" fmla="*/ 5620213 h 5636676"/>
              <a:gd name="connsiteX62" fmla="*/ 4261863 w 6160697"/>
              <a:gd name="connsiteY62" fmla="*/ 5623713 h 5636676"/>
              <a:gd name="connsiteX63" fmla="*/ 4213285 w 6160697"/>
              <a:gd name="connsiteY63" fmla="*/ 5622917 h 5636676"/>
              <a:gd name="connsiteX64" fmla="*/ 4173936 w 6160697"/>
              <a:gd name="connsiteY64" fmla="*/ 5622049 h 5636676"/>
              <a:gd name="connsiteX65" fmla="*/ 4175584 w 6160697"/>
              <a:gd name="connsiteY65" fmla="*/ 5630149 h 5636676"/>
              <a:gd name="connsiteX66" fmla="*/ 4152035 w 6160697"/>
              <a:gd name="connsiteY66" fmla="*/ 5636676 h 5636676"/>
              <a:gd name="connsiteX67" fmla="*/ 4121051 w 6160697"/>
              <a:gd name="connsiteY67" fmla="*/ 5621835 h 5636676"/>
              <a:gd name="connsiteX68" fmla="*/ 4103457 w 6160697"/>
              <a:gd name="connsiteY68" fmla="*/ 5621974 h 5636676"/>
              <a:gd name="connsiteX69" fmla="*/ 4072592 w 6160697"/>
              <a:gd name="connsiteY69" fmla="*/ 5627101 h 5636676"/>
              <a:gd name="connsiteX70" fmla="*/ 4062311 w 6160697"/>
              <a:gd name="connsiteY70" fmla="*/ 5629472 h 5636676"/>
              <a:gd name="connsiteX71" fmla="*/ 3985093 w 6160697"/>
              <a:gd name="connsiteY71" fmla="*/ 5613011 h 5636676"/>
              <a:gd name="connsiteX72" fmla="*/ 3977564 w 6160697"/>
              <a:gd name="connsiteY72" fmla="*/ 5606406 h 5636676"/>
              <a:gd name="connsiteX73" fmla="*/ 3938843 w 6160697"/>
              <a:gd name="connsiteY73" fmla="*/ 5603534 h 5636676"/>
              <a:gd name="connsiteX74" fmla="*/ 3934439 w 6160697"/>
              <a:gd name="connsiteY74" fmla="*/ 5605287 h 5636676"/>
              <a:gd name="connsiteX75" fmla="*/ 3902350 w 6160697"/>
              <a:gd name="connsiteY75" fmla="*/ 5595175 h 5636676"/>
              <a:gd name="connsiteX76" fmla="*/ 3773677 w 6160697"/>
              <a:gd name="connsiteY76" fmla="*/ 5577344 h 5636676"/>
              <a:gd name="connsiteX77" fmla="*/ 3526259 w 6160697"/>
              <a:gd name="connsiteY77" fmla="*/ 5567985 h 5636676"/>
              <a:gd name="connsiteX78" fmla="*/ 3268592 w 6160697"/>
              <a:gd name="connsiteY78" fmla="*/ 5541271 h 5636676"/>
              <a:gd name="connsiteX79" fmla="*/ 3024274 w 6160697"/>
              <a:gd name="connsiteY79" fmla="*/ 5551613 h 5636676"/>
              <a:gd name="connsiteX80" fmla="*/ 2580376 w 6160697"/>
              <a:gd name="connsiteY80" fmla="*/ 5523020 h 5636676"/>
              <a:gd name="connsiteX81" fmla="*/ 2428086 w 6160697"/>
              <a:gd name="connsiteY81" fmla="*/ 5520461 h 5636676"/>
              <a:gd name="connsiteX82" fmla="*/ 2326052 w 6160697"/>
              <a:gd name="connsiteY82" fmla="*/ 5519493 h 5636676"/>
              <a:gd name="connsiteX83" fmla="*/ 2318979 w 6160697"/>
              <a:gd name="connsiteY83" fmla="*/ 5522207 h 5636676"/>
              <a:gd name="connsiteX84" fmla="*/ 2290482 w 6160697"/>
              <a:gd name="connsiteY84" fmla="*/ 5523810 h 5636676"/>
              <a:gd name="connsiteX85" fmla="*/ 2282680 w 6160697"/>
              <a:gd name="connsiteY85" fmla="*/ 5535840 h 5636676"/>
              <a:gd name="connsiteX86" fmla="*/ 2187437 w 6160697"/>
              <a:gd name="connsiteY86" fmla="*/ 5546268 h 5636676"/>
              <a:gd name="connsiteX87" fmla="*/ 1958211 w 6160697"/>
              <a:gd name="connsiteY87" fmla="*/ 5550992 h 5636676"/>
              <a:gd name="connsiteX88" fmla="*/ 1788574 w 6160697"/>
              <a:gd name="connsiteY88" fmla="*/ 5530833 h 5636676"/>
              <a:gd name="connsiteX89" fmla="*/ 1770257 w 6160697"/>
              <a:gd name="connsiteY89" fmla="*/ 5530964 h 5636676"/>
              <a:gd name="connsiteX90" fmla="*/ 1747724 w 6160697"/>
              <a:gd name="connsiteY90" fmla="*/ 5529296 h 5636676"/>
              <a:gd name="connsiteX91" fmla="*/ 1712794 w 6160697"/>
              <a:gd name="connsiteY91" fmla="*/ 5535788 h 5636676"/>
              <a:gd name="connsiteX92" fmla="*/ 1693854 w 6160697"/>
              <a:gd name="connsiteY92" fmla="*/ 5545452 h 5636676"/>
              <a:gd name="connsiteX93" fmla="*/ 1687546 w 6160697"/>
              <a:gd name="connsiteY93" fmla="*/ 5544521 h 5636676"/>
              <a:gd name="connsiteX94" fmla="*/ 1687194 w 6160697"/>
              <a:gd name="connsiteY94" fmla="*/ 5541192 h 5636676"/>
              <a:gd name="connsiteX95" fmla="*/ 1629583 w 6160697"/>
              <a:gd name="connsiteY95" fmla="*/ 5530061 h 5636676"/>
              <a:gd name="connsiteX96" fmla="*/ 1553336 w 6160697"/>
              <a:gd name="connsiteY96" fmla="*/ 5487310 h 5636676"/>
              <a:gd name="connsiteX97" fmla="*/ 1465077 w 6160697"/>
              <a:gd name="connsiteY97" fmla="*/ 5478284 h 5636676"/>
              <a:gd name="connsiteX98" fmla="*/ 1429630 w 6160697"/>
              <a:gd name="connsiteY98" fmla="*/ 5463320 h 5636676"/>
              <a:gd name="connsiteX99" fmla="*/ 1391291 w 6160697"/>
              <a:gd name="connsiteY99" fmla="*/ 5464846 h 5636676"/>
              <a:gd name="connsiteX100" fmla="*/ 1380007 w 6160697"/>
              <a:gd name="connsiteY100" fmla="*/ 5455970 h 5636676"/>
              <a:gd name="connsiteX101" fmla="*/ 1378141 w 6160697"/>
              <a:gd name="connsiteY101" fmla="*/ 5454279 h 5636676"/>
              <a:gd name="connsiteX102" fmla="*/ 1368962 w 6160697"/>
              <a:gd name="connsiteY102" fmla="*/ 5451018 h 5636676"/>
              <a:gd name="connsiteX103" fmla="*/ 1368505 w 6160697"/>
              <a:gd name="connsiteY103" fmla="*/ 5445712 h 5636676"/>
              <a:gd name="connsiteX104" fmla="*/ 1356218 w 6160697"/>
              <a:gd name="connsiteY104" fmla="*/ 5437660 h 5636676"/>
              <a:gd name="connsiteX105" fmla="*/ 1338733 w 6160697"/>
              <a:gd name="connsiteY105" fmla="*/ 5432883 h 5636676"/>
              <a:gd name="connsiteX106" fmla="*/ 1253342 w 6160697"/>
              <a:gd name="connsiteY106" fmla="*/ 5415104 h 5636676"/>
              <a:gd name="connsiteX107" fmla="*/ 1203557 w 6160697"/>
              <a:gd name="connsiteY107" fmla="*/ 5401656 h 5636676"/>
              <a:gd name="connsiteX108" fmla="*/ 1186689 w 6160697"/>
              <a:gd name="connsiteY108" fmla="*/ 5392134 h 5636676"/>
              <a:gd name="connsiteX109" fmla="*/ 1161759 w 6160697"/>
              <a:gd name="connsiteY109" fmla="*/ 5381804 h 5636676"/>
              <a:gd name="connsiteX110" fmla="*/ 1119345 w 6160697"/>
              <a:gd name="connsiteY110" fmla="*/ 5360154 h 5636676"/>
              <a:gd name="connsiteX111" fmla="*/ 1095256 w 6160697"/>
              <a:gd name="connsiteY111" fmla="*/ 5353950 h 5636676"/>
              <a:gd name="connsiteX112" fmla="*/ 1058773 w 6160697"/>
              <a:gd name="connsiteY112" fmla="*/ 5341289 h 5636676"/>
              <a:gd name="connsiteX113" fmla="*/ 1048153 w 6160697"/>
              <a:gd name="connsiteY113" fmla="*/ 5339154 h 5636676"/>
              <a:gd name="connsiteX114" fmla="*/ 1043881 w 6160697"/>
              <a:gd name="connsiteY114" fmla="*/ 5338518 h 5636676"/>
              <a:gd name="connsiteX115" fmla="*/ 1007373 w 6160697"/>
              <a:gd name="connsiteY115" fmla="*/ 5339007 h 5636676"/>
              <a:gd name="connsiteX116" fmla="*/ 1004885 w 6160697"/>
              <a:gd name="connsiteY116" fmla="*/ 5334591 h 5636676"/>
              <a:gd name="connsiteX117" fmla="*/ 994709 w 6160697"/>
              <a:gd name="connsiteY117" fmla="*/ 5328566 h 5636676"/>
              <a:gd name="connsiteX118" fmla="*/ 984399 w 6160697"/>
              <a:gd name="connsiteY118" fmla="*/ 5331183 h 5636676"/>
              <a:gd name="connsiteX119" fmla="*/ 964158 w 6160697"/>
              <a:gd name="connsiteY119" fmla="*/ 5330044 h 5636676"/>
              <a:gd name="connsiteX120" fmla="*/ 958888 w 6160697"/>
              <a:gd name="connsiteY120" fmla="*/ 5328278 h 5636676"/>
              <a:gd name="connsiteX121" fmla="*/ 940162 w 6160697"/>
              <a:gd name="connsiteY121" fmla="*/ 5341965 h 5636676"/>
              <a:gd name="connsiteX122" fmla="*/ 907763 w 6160697"/>
              <a:gd name="connsiteY122" fmla="*/ 5329404 h 5636676"/>
              <a:gd name="connsiteX123" fmla="*/ 872950 w 6160697"/>
              <a:gd name="connsiteY123" fmla="*/ 5324938 h 5636676"/>
              <a:gd name="connsiteX124" fmla="*/ 862283 w 6160697"/>
              <a:gd name="connsiteY124" fmla="*/ 5327617 h 5636676"/>
              <a:gd name="connsiteX125" fmla="*/ 798257 w 6160697"/>
              <a:gd name="connsiteY125" fmla="*/ 5334973 h 5636676"/>
              <a:gd name="connsiteX126" fmla="*/ 778474 w 6160697"/>
              <a:gd name="connsiteY126" fmla="*/ 5326083 h 5636676"/>
              <a:gd name="connsiteX127" fmla="*/ 763422 w 6160697"/>
              <a:gd name="connsiteY127" fmla="*/ 5321440 h 5636676"/>
              <a:gd name="connsiteX128" fmla="*/ 760604 w 6160697"/>
              <a:gd name="connsiteY128" fmla="*/ 5316482 h 5636676"/>
              <a:gd name="connsiteX129" fmla="*/ 750603 w 6160697"/>
              <a:gd name="connsiteY129" fmla="*/ 5315646 h 5636676"/>
              <a:gd name="connsiteX130" fmla="*/ 748101 w 6160697"/>
              <a:gd name="connsiteY130" fmla="*/ 5314492 h 5636676"/>
              <a:gd name="connsiteX131" fmla="*/ 733610 w 6160697"/>
              <a:gd name="connsiteY131" fmla="*/ 5308812 h 5636676"/>
              <a:gd name="connsiteX132" fmla="*/ 698671 w 6160697"/>
              <a:gd name="connsiteY132" fmla="*/ 5319789 h 5636676"/>
              <a:gd name="connsiteX133" fmla="*/ 658974 w 6160697"/>
              <a:gd name="connsiteY133" fmla="*/ 5314289 h 5636676"/>
              <a:gd name="connsiteX134" fmla="*/ 547411 w 6160697"/>
              <a:gd name="connsiteY134" fmla="*/ 5323081 h 5636676"/>
              <a:gd name="connsiteX135" fmla="*/ 420170 w 6160697"/>
              <a:gd name="connsiteY135" fmla="*/ 5302565 h 5636676"/>
              <a:gd name="connsiteX136" fmla="*/ 320690 w 6160697"/>
              <a:gd name="connsiteY136" fmla="*/ 5332193 h 5636676"/>
              <a:gd name="connsiteX137" fmla="*/ 257958 w 6160697"/>
              <a:gd name="connsiteY137" fmla="*/ 5340954 h 5636676"/>
              <a:gd name="connsiteX138" fmla="*/ 184890 w 6160697"/>
              <a:gd name="connsiteY138" fmla="*/ 5339091 h 5636676"/>
              <a:gd name="connsiteX139" fmla="*/ 183331 w 6160697"/>
              <a:gd name="connsiteY139" fmla="*/ 5338348 h 5636676"/>
              <a:gd name="connsiteX140" fmla="*/ 169782 w 6160697"/>
              <a:gd name="connsiteY140" fmla="*/ 5339269 h 5636676"/>
              <a:gd name="connsiteX141" fmla="*/ 167187 w 6160697"/>
              <a:gd name="connsiteY141" fmla="*/ 5341914 h 5636676"/>
              <a:gd name="connsiteX142" fmla="*/ 140235 w 6160697"/>
              <a:gd name="connsiteY142" fmla="*/ 5348128 h 5636676"/>
              <a:gd name="connsiteX143" fmla="*/ 109349 w 6160697"/>
              <a:gd name="connsiteY143" fmla="*/ 5351347 h 5636676"/>
              <a:gd name="connsiteX144" fmla="*/ 108834 w 6160697"/>
              <a:gd name="connsiteY144" fmla="*/ 5350486 h 5636676"/>
              <a:gd name="connsiteX145" fmla="*/ 84990 w 6160697"/>
              <a:gd name="connsiteY145" fmla="*/ 5344389 h 5636676"/>
              <a:gd name="connsiteX146" fmla="*/ 47411 w 6160697"/>
              <a:gd name="connsiteY146" fmla="*/ 5325453 h 5636676"/>
              <a:gd name="connsiteX147" fmla="*/ 18970 w 6160697"/>
              <a:gd name="connsiteY147" fmla="*/ 5329785 h 5636676"/>
              <a:gd name="connsiteX148" fmla="*/ 13158 w 6160697"/>
              <a:gd name="connsiteY148" fmla="*/ 5330156 h 5636676"/>
              <a:gd name="connsiteX149" fmla="*/ 13003 w 6160697"/>
              <a:gd name="connsiteY149" fmla="*/ 5329958 h 5636676"/>
              <a:gd name="connsiteX150" fmla="*/ 6798 w 6160697"/>
              <a:gd name="connsiteY150" fmla="*/ 5329941 h 5636676"/>
              <a:gd name="connsiteX151" fmla="*/ 2557 w 6160697"/>
              <a:gd name="connsiteY151" fmla="*/ 5330836 h 5636676"/>
              <a:gd name="connsiteX152" fmla="*/ 0 w 6160697"/>
              <a:gd name="connsiteY152" fmla="*/ 5330999 h 5636676"/>
              <a:gd name="connsiteX153" fmla="*/ 0 w 6160697"/>
              <a:gd name="connsiteY153" fmla="*/ 6095 h 5636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Lst>
            <a:rect l="l" t="t" r="r" b="b"/>
            <a:pathLst>
              <a:path w="6160697" h="5636676">
                <a:moveTo>
                  <a:pt x="6160697" y="0"/>
                </a:moveTo>
                <a:lnTo>
                  <a:pt x="6160697" y="5241536"/>
                </a:lnTo>
                <a:lnTo>
                  <a:pt x="6156554" y="5242381"/>
                </a:lnTo>
                <a:lnTo>
                  <a:pt x="6152471" y="5238376"/>
                </a:lnTo>
                <a:lnTo>
                  <a:pt x="6139063" y="5237646"/>
                </a:lnTo>
                <a:cubicBezTo>
                  <a:pt x="6134322" y="5238062"/>
                  <a:pt x="6129550" y="5239318"/>
                  <a:pt x="6124768" y="5241915"/>
                </a:cubicBezTo>
                <a:cubicBezTo>
                  <a:pt x="6112241" y="5258189"/>
                  <a:pt x="6073916" y="5246037"/>
                  <a:pt x="6058950" y="5267176"/>
                </a:cubicBezTo>
                <a:cubicBezTo>
                  <a:pt x="6052501" y="5273412"/>
                  <a:pt x="6026754" y="5283311"/>
                  <a:pt x="6018366" y="5279454"/>
                </a:cubicBezTo>
                <a:cubicBezTo>
                  <a:pt x="6012273" y="5280338"/>
                  <a:pt x="6007326" y="5284888"/>
                  <a:pt x="6001056" y="5279669"/>
                </a:cubicBezTo>
                <a:cubicBezTo>
                  <a:pt x="5992407" y="5273826"/>
                  <a:pt x="5980924" y="5292840"/>
                  <a:pt x="5978158" y="5282958"/>
                </a:cubicBezTo>
                <a:cubicBezTo>
                  <a:pt x="5953235" y="5289707"/>
                  <a:pt x="5873412" y="5314356"/>
                  <a:pt x="5851521" y="5320165"/>
                </a:cubicBezTo>
                <a:cubicBezTo>
                  <a:pt x="5850093" y="5319197"/>
                  <a:pt x="5848504" y="5318401"/>
                  <a:pt x="5846811" y="5317803"/>
                </a:cubicBezTo>
                <a:cubicBezTo>
                  <a:pt x="5836955" y="5314327"/>
                  <a:pt x="5825596" y="5318112"/>
                  <a:pt x="5821445" y="5326257"/>
                </a:cubicBezTo>
                <a:cubicBezTo>
                  <a:pt x="5797750" y="5355654"/>
                  <a:pt x="5768199" y="5365302"/>
                  <a:pt x="5742484" y="5378748"/>
                </a:cubicBezTo>
                <a:cubicBezTo>
                  <a:pt x="5712463" y="5391933"/>
                  <a:pt x="5723511" y="5363738"/>
                  <a:pt x="5692638" y="5394640"/>
                </a:cubicBezTo>
                <a:cubicBezTo>
                  <a:pt x="5685162" y="5388839"/>
                  <a:pt x="5680078" y="5390215"/>
                  <a:pt x="5673352" y="5396590"/>
                </a:cubicBezTo>
                <a:cubicBezTo>
                  <a:pt x="5658519" y="5402454"/>
                  <a:pt x="5651424" y="5383775"/>
                  <a:pt x="5641138" y="5400089"/>
                </a:cubicBezTo>
                <a:cubicBezTo>
                  <a:pt x="5639436" y="5389318"/>
                  <a:pt x="5610760" y="5406260"/>
                  <a:pt x="5613130" y="5393622"/>
                </a:cubicBezTo>
                <a:cubicBezTo>
                  <a:pt x="5599247" y="5388102"/>
                  <a:pt x="5601035" y="5404523"/>
                  <a:pt x="5587752" y="5400147"/>
                </a:cubicBezTo>
                <a:cubicBezTo>
                  <a:pt x="5575908" y="5402167"/>
                  <a:pt x="5598814" y="5408442"/>
                  <a:pt x="5586939" y="5413409"/>
                </a:cubicBezTo>
                <a:cubicBezTo>
                  <a:pt x="5571739" y="5417659"/>
                  <a:pt x="5579895" y="5435655"/>
                  <a:pt x="5558140" y="5416576"/>
                </a:cubicBezTo>
                <a:cubicBezTo>
                  <a:pt x="5545125" y="5427439"/>
                  <a:pt x="5537467" y="5418132"/>
                  <a:pt x="5513898" y="5420092"/>
                </a:cubicBezTo>
                <a:lnTo>
                  <a:pt x="5507892" y="5423953"/>
                </a:lnTo>
                <a:lnTo>
                  <a:pt x="5499230" y="5414956"/>
                </a:lnTo>
                <a:cubicBezTo>
                  <a:pt x="5494522" y="5411441"/>
                  <a:pt x="5489041" y="5409502"/>
                  <a:pt x="5482057" y="5411363"/>
                </a:cubicBezTo>
                <a:cubicBezTo>
                  <a:pt x="5441582" y="5440334"/>
                  <a:pt x="5478175" y="5394237"/>
                  <a:pt x="5408816" y="5415847"/>
                </a:cubicBezTo>
                <a:cubicBezTo>
                  <a:pt x="5405733" y="5419916"/>
                  <a:pt x="5396114" y="5418376"/>
                  <a:pt x="5395738" y="5413749"/>
                </a:cubicBezTo>
                <a:cubicBezTo>
                  <a:pt x="5391612" y="5416050"/>
                  <a:pt x="5383259" y="5426773"/>
                  <a:pt x="5380156" y="5419870"/>
                </a:cubicBezTo>
                <a:cubicBezTo>
                  <a:pt x="5368670" y="5421761"/>
                  <a:pt x="5357569" y="5424896"/>
                  <a:pt x="5347114" y="5429171"/>
                </a:cubicBezTo>
                <a:lnTo>
                  <a:pt x="5326101" y="5440792"/>
                </a:lnTo>
                <a:lnTo>
                  <a:pt x="5320104" y="5435870"/>
                </a:lnTo>
                <a:cubicBezTo>
                  <a:pt x="5316154" y="5433548"/>
                  <a:pt x="5311762" y="5432457"/>
                  <a:pt x="5306571" y="5434305"/>
                </a:cubicBezTo>
                <a:cubicBezTo>
                  <a:pt x="5278222" y="5458611"/>
                  <a:pt x="5301967" y="5421751"/>
                  <a:pt x="5250731" y="5442441"/>
                </a:cubicBezTo>
                <a:cubicBezTo>
                  <a:pt x="5248752" y="5445684"/>
                  <a:pt x="5241215" y="5445162"/>
                  <a:pt x="5240489" y="5441726"/>
                </a:cubicBezTo>
                <a:cubicBezTo>
                  <a:pt x="5237534" y="5443716"/>
                  <a:pt x="5232136" y="5452280"/>
                  <a:pt x="5229095" y="5447321"/>
                </a:cubicBezTo>
                <a:cubicBezTo>
                  <a:pt x="5216125" y="5453868"/>
                  <a:pt x="5173861" y="5474823"/>
                  <a:pt x="5162669" y="5481008"/>
                </a:cubicBezTo>
                <a:lnTo>
                  <a:pt x="5161945" y="5484428"/>
                </a:lnTo>
                <a:cubicBezTo>
                  <a:pt x="5158366" y="5485443"/>
                  <a:pt x="5145550" y="5485600"/>
                  <a:pt x="5141192" y="5487094"/>
                </a:cubicBezTo>
                <a:lnTo>
                  <a:pt x="5135796" y="5493398"/>
                </a:lnTo>
                <a:lnTo>
                  <a:pt x="5125146" y="5495481"/>
                </a:lnTo>
                <a:lnTo>
                  <a:pt x="5048259" y="5518646"/>
                </a:lnTo>
                <a:lnTo>
                  <a:pt x="5034800" y="5519818"/>
                </a:lnTo>
                <a:cubicBezTo>
                  <a:pt x="5028813" y="5522097"/>
                  <a:pt x="5024166" y="5526423"/>
                  <a:pt x="5021494" y="5533940"/>
                </a:cubicBezTo>
                <a:cubicBezTo>
                  <a:pt x="5010597" y="5537234"/>
                  <a:pt x="4980226" y="5537766"/>
                  <a:pt x="4969420" y="5539580"/>
                </a:cubicBezTo>
                <a:lnTo>
                  <a:pt x="4951997" y="5540998"/>
                </a:lnTo>
                <a:lnTo>
                  <a:pt x="4944222" y="5542061"/>
                </a:lnTo>
                <a:lnTo>
                  <a:pt x="4945476" y="5548837"/>
                </a:lnTo>
                <a:lnTo>
                  <a:pt x="4924708" y="5553963"/>
                </a:lnTo>
                <a:cubicBezTo>
                  <a:pt x="4918349" y="5557956"/>
                  <a:pt x="4909767" y="5565846"/>
                  <a:pt x="4900123" y="5574141"/>
                </a:cubicBezTo>
                <a:lnTo>
                  <a:pt x="4878805" y="5589711"/>
                </a:lnTo>
                <a:lnTo>
                  <a:pt x="4862889" y="5590274"/>
                </a:lnTo>
                <a:cubicBezTo>
                  <a:pt x="4839384" y="5593189"/>
                  <a:pt x="4802990" y="5598721"/>
                  <a:pt x="4787099" y="5601127"/>
                </a:cubicBezTo>
                <a:cubicBezTo>
                  <a:pt x="4782839" y="5605219"/>
                  <a:pt x="4774855" y="5603876"/>
                  <a:pt x="4767539" y="5604712"/>
                </a:cubicBezTo>
                <a:cubicBezTo>
                  <a:pt x="4760169" y="5608536"/>
                  <a:pt x="4725967" y="5608816"/>
                  <a:pt x="4715397" y="5606905"/>
                </a:cubicBezTo>
                <a:lnTo>
                  <a:pt x="4594975" y="5611694"/>
                </a:lnTo>
                <a:lnTo>
                  <a:pt x="4592519" y="5614677"/>
                </a:lnTo>
                <a:lnTo>
                  <a:pt x="4582609" y="5615529"/>
                </a:lnTo>
                <a:lnTo>
                  <a:pt x="4580200" y="5616290"/>
                </a:lnTo>
                <a:cubicBezTo>
                  <a:pt x="4575607" y="5617756"/>
                  <a:pt x="4571009" y="5619123"/>
                  <a:pt x="4566161" y="5620121"/>
                </a:cubicBezTo>
                <a:cubicBezTo>
                  <a:pt x="4563091" y="5607487"/>
                  <a:pt x="4524419" y="5626532"/>
                  <a:pt x="4530539" y="5615013"/>
                </a:cubicBezTo>
                <a:cubicBezTo>
                  <a:pt x="4503368" y="5618303"/>
                  <a:pt x="4516321" y="5606477"/>
                  <a:pt x="4491359" y="5619658"/>
                </a:cubicBezTo>
                <a:cubicBezTo>
                  <a:pt x="4442184" y="5616385"/>
                  <a:pt x="4416402" y="5629757"/>
                  <a:pt x="4372063" y="5620213"/>
                </a:cubicBezTo>
                <a:cubicBezTo>
                  <a:pt x="4380670" y="5625116"/>
                  <a:pt x="4276183" y="5624626"/>
                  <a:pt x="4261863" y="5623713"/>
                </a:cubicBezTo>
                <a:lnTo>
                  <a:pt x="4213285" y="5622917"/>
                </a:lnTo>
                <a:lnTo>
                  <a:pt x="4173936" y="5622049"/>
                </a:lnTo>
                <a:lnTo>
                  <a:pt x="4175584" y="5630149"/>
                </a:lnTo>
                <a:cubicBezTo>
                  <a:pt x="4164064" y="5629512"/>
                  <a:pt x="4157026" y="5632266"/>
                  <a:pt x="4152035" y="5636676"/>
                </a:cubicBezTo>
                <a:lnTo>
                  <a:pt x="4121051" y="5621835"/>
                </a:lnTo>
                <a:lnTo>
                  <a:pt x="4103457" y="5621974"/>
                </a:lnTo>
                <a:lnTo>
                  <a:pt x="4072592" y="5627101"/>
                </a:lnTo>
                <a:lnTo>
                  <a:pt x="4062311" y="5629472"/>
                </a:lnTo>
                <a:lnTo>
                  <a:pt x="3985093" y="5613011"/>
                </a:lnTo>
                <a:lnTo>
                  <a:pt x="3977564" y="5606406"/>
                </a:lnTo>
                <a:cubicBezTo>
                  <a:pt x="3969488" y="5602339"/>
                  <a:pt x="3957995" y="5600457"/>
                  <a:pt x="3938843" y="5603534"/>
                </a:cubicBezTo>
                <a:lnTo>
                  <a:pt x="3934439" y="5605287"/>
                </a:lnTo>
                <a:lnTo>
                  <a:pt x="3902350" y="5595175"/>
                </a:lnTo>
                <a:cubicBezTo>
                  <a:pt x="3891994" y="5590573"/>
                  <a:pt x="3781184" y="5584781"/>
                  <a:pt x="3773677" y="5577344"/>
                </a:cubicBezTo>
                <a:cubicBezTo>
                  <a:pt x="3652339" y="5595755"/>
                  <a:pt x="3643985" y="5563083"/>
                  <a:pt x="3526259" y="5567985"/>
                </a:cubicBezTo>
                <a:cubicBezTo>
                  <a:pt x="3424299" y="5518200"/>
                  <a:pt x="3359989" y="5548523"/>
                  <a:pt x="3268592" y="5541271"/>
                </a:cubicBezTo>
                <a:cubicBezTo>
                  <a:pt x="3181540" y="5536169"/>
                  <a:pt x="3141233" y="5552279"/>
                  <a:pt x="3024274" y="5551613"/>
                </a:cubicBezTo>
                <a:cubicBezTo>
                  <a:pt x="2900352" y="5540755"/>
                  <a:pt x="2719771" y="5546525"/>
                  <a:pt x="2580376" y="5523020"/>
                </a:cubicBezTo>
                <a:cubicBezTo>
                  <a:pt x="2470852" y="5515454"/>
                  <a:pt x="2470473" y="5521048"/>
                  <a:pt x="2428086" y="5520461"/>
                </a:cubicBezTo>
                <a:cubicBezTo>
                  <a:pt x="2413989" y="5523686"/>
                  <a:pt x="2339546" y="5514256"/>
                  <a:pt x="2326052" y="5519493"/>
                </a:cubicBezTo>
                <a:lnTo>
                  <a:pt x="2318979" y="5522207"/>
                </a:lnTo>
                <a:lnTo>
                  <a:pt x="2290482" y="5523810"/>
                </a:lnTo>
                <a:lnTo>
                  <a:pt x="2282680" y="5535840"/>
                </a:lnTo>
                <a:lnTo>
                  <a:pt x="2187437" y="5546268"/>
                </a:lnTo>
                <a:cubicBezTo>
                  <a:pt x="2124119" y="5516983"/>
                  <a:pt x="2070057" y="5551920"/>
                  <a:pt x="1958211" y="5550992"/>
                </a:cubicBezTo>
                <a:cubicBezTo>
                  <a:pt x="1928571" y="5540876"/>
                  <a:pt x="1810615" y="5516253"/>
                  <a:pt x="1788574" y="5530833"/>
                </a:cubicBezTo>
                <a:lnTo>
                  <a:pt x="1770257" y="5530964"/>
                </a:lnTo>
                <a:lnTo>
                  <a:pt x="1747724" y="5529296"/>
                </a:lnTo>
                <a:cubicBezTo>
                  <a:pt x="1735827" y="5530131"/>
                  <a:pt x="1723469" y="5532445"/>
                  <a:pt x="1712794" y="5535788"/>
                </a:cubicBezTo>
                <a:lnTo>
                  <a:pt x="1693854" y="5545452"/>
                </a:lnTo>
                <a:lnTo>
                  <a:pt x="1687546" y="5544521"/>
                </a:lnTo>
                <a:lnTo>
                  <a:pt x="1687194" y="5541192"/>
                </a:lnTo>
                <a:cubicBezTo>
                  <a:pt x="1674076" y="5529668"/>
                  <a:pt x="1590812" y="5552390"/>
                  <a:pt x="1629583" y="5530061"/>
                </a:cubicBezTo>
                <a:cubicBezTo>
                  <a:pt x="1614917" y="5528827"/>
                  <a:pt x="1590209" y="5483761"/>
                  <a:pt x="1553336" y="5487310"/>
                </a:cubicBezTo>
                <a:cubicBezTo>
                  <a:pt x="1503529" y="5494380"/>
                  <a:pt x="1515531" y="5482303"/>
                  <a:pt x="1465077" y="5478284"/>
                </a:cubicBezTo>
                <a:cubicBezTo>
                  <a:pt x="1449190" y="5452169"/>
                  <a:pt x="1454169" y="5473808"/>
                  <a:pt x="1429630" y="5463320"/>
                </a:cubicBezTo>
                <a:cubicBezTo>
                  <a:pt x="1428096" y="5483162"/>
                  <a:pt x="1402583" y="5444937"/>
                  <a:pt x="1391291" y="5464846"/>
                </a:cubicBezTo>
                <a:cubicBezTo>
                  <a:pt x="1387184" y="5462307"/>
                  <a:pt x="1383559" y="5459219"/>
                  <a:pt x="1380007" y="5455970"/>
                </a:cubicBezTo>
                <a:lnTo>
                  <a:pt x="1378141" y="5454279"/>
                </a:lnTo>
                <a:lnTo>
                  <a:pt x="1368962" y="5451018"/>
                </a:lnTo>
                <a:lnTo>
                  <a:pt x="1368505" y="5445712"/>
                </a:lnTo>
                <a:lnTo>
                  <a:pt x="1356218" y="5437660"/>
                </a:lnTo>
                <a:cubicBezTo>
                  <a:pt x="1351287" y="5435322"/>
                  <a:pt x="1345597" y="5433601"/>
                  <a:pt x="1338733" y="5432883"/>
                </a:cubicBezTo>
                <a:cubicBezTo>
                  <a:pt x="1312513" y="5438143"/>
                  <a:pt x="1286135" y="5407540"/>
                  <a:pt x="1253342" y="5415104"/>
                </a:cubicBezTo>
                <a:cubicBezTo>
                  <a:pt x="1241709" y="5416198"/>
                  <a:pt x="1208290" y="5409258"/>
                  <a:pt x="1203557" y="5401656"/>
                </a:cubicBezTo>
                <a:cubicBezTo>
                  <a:pt x="1196916" y="5398913"/>
                  <a:pt x="1188195" y="5399578"/>
                  <a:pt x="1186689" y="5392134"/>
                </a:cubicBezTo>
                <a:cubicBezTo>
                  <a:pt x="1183431" y="5382893"/>
                  <a:pt x="1155837" y="5390802"/>
                  <a:pt x="1161759" y="5381804"/>
                </a:cubicBezTo>
                <a:cubicBezTo>
                  <a:pt x="1142246" y="5387102"/>
                  <a:pt x="1132828" y="5367240"/>
                  <a:pt x="1119345" y="5360154"/>
                </a:cubicBezTo>
                <a:cubicBezTo>
                  <a:pt x="1111438" y="5363130"/>
                  <a:pt x="1104310" y="5359434"/>
                  <a:pt x="1095256" y="5353950"/>
                </a:cubicBezTo>
                <a:lnTo>
                  <a:pt x="1058773" y="5341289"/>
                </a:lnTo>
                <a:lnTo>
                  <a:pt x="1048153" y="5339154"/>
                </a:lnTo>
                <a:lnTo>
                  <a:pt x="1043881" y="5338518"/>
                </a:lnTo>
                <a:lnTo>
                  <a:pt x="1007373" y="5339007"/>
                </a:lnTo>
                <a:cubicBezTo>
                  <a:pt x="1006839" y="5337479"/>
                  <a:pt x="1006000" y="5335990"/>
                  <a:pt x="1004885" y="5334591"/>
                </a:cubicBezTo>
                <a:lnTo>
                  <a:pt x="994709" y="5328566"/>
                </a:lnTo>
                <a:lnTo>
                  <a:pt x="984399" y="5331183"/>
                </a:lnTo>
                <a:cubicBezTo>
                  <a:pt x="985481" y="5323632"/>
                  <a:pt x="973336" y="5329847"/>
                  <a:pt x="964158" y="5330044"/>
                </a:cubicBezTo>
                <a:lnTo>
                  <a:pt x="958888" y="5328278"/>
                </a:lnTo>
                <a:lnTo>
                  <a:pt x="940162" y="5341965"/>
                </a:lnTo>
                <a:cubicBezTo>
                  <a:pt x="929334" y="5342282"/>
                  <a:pt x="917673" y="5330271"/>
                  <a:pt x="907763" y="5329404"/>
                </a:cubicBezTo>
                <a:lnTo>
                  <a:pt x="872950" y="5324938"/>
                </a:lnTo>
                <a:lnTo>
                  <a:pt x="862283" y="5327617"/>
                </a:lnTo>
                <a:cubicBezTo>
                  <a:pt x="839056" y="5328258"/>
                  <a:pt x="814750" y="5326323"/>
                  <a:pt x="798257" y="5334973"/>
                </a:cubicBezTo>
                <a:cubicBezTo>
                  <a:pt x="791554" y="5335992"/>
                  <a:pt x="784112" y="5327092"/>
                  <a:pt x="778474" y="5326083"/>
                </a:cubicBezTo>
                <a:lnTo>
                  <a:pt x="763422" y="5321440"/>
                </a:lnTo>
                <a:lnTo>
                  <a:pt x="760604" y="5316482"/>
                </a:lnTo>
                <a:lnTo>
                  <a:pt x="750603" y="5315646"/>
                </a:lnTo>
                <a:lnTo>
                  <a:pt x="748101" y="5314492"/>
                </a:lnTo>
                <a:cubicBezTo>
                  <a:pt x="743336" y="5312270"/>
                  <a:pt x="738573" y="5310219"/>
                  <a:pt x="733610" y="5308812"/>
                </a:cubicBezTo>
                <a:cubicBezTo>
                  <a:pt x="732103" y="5330640"/>
                  <a:pt x="691138" y="5300448"/>
                  <a:pt x="698671" y="5319789"/>
                </a:cubicBezTo>
                <a:cubicBezTo>
                  <a:pt x="671131" y="5315859"/>
                  <a:pt x="685526" y="5335298"/>
                  <a:pt x="658974" y="5314289"/>
                </a:cubicBezTo>
                <a:cubicBezTo>
                  <a:pt x="610275" y="5322973"/>
                  <a:pt x="590509" y="5330275"/>
                  <a:pt x="547411" y="5323081"/>
                </a:cubicBezTo>
                <a:cubicBezTo>
                  <a:pt x="507611" y="5321127"/>
                  <a:pt x="457956" y="5301046"/>
                  <a:pt x="420170" y="5302565"/>
                </a:cubicBezTo>
                <a:cubicBezTo>
                  <a:pt x="362940" y="5303601"/>
                  <a:pt x="338545" y="5357010"/>
                  <a:pt x="320690" y="5332193"/>
                </a:cubicBezTo>
                <a:cubicBezTo>
                  <a:pt x="293655" y="5338591"/>
                  <a:pt x="280592" y="5339804"/>
                  <a:pt x="257958" y="5340954"/>
                </a:cubicBezTo>
                <a:lnTo>
                  <a:pt x="184890" y="5339091"/>
                </a:lnTo>
                <a:lnTo>
                  <a:pt x="183331" y="5338348"/>
                </a:lnTo>
                <a:cubicBezTo>
                  <a:pt x="176597" y="5336970"/>
                  <a:pt x="172582" y="5337663"/>
                  <a:pt x="169782" y="5339269"/>
                </a:cubicBezTo>
                <a:lnTo>
                  <a:pt x="167187" y="5341914"/>
                </a:lnTo>
                <a:lnTo>
                  <a:pt x="140235" y="5348128"/>
                </a:lnTo>
                <a:lnTo>
                  <a:pt x="109349" y="5351347"/>
                </a:lnTo>
                <a:lnTo>
                  <a:pt x="108834" y="5350486"/>
                </a:lnTo>
                <a:cubicBezTo>
                  <a:pt x="104774" y="5349326"/>
                  <a:pt x="95228" y="5348561"/>
                  <a:pt x="84990" y="5344389"/>
                </a:cubicBezTo>
                <a:cubicBezTo>
                  <a:pt x="88665" y="5323440"/>
                  <a:pt x="55092" y="5336567"/>
                  <a:pt x="47411" y="5325453"/>
                </a:cubicBezTo>
                <a:cubicBezTo>
                  <a:pt x="38324" y="5327218"/>
                  <a:pt x="28779" y="5328702"/>
                  <a:pt x="18970" y="5329785"/>
                </a:cubicBezTo>
                <a:lnTo>
                  <a:pt x="13158" y="5330156"/>
                </a:lnTo>
                <a:lnTo>
                  <a:pt x="13003" y="5329958"/>
                </a:lnTo>
                <a:cubicBezTo>
                  <a:pt x="11660" y="5329599"/>
                  <a:pt x="9719" y="5329556"/>
                  <a:pt x="6798" y="5329941"/>
                </a:cubicBezTo>
                <a:lnTo>
                  <a:pt x="2557" y="5330836"/>
                </a:lnTo>
                <a:lnTo>
                  <a:pt x="0" y="5330999"/>
                </a:lnTo>
                <a:lnTo>
                  <a:pt x="0" y="6095"/>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Rectangle 6">
            <a:extLst>
              <a:ext uri="{FF2B5EF4-FFF2-40B4-BE49-F238E27FC236}">
                <a16:creationId xmlns:a16="http://schemas.microsoft.com/office/drawing/2014/main" xmlns="" id="{0AC3A952-2574-44E9-9C98-DBC27EE1416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616287" y="379247"/>
            <a:ext cx="1348547" cy="40780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 name="connsiteX0" fmla="*/ 13413 w 2201784"/>
              <a:gd name="connsiteY0" fmla="*/ 26000 h 594531"/>
              <a:gd name="connsiteX1" fmla="*/ 90315 w 2201784"/>
              <a:gd name="connsiteY1" fmla="*/ 0 h 594531"/>
              <a:gd name="connsiteX2" fmla="*/ 2170127 w 2201784"/>
              <a:gd name="connsiteY2" fmla="*/ 33245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cubicBezTo>
                  <a:pt x="781874" y="4129"/>
                  <a:pt x="1607589" y="24681"/>
                  <a:pt x="2170127" y="33245"/>
                </a:cubicBezTo>
                <a:cubicBezTo>
                  <a:pt x="2169852" y="63908"/>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xmlns="" id="{EF6A853C-7B90-5E3D-8F2A-3E5057BA98F8}"/>
              </a:ext>
            </a:extLst>
          </p:cNvPr>
          <p:cNvSpPr>
            <a:spLocks noGrp="1"/>
          </p:cNvSpPr>
          <p:nvPr>
            <p:ph idx="1"/>
          </p:nvPr>
        </p:nvSpPr>
        <p:spPr>
          <a:xfrm>
            <a:off x="5063706" y="923576"/>
            <a:ext cx="5983323" cy="4618483"/>
          </a:xfrm>
        </p:spPr>
        <p:txBody>
          <a:bodyPr anchor="ctr">
            <a:noAutofit/>
          </a:bodyPr>
          <a:lstStyle/>
          <a:p>
            <a:pPr algn="just"/>
            <a:r>
              <a:rPr lang="en-US" sz="2400" b="1" dirty="0">
                <a:cs typeface="Times New Roman" panose="02020603050405020304" pitchFamily="18" charset="0"/>
              </a:rPr>
              <a:t>The Appellate Tribunal, for the purpose of discharging its functions, shall have all the powers which are vested in the Income-tax Authorities referred to in section 246/(356), and any proceeding before the Appellate Tribunal shall be deemed to be a judicial proceeding within the meaning of section 229 and 267 and for the purposes of section 233 of the Bharatiya Nyaya Sanhita, 2023 (45 of 2023), and the Appellate Tribunal shall be deemed to be a Civil Court for all the purposes of section 215 and Chapter XXXVII of the Bharatiya Nagarik Suraksha Sanhita, 2023 (45 of 2023). </a:t>
            </a:r>
          </a:p>
        </p:txBody>
      </p:sp>
      <p:sp>
        <p:nvSpPr>
          <p:cNvPr id="5" name="Slide Number Placeholder 4">
            <a:extLst>
              <a:ext uri="{FF2B5EF4-FFF2-40B4-BE49-F238E27FC236}">
                <a16:creationId xmlns:a16="http://schemas.microsoft.com/office/drawing/2014/main" xmlns="" id="{760CA6A7-6606-8878-FB9B-EF356A191E96}"/>
              </a:ext>
            </a:extLst>
          </p:cNvPr>
          <p:cNvSpPr>
            <a:spLocks noGrp="1"/>
          </p:cNvSpPr>
          <p:nvPr>
            <p:ph type="sldNum" sz="quarter" idx="12"/>
          </p:nvPr>
        </p:nvSpPr>
        <p:spPr/>
        <p:txBody>
          <a:bodyPr/>
          <a:lstStyle/>
          <a:p>
            <a:fld id="{663E248D-535E-4CA8-A429-9C3996B24BEF}" type="slidenum">
              <a:rPr lang="en-IN" smtClean="0"/>
              <a:t>6</a:t>
            </a:fld>
            <a:endParaRPr lang="en-IN" dirty="0"/>
          </a:p>
        </p:txBody>
      </p:sp>
    </p:spTree>
    <p:extLst>
      <p:ext uri="{BB962C8B-B14F-4D97-AF65-F5344CB8AC3E}">
        <p14:creationId xmlns:p14="http://schemas.microsoft.com/office/powerpoint/2010/main" val="4178685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87557" y="102637"/>
            <a:ext cx="7424790" cy="932253"/>
          </a:xfrm>
          <a:prstGeom prst="rect">
            <a:avLst/>
          </a:prstGeom>
        </p:spPr>
        <p:txBody>
          <a:bodyPr vert="horz" wrap="square" lIns="0" tIns="435557" rIns="0" bIns="0" rtlCol="0" anchor="ctr">
            <a:spAutoFit/>
          </a:bodyPr>
          <a:lstStyle/>
          <a:p>
            <a:pPr marL="1656268">
              <a:lnSpc>
                <a:spcPct val="100000"/>
              </a:lnSpc>
              <a:spcBef>
                <a:spcPts val="92"/>
              </a:spcBef>
            </a:pPr>
            <a:r>
              <a:rPr sz="3200" b="1" i="1" spc="-9" dirty="0">
                <a:latin typeface="+mn-lt"/>
                <a:cs typeface="Times New Roman" panose="02020603050405020304" pitchFamily="18" charset="0"/>
              </a:rPr>
              <a:t>Relevant Sections </a:t>
            </a:r>
            <a:r>
              <a:rPr sz="3200" b="1" i="1" spc="-9" dirty="0">
                <a:latin typeface="Times New Roman" panose="02020603050405020304" pitchFamily="18" charset="0"/>
                <a:cs typeface="Times New Roman" panose="02020603050405020304" pitchFamily="18" charset="0"/>
              </a:rPr>
              <a:t>…</a:t>
            </a:r>
          </a:p>
        </p:txBody>
      </p:sp>
      <p:graphicFrame>
        <p:nvGraphicFramePr>
          <p:cNvPr id="4" name="object 4"/>
          <p:cNvGraphicFramePr>
            <a:graphicFrameLocks noGrp="1"/>
          </p:cNvGraphicFramePr>
          <p:nvPr>
            <p:extLst>
              <p:ext uri="{D42A27DB-BD31-4B8C-83A1-F6EECF244321}">
                <p14:modId xmlns:p14="http://schemas.microsoft.com/office/powerpoint/2010/main" val="2120845854"/>
              </p:ext>
            </p:extLst>
          </p:nvPr>
        </p:nvGraphicFramePr>
        <p:xfrm>
          <a:off x="681135" y="1645920"/>
          <a:ext cx="10767526" cy="4199027"/>
        </p:xfrm>
        <a:graphic>
          <a:graphicData uri="http://schemas.openxmlformats.org/drawingml/2006/table">
            <a:tbl>
              <a:tblPr firstRow="1" bandRow="1">
                <a:tableStyleId>{2D5ABB26-0587-4C30-8999-92F81FD0307C}</a:tableStyleId>
              </a:tblPr>
              <a:tblGrid>
                <a:gridCol w="1718710">
                  <a:extLst>
                    <a:ext uri="{9D8B030D-6E8A-4147-A177-3AD203B41FA5}">
                      <a16:colId xmlns:a16="http://schemas.microsoft.com/office/drawing/2014/main" xmlns="" val="20000"/>
                    </a:ext>
                  </a:extLst>
                </a:gridCol>
                <a:gridCol w="9048816">
                  <a:extLst>
                    <a:ext uri="{9D8B030D-6E8A-4147-A177-3AD203B41FA5}">
                      <a16:colId xmlns:a16="http://schemas.microsoft.com/office/drawing/2014/main" xmlns="" val="20001"/>
                    </a:ext>
                  </a:extLst>
                </a:gridCol>
              </a:tblGrid>
              <a:tr h="650453">
                <a:tc>
                  <a:txBody>
                    <a:bodyPr/>
                    <a:lstStyle/>
                    <a:p>
                      <a:pPr algn="ctr">
                        <a:lnSpc>
                          <a:spcPct val="100000"/>
                        </a:lnSpc>
                        <a:spcBef>
                          <a:spcPts val="1005"/>
                        </a:spcBef>
                      </a:pPr>
                      <a:r>
                        <a:rPr sz="2800" b="0" spc="-10" dirty="0">
                          <a:solidFill>
                            <a:srgbClr val="FFFFFF"/>
                          </a:solidFill>
                          <a:latin typeface="+mn-lt"/>
                          <a:cs typeface="Calibri"/>
                        </a:rPr>
                        <a:t>Section</a:t>
                      </a:r>
                      <a:r>
                        <a:rPr lang="en-US" sz="2800" b="0" spc="-10" dirty="0">
                          <a:solidFill>
                            <a:srgbClr val="FFFFFF"/>
                          </a:solidFill>
                          <a:latin typeface="+mn-lt"/>
                          <a:cs typeface="Calibri"/>
                        </a:rPr>
                        <a:t> of the IT Act</a:t>
                      </a:r>
                    </a:p>
                    <a:p>
                      <a:pPr algn="ctr">
                        <a:lnSpc>
                          <a:spcPct val="100000"/>
                        </a:lnSpc>
                        <a:spcBef>
                          <a:spcPts val="1005"/>
                        </a:spcBef>
                      </a:pPr>
                      <a:r>
                        <a:rPr lang="en-IN" sz="2800" b="0" spc="-10" dirty="0">
                          <a:solidFill>
                            <a:srgbClr val="FFFFFF"/>
                          </a:solidFill>
                          <a:latin typeface="+mn-lt"/>
                          <a:cs typeface="Calibri"/>
                        </a:rPr>
                        <a:t>1961/</a:t>
                      </a:r>
                      <a:r>
                        <a:rPr lang="en-IN" sz="2800" b="0" spc="-10" dirty="0">
                          <a:solidFill>
                            <a:srgbClr val="FF0000"/>
                          </a:solidFill>
                          <a:latin typeface="+mn-lt"/>
                          <a:cs typeface="Calibri"/>
                        </a:rPr>
                        <a:t>2025</a:t>
                      </a:r>
                      <a:endParaRPr sz="2800" b="0" dirty="0">
                        <a:solidFill>
                          <a:srgbClr val="FF0000"/>
                        </a:solidFill>
                        <a:latin typeface="+mn-lt"/>
                        <a:cs typeface="Calibri"/>
                      </a:endParaRPr>
                    </a:p>
                  </a:txBody>
                  <a:tcPr marL="0" marR="0" marT="117017" marB="0">
                    <a:lnL w="1905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005"/>
                        </a:spcBef>
                      </a:pPr>
                      <a:r>
                        <a:rPr sz="2800" b="0" spc="-10" dirty="0">
                          <a:solidFill>
                            <a:srgbClr val="FFFFFF"/>
                          </a:solidFill>
                          <a:latin typeface="+mn-lt"/>
                          <a:cs typeface="Calibri"/>
                        </a:rPr>
                        <a:t>Brief</a:t>
                      </a:r>
                      <a:r>
                        <a:rPr lang="en-US" sz="2800" b="0" spc="-10" dirty="0">
                          <a:solidFill>
                            <a:srgbClr val="FFFFFF"/>
                          </a:solidFill>
                          <a:latin typeface="+mn-lt"/>
                          <a:cs typeface="Calibri"/>
                        </a:rPr>
                        <a:t> description</a:t>
                      </a:r>
                      <a:endParaRPr sz="2800" b="0" dirty="0">
                        <a:latin typeface="+mn-lt"/>
                        <a:cs typeface="Calibri"/>
                      </a:endParaRPr>
                    </a:p>
                  </a:txBody>
                  <a:tcPr marL="0" marR="0" marT="117017"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extLst>
                  <a:ext uri="{0D108BD9-81ED-4DB2-BD59-A6C34878D82A}">
                    <a16:rowId xmlns:a16="http://schemas.microsoft.com/office/drawing/2014/main" xmlns="" val="10000"/>
                  </a:ext>
                </a:extLst>
              </a:tr>
              <a:tr h="650453">
                <a:tc>
                  <a:txBody>
                    <a:bodyPr/>
                    <a:lstStyle/>
                    <a:p>
                      <a:pPr algn="ctr">
                        <a:lnSpc>
                          <a:spcPct val="100000"/>
                        </a:lnSpc>
                        <a:spcBef>
                          <a:spcPts val="1005"/>
                        </a:spcBef>
                      </a:pPr>
                      <a:r>
                        <a:rPr lang="en-US" sz="2800" b="1" spc="-20" dirty="0">
                          <a:solidFill>
                            <a:schemeClr val="tx1"/>
                          </a:solidFill>
                          <a:latin typeface="+mn-lt"/>
                          <a:cs typeface="Calibri"/>
                        </a:rPr>
                        <a:t>252/</a:t>
                      </a:r>
                      <a:r>
                        <a:rPr lang="en-US" sz="2800" b="1" spc="-20" dirty="0">
                          <a:solidFill>
                            <a:srgbClr val="FF0000"/>
                          </a:solidFill>
                          <a:latin typeface="+mn-lt"/>
                          <a:cs typeface="Calibri"/>
                        </a:rPr>
                        <a:t>361</a:t>
                      </a:r>
                      <a:endParaRPr sz="2800" b="1" dirty="0">
                        <a:solidFill>
                          <a:srgbClr val="FF0000"/>
                        </a:solidFill>
                        <a:latin typeface="+mn-lt"/>
                        <a:cs typeface="Calibri"/>
                      </a:endParaRPr>
                    </a:p>
                  </a:txBody>
                  <a:tcPr marL="0" marR="0" marT="117017" marB="0">
                    <a:lnL w="1905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tc>
                  <a:txBody>
                    <a:bodyPr/>
                    <a:lstStyle/>
                    <a:p>
                      <a:pPr marL="90170">
                        <a:lnSpc>
                          <a:spcPct val="100000"/>
                        </a:lnSpc>
                        <a:spcBef>
                          <a:spcPts val="1005"/>
                        </a:spcBef>
                      </a:pPr>
                      <a:r>
                        <a:rPr lang="en-US" sz="2800" b="1" dirty="0">
                          <a:solidFill>
                            <a:schemeClr val="tx1"/>
                          </a:solidFill>
                          <a:latin typeface="+mn-lt"/>
                          <a:cs typeface="Calibri"/>
                        </a:rPr>
                        <a:t>Constitution of ITAT</a:t>
                      </a:r>
                      <a:endParaRPr sz="2800" b="1" dirty="0">
                        <a:solidFill>
                          <a:schemeClr val="tx1"/>
                        </a:solidFill>
                        <a:latin typeface="+mn-lt"/>
                        <a:cs typeface="Calibri"/>
                      </a:endParaRPr>
                    </a:p>
                  </a:txBody>
                  <a:tcPr marL="0" marR="0" marT="117017"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xmlns="" val="10001"/>
                  </a:ext>
                </a:extLst>
              </a:tr>
              <a:tr h="669181">
                <a:tc>
                  <a:txBody>
                    <a:bodyPr/>
                    <a:lstStyle/>
                    <a:p>
                      <a:pPr algn="ctr">
                        <a:lnSpc>
                          <a:spcPct val="100000"/>
                        </a:lnSpc>
                        <a:spcBef>
                          <a:spcPts val="1075"/>
                        </a:spcBef>
                      </a:pPr>
                      <a:r>
                        <a:rPr sz="2800" b="1" spc="-25" dirty="0">
                          <a:solidFill>
                            <a:schemeClr val="tx1"/>
                          </a:solidFill>
                          <a:latin typeface="+mn-lt"/>
                          <a:cs typeface="Calibri"/>
                        </a:rPr>
                        <a:t>2</a:t>
                      </a:r>
                      <a:r>
                        <a:rPr lang="en-US" sz="2800" b="1" spc="-25" dirty="0">
                          <a:solidFill>
                            <a:schemeClr val="tx1"/>
                          </a:solidFill>
                          <a:latin typeface="+mn-lt"/>
                          <a:cs typeface="Calibri"/>
                        </a:rPr>
                        <a:t>53/</a:t>
                      </a:r>
                      <a:r>
                        <a:rPr lang="en-US" sz="2800" b="1" spc="-25" dirty="0">
                          <a:solidFill>
                            <a:srgbClr val="FF0000"/>
                          </a:solidFill>
                          <a:latin typeface="+mn-lt"/>
                          <a:cs typeface="Calibri"/>
                        </a:rPr>
                        <a:t>362</a:t>
                      </a:r>
                      <a:endParaRPr sz="2800" b="1" dirty="0">
                        <a:solidFill>
                          <a:srgbClr val="FF0000"/>
                        </a:solidFill>
                        <a:latin typeface="+mn-lt"/>
                        <a:cs typeface="Calibri"/>
                      </a:endParaRPr>
                    </a:p>
                  </a:txBody>
                  <a:tcPr marL="0" marR="0" marT="125167"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tc>
                  <a:txBody>
                    <a:bodyPr/>
                    <a:lstStyle/>
                    <a:p>
                      <a:pPr marL="90170">
                        <a:lnSpc>
                          <a:spcPct val="100000"/>
                        </a:lnSpc>
                        <a:spcBef>
                          <a:spcPts val="1075"/>
                        </a:spcBef>
                      </a:pPr>
                      <a:r>
                        <a:rPr sz="2800" b="1" dirty="0">
                          <a:solidFill>
                            <a:schemeClr val="tx1"/>
                          </a:solidFill>
                          <a:latin typeface="+mn-lt"/>
                          <a:cs typeface="Calibri"/>
                        </a:rPr>
                        <a:t>Appea</a:t>
                      </a:r>
                      <a:r>
                        <a:rPr lang="en-US" sz="2800" b="1" dirty="0">
                          <a:solidFill>
                            <a:schemeClr val="tx1"/>
                          </a:solidFill>
                          <a:latin typeface="+mn-lt"/>
                          <a:cs typeface="Calibri"/>
                        </a:rPr>
                        <a:t>lable</a:t>
                      </a:r>
                      <a:r>
                        <a:rPr lang="en-US" sz="2800" b="1" baseline="0" dirty="0">
                          <a:solidFill>
                            <a:schemeClr val="tx1"/>
                          </a:solidFill>
                          <a:latin typeface="+mn-lt"/>
                          <a:cs typeface="Calibri"/>
                        </a:rPr>
                        <a:t> orders /Time limit / Filing fee</a:t>
                      </a:r>
                      <a:endParaRPr sz="2800" b="1" dirty="0">
                        <a:solidFill>
                          <a:schemeClr val="tx1"/>
                        </a:solidFill>
                        <a:latin typeface="+mn-lt"/>
                        <a:cs typeface="Calibri"/>
                      </a:endParaRPr>
                    </a:p>
                  </a:txBody>
                  <a:tcPr marL="0" marR="0" marT="125167"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extLst>
                  <a:ext uri="{0D108BD9-81ED-4DB2-BD59-A6C34878D82A}">
                    <a16:rowId xmlns:a16="http://schemas.microsoft.com/office/drawing/2014/main" xmlns="" val="10002"/>
                  </a:ext>
                </a:extLst>
              </a:tr>
              <a:tr h="676672">
                <a:tc>
                  <a:txBody>
                    <a:bodyPr/>
                    <a:lstStyle/>
                    <a:p>
                      <a:pPr algn="ctr">
                        <a:lnSpc>
                          <a:spcPct val="100000"/>
                        </a:lnSpc>
                        <a:spcBef>
                          <a:spcPts val="1110"/>
                        </a:spcBef>
                      </a:pPr>
                      <a:r>
                        <a:rPr sz="2800" b="1" spc="-25" dirty="0">
                          <a:solidFill>
                            <a:schemeClr val="tx1"/>
                          </a:solidFill>
                          <a:latin typeface="+mn-lt"/>
                          <a:cs typeface="Calibri"/>
                        </a:rPr>
                        <a:t>2</a:t>
                      </a:r>
                      <a:r>
                        <a:rPr lang="en-US" sz="2800" b="1" spc="-25" dirty="0">
                          <a:solidFill>
                            <a:schemeClr val="tx1"/>
                          </a:solidFill>
                          <a:latin typeface="+mn-lt"/>
                          <a:cs typeface="Calibri"/>
                        </a:rPr>
                        <a:t>54/</a:t>
                      </a:r>
                      <a:r>
                        <a:rPr lang="en-US" sz="2800" b="1" spc="-25" dirty="0">
                          <a:solidFill>
                            <a:srgbClr val="FF0000"/>
                          </a:solidFill>
                          <a:latin typeface="+mn-lt"/>
                          <a:cs typeface="Calibri"/>
                        </a:rPr>
                        <a:t>363</a:t>
                      </a:r>
                      <a:endParaRPr sz="2800" b="1" dirty="0">
                        <a:solidFill>
                          <a:srgbClr val="FF0000"/>
                        </a:solidFill>
                        <a:latin typeface="+mn-lt"/>
                        <a:cs typeface="Calibri"/>
                      </a:endParaRPr>
                    </a:p>
                  </a:txBody>
                  <a:tcPr marL="0" marR="0" marT="129242"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8E8"/>
                    </a:solidFill>
                  </a:tcPr>
                </a:tc>
                <a:tc>
                  <a:txBody>
                    <a:bodyPr/>
                    <a:lstStyle/>
                    <a:p>
                      <a:pPr marL="90170">
                        <a:lnSpc>
                          <a:spcPct val="100000"/>
                        </a:lnSpc>
                        <a:spcBef>
                          <a:spcPts val="1110"/>
                        </a:spcBef>
                      </a:pPr>
                      <a:r>
                        <a:rPr lang="en-US" sz="2800" b="1" dirty="0">
                          <a:solidFill>
                            <a:schemeClr val="tx1"/>
                          </a:solidFill>
                          <a:latin typeface="+mn-lt"/>
                          <a:cs typeface="Calibri"/>
                        </a:rPr>
                        <a:t>Orders of ITAT</a:t>
                      </a:r>
                      <a:endParaRPr sz="2800" b="1" dirty="0">
                        <a:solidFill>
                          <a:schemeClr val="tx1"/>
                        </a:solidFill>
                        <a:latin typeface="+mn-lt"/>
                        <a:cs typeface="Calibri"/>
                      </a:endParaRPr>
                    </a:p>
                  </a:txBody>
                  <a:tcPr marL="0" marR="0" marT="129242"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xmlns="" val="10003"/>
                  </a:ext>
                </a:extLst>
              </a:tr>
              <a:tr h="678544">
                <a:tc>
                  <a:txBody>
                    <a:bodyPr/>
                    <a:lstStyle/>
                    <a:p>
                      <a:pPr algn="ctr">
                        <a:lnSpc>
                          <a:spcPct val="100000"/>
                        </a:lnSpc>
                        <a:spcBef>
                          <a:spcPts val="1115"/>
                        </a:spcBef>
                      </a:pPr>
                      <a:r>
                        <a:rPr sz="2800" b="1" spc="-25" dirty="0">
                          <a:solidFill>
                            <a:schemeClr val="tx1"/>
                          </a:solidFill>
                          <a:latin typeface="+mn-lt"/>
                          <a:cs typeface="Calibri"/>
                        </a:rPr>
                        <a:t>25</a:t>
                      </a:r>
                      <a:r>
                        <a:rPr lang="en-US" sz="2800" b="1" spc="-25" dirty="0">
                          <a:solidFill>
                            <a:schemeClr val="tx1"/>
                          </a:solidFill>
                          <a:latin typeface="+mn-lt"/>
                          <a:cs typeface="Calibri"/>
                        </a:rPr>
                        <a:t>5/</a:t>
                      </a:r>
                      <a:r>
                        <a:rPr lang="en-US" sz="2800" b="1" spc="-25" dirty="0">
                          <a:solidFill>
                            <a:srgbClr val="FF0000"/>
                          </a:solidFill>
                          <a:latin typeface="+mn-lt"/>
                          <a:cs typeface="Calibri"/>
                        </a:rPr>
                        <a:t>364</a:t>
                      </a:r>
                      <a:endParaRPr sz="2800" b="1" dirty="0">
                        <a:solidFill>
                          <a:srgbClr val="FF0000"/>
                        </a:solidFill>
                        <a:latin typeface="+mn-lt"/>
                        <a:cs typeface="Calibri"/>
                      </a:endParaRPr>
                    </a:p>
                  </a:txBody>
                  <a:tcPr marL="0" marR="0" marT="129825"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tc>
                  <a:txBody>
                    <a:bodyPr/>
                    <a:lstStyle/>
                    <a:p>
                      <a:pPr marL="90170">
                        <a:lnSpc>
                          <a:spcPct val="100000"/>
                        </a:lnSpc>
                        <a:spcBef>
                          <a:spcPts val="1115"/>
                        </a:spcBef>
                      </a:pPr>
                      <a:r>
                        <a:rPr sz="2800" b="1" dirty="0">
                          <a:solidFill>
                            <a:schemeClr val="tx1"/>
                          </a:solidFill>
                          <a:latin typeface="+mn-lt"/>
                          <a:cs typeface="Calibri"/>
                        </a:rPr>
                        <a:t>Procedure</a:t>
                      </a:r>
                      <a:r>
                        <a:rPr sz="2800" b="1" spc="-85" dirty="0">
                          <a:solidFill>
                            <a:schemeClr val="tx1"/>
                          </a:solidFill>
                          <a:latin typeface="+mn-lt"/>
                          <a:cs typeface="Calibri"/>
                        </a:rPr>
                        <a:t> </a:t>
                      </a:r>
                      <a:r>
                        <a:rPr lang="en-US" sz="2800" b="1" spc="0" dirty="0">
                          <a:solidFill>
                            <a:schemeClr val="tx1"/>
                          </a:solidFill>
                          <a:latin typeface="+mn-lt"/>
                          <a:cs typeface="Calibri"/>
                        </a:rPr>
                        <a:t>of</a:t>
                      </a:r>
                      <a:r>
                        <a:rPr lang="en-US" sz="2800" b="1" spc="0" baseline="0" dirty="0">
                          <a:solidFill>
                            <a:schemeClr val="tx1"/>
                          </a:solidFill>
                          <a:latin typeface="+mn-lt"/>
                          <a:cs typeface="Calibri"/>
                        </a:rPr>
                        <a:t> ITAT</a:t>
                      </a:r>
                      <a:endParaRPr sz="2800" b="1" dirty="0">
                        <a:solidFill>
                          <a:schemeClr val="tx1"/>
                        </a:solidFill>
                        <a:latin typeface="+mn-lt"/>
                        <a:cs typeface="Calibri"/>
                      </a:endParaRPr>
                    </a:p>
                  </a:txBody>
                  <a:tcPr marL="0" marR="0" marT="1298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extLst>
                  <a:ext uri="{0D108BD9-81ED-4DB2-BD59-A6C34878D82A}">
                    <a16:rowId xmlns:a16="http://schemas.microsoft.com/office/drawing/2014/main" xmlns="" val="10004"/>
                  </a:ext>
                </a:extLst>
              </a:tr>
            </a:tbl>
          </a:graphicData>
        </a:graphic>
      </p:graphicFrame>
      <p:sp>
        <p:nvSpPr>
          <p:cNvPr id="8" name="object 8"/>
          <p:cNvSpPr txBox="1"/>
          <p:nvPr/>
        </p:nvSpPr>
        <p:spPr>
          <a:xfrm>
            <a:off x="9660400" y="6077928"/>
            <a:ext cx="151947" cy="500137"/>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7</a:t>
            </a:fld>
            <a:endParaRPr sz="1284">
              <a:latin typeface="Calibri"/>
              <a:cs typeface="Calibri"/>
            </a:endParaRPr>
          </a:p>
        </p:txBody>
      </p:sp>
      <p:sp>
        <p:nvSpPr>
          <p:cNvPr id="3" name="object 10">
            <a:extLst>
              <a:ext uri="{FF2B5EF4-FFF2-40B4-BE49-F238E27FC236}">
                <a16:creationId xmlns:a16="http://schemas.microsoft.com/office/drawing/2014/main" xmlns="" id="{C52C5792-5C84-4BE7-C525-722A734D3A70}"/>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Slide Number Placeholder 5">
            <a:extLst>
              <a:ext uri="{FF2B5EF4-FFF2-40B4-BE49-F238E27FC236}">
                <a16:creationId xmlns:a16="http://schemas.microsoft.com/office/drawing/2014/main" xmlns="" id="{F89FF899-29B0-1A58-7CA2-CC0D2A7176BB}"/>
              </a:ext>
            </a:extLst>
          </p:cNvPr>
          <p:cNvSpPr>
            <a:spLocks noGrp="1"/>
          </p:cNvSpPr>
          <p:nvPr>
            <p:ph type="sldNum" sz="quarter" idx="12"/>
          </p:nvPr>
        </p:nvSpPr>
        <p:spPr/>
        <p:txBody>
          <a:bodyPr/>
          <a:lstStyle/>
          <a:p>
            <a:fld id="{663E248D-535E-4CA8-A429-9C3996B24BEF}" type="slidenum">
              <a:rPr lang="en-IN" smtClean="0"/>
              <a:t>7</a:t>
            </a:fld>
            <a:endParaRPr lang="en-IN" dirty="0"/>
          </a:p>
        </p:txBody>
      </p:sp>
    </p:spTree>
    <p:extLst>
      <p:ext uri="{BB962C8B-B14F-4D97-AF65-F5344CB8AC3E}">
        <p14:creationId xmlns:p14="http://schemas.microsoft.com/office/powerpoint/2010/main" val="348495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18806" y="-94236"/>
            <a:ext cx="7354389" cy="932253"/>
          </a:xfrm>
          <a:prstGeom prst="rect">
            <a:avLst/>
          </a:prstGeom>
        </p:spPr>
        <p:txBody>
          <a:bodyPr vert="horz" wrap="square" lIns="0" tIns="435557" rIns="0" bIns="0" rtlCol="0" anchor="ctr">
            <a:spAutoFit/>
          </a:bodyPr>
          <a:lstStyle/>
          <a:p>
            <a:pPr marL="1656268" algn="ctr">
              <a:lnSpc>
                <a:spcPct val="100000"/>
              </a:lnSpc>
              <a:spcBef>
                <a:spcPts val="92"/>
              </a:spcBef>
            </a:pPr>
            <a:r>
              <a:rPr lang="en-US" sz="3200" b="1" i="1" spc="-9" dirty="0">
                <a:latin typeface="+mn-lt"/>
                <a:cs typeface="Times New Roman" panose="02020603050405020304" pitchFamily="18" charset="0"/>
              </a:rPr>
              <a:t>Some important ITAT</a:t>
            </a:r>
            <a:r>
              <a:rPr sz="3200" b="1" i="1" spc="-9" dirty="0">
                <a:latin typeface="+mn-lt"/>
                <a:cs typeface="Times New Roman" panose="02020603050405020304" pitchFamily="18" charset="0"/>
              </a:rPr>
              <a:t> </a:t>
            </a:r>
            <a:r>
              <a:rPr lang="en-US" sz="3200" b="1" i="1" spc="-9" dirty="0">
                <a:latin typeface="+mn-lt"/>
                <a:cs typeface="Times New Roman" panose="02020603050405020304" pitchFamily="18" charset="0"/>
              </a:rPr>
              <a:t>Rules</a:t>
            </a:r>
            <a:r>
              <a:rPr sz="3200" b="1" i="1" spc="-9" dirty="0">
                <a:latin typeface="+mn-lt"/>
                <a:cs typeface="Times New Roman" panose="02020603050405020304" pitchFamily="18" charset="0"/>
              </a:rPr>
              <a:t> </a:t>
            </a:r>
            <a:r>
              <a:rPr lang="en-IN" sz="3200" b="1" i="1" spc="-9" dirty="0">
                <a:latin typeface="+mn-lt"/>
                <a:cs typeface="Times New Roman" panose="02020603050405020304" pitchFamily="18" charset="0"/>
              </a:rPr>
              <a:t>…</a:t>
            </a:r>
            <a:endParaRPr sz="3200" b="1" i="1" spc="-9" dirty="0">
              <a:latin typeface="+mn-lt"/>
              <a:cs typeface="Times New Roman" panose="02020603050405020304" pitchFamily="18" charset="0"/>
            </a:endParaRPr>
          </a:p>
        </p:txBody>
      </p:sp>
      <p:graphicFrame>
        <p:nvGraphicFramePr>
          <p:cNvPr id="4" name="object 4"/>
          <p:cNvGraphicFramePr>
            <a:graphicFrameLocks noGrp="1"/>
          </p:cNvGraphicFramePr>
          <p:nvPr>
            <p:extLst>
              <p:ext uri="{D42A27DB-BD31-4B8C-83A1-F6EECF244321}">
                <p14:modId xmlns:p14="http://schemas.microsoft.com/office/powerpoint/2010/main" val="2017951796"/>
              </p:ext>
            </p:extLst>
          </p:nvPr>
        </p:nvGraphicFramePr>
        <p:xfrm>
          <a:off x="675118" y="838019"/>
          <a:ext cx="11006983" cy="5838810"/>
        </p:xfrm>
        <a:graphic>
          <a:graphicData uri="http://schemas.openxmlformats.org/drawingml/2006/table">
            <a:tbl>
              <a:tblPr firstRow="1" bandRow="1">
                <a:tableStyleId>{2D5ABB26-0587-4C30-8999-92F81FD0307C}</a:tableStyleId>
              </a:tblPr>
              <a:tblGrid>
                <a:gridCol w="1917813">
                  <a:extLst>
                    <a:ext uri="{9D8B030D-6E8A-4147-A177-3AD203B41FA5}">
                      <a16:colId xmlns:a16="http://schemas.microsoft.com/office/drawing/2014/main" xmlns="" val="20000"/>
                    </a:ext>
                  </a:extLst>
                </a:gridCol>
                <a:gridCol w="9089170">
                  <a:extLst>
                    <a:ext uri="{9D8B030D-6E8A-4147-A177-3AD203B41FA5}">
                      <a16:colId xmlns:a16="http://schemas.microsoft.com/office/drawing/2014/main" xmlns="" val="20001"/>
                    </a:ext>
                  </a:extLst>
                </a:gridCol>
              </a:tblGrid>
              <a:tr h="415781">
                <a:tc>
                  <a:txBody>
                    <a:bodyPr/>
                    <a:lstStyle/>
                    <a:p>
                      <a:pPr algn="ctr">
                        <a:lnSpc>
                          <a:spcPct val="100000"/>
                        </a:lnSpc>
                        <a:spcBef>
                          <a:spcPts val="1005"/>
                        </a:spcBef>
                      </a:pPr>
                      <a:r>
                        <a:rPr lang="en-US" sz="2300" b="0" spc="-10" dirty="0">
                          <a:solidFill>
                            <a:srgbClr val="FFFFFF"/>
                          </a:solidFill>
                          <a:latin typeface="+mn-lt"/>
                          <a:cs typeface="Calibri"/>
                        </a:rPr>
                        <a:t>Rule</a:t>
                      </a:r>
                      <a:endParaRPr sz="2300" b="0" dirty="0">
                        <a:latin typeface="+mn-lt"/>
                        <a:cs typeface="Calibri"/>
                      </a:endParaRPr>
                    </a:p>
                  </a:txBody>
                  <a:tcPr marL="0" marR="0" marT="117017" marB="0">
                    <a:lnL w="1905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005"/>
                        </a:spcBef>
                      </a:pPr>
                      <a:r>
                        <a:rPr sz="2300" b="0" spc="-10" dirty="0">
                          <a:solidFill>
                            <a:srgbClr val="FFFFFF"/>
                          </a:solidFill>
                          <a:latin typeface="+mn-lt"/>
                          <a:cs typeface="Calibri"/>
                        </a:rPr>
                        <a:t>Brief</a:t>
                      </a:r>
                      <a:r>
                        <a:rPr lang="en-US" sz="2300" b="0" spc="-10" dirty="0">
                          <a:solidFill>
                            <a:srgbClr val="FFFFFF"/>
                          </a:solidFill>
                          <a:latin typeface="+mn-lt"/>
                          <a:cs typeface="Calibri"/>
                        </a:rPr>
                        <a:t> </a:t>
                      </a:r>
                      <a:r>
                        <a:rPr lang="en-US" sz="2400" b="0" spc="-10" dirty="0">
                          <a:solidFill>
                            <a:srgbClr val="FFFFFF"/>
                          </a:solidFill>
                          <a:latin typeface="+mn-lt"/>
                          <a:cs typeface="Calibri"/>
                        </a:rPr>
                        <a:t>Description</a:t>
                      </a:r>
                      <a:endParaRPr sz="2300" b="0" dirty="0">
                        <a:latin typeface="+mn-lt"/>
                        <a:cs typeface="Calibri"/>
                      </a:endParaRPr>
                    </a:p>
                  </a:txBody>
                  <a:tcPr marL="0" marR="0" marT="117017"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extLst>
                  <a:ext uri="{0D108BD9-81ED-4DB2-BD59-A6C34878D82A}">
                    <a16:rowId xmlns:a16="http://schemas.microsoft.com/office/drawing/2014/main" xmlns="" val="10000"/>
                  </a:ext>
                </a:extLst>
              </a:tr>
              <a:tr h="415781">
                <a:tc>
                  <a:txBody>
                    <a:bodyPr/>
                    <a:lstStyle/>
                    <a:p>
                      <a:pPr algn="ctr">
                        <a:lnSpc>
                          <a:spcPct val="100000"/>
                        </a:lnSpc>
                        <a:spcBef>
                          <a:spcPts val="1005"/>
                        </a:spcBef>
                      </a:pPr>
                      <a:r>
                        <a:rPr lang="en-US" sz="2300" b="1" spc="-20" dirty="0">
                          <a:solidFill>
                            <a:schemeClr val="tx1"/>
                          </a:solidFill>
                          <a:latin typeface="+mn-lt"/>
                          <a:cs typeface="Calibri"/>
                        </a:rPr>
                        <a:t>8</a:t>
                      </a:r>
                      <a:endParaRPr sz="2300" b="1" dirty="0">
                        <a:solidFill>
                          <a:schemeClr val="tx1"/>
                        </a:solidFill>
                        <a:latin typeface="+mn-lt"/>
                        <a:cs typeface="Calibri"/>
                      </a:endParaRPr>
                    </a:p>
                  </a:txBody>
                  <a:tcPr marL="0" marR="0" marT="117017" marB="0">
                    <a:lnL w="1905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tc>
                  <a:txBody>
                    <a:bodyPr/>
                    <a:lstStyle/>
                    <a:p>
                      <a:r>
                        <a:rPr lang="en-US" sz="2300" b="1" dirty="0">
                          <a:latin typeface="+mn-lt"/>
                        </a:rPr>
                        <a:t>Contents of Memorandum of Appeal (Form no: 36/</a:t>
                      </a:r>
                      <a:r>
                        <a:rPr lang="en-US" sz="2300" b="1" dirty="0">
                          <a:solidFill>
                            <a:srgbClr val="FF0000"/>
                          </a:solidFill>
                          <a:latin typeface="+mn-lt"/>
                        </a:rPr>
                        <a:t>115</a:t>
                      </a:r>
                      <a:r>
                        <a:rPr lang="en-US" sz="2300" b="1" dirty="0">
                          <a:latin typeface="+mn-lt"/>
                        </a:rPr>
                        <a:t>)</a:t>
                      </a:r>
                      <a:endParaRPr lang="en-IN" sz="2300" b="1" dirty="0">
                        <a:latin typeface="+mn-lt"/>
                      </a:endParaRPr>
                    </a:p>
                  </a:txBody>
                  <a:tcPr marL="0" marR="0" marT="117017"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xmlns="" val="10001"/>
                  </a:ext>
                </a:extLst>
              </a:tr>
              <a:tr h="830805">
                <a:tc>
                  <a:txBody>
                    <a:bodyPr/>
                    <a:lstStyle/>
                    <a:p>
                      <a:pPr algn="ctr">
                        <a:lnSpc>
                          <a:spcPct val="100000"/>
                        </a:lnSpc>
                        <a:spcBef>
                          <a:spcPts val="1075"/>
                        </a:spcBef>
                      </a:pPr>
                      <a:r>
                        <a:rPr lang="en-US" sz="2300" b="1" spc="-25" dirty="0">
                          <a:solidFill>
                            <a:schemeClr val="tx1"/>
                          </a:solidFill>
                          <a:latin typeface="+mn-lt"/>
                          <a:cs typeface="Calibri"/>
                        </a:rPr>
                        <a:t>   </a:t>
                      </a:r>
                    </a:p>
                    <a:p>
                      <a:pPr algn="ctr">
                        <a:lnSpc>
                          <a:spcPct val="100000"/>
                        </a:lnSpc>
                        <a:spcBef>
                          <a:spcPts val="1075"/>
                        </a:spcBef>
                      </a:pPr>
                      <a:r>
                        <a:rPr lang="en-US" sz="2300" b="1" spc="-25" dirty="0">
                          <a:solidFill>
                            <a:schemeClr val="tx1"/>
                          </a:solidFill>
                          <a:latin typeface="+mn-lt"/>
                          <a:cs typeface="Calibri"/>
                        </a:rPr>
                        <a:t>9 /9A</a:t>
                      </a:r>
                      <a:endParaRPr sz="2300" b="1" dirty="0">
                        <a:solidFill>
                          <a:schemeClr val="tx1"/>
                        </a:solidFill>
                        <a:latin typeface="+mn-lt"/>
                        <a:cs typeface="Calibri"/>
                      </a:endParaRPr>
                    </a:p>
                  </a:txBody>
                  <a:tcPr marL="0" marR="0" marT="125167"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tc>
                  <a:txBody>
                    <a:bodyPr/>
                    <a:lstStyle/>
                    <a:p>
                      <a:pPr>
                        <a:lnSpc>
                          <a:spcPct val="150000"/>
                        </a:lnSpc>
                      </a:pPr>
                      <a:r>
                        <a:rPr lang="en-US" sz="2300" b="1" dirty="0">
                          <a:latin typeface="+mn-lt"/>
                        </a:rPr>
                        <a:t>What to Accompany Memorandum of Appeal</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2300" b="1" dirty="0">
                          <a:latin typeface="+mn-lt"/>
                        </a:rPr>
                        <a:t>Change of Address – communication</a:t>
                      </a:r>
                      <a:r>
                        <a:rPr lang="en-US" sz="2300" b="1" baseline="0" dirty="0">
                          <a:latin typeface="+mn-lt"/>
                        </a:rPr>
                        <a:t> </a:t>
                      </a:r>
                      <a:endParaRPr lang="en-IN" sz="2300" b="1" dirty="0">
                        <a:latin typeface="+mn-lt"/>
                      </a:endParaRPr>
                    </a:p>
                    <a:p>
                      <a:endParaRPr lang="en-IN" sz="2300" b="1" dirty="0">
                        <a:latin typeface="+mn-lt"/>
                      </a:endParaRPr>
                    </a:p>
                  </a:txBody>
                  <a:tcPr marL="0" marR="0" marT="125167"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extLst>
                  <a:ext uri="{0D108BD9-81ED-4DB2-BD59-A6C34878D82A}">
                    <a16:rowId xmlns:a16="http://schemas.microsoft.com/office/drawing/2014/main" xmlns="" val="10002"/>
                  </a:ext>
                </a:extLst>
              </a:tr>
              <a:tr h="426310">
                <a:tc>
                  <a:txBody>
                    <a:bodyPr/>
                    <a:lstStyle/>
                    <a:p>
                      <a:pPr algn="ctr"/>
                      <a:r>
                        <a:rPr lang="en-US" sz="2300" b="1" dirty="0">
                          <a:latin typeface="+mn-lt"/>
                        </a:rPr>
                        <a:t>11</a:t>
                      </a:r>
                      <a:endParaRPr lang="en-IN" sz="2300" b="1" dirty="0">
                        <a:latin typeface="+mn-lt"/>
                      </a:endParaRPr>
                    </a:p>
                  </a:txBody>
                  <a:tcPr marL="0" marR="0" marT="129242" marB="0">
                    <a:lnL w="1905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0D8E8"/>
                    </a:solidFill>
                  </a:tcPr>
                </a:tc>
                <a:tc>
                  <a:txBody>
                    <a:bodyPr/>
                    <a:lstStyle/>
                    <a:p>
                      <a:r>
                        <a:rPr lang="en-US" sz="2300" b="1" dirty="0">
                          <a:latin typeface="+mn-lt"/>
                        </a:rPr>
                        <a:t>Grounds which may be taken in appeal</a:t>
                      </a:r>
                      <a:endParaRPr lang="en-IN" sz="2300" b="1" dirty="0">
                        <a:latin typeface="+mn-lt"/>
                      </a:endParaRPr>
                    </a:p>
                  </a:txBody>
                  <a:tcPr marL="0" marR="0" marT="129242"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xmlns="" val="10003"/>
                  </a:ext>
                </a:extLst>
              </a:tr>
              <a:tr h="426310">
                <a:tc>
                  <a:txBody>
                    <a:bodyPr/>
                    <a:lstStyle/>
                    <a:p>
                      <a:pPr algn="ctr">
                        <a:lnSpc>
                          <a:spcPct val="100000"/>
                        </a:lnSpc>
                        <a:spcBef>
                          <a:spcPts val="1110"/>
                        </a:spcBef>
                      </a:pPr>
                      <a:r>
                        <a:rPr lang="en-US" sz="2300" b="1" spc="-25" dirty="0">
                          <a:solidFill>
                            <a:schemeClr val="tx1"/>
                          </a:solidFill>
                          <a:latin typeface="+mn-lt"/>
                          <a:cs typeface="Calibri"/>
                        </a:rPr>
                        <a:t>16/ 17</a:t>
                      </a:r>
                      <a:endParaRPr sz="2300" b="1" dirty="0">
                        <a:solidFill>
                          <a:schemeClr val="tx1"/>
                        </a:solidFill>
                        <a:latin typeface="+mn-lt"/>
                        <a:cs typeface="Calibri"/>
                      </a:endParaRPr>
                    </a:p>
                  </a:txBody>
                  <a:tcPr marL="0" marR="0" marT="129242"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IN" sz="2300" b="1" dirty="0">
                          <a:latin typeface="+mn-lt"/>
                        </a:rPr>
                        <a:t>Authorising a representative to appear &amp; authorisation to be filed</a:t>
                      </a:r>
                    </a:p>
                  </a:txBody>
                  <a:tcPr marL="0" marR="0" marT="129242"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4"/>
                  </a:ext>
                </a:extLst>
              </a:tr>
              <a:tr h="426812">
                <a:tc>
                  <a:txBody>
                    <a:bodyPr/>
                    <a:lstStyle/>
                    <a:p>
                      <a:pPr algn="ctr">
                        <a:lnSpc>
                          <a:spcPct val="100000"/>
                        </a:lnSpc>
                        <a:spcBef>
                          <a:spcPts val="1115"/>
                        </a:spcBef>
                      </a:pPr>
                      <a:r>
                        <a:rPr lang="en-US" sz="2300" b="1" spc="-25" dirty="0">
                          <a:solidFill>
                            <a:schemeClr val="tx1"/>
                          </a:solidFill>
                          <a:latin typeface="+mn-lt"/>
                          <a:cs typeface="Calibri"/>
                        </a:rPr>
                        <a:t>17A</a:t>
                      </a:r>
                      <a:endParaRPr sz="2300" b="1" dirty="0">
                        <a:solidFill>
                          <a:schemeClr val="tx1"/>
                        </a:solidFill>
                        <a:latin typeface="+mn-lt"/>
                        <a:cs typeface="Calibri"/>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IN" sz="2300" b="1" dirty="0">
                          <a:latin typeface="+mn-lt"/>
                        </a:rPr>
                        <a:t>Dress regulation for members and representatives of parties</a:t>
                      </a: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5"/>
                  </a:ext>
                </a:extLst>
              </a:tr>
              <a:tr h="426812">
                <a:tc>
                  <a:txBody>
                    <a:bodyPr/>
                    <a:lstStyle/>
                    <a:p>
                      <a:pPr algn="ctr">
                        <a:lnSpc>
                          <a:spcPct val="100000"/>
                        </a:lnSpc>
                        <a:spcBef>
                          <a:spcPts val="1115"/>
                        </a:spcBef>
                      </a:pPr>
                      <a:r>
                        <a:rPr lang="en-US" sz="2300" b="1" dirty="0">
                          <a:solidFill>
                            <a:schemeClr val="tx1"/>
                          </a:solidFill>
                          <a:latin typeface="+mn-lt"/>
                          <a:cs typeface="Calibri"/>
                        </a:rPr>
                        <a:t>18</a:t>
                      </a:r>
                      <a:endParaRPr sz="2300" b="1" dirty="0">
                        <a:solidFill>
                          <a:schemeClr val="tx1"/>
                        </a:solidFill>
                        <a:latin typeface="+mn-lt"/>
                        <a:cs typeface="Calibri"/>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IN" sz="2300" b="1" dirty="0">
                          <a:latin typeface="+mn-lt"/>
                        </a:rPr>
                        <a:t>Preparation of paper books</a:t>
                      </a: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6"/>
                  </a:ext>
                </a:extLst>
              </a:tr>
              <a:tr h="426812">
                <a:tc>
                  <a:txBody>
                    <a:bodyPr/>
                    <a:lstStyle/>
                    <a:p>
                      <a:pPr algn="ctr">
                        <a:lnSpc>
                          <a:spcPct val="100000"/>
                        </a:lnSpc>
                        <a:spcBef>
                          <a:spcPts val="1115"/>
                        </a:spcBef>
                      </a:pPr>
                      <a:r>
                        <a:rPr lang="en-US" sz="2300" b="1" dirty="0">
                          <a:solidFill>
                            <a:schemeClr val="tx1"/>
                          </a:solidFill>
                          <a:latin typeface="+mn-lt"/>
                          <a:cs typeface="Calibri"/>
                        </a:rPr>
                        <a:t>19/ 20</a:t>
                      </a:r>
                      <a:endParaRPr sz="2300" b="1" dirty="0">
                        <a:solidFill>
                          <a:schemeClr val="tx1"/>
                        </a:solidFill>
                        <a:latin typeface="+mn-lt"/>
                        <a:cs typeface="Calibri"/>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300" b="1" dirty="0">
                          <a:latin typeface="+mn-lt"/>
                        </a:rPr>
                        <a:t>Date &amp; place for hearing- Notification &amp; fixing</a:t>
                      </a:r>
                      <a:endParaRPr lang="en-IN" sz="2300" b="1" dirty="0">
                        <a:latin typeface="+mn-lt"/>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7"/>
                  </a:ext>
                </a:extLst>
              </a:tr>
              <a:tr h="426812">
                <a:tc>
                  <a:txBody>
                    <a:bodyPr/>
                    <a:lstStyle/>
                    <a:p>
                      <a:pPr algn="ctr">
                        <a:lnSpc>
                          <a:spcPct val="100000"/>
                        </a:lnSpc>
                        <a:spcBef>
                          <a:spcPts val="1115"/>
                        </a:spcBef>
                      </a:pPr>
                      <a:r>
                        <a:rPr lang="en-US" sz="2300" b="1" dirty="0">
                          <a:solidFill>
                            <a:schemeClr val="tx1"/>
                          </a:solidFill>
                          <a:latin typeface="+mn-lt"/>
                          <a:cs typeface="Calibri"/>
                        </a:rPr>
                        <a:t>22</a:t>
                      </a:r>
                      <a:endParaRPr sz="2300" b="1" dirty="0">
                        <a:solidFill>
                          <a:schemeClr val="tx1"/>
                        </a:solidFill>
                        <a:latin typeface="+mn-lt"/>
                        <a:cs typeface="Calibri"/>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300" b="1" dirty="0">
                          <a:latin typeface="+mn-lt"/>
                        </a:rPr>
                        <a:t>Cross Objections </a:t>
                      </a:r>
                      <a:endParaRPr lang="en-IN" sz="2300" b="1" dirty="0">
                        <a:latin typeface="+mn-lt"/>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8"/>
                  </a:ext>
                </a:extLst>
              </a:tr>
              <a:tr h="426812">
                <a:tc>
                  <a:txBody>
                    <a:bodyPr/>
                    <a:lstStyle/>
                    <a:p>
                      <a:pPr algn="ctr">
                        <a:lnSpc>
                          <a:spcPct val="100000"/>
                        </a:lnSpc>
                        <a:spcBef>
                          <a:spcPts val="1115"/>
                        </a:spcBef>
                      </a:pPr>
                      <a:r>
                        <a:rPr lang="en-US" sz="2300" b="1" dirty="0">
                          <a:solidFill>
                            <a:schemeClr val="tx1"/>
                          </a:solidFill>
                          <a:latin typeface="+mn-lt"/>
                          <a:cs typeface="Calibri"/>
                        </a:rPr>
                        <a:t>23/ 24/ 25</a:t>
                      </a:r>
                      <a:endParaRPr sz="2300" b="1" dirty="0">
                        <a:solidFill>
                          <a:schemeClr val="tx1"/>
                        </a:solidFill>
                        <a:latin typeface="+mn-lt"/>
                        <a:cs typeface="Calibri"/>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IN" sz="2300" b="1" dirty="0">
                          <a:latin typeface="+mn-lt"/>
                        </a:rPr>
                        <a:t>Hearing of Appeal &amp; Ex-parte hearings</a:t>
                      </a: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9"/>
                  </a:ext>
                </a:extLst>
              </a:tr>
            </a:tbl>
          </a:graphicData>
        </a:graphic>
      </p:graphicFrame>
      <p:sp>
        <p:nvSpPr>
          <p:cNvPr id="3" name="object 10">
            <a:extLst>
              <a:ext uri="{FF2B5EF4-FFF2-40B4-BE49-F238E27FC236}">
                <a16:creationId xmlns:a16="http://schemas.microsoft.com/office/drawing/2014/main" xmlns="" id="{3C2D4CC5-7826-B35E-2ABA-F51CD309BB9F}"/>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7" name="Slide Number Placeholder 6">
            <a:extLst>
              <a:ext uri="{FF2B5EF4-FFF2-40B4-BE49-F238E27FC236}">
                <a16:creationId xmlns:a16="http://schemas.microsoft.com/office/drawing/2014/main" xmlns="" id="{451DD96E-7B0E-88E0-3EAF-3A1F1087DCAE}"/>
              </a:ext>
            </a:extLst>
          </p:cNvPr>
          <p:cNvSpPr>
            <a:spLocks noGrp="1"/>
          </p:cNvSpPr>
          <p:nvPr>
            <p:ph type="sldNum" sz="quarter" idx="12"/>
          </p:nvPr>
        </p:nvSpPr>
        <p:spPr/>
        <p:txBody>
          <a:bodyPr/>
          <a:lstStyle/>
          <a:p>
            <a:fld id="{663E248D-535E-4CA8-A429-9C3996B24BEF}" type="slidenum">
              <a:rPr lang="en-IN" smtClean="0"/>
              <a:t>8</a:t>
            </a:fld>
            <a:endParaRPr lang="en-IN" dirty="0"/>
          </a:p>
        </p:txBody>
      </p:sp>
    </p:spTree>
    <p:extLst>
      <p:ext uri="{BB962C8B-B14F-4D97-AF65-F5344CB8AC3E}">
        <p14:creationId xmlns:p14="http://schemas.microsoft.com/office/powerpoint/2010/main" val="9225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18806" y="-113803"/>
            <a:ext cx="7354389" cy="932253"/>
          </a:xfrm>
          <a:prstGeom prst="rect">
            <a:avLst/>
          </a:prstGeom>
        </p:spPr>
        <p:txBody>
          <a:bodyPr vert="horz" wrap="square" lIns="0" tIns="435557" rIns="0" bIns="0" rtlCol="0" anchor="ctr">
            <a:spAutoFit/>
          </a:bodyPr>
          <a:lstStyle/>
          <a:p>
            <a:pPr marL="1656268">
              <a:lnSpc>
                <a:spcPct val="100000"/>
              </a:lnSpc>
              <a:spcBef>
                <a:spcPts val="92"/>
              </a:spcBef>
            </a:pPr>
            <a:r>
              <a:rPr lang="en-US" sz="3200" b="1" i="1" spc="-9" dirty="0">
                <a:latin typeface="+mn-lt"/>
                <a:cs typeface="Times New Roman" panose="02020603050405020304" pitchFamily="18" charset="0"/>
              </a:rPr>
              <a:t>Some important ITAT Rules </a:t>
            </a:r>
            <a:r>
              <a:rPr sz="3200" b="1" i="1" spc="-9" dirty="0">
                <a:latin typeface="+mn-lt"/>
                <a:cs typeface="Times New Roman" panose="02020603050405020304" pitchFamily="18" charset="0"/>
              </a:rPr>
              <a:t>…</a:t>
            </a:r>
          </a:p>
        </p:txBody>
      </p:sp>
      <p:graphicFrame>
        <p:nvGraphicFramePr>
          <p:cNvPr id="4" name="object 4"/>
          <p:cNvGraphicFramePr>
            <a:graphicFrameLocks noGrp="1"/>
          </p:cNvGraphicFramePr>
          <p:nvPr>
            <p:extLst>
              <p:ext uri="{D42A27DB-BD31-4B8C-83A1-F6EECF244321}">
                <p14:modId xmlns:p14="http://schemas.microsoft.com/office/powerpoint/2010/main" val="1017063182"/>
              </p:ext>
            </p:extLst>
          </p:nvPr>
        </p:nvGraphicFramePr>
        <p:xfrm>
          <a:off x="1145136" y="997567"/>
          <a:ext cx="9982939" cy="4847640"/>
        </p:xfrm>
        <a:graphic>
          <a:graphicData uri="http://schemas.openxmlformats.org/drawingml/2006/table">
            <a:tbl>
              <a:tblPr firstRow="1" bandRow="1">
                <a:tableStyleId>{2D5ABB26-0587-4C30-8999-92F81FD0307C}</a:tableStyleId>
              </a:tblPr>
              <a:tblGrid>
                <a:gridCol w="1739389">
                  <a:extLst>
                    <a:ext uri="{9D8B030D-6E8A-4147-A177-3AD203B41FA5}">
                      <a16:colId xmlns:a16="http://schemas.microsoft.com/office/drawing/2014/main" xmlns="" val="20000"/>
                    </a:ext>
                  </a:extLst>
                </a:gridCol>
                <a:gridCol w="8243550">
                  <a:extLst>
                    <a:ext uri="{9D8B030D-6E8A-4147-A177-3AD203B41FA5}">
                      <a16:colId xmlns:a16="http://schemas.microsoft.com/office/drawing/2014/main" xmlns="" val="20001"/>
                    </a:ext>
                  </a:extLst>
                </a:gridCol>
              </a:tblGrid>
              <a:tr h="527930">
                <a:tc>
                  <a:txBody>
                    <a:bodyPr/>
                    <a:lstStyle/>
                    <a:p>
                      <a:pPr algn="ctr">
                        <a:lnSpc>
                          <a:spcPct val="100000"/>
                        </a:lnSpc>
                        <a:spcBef>
                          <a:spcPts val="1005"/>
                        </a:spcBef>
                      </a:pPr>
                      <a:r>
                        <a:rPr lang="en-US" sz="2800" b="0" spc="-10" dirty="0">
                          <a:solidFill>
                            <a:srgbClr val="FFFFFF"/>
                          </a:solidFill>
                          <a:latin typeface="+mn-lt"/>
                          <a:cs typeface="Calibri"/>
                        </a:rPr>
                        <a:t>Rule</a:t>
                      </a:r>
                      <a:endParaRPr sz="2800" b="0" dirty="0">
                        <a:latin typeface="+mn-lt"/>
                        <a:cs typeface="Calibri"/>
                      </a:endParaRPr>
                    </a:p>
                  </a:txBody>
                  <a:tcPr marL="0" marR="0" marT="117017" marB="0">
                    <a:lnL w="1905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tc>
                  <a:txBody>
                    <a:bodyPr/>
                    <a:lstStyle/>
                    <a:p>
                      <a:pPr algn="ctr">
                        <a:lnSpc>
                          <a:spcPct val="100000"/>
                        </a:lnSpc>
                        <a:spcBef>
                          <a:spcPts val="1005"/>
                        </a:spcBef>
                      </a:pPr>
                      <a:r>
                        <a:rPr sz="2800" b="0" spc="-10" dirty="0">
                          <a:solidFill>
                            <a:srgbClr val="FFFFFF"/>
                          </a:solidFill>
                          <a:latin typeface="+mn-lt"/>
                          <a:cs typeface="Calibri"/>
                        </a:rPr>
                        <a:t>Brief</a:t>
                      </a:r>
                      <a:r>
                        <a:rPr lang="en-US" sz="2800" b="0" spc="-10" dirty="0">
                          <a:solidFill>
                            <a:srgbClr val="FFFFFF"/>
                          </a:solidFill>
                          <a:latin typeface="+mn-lt"/>
                          <a:cs typeface="Calibri"/>
                        </a:rPr>
                        <a:t> Description</a:t>
                      </a:r>
                      <a:endParaRPr sz="2800" b="0" dirty="0">
                        <a:latin typeface="+mn-lt"/>
                        <a:cs typeface="Calibri"/>
                      </a:endParaRPr>
                    </a:p>
                  </a:txBody>
                  <a:tcPr marL="0" marR="0" marT="117017"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36599"/>
                    </a:solidFill>
                  </a:tcPr>
                </a:tc>
                <a:extLst>
                  <a:ext uri="{0D108BD9-81ED-4DB2-BD59-A6C34878D82A}">
                    <a16:rowId xmlns:a16="http://schemas.microsoft.com/office/drawing/2014/main" xmlns="" val="10000"/>
                  </a:ext>
                </a:extLst>
              </a:tr>
              <a:tr h="942243">
                <a:tc>
                  <a:txBody>
                    <a:bodyPr/>
                    <a:lstStyle/>
                    <a:p>
                      <a:pPr algn="ctr">
                        <a:lnSpc>
                          <a:spcPct val="100000"/>
                        </a:lnSpc>
                        <a:spcBef>
                          <a:spcPts val="1005"/>
                        </a:spcBef>
                      </a:pPr>
                      <a:r>
                        <a:rPr lang="en-US" sz="2800" b="1" spc="-20" dirty="0">
                          <a:solidFill>
                            <a:schemeClr val="tx1"/>
                          </a:solidFill>
                          <a:latin typeface="+mn-lt"/>
                          <a:cs typeface="Calibri"/>
                        </a:rPr>
                        <a:t>27</a:t>
                      </a:r>
                      <a:endParaRPr sz="2800" b="1" dirty="0">
                        <a:solidFill>
                          <a:schemeClr val="tx1"/>
                        </a:solidFill>
                        <a:latin typeface="+mn-lt"/>
                        <a:cs typeface="Calibri"/>
                      </a:endParaRPr>
                    </a:p>
                  </a:txBody>
                  <a:tcPr marL="0" marR="0" marT="117017" marB="0">
                    <a:lnL w="1905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tc>
                  <a:txBody>
                    <a:bodyPr/>
                    <a:lstStyle/>
                    <a:p>
                      <a:r>
                        <a:rPr lang="en-US" sz="2800" b="1" dirty="0">
                          <a:latin typeface="+mn-lt"/>
                        </a:rPr>
                        <a:t>Respondent may support order on grounds decided against him</a:t>
                      </a:r>
                      <a:endParaRPr lang="en-IN" sz="2800" b="1" dirty="0">
                        <a:latin typeface="+mn-lt"/>
                      </a:endParaRPr>
                    </a:p>
                  </a:txBody>
                  <a:tcPr marL="0" marR="0" marT="117017"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8E8"/>
                    </a:solidFill>
                  </a:tcPr>
                </a:tc>
                <a:extLst>
                  <a:ext uri="{0D108BD9-81ED-4DB2-BD59-A6C34878D82A}">
                    <a16:rowId xmlns:a16="http://schemas.microsoft.com/office/drawing/2014/main" xmlns="" val="10001"/>
                  </a:ext>
                </a:extLst>
              </a:tr>
              <a:tr h="535842">
                <a:tc>
                  <a:txBody>
                    <a:bodyPr/>
                    <a:lstStyle/>
                    <a:p>
                      <a:pPr algn="ctr"/>
                      <a:r>
                        <a:rPr lang="en-US" sz="2800" b="1" dirty="0">
                          <a:latin typeface="+mn-lt"/>
                        </a:rPr>
                        <a:t>28</a:t>
                      </a:r>
                      <a:endParaRPr lang="en-IN" sz="2800" b="1" dirty="0">
                        <a:latin typeface="+mn-lt"/>
                      </a:endParaRPr>
                    </a:p>
                  </a:txBody>
                  <a:tcPr marL="0" marR="0" marT="125167" marB="0">
                    <a:lnL w="1905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tc>
                  <a:txBody>
                    <a:bodyPr/>
                    <a:lstStyle/>
                    <a:p>
                      <a:r>
                        <a:rPr lang="en-US" sz="2800" b="1" dirty="0">
                          <a:latin typeface="+mn-lt"/>
                        </a:rPr>
                        <a:t>Remand of the case by the Tribunal</a:t>
                      </a:r>
                      <a:endParaRPr lang="en-IN" sz="2800" b="1" dirty="0">
                        <a:latin typeface="+mn-lt"/>
                      </a:endParaRPr>
                    </a:p>
                  </a:txBody>
                  <a:tcPr marL="0" marR="0" marT="125167"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3"/>
                    </a:solidFill>
                  </a:tcPr>
                </a:tc>
                <a:extLst>
                  <a:ext uri="{0D108BD9-81ED-4DB2-BD59-A6C34878D82A}">
                    <a16:rowId xmlns:a16="http://schemas.microsoft.com/office/drawing/2014/main" xmlns="" val="10002"/>
                  </a:ext>
                </a:extLst>
              </a:tr>
              <a:tr h="539799">
                <a:tc>
                  <a:txBody>
                    <a:bodyPr/>
                    <a:lstStyle/>
                    <a:p>
                      <a:pPr algn="ctr"/>
                      <a:r>
                        <a:rPr lang="en-US" sz="2800" b="1" dirty="0">
                          <a:latin typeface="+mn-lt"/>
                        </a:rPr>
                        <a:t>29/ 30/ 31</a:t>
                      </a:r>
                      <a:endParaRPr lang="en-IN" sz="2800" b="1" dirty="0">
                        <a:latin typeface="+mn-lt"/>
                      </a:endParaRPr>
                    </a:p>
                  </a:txBody>
                  <a:tcPr marL="0" marR="0" marT="129242" marB="0">
                    <a:lnL w="1905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0D8E8"/>
                    </a:solidFill>
                  </a:tcPr>
                </a:tc>
                <a:tc>
                  <a:txBody>
                    <a:bodyPr/>
                    <a:lstStyle/>
                    <a:p>
                      <a:r>
                        <a:rPr lang="en-IN" sz="2800" b="1" dirty="0">
                          <a:latin typeface="+mn-lt"/>
                        </a:rPr>
                        <a:t>Production of additional evidence</a:t>
                      </a:r>
                    </a:p>
                  </a:txBody>
                  <a:tcPr marL="0" marR="0" marT="129242"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a16="http://schemas.microsoft.com/office/drawing/2014/main" xmlns="" val="10003"/>
                  </a:ext>
                </a:extLst>
              </a:tr>
              <a:tr h="539799">
                <a:tc>
                  <a:txBody>
                    <a:bodyPr/>
                    <a:lstStyle/>
                    <a:p>
                      <a:pPr algn="ctr"/>
                      <a:r>
                        <a:rPr lang="en-US" sz="2800" b="1" dirty="0">
                          <a:latin typeface="+mn-lt"/>
                        </a:rPr>
                        <a:t>32</a:t>
                      </a:r>
                      <a:endParaRPr lang="en-IN" sz="2800" b="1" dirty="0">
                        <a:latin typeface="+mn-lt"/>
                      </a:endParaRPr>
                    </a:p>
                  </a:txBody>
                  <a:tcPr marL="0" marR="0" marT="129242"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800" b="1" dirty="0">
                          <a:latin typeface="+mn-lt"/>
                        </a:rPr>
                        <a:t>Adjournment of Appeal</a:t>
                      </a:r>
                      <a:endParaRPr lang="en-IN" sz="2800" b="1" dirty="0">
                        <a:latin typeface="+mn-lt"/>
                      </a:endParaRPr>
                    </a:p>
                  </a:txBody>
                  <a:tcPr marL="0" marR="0" marT="129242"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4"/>
                  </a:ext>
                </a:extLst>
              </a:tr>
              <a:tr h="540365">
                <a:tc>
                  <a:txBody>
                    <a:bodyPr/>
                    <a:lstStyle/>
                    <a:p>
                      <a:pPr algn="ctr"/>
                      <a:r>
                        <a:rPr lang="en-US" sz="2800" b="1" dirty="0">
                          <a:latin typeface="+mn-lt"/>
                        </a:rPr>
                        <a:t>32A</a:t>
                      </a:r>
                      <a:endParaRPr lang="en-IN" sz="2800" b="1" dirty="0">
                        <a:latin typeface="+mn-lt"/>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800" b="1" dirty="0">
                          <a:latin typeface="+mn-lt"/>
                        </a:rPr>
                        <a:t>Award of costs </a:t>
                      </a:r>
                      <a:endParaRPr lang="en-IN" sz="2800" b="1" dirty="0">
                        <a:latin typeface="+mn-lt"/>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5"/>
                  </a:ext>
                </a:extLst>
              </a:tr>
              <a:tr h="540365">
                <a:tc>
                  <a:txBody>
                    <a:bodyPr/>
                    <a:lstStyle/>
                    <a:p>
                      <a:pPr algn="ctr"/>
                      <a:r>
                        <a:rPr lang="en-US" sz="2800" b="1" dirty="0">
                          <a:latin typeface="+mn-lt"/>
                        </a:rPr>
                        <a:t>34A</a:t>
                      </a:r>
                      <a:endParaRPr lang="en-IN" sz="2800" b="1" dirty="0">
                        <a:latin typeface="+mn-lt"/>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800" b="1" dirty="0">
                          <a:latin typeface="+mn-lt"/>
                        </a:rPr>
                        <a:t>Rectification petitions/ MAs </a:t>
                      </a:r>
                      <a:endParaRPr lang="en-IN" sz="2800" b="1" dirty="0">
                        <a:latin typeface="+mn-lt"/>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6"/>
                  </a:ext>
                </a:extLst>
              </a:tr>
              <a:tr h="540365">
                <a:tc>
                  <a:txBody>
                    <a:bodyPr/>
                    <a:lstStyle/>
                    <a:p>
                      <a:pPr algn="ctr"/>
                      <a:r>
                        <a:rPr lang="en-US" sz="2800" b="1" dirty="0">
                          <a:latin typeface="+mn-lt"/>
                        </a:rPr>
                        <a:t>35A</a:t>
                      </a:r>
                      <a:endParaRPr lang="en-IN" sz="2800" b="1" dirty="0">
                        <a:latin typeface="+mn-lt"/>
                      </a:endParaRPr>
                    </a:p>
                  </a:txBody>
                  <a:tcPr marL="0" marR="0" marT="129825" marB="0">
                    <a:lnL w="1905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tc>
                  <a:txBody>
                    <a:bodyPr/>
                    <a:lstStyle/>
                    <a:p>
                      <a:r>
                        <a:rPr lang="en-US" sz="2800" b="1" dirty="0">
                          <a:latin typeface="+mn-lt"/>
                        </a:rPr>
                        <a:t>Procedure for filing and disposal of stay petition </a:t>
                      </a:r>
                      <a:endParaRPr lang="en-IN" sz="2800" b="1" dirty="0">
                        <a:latin typeface="+mn-lt"/>
                      </a:endParaRPr>
                    </a:p>
                  </a:txBody>
                  <a:tcPr marL="0" marR="0" marT="129825"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9ECF3"/>
                    </a:solidFill>
                  </a:tcPr>
                </a:tc>
                <a:extLst>
                  <a:ext uri="{0D108BD9-81ED-4DB2-BD59-A6C34878D82A}">
                    <a16:rowId xmlns:a16="http://schemas.microsoft.com/office/drawing/2014/main" xmlns="" val="10007"/>
                  </a:ext>
                </a:extLst>
              </a:tr>
            </a:tbl>
          </a:graphicData>
        </a:graphic>
      </p:graphicFrame>
      <p:sp>
        <p:nvSpPr>
          <p:cNvPr id="8" name="object 8"/>
          <p:cNvSpPr txBox="1"/>
          <p:nvPr/>
        </p:nvSpPr>
        <p:spPr>
          <a:xfrm>
            <a:off x="9660400" y="6077928"/>
            <a:ext cx="319623" cy="166712"/>
          </a:xfrm>
          <a:prstGeom prst="rect">
            <a:avLst/>
          </a:prstGeom>
        </p:spPr>
        <p:txBody>
          <a:bodyPr vert="horz" wrap="square" lIns="0" tIns="0" rIns="0" bIns="0" rtlCol="0">
            <a:spAutoFit/>
          </a:bodyPr>
          <a:lstStyle/>
          <a:p>
            <a:pPr marL="26198">
              <a:lnSpc>
                <a:spcPts val="1302"/>
              </a:lnSpc>
            </a:pPr>
            <a:fld id="{81D60167-4931-47E6-BA6A-407CBD079E47}" type="slidenum">
              <a:rPr sz="1284" spc="-46" dirty="0">
                <a:solidFill>
                  <a:srgbClr val="FFFFFF"/>
                </a:solidFill>
                <a:latin typeface="Calibri"/>
                <a:cs typeface="Calibri"/>
              </a:rPr>
              <a:pPr marL="26198">
                <a:lnSpc>
                  <a:spcPts val="1302"/>
                </a:lnSpc>
              </a:pPr>
              <a:t>9</a:t>
            </a:fld>
            <a:endParaRPr sz="1284" dirty="0">
              <a:latin typeface="Calibri"/>
              <a:cs typeface="Calibri"/>
            </a:endParaRPr>
          </a:p>
        </p:txBody>
      </p:sp>
      <p:sp>
        <p:nvSpPr>
          <p:cNvPr id="3" name="object 10">
            <a:extLst>
              <a:ext uri="{FF2B5EF4-FFF2-40B4-BE49-F238E27FC236}">
                <a16:creationId xmlns:a16="http://schemas.microsoft.com/office/drawing/2014/main" xmlns="" id="{3C957ADE-A433-A9D6-A1E2-9BBBC8BA4A69}"/>
              </a:ext>
            </a:extLst>
          </p:cNvPr>
          <p:cNvSpPr/>
          <p:nvPr/>
        </p:nvSpPr>
        <p:spPr>
          <a:xfrm>
            <a:off x="93306" y="65314"/>
            <a:ext cx="11971176" cy="6690049"/>
          </a:xfrm>
          <a:custGeom>
            <a:avLst/>
            <a:gdLst/>
            <a:ahLst/>
            <a:cxnLst/>
            <a:rect l="l" t="t" r="r" b="b"/>
            <a:pathLst>
              <a:path w="9142730" h="6856730">
                <a:moveTo>
                  <a:pt x="0" y="6856475"/>
                </a:moveTo>
                <a:lnTo>
                  <a:pt x="9142475" y="6856475"/>
                </a:lnTo>
                <a:lnTo>
                  <a:pt x="9142475" y="0"/>
                </a:lnTo>
                <a:lnTo>
                  <a:pt x="0" y="0"/>
                </a:lnTo>
                <a:lnTo>
                  <a:pt x="0" y="6856475"/>
                </a:lnTo>
                <a:close/>
              </a:path>
            </a:pathLst>
          </a:custGeom>
          <a:ln w="12192">
            <a:solidFill>
              <a:srgbClr val="000000"/>
            </a:solidFill>
          </a:ln>
        </p:spPr>
        <p:txBody>
          <a:bodyPr wrap="square" lIns="0" tIns="0" rIns="0" bIns="0" rtlCol="0"/>
          <a:lstStyle/>
          <a:p>
            <a:endParaRPr sz="1650"/>
          </a:p>
        </p:txBody>
      </p:sp>
      <p:sp>
        <p:nvSpPr>
          <p:cNvPr id="6" name="Slide Number Placeholder 5">
            <a:extLst>
              <a:ext uri="{FF2B5EF4-FFF2-40B4-BE49-F238E27FC236}">
                <a16:creationId xmlns:a16="http://schemas.microsoft.com/office/drawing/2014/main" xmlns="" id="{678C5BA6-5887-B697-EE1C-66E726669646}"/>
              </a:ext>
            </a:extLst>
          </p:cNvPr>
          <p:cNvSpPr>
            <a:spLocks noGrp="1"/>
          </p:cNvSpPr>
          <p:nvPr>
            <p:ph type="sldNum" sz="quarter" idx="12"/>
          </p:nvPr>
        </p:nvSpPr>
        <p:spPr/>
        <p:txBody>
          <a:bodyPr/>
          <a:lstStyle/>
          <a:p>
            <a:fld id="{663E248D-535E-4CA8-A429-9C3996B24BEF}" type="slidenum">
              <a:rPr lang="en-IN" smtClean="0"/>
              <a:t>9</a:t>
            </a:fld>
            <a:endParaRPr lang="en-IN" dirty="0"/>
          </a:p>
        </p:txBody>
      </p:sp>
    </p:spTree>
    <p:extLst>
      <p:ext uri="{BB962C8B-B14F-4D97-AF65-F5344CB8AC3E}">
        <p14:creationId xmlns:p14="http://schemas.microsoft.com/office/powerpoint/2010/main" val="34395910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3253</TotalTime>
  <Words>3161</Words>
  <Application>Microsoft Office PowerPoint</Application>
  <PresentationFormat>Custom</PresentationFormat>
  <Paragraphs>297</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             PRESENTATION OF APPEALS BEFORE ITAT   </vt:lpstr>
      <vt:lpstr>ABOUT ITAT</vt:lpstr>
      <vt:lpstr>MOTTO OF ITAT</vt:lpstr>
      <vt:lpstr>Appeal Before  ITAT</vt:lpstr>
      <vt:lpstr>POWERS/ FUNCTIONING  OF ITAT </vt:lpstr>
      <vt:lpstr>ABOUT ITAT</vt:lpstr>
      <vt:lpstr>Relevant Sections …</vt:lpstr>
      <vt:lpstr>Some important ITAT Rules …</vt:lpstr>
      <vt:lpstr>Some important ITAT Rules …</vt:lpstr>
      <vt:lpstr>Appeal Before  ITAT</vt:lpstr>
      <vt:lpstr>Time Limit for filing Appeals</vt:lpstr>
      <vt:lpstr>Filing fee: 253(6)/362(6)</vt:lpstr>
      <vt:lpstr>Memo  of  Appeal – Rule 8 (Form no:36/115)</vt:lpstr>
      <vt:lpstr>What to Accompany Memo of Appeal – Rule 9 </vt:lpstr>
      <vt:lpstr>What to Accompany Memo of Appeal – Rule 9 </vt:lpstr>
      <vt:lpstr>Change of Address – Rule 9A</vt:lpstr>
      <vt:lpstr>PowerPoint Presentation</vt:lpstr>
      <vt:lpstr>Condoning of delay – General Principles </vt:lpstr>
      <vt:lpstr>Condoning of delay – General Principles  </vt:lpstr>
      <vt:lpstr>Cross Objection – Rule 22</vt:lpstr>
      <vt:lpstr>Ex Parte Hearing – Rule 24</vt:lpstr>
      <vt:lpstr>Rectification Petition – 254(2)/363(2):   Rule-34A</vt:lpstr>
      <vt:lpstr>Filing of Paper Book - Rule 18</vt:lpstr>
      <vt:lpstr>Additional Evidence/Grounds – Rule 30/31</vt:lpstr>
      <vt:lpstr>Adjournment of Appeal - Rule 32</vt:lpstr>
      <vt:lpstr>Death of the Assessee - Rule 26</vt:lpstr>
      <vt:lpstr>Pronouncement of Order - Rule 34</vt:lpstr>
      <vt:lpstr>Communication of Order  - Rule 35</vt:lpstr>
      <vt:lpstr>Stay Application – Rule 35A</vt:lpstr>
      <vt:lpstr>Stay Application – Rule 35A</vt:lpstr>
      <vt:lpstr>Rectification Application Hearing – Rule 37</vt:lpstr>
      <vt:lpstr>Listing of Appeals Out of Turn</vt:lpstr>
      <vt:lpstr>Conclusion </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Preparation and Presentation of Appeals before CIT(Appeals) and ITAT</dc:title>
  <dc:creator>HP</dc:creator>
  <cp:lastModifiedBy>admin</cp:lastModifiedBy>
  <cp:revision>353</cp:revision>
  <cp:lastPrinted>2025-08-21T09:50:20Z</cp:lastPrinted>
  <dcterms:created xsi:type="dcterms:W3CDTF">2025-08-19T09:32:29Z</dcterms:created>
  <dcterms:modified xsi:type="dcterms:W3CDTF">2026-06-19T10:38:25Z</dcterms:modified>
</cp:coreProperties>
</file>