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0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9" r:id="rId15"/>
    <p:sldId id="258" r:id="rId16"/>
    <p:sldId id="297" r:id="rId17"/>
    <p:sldId id="298" r:id="rId18"/>
    <p:sldId id="276" r:id="rId19"/>
    <p:sldId id="299" r:id="rId20"/>
    <p:sldId id="273" r:id="rId21"/>
    <p:sldId id="284" r:id="rId22"/>
    <p:sldId id="283" r:id="rId23"/>
    <p:sldId id="280" r:id="rId24"/>
    <p:sldId id="279" r:id="rId25"/>
    <p:sldId id="285" r:id="rId26"/>
    <p:sldId id="288" r:id="rId27"/>
    <p:sldId id="287" r:id="rId28"/>
    <p:sldId id="295" r:id="rId29"/>
    <p:sldId id="294" r:id="rId30"/>
    <p:sldId id="293" r:id="rId31"/>
    <p:sldId id="292" r:id="rId32"/>
    <p:sldId id="291" r:id="rId33"/>
    <p:sldId id="290" r:id="rId34"/>
    <p:sldId id="289" r:id="rId35"/>
    <p:sldId id="286" r:id="rId36"/>
    <p:sldId id="30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228600"/>
            <a:ext cx="861060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599"/>
            <a:ext cx="8534400" cy="632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8991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73E5E5-D45F-C137-F8FF-EE209673F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0</Words>
  <Application>Microsoft Office PowerPoint</Application>
  <PresentationFormat>On-screen Show (4:3)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Desktop_SSU Office</dc:creator>
  <cp:lastModifiedBy>Usha Kunisetty</cp:lastModifiedBy>
  <cp:revision>50</cp:revision>
  <dcterms:created xsi:type="dcterms:W3CDTF">2006-08-16T00:00:00Z</dcterms:created>
  <dcterms:modified xsi:type="dcterms:W3CDTF">2025-05-23T15:10:03Z</dcterms:modified>
</cp:coreProperties>
</file>