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6" r:id="rId4"/>
  </p:sldMasterIdLst>
  <p:notesMasterIdLst>
    <p:notesMasterId r:id="rId30"/>
  </p:notesMasterIdLst>
  <p:sldIdLst>
    <p:sldId id="854" r:id="rId5"/>
    <p:sldId id="1288" r:id="rId6"/>
    <p:sldId id="1340" r:id="rId7"/>
    <p:sldId id="1311" r:id="rId8"/>
    <p:sldId id="1091" r:id="rId9"/>
    <p:sldId id="1339" r:id="rId10"/>
    <p:sldId id="1309" r:id="rId11"/>
    <p:sldId id="1338" r:id="rId12"/>
    <p:sldId id="1293" r:id="rId13"/>
    <p:sldId id="1269" r:id="rId14"/>
    <p:sldId id="1224" r:id="rId15"/>
    <p:sldId id="1219" r:id="rId16"/>
    <p:sldId id="1221" r:id="rId17"/>
    <p:sldId id="1332" r:id="rId18"/>
    <p:sldId id="1333" r:id="rId19"/>
    <p:sldId id="1341" r:id="rId20"/>
    <p:sldId id="1342" r:id="rId21"/>
    <p:sldId id="1343" r:id="rId22"/>
    <p:sldId id="1344" r:id="rId23"/>
    <p:sldId id="1345" r:id="rId24"/>
    <p:sldId id="1346" r:id="rId25"/>
    <p:sldId id="1347" r:id="rId26"/>
    <p:sldId id="1348" r:id="rId27"/>
    <p:sldId id="1060" r:id="rId28"/>
    <p:sldId id="1272"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 G" initials="CG" lastIdx="1" clrIdx="0">
    <p:extLst>
      <p:ext uri="{19B8F6BF-5375-455C-9EA6-DF929625EA0E}">
        <p15:presenceInfo xmlns:p15="http://schemas.microsoft.com/office/powerpoint/2012/main" userId="C 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027"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DED8DB-17DA-49CA-A956-975638E5258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IN"/>
        </a:p>
      </dgm:t>
    </dgm:pt>
    <dgm:pt modelId="{9731C173-71C6-4293-8623-C312A42C2993}">
      <dgm:prSet phldrT="[Text]" custT="1"/>
      <dgm:spPr/>
      <dgm:t>
        <a:bodyPr/>
        <a:lstStyle/>
        <a:p>
          <a:r>
            <a:rPr lang="en-US" sz="2400" b="1" dirty="0">
              <a:latin typeface="Arial" panose="020B0604020202020204" pitchFamily="34" charset="0"/>
              <a:cs typeface="Arial" panose="020B0604020202020204" pitchFamily="34" charset="0"/>
            </a:rPr>
            <a:t>Planning Stage- </a:t>
          </a:r>
          <a:r>
            <a:rPr lang="en-US" sz="2400" dirty="0">
              <a:latin typeface="Arial" panose="020B0604020202020204" pitchFamily="34" charset="0"/>
              <a:cs typeface="Arial" panose="020B0604020202020204" pitchFamily="34" charset="0"/>
            </a:rPr>
            <a:t>Selection of reviewer and initial sample selection</a:t>
          </a:r>
          <a:endParaRPr lang="en-IN" sz="2400" dirty="0">
            <a:latin typeface="Arial" panose="020B0604020202020204" pitchFamily="34" charset="0"/>
            <a:cs typeface="Arial" panose="020B0604020202020204" pitchFamily="34" charset="0"/>
          </a:endParaRPr>
        </a:p>
      </dgm:t>
    </dgm:pt>
    <dgm:pt modelId="{37D14816-4D0B-449E-B976-1E59E0039E3B}" type="parTrans" cxnId="{4DCEB480-08B3-4EF4-959A-573A107B56A1}">
      <dgm:prSet/>
      <dgm:spPr/>
      <dgm:t>
        <a:bodyPr/>
        <a:lstStyle/>
        <a:p>
          <a:endParaRPr lang="en-IN" sz="2400">
            <a:latin typeface="Arial" panose="020B0604020202020204" pitchFamily="34" charset="0"/>
            <a:cs typeface="Arial" panose="020B0604020202020204" pitchFamily="34" charset="0"/>
          </a:endParaRPr>
        </a:p>
      </dgm:t>
    </dgm:pt>
    <dgm:pt modelId="{30C34D72-C927-445D-8029-D8803FA78DDC}" type="sibTrans" cxnId="{4DCEB480-08B3-4EF4-959A-573A107B56A1}">
      <dgm:prSet custT="1"/>
      <dgm:spPr/>
      <dgm:t>
        <a:bodyPr/>
        <a:lstStyle/>
        <a:p>
          <a:endParaRPr lang="en-IN" sz="2400" dirty="0">
            <a:latin typeface="Arial" panose="020B0604020202020204" pitchFamily="34" charset="0"/>
            <a:cs typeface="Arial" panose="020B0604020202020204" pitchFamily="34" charset="0"/>
          </a:endParaRPr>
        </a:p>
      </dgm:t>
    </dgm:pt>
    <dgm:pt modelId="{E5529169-75E8-418A-9B65-E6EFDC0BFDE1}">
      <dgm:prSet phldrT="[Text]" custT="1"/>
      <dgm:spPr/>
      <dgm:t>
        <a:bodyPr/>
        <a:lstStyle/>
        <a:p>
          <a:r>
            <a:rPr lang="en-US" sz="2400" b="1" dirty="0">
              <a:latin typeface="Arial" panose="020B0604020202020204" pitchFamily="34" charset="0"/>
              <a:cs typeface="Arial" panose="020B0604020202020204" pitchFamily="34" charset="0"/>
            </a:rPr>
            <a:t>Execution Stage-</a:t>
          </a:r>
          <a:r>
            <a:rPr lang="en-US" sz="2400" dirty="0">
              <a:latin typeface="Arial" panose="020B0604020202020204" pitchFamily="34" charset="0"/>
              <a:cs typeface="Arial" panose="020B0604020202020204" pitchFamily="34" charset="0"/>
            </a:rPr>
            <a:t> Review of the sample records</a:t>
          </a:r>
          <a:endParaRPr lang="en-IN" sz="2400" dirty="0">
            <a:latin typeface="Arial" panose="020B0604020202020204" pitchFamily="34" charset="0"/>
            <a:cs typeface="Arial" panose="020B0604020202020204" pitchFamily="34" charset="0"/>
          </a:endParaRPr>
        </a:p>
      </dgm:t>
    </dgm:pt>
    <dgm:pt modelId="{F19D46D0-90B2-4D24-A7C8-B8F7E301079A}" type="parTrans" cxnId="{C098C3E6-76BF-4E9D-86F9-FF16200DDB56}">
      <dgm:prSet/>
      <dgm:spPr/>
      <dgm:t>
        <a:bodyPr/>
        <a:lstStyle/>
        <a:p>
          <a:endParaRPr lang="en-IN" sz="2400">
            <a:latin typeface="Arial" panose="020B0604020202020204" pitchFamily="34" charset="0"/>
            <a:cs typeface="Arial" panose="020B0604020202020204" pitchFamily="34" charset="0"/>
          </a:endParaRPr>
        </a:p>
      </dgm:t>
    </dgm:pt>
    <dgm:pt modelId="{F44E7BFD-004C-4691-9488-26B9D1D06CE7}" type="sibTrans" cxnId="{C098C3E6-76BF-4E9D-86F9-FF16200DDB56}">
      <dgm:prSet custT="1"/>
      <dgm:spPr/>
      <dgm:t>
        <a:bodyPr/>
        <a:lstStyle/>
        <a:p>
          <a:endParaRPr lang="en-IN" sz="2400" dirty="0">
            <a:latin typeface="Arial" panose="020B0604020202020204" pitchFamily="34" charset="0"/>
            <a:cs typeface="Arial" panose="020B0604020202020204" pitchFamily="34" charset="0"/>
          </a:endParaRPr>
        </a:p>
      </dgm:t>
    </dgm:pt>
    <dgm:pt modelId="{43332688-DB3D-4CB7-B307-DF2D4F791117}">
      <dgm:prSet phldrT="[Text]" custT="1"/>
      <dgm:spPr/>
      <dgm:t>
        <a:bodyPr/>
        <a:lstStyle/>
        <a:p>
          <a:r>
            <a:rPr lang="en-US" sz="2400" b="1" dirty="0">
              <a:latin typeface="Arial" panose="020B0604020202020204" pitchFamily="34" charset="0"/>
              <a:cs typeface="Arial" panose="020B0604020202020204" pitchFamily="34" charset="0"/>
            </a:rPr>
            <a:t>Reporting Stage</a:t>
          </a:r>
          <a:endParaRPr lang="en-IN" sz="2400" b="1" dirty="0">
            <a:latin typeface="Arial" panose="020B0604020202020204" pitchFamily="34" charset="0"/>
            <a:cs typeface="Arial" panose="020B0604020202020204" pitchFamily="34" charset="0"/>
          </a:endParaRPr>
        </a:p>
      </dgm:t>
    </dgm:pt>
    <dgm:pt modelId="{5BD98F97-EB9A-4E00-8173-763C88A9BE98}" type="parTrans" cxnId="{E63AD0D1-8687-46CF-B161-E335619290F3}">
      <dgm:prSet/>
      <dgm:spPr/>
      <dgm:t>
        <a:bodyPr/>
        <a:lstStyle/>
        <a:p>
          <a:endParaRPr lang="en-IN" sz="2400">
            <a:latin typeface="Arial" panose="020B0604020202020204" pitchFamily="34" charset="0"/>
            <a:cs typeface="Arial" panose="020B0604020202020204" pitchFamily="34" charset="0"/>
          </a:endParaRPr>
        </a:p>
      </dgm:t>
    </dgm:pt>
    <dgm:pt modelId="{161858BD-857A-46F9-8709-6B16FCEB0B8B}" type="sibTrans" cxnId="{E63AD0D1-8687-46CF-B161-E335619290F3}">
      <dgm:prSet/>
      <dgm:spPr/>
      <dgm:t>
        <a:bodyPr/>
        <a:lstStyle/>
        <a:p>
          <a:endParaRPr lang="en-IN" sz="2400">
            <a:latin typeface="Arial" panose="020B0604020202020204" pitchFamily="34" charset="0"/>
            <a:cs typeface="Arial" panose="020B0604020202020204" pitchFamily="34" charset="0"/>
          </a:endParaRPr>
        </a:p>
      </dgm:t>
    </dgm:pt>
    <dgm:pt modelId="{14E5E176-EB3B-43E2-8D99-199272C17064}" type="pres">
      <dgm:prSet presAssocID="{23DED8DB-17DA-49CA-A956-975638E52581}" presName="outerComposite" presStyleCnt="0">
        <dgm:presLayoutVars>
          <dgm:chMax val="5"/>
          <dgm:dir/>
          <dgm:resizeHandles val="exact"/>
        </dgm:presLayoutVars>
      </dgm:prSet>
      <dgm:spPr/>
    </dgm:pt>
    <dgm:pt modelId="{5FCFD350-DAFC-40AB-83A8-250009C6A4E1}" type="pres">
      <dgm:prSet presAssocID="{23DED8DB-17DA-49CA-A956-975638E52581}" presName="dummyMaxCanvas" presStyleCnt="0">
        <dgm:presLayoutVars/>
      </dgm:prSet>
      <dgm:spPr/>
    </dgm:pt>
    <dgm:pt modelId="{E210A02B-9CAC-416D-B694-AE755D325F31}" type="pres">
      <dgm:prSet presAssocID="{23DED8DB-17DA-49CA-A956-975638E52581}" presName="ThreeNodes_1" presStyleLbl="node1" presStyleIdx="0" presStyleCnt="3">
        <dgm:presLayoutVars>
          <dgm:bulletEnabled val="1"/>
        </dgm:presLayoutVars>
      </dgm:prSet>
      <dgm:spPr/>
    </dgm:pt>
    <dgm:pt modelId="{7974F6DE-CBB3-49B7-806A-2E3C6F07B0F1}" type="pres">
      <dgm:prSet presAssocID="{23DED8DB-17DA-49CA-A956-975638E52581}" presName="ThreeNodes_2" presStyleLbl="node1" presStyleIdx="1" presStyleCnt="3">
        <dgm:presLayoutVars>
          <dgm:bulletEnabled val="1"/>
        </dgm:presLayoutVars>
      </dgm:prSet>
      <dgm:spPr/>
    </dgm:pt>
    <dgm:pt modelId="{8A706E50-0074-422F-B78B-CFA60F8F3A0F}" type="pres">
      <dgm:prSet presAssocID="{23DED8DB-17DA-49CA-A956-975638E52581}" presName="ThreeNodes_3" presStyleLbl="node1" presStyleIdx="2" presStyleCnt="3">
        <dgm:presLayoutVars>
          <dgm:bulletEnabled val="1"/>
        </dgm:presLayoutVars>
      </dgm:prSet>
      <dgm:spPr/>
    </dgm:pt>
    <dgm:pt modelId="{42880283-E071-44B0-A4F7-CA3CD1DE9D09}" type="pres">
      <dgm:prSet presAssocID="{23DED8DB-17DA-49CA-A956-975638E52581}" presName="ThreeConn_1-2" presStyleLbl="fgAccFollowNode1" presStyleIdx="0" presStyleCnt="2">
        <dgm:presLayoutVars>
          <dgm:bulletEnabled val="1"/>
        </dgm:presLayoutVars>
      </dgm:prSet>
      <dgm:spPr/>
    </dgm:pt>
    <dgm:pt modelId="{BA72F8B1-96DB-4215-A7E4-6294A20138B4}" type="pres">
      <dgm:prSet presAssocID="{23DED8DB-17DA-49CA-A956-975638E52581}" presName="ThreeConn_2-3" presStyleLbl="fgAccFollowNode1" presStyleIdx="1" presStyleCnt="2">
        <dgm:presLayoutVars>
          <dgm:bulletEnabled val="1"/>
        </dgm:presLayoutVars>
      </dgm:prSet>
      <dgm:spPr/>
    </dgm:pt>
    <dgm:pt modelId="{ADE49AF7-A577-42F6-A903-1FB3801D6835}" type="pres">
      <dgm:prSet presAssocID="{23DED8DB-17DA-49CA-A956-975638E52581}" presName="ThreeNodes_1_text" presStyleLbl="node1" presStyleIdx="2" presStyleCnt="3">
        <dgm:presLayoutVars>
          <dgm:bulletEnabled val="1"/>
        </dgm:presLayoutVars>
      </dgm:prSet>
      <dgm:spPr/>
    </dgm:pt>
    <dgm:pt modelId="{C450D639-195E-40C6-B85B-AD1952860121}" type="pres">
      <dgm:prSet presAssocID="{23DED8DB-17DA-49CA-A956-975638E52581}" presName="ThreeNodes_2_text" presStyleLbl="node1" presStyleIdx="2" presStyleCnt="3">
        <dgm:presLayoutVars>
          <dgm:bulletEnabled val="1"/>
        </dgm:presLayoutVars>
      </dgm:prSet>
      <dgm:spPr/>
    </dgm:pt>
    <dgm:pt modelId="{E5465FA2-DF03-44C8-AF6B-49095EE716AC}" type="pres">
      <dgm:prSet presAssocID="{23DED8DB-17DA-49CA-A956-975638E52581}" presName="ThreeNodes_3_text" presStyleLbl="node1" presStyleIdx="2" presStyleCnt="3">
        <dgm:presLayoutVars>
          <dgm:bulletEnabled val="1"/>
        </dgm:presLayoutVars>
      </dgm:prSet>
      <dgm:spPr/>
    </dgm:pt>
  </dgm:ptLst>
  <dgm:cxnLst>
    <dgm:cxn modelId="{3F985617-4BE4-4254-BDA4-46F94C31FDE3}" type="presOf" srcId="{23DED8DB-17DA-49CA-A956-975638E52581}" destId="{14E5E176-EB3B-43E2-8D99-199272C17064}" srcOrd="0" destOrd="0" presId="urn:microsoft.com/office/officeart/2005/8/layout/vProcess5"/>
    <dgm:cxn modelId="{C0B3BC33-FA9B-42C9-B492-3D850CBED5DC}" type="presOf" srcId="{9731C173-71C6-4293-8623-C312A42C2993}" destId="{ADE49AF7-A577-42F6-A903-1FB3801D6835}" srcOrd="1" destOrd="0" presId="urn:microsoft.com/office/officeart/2005/8/layout/vProcess5"/>
    <dgm:cxn modelId="{D52A6138-A6E1-4EEE-9E1D-712A1F32E90A}" type="presOf" srcId="{F44E7BFD-004C-4691-9488-26B9D1D06CE7}" destId="{BA72F8B1-96DB-4215-A7E4-6294A20138B4}" srcOrd="0" destOrd="0" presId="urn:microsoft.com/office/officeart/2005/8/layout/vProcess5"/>
    <dgm:cxn modelId="{0B61E23C-51A4-42A6-AAE4-5A16F286E712}" type="presOf" srcId="{30C34D72-C927-445D-8029-D8803FA78DDC}" destId="{42880283-E071-44B0-A4F7-CA3CD1DE9D09}" srcOrd="0" destOrd="0" presId="urn:microsoft.com/office/officeart/2005/8/layout/vProcess5"/>
    <dgm:cxn modelId="{D80A8646-35B5-44D3-BEF8-5A9F38E4CD0F}" type="presOf" srcId="{9731C173-71C6-4293-8623-C312A42C2993}" destId="{E210A02B-9CAC-416D-B694-AE755D325F31}" srcOrd="0" destOrd="0" presId="urn:microsoft.com/office/officeart/2005/8/layout/vProcess5"/>
    <dgm:cxn modelId="{4DCEB480-08B3-4EF4-959A-573A107B56A1}" srcId="{23DED8DB-17DA-49CA-A956-975638E52581}" destId="{9731C173-71C6-4293-8623-C312A42C2993}" srcOrd="0" destOrd="0" parTransId="{37D14816-4D0B-449E-B976-1E59E0039E3B}" sibTransId="{30C34D72-C927-445D-8029-D8803FA78DDC}"/>
    <dgm:cxn modelId="{4F74A0B1-0E01-4D48-80F0-214C53832FBE}" type="presOf" srcId="{43332688-DB3D-4CB7-B307-DF2D4F791117}" destId="{E5465FA2-DF03-44C8-AF6B-49095EE716AC}" srcOrd="1" destOrd="0" presId="urn:microsoft.com/office/officeart/2005/8/layout/vProcess5"/>
    <dgm:cxn modelId="{4DE757B2-8E2E-47B6-A887-191AB35C0ED8}" type="presOf" srcId="{E5529169-75E8-418A-9B65-E6EFDC0BFDE1}" destId="{C450D639-195E-40C6-B85B-AD1952860121}" srcOrd="1" destOrd="0" presId="urn:microsoft.com/office/officeart/2005/8/layout/vProcess5"/>
    <dgm:cxn modelId="{94C8C8B7-4398-499C-81CC-95FF0EC626CB}" type="presOf" srcId="{E5529169-75E8-418A-9B65-E6EFDC0BFDE1}" destId="{7974F6DE-CBB3-49B7-806A-2E3C6F07B0F1}" srcOrd="0" destOrd="0" presId="urn:microsoft.com/office/officeart/2005/8/layout/vProcess5"/>
    <dgm:cxn modelId="{1C91F3BE-00E4-4015-BBD2-28F877029BA9}" type="presOf" srcId="{43332688-DB3D-4CB7-B307-DF2D4F791117}" destId="{8A706E50-0074-422F-B78B-CFA60F8F3A0F}" srcOrd="0" destOrd="0" presId="urn:microsoft.com/office/officeart/2005/8/layout/vProcess5"/>
    <dgm:cxn modelId="{E63AD0D1-8687-46CF-B161-E335619290F3}" srcId="{23DED8DB-17DA-49CA-A956-975638E52581}" destId="{43332688-DB3D-4CB7-B307-DF2D4F791117}" srcOrd="2" destOrd="0" parTransId="{5BD98F97-EB9A-4E00-8173-763C88A9BE98}" sibTransId="{161858BD-857A-46F9-8709-6B16FCEB0B8B}"/>
    <dgm:cxn modelId="{C098C3E6-76BF-4E9D-86F9-FF16200DDB56}" srcId="{23DED8DB-17DA-49CA-A956-975638E52581}" destId="{E5529169-75E8-418A-9B65-E6EFDC0BFDE1}" srcOrd="1" destOrd="0" parTransId="{F19D46D0-90B2-4D24-A7C8-B8F7E301079A}" sibTransId="{F44E7BFD-004C-4691-9488-26B9D1D06CE7}"/>
    <dgm:cxn modelId="{2AE60B49-7C89-4958-A75C-79EB0A0819FF}" type="presParOf" srcId="{14E5E176-EB3B-43E2-8D99-199272C17064}" destId="{5FCFD350-DAFC-40AB-83A8-250009C6A4E1}" srcOrd="0" destOrd="0" presId="urn:microsoft.com/office/officeart/2005/8/layout/vProcess5"/>
    <dgm:cxn modelId="{C22D4393-024F-47B1-AA0D-9FC5CFC9574D}" type="presParOf" srcId="{14E5E176-EB3B-43E2-8D99-199272C17064}" destId="{E210A02B-9CAC-416D-B694-AE755D325F31}" srcOrd="1" destOrd="0" presId="urn:microsoft.com/office/officeart/2005/8/layout/vProcess5"/>
    <dgm:cxn modelId="{6B023877-90D7-4EB6-81B8-D314D9CE6079}" type="presParOf" srcId="{14E5E176-EB3B-43E2-8D99-199272C17064}" destId="{7974F6DE-CBB3-49B7-806A-2E3C6F07B0F1}" srcOrd="2" destOrd="0" presId="urn:microsoft.com/office/officeart/2005/8/layout/vProcess5"/>
    <dgm:cxn modelId="{3D503D42-BFFD-46A0-A6E1-6C4AD2CAA28D}" type="presParOf" srcId="{14E5E176-EB3B-43E2-8D99-199272C17064}" destId="{8A706E50-0074-422F-B78B-CFA60F8F3A0F}" srcOrd="3" destOrd="0" presId="urn:microsoft.com/office/officeart/2005/8/layout/vProcess5"/>
    <dgm:cxn modelId="{B9E61041-ED83-4BA8-AD05-84F7AED79F16}" type="presParOf" srcId="{14E5E176-EB3B-43E2-8D99-199272C17064}" destId="{42880283-E071-44B0-A4F7-CA3CD1DE9D09}" srcOrd="4" destOrd="0" presId="urn:microsoft.com/office/officeart/2005/8/layout/vProcess5"/>
    <dgm:cxn modelId="{65FF8160-15CE-4AC0-B691-05D16487BCEE}" type="presParOf" srcId="{14E5E176-EB3B-43E2-8D99-199272C17064}" destId="{BA72F8B1-96DB-4215-A7E4-6294A20138B4}" srcOrd="5" destOrd="0" presId="urn:microsoft.com/office/officeart/2005/8/layout/vProcess5"/>
    <dgm:cxn modelId="{32C4F8BD-7727-4746-B1D5-4B040437CB55}" type="presParOf" srcId="{14E5E176-EB3B-43E2-8D99-199272C17064}" destId="{ADE49AF7-A577-42F6-A903-1FB3801D6835}" srcOrd="6" destOrd="0" presId="urn:microsoft.com/office/officeart/2005/8/layout/vProcess5"/>
    <dgm:cxn modelId="{7F05B123-7D82-4624-AECE-B211FEA41234}" type="presParOf" srcId="{14E5E176-EB3B-43E2-8D99-199272C17064}" destId="{C450D639-195E-40C6-B85B-AD1952860121}" srcOrd="7" destOrd="0" presId="urn:microsoft.com/office/officeart/2005/8/layout/vProcess5"/>
    <dgm:cxn modelId="{E552506E-F97F-4B77-AEA6-EAA485D8AFDF}" type="presParOf" srcId="{14E5E176-EB3B-43E2-8D99-199272C17064}" destId="{E5465FA2-DF03-44C8-AF6B-49095EE716A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BC6633-AD02-40F8-B849-13C92F5887E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FD5F46F-986B-4D86-8A0E-F9A8798C5D78}">
      <dgm:prSet custT="1"/>
      <dgm:spPr/>
      <dgm:t>
        <a:bodyPr/>
        <a:lstStyle/>
        <a:p>
          <a:pPr algn="just"/>
          <a:r>
            <a:rPr lang="en-US" sz="2000" b="0" dirty="0">
              <a:latin typeface="Arial" panose="020B0604020202020204" pitchFamily="34" charset="0"/>
              <a:cs typeface="Arial" panose="020B0604020202020204" pitchFamily="34" charset="0"/>
            </a:rPr>
            <a:t>The Peer Review Board has been established in terms of the Statement on Peer Review issued by the ICAI in March 2002.</a:t>
          </a:r>
          <a:endParaRPr lang="en-US" sz="2000" dirty="0">
            <a:latin typeface="Arial" panose="020B0604020202020204" pitchFamily="34" charset="0"/>
            <a:cs typeface="Arial" panose="020B0604020202020204" pitchFamily="34" charset="0"/>
          </a:endParaRPr>
        </a:p>
      </dgm:t>
    </dgm:pt>
    <dgm:pt modelId="{BFD7831E-377A-4C3C-B448-41E747559685}" type="parTrans" cxnId="{8CF1E66C-B177-424C-872E-8CDF6FB932E5}">
      <dgm:prSet/>
      <dgm:spPr/>
      <dgm:t>
        <a:bodyPr/>
        <a:lstStyle/>
        <a:p>
          <a:pPr algn="just"/>
          <a:endParaRPr lang="en-US" sz="2000">
            <a:latin typeface="Arial" panose="020B0604020202020204" pitchFamily="34" charset="0"/>
            <a:cs typeface="Arial" panose="020B0604020202020204" pitchFamily="34" charset="0"/>
          </a:endParaRPr>
        </a:p>
      </dgm:t>
    </dgm:pt>
    <dgm:pt modelId="{CA71F645-8144-47D7-9DF4-F23194D9EE64}" type="sibTrans" cxnId="{8CF1E66C-B177-424C-872E-8CDF6FB932E5}">
      <dgm:prSet/>
      <dgm:spPr/>
      <dgm:t>
        <a:bodyPr/>
        <a:lstStyle/>
        <a:p>
          <a:pPr algn="just"/>
          <a:endParaRPr lang="en-US" sz="2000">
            <a:latin typeface="Arial" panose="020B0604020202020204" pitchFamily="34" charset="0"/>
            <a:cs typeface="Arial" panose="020B0604020202020204" pitchFamily="34" charset="0"/>
          </a:endParaRPr>
        </a:p>
      </dgm:t>
    </dgm:pt>
    <dgm:pt modelId="{5038D41D-F37A-4411-A535-F36749B27324}">
      <dgm:prSet custT="1"/>
      <dgm:spPr/>
      <dgm:t>
        <a:bodyPr/>
        <a:lstStyle/>
        <a:p>
          <a:pPr algn="just"/>
          <a:r>
            <a:rPr lang="en-US" sz="2000" b="0" dirty="0">
              <a:latin typeface="Arial" panose="020B0604020202020204" pitchFamily="34" charset="0"/>
              <a:cs typeface="Arial" panose="020B0604020202020204" pitchFamily="34" charset="0"/>
            </a:rPr>
            <a:t>The board consists of 12 members of which 6 shall be amongst the members of the council.</a:t>
          </a:r>
          <a:endParaRPr lang="en-US" sz="2000" dirty="0">
            <a:latin typeface="Arial" panose="020B0604020202020204" pitchFamily="34" charset="0"/>
            <a:cs typeface="Arial" panose="020B0604020202020204" pitchFamily="34" charset="0"/>
          </a:endParaRPr>
        </a:p>
      </dgm:t>
    </dgm:pt>
    <dgm:pt modelId="{C0B7A496-1399-4537-8093-1A85FC1FA338}" type="parTrans" cxnId="{6340E134-BA41-4DED-A8F5-004B30F0DD8F}">
      <dgm:prSet/>
      <dgm:spPr/>
      <dgm:t>
        <a:bodyPr/>
        <a:lstStyle/>
        <a:p>
          <a:pPr algn="just"/>
          <a:endParaRPr lang="en-US" sz="2000">
            <a:latin typeface="Arial" panose="020B0604020202020204" pitchFamily="34" charset="0"/>
            <a:cs typeface="Arial" panose="020B0604020202020204" pitchFamily="34" charset="0"/>
          </a:endParaRPr>
        </a:p>
      </dgm:t>
    </dgm:pt>
    <dgm:pt modelId="{60150E82-74FF-40E1-A938-82E724AF9D7B}" type="sibTrans" cxnId="{6340E134-BA41-4DED-A8F5-004B30F0DD8F}">
      <dgm:prSet/>
      <dgm:spPr/>
      <dgm:t>
        <a:bodyPr/>
        <a:lstStyle/>
        <a:p>
          <a:pPr algn="just"/>
          <a:endParaRPr lang="en-US" sz="2000">
            <a:latin typeface="Arial" panose="020B0604020202020204" pitchFamily="34" charset="0"/>
            <a:cs typeface="Arial" panose="020B0604020202020204" pitchFamily="34" charset="0"/>
          </a:endParaRPr>
        </a:p>
      </dgm:t>
    </dgm:pt>
    <dgm:pt modelId="{10D83581-FBC5-4738-B745-F1E79BB93866}">
      <dgm:prSet custT="1"/>
      <dgm:spPr/>
      <dgm:t>
        <a:bodyPr/>
        <a:lstStyle/>
        <a:p>
          <a:pPr algn="just"/>
          <a:r>
            <a:rPr lang="en-US" sz="2000" b="0" dirty="0">
              <a:latin typeface="Arial" panose="020B0604020202020204" pitchFamily="34" charset="0"/>
              <a:cs typeface="Arial" panose="020B0604020202020204" pitchFamily="34" charset="0"/>
            </a:rPr>
            <a:t>The Chairman and the Vice-Chairman to the Board are appointed within the elected members of the Council.</a:t>
          </a:r>
          <a:endParaRPr lang="en-US" sz="2000" dirty="0">
            <a:latin typeface="Arial" panose="020B0604020202020204" pitchFamily="34" charset="0"/>
            <a:cs typeface="Arial" panose="020B0604020202020204" pitchFamily="34" charset="0"/>
          </a:endParaRPr>
        </a:p>
      </dgm:t>
    </dgm:pt>
    <dgm:pt modelId="{7EAA3848-3099-4B46-8082-396F75885B39}" type="parTrans" cxnId="{E01C9EF5-A074-4D15-9663-7FDFF5398222}">
      <dgm:prSet/>
      <dgm:spPr/>
      <dgm:t>
        <a:bodyPr/>
        <a:lstStyle/>
        <a:p>
          <a:pPr algn="just"/>
          <a:endParaRPr lang="en-US" sz="2000">
            <a:latin typeface="Arial" panose="020B0604020202020204" pitchFamily="34" charset="0"/>
            <a:cs typeface="Arial" panose="020B0604020202020204" pitchFamily="34" charset="0"/>
          </a:endParaRPr>
        </a:p>
      </dgm:t>
    </dgm:pt>
    <dgm:pt modelId="{C765618F-BBE0-49D5-BE78-7DC4137B6662}" type="sibTrans" cxnId="{E01C9EF5-A074-4D15-9663-7FDFF5398222}">
      <dgm:prSet/>
      <dgm:spPr/>
      <dgm:t>
        <a:bodyPr/>
        <a:lstStyle/>
        <a:p>
          <a:pPr algn="just"/>
          <a:endParaRPr lang="en-US" sz="2000">
            <a:latin typeface="Arial" panose="020B0604020202020204" pitchFamily="34" charset="0"/>
            <a:cs typeface="Arial" panose="020B0604020202020204" pitchFamily="34" charset="0"/>
          </a:endParaRPr>
        </a:p>
      </dgm:t>
    </dgm:pt>
    <dgm:pt modelId="{E0F277F8-551B-4954-9FB5-6B4338CBDDA4}" type="pres">
      <dgm:prSet presAssocID="{B2BC6633-AD02-40F8-B849-13C92F5887E5}" presName="hierChild1" presStyleCnt="0">
        <dgm:presLayoutVars>
          <dgm:chPref val="1"/>
          <dgm:dir/>
          <dgm:animOne val="branch"/>
          <dgm:animLvl val="lvl"/>
          <dgm:resizeHandles/>
        </dgm:presLayoutVars>
      </dgm:prSet>
      <dgm:spPr/>
    </dgm:pt>
    <dgm:pt modelId="{DAF4317D-E216-4177-951D-AB8534043335}" type="pres">
      <dgm:prSet presAssocID="{7FD5F46F-986B-4D86-8A0E-F9A8798C5D78}" presName="hierRoot1" presStyleCnt="0"/>
      <dgm:spPr/>
    </dgm:pt>
    <dgm:pt modelId="{E6F808F0-1F08-4D7D-BBD8-7A1AD821F5CC}" type="pres">
      <dgm:prSet presAssocID="{7FD5F46F-986B-4D86-8A0E-F9A8798C5D78}" presName="composite" presStyleCnt="0"/>
      <dgm:spPr/>
    </dgm:pt>
    <dgm:pt modelId="{B1AA6939-F31F-4C6F-9138-84058A687C47}" type="pres">
      <dgm:prSet presAssocID="{7FD5F46F-986B-4D86-8A0E-F9A8798C5D78}" presName="background" presStyleLbl="node0" presStyleIdx="0" presStyleCnt="3"/>
      <dgm:spPr/>
    </dgm:pt>
    <dgm:pt modelId="{AB093FF4-B380-486B-9F9B-9244D0AF2AA6}" type="pres">
      <dgm:prSet presAssocID="{7FD5F46F-986B-4D86-8A0E-F9A8798C5D78}" presName="text" presStyleLbl="fgAcc0" presStyleIdx="0" presStyleCnt="3">
        <dgm:presLayoutVars>
          <dgm:chPref val="3"/>
        </dgm:presLayoutVars>
      </dgm:prSet>
      <dgm:spPr/>
    </dgm:pt>
    <dgm:pt modelId="{81FF8571-365F-42FF-A42B-1878F9E773FF}" type="pres">
      <dgm:prSet presAssocID="{7FD5F46F-986B-4D86-8A0E-F9A8798C5D78}" presName="hierChild2" presStyleCnt="0"/>
      <dgm:spPr/>
    </dgm:pt>
    <dgm:pt modelId="{ED239F03-5818-47D4-B0B5-9C48BB84F3AF}" type="pres">
      <dgm:prSet presAssocID="{5038D41D-F37A-4411-A535-F36749B27324}" presName="hierRoot1" presStyleCnt="0"/>
      <dgm:spPr/>
    </dgm:pt>
    <dgm:pt modelId="{BA57106E-1E36-4BFA-9E5C-D7B24BF3C05F}" type="pres">
      <dgm:prSet presAssocID="{5038D41D-F37A-4411-A535-F36749B27324}" presName="composite" presStyleCnt="0"/>
      <dgm:spPr/>
    </dgm:pt>
    <dgm:pt modelId="{752435DE-FDB2-4D18-8428-4376F999E69A}" type="pres">
      <dgm:prSet presAssocID="{5038D41D-F37A-4411-A535-F36749B27324}" presName="background" presStyleLbl="node0" presStyleIdx="1" presStyleCnt="3"/>
      <dgm:spPr/>
    </dgm:pt>
    <dgm:pt modelId="{51C96D97-8695-49E3-A817-F4347056AC81}" type="pres">
      <dgm:prSet presAssocID="{5038D41D-F37A-4411-A535-F36749B27324}" presName="text" presStyleLbl="fgAcc0" presStyleIdx="1" presStyleCnt="3">
        <dgm:presLayoutVars>
          <dgm:chPref val="3"/>
        </dgm:presLayoutVars>
      </dgm:prSet>
      <dgm:spPr/>
    </dgm:pt>
    <dgm:pt modelId="{46D7D9D4-BA2B-497A-9080-B5E424152DB1}" type="pres">
      <dgm:prSet presAssocID="{5038D41D-F37A-4411-A535-F36749B27324}" presName="hierChild2" presStyleCnt="0"/>
      <dgm:spPr/>
    </dgm:pt>
    <dgm:pt modelId="{8185690A-BD1F-45EE-8B7C-38FD0EDBD396}" type="pres">
      <dgm:prSet presAssocID="{10D83581-FBC5-4738-B745-F1E79BB93866}" presName="hierRoot1" presStyleCnt="0"/>
      <dgm:spPr/>
    </dgm:pt>
    <dgm:pt modelId="{7897B55F-90B3-4915-9364-73D66C6095E8}" type="pres">
      <dgm:prSet presAssocID="{10D83581-FBC5-4738-B745-F1E79BB93866}" presName="composite" presStyleCnt="0"/>
      <dgm:spPr/>
    </dgm:pt>
    <dgm:pt modelId="{AD6FF951-41D6-4319-8567-DB51B0EC87B0}" type="pres">
      <dgm:prSet presAssocID="{10D83581-FBC5-4738-B745-F1E79BB93866}" presName="background" presStyleLbl="node0" presStyleIdx="2" presStyleCnt="3"/>
      <dgm:spPr/>
    </dgm:pt>
    <dgm:pt modelId="{A446A056-7C9E-49C7-836A-A89C2F9D7881}" type="pres">
      <dgm:prSet presAssocID="{10D83581-FBC5-4738-B745-F1E79BB93866}" presName="text" presStyleLbl="fgAcc0" presStyleIdx="2" presStyleCnt="3">
        <dgm:presLayoutVars>
          <dgm:chPref val="3"/>
        </dgm:presLayoutVars>
      </dgm:prSet>
      <dgm:spPr/>
    </dgm:pt>
    <dgm:pt modelId="{DB5450C7-8699-452D-9E6C-974723D0022F}" type="pres">
      <dgm:prSet presAssocID="{10D83581-FBC5-4738-B745-F1E79BB93866}" presName="hierChild2" presStyleCnt="0"/>
      <dgm:spPr/>
    </dgm:pt>
  </dgm:ptLst>
  <dgm:cxnLst>
    <dgm:cxn modelId="{6340E134-BA41-4DED-A8F5-004B30F0DD8F}" srcId="{B2BC6633-AD02-40F8-B849-13C92F5887E5}" destId="{5038D41D-F37A-4411-A535-F36749B27324}" srcOrd="1" destOrd="0" parTransId="{C0B7A496-1399-4537-8093-1A85FC1FA338}" sibTransId="{60150E82-74FF-40E1-A938-82E724AF9D7B}"/>
    <dgm:cxn modelId="{C609DB65-7BCD-4A18-82CB-8E8D8CFC714A}" type="presOf" srcId="{5038D41D-F37A-4411-A535-F36749B27324}" destId="{51C96D97-8695-49E3-A817-F4347056AC81}" srcOrd="0" destOrd="0" presId="urn:microsoft.com/office/officeart/2005/8/layout/hierarchy1"/>
    <dgm:cxn modelId="{8CF1E66C-B177-424C-872E-8CDF6FB932E5}" srcId="{B2BC6633-AD02-40F8-B849-13C92F5887E5}" destId="{7FD5F46F-986B-4D86-8A0E-F9A8798C5D78}" srcOrd="0" destOrd="0" parTransId="{BFD7831E-377A-4C3C-B448-41E747559685}" sibTransId="{CA71F645-8144-47D7-9DF4-F23194D9EE64}"/>
    <dgm:cxn modelId="{34E53155-211D-428D-B691-36ABE130AC7A}" type="presOf" srcId="{B2BC6633-AD02-40F8-B849-13C92F5887E5}" destId="{E0F277F8-551B-4954-9FB5-6B4338CBDDA4}" srcOrd="0" destOrd="0" presId="urn:microsoft.com/office/officeart/2005/8/layout/hierarchy1"/>
    <dgm:cxn modelId="{D5CAF97B-C032-4CB9-B4FA-5AD9DF7CFA58}" type="presOf" srcId="{10D83581-FBC5-4738-B745-F1E79BB93866}" destId="{A446A056-7C9E-49C7-836A-A89C2F9D7881}" srcOrd="0" destOrd="0" presId="urn:microsoft.com/office/officeart/2005/8/layout/hierarchy1"/>
    <dgm:cxn modelId="{B1BBBC8F-EDE0-4191-BE81-3761EEE6A522}" type="presOf" srcId="{7FD5F46F-986B-4D86-8A0E-F9A8798C5D78}" destId="{AB093FF4-B380-486B-9F9B-9244D0AF2AA6}" srcOrd="0" destOrd="0" presId="urn:microsoft.com/office/officeart/2005/8/layout/hierarchy1"/>
    <dgm:cxn modelId="{E01C9EF5-A074-4D15-9663-7FDFF5398222}" srcId="{B2BC6633-AD02-40F8-B849-13C92F5887E5}" destId="{10D83581-FBC5-4738-B745-F1E79BB93866}" srcOrd="2" destOrd="0" parTransId="{7EAA3848-3099-4B46-8082-396F75885B39}" sibTransId="{C765618F-BBE0-49D5-BE78-7DC4137B6662}"/>
    <dgm:cxn modelId="{C26A9FD7-2478-4F38-91D0-A29ADE86C1D0}" type="presParOf" srcId="{E0F277F8-551B-4954-9FB5-6B4338CBDDA4}" destId="{DAF4317D-E216-4177-951D-AB8534043335}" srcOrd="0" destOrd="0" presId="urn:microsoft.com/office/officeart/2005/8/layout/hierarchy1"/>
    <dgm:cxn modelId="{CAED7F11-E3B9-4728-809F-4EC7520D03B8}" type="presParOf" srcId="{DAF4317D-E216-4177-951D-AB8534043335}" destId="{E6F808F0-1F08-4D7D-BBD8-7A1AD821F5CC}" srcOrd="0" destOrd="0" presId="urn:microsoft.com/office/officeart/2005/8/layout/hierarchy1"/>
    <dgm:cxn modelId="{7845DBE4-EF86-456A-A2AA-2AA556FE841D}" type="presParOf" srcId="{E6F808F0-1F08-4D7D-BBD8-7A1AD821F5CC}" destId="{B1AA6939-F31F-4C6F-9138-84058A687C47}" srcOrd="0" destOrd="0" presId="urn:microsoft.com/office/officeart/2005/8/layout/hierarchy1"/>
    <dgm:cxn modelId="{E2D282CF-287C-4BBD-AF50-13240EB6753F}" type="presParOf" srcId="{E6F808F0-1F08-4D7D-BBD8-7A1AD821F5CC}" destId="{AB093FF4-B380-486B-9F9B-9244D0AF2AA6}" srcOrd="1" destOrd="0" presId="urn:microsoft.com/office/officeart/2005/8/layout/hierarchy1"/>
    <dgm:cxn modelId="{AC1D1C1C-0005-47C7-87EB-7911EB921DF4}" type="presParOf" srcId="{DAF4317D-E216-4177-951D-AB8534043335}" destId="{81FF8571-365F-42FF-A42B-1878F9E773FF}" srcOrd="1" destOrd="0" presId="urn:microsoft.com/office/officeart/2005/8/layout/hierarchy1"/>
    <dgm:cxn modelId="{5C9480EC-66E8-4E24-8586-4ED577234A21}" type="presParOf" srcId="{E0F277F8-551B-4954-9FB5-6B4338CBDDA4}" destId="{ED239F03-5818-47D4-B0B5-9C48BB84F3AF}" srcOrd="1" destOrd="0" presId="urn:microsoft.com/office/officeart/2005/8/layout/hierarchy1"/>
    <dgm:cxn modelId="{FA7A5D7C-13F0-417F-AE5A-C68F2C6F868E}" type="presParOf" srcId="{ED239F03-5818-47D4-B0B5-9C48BB84F3AF}" destId="{BA57106E-1E36-4BFA-9E5C-D7B24BF3C05F}" srcOrd="0" destOrd="0" presId="urn:microsoft.com/office/officeart/2005/8/layout/hierarchy1"/>
    <dgm:cxn modelId="{C774077A-A62D-4EAB-9CEF-E329178CC7A0}" type="presParOf" srcId="{BA57106E-1E36-4BFA-9E5C-D7B24BF3C05F}" destId="{752435DE-FDB2-4D18-8428-4376F999E69A}" srcOrd="0" destOrd="0" presId="urn:microsoft.com/office/officeart/2005/8/layout/hierarchy1"/>
    <dgm:cxn modelId="{43CE9BAB-5BE7-4FAA-8167-701B478D1174}" type="presParOf" srcId="{BA57106E-1E36-4BFA-9E5C-D7B24BF3C05F}" destId="{51C96D97-8695-49E3-A817-F4347056AC81}" srcOrd="1" destOrd="0" presId="urn:microsoft.com/office/officeart/2005/8/layout/hierarchy1"/>
    <dgm:cxn modelId="{E20C2D52-5DBD-46E1-8B5D-295AA68FFBDA}" type="presParOf" srcId="{ED239F03-5818-47D4-B0B5-9C48BB84F3AF}" destId="{46D7D9D4-BA2B-497A-9080-B5E424152DB1}" srcOrd="1" destOrd="0" presId="urn:microsoft.com/office/officeart/2005/8/layout/hierarchy1"/>
    <dgm:cxn modelId="{A851AF90-E100-4305-8CBB-9C72A03DA885}" type="presParOf" srcId="{E0F277F8-551B-4954-9FB5-6B4338CBDDA4}" destId="{8185690A-BD1F-45EE-8B7C-38FD0EDBD396}" srcOrd="2" destOrd="0" presId="urn:microsoft.com/office/officeart/2005/8/layout/hierarchy1"/>
    <dgm:cxn modelId="{ED3DB5AD-3639-4ED4-8924-6819EE4474D7}" type="presParOf" srcId="{8185690A-BD1F-45EE-8B7C-38FD0EDBD396}" destId="{7897B55F-90B3-4915-9364-73D66C6095E8}" srcOrd="0" destOrd="0" presId="urn:microsoft.com/office/officeart/2005/8/layout/hierarchy1"/>
    <dgm:cxn modelId="{46D64A05-997E-4E92-8749-8A0B80F5D225}" type="presParOf" srcId="{7897B55F-90B3-4915-9364-73D66C6095E8}" destId="{AD6FF951-41D6-4319-8567-DB51B0EC87B0}" srcOrd="0" destOrd="0" presId="urn:microsoft.com/office/officeart/2005/8/layout/hierarchy1"/>
    <dgm:cxn modelId="{9941E53A-3CF4-4CEF-A3E0-2FCA3C79A74C}" type="presParOf" srcId="{7897B55F-90B3-4915-9364-73D66C6095E8}" destId="{A446A056-7C9E-49C7-836A-A89C2F9D7881}" srcOrd="1" destOrd="0" presId="urn:microsoft.com/office/officeart/2005/8/layout/hierarchy1"/>
    <dgm:cxn modelId="{45182A04-0AFA-4E78-9FA2-994DF6AF2915}" type="presParOf" srcId="{8185690A-BD1F-45EE-8B7C-38FD0EDBD396}" destId="{DB5450C7-8699-452D-9E6C-974723D0022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C62C8B-A634-447C-96D7-91AD3F5DAF31}"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IN"/>
        </a:p>
      </dgm:t>
    </dgm:pt>
    <dgm:pt modelId="{4790EAB1-046D-4C0E-8708-991C73396795}">
      <dgm:prSet phldrT="[Text]"/>
      <dgm:spPr/>
      <dgm:t>
        <a:bodyPr/>
        <a:lstStyle/>
        <a:p>
          <a:pPr algn="just"/>
          <a:r>
            <a:rPr lang="en-US" dirty="0">
              <a:latin typeface="Arial" panose="020B0604020202020204" pitchFamily="34" charset="0"/>
              <a:cs typeface="Arial" panose="020B0604020202020204" pitchFamily="34" charset="0"/>
            </a:rPr>
            <a:t>Selection of Practice Unit</a:t>
          </a:r>
          <a:endParaRPr lang="en-IN" dirty="0">
            <a:latin typeface="Arial" panose="020B0604020202020204" pitchFamily="34" charset="0"/>
            <a:cs typeface="Arial" panose="020B0604020202020204" pitchFamily="34" charset="0"/>
          </a:endParaRPr>
        </a:p>
      </dgm:t>
    </dgm:pt>
    <dgm:pt modelId="{140B02CE-A784-4812-B19D-37C93AD8B79A}" type="parTrans" cxnId="{3E62D2AA-8AE7-4BF1-8183-B8FBF1B78068}">
      <dgm:prSet/>
      <dgm:spPr/>
      <dgm:t>
        <a:bodyPr/>
        <a:lstStyle/>
        <a:p>
          <a:pPr algn="just"/>
          <a:endParaRPr lang="en-IN">
            <a:latin typeface="Arial" panose="020B0604020202020204" pitchFamily="34" charset="0"/>
            <a:cs typeface="Arial" panose="020B0604020202020204" pitchFamily="34" charset="0"/>
          </a:endParaRPr>
        </a:p>
      </dgm:t>
    </dgm:pt>
    <dgm:pt modelId="{F4643690-9554-46B9-8DF5-85EDD5A18F1F}" type="sibTrans" cxnId="{3E62D2AA-8AE7-4BF1-8183-B8FBF1B78068}">
      <dgm:prSet/>
      <dgm:spPr/>
      <dgm:t>
        <a:bodyPr/>
        <a:lstStyle/>
        <a:p>
          <a:pPr algn="just"/>
          <a:endParaRPr lang="en-IN" dirty="0">
            <a:latin typeface="Arial" panose="020B0604020202020204" pitchFamily="34" charset="0"/>
            <a:cs typeface="Arial" panose="020B0604020202020204" pitchFamily="34" charset="0"/>
          </a:endParaRPr>
        </a:p>
      </dgm:t>
    </dgm:pt>
    <dgm:pt modelId="{DAB61B39-24DC-4547-B866-15109ECB4D90}">
      <dgm:prSet phldrT="[Text]"/>
      <dgm:spPr/>
      <dgm:t>
        <a:bodyPr/>
        <a:lstStyle/>
        <a:p>
          <a:pPr algn="just"/>
          <a:r>
            <a:rPr lang="en-US" dirty="0">
              <a:latin typeface="Arial" panose="020B0604020202020204" pitchFamily="34" charset="0"/>
              <a:cs typeface="Arial" panose="020B0604020202020204" pitchFamily="34" charset="0"/>
            </a:rPr>
            <a:t>PRB selects the PU for review or PU voluntarily applies</a:t>
          </a:r>
          <a:endParaRPr lang="en-IN" dirty="0">
            <a:latin typeface="Arial" panose="020B0604020202020204" pitchFamily="34" charset="0"/>
            <a:cs typeface="Arial" panose="020B0604020202020204" pitchFamily="34" charset="0"/>
          </a:endParaRPr>
        </a:p>
      </dgm:t>
    </dgm:pt>
    <dgm:pt modelId="{B8AA4952-6C37-441C-A10F-4AC85035F007}" type="parTrans" cxnId="{7D45EDAA-0AA8-429F-92BA-FABD1EF5784A}">
      <dgm:prSet/>
      <dgm:spPr/>
      <dgm:t>
        <a:bodyPr/>
        <a:lstStyle/>
        <a:p>
          <a:pPr algn="just"/>
          <a:endParaRPr lang="en-IN">
            <a:latin typeface="Arial" panose="020B0604020202020204" pitchFamily="34" charset="0"/>
            <a:cs typeface="Arial" panose="020B0604020202020204" pitchFamily="34" charset="0"/>
          </a:endParaRPr>
        </a:p>
      </dgm:t>
    </dgm:pt>
    <dgm:pt modelId="{7854C8D8-B803-4969-9D9E-E09940444B25}" type="sibTrans" cxnId="{7D45EDAA-0AA8-429F-92BA-FABD1EF5784A}">
      <dgm:prSet/>
      <dgm:spPr/>
      <dgm:t>
        <a:bodyPr/>
        <a:lstStyle/>
        <a:p>
          <a:pPr algn="just"/>
          <a:endParaRPr lang="en-IN">
            <a:latin typeface="Arial" panose="020B0604020202020204" pitchFamily="34" charset="0"/>
            <a:cs typeface="Arial" panose="020B0604020202020204" pitchFamily="34" charset="0"/>
          </a:endParaRPr>
        </a:p>
      </dgm:t>
    </dgm:pt>
    <dgm:pt modelId="{D9F0D4AA-8C4B-4A29-979D-37977555D9E1}">
      <dgm:prSet phldrT="[Text]"/>
      <dgm:spPr/>
      <dgm:t>
        <a:bodyPr/>
        <a:lstStyle/>
        <a:p>
          <a:pPr algn="just"/>
          <a:r>
            <a:rPr lang="en-US" dirty="0">
              <a:latin typeface="Arial" panose="020B0604020202020204" pitchFamily="34" charset="0"/>
              <a:cs typeface="Arial" panose="020B0604020202020204" pitchFamily="34" charset="0"/>
            </a:rPr>
            <a:t>Submission of Declaration</a:t>
          </a:r>
          <a:endParaRPr lang="en-IN" dirty="0">
            <a:latin typeface="Arial" panose="020B0604020202020204" pitchFamily="34" charset="0"/>
            <a:cs typeface="Arial" panose="020B0604020202020204" pitchFamily="34" charset="0"/>
          </a:endParaRPr>
        </a:p>
      </dgm:t>
    </dgm:pt>
    <dgm:pt modelId="{13211000-DC75-4D71-999A-F61E7CEE20C7}" type="parTrans" cxnId="{7FF4DA21-72D9-4092-AD0F-D59612A8663B}">
      <dgm:prSet/>
      <dgm:spPr/>
      <dgm:t>
        <a:bodyPr/>
        <a:lstStyle/>
        <a:p>
          <a:pPr algn="just"/>
          <a:endParaRPr lang="en-IN">
            <a:latin typeface="Arial" panose="020B0604020202020204" pitchFamily="34" charset="0"/>
            <a:cs typeface="Arial" panose="020B0604020202020204" pitchFamily="34" charset="0"/>
          </a:endParaRPr>
        </a:p>
      </dgm:t>
    </dgm:pt>
    <dgm:pt modelId="{1CB2420C-240D-4123-B679-A8F3C602CDE0}" type="sibTrans" cxnId="{7FF4DA21-72D9-4092-AD0F-D59612A8663B}">
      <dgm:prSet/>
      <dgm:spPr/>
      <dgm:t>
        <a:bodyPr/>
        <a:lstStyle/>
        <a:p>
          <a:pPr algn="just"/>
          <a:endParaRPr lang="en-IN" dirty="0">
            <a:latin typeface="Arial" panose="020B0604020202020204" pitchFamily="34" charset="0"/>
            <a:cs typeface="Arial" panose="020B0604020202020204" pitchFamily="34" charset="0"/>
          </a:endParaRPr>
        </a:p>
      </dgm:t>
    </dgm:pt>
    <dgm:pt modelId="{6E2411DF-380F-4D77-81F9-0E60902BE8CC}">
      <dgm:prSet phldrT="[Text]"/>
      <dgm:spPr/>
      <dgm:t>
        <a:bodyPr/>
        <a:lstStyle/>
        <a:p>
          <a:pPr algn="just"/>
          <a:r>
            <a:rPr lang="en-US" dirty="0">
              <a:latin typeface="Arial" panose="020B0604020202020204" pitchFamily="34" charset="0"/>
              <a:cs typeface="Arial" panose="020B0604020202020204" pitchFamily="34" charset="0"/>
            </a:rPr>
            <a:t>PU should submit the Form-1 to the board</a:t>
          </a:r>
          <a:endParaRPr lang="en-IN" dirty="0">
            <a:latin typeface="Arial" panose="020B0604020202020204" pitchFamily="34" charset="0"/>
            <a:cs typeface="Arial" panose="020B0604020202020204" pitchFamily="34" charset="0"/>
          </a:endParaRPr>
        </a:p>
      </dgm:t>
    </dgm:pt>
    <dgm:pt modelId="{BA50E9A6-F256-41EE-AD43-970A5A702A1F}" type="parTrans" cxnId="{87403EA7-582F-4A56-BC39-12E829CF2A70}">
      <dgm:prSet/>
      <dgm:spPr/>
      <dgm:t>
        <a:bodyPr/>
        <a:lstStyle/>
        <a:p>
          <a:pPr algn="just"/>
          <a:endParaRPr lang="en-IN">
            <a:latin typeface="Arial" panose="020B0604020202020204" pitchFamily="34" charset="0"/>
            <a:cs typeface="Arial" panose="020B0604020202020204" pitchFamily="34" charset="0"/>
          </a:endParaRPr>
        </a:p>
      </dgm:t>
    </dgm:pt>
    <dgm:pt modelId="{8BD056E6-5A5A-400A-81CC-0CC15FC44606}" type="sibTrans" cxnId="{87403EA7-582F-4A56-BC39-12E829CF2A70}">
      <dgm:prSet/>
      <dgm:spPr/>
      <dgm:t>
        <a:bodyPr/>
        <a:lstStyle/>
        <a:p>
          <a:pPr algn="just"/>
          <a:endParaRPr lang="en-IN">
            <a:latin typeface="Arial" panose="020B0604020202020204" pitchFamily="34" charset="0"/>
            <a:cs typeface="Arial" panose="020B0604020202020204" pitchFamily="34" charset="0"/>
          </a:endParaRPr>
        </a:p>
      </dgm:t>
    </dgm:pt>
    <dgm:pt modelId="{AC61BE37-75BB-427D-9190-0E0D0B0930F5}">
      <dgm:prSet phldrT="[Text]"/>
      <dgm:spPr/>
      <dgm:t>
        <a:bodyPr/>
        <a:lstStyle/>
        <a:p>
          <a:pPr algn="just"/>
          <a:r>
            <a:rPr lang="en-US" dirty="0">
              <a:latin typeface="Arial" panose="020B0604020202020204" pitchFamily="34" charset="0"/>
              <a:cs typeface="Arial" panose="020B0604020202020204" pitchFamily="34" charset="0"/>
            </a:rPr>
            <a:t>Selection of Reviewer</a:t>
          </a:r>
          <a:endParaRPr lang="en-IN" dirty="0">
            <a:latin typeface="Arial" panose="020B0604020202020204" pitchFamily="34" charset="0"/>
            <a:cs typeface="Arial" panose="020B0604020202020204" pitchFamily="34" charset="0"/>
          </a:endParaRPr>
        </a:p>
      </dgm:t>
    </dgm:pt>
    <dgm:pt modelId="{03A500A4-E2E3-4381-B861-0AF568092F7C}" type="parTrans" cxnId="{35BA461E-4094-4A1A-AD94-D8C6B2A2AB45}">
      <dgm:prSet/>
      <dgm:spPr/>
      <dgm:t>
        <a:bodyPr/>
        <a:lstStyle/>
        <a:p>
          <a:pPr algn="just"/>
          <a:endParaRPr lang="en-IN">
            <a:latin typeface="Arial" panose="020B0604020202020204" pitchFamily="34" charset="0"/>
            <a:cs typeface="Arial" panose="020B0604020202020204" pitchFamily="34" charset="0"/>
          </a:endParaRPr>
        </a:p>
      </dgm:t>
    </dgm:pt>
    <dgm:pt modelId="{F8661BEE-CB14-471D-A956-5740ECE69EAA}" type="sibTrans" cxnId="{35BA461E-4094-4A1A-AD94-D8C6B2A2AB45}">
      <dgm:prSet/>
      <dgm:spPr/>
      <dgm:t>
        <a:bodyPr/>
        <a:lstStyle/>
        <a:p>
          <a:pPr algn="just"/>
          <a:endParaRPr lang="en-IN" dirty="0">
            <a:latin typeface="Arial" panose="020B0604020202020204" pitchFamily="34" charset="0"/>
            <a:cs typeface="Arial" panose="020B0604020202020204" pitchFamily="34" charset="0"/>
          </a:endParaRPr>
        </a:p>
      </dgm:t>
    </dgm:pt>
    <dgm:pt modelId="{DCEC5D89-942E-4230-B3F0-C5DE468AC9AA}">
      <dgm:prSet phldrT="[Text]"/>
      <dgm:spPr/>
      <dgm:t>
        <a:bodyPr/>
        <a:lstStyle/>
        <a:p>
          <a:pPr algn="just"/>
          <a:r>
            <a:rPr lang="en-US" dirty="0">
              <a:latin typeface="Arial" panose="020B0604020202020204" pitchFamily="34" charset="0"/>
              <a:cs typeface="Arial" panose="020B0604020202020204" pitchFamily="34" charset="0"/>
            </a:rPr>
            <a:t>Initial Samples</a:t>
          </a:r>
          <a:endParaRPr lang="en-IN" dirty="0">
            <a:latin typeface="Arial" panose="020B0604020202020204" pitchFamily="34" charset="0"/>
            <a:cs typeface="Arial" panose="020B0604020202020204" pitchFamily="34" charset="0"/>
          </a:endParaRPr>
        </a:p>
      </dgm:t>
    </dgm:pt>
    <dgm:pt modelId="{E6EE6925-BBEB-4B89-864C-1F2C6EC731E3}" type="parTrans" cxnId="{088786B3-8F21-4435-AB4A-DCA01A2D10FD}">
      <dgm:prSet/>
      <dgm:spPr/>
      <dgm:t>
        <a:bodyPr/>
        <a:lstStyle/>
        <a:p>
          <a:pPr algn="just"/>
          <a:endParaRPr lang="en-IN">
            <a:latin typeface="Arial" panose="020B0604020202020204" pitchFamily="34" charset="0"/>
            <a:cs typeface="Arial" panose="020B0604020202020204" pitchFamily="34" charset="0"/>
          </a:endParaRPr>
        </a:p>
      </dgm:t>
    </dgm:pt>
    <dgm:pt modelId="{4AC88498-14CC-4E37-A540-2775FCBAFC4B}" type="sibTrans" cxnId="{088786B3-8F21-4435-AB4A-DCA01A2D10FD}">
      <dgm:prSet/>
      <dgm:spPr/>
      <dgm:t>
        <a:bodyPr/>
        <a:lstStyle/>
        <a:p>
          <a:pPr algn="just"/>
          <a:endParaRPr lang="en-IN">
            <a:latin typeface="Arial" panose="020B0604020202020204" pitchFamily="34" charset="0"/>
            <a:cs typeface="Arial" panose="020B0604020202020204" pitchFamily="34" charset="0"/>
          </a:endParaRPr>
        </a:p>
      </dgm:t>
    </dgm:pt>
    <dgm:pt modelId="{E731515E-F408-44F8-AB7D-35817551B049}">
      <dgm:prSet phldrT="[Text]"/>
      <dgm:spPr/>
      <dgm:t>
        <a:bodyPr/>
        <a:lstStyle/>
        <a:p>
          <a:pPr algn="just"/>
          <a:r>
            <a:rPr lang="en-US" dirty="0">
              <a:latin typeface="Arial" panose="020B0604020202020204" pitchFamily="34" charset="0"/>
              <a:cs typeface="Arial" panose="020B0604020202020204" pitchFamily="34" charset="0"/>
            </a:rPr>
            <a:t>PRB selects 3 reviewers from the panel and notifies PU</a:t>
          </a:r>
          <a:endParaRPr lang="en-IN" dirty="0">
            <a:latin typeface="Arial" panose="020B0604020202020204" pitchFamily="34" charset="0"/>
            <a:cs typeface="Arial" panose="020B0604020202020204" pitchFamily="34" charset="0"/>
          </a:endParaRPr>
        </a:p>
      </dgm:t>
    </dgm:pt>
    <dgm:pt modelId="{4B5F94F1-93F5-4D68-A34C-329F624872B2}" type="parTrans" cxnId="{69D44CA1-09EB-4D23-8A0D-BED75C1F1047}">
      <dgm:prSet/>
      <dgm:spPr/>
      <dgm:t>
        <a:bodyPr/>
        <a:lstStyle/>
        <a:p>
          <a:pPr algn="just"/>
          <a:endParaRPr lang="en-IN">
            <a:latin typeface="Arial" panose="020B0604020202020204" pitchFamily="34" charset="0"/>
            <a:cs typeface="Arial" panose="020B0604020202020204" pitchFamily="34" charset="0"/>
          </a:endParaRPr>
        </a:p>
      </dgm:t>
    </dgm:pt>
    <dgm:pt modelId="{C5C82310-11FB-4CF8-B331-789A1FF5E58B}" type="sibTrans" cxnId="{69D44CA1-09EB-4D23-8A0D-BED75C1F1047}">
      <dgm:prSet/>
      <dgm:spPr/>
      <dgm:t>
        <a:bodyPr/>
        <a:lstStyle/>
        <a:p>
          <a:pPr algn="just"/>
          <a:endParaRPr lang="en-IN">
            <a:latin typeface="Arial" panose="020B0604020202020204" pitchFamily="34" charset="0"/>
            <a:cs typeface="Arial" panose="020B0604020202020204" pitchFamily="34" charset="0"/>
          </a:endParaRPr>
        </a:p>
      </dgm:t>
    </dgm:pt>
    <dgm:pt modelId="{DED22834-8639-4FBA-B6EC-F82F385280CF}">
      <dgm:prSet phldrT="[Text]"/>
      <dgm:spPr/>
      <dgm:t>
        <a:bodyPr/>
        <a:lstStyle/>
        <a:p>
          <a:pPr algn="just"/>
          <a:r>
            <a:rPr lang="en-US" dirty="0">
              <a:latin typeface="Arial" panose="020B0604020202020204" pitchFamily="34" charset="0"/>
              <a:cs typeface="Arial" panose="020B0604020202020204" pitchFamily="34" charset="0"/>
            </a:rPr>
            <a:t>Questionnaire</a:t>
          </a:r>
          <a:endParaRPr lang="en-IN" dirty="0">
            <a:latin typeface="Arial" panose="020B0604020202020204" pitchFamily="34" charset="0"/>
            <a:cs typeface="Arial" panose="020B0604020202020204" pitchFamily="34" charset="0"/>
          </a:endParaRPr>
        </a:p>
      </dgm:t>
    </dgm:pt>
    <dgm:pt modelId="{7D8B56B6-A2EC-44AE-88FF-9297A5352C23}" type="parTrans" cxnId="{17F0E59A-006D-480E-A775-345D049F1B7E}">
      <dgm:prSet/>
      <dgm:spPr/>
      <dgm:t>
        <a:bodyPr/>
        <a:lstStyle/>
        <a:p>
          <a:pPr algn="just"/>
          <a:endParaRPr lang="en-IN">
            <a:latin typeface="Arial" panose="020B0604020202020204" pitchFamily="34" charset="0"/>
            <a:cs typeface="Arial" panose="020B0604020202020204" pitchFamily="34" charset="0"/>
          </a:endParaRPr>
        </a:p>
      </dgm:t>
    </dgm:pt>
    <dgm:pt modelId="{DDFEB76F-8EBA-45E7-859C-A3676FAF3CE6}" type="sibTrans" cxnId="{17F0E59A-006D-480E-A775-345D049F1B7E}">
      <dgm:prSet/>
      <dgm:spPr/>
      <dgm:t>
        <a:bodyPr/>
        <a:lstStyle/>
        <a:p>
          <a:pPr algn="just"/>
          <a:endParaRPr lang="en-IN" dirty="0">
            <a:latin typeface="Arial" panose="020B0604020202020204" pitchFamily="34" charset="0"/>
            <a:cs typeface="Arial" panose="020B0604020202020204" pitchFamily="34" charset="0"/>
          </a:endParaRPr>
        </a:p>
      </dgm:t>
    </dgm:pt>
    <dgm:pt modelId="{B0741D9C-4654-4F64-8911-C24BF9E6F180}">
      <dgm:prSet phldrT="[Text]"/>
      <dgm:spPr/>
      <dgm:t>
        <a:bodyPr/>
        <a:lstStyle/>
        <a:p>
          <a:pPr algn="just"/>
          <a:r>
            <a:rPr lang="en-US" dirty="0">
              <a:latin typeface="Arial" panose="020B0604020202020204" pitchFamily="34" charset="0"/>
              <a:cs typeface="Arial" panose="020B0604020202020204" pitchFamily="34" charset="0"/>
            </a:rPr>
            <a:t>PU must send the questionnaire to Reviewer</a:t>
          </a:r>
          <a:endParaRPr lang="en-IN" dirty="0">
            <a:latin typeface="Arial" panose="020B0604020202020204" pitchFamily="34" charset="0"/>
            <a:cs typeface="Arial" panose="020B0604020202020204" pitchFamily="34" charset="0"/>
          </a:endParaRPr>
        </a:p>
      </dgm:t>
    </dgm:pt>
    <dgm:pt modelId="{368CFF53-DF1A-4771-9A61-F0C577D05469}" type="parTrans" cxnId="{93707EEE-8077-47A7-ACFD-5BEF23F125E5}">
      <dgm:prSet/>
      <dgm:spPr/>
      <dgm:t>
        <a:bodyPr/>
        <a:lstStyle/>
        <a:p>
          <a:pPr algn="just"/>
          <a:endParaRPr lang="en-IN">
            <a:latin typeface="Arial" panose="020B0604020202020204" pitchFamily="34" charset="0"/>
            <a:cs typeface="Arial" panose="020B0604020202020204" pitchFamily="34" charset="0"/>
          </a:endParaRPr>
        </a:p>
      </dgm:t>
    </dgm:pt>
    <dgm:pt modelId="{FF79F1DD-C7E9-4243-BECC-CFE84139A3F4}" type="sibTrans" cxnId="{93707EEE-8077-47A7-ACFD-5BEF23F125E5}">
      <dgm:prSet/>
      <dgm:spPr/>
      <dgm:t>
        <a:bodyPr/>
        <a:lstStyle/>
        <a:p>
          <a:pPr algn="just"/>
          <a:endParaRPr lang="en-IN">
            <a:latin typeface="Arial" panose="020B0604020202020204" pitchFamily="34" charset="0"/>
            <a:cs typeface="Arial" panose="020B0604020202020204" pitchFamily="34" charset="0"/>
          </a:endParaRPr>
        </a:p>
      </dgm:t>
    </dgm:pt>
    <dgm:pt modelId="{6D7A1CBC-B561-4D46-93CE-9194B15EE31D}">
      <dgm:prSet phldrT="[Text]"/>
      <dgm:spPr/>
      <dgm:t>
        <a:bodyPr/>
        <a:lstStyle/>
        <a:p>
          <a:pPr algn="just"/>
          <a:r>
            <a:rPr lang="en-US" dirty="0">
              <a:latin typeface="Arial" panose="020B0604020202020204" pitchFamily="34" charset="0"/>
              <a:cs typeface="Arial" panose="020B0604020202020204" pitchFamily="34" charset="0"/>
            </a:rPr>
            <a:t>Reviewer to select the initial sample and inform PU</a:t>
          </a:r>
          <a:endParaRPr lang="en-IN" dirty="0">
            <a:latin typeface="Arial" panose="020B0604020202020204" pitchFamily="34" charset="0"/>
            <a:cs typeface="Arial" panose="020B0604020202020204" pitchFamily="34" charset="0"/>
          </a:endParaRPr>
        </a:p>
      </dgm:t>
    </dgm:pt>
    <dgm:pt modelId="{861EADF7-C6B6-4F33-8F56-2DC80DB4B589}" type="parTrans" cxnId="{0BA7750E-03FA-4863-8B03-A55A4055DBCF}">
      <dgm:prSet/>
      <dgm:spPr/>
      <dgm:t>
        <a:bodyPr/>
        <a:lstStyle/>
        <a:p>
          <a:pPr algn="just"/>
          <a:endParaRPr lang="en-IN">
            <a:latin typeface="Arial" panose="020B0604020202020204" pitchFamily="34" charset="0"/>
            <a:cs typeface="Arial" panose="020B0604020202020204" pitchFamily="34" charset="0"/>
          </a:endParaRPr>
        </a:p>
      </dgm:t>
    </dgm:pt>
    <dgm:pt modelId="{5167E14A-2107-40B0-ADF2-8F9948F822E0}" type="sibTrans" cxnId="{0BA7750E-03FA-4863-8B03-A55A4055DBCF}">
      <dgm:prSet/>
      <dgm:spPr/>
      <dgm:t>
        <a:bodyPr/>
        <a:lstStyle/>
        <a:p>
          <a:pPr algn="just"/>
          <a:endParaRPr lang="en-IN">
            <a:latin typeface="Arial" panose="020B0604020202020204" pitchFamily="34" charset="0"/>
            <a:cs typeface="Arial" panose="020B0604020202020204" pitchFamily="34" charset="0"/>
          </a:endParaRPr>
        </a:p>
      </dgm:t>
    </dgm:pt>
    <dgm:pt modelId="{08B2EDD6-1756-41F6-88E8-55E5234BBE1E}" type="pres">
      <dgm:prSet presAssocID="{6EC62C8B-A634-447C-96D7-91AD3F5DAF31}" presName="linearFlow" presStyleCnt="0">
        <dgm:presLayoutVars>
          <dgm:dir/>
          <dgm:animLvl val="lvl"/>
          <dgm:resizeHandles val="exact"/>
        </dgm:presLayoutVars>
      </dgm:prSet>
      <dgm:spPr/>
    </dgm:pt>
    <dgm:pt modelId="{F1272838-62FD-499A-8A6B-B56A368B08E8}" type="pres">
      <dgm:prSet presAssocID="{4790EAB1-046D-4C0E-8708-991C73396795}" presName="composite" presStyleCnt="0"/>
      <dgm:spPr/>
    </dgm:pt>
    <dgm:pt modelId="{850943DA-E8A1-4C5F-AC32-91DA9577B959}" type="pres">
      <dgm:prSet presAssocID="{4790EAB1-046D-4C0E-8708-991C73396795}" presName="parTx" presStyleLbl="node1" presStyleIdx="0" presStyleCnt="5">
        <dgm:presLayoutVars>
          <dgm:chMax val="0"/>
          <dgm:chPref val="0"/>
          <dgm:bulletEnabled val="1"/>
        </dgm:presLayoutVars>
      </dgm:prSet>
      <dgm:spPr/>
    </dgm:pt>
    <dgm:pt modelId="{E941E914-E03A-4DC3-B80E-B205FCEDAA45}" type="pres">
      <dgm:prSet presAssocID="{4790EAB1-046D-4C0E-8708-991C73396795}" presName="parSh" presStyleLbl="node1" presStyleIdx="0" presStyleCnt="5"/>
      <dgm:spPr/>
    </dgm:pt>
    <dgm:pt modelId="{71288686-412F-4B18-97C2-3C032CDE67FC}" type="pres">
      <dgm:prSet presAssocID="{4790EAB1-046D-4C0E-8708-991C73396795}" presName="desTx" presStyleLbl="fgAcc1" presStyleIdx="0" presStyleCnt="5">
        <dgm:presLayoutVars>
          <dgm:bulletEnabled val="1"/>
        </dgm:presLayoutVars>
      </dgm:prSet>
      <dgm:spPr/>
    </dgm:pt>
    <dgm:pt modelId="{8580C181-6F9C-4C52-9F81-8DC202B8D5D3}" type="pres">
      <dgm:prSet presAssocID="{F4643690-9554-46B9-8DF5-85EDD5A18F1F}" presName="sibTrans" presStyleLbl="sibTrans2D1" presStyleIdx="0" presStyleCnt="4"/>
      <dgm:spPr/>
    </dgm:pt>
    <dgm:pt modelId="{6919323F-FBDE-4FA6-9607-ADF0089AD934}" type="pres">
      <dgm:prSet presAssocID="{F4643690-9554-46B9-8DF5-85EDD5A18F1F}" presName="connTx" presStyleLbl="sibTrans2D1" presStyleIdx="0" presStyleCnt="4"/>
      <dgm:spPr/>
    </dgm:pt>
    <dgm:pt modelId="{402C3518-12A4-4868-BDCE-81C7FDE50905}" type="pres">
      <dgm:prSet presAssocID="{D9F0D4AA-8C4B-4A29-979D-37977555D9E1}" presName="composite" presStyleCnt="0"/>
      <dgm:spPr/>
    </dgm:pt>
    <dgm:pt modelId="{425B8C38-2DF9-49F5-B73D-85B4FBC6A4B0}" type="pres">
      <dgm:prSet presAssocID="{D9F0D4AA-8C4B-4A29-979D-37977555D9E1}" presName="parTx" presStyleLbl="node1" presStyleIdx="0" presStyleCnt="5">
        <dgm:presLayoutVars>
          <dgm:chMax val="0"/>
          <dgm:chPref val="0"/>
          <dgm:bulletEnabled val="1"/>
        </dgm:presLayoutVars>
      </dgm:prSet>
      <dgm:spPr/>
    </dgm:pt>
    <dgm:pt modelId="{0E8112FC-1BA9-4C17-91B8-5CC550FE955C}" type="pres">
      <dgm:prSet presAssocID="{D9F0D4AA-8C4B-4A29-979D-37977555D9E1}" presName="parSh" presStyleLbl="node1" presStyleIdx="1" presStyleCnt="5"/>
      <dgm:spPr/>
    </dgm:pt>
    <dgm:pt modelId="{BD141ECC-B1D4-4418-B02F-C536F0019D21}" type="pres">
      <dgm:prSet presAssocID="{D9F0D4AA-8C4B-4A29-979D-37977555D9E1}" presName="desTx" presStyleLbl="fgAcc1" presStyleIdx="1" presStyleCnt="5">
        <dgm:presLayoutVars>
          <dgm:bulletEnabled val="1"/>
        </dgm:presLayoutVars>
      </dgm:prSet>
      <dgm:spPr/>
    </dgm:pt>
    <dgm:pt modelId="{989C56AD-9FFA-439F-96A7-3982E8752184}" type="pres">
      <dgm:prSet presAssocID="{1CB2420C-240D-4123-B679-A8F3C602CDE0}" presName="sibTrans" presStyleLbl="sibTrans2D1" presStyleIdx="1" presStyleCnt="4"/>
      <dgm:spPr/>
    </dgm:pt>
    <dgm:pt modelId="{16793DDF-C0FD-4E3B-956B-67A99929A698}" type="pres">
      <dgm:prSet presAssocID="{1CB2420C-240D-4123-B679-A8F3C602CDE0}" presName="connTx" presStyleLbl="sibTrans2D1" presStyleIdx="1" presStyleCnt="4"/>
      <dgm:spPr/>
    </dgm:pt>
    <dgm:pt modelId="{4A1E9120-0754-46FA-901D-94F9DB5DDCB6}" type="pres">
      <dgm:prSet presAssocID="{AC61BE37-75BB-427D-9190-0E0D0B0930F5}" presName="composite" presStyleCnt="0"/>
      <dgm:spPr/>
    </dgm:pt>
    <dgm:pt modelId="{A675738F-3398-4A34-A956-6DDE7C99F037}" type="pres">
      <dgm:prSet presAssocID="{AC61BE37-75BB-427D-9190-0E0D0B0930F5}" presName="parTx" presStyleLbl="node1" presStyleIdx="1" presStyleCnt="5">
        <dgm:presLayoutVars>
          <dgm:chMax val="0"/>
          <dgm:chPref val="0"/>
          <dgm:bulletEnabled val="1"/>
        </dgm:presLayoutVars>
      </dgm:prSet>
      <dgm:spPr/>
    </dgm:pt>
    <dgm:pt modelId="{20207649-F08D-4D14-8B04-86FC8E441288}" type="pres">
      <dgm:prSet presAssocID="{AC61BE37-75BB-427D-9190-0E0D0B0930F5}" presName="parSh" presStyleLbl="node1" presStyleIdx="2" presStyleCnt="5"/>
      <dgm:spPr/>
    </dgm:pt>
    <dgm:pt modelId="{ECA5EF18-4ED1-4A41-ADB6-C0351A4806D9}" type="pres">
      <dgm:prSet presAssocID="{AC61BE37-75BB-427D-9190-0E0D0B0930F5}" presName="desTx" presStyleLbl="fgAcc1" presStyleIdx="2" presStyleCnt="5">
        <dgm:presLayoutVars>
          <dgm:bulletEnabled val="1"/>
        </dgm:presLayoutVars>
      </dgm:prSet>
      <dgm:spPr/>
    </dgm:pt>
    <dgm:pt modelId="{0CCA1CBB-6443-4CDF-A7E1-5B94C956CD62}" type="pres">
      <dgm:prSet presAssocID="{F8661BEE-CB14-471D-A956-5740ECE69EAA}" presName="sibTrans" presStyleLbl="sibTrans2D1" presStyleIdx="2" presStyleCnt="4"/>
      <dgm:spPr/>
    </dgm:pt>
    <dgm:pt modelId="{FD71E51C-CF7C-4417-A6BB-F6BC686A8157}" type="pres">
      <dgm:prSet presAssocID="{F8661BEE-CB14-471D-A956-5740ECE69EAA}" presName="connTx" presStyleLbl="sibTrans2D1" presStyleIdx="2" presStyleCnt="4"/>
      <dgm:spPr/>
    </dgm:pt>
    <dgm:pt modelId="{8647E472-D9FE-4F6B-A65C-74995FD3EF62}" type="pres">
      <dgm:prSet presAssocID="{DED22834-8639-4FBA-B6EC-F82F385280CF}" presName="composite" presStyleCnt="0"/>
      <dgm:spPr/>
    </dgm:pt>
    <dgm:pt modelId="{A28474D0-04F9-4572-81A4-5FF2AF836D8F}" type="pres">
      <dgm:prSet presAssocID="{DED22834-8639-4FBA-B6EC-F82F385280CF}" presName="parTx" presStyleLbl="node1" presStyleIdx="2" presStyleCnt="5">
        <dgm:presLayoutVars>
          <dgm:chMax val="0"/>
          <dgm:chPref val="0"/>
          <dgm:bulletEnabled val="1"/>
        </dgm:presLayoutVars>
      </dgm:prSet>
      <dgm:spPr/>
    </dgm:pt>
    <dgm:pt modelId="{74A96F94-C581-47C1-BF1D-27C644A4D87E}" type="pres">
      <dgm:prSet presAssocID="{DED22834-8639-4FBA-B6EC-F82F385280CF}" presName="parSh" presStyleLbl="node1" presStyleIdx="3" presStyleCnt="5"/>
      <dgm:spPr/>
    </dgm:pt>
    <dgm:pt modelId="{51997063-FE8C-404D-B1B7-35A0A5BC41F1}" type="pres">
      <dgm:prSet presAssocID="{DED22834-8639-4FBA-B6EC-F82F385280CF}" presName="desTx" presStyleLbl="fgAcc1" presStyleIdx="3" presStyleCnt="5">
        <dgm:presLayoutVars>
          <dgm:bulletEnabled val="1"/>
        </dgm:presLayoutVars>
      </dgm:prSet>
      <dgm:spPr/>
    </dgm:pt>
    <dgm:pt modelId="{39FE9A42-4D2A-4381-AF12-1F2B929FF2E4}" type="pres">
      <dgm:prSet presAssocID="{DDFEB76F-8EBA-45E7-859C-A3676FAF3CE6}" presName="sibTrans" presStyleLbl="sibTrans2D1" presStyleIdx="3" presStyleCnt="4"/>
      <dgm:spPr/>
    </dgm:pt>
    <dgm:pt modelId="{739DFBCE-35A9-4738-9586-55A13F628D27}" type="pres">
      <dgm:prSet presAssocID="{DDFEB76F-8EBA-45E7-859C-A3676FAF3CE6}" presName="connTx" presStyleLbl="sibTrans2D1" presStyleIdx="3" presStyleCnt="4"/>
      <dgm:spPr/>
    </dgm:pt>
    <dgm:pt modelId="{F4C9617B-07E8-46DA-A829-BAF83F98DD60}" type="pres">
      <dgm:prSet presAssocID="{DCEC5D89-942E-4230-B3F0-C5DE468AC9AA}" presName="composite" presStyleCnt="0"/>
      <dgm:spPr/>
    </dgm:pt>
    <dgm:pt modelId="{4C48160B-3E84-4DF2-A14A-0F1CB190DAF9}" type="pres">
      <dgm:prSet presAssocID="{DCEC5D89-942E-4230-B3F0-C5DE468AC9AA}" presName="parTx" presStyleLbl="node1" presStyleIdx="3" presStyleCnt="5">
        <dgm:presLayoutVars>
          <dgm:chMax val="0"/>
          <dgm:chPref val="0"/>
          <dgm:bulletEnabled val="1"/>
        </dgm:presLayoutVars>
      </dgm:prSet>
      <dgm:spPr/>
    </dgm:pt>
    <dgm:pt modelId="{DA656F8E-DB03-4F38-972F-5AACF9577A94}" type="pres">
      <dgm:prSet presAssocID="{DCEC5D89-942E-4230-B3F0-C5DE468AC9AA}" presName="parSh" presStyleLbl="node1" presStyleIdx="4" presStyleCnt="5"/>
      <dgm:spPr/>
    </dgm:pt>
    <dgm:pt modelId="{5687BB70-B1C0-462C-88D9-6BB301303E4D}" type="pres">
      <dgm:prSet presAssocID="{DCEC5D89-942E-4230-B3F0-C5DE468AC9AA}" presName="desTx" presStyleLbl="fgAcc1" presStyleIdx="4" presStyleCnt="5">
        <dgm:presLayoutVars>
          <dgm:bulletEnabled val="1"/>
        </dgm:presLayoutVars>
      </dgm:prSet>
      <dgm:spPr/>
    </dgm:pt>
  </dgm:ptLst>
  <dgm:cxnLst>
    <dgm:cxn modelId="{0BA7750E-03FA-4863-8B03-A55A4055DBCF}" srcId="{DCEC5D89-942E-4230-B3F0-C5DE468AC9AA}" destId="{6D7A1CBC-B561-4D46-93CE-9194B15EE31D}" srcOrd="0" destOrd="0" parTransId="{861EADF7-C6B6-4F33-8F56-2DC80DB4B589}" sibTransId="{5167E14A-2107-40B0-ADF2-8F9948F822E0}"/>
    <dgm:cxn modelId="{35BA461E-4094-4A1A-AD94-D8C6B2A2AB45}" srcId="{6EC62C8B-A634-447C-96D7-91AD3F5DAF31}" destId="{AC61BE37-75BB-427D-9190-0E0D0B0930F5}" srcOrd="2" destOrd="0" parTransId="{03A500A4-E2E3-4381-B861-0AF568092F7C}" sibTransId="{F8661BEE-CB14-471D-A956-5740ECE69EAA}"/>
    <dgm:cxn modelId="{97664D20-95FD-4528-A129-690A11071EA8}" type="presOf" srcId="{6E2411DF-380F-4D77-81F9-0E60902BE8CC}" destId="{BD141ECC-B1D4-4418-B02F-C536F0019D21}" srcOrd="0" destOrd="0" presId="urn:microsoft.com/office/officeart/2005/8/layout/process3"/>
    <dgm:cxn modelId="{7FF4DA21-72D9-4092-AD0F-D59612A8663B}" srcId="{6EC62C8B-A634-447C-96D7-91AD3F5DAF31}" destId="{D9F0D4AA-8C4B-4A29-979D-37977555D9E1}" srcOrd="1" destOrd="0" parTransId="{13211000-DC75-4D71-999A-F61E7CEE20C7}" sibTransId="{1CB2420C-240D-4123-B679-A8F3C602CDE0}"/>
    <dgm:cxn modelId="{2F56FD24-A4FE-4834-8F08-67353D7D7A15}" type="presOf" srcId="{6D7A1CBC-B561-4D46-93CE-9194B15EE31D}" destId="{5687BB70-B1C0-462C-88D9-6BB301303E4D}" srcOrd="0" destOrd="0" presId="urn:microsoft.com/office/officeart/2005/8/layout/process3"/>
    <dgm:cxn modelId="{FDF80927-859B-4050-9059-A9B47EB780B6}" type="presOf" srcId="{6EC62C8B-A634-447C-96D7-91AD3F5DAF31}" destId="{08B2EDD6-1756-41F6-88E8-55E5234BBE1E}" srcOrd="0" destOrd="0" presId="urn:microsoft.com/office/officeart/2005/8/layout/process3"/>
    <dgm:cxn modelId="{E437A935-3637-4EB3-9354-7921BACB58C6}" type="presOf" srcId="{4790EAB1-046D-4C0E-8708-991C73396795}" destId="{850943DA-E8A1-4C5F-AC32-91DA9577B959}" srcOrd="0" destOrd="0" presId="urn:microsoft.com/office/officeart/2005/8/layout/process3"/>
    <dgm:cxn modelId="{AB5ADA43-DC0F-4949-B11D-E13A281C7E25}" type="presOf" srcId="{4790EAB1-046D-4C0E-8708-991C73396795}" destId="{E941E914-E03A-4DC3-B80E-B205FCEDAA45}" srcOrd="1" destOrd="0" presId="urn:microsoft.com/office/officeart/2005/8/layout/process3"/>
    <dgm:cxn modelId="{BD7FC14B-9063-4FD8-A5EE-78407D0885B6}" type="presOf" srcId="{DCEC5D89-942E-4230-B3F0-C5DE468AC9AA}" destId="{4C48160B-3E84-4DF2-A14A-0F1CB190DAF9}" srcOrd="0" destOrd="0" presId="urn:microsoft.com/office/officeart/2005/8/layout/process3"/>
    <dgm:cxn modelId="{A2FEE66D-8508-4442-B88E-0ACD0CF3974E}" type="presOf" srcId="{F8661BEE-CB14-471D-A956-5740ECE69EAA}" destId="{0CCA1CBB-6443-4CDF-A7E1-5B94C956CD62}" srcOrd="0" destOrd="0" presId="urn:microsoft.com/office/officeart/2005/8/layout/process3"/>
    <dgm:cxn modelId="{ED345950-603C-4683-8CDF-ACCBC3F1207B}" type="presOf" srcId="{F4643690-9554-46B9-8DF5-85EDD5A18F1F}" destId="{8580C181-6F9C-4C52-9F81-8DC202B8D5D3}" srcOrd="0" destOrd="0" presId="urn:microsoft.com/office/officeart/2005/8/layout/process3"/>
    <dgm:cxn modelId="{CAEDC759-8F57-4FF2-A66B-B1158B031315}" type="presOf" srcId="{DDFEB76F-8EBA-45E7-859C-A3676FAF3CE6}" destId="{739DFBCE-35A9-4738-9586-55A13F628D27}" srcOrd="1" destOrd="0" presId="urn:microsoft.com/office/officeart/2005/8/layout/process3"/>
    <dgm:cxn modelId="{66F6507D-85D1-4D7F-9826-B4AEB8043AB8}" type="presOf" srcId="{DED22834-8639-4FBA-B6EC-F82F385280CF}" destId="{A28474D0-04F9-4572-81A4-5FF2AF836D8F}" srcOrd="0" destOrd="0" presId="urn:microsoft.com/office/officeart/2005/8/layout/process3"/>
    <dgm:cxn modelId="{8C53B494-01E5-4AFE-BAB5-F5C40B118DB3}" type="presOf" srcId="{DAB61B39-24DC-4547-B866-15109ECB4D90}" destId="{71288686-412F-4B18-97C2-3C032CDE67FC}" srcOrd="0" destOrd="0" presId="urn:microsoft.com/office/officeart/2005/8/layout/process3"/>
    <dgm:cxn modelId="{10BB0797-C2CF-4579-ADCF-40522ECB82FE}" type="presOf" srcId="{E731515E-F408-44F8-AB7D-35817551B049}" destId="{ECA5EF18-4ED1-4A41-ADB6-C0351A4806D9}" srcOrd="0" destOrd="0" presId="urn:microsoft.com/office/officeart/2005/8/layout/process3"/>
    <dgm:cxn modelId="{17F0E59A-006D-480E-A775-345D049F1B7E}" srcId="{6EC62C8B-A634-447C-96D7-91AD3F5DAF31}" destId="{DED22834-8639-4FBA-B6EC-F82F385280CF}" srcOrd="3" destOrd="0" parTransId="{7D8B56B6-A2EC-44AE-88FF-9297A5352C23}" sibTransId="{DDFEB76F-8EBA-45E7-859C-A3676FAF3CE6}"/>
    <dgm:cxn modelId="{DA760AA0-6522-45A4-975A-D62C147E0486}" type="presOf" srcId="{D9F0D4AA-8C4B-4A29-979D-37977555D9E1}" destId="{0E8112FC-1BA9-4C17-91B8-5CC550FE955C}" srcOrd="1" destOrd="0" presId="urn:microsoft.com/office/officeart/2005/8/layout/process3"/>
    <dgm:cxn modelId="{69D44CA1-09EB-4D23-8A0D-BED75C1F1047}" srcId="{AC61BE37-75BB-427D-9190-0E0D0B0930F5}" destId="{E731515E-F408-44F8-AB7D-35817551B049}" srcOrd="0" destOrd="0" parTransId="{4B5F94F1-93F5-4D68-A34C-329F624872B2}" sibTransId="{C5C82310-11FB-4CF8-B331-789A1FF5E58B}"/>
    <dgm:cxn modelId="{C7A079A2-BCAA-4DC2-B164-2275CE7B9093}" type="presOf" srcId="{DCEC5D89-942E-4230-B3F0-C5DE468AC9AA}" destId="{DA656F8E-DB03-4F38-972F-5AACF9577A94}" srcOrd="1" destOrd="0" presId="urn:microsoft.com/office/officeart/2005/8/layout/process3"/>
    <dgm:cxn modelId="{340B50A3-470E-4296-AADE-93C2AB789B9F}" type="presOf" srcId="{B0741D9C-4654-4F64-8911-C24BF9E6F180}" destId="{51997063-FE8C-404D-B1B7-35A0A5BC41F1}" srcOrd="0" destOrd="0" presId="urn:microsoft.com/office/officeart/2005/8/layout/process3"/>
    <dgm:cxn modelId="{87403EA7-582F-4A56-BC39-12E829CF2A70}" srcId="{D9F0D4AA-8C4B-4A29-979D-37977555D9E1}" destId="{6E2411DF-380F-4D77-81F9-0E60902BE8CC}" srcOrd="0" destOrd="0" parTransId="{BA50E9A6-F256-41EE-AD43-970A5A702A1F}" sibTransId="{8BD056E6-5A5A-400A-81CC-0CC15FC44606}"/>
    <dgm:cxn modelId="{3E62D2AA-8AE7-4BF1-8183-B8FBF1B78068}" srcId="{6EC62C8B-A634-447C-96D7-91AD3F5DAF31}" destId="{4790EAB1-046D-4C0E-8708-991C73396795}" srcOrd="0" destOrd="0" parTransId="{140B02CE-A784-4812-B19D-37C93AD8B79A}" sibTransId="{F4643690-9554-46B9-8DF5-85EDD5A18F1F}"/>
    <dgm:cxn modelId="{7D45EDAA-0AA8-429F-92BA-FABD1EF5784A}" srcId="{4790EAB1-046D-4C0E-8708-991C73396795}" destId="{DAB61B39-24DC-4547-B866-15109ECB4D90}" srcOrd="0" destOrd="0" parTransId="{B8AA4952-6C37-441C-A10F-4AC85035F007}" sibTransId="{7854C8D8-B803-4969-9D9E-E09940444B25}"/>
    <dgm:cxn modelId="{5BB13DB0-19CD-42B1-8925-9E7510AA83EB}" type="presOf" srcId="{DED22834-8639-4FBA-B6EC-F82F385280CF}" destId="{74A96F94-C581-47C1-BF1D-27C644A4D87E}" srcOrd="1" destOrd="0" presId="urn:microsoft.com/office/officeart/2005/8/layout/process3"/>
    <dgm:cxn modelId="{088786B3-8F21-4435-AB4A-DCA01A2D10FD}" srcId="{6EC62C8B-A634-447C-96D7-91AD3F5DAF31}" destId="{DCEC5D89-942E-4230-B3F0-C5DE468AC9AA}" srcOrd="4" destOrd="0" parTransId="{E6EE6925-BBEB-4B89-864C-1F2C6EC731E3}" sibTransId="{4AC88498-14CC-4E37-A540-2775FCBAFC4B}"/>
    <dgm:cxn modelId="{F8DB20C8-0795-4995-B8E8-86F830C56948}" type="presOf" srcId="{AC61BE37-75BB-427D-9190-0E0D0B0930F5}" destId="{A675738F-3398-4A34-A956-6DDE7C99F037}" srcOrd="0" destOrd="0" presId="urn:microsoft.com/office/officeart/2005/8/layout/process3"/>
    <dgm:cxn modelId="{16C649D8-B6E8-44F9-953A-DF1C68063157}" type="presOf" srcId="{D9F0D4AA-8C4B-4A29-979D-37977555D9E1}" destId="{425B8C38-2DF9-49F5-B73D-85B4FBC6A4B0}" srcOrd="0" destOrd="0" presId="urn:microsoft.com/office/officeart/2005/8/layout/process3"/>
    <dgm:cxn modelId="{93707EEE-8077-47A7-ACFD-5BEF23F125E5}" srcId="{DED22834-8639-4FBA-B6EC-F82F385280CF}" destId="{B0741D9C-4654-4F64-8911-C24BF9E6F180}" srcOrd="0" destOrd="0" parTransId="{368CFF53-DF1A-4771-9A61-F0C577D05469}" sibTransId="{FF79F1DD-C7E9-4243-BECC-CFE84139A3F4}"/>
    <dgm:cxn modelId="{859A95F0-3E09-421D-B34E-9B3B0440846B}" type="presOf" srcId="{1CB2420C-240D-4123-B679-A8F3C602CDE0}" destId="{989C56AD-9FFA-439F-96A7-3982E8752184}" srcOrd="0" destOrd="0" presId="urn:microsoft.com/office/officeart/2005/8/layout/process3"/>
    <dgm:cxn modelId="{C846D1F2-2A07-4E47-9A8F-CA0CF4A9DCFB}" type="presOf" srcId="{DDFEB76F-8EBA-45E7-859C-A3676FAF3CE6}" destId="{39FE9A42-4D2A-4381-AF12-1F2B929FF2E4}" srcOrd="0" destOrd="0" presId="urn:microsoft.com/office/officeart/2005/8/layout/process3"/>
    <dgm:cxn modelId="{DBB3E6F9-D6BF-4D76-8D9A-A35221B6EFF0}" type="presOf" srcId="{F4643690-9554-46B9-8DF5-85EDD5A18F1F}" destId="{6919323F-FBDE-4FA6-9607-ADF0089AD934}" srcOrd="1" destOrd="0" presId="urn:microsoft.com/office/officeart/2005/8/layout/process3"/>
    <dgm:cxn modelId="{7DECC9FA-063D-43A3-A660-CC8A7083433D}" type="presOf" srcId="{1CB2420C-240D-4123-B679-A8F3C602CDE0}" destId="{16793DDF-C0FD-4E3B-956B-67A99929A698}" srcOrd="1" destOrd="0" presId="urn:microsoft.com/office/officeart/2005/8/layout/process3"/>
    <dgm:cxn modelId="{B66D0DFD-EAC9-42BC-8C27-AA7862371F85}" type="presOf" srcId="{AC61BE37-75BB-427D-9190-0E0D0B0930F5}" destId="{20207649-F08D-4D14-8B04-86FC8E441288}" srcOrd="1" destOrd="0" presId="urn:microsoft.com/office/officeart/2005/8/layout/process3"/>
    <dgm:cxn modelId="{A273E1FF-F9D3-481B-A42B-332CBD643DB8}" type="presOf" srcId="{F8661BEE-CB14-471D-A956-5740ECE69EAA}" destId="{FD71E51C-CF7C-4417-A6BB-F6BC686A8157}" srcOrd="1" destOrd="0" presId="urn:microsoft.com/office/officeart/2005/8/layout/process3"/>
    <dgm:cxn modelId="{EAF81566-AF4A-4842-A59B-5C5CEE32F6C7}" type="presParOf" srcId="{08B2EDD6-1756-41F6-88E8-55E5234BBE1E}" destId="{F1272838-62FD-499A-8A6B-B56A368B08E8}" srcOrd="0" destOrd="0" presId="urn:microsoft.com/office/officeart/2005/8/layout/process3"/>
    <dgm:cxn modelId="{2386292B-FF8A-4296-B961-E6D5CB91F2DA}" type="presParOf" srcId="{F1272838-62FD-499A-8A6B-B56A368B08E8}" destId="{850943DA-E8A1-4C5F-AC32-91DA9577B959}" srcOrd="0" destOrd="0" presId="urn:microsoft.com/office/officeart/2005/8/layout/process3"/>
    <dgm:cxn modelId="{B65E7E09-1502-4D2B-BFF3-0386CA1F3B3A}" type="presParOf" srcId="{F1272838-62FD-499A-8A6B-B56A368B08E8}" destId="{E941E914-E03A-4DC3-B80E-B205FCEDAA45}" srcOrd="1" destOrd="0" presId="urn:microsoft.com/office/officeart/2005/8/layout/process3"/>
    <dgm:cxn modelId="{9A257189-80F1-43BA-A30D-989E43FB8789}" type="presParOf" srcId="{F1272838-62FD-499A-8A6B-B56A368B08E8}" destId="{71288686-412F-4B18-97C2-3C032CDE67FC}" srcOrd="2" destOrd="0" presId="urn:microsoft.com/office/officeart/2005/8/layout/process3"/>
    <dgm:cxn modelId="{C056C7B8-FE77-4790-9F60-5197465F0B1B}" type="presParOf" srcId="{08B2EDD6-1756-41F6-88E8-55E5234BBE1E}" destId="{8580C181-6F9C-4C52-9F81-8DC202B8D5D3}" srcOrd="1" destOrd="0" presId="urn:microsoft.com/office/officeart/2005/8/layout/process3"/>
    <dgm:cxn modelId="{6E129DE2-2B07-43D1-89F4-078CD00F120A}" type="presParOf" srcId="{8580C181-6F9C-4C52-9F81-8DC202B8D5D3}" destId="{6919323F-FBDE-4FA6-9607-ADF0089AD934}" srcOrd="0" destOrd="0" presId="urn:microsoft.com/office/officeart/2005/8/layout/process3"/>
    <dgm:cxn modelId="{EAE54BA5-01E8-467A-876B-99AC8C587BCC}" type="presParOf" srcId="{08B2EDD6-1756-41F6-88E8-55E5234BBE1E}" destId="{402C3518-12A4-4868-BDCE-81C7FDE50905}" srcOrd="2" destOrd="0" presId="urn:microsoft.com/office/officeart/2005/8/layout/process3"/>
    <dgm:cxn modelId="{7FB61346-9ABF-4D8E-85B7-3A8D876D8011}" type="presParOf" srcId="{402C3518-12A4-4868-BDCE-81C7FDE50905}" destId="{425B8C38-2DF9-49F5-B73D-85B4FBC6A4B0}" srcOrd="0" destOrd="0" presId="urn:microsoft.com/office/officeart/2005/8/layout/process3"/>
    <dgm:cxn modelId="{C67F223E-58E8-422C-9C5F-725E91AFE26F}" type="presParOf" srcId="{402C3518-12A4-4868-BDCE-81C7FDE50905}" destId="{0E8112FC-1BA9-4C17-91B8-5CC550FE955C}" srcOrd="1" destOrd="0" presId="urn:microsoft.com/office/officeart/2005/8/layout/process3"/>
    <dgm:cxn modelId="{F2C04E2C-0248-409D-982E-CBDB228651DC}" type="presParOf" srcId="{402C3518-12A4-4868-BDCE-81C7FDE50905}" destId="{BD141ECC-B1D4-4418-B02F-C536F0019D21}" srcOrd="2" destOrd="0" presId="urn:microsoft.com/office/officeart/2005/8/layout/process3"/>
    <dgm:cxn modelId="{08518002-86B4-4077-B0D6-3343D65A65C3}" type="presParOf" srcId="{08B2EDD6-1756-41F6-88E8-55E5234BBE1E}" destId="{989C56AD-9FFA-439F-96A7-3982E8752184}" srcOrd="3" destOrd="0" presId="urn:microsoft.com/office/officeart/2005/8/layout/process3"/>
    <dgm:cxn modelId="{0DD4B907-1A2C-4CF2-BE55-BA3CF2B586A8}" type="presParOf" srcId="{989C56AD-9FFA-439F-96A7-3982E8752184}" destId="{16793DDF-C0FD-4E3B-956B-67A99929A698}" srcOrd="0" destOrd="0" presId="urn:microsoft.com/office/officeart/2005/8/layout/process3"/>
    <dgm:cxn modelId="{BD5CFC68-0177-468F-ACC9-E7DAB43445CD}" type="presParOf" srcId="{08B2EDD6-1756-41F6-88E8-55E5234BBE1E}" destId="{4A1E9120-0754-46FA-901D-94F9DB5DDCB6}" srcOrd="4" destOrd="0" presId="urn:microsoft.com/office/officeart/2005/8/layout/process3"/>
    <dgm:cxn modelId="{2A622BE2-C89E-4CEA-A2C9-4D3D170ADC09}" type="presParOf" srcId="{4A1E9120-0754-46FA-901D-94F9DB5DDCB6}" destId="{A675738F-3398-4A34-A956-6DDE7C99F037}" srcOrd="0" destOrd="0" presId="urn:microsoft.com/office/officeart/2005/8/layout/process3"/>
    <dgm:cxn modelId="{734A5174-592B-4038-8ECE-7DD035224CC9}" type="presParOf" srcId="{4A1E9120-0754-46FA-901D-94F9DB5DDCB6}" destId="{20207649-F08D-4D14-8B04-86FC8E441288}" srcOrd="1" destOrd="0" presId="urn:microsoft.com/office/officeart/2005/8/layout/process3"/>
    <dgm:cxn modelId="{06A4F9FF-67A1-443F-8297-EA2A51668E8E}" type="presParOf" srcId="{4A1E9120-0754-46FA-901D-94F9DB5DDCB6}" destId="{ECA5EF18-4ED1-4A41-ADB6-C0351A4806D9}" srcOrd="2" destOrd="0" presId="urn:microsoft.com/office/officeart/2005/8/layout/process3"/>
    <dgm:cxn modelId="{1E2750FE-8CB3-41F2-9D80-9EF97CA2FAF0}" type="presParOf" srcId="{08B2EDD6-1756-41F6-88E8-55E5234BBE1E}" destId="{0CCA1CBB-6443-4CDF-A7E1-5B94C956CD62}" srcOrd="5" destOrd="0" presId="urn:microsoft.com/office/officeart/2005/8/layout/process3"/>
    <dgm:cxn modelId="{D4EF695F-C42C-4472-9F51-87DD74FB9A23}" type="presParOf" srcId="{0CCA1CBB-6443-4CDF-A7E1-5B94C956CD62}" destId="{FD71E51C-CF7C-4417-A6BB-F6BC686A8157}" srcOrd="0" destOrd="0" presId="urn:microsoft.com/office/officeart/2005/8/layout/process3"/>
    <dgm:cxn modelId="{FAA3F7A6-CED6-4B59-9CD7-9DB5F3E9A3C8}" type="presParOf" srcId="{08B2EDD6-1756-41F6-88E8-55E5234BBE1E}" destId="{8647E472-D9FE-4F6B-A65C-74995FD3EF62}" srcOrd="6" destOrd="0" presId="urn:microsoft.com/office/officeart/2005/8/layout/process3"/>
    <dgm:cxn modelId="{1816EA94-F295-403D-9DBC-594378DD53CB}" type="presParOf" srcId="{8647E472-D9FE-4F6B-A65C-74995FD3EF62}" destId="{A28474D0-04F9-4572-81A4-5FF2AF836D8F}" srcOrd="0" destOrd="0" presId="urn:microsoft.com/office/officeart/2005/8/layout/process3"/>
    <dgm:cxn modelId="{7BC1FA09-E08D-4FB1-B0E0-0D1C0F47DC39}" type="presParOf" srcId="{8647E472-D9FE-4F6B-A65C-74995FD3EF62}" destId="{74A96F94-C581-47C1-BF1D-27C644A4D87E}" srcOrd="1" destOrd="0" presId="urn:microsoft.com/office/officeart/2005/8/layout/process3"/>
    <dgm:cxn modelId="{6608DDD4-1C15-4F7A-A067-86B4FE72A93A}" type="presParOf" srcId="{8647E472-D9FE-4F6B-A65C-74995FD3EF62}" destId="{51997063-FE8C-404D-B1B7-35A0A5BC41F1}" srcOrd="2" destOrd="0" presId="urn:microsoft.com/office/officeart/2005/8/layout/process3"/>
    <dgm:cxn modelId="{37CB29E6-F59A-4439-BD1C-EA5D75B701F3}" type="presParOf" srcId="{08B2EDD6-1756-41F6-88E8-55E5234BBE1E}" destId="{39FE9A42-4D2A-4381-AF12-1F2B929FF2E4}" srcOrd="7" destOrd="0" presId="urn:microsoft.com/office/officeart/2005/8/layout/process3"/>
    <dgm:cxn modelId="{CEE91748-CF7B-4447-B6A7-4362D1A3A144}" type="presParOf" srcId="{39FE9A42-4D2A-4381-AF12-1F2B929FF2E4}" destId="{739DFBCE-35A9-4738-9586-55A13F628D27}" srcOrd="0" destOrd="0" presId="urn:microsoft.com/office/officeart/2005/8/layout/process3"/>
    <dgm:cxn modelId="{1D1295A6-5D26-411E-BD72-B44BB0BDB2F4}" type="presParOf" srcId="{08B2EDD6-1756-41F6-88E8-55E5234BBE1E}" destId="{F4C9617B-07E8-46DA-A829-BAF83F98DD60}" srcOrd="8" destOrd="0" presId="urn:microsoft.com/office/officeart/2005/8/layout/process3"/>
    <dgm:cxn modelId="{88607F79-C16B-4FD1-8F81-1987E5F6C23D}" type="presParOf" srcId="{F4C9617B-07E8-46DA-A829-BAF83F98DD60}" destId="{4C48160B-3E84-4DF2-A14A-0F1CB190DAF9}" srcOrd="0" destOrd="0" presId="urn:microsoft.com/office/officeart/2005/8/layout/process3"/>
    <dgm:cxn modelId="{E71F35F8-AF50-4922-81FB-52B4AAAFEE3A}" type="presParOf" srcId="{F4C9617B-07E8-46DA-A829-BAF83F98DD60}" destId="{DA656F8E-DB03-4F38-972F-5AACF9577A94}" srcOrd="1" destOrd="0" presId="urn:microsoft.com/office/officeart/2005/8/layout/process3"/>
    <dgm:cxn modelId="{39DAA8DC-2762-4CE6-BBAD-8403608C20C5}" type="presParOf" srcId="{F4C9617B-07E8-46DA-A829-BAF83F98DD60}" destId="{5687BB70-B1C0-462C-88D9-6BB301303E4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C62C8B-A634-447C-96D7-91AD3F5DAF31}"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IN"/>
        </a:p>
      </dgm:t>
    </dgm:pt>
    <dgm:pt modelId="{4790EAB1-046D-4C0E-8708-991C73396795}">
      <dgm:prSet phldrT="[Text]" custT="1"/>
      <dgm:spPr/>
      <dgm:t>
        <a:bodyPr/>
        <a:lstStyle/>
        <a:p>
          <a:r>
            <a:rPr lang="en-US" sz="2000" dirty="0">
              <a:latin typeface="Arial" panose="020B0604020202020204" pitchFamily="34" charset="0"/>
              <a:cs typeface="Arial" panose="020B0604020202020204" pitchFamily="34" charset="0"/>
            </a:rPr>
            <a:t>Initial Meeting</a:t>
          </a:r>
          <a:endParaRPr lang="en-IN" sz="2000" dirty="0">
            <a:latin typeface="Arial" panose="020B0604020202020204" pitchFamily="34" charset="0"/>
            <a:cs typeface="Arial" panose="020B0604020202020204" pitchFamily="34" charset="0"/>
          </a:endParaRPr>
        </a:p>
      </dgm:t>
    </dgm:pt>
    <dgm:pt modelId="{140B02CE-A784-4812-B19D-37C93AD8B79A}" type="parTrans" cxnId="{3E62D2AA-8AE7-4BF1-8183-B8FBF1B78068}">
      <dgm:prSet/>
      <dgm:spPr/>
      <dgm:t>
        <a:bodyPr/>
        <a:lstStyle/>
        <a:p>
          <a:endParaRPr lang="en-IN" sz="2000">
            <a:latin typeface="Arial" panose="020B0604020202020204" pitchFamily="34" charset="0"/>
            <a:cs typeface="Arial" panose="020B0604020202020204" pitchFamily="34" charset="0"/>
          </a:endParaRPr>
        </a:p>
      </dgm:t>
    </dgm:pt>
    <dgm:pt modelId="{F4643690-9554-46B9-8DF5-85EDD5A18F1F}" type="sibTrans" cxnId="{3E62D2AA-8AE7-4BF1-8183-B8FBF1B78068}">
      <dgm:prSet custT="1"/>
      <dgm:spPr/>
      <dgm:t>
        <a:bodyPr/>
        <a:lstStyle/>
        <a:p>
          <a:endParaRPr lang="en-IN" sz="2000" dirty="0">
            <a:latin typeface="Arial" panose="020B0604020202020204" pitchFamily="34" charset="0"/>
            <a:cs typeface="Arial" panose="020B0604020202020204" pitchFamily="34" charset="0"/>
          </a:endParaRPr>
        </a:p>
      </dgm:t>
    </dgm:pt>
    <dgm:pt modelId="{DAB61B39-24DC-4547-B866-15109ECB4D90}">
      <dgm:prSet phldrT="[Text]" custT="1"/>
      <dgm:spPr/>
      <dgm:t>
        <a:bodyPr/>
        <a:lstStyle/>
        <a:p>
          <a:r>
            <a:rPr lang="en-US" sz="2000" dirty="0">
              <a:latin typeface="Arial" panose="020B0604020202020204" pitchFamily="34" charset="0"/>
              <a:cs typeface="Arial" panose="020B0604020202020204" pitchFamily="34" charset="0"/>
            </a:rPr>
            <a:t>Initial meeting between PU and reviewer</a:t>
          </a:r>
          <a:endParaRPr lang="en-IN" sz="2000" dirty="0">
            <a:latin typeface="Arial" panose="020B0604020202020204" pitchFamily="34" charset="0"/>
            <a:cs typeface="Arial" panose="020B0604020202020204" pitchFamily="34" charset="0"/>
          </a:endParaRPr>
        </a:p>
      </dgm:t>
    </dgm:pt>
    <dgm:pt modelId="{B8AA4952-6C37-441C-A10F-4AC85035F007}" type="parTrans" cxnId="{7D45EDAA-0AA8-429F-92BA-FABD1EF5784A}">
      <dgm:prSet/>
      <dgm:spPr/>
      <dgm:t>
        <a:bodyPr/>
        <a:lstStyle/>
        <a:p>
          <a:endParaRPr lang="en-IN" sz="2000">
            <a:latin typeface="Arial" panose="020B0604020202020204" pitchFamily="34" charset="0"/>
            <a:cs typeface="Arial" panose="020B0604020202020204" pitchFamily="34" charset="0"/>
          </a:endParaRPr>
        </a:p>
      </dgm:t>
    </dgm:pt>
    <dgm:pt modelId="{7854C8D8-B803-4969-9D9E-E09940444B25}" type="sibTrans" cxnId="{7D45EDAA-0AA8-429F-92BA-FABD1EF5784A}">
      <dgm:prSet/>
      <dgm:spPr/>
      <dgm:t>
        <a:bodyPr/>
        <a:lstStyle/>
        <a:p>
          <a:endParaRPr lang="en-IN" sz="2000">
            <a:latin typeface="Arial" panose="020B0604020202020204" pitchFamily="34" charset="0"/>
            <a:cs typeface="Arial" panose="020B0604020202020204" pitchFamily="34" charset="0"/>
          </a:endParaRPr>
        </a:p>
      </dgm:t>
    </dgm:pt>
    <dgm:pt modelId="{D9F0D4AA-8C4B-4A29-979D-37977555D9E1}">
      <dgm:prSet phldrT="[Text]" custT="1"/>
      <dgm:spPr/>
      <dgm:t>
        <a:bodyPr/>
        <a:lstStyle/>
        <a:p>
          <a:r>
            <a:rPr lang="en-US" sz="2000" dirty="0">
              <a:latin typeface="Arial" panose="020B0604020202020204" pitchFamily="34" charset="0"/>
              <a:cs typeface="Arial" panose="020B0604020202020204" pitchFamily="34" charset="0"/>
            </a:rPr>
            <a:t>General Controls</a:t>
          </a:r>
          <a:endParaRPr lang="en-IN" sz="2000" dirty="0">
            <a:latin typeface="Arial" panose="020B0604020202020204" pitchFamily="34" charset="0"/>
            <a:cs typeface="Arial" panose="020B0604020202020204" pitchFamily="34" charset="0"/>
          </a:endParaRPr>
        </a:p>
      </dgm:t>
    </dgm:pt>
    <dgm:pt modelId="{13211000-DC75-4D71-999A-F61E7CEE20C7}" type="parTrans" cxnId="{7FF4DA21-72D9-4092-AD0F-D59612A8663B}">
      <dgm:prSet/>
      <dgm:spPr/>
      <dgm:t>
        <a:bodyPr/>
        <a:lstStyle/>
        <a:p>
          <a:endParaRPr lang="en-IN" sz="2000">
            <a:latin typeface="Arial" panose="020B0604020202020204" pitchFamily="34" charset="0"/>
            <a:cs typeface="Arial" panose="020B0604020202020204" pitchFamily="34" charset="0"/>
          </a:endParaRPr>
        </a:p>
      </dgm:t>
    </dgm:pt>
    <dgm:pt modelId="{1CB2420C-240D-4123-B679-A8F3C602CDE0}" type="sibTrans" cxnId="{7FF4DA21-72D9-4092-AD0F-D59612A8663B}">
      <dgm:prSet custT="1"/>
      <dgm:spPr/>
      <dgm:t>
        <a:bodyPr/>
        <a:lstStyle/>
        <a:p>
          <a:endParaRPr lang="en-IN" sz="2000" dirty="0">
            <a:latin typeface="Arial" panose="020B0604020202020204" pitchFamily="34" charset="0"/>
            <a:cs typeface="Arial" panose="020B0604020202020204" pitchFamily="34" charset="0"/>
          </a:endParaRPr>
        </a:p>
      </dgm:t>
    </dgm:pt>
    <dgm:pt modelId="{6E2411DF-380F-4D77-81F9-0E60902BE8CC}">
      <dgm:prSet phldrT="[Text]" custT="1"/>
      <dgm:spPr/>
      <dgm:t>
        <a:bodyPr/>
        <a:lstStyle/>
        <a:p>
          <a:r>
            <a:rPr lang="en-US" sz="2000" dirty="0">
              <a:latin typeface="Arial" panose="020B0604020202020204" pitchFamily="34" charset="0"/>
              <a:cs typeface="Arial" panose="020B0604020202020204" pitchFamily="34" charset="0"/>
            </a:rPr>
            <a:t>Compliance review of the general controls of the PU</a:t>
          </a:r>
          <a:endParaRPr lang="en-IN" sz="2000" dirty="0">
            <a:latin typeface="Arial" panose="020B0604020202020204" pitchFamily="34" charset="0"/>
            <a:cs typeface="Arial" panose="020B0604020202020204" pitchFamily="34" charset="0"/>
          </a:endParaRPr>
        </a:p>
      </dgm:t>
    </dgm:pt>
    <dgm:pt modelId="{BA50E9A6-F256-41EE-AD43-970A5A702A1F}" type="parTrans" cxnId="{87403EA7-582F-4A56-BC39-12E829CF2A70}">
      <dgm:prSet/>
      <dgm:spPr/>
      <dgm:t>
        <a:bodyPr/>
        <a:lstStyle/>
        <a:p>
          <a:endParaRPr lang="en-IN" sz="2000">
            <a:latin typeface="Arial" panose="020B0604020202020204" pitchFamily="34" charset="0"/>
            <a:cs typeface="Arial" panose="020B0604020202020204" pitchFamily="34" charset="0"/>
          </a:endParaRPr>
        </a:p>
      </dgm:t>
    </dgm:pt>
    <dgm:pt modelId="{8BD056E6-5A5A-400A-81CC-0CC15FC44606}" type="sibTrans" cxnId="{87403EA7-582F-4A56-BC39-12E829CF2A70}">
      <dgm:prSet/>
      <dgm:spPr/>
      <dgm:t>
        <a:bodyPr/>
        <a:lstStyle/>
        <a:p>
          <a:endParaRPr lang="en-IN" sz="2000">
            <a:latin typeface="Arial" panose="020B0604020202020204" pitchFamily="34" charset="0"/>
            <a:cs typeface="Arial" panose="020B0604020202020204" pitchFamily="34" charset="0"/>
          </a:endParaRPr>
        </a:p>
      </dgm:t>
    </dgm:pt>
    <dgm:pt modelId="{AC61BE37-75BB-427D-9190-0E0D0B0930F5}">
      <dgm:prSet phldrT="[Text]" custT="1"/>
      <dgm:spPr/>
      <dgm:t>
        <a:bodyPr/>
        <a:lstStyle/>
        <a:p>
          <a:r>
            <a:rPr lang="en-US" sz="2000" dirty="0">
              <a:latin typeface="Arial" panose="020B0604020202020204" pitchFamily="34" charset="0"/>
              <a:cs typeface="Arial" panose="020B0604020202020204" pitchFamily="34" charset="0"/>
            </a:rPr>
            <a:t>Review of records and samples</a:t>
          </a:r>
          <a:endParaRPr lang="en-IN" sz="2000" dirty="0">
            <a:latin typeface="Arial" panose="020B0604020202020204" pitchFamily="34" charset="0"/>
            <a:cs typeface="Arial" panose="020B0604020202020204" pitchFamily="34" charset="0"/>
          </a:endParaRPr>
        </a:p>
      </dgm:t>
    </dgm:pt>
    <dgm:pt modelId="{03A500A4-E2E3-4381-B861-0AF568092F7C}" type="parTrans" cxnId="{35BA461E-4094-4A1A-AD94-D8C6B2A2AB45}">
      <dgm:prSet/>
      <dgm:spPr/>
      <dgm:t>
        <a:bodyPr/>
        <a:lstStyle/>
        <a:p>
          <a:endParaRPr lang="en-IN" sz="2000">
            <a:latin typeface="Arial" panose="020B0604020202020204" pitchFamily="34" charset="0"/>
            <a:cs typeface="Arial" panose="020B0604020202020204" pitchFamily="34" charset="0"/>
          </a:endParaRPr>
        </a:p>
      </dgm:t>
    </dgm:pt>
    <dgm:pt modelId="{F8661BEE-CB14-471D-A956-5740ECE69EAA}" type="sibTrans" cxnId="{35BA461E-4094-4A1A-AD94-D8C6B2A2AB45}">
      <dgm:prSet/>
      <dgm:spPr/>
      <dgm:t>
        <a:bodyPr/>
        <a:lstStyle/>
        <a:p>
          <a:endParaRPr lang="en-IN" sz="2000">
            <a:latin typeface="Arial" panose="020B0604020202020204" pitchFamily="34" charset="0"/>
            <a:cs typeface="Arial" panose="020B0604020202020204" pitchFamily="34" charset="0"/>
          </a:endParaRPr>
        </a:p>
      </dgm:t>
    </dgm:pt>
    <dgm:pt modelId="{E731515E-F408-44F8-AB7D-35817551B049}">
      <dgm:prSet phldrT="[Text]" custT="1"/>
      <dgm:spPr/>
      <dgm:t>
        <a:bodyPr/>
        <a:lstStyle/>
        <a:p>
          <a:r>
            <a:rPr lang="en-US" sz="2000" dirty="0">
              <a:latin typeface="Arial" panose="020B0604020202020204" pitchFamily="34" charset="0"/>
              <a:cs typeface="Arial" panose="020B0604020202020204" pitchFamily="34" charset="0"/>
            </a:rPr>
            <a:t>The extent of review would depend on the general controls of the PU</a:t>
          </a:r>
          <a:endParaRPr lang="en-IN" sz="2000" dirty="0">
            <a:latin typeface="Arial" panose="020B0604020202020204" pitchFamily="34" charset="0"/>
            <a:cs typeface="Arial" panose="020B0604020202020204" pitchFamily="34" charset="0"/>
          </a:endParaRPr>
        </a:p>
      </dgm:t>
    </dgm:pt>
    <dgm:pt modelId="{4B5F94F1-93F5-4D68-A34C-329F624872B2}" type="parTrans" cxnId="{69D44CA1-09EB-4D23-8A0D-BED75C1F1047}">
      <dgm:prSet/>
      <dgm:spPr/>
      <dgm:t>
        <a:bodyPr/>
        <a:lstStyle/>
        <a:p>
          <a:endParaRPr lang="en-IN" sz="2000">
            <a:latin typeface="Arial" panose="020B0604020202020204" pitchFamily="34" charset="0"/>
            <a:cs typeface="Arial" panose="020B0604020202020204" pitchFamily="34" charset="0"/>
          </a:endParaRPr>
        </a:p>
      </dgm:t>
    </dgm:pt>
    <dgm:pt modelId="{C5C82310-11FB-4CF8-B331-789A1FF5E58B}" type="sibTrans" cxnId="{69D44CA1-09EB-4D23-8A0D-BED75C1F1047}">
      <dgm:prSet/>
      <dgm:spPr/>
      <dgm:t>
        <a:bodyPr/>
        <a:lstStyle/>
        <a:p>
          <a:endParaRPr lang="en-IN" sz="2000">
            <a:latin typeface="Arial" panose="020B0604020202020204" pitchFamily="34" charset="0"/>
            <a:cs typeface="Arial" panose="020B0604020202020204" pitchFamily="34" charset="0"/>
          </a:endParaRPr>
        </a:p>
      </dgm:t>
    </dgm:pt>
    <dgm:pt modelId="{08B2EDD6-1756-41F6-88E8-55E5234BBE1E}" type="pres">
      <dgm:prSet presAssocID="{6EC62C8B-A634-447C-96D7-91AD3F5DAF31}" presName="linearFlow" presStyleCnt="0">
        <dgm:presLayoutVars>
          <dgm:dir/>
          <dgm:animLvl val="lvl"/>
          <dgm:resizeHandles val="exact"/>
        </dgm:presLayoutVars>
      </dgm:prSet>
      <dgm:spPr/>
    </dgm:pt>
    <dgm:pt modelId="{F1272838-62FD-499A-8A6B-B56A368B08E8}" type="pres">
      <dgm:prSet presAssocID="{4790EAB1-046D-4C0E-8708-991C73396795}" presName="composite" presStyleCnt="0"/>
      <dgm:spPr/>
    </dgm:pt>
    <dgm:pt modelId="{850943DA-E8A1-4C5F-AC32-91DA9577B959}" type="pres">
      <dgm:prSet presAssocID="{4790EAB1-046D-4C0E-8708-991C73396795}" presName="parTx" presStyleLbl="node1" presStyleIdx="0" presStyleCnt="3">
        <dgm:presLayoutVars>
          <dgm:chMax val="0"/>
          <dgm:chPref val="0"/>
          <dgm:bulletEnabled val="1"/>
        </dgm:presLayoutVars>
      </dgm:prSet>
      <dgm:spPr/>
    </dgm:pt>
    <dgm:pt modelId="{E941E914-E03A-4DC3-B80E-B205FCEDAA45}" type="pres">
      <dgm:prSet presAssocID="{4790EAB1-046D-4C0E-8708-991C73396795}" presName="parSh" presStyleLbl="node1" presStyleIdx="0" presStyleCnt="3"/>
      <dgm:spPr/>
    </dgm:pt>
    <dgm:pt modelId="{71288686-412F-4B18-97C2-3C032CDE67FC}" type="pres">
      <dgm:prSet presAssocID="{4790EAB1-046D-4C0E-8708-991C73396795}" presName="desTx" presStyleLbl="fgAcc1" presStyleIdx="0" presStyleCnt="3" custScaleY="73227">
        <dgm:presLayoutVars>
          <dgm:bulletEnabled val="1"/>
        </dgm:presLayoutVars>
      </dgm:prSet>
      <dgm:spPr/>
    </dgm:pt>
    <dgm:pt modelId="{8580C181-6F9C-4C52-9F81-8DC202B8D5D3}" type="pres">
      <dgm:prSet presAssocID="{F4643690-9554-46B9-8DF5-85EDD5A18F1F}" presName="sibTrans" presStyleLbl="sibTrans2D1" presStyleIdx="0" presStyleCnt="2"/>
      <dgm:spPr/>
    </dgm:pt>
    <dgm:pt modelId="{6919323F-FBDE-4FA6-9607-ADF0089AD934}" type="pres">
      <dgm:prSet presAssocID="{F4643690-9554-46B9-8DF5-85EDD5A18F1F}" presName="connTx" presStyleLbl="sibTrans2D1" presStyleIdx="0" presStyleCnt="2"/>
      <dgm:spPr/>
    </dgm:pt>
    <dgm:pt modelId="{402C3518-12A4-4868-BDCE-81C7FDE50905}" type="pres">
      <dgm:prSet presAssocID="{D9F0D4AA-8C4B-4A29-979D-37977555D9E1}" presName="composite" presStyleCnt="0"/>
      <dgm:spPr/>
    </dgm:pt>
    <dgm:pt modelId="{425B8C38-2DF9-49F5-B73D-85B4FBC6A4B0}" type="pres">
      <dgm:prSet presAssocID="{D9F0D4AA-8C4B-4A29-979D-37977555D9E1}" presName="parTx" presStyleLbl="node1" presStyleIdx="0" presStyleCnt="3">
        <dgm:presLayoutVars>
          <dgm:chMax val="0"/>
          <dgm:chPref val="0"/>
          <dgm:bulletEnabled val="1"/>
        </dgm:presLayoutVars>
      </dgm:prSet>
      <dgm:spPr/>
    </dgm:pt>
    <dgm:pt modelId="{0E8112FC-1BA9-4C17-91B8-5CC550FE955C}" type="pres">
      <dgm:prSet presAssocID="{D9F0D4AA-8C4B-4A29-979D-37977555D9E1}" presName="parSh" presStyleLbl="node1" presStyleIdx="1" presStyleCnt="3"/>
      <dgm:spPr/>
    </dgm:pt>
    <dgm:pt modelId="{BD141ECC-B1D4-4418-B02F-C536F0019D21}" type="pres">
      <dgm:prSet presAssocID="{D9F0D4AA-8C4B-4A29-979D-37977555D9E1}" presName="desTx" presStyleLbl="fgAcc1" presStyleIdx="1" presStyleCnt="3" custScaleY="73227">
        <dgm:presLayoutVars>
          <dgm:bulletEnabled val="1"/>
        </dgm:presLayoutVars>
      </dgm:prSet>
      <dgm:spPr/>
    </dgm:pt>
    <dgm:pt modelId="{989C56AD-9FFA-439F-96A7-3982E8752184}" type="pres">
      <dgm:prSet presAssocID="{1CB2420C-240D-4123-B679-A8F3C602CDE0}" presName="sibTrans" presStyleLbl="sibTrans2D1" presStyleIdx="1" presStyleCnt="2"/>
      <dgm:spPr/>
    </dgm:pt>
    <dgm:pt modelId="{16793DDF-C0FD-4E3B-956B-67A99929A698}" type="pres">
      <dgm:prSet presAssocID="{1CB2420C-240D-4123-B679-A8F3C602CDE0}" presName="connTx" presStyleLbl="sibTrans2D1" presStyleIdx="1" presStyleCnt="2"/>
      <dgm:spPr/>
    </dgm:pt>
    <dgm:pt modelId="{4A1E9120-0754-46FA-901D-94F9DB5DDCB6}" type="pres">
      <dgm:prSet presAssocID="{AC61BE37-75BB-427D-9190-0E0D0B0930F5}" presName="composite" presStyleCnt="0"/>
      <dgm:spPr/>
    </dgm:pt>
    <dgm:pt modelId="{A675738F-3398-4A34-A956-6DDE7C99F037}" type="pres">
      <dgm:prSet presAssocID="{AC61BE37-75BB-427D-9190-0E0D0B0930F5}" presName="parTx" presStyleLbl="node1" presStyleIdx="1" presStyleCnt="3">
        <dgm:presLayoutVars>
          <dgm:chMax val="0"/>
          <dgm:chPref val="0"/>
          <dgm:bulletEnabled val="1"/>
        </dgm:presLayoutVars>
      </dgm:prSet>
      <dgm:spPr/>
    </dgm:pt>
    <dgm:pt modelId="{20207649-F08D-4D14-8B04-86FC8E441288}" type="pres">
      <dgm:prSet presAssocID="{AC61BE37-75BB-427D-9190-0E0D0B0930F5}" presName="parSh" presStyleLbl="node1" presStyleIdx="2" presStyleCnt="3"/>
      <dgm:spPr/>
    </dgm:pt>
    <dgm:pt modelId="{ECA5EF18-4ED1-4A41-ADB6-C0351A4806D9}" type="pres">
      <dgm:prSet presAssocID="{AC61BE37-75BB-427D-9190-0E0D0B0930F5}" presName="desTx" presStyleLbl="fgAcc1" presStyleIdx="2" presStyleCnt="3" custScaleY="73227">
        <dgm:presLayoutVars>
          <dgm:bulletEnabled val="1"/>
        </dgm:presLayoutVars>
      </dgm:prSet>
      <dgm:spPr/>
    </dgm:pt>
  </dgm:ptLst>
  <dgm:cxnLst>
    <dgm:cxn modelId="{35BA461E-4094-4A1A-AD94-D8C6B2A2AB45}" srcId="{6EC62C8B-A634-447C-96D7-91AD3F5DAF31}" destId="{AC61BE37-75BB-427D-9190-0E0D0B0930F5}" srcOrd="2" destOrd="0" parTransId="{03A500A4-E2E3-4381-B861-0AF568092F7C}" sibTransId="{F8661BEE-CB14-471D-A956-5740ECE69EAA}"/>
    <dgm:cxn modelId="{97664D20-95FD-4528-A129-690A11071EA8}" type="presOf" srcId="{6E2411DF-380F-4D77-81F9-0E60902BE8CC}" destId="{BD141ECC-B1D4-4418-B02F-C536F0019D21}" srcOrd="0" destOrd="0" presId="urn:microsoft.com/office/officeart/2005/8/layout/process3"/>
    <dgm:cxn modelId="{7FF4DA21-72D9-4092-AD0F-D59612A8663B}" srcId="{6EC62C8B-A634-447C-96D7-91AD3F5DAF31}" destId="{D9F0D4AA-8C4B-4A29-979D-37977555D9E1}" srcOrd="1" destOrd="0" parTransId="{13211000-DC75-4D71-999A-F61E7CEE20C7}" sibTransId="{1CB2420C-240D-4123-B679-A8F3C602CDE0}"/>
    <dgm:cxn modelId="{FDF80927-859B-4050-9059-A9B47EB780B6}" type="presOf" srcId="{6EC62C8B-A634-447C-96D7-91AD3F5DAF31}" destId="{08B2EDD6-1756-41F6-88E8-55E5234BBE1E}" srcOrd="0" destOrd="0" presId="urn:microsoft.com/office/officeart/2005/8/layout/process3"/>
    <dgm:cxn modelId="{E437A935-3637-4EB3-9354-7921BACB58C6}" type="presOf" srcId="{4790EAB1-046D-4C0E-8708-991C73396795}" destId="{850943DA-E8A1-4C5F-AC32-91DA9577B959}" srcOrd="0" destOrd="0" presId="urn:microsoft.com/office/officeart/2005/8/layout/process3"/>
    <dgm:cxn modelId="{AB5ADA43-DC0F-4949-B11D-E13A281C7E25}" type="presOf" srcId="{4790EAB1-046D-4C0E-8708-991C73396795}" destId="{E941E914-E03A-4DC3-B80E-B205FCEDAA45}" srcOrd="1" destOrd="0" presId="urn:microsoft.com/office/officeart/2005/8/layout/process3"/>
    <dgm:cxn modelId="{ED345950-603C-4683-8CDF-ACCBC3F1207B}" type="presOf" srcId="{F4643690-9554-46B9-8DF5-85EDD5A18F1F}" destId="{8580C181-6F9C-4C52-9F81-8DC202B8D5D3}" srcOrd="0" destOrd="0" presId="urn:microsoft.com/office/officeart/2005/8/layout/process3"/>
    <dgm:cxn modelId="{8C53B494-01E5-4AFE-BAB5-F5C40B118DB3}" type="presOf" srcId="{DAB61B39-24DC-4547-B866-15109ECB4D90}" destId="{71288686-412F-4B18-97C2-3C032CDE67FC}" srcOrd="0" destOrd="0" presId="urn:microsoft.com/office/officeart/2005/8/layout/process3"/>
    <dgm:cxn modelId="{10BB0797-C2CF-4579-ADCF-40522ECB82FE}" type="presOf" srcId="{E731515E-F408-44F8-AB7D-35817551B049}" destId="{ECA5EF18-4ED1-4A41-ADB6-C0351A4806D9}" srcOrd="0" destOrd="0" presId="urn:microsoft.com/office/officeart/2005/8/layout/process3"/>
    <dgm:cxn modelId="{DA760AA0-6522-45A4-975A-D62C147E0486}" type="presOf" srcId="{D9F0D4AA-8C4B-4A29-979D-37977555D9E1}" destId="{0E8112FC-1BA9-4C17-91B8-5CC550FE955C}" srcOrd="1" destOrd="0" presId="urn:microsoft.com/office/officeart/2005/8/layout/process3"/>
    <dgm:cxn modelId="{69D44CA1-09EB-4D23-8A0D-BED75C1F1047}" srcId="{AC61BE37-75BB-427D-9190-0E0D0B0930F5}" destId="{E731515E-F408-44F8-AB7D-35817551B049}" srcOrd="0" destOrd="0" parTransId="{4B5F94F1-93F5-4D68-A34C-329F624872B2}" sibTransId="{C5C82310-11FB-4CF8-B331-789A1FF5E58B}"/>
    <dgm:cxn modelId="{87403EA7-582F-4A56-BC39-12E829CF2A70}" srcId="{D9F0D4AA-8C4B-4A29-979D-37977555D9E1}" destId="{6E2411DF-380F-4D77-81F9-0E60902BE8CC}" srcOrd="0" destOrd="0" parTransId="{BA50E9A6-F256-41EE-AD43-970A5A702A1F}" sibTransId="{8BD056E6-5A5A-400A-81CC-0CC15FC44606}"/>
    <dgm:cxn modelId="{3E62D2AA-8AE7-4BF1-8183-B8FBF1B78068}" srcId="{6EC62C8B-A634-447C-96D7-91AD3F5DAF31}" destId="{4790EAB1-046D-4C0E-8708-991C73396795}" srcOrd="0" destOrd="0" parTransId="{140B02CE-A784-4812-B19D-37C93AD8B79A}" sibTransId="{F4643690-9554-46B9-8DF5-85EDD5A18F1F}"/>
    <dgm:cxn modelId="{7D45EDAA-0AA8-429F-92BA-FABD1EF5784A}" srcId="{4790EAB1-046D-4C0E-8708-991C73396795}" destId="{DAB61B39-24DC-4547-B866-15109ECB4D90}" srcOrd="0" destOrd="0" parTransId="{B8AA4952-6C37-441C-A10F-4AC85035F007}" sibTransId="{7854C8D8-B803-4969-9D9E-E09940444B25}"/>
    <dgm:cxn modelId="{F8DB20C8-0795-4995-B8E8-86F830C56948}" type="presOf" srcId="{AC61BE37-75BB-427D-9190-0E0D0B0930F5}" destId="{A675738F-3398-4A34-A956-6DDE7C99F037}" srcOrd="0" destOrd="0" presId="urn:microsoft.com/office/officeart/2005/8/layout/process3"/>
    <dgm:cxn modelId="{16C649D8-B6E8-44F9-953A-DF1C68063157}" type="presOf" srcId="{D9F0D4AA-8C4B-4A29-979D-37977555D9E1}" destId="{425B8C38-2DF9-49F5-B73D-85B4FBC6A4B0}" srcOrd="0" destOrd="0" presId="urn:microsoft.com/office/officeart/2005/8/layout/process3"/>
    <dgm:cxn modelId="{859A95F0-3E09-421D-B34E-9B3B0440846B}" type="presOf" srcId="{1CB2420C-240D-4123-B679-A8F3C602CDE0}" destId="{989C56AD-9FFA-439F-96A7-3982E8752184}" srcOrd="0" destOrd="0" presId="urn:microsoft.com/office/officeart/2005/8/layout/process3"/>
    <dgm:cxn modelId="{DBB3E6F9-D6BF-4D76-8D9A-A35221B6EFF0}" type="presOf" srcId="{F4643690-9554-46B9-8DF5-85EDD5A18F1F}" destId="{6919323F-FBDE-4FA6-9607-ADF0089AD934}" srcOrd="1" destOrd="0" presId="urn:microsoft.com/office/officeart/2005/8/layout/process3"/>
    <dgm:cxn modelId="{7DECC9FA-063D-43A3-A660-CC8A7083433D}" type="presOf" srcId="{1CB2420C-240D-4123-B679-A8F3C602CDE0}" destId="{16793DDF-C0FD-4E3B-956B-67A99929A698}" srcOrd="1" destOrd="0" presId="urn:microsoft.com/office/officeart/2005/8/layout/process3"/>
    <dgm:cxn modelId="{B66D0DFD-EAC9-42BC-8C27-AA7862371F85}" type="presOf" srcId="{AC61BE37-75BB-427D-9190-0E0D0B0930F5}" destId="{20207649-F08D-4D14-8B04-86FC8E441288}" srcOrd="1" destOrd="0" presId="urn:microsoft.com/office/officeart/2005/8/layout/process3"/>
    <dgm:cxn modelId="{EAF81566-AF4A-4842-A59B-5C5CEE32F6C7}" type="presParOf" srcId="{08B2EDD6-1756-41F6-88E8-55E5234BBE1E}" destId="{F1272838-62FD-499A-8A6B-B56A368B08E8}" srcOrd="0" destOrd="0" presId="urn:microsoft.com/office/officeart/2005/8/layout/process3"/>
    <dgm:cxn modelId="{2386292B-FF8A-4296-B961-E6D5CB91F2DA}" type="presParOf" srcId="{F1272838-62FD-499A-8A6B-B56A368B08E8}" destId="{850943DA-E8A1-4C5F-AC32-91DA9577B959}" srcOrd="0" destOrd="0" presId="urn:microsoft.com/office/officeart/2005/8/layout/process3"/>
    <dgm:cxn modelId="{B65E7E09-1502-4D2B-BFF3-0386CA1F3B3A}" type="presParOf" srcId="{F1272838-62FD-499A-8A6B-B56A368B08E8}" destId="{E941E914-E03A-4DC3-B80E-B205FCEDAA45}" srcOrd="1" destOrd="0" presId="urn:microsoft.com/office/officeart/2005/8/layout/process3"/>
    <dgm:cxn modelId="{9A257189-80F1-43BA-A30D-989E43FB8789}" type="presParOf" srcId="{F1272838-62FD-499A-8A6B-B56A368B08E8}" destId="{71288686-412F-4B18-97C2-3C032CDE67FC}" srcOrd="2" destOrd="0" presId="urn:microsoft.com/office/officeart/2005/8/layout/process3"/>
    <dgm:cxn modelId="{C056C7B8-FE77-4790-9F60-5197465F0B1B}" type="presParOf" srcId="{08B2EDD6-1756-41F6-88E8-55E5234BBE1E}" destId="{8580C181-6F9C-4C52-9F81-8DC202B8D5D3}" srcOrd="1" destOrd="0" presId="urn:microsoft.com/office/officeart/2005/8/layout/process3"/>
    <dgm:cxn modelId="{6E129DE2-2B07-43D1-89F4-078CD00F120A}" type="presParOf" srcId="{8580C181-6F9C-4C52-9F81-8DC202B8D5D3}" destId="{6919323F-FBDE-4FA6-9607-ADF0089AD934}" srcOrd="0" destOrd="0" presId="urn:microsoft.com/office/officeart/2005/8/layout/process3"/>
    <dgm:cxn modelId="{EAE54BA5-01E8-467A-876B-99AC8C587BCC}" type="presParOf" srcId="{08B2EDD6-1756-41F6-88E8-55E5234BBE1E}" destId="{402C3518-12A4-4868-BDCE-81C7FDE50905}" srcOrd="2" destOrd="0" presId="urn:microsoft.com/office/officeart/2005/8/layout/process3"/>
    <dgm:cxn modelId="{7FB61346-9ABF-4D8E-85B7-3A8D876D8011}" type="presParOf" srcId="{402C3518-12A4-4868-BDCE-81C7FDE50905}" destId="{425B8C38-2DF9-49F5-B73D-85B4FBC6A4B0}" srcOrd="0" destOrd="0" presId="urn:microsoft.com/office/officeart/2005/8/layout/process3"/>
    <dgm:cxn modelId="{C67F223E-58E8-422C-9C5F-725E91AFE26F}" type="presParOf" srcId="{402C3518-12A4-4868-BDCE-81C7FDE50905}" destId="{0E8112FC-1BA9-4C17-91B8-5CC550FE955C}" srcOrd="1" destOrd="0" presId="urn:microsoft.com/office/officeart/2005/8/layout/process3"/>
    <dgm:cxn modelId="{F2C04E2C-0248-409D-982E-CBDB228651DC}" type="presParOf" srcId="{402C3518-12A4-4868-BDCE-81C7FDE50905}" destId="{BD141ECC-B1D4-4418-B02F-C536F0019D21}" srcOrd="2" destOrd="0" presId="urn:microsoft.com/office/officeart/2005/8/layout/process3"/>
    <dgm:cxn modelId="{08518002-86B4-4077-B0D6-3343D65A65C3}" type="presParOf" srcId="{08B2EDD6-1756-41F6-88E8-55E5234BBE1E}" destId="{989C56AD-9FFA-439F-96A7-3982E8752184}" srcOrd="3" destOrd="0" presId="urn:microsoft.com/office/officeart/2005/8/layout/process3"/>
    <dgm:cxn modelId="{0DD4B907-1A2C-4CF2-BE55-BA3CF2B586A8}" type="presParOf" srcId="{989C56AD-9FFA-439F-96A7-3982E8752184}" destId="{16793DDF-C0FD-4E3B-956B-67A99929A698}" srcOrd="0" destOrd="0" presId="urn:microsoft.com/office/officeart/2005/8/layout/process3"/>
    <dgm:cxn modelId="{BD5CFC68-0177-468F-ACC9-E7DAB43445CD}" type="presParOf" srcId="{08B2EDD6-1756-41F6-88E8-55E5234BBE1E}" destId="{4A1E9120-0754-46FA-901D-94F9DB5DDCB6}" srcOrd="4" destOrd="0" presId="urn:microsoft.com/office/officeart/2005/8/layout/process3"/>
    <dgm:cxn modelId="{2A622BE2-C89E-4CEA-A2C9-4D3D170ADC09}" type="presParOf" srcId="{4A1E9120-0754-46FA-901D-94F9DB5DDCB6}" destId="{A675738F-3398-4A34-A956-6DDE7C99F037}" srcOrd="0" destOrd="0" presId="urn:microsoft.com/office/officeart/2005/8/layout/process3"/>
    <dgm:cxn modelId="{734A5174-592B-4038-8ECE-7DD035224CC9}" type="presParOf" srcId="{4A1E9120-0754-46FA-901D-94F9DB5DDCB6}" destId="{20207649-F08D-4D14-8B04-86FC8E441288}" srcOrd="1" destOrd="0" presId="urn:microsoft.com/office/officeart/2005/8/layout/process3"/>
    <dgm:cxn modelId="{06A4F9FF-67A1-443F-8297-EA2A51668E8E}" type="presParOf" srcId="{4A1E9120-0754-46FA-901D-94F9DB5DDCB6}" destId="{ECA5EF18-4ED1-4A41-ADB6-C0351A4806D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C62C8B-A634-447C-96D7-91AD3F5DAF31}"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IN"/>
        </a:p>
      </dgm:t>
    </dgm:pt>
    <dgm:pt modelId="{4790EAB1-046D-4C0E-8708-991C73396795}">
      <dgm:prSet phldrT="[Text]" custT="1"/>
      <dgm:spPr/>
      <dgm:t>
        <a:bodyPr/>
        <a:lstStyle/>
        <a:p>
          <a:r>
            <a:rPr lang="en-US" sz="2000" dirty="0">
              <a:latin typeface="Arial" panose="020B0604020202020204" pitchFamily="34" charset="0"/>
              <a:cs typeface="Arial" panose="020B0604020202020204" pitchFamily="34" charset="0"/>
            </a:rPr>
            <a:t>Preliminary Report</a:t>
          </a:r>
          <a:endParaRPr lang="en-IN" sz="2000" dirty="0">
            <a:latin typeface="Arial" panose="020B0604020202020204" pitchFamily="34" charset="0"/>
            <a:cs typeface="Arial" panose="020B0604020202020204" pitchFamily="34" charset="0"/>
          </a:endParaRPr>
        </a:p>
      </dgm:t>
    </dgm:pt>
    <dgm:pt modelId="{140B02CE-A784-4812-B19D-37C93AD8B79A}" type="parTrans" cxnId="{3E62D2AA-8AE7-4BF1-8183-B8FBF1B78068}">
      <dgm:prSet/>
      <dgm:spPr/>
      <dgm:t>
        <a:bodyPr/>
        <a:lstStyle/>
        <a:p>
          <a:endParaRPr lang="en-IN" sz="2000">
            <a:latin typeface="Arial" panose="020B0604020202020204" pitchFamily="34" charset="0"/>
            <a:cs typeface="Arial" panose="020B0604020202020204" pitchFamily="34" charset="0"/>
          </a:endParaRPr>
        </a:p>
      </dgm:t>
    </dgm:pt>
    <dgm:pt modelId="{F4643690-9554-46B9-8DF5-85EDD5A18F1F}" type="sibTrans" cxnId="{3E62D2AA-8AE7-4BF1-8183-B8FBF1B78068}">
      <dgm:prSet custT="1"/>
      <dgm:spPr/>
      <dgm:t>
        <a:bodyPr/>
        <a:lstStyle/>
        <a:p>
          <a:endParaRPr lang="en-IN" sz="2000" dirty="0">
            <a:latin typeface="Arial" panose="020B0604020202020204" pitchFamily="34" charset="0"/>
            <a:cs typeface="Arial" panose="020B0604020202020204" pitchFamily="34" charset="0"/>
          </a:endParaRPr>
        </a:p>
      </dgm:t>
    </dgm:pt>
    <dgm:pt modelId="{DAB61B39-24DC-4547-B866-15109ECB4D90}">
      <dgm:prSet phldrT="[Text]" custT="1"/>
      <dgm:spPr/>
      <dgm:t>
        <a:bodyPr/>
        <a:lstStyle/>
        <a:p>
          <a:r>
            <a:rPr lang="en-US" sz="2000" dirty="0">
              <a:latin typeface="Arial" panose="020B0604020202020204" pitchFamily="34" charset="0"/>
              <a:cs typeface="Arial" panose="020B0604020202020204" pitchFamily="34" charset="0"/>
            </a:rPr>
            <a:t>Issued to PU in case of any non- compliance/deficiencies</a:t>
          </a:r>
          <a:endParaRPr lang="en-IN" sz="2000" dirty="0">
            <a:latin typeface="Arial" panose="020B0604020202020204" pitchFamily="34" charset="0"/>
            <a:cs typeface="Arial" panose="020B0604020202020204" pitchFamily="34" charset="0"/>
          </a:endParaRPr>
        </a:p>
      </dgm:t>
    </dgm:pt>
    <dgm:pt modelId="{B8AA4952-6C37-441C-A10F-4AC85035F007}" type="parTrans" cxnId="{7D45EDAA-0AA8-429F-92BA-FABD1EF5784A}">
      <dgm:prSet/>
      <dgm:spPr/>
      <dgm:t>
        <a:bodyPr/>
        <a:lstStyle/>
        <a:p>
          <a:endParaRPr lang="en-IN" sz="2000">
            <a:latin typeface="Arial" panose="020B0604020202020204" pitchFamily="34" charset="0"/>
            <a:cs typeface="Arial" panose="020B0604020202020204" pitchFamily="34" charset="0"/>
          </a:endParaRPr>
        </a:p>
      </dgm:t>
    </dgm:pt>
    <dgm:pt modelId="{7854C8D8-B803-4969-9D9E-E09940444B25}" type="sibTrans" cxnId="{7D45EDAA-0AA8-429F-92BA-FABD1EF5784A}">
      <dgm:prSet/>
      <dgm:spPr/>
      <dgm:t>
        <a:bodyPr/>
        <a:lstStyle/>
        <a:p>
          <a:endParaRPr lang="en-IN" sz="2000">
            <a:latin typeface="Arial" panose="020B0604020202020204" pitchFamily="34" charset="0"/>
            <a:cs typeface="Arial" panose="020B0604020202020204" pitchFamily="34" charset="0"/>
          </a:endParaRPr>
        </a:p>
      </dgm:t>
    </dgm:pt>
    <dgm:pt modelId="{D9F0D4AA-8C4B-4A29-979D-37977555D9E1}">
      <dgm:prSet phldrT="[Text]" custT="1"/>
      <dgm:spPr/>
      <dgm:t>
        <a:bodyPr/>
        <a:lstStyle/>
        <a:p>
          <a:r>
            <a:rPr lang="en-US" sz="2000" dirty="0">
              <a:latin typeface="Arial" panose="020B0604020202020204" pitchFamily="34" charset="0"/>
              <a:cs typeface="Arial" panose="020B0604020202020204" pitchFamily="34" charset="0"/>
            </a:rPr>
            <a:t>Representations from PU</a:t>
          </a:r>
          <a:endParaRPr lang="en-IN" sz="2000" dirty="0">
            <a:latin typeface="Arial" panose="020B0604020202020204" pitchFamily="34" charset="0"/>
            <a:cs typeface="Arial" panose="020B0604020202020204" pitchFamily="34" charset="0"/>
          </a:endParaRPr>
        </a:p>
      </dgm:t>
    </dgm:pt>
    <dgm:pt modelId="{13211000-DC75-4D71-999A-F61E7CEE20C7}" type="parTrans" cxnId="{7FF4DA21-72D9-4092-AD0F-D59612A8663B}">
      <dgm:prSet/>
      <dgm:spPr/>
      <dgm:t>
        <a:bodyPr/>
        <a:lstStyle/>
        <a:p>
          <a:endParaRPr lang="en-IN" sz="2000">
            <a:latin typeface="Arial" panose="020B0604020202020204" pitchFamily="34" charset="0"/>
            <a:cs typeface="Arial" panose="020B0604020202020204" pitchFamily="34" charset="0"/>
          </a:endParaRPr>
        </a:p>
      </dgm:t>
    </dgm:pt>
    <dgm:pt modelId="{1CB2420C-240D-4123-B679-A8F3C602CDE0}" type="sibTrans" cxnId="{7FF4DA21-72D9-4092-AD0F-D59612A8663B}">
      <dgm:prSet custT="1"/>
      <dgm:spPr/>
      <dgm:t>
        <a:bodyPr/>
        <a:lstStyle/>
        <a:p>
          <a:endParaRPr lang="en-IN" sz="2000" dirty="0">
            <a:latin typeface="Arial" panose="020B0604020202020204" pitchFamily="34" charset="0"/>
            <a:cs typeface="Arial" panose="020B0604020202020204" pitchFamily="34" charset="0"/>
          </a:endParaRPr>
        </a:p>
      </dgm:t>
    </dgm:pt>
    <dgm:pt modelId="{6E2411DF-380F-4D77-81F9-0E60902BE8CC}">
      <dgm:prSet phldrT="[Text]" custT="1"/>
      <dgm:spPr/>
      <dgm:t>
        <a:bodyPr/>
        <a:lstStyle/>
        <a:p>
          <a:r>
            <a:rPr lang="en-US" sz="2000" dirty="0">
              <a:latin typeface="Arial" panose="020B0604020202020204" pitchFamily="34" charset="0"/>
              <a:cs typeface="Arial" panose="020B0604020202020204" pitchFamily="34" charset="0"/>
            </a:rPr>
            <a:t>A reply is received from the PU for the preliminary report issued</a:t>
          </a:r>
          <a:endParaRPr lang="en-IN" sz="2000" dirty="0">
            <a:latin typeface="Arial" panose="020B0604020202020204" pitchFamily="34" charset="0"/>
            <a:cs typeface="Arial" panose="020B0604020202020204" pitchFamily="34" charset="0"/>
          </a:endParaRPr>
        </a:p>
      </dgm:t>
    </dgm:pt>
    <dgm:pt modelId="{BA50E9A6-F256-41EE-AD43-970A5A702A1F}" type="parTrans" cxnId="{87403EA7-582F-4A56-BC39-12E829CF2A70}">
      <dgm:prSet/>
      <dgm:spPr/>
      <dgm:t>
        <a:bodyPr/>
        <a:lstStyle/>
        <a:p>
          <a:endParaRPr lang="en-IN" sz="2000">
            <a:latin typeface="Arial" panose="020B0604020202020204" pitchFamily="34" charset="0"/>
            <a:cs typeface="Arial" panose="020B0604020202020204" pitchFamily="34" charset="0"/>
          </a:endParaRPr>
        </a:p>
      </dgm:t>
    </dgm:pt>
    <dgm:pt modelId="{8BD056E6-5A5A-400A-81CC-0CC15FC44606}" type="sibTrans" cxnId="{87403EA7-582F-4A56-BC39-12E829CF2A70}">
      <dgm:prSet/>
      <dgm:spPr/>
      <dgm:t>
        <a:bodyPr/>
        <a:lstStyle/>
        <a:p>
          <a:endParaRPr lang="en-IN" sz="2000">
            <a:latin typeface="Arial" panose="020B0604020202020204" pitchFamily="34" charset="0"/>
            <a:cs typeface="Arial" panose="020B0604020202020204" pitchFamily="34" charset="0"/>
          </a:endParaRPr>
        </a:p>
      </dgm:t>
    </dgm:pt>
    <dgm:pt modelId="{AC61BE37-75BB-427D-9190-0E0D0B0930F5}">
      <dgm:prSet phldrT="[Text]" custT="1"/>
      <dgm:spPr/>
      <dgm:t>
        <a:bodyPr/>
        <a:lstStyle/>
        <a:p>
          <a:r>
            <a:rPr lang="en-US" sz="2000" dirty="0">
              <a:latin typeface="Arial" panose="020B0604020202020204" pitchFamily="34" charset="0"/>
              <a:cs typeface="Arial" panose="020B0604020202020204" pitchFamily="34" charset="0"/>
            </a:rPr>
            <a:t>Final Report</a:t>
          </a:r>
          <a:endParaRPr lang="en-IN" sz="2000" dirty="0">
            <a:latin typeface="Arial" panose="020B0604020202020204" pitchFamily="34" charset="0"/>
            <a:cs typeface="Arial" panose="020B0604020202020204" pitchFamily="34" charset="0"/>
          </a:endParaRPr>
        </a:p>
      </dgm:t>
    </dgm:pt>
    <dgm:pt modelId="{03A500A4-E2E3-4381-B861-0AF568092F7C}" type="parTrans" cxnId="{35BA461E-4094-4A1A-AD94-D8C6B2A2AB45}">
      <dgm:prSet/>
      <dgm:spPr/>
      <dgm:t>
        <a:bodyPr/>
        <a:lstStyle/>
        <a:p>
          <a:endParaRPr lang="en-IN" sz="2000">
            <a:latin typeface="Arial" panose="020B0604020202020204" pitchFamily="34" charset="0"/>
            <a:cs typeface="Arial" panose="020B0604020202020204" pitchFamily="34" charset="0"/>
          </a:endParaRPr>
        </a:p>
      </dgm:t>
    </dgm:pt>
    <dgm:pt modelId="{F8661BEE-CB14-471D-A956-5740ECE69EAA}" type="sibTrans" cxnId="{35BA461E-4094-4A1A-AD94-D8C6B2A2AB45}">
      <dgm:prSet/>
      <dgm:spPr/>
      <dgm:t>
        <a:bodyPr/>
        <a:lstStyle/>
        <a:p>
          <a:endParaRPr lang="en-IN" sz="2000">
            <a:latin typeface="Arial" panose="020B0604020202020204" pitchFamily="34" charset="0"/>
            <a:cs typeface="Arial" panose="020B0604020202020204" pitchFamily="34" charset="0"/>
          </a:endParaRPr>
        </a:p>
      </dgm:t>
    </dgm:pt>
    <dgm:pt modelId="{E731515E-F408-44F8-AB7D-35817551B049}">
      <dgm:prSet phldrT="[Text]" custT="1"/>
      <dgm:spPr/>
      <dgm:t>
        <a:bodyPr/>
        <a:lstStyle/>
        <a:p>
          <a:r>
            <a:rPr lang="en-US" sz="2000" dirty="0">
              <a:latin typeface="Arial" panose="020B0604020202020204" pitchFamily="34" charset="0"/>
              <a:cs typeface="Arial" panose="020B0604020202020204" pitchFamily="34" charset="0"/>
            </a:rPr>
            <a:t>Final report is issued to PRB, after considering the representations from PU</a:t>
          </a:r>
          <a:endParaRPr lang="en-IN" sz="2000" dirty="0">
            <a:latin typeface="Arial" panose="020B0604020202020204" pitchFamily="34" charset="0"/>
            <a:cs typeface="Arial" panose="020B0604020202020204" pitchFamily="34" charset="0"/>
          </a:endParaRPr>
        </a:p>
      </dgm:t>
    </dgm:pt>
    <dgm:pt modelId="{4B5F94F1-93F5-4D68-A34C-329F624872B2}" type="parTrans" cxnId="{69D44CA1-09EB-4D23-8A0D-BED75C1F1047}">
      <dgm:prSet/>
      <dgm:spPr/>
      <dgm:t>
        <a:bodyPr/>
        <a:lstStyle/>
        <a:p>
          <a:endParaRPr lang="en-IN" sz="2000">
            <a:latin typeface="Arial" panose="020B0604020202020204" pitchFamily="34" charset="0"/>
            <a:cs typeface="Arial" panose="020B0604020202020204" pitchFamily="34" charset="0"/>
          </a:endParaRPr>
        </a:p>
      </dgm:t>
    </dgm:pt>
    <dgm:pt modelId="{C5C82310-11FB-4CF8-B331-789A1FF5E58B}" type="sibTrans" cxnId="{69D44CA1-09EB-4D23-8A0D-BED75C1F1047}">
      <dgm:prSet/>
      <dgm:spPr/>
      <dgm:t>
        <a:bodyPr/>
        <a:lstStyle/>
        <a:p>
          <a:endParaRPr lang="en-IN" sz="2000">
            <a:latin typeface="Arial" panose="020B0604020202020204" pitchFamily="34" charset="0"/>
            <a:cs typeface="Arial" panose="020B0604020202020204" pitchFamily="34" charset="0"/>
          </a:endParaRPr>
        </a:p>
      </dgm:t>
    </dgm:pt>
    <dgm:pt modelId="{08B2EDD6-1756-41F6-88E8-55E5234BBE1E}" type="pres">
      <dgm:prSet presAssocID="{6EC62C8B-A634-447C-96D7-91AD3F5DAF31}" presName="linearFlow" presStyleCnt="0">
        <dgm:presLayoutVars>
          <dgm:dir/>
          <dgm:animLvl val="lvl"/>
          <dgm:resizeHandles val="exact"/>
        </dgm:presLayoutVars>
      </dgm:prSet>
      <dgm:spPr/>
    </dgm:pt>
    <dgm:pt modelId="{F1272838-62FD-499A-8A6B-B56A368B08E8}" type="pres">
      <dgm:prSet presAssocID="{4790EAB1-046D-4C0E-8708-991C73396795}" presName="composite" presStyleCnt="0"/>
      <dgm:spPr/>
    </dgm:pt>
    <dgm:pt modelId="{850943DA-E8A1-4C5F-AC32-91DA9577B959}" type="pres">
      <dgm:prSet presAssocID="{4790EAB1-046D-4C0E-8708-991C73396795}" presName="parTx" presStyleLbl="node1" presStyleIdx="0" presStyleCnt="3">
        <dgm:presLayoutVars>
          <dgm:chMax val="0"/>
          <dgm:chPref val="0"/>
          <dgm:bulletEnabled val="1"/>
        </dgm:presLayoutVars>
      </dgm:prSet>
      <dgm:spPr/>
    </dgm:pt>
    <dgm:pt modelId="{E941E914-E03A-4DC3-B80E-B205FCEDAA45}" type="pres">
      <dgm:prSet presAssocID="{4790EAB1-046D-4C0E-8708-991C73396795}" presName="parSh" presStyleLbl="node1" presStyleIdx="0" presStyleCnt="3"/>
      <dgm:spPr/>
    </dgm:pt>
    <dgm:pt modelId="{71288686-412F-4B18-97C2-3C032CDE67FC}" type="pres">
      <dgm:prSet presAssocID="{4790EAB1-046D-4C0E-8708-991C73396795}" presName="desTx" presStyleLbl="fgAcc1" presStyleIdx="0" presStyleCnt="3">
        <dgm:presLayoutVars>
          <dgm:bulletEnabled val="1"/>
        </dgm:presLayoutVars>
      </dgm:prSet>
      <dgm:spPr/>
    </dgm:pt>
    <dgm:pt modelId="{8580C181-6F9C-4C52-9F81-8DC202B8D5D3}" type="pres">
      <dgm:prSet presAssocID="{F4643690-9554-46B9-8DF5-85EDD5A18F1F}" presName="sibTrans" presStyleLbl="sibTrans2D1" presStyleIdx="0" presStyleCnt="2"/>
      <dgm:spPr/>
    </dgm:pt>
    <dgm:pt modelId="{6919323F-FBDE-4FA6-9607-ADF0089AD934}" type="pres">
      <dgm:prSet presAssocID="{F4643690-9554-46B9-8DF5-85EDD5A18F1F}" presName="connTx" presStyleLbl="sibTrans2D1" presStyleIdx="0" presStyleCnt="2"/>
      <dgm:spPr/>
    </dgm:pt>
    <dgm:pt modelId="{402C3518-12A4-4868-BDCE-81C7FDE50905}" type="pres">
      <dgm:prSet presAssocID="{D9F0D4AA-8C4B-4A29-979D-37977555D9E1}" presName="composite" presStyleCnt="0"/>
      <dgm:spPr/>
    </dgm:pt>
    <dgm:pt modelId="{425B8C38-2DF9-49F5-B73D-85B4FBC6A4B0}" type="pres">
      <dgm:prSet presAssocID="{D9F0D4AA-8C4B-4A29-979D-37977555D9E1}" presName="parTx" presStyleLbl="node1" presStyleIdx="0" presStyleCnt="3">
        <dgm:presLayoutVars>
          <dgm:chMax val="0"/>
          <dgm:chPref val="0"/>
          <dgm:bulletEnabled val="1"/>
        </dgm:presLayoutVars>
      </dgm:prSet>
      <dgm:spPr/>
    </dgm:pt>
    <dgm:pt modelId="{0E8112FC-1BA9-4C17-91B8-5CC550FE955C}" type="pres">
      <dgm:prSet presAssocID="{D9F0D4AA-8C4B-4A29-979D-37977555D9E1}" presName="parSh" presStyleLbl="node1" presStyleIdx="1" presStyleCnt="3"/>
      <dgm:spPr/>
    </dgm:pt>
    <dgm:pt modelId="{BD141ECC-B1D4-4418-B02F-C536F0019D21}" type="pres">
      <dgm:prSet presAssocID="{D9F0D4AA-8C4B-4A29-979D-37977555D9E1}" presName="desTx" presStyleLbl="fgAcc1" presStyleIdx="1" presStyleCnt="3">
        <dgm:presLayoutVars>
          <dgm:bulletEnabled val="1"/>
        </dgm:presLayoutVars>
      </dgm:prSet>
      <dgm:spPr/>
    </dgm:pt>
    <dgm:pt modelId="{989C56AD-9FFA-439F-96A7-3982E8752184}" type="pres">
      <dgm:prSet presAssocID="{1CB2420C-240D-4123-B679-A8F3C602CDE0}" presName="sibTrans" presStyleLbl="sibTrans2D1" presStyleIdx="1" presStyleCnt="2"/>
      <dgm:spPr/>
    </dgm:pt>
    <dgm:pt modelId="{16793DDF-C0FD-4E3B-956B-67A99929A698}" type="pres">
      <dgm:prSet presAssocID="{1CB2420C-240D-4123-B679-A8F3C602CDE0}" presName="connTx" presStyleLbl="sibTrans2D1" presStyleIdx="1" presStyleCnt="2"/>
      <dgm:spPr/>
    </dgm:pt>
    <dgm:pt modelId="{4A1E9120-0754-46FA-901D-94F9DB5DDCB6}" type="pres">
      <dgm:prSet presAssocID="{AC61BE37-75BB-427D-9190-0E0D0B0930F5}" presName="composite" presStyleCnt="0"/>
      <dgm:spPr/>
    </dgm:pt>
    <dgm:pt modelId="{A675738F-3398-4A34-A956-6DDE7C99F037}" type="pres">
      <dgm:prSet presAssocID="{AC61BE37-75BB-427D-9190-0E0D0B0930F5}" presName="parTx" presStyleLbl="node1" presStyleIdx="1" presStyleCnt="3">
        <dgm:presLayoutVars>
          <dgm:chMax val="0"/>
          <dgm:chPref val="0"/>
          <dgm:bulletEnabled val="1"/>
        </dgm:presLayoutVars>
      </dgm:prSet>
      <dgm:spPr/>
    </dgm:pt>
    <dgm:pt modelId="{20207649-F08D-4D14-8B04-86FC8E441288}" type="pres">
      <dgm:prSet presAssocID="{AC61BE37-75BB-427D-9190-0E0D0B0930F5}" presName="parSh" presStyleLbl="node1" presStyleIdx="2" presStyleCnt="3"/>
      <dgm:spPr/>
    </dgm:pt>
    <dgm:pt modelId="{ECA5EF18-4ED1-4A41-ADB6-C0351A4806D9}" type="pres">
      <dgm:prSet presAssocID="{AC61BE37-75BB-427D-9190-0E0D0B0930F5}" presName="desTx" presStyleLbl="fgAcc1" presStyleIdx="2" presStyleCnt="3">
        <dgm:presLayoutVars>
          <dgm:bulletEnabled val="1"/>
        </dgm:presLayoutVars>
      </dgm:prSet>
      <dgm:spPr/>
    </dgm:pt>
  </dgm:ptLst>
  <dgm:cxnLst>
    <dgm:cxn modelId="{35BA461E-4094-4A1A-AD94-D8C6B2A2AB45}" srcId="{6EC62C8B-A634-447C-96D7-91AD3F5DAF31}" destId="{AC61BE37-75BB-427D-9190-0E0D0B0930F5}" srcOrd="2" destOrd="0" parTransId="{03A500A4-E2E3-4381-B861-0AF568092F7C}" sibTransId="{F8661BEE-CB14-471D-A956-5740ECE69EAA}"/>
    <dgm:cxn modelId="{97664D20-95FD-4528-A129-690A11071EA8}" type="presOf" srcId="{6E2411DF-380F-4D77-81F9-0E60902BE8CC}" destId="{BD141ECC-B1D4-4418-B02F-C536F0019D21}" srcOrd="0" destOrd="0" presId="urn:microsoft.com/office/officeart/2005/8/layout/process3"/>
    <dgm:cxn modelId="{7FF4DA21-72D9-4092-AD0F-D59612A8663B}" srcId="{6EC62C8B-A634-447C-96D7-91AD3F5DAF31}" destId="{D9F0D4AA-8C4B-4A29-979D-37977555D9E1}" srcOrd="1" destOrd="0" parTransId="{13211000-DC75-4D71-999A-F61E7CEE20C7}" sibTransId="{1CB2420C-240D-4123-B679-A8F3C602CDE0}"/>
    <dgm:cxn modelId="{FDF80927-859B-4050-9059-A9B47EB780B6}" type="presOf" srcId="{6EC62C8B-A634-447C-96D7-91AD3F5DAF31}" destId="{08B2EDD6-1756-41F6-88E8-55E5234BBE1E}" srcOrd="0" destOrd="0" presId="urn:microsoft.com/office/officeart/2005/8/layout/process3"/>
    <dgm:cxn modelId="{E437A935-3637-4EB3-9354-7921BACB58C6}" type="presOf" srcId="{4790EAB1-046D-4C0E-8708-991C73396795}" destId="{850943DA-E8A1-4C5F-AC32-91DA9577B959}" srcOrd="0" destOrd="0" presId="urn:microsoft.com/office/officeart/2005/8/layout/process3"/>
    <dgm:cxn modelId="{AB5ADA43-DC0F-4949-B11D-E13A281C7E25}" type="presOf" srcId="{4790EAB1-046D-4C0E-8708-991C73396795}" destId="{E941E914-E03A-4DC3-B80E-B205FCEDAA45}" srcOrd="1" destOrd="0" presId="urn:microsoft.com/office/officeart/2005/8/layout/process3"/>
    <dgm:cxn modelId="{ED345950-603C-4683-8CDF-ACCBC3F1207B}" type="presOf" srcId="{F4643690-9554-46B9-8DF5-85EDD5A18F1F}" destId="{8580C181-6F9C-4C52-9F81-8DC202B8D5D3}" srcOrd="0" destOrd="0" presId="urn:microsoft.com/office/officeart/2005/8/layout/process3"/>
    <dgm:cxn modelId="{8C53B494-01E5-4AFE-BAB5-F5C40B118DB3}" type="presOf" srcId="{DAB61B39-24DC-4547-B866-15109ECB4D90}" destId="{71288686-412F-4B18-97C2-3C032CDE67FC}" srcOrd="0" destOrd="0" presId="urn:microsoft.com/office/officeart/2005/8/layout/process3"/>
    <dgm:cxn modelId="{10BB0797-C2CF-4579-ADCF-40522ECB82FE}" type="presOf" srcId="{E731515E-F408-44F8-AB7D-35817551B049}" destId="{ECA5EF18-4ED1-4A41-ADB6-C0351A4806D9}" srcOrd="0" destOrd="0" presId="urn:microsoft.com/office/officeart/2005/8/layout/process3"/>
    <dgm:cxn modelId="{DA760AA0-6522-45A4-975A-D62C147E0486}" type="presOf" srcId="{D9F0D4AA-8C4B-4A29-979D-37977555D9E1}" destId="{0E8112FC-1BA9-4C17-91B8-5CC550FE955C}" srcOrd="1" destOrd="0" presId="urn:microsoft.com/office/officeart/2005/8/layout/process3"/>
    <dgm:cxn modelId="{69D44CA1-09EB-4D23-8A0D-BED75C1F1047}" srcId="{AC61BE37-75BB-427D-9190-0E0D0B0930F5}" destId="{E731515E-F408-44F8-AB7D-35817551B049}" srcOrd="0" destOrd="0" parTransId="{4B5F94F1-93F5-4D68-A34C-329F624872B2}" sibTransId="{C5C82310-11FB-4CF8-B331-789A1FF5E58B}"/>
    <dgm:cxn modelId="{87403EA7-582F-4A56-BC39-12E829CF2A70}" srcId="{D9F0D4AA-8C4B-4A29-979D-37977555D9E1}" destId="{6E2411DF-380F-4D77-81F9-0E60902BE8CC}" srcOrd="0" destOrd="0" parTransId="{BA50E9A6-F256-41EE-AD43-970A5A702A1F}" sibTransId="{8BD056E6-5A5A-400A-81CC-0CC15FC44606}"/>
    <dgm:cxn modelId="{3E62D2AA-8AE7-4BF1-8183-B8FBF1B78068}" srcId="{6EC62C8B-A634-447C-96D7-91AD3F5DAF31}" destId="{4790EAB1-046D-4C0E-8708-991C73396795}" srcOrd="0" destOrd="0" parTransId="{140B02CE-A784-4812-B19D-37C93AD8B79A}" sibTransId="{F4643690-9554-46B9-8DF5-85EDD5A18F1F}"/>
    <dgm:cxn modelId="{7D45EDAA-0AA8-429F-92BA-FABD1EF5784A}" srcId="{4790EAB1-046D-4C0E-8708-991C73396795}" destId="{DAB61B39-24DC-4547-B866-15109ECB4D90}" srcOrd="0" destOrd="0" parTransId="{B8AA4952-6C37-441C-A10F-4AC85035F007}" sibTransId="{7854C8D8-B803-4969-9D9E-E09940444B25}"/>
    <dgm:cxn modelId="{F8DB20C8-0795-4995-B8E8-86F830C56948}" type="presOf" srcId="{AC61BE37-75BB-427D-9190-0E0D0B0930F5}" destId="{A675738F-3398-4A34-A956-6DDE7C99F037}" srcOrd="0" destOrd="0" presId="urn:microsoft.com/office/officeart/2005/8/layout/process3"/>
    <dgm:cxn modelId="{16C649D8-B6E8-44F9-953A-DF1C68063157}" type="presOf" srcId="{D9F0D4AA-8C4B-4A29-979D-37977555D9E1}" destId="{425B8C38-2DF9-49F5-B73D-85B4FBC6A4B0}" srcOrd="0" destOrd="0" presId="urn:microsoft.com/office/officeart/2005/8/layout/process3"/>
    <dgm:cxn modelId="{859A95F0-3E09-421D-B34E-9B3B0440846B}" type="presOf" srcId="{1CB2420C-240D-4123-B679-A8F3C602CDE0}" destId="{989C56AD-9FFA-439F-96A7-3982E8752184}" srcOrd="0" destOrd="0" presId="urn:microsoft.com/office/officeart/2005/8/layout/process3"/>
    <dgm:cxn modelId="{DBB3E6F9-D6BF-4D76-8D9A-A35221B6EFF0}" type="presOf" srcId="{F4643690-9554-46B9-8DF5-85EDD5A18F1F}" destId="{6919323F-FBDE-4FA6-9607-ADF0089AD934}" srcOrd="1" destOrd="0" presId="urn:microsoft.com/office/officeart/2005/8/layout/process3"/>
    <dgm:cxn modelId="{7DECC9FA-063D-43A3-A660-CC8A7083433D}" type="presOf" srcId="{1CB2420C-240D-4123-B679-A8F3C602CDE0}" destId="{16793DDF-C0FD-4E3B-956B-67A99929A698}" srcOrd="1" destOrd="0" presId="urn:microsoft.com/office/officeart/2005/8/layout/process3"/>
    <dgm:cxn modelId="{B66D0DFD-EAC9-42BC-8C27-AA7862371F85}" type="presOf" srcId="{AC61BE37-75BB-427D-9190-0E0D0B0930F5}" destId="{20207649-F08D-4D14-8B04-86FC8E441288}" srcOrd="1" destOrd="0" presId="urn:microsoft.com/office/officeart/2005/8/layout/process3"/>
    <dgm:cxn modelId="{EAF81566-AF4A-4842-A59B-5C5CEE32F6C7}" type="presParOf" srcId="{08B2EDD6-1756-41F6-88E8-55E5234BBE1E}" destId="{F1272838-62FD-499A-8A6B-B56A368B08E8}" srcOrd="0" destOrd="0" presId="urn:microsoft.com/office/officeart/2005/8/layout/process3"/>
    <dgm:cxn modelId="{2386292B-FF8A-4296-B961-E6D5CB91F2DA}" type="presParOf" srcId="{F1272838-62FD-499A-8A6B-B56A368B08E8}" destId="{850943DA-E8A1-4C5F-AC32-91DA9577B959}" srcOrd="0" destOrd="0" presId="urn:microsoft.com/office/officeart/2005/8/layout/process3"/>
    <dgm:cxn modelId="{B65E7E09-1502-4D2B-BFF3-0386CA1F3B3A}" type="presParOf" srcId="{F1272838-62FD-499A-8A6B-B56A368B08E8}" destId="{E941E914-E03A-4DC3-B80E-B205FCEDAA45}" srcOrd="1" destOrd="0" presId="urn:microsoft.com/office/officeart/2005/8/layout/process3"/>
    <dgm:cxn modelId="{9A257189-80F1-43BA-A30D-989E43FB8789}" type="presParOf" srcId="{F1272838-62FD-499A-8A6B-B56A368B08E8}" destId="{71288686-412F-4B18-97C2-3C032CDE67FC}" srcOrd="2" destOrd="0" presId="urn:microsoft.com/office/officeart/2005/8/layout/process3"/>
    <dgm:cxn modelId="{C056C7B8-FE77-4790-9F60-5197465F0B1B}" type="presParOf" srcId="{08B2EDD6-1756-41F6-88E8-55E5234BBE1E}" destId="{8580C181-6F9C-4C52-9F81-8DC202B8D5D3}" srcOrd="1" destOrd="0" presId="urn:microsoft.com/office/officeart/2005/8/layout/process3"/>
    <dgm:cxn modelId="{6E129DE2-2B07-43D1-89F4-078CD00F120A}" type="presParOf" srcId="{8580C181-6F9C-4C52-9F81-8DC202B8D5D3}" destId="{6919323F-FBDE-4FA6-9607-ADF0089AD934}" srcOrd="0" destOrd="0" presId="urn:microsoft.com/office/officeart/2005/8/layout/process3"/>
    <dgm:cxn modelId="{EAE54BA5-01E8-467A-876B-99AC8C587BCC}" type="presParOf" srcId="{08B2EDD6-1756-41F6-88E8-55E5234BBE1E}" destId="{402C3518-12A4-4868-BDCE-81C7FDE50905}" srcOrd="2" destOrd="0" presId="urn:microsoft.com/office/officeart/2005/8/layout/process3"/>
    <dgm:cxn modelId="{7FB61346-9ABF-4D8E-85B7-3A8D876D8011}" type="presParOf" srcId="{402C3518-12A4-4868-BDCE-81C7FDE50905}" destId="{425B8C38-2DF9-49F5-B73D-85B4FBC6A4B0}" srcOrd="0" destOrd="0" presId="urn:microsoft.com/office/officeart/2005/8/layout/process3"/>
    <dgm:cxn modelId="{C67F223E-58E8-422C-9C5F-725E91AFE26F}" type="presParOf" srcId="{402C3518-12A4-4868-BDCE-81C7FDE50905}" destId="{0E8112FC-1BA9-4C17-91B8-5CC550FE955C}" srcOrd="1" destOrd="0" presId="urn:microsoft.com/office/officeart/2005/8/layout/process3"/>
    <dgm:cxn modelId="{F2C04E2C-0248-409D-982E-CBDB228651DC}" type="presParOf" srcId="{402C3518-12A4-4868-BDCE-81C7FDE50905}" destId="{BD141ECC-B1D4-4418-B02F-C536F0019D21}" srcOrd="2" destOrd="0" presId="urn:microsoft.com/office/officeart/2005/8/layout/process3"/>
    <dgm:cxn modelId="{08518002-86B4-4077-B0D6-3343D65A65C3}" type="presParOf" srcId="{08B2EDD6-1756-41F6-88E8-55E5234BBE1E}" destId="{989C56AD-9FFA-439F-96A7-3982E8752184}" srcOrd="3" destOrd="0" presId="urn:microsoft.com/office/officeart/2005/8/layout/process3"/>
    <dgm:cxn modelId="{0DD4B907-1A2C-4CF2-BE55-BA3CF2B586A8}" type="presParOf" srcId="{989C56AD-9FFA-439F-96A7-3982E8752184}" destId="{16793DDF-C0FD-4E3B-956B-67A99929A698}" srcOrd="0" destOrd="0" presId="urn:microsoft.com/office/officeart/2005/8/layout/process3"/>
    <dgm:cxn modelId="{BD5CFC68-0177-468F-ACC9-E7DAB43445CD}" type="presParOf" srcId="{08B2EDD6-1756-41F6-88E8-55E5234BBE1E}" destId="{4A1E9120-0754-46FA-901D-94F9DB5DDCB6}" srcOrd="4" destOrd="0" presId="urn:microsoft.com/office/officeart/2005/8/layout/process3"/>
    <dgm:cxn modelId="{2A622BE2-C89E-4CEA-A2C9-4D3D170ADC09}" type="presParOf" srcId="{4A1E9120-0754-46FA-901D-94F9DB5DDCB6}" destId="{A675738F-3398-4A34-A956-6DDE7C99F037}" srcOrd="0" destOrd="0" presId="urn:microsoft.com/office/officeart/2005/8/layout/process3"/>
    <dgm:cxn modelId="{734A5174-592B-4038-8ECE-7DD035224CC9}" type="presParOf" srcId="{4A1E9120-0754-46FA-901D-94F9DB5DDCB6}" destId="{20207649-F08D-4D14-8B04-86FC8E441288}" srcOrd="1" destOrd="0" presId="urn:microsoft.com/office/officeart/2005/8/layout/process3"/>
    <dgm:cxn modelId="{06A4F9FF-67A1-443F-8297-EA2A51668E8E}" type="presParOf" srcId="{4A1E9120-0754-46FA-901D-94F9DB5DDCB6}" destId="{ECA5EF18-4ED1-4A41-ADB6-C0351A4806D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9909FC-6E84-4792-9FA0-3923E418BCE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03E5400-74B1-4210-8C32-01B8894DB602}">
      <dgm:prSet custT="1"/>
      <dgm:spPr>
        <a:xfrm>
          <a:off x="0" y="1768"/>
          <a:ext cx="7230359" cy="602978"/>
        </a:xfrm>
        <a:prstGeom prst="rect">
          <a:avLst/>
        </a:prstGeom>
        <a:noFill/>
        <a:ln>
          <a:noFill/>
        </a:ln>
        <a:effectLst/>
      </dgm:spPr>
      <dgm:t>
        <a:bodyPr/>
        <a:lstStyle/>
        <a:p>
          <a:pPr algn="just">
            <a:buNone/>
          </a:pPr>
          <a:r>
            <a:rPr lang="en-US" sz="1600" b="0" dirty="0">
              <a:solidFill>
                <a:srgbClr val="000000">
                  <a:hueOff val="0"/>
                  <a:satOff val="0"/>
                  <a:lumOff val="0"/>
                  <a:alphaOff val="0"/>
                </a:srgbClr>
              </a:solidFill>
              <a:latin typeface="Arial" panose="020B0604020202020204" pitchFamily="34" charset="0"/>
              <a:ea typeface="+mn-ea"/>
              <a:cs typeface="Arial" panose="020B0604020202020204" pitchFamily="34" charset="0"/>
            </a:rPr>
            <a:t>Review procedures basically comprise of the compliance and substantive procedures based on the information and explanation obtained during Review. </a:t>
          </a:r>
        </a:p>
      </dgm:t>
    </dgm:pt>
    <dgm:pt modelId="{0A2CBDA6-293D-4DA9-90DC-F6D7FDA3BDE8}" type="parTrans" cxnId="{44055FC3-75DB-4E32-BABB-F34F78BDA2B8}">
      <dgm:prSet/>
      <dgm:spPr/>
      <dgm:t>
        <a:bodyPr/>
        <a:lstStyle/>
        <a:p>
          <a:pPr algn="just"/>
          <a:endParaRPr lang="en-US" sz="1600" b="0">
            <a:latin typeface="Arial" panose="020B0604020202020204" pitchFamily="34" charset="0"/>
            <a:cs typeface="Arial" panose="020B0604020202020204" pitchFamily="34" charset="0"/>
          </a:endParaRPr>
        </a:p>
      </dgm:t>
    </dgm:pt>
    <dgm:pt modelId="{B6B5DABE-929B-4471-A123-9684139B27FA}" type="sibTrans" cxnId="{44055FC3-75DB-4E32-BABB-F34F78BDA2B8}">
      <dgm:prSet/>
      <dgm:spPr/>
      <dgm:t>
        <a:bodyPr/>
        <a:lstStyle/>
        <a:p>
          <a:pPr algn="just"/>
          <a:endParaRPr lang="en-US" sz="1600" b="0">
            <a:latin typeface="Arial" panose="020B0604020202020204" pitchFamily="34" charset="0"/>
            <a:cs typeface="Arial" panose="020B0604020202020204" pitchFamily="34" charset="0"/>
          </a:endParaRPr>
        </a:p>
      </dgm:t>
    </dgm:pt>
    <dgm:pt modelId="{4CFE485E-33C6-46C7-B51E-0C8505D05A94}">
      <dgm:prSet custT="1"/>
      <dgm:spPr>
        <a:xfrm>
          <a:off x="0" y="604746"/>
          <a:ext cx="7230359" cy="602978"/>
        </a:xfrm>
        <a:prstGeom prst="rect">
          <a:avLst/>
        </a:prstGeom>
        <a:noFill/>
        <a:ln>
          <a:noFill/>
        </a:ln>
        <a:effectLst/>
      </dgm:spPr>
      <dgm:t>
        <a:bodyPr/>
        <a:lstStyle/>
        <a:p>
          <a:pPr algn="just">
            <a:buNone/>
          </a:pPr>
          <a:r>
            <a:rPr lang="en-US" sz="1600" b="0" dirty="0">
              <a:solidFill>
                <a:srgbClr val="000000">
                  <a:hueOff val="0"/>
                  <a:satOff val="0"/>
                  <a:lumOff val="0"/>
                  <a:alphaOff val="0"/>
                </a:srgbClr>
              </a:solidFill>
              <a:latin typeface="Arial" panose="020B0604020202020204" pitchFamily="34" charset="0"/>
              <a:ea typeface="+mn-ea"/>
              <a:cs typeface="Arial" panose="020B0604020202020204" pitchFamily="34" charset="0"/>
            </a:rPr>
            <a:t>On site and Off-site procedures to be followed </a:t>
          </a:r>
        </a:p>
      </dgm:t>
    </dgm:pt>
    <dgm:pt modelId="{C38668A7-72A6-4C84-85F4-EB41CEF7E8C6}" type="parTrans" cxnId="{D418389F-B2D9-4740-A30A-0C229AC59866}">
      <dgm:prSet/>
      <dgm:spPr/>
      <dgm:t>
        <a:bodyPr/>
        <a:lstStyle/>
        <a:p>
          <a:pPr algn="just"/>
          <a:endParaRPr lang="en-US" sz="1600" b="0">
            <a:latin typeface="Arial" panose="020B0604020202020204" pitchFamily="34" charset="0"/>
            <a:cs typeface="Arial" panose="020B0604020202020204" pitchFamily="34" charset="0"/>
          </a:endParaRPr>
        </a:p>
      </dgm:t>
    </dgm:pt>
    <dgm:pt modelId="{7761B967-4DCD-4F23-99FB-F9DB033245F6}" type="sibTrans" cxnId="{D418389F-B2D9-4740-A30A-0C229AC59866}">
      <dgm:prSet/>
      <dgm:spPr/>
      <dgm:t>
        <a:bodyPr/>
        <a:lstStyle/>
        <a:p>
          <a:pPr algn="just"/>
          <a:endParaRPr lang="en-US" sz="1600" b="0">
            <a:latin typeface="Arial" panose="020B0604020202020204" pitchFamily="34" charset="0"/>
            <a:cs typeface="Arial" panose="020B0604020202020204" pitchFamily="34" charset="0"/>
          </a:endParaRPr>
        </a:p>
      </dgm:t>
    </dgm:pt>
    <dgm:pt modelId="{298175CD-571A-429F-AE20-5E64796FE2D3}">
      <dgm:prSet custT="1"/>
      <dgm:spPr>
        <a:xfrm>
          <a:off x="0" y="1207724"/>
          <a:ext cx="7230359" cy="602978"/>
        </a:xfrm>
        <a:prstGeom prst="rect">
          <a:avLst/>
        </a:prstGeom>
        <a:noFill/>
        <a:ln>
          <a:noFill/>
        </a:ln>
        <a:effectLst/>
      </dgm:spPr>
      <dgm:t>
        <a:bodyPr/>
        <a:lstStyle/>
        <a:p>
          <a:pPr algn="just">
            <a:buNone/>
          </a:pPr>
          <a:r>
            <a:rPr lang="en-US" sz="1600" b="0" dirty="0">
              <a:solidFill>
                <a:srgbClr val="000000">
                  <a:hueOff val="0"/>
                  <a:satOff val="0"/>
                  <a:lumOff val="0"/>
                  <a:alphaOff val="0"/>
                </a:srgbClr>
              </a:solidFill>
              <a:latin typeface="Arial" panose="020B0604020202020204" pitchFamily="34" charset="0"/>
              <a:ea typeface="+mn-ea"/>
              <a:cs typeface="Arial" panose="020B0604020202020204" pitchFamily="34" charset="0"/>
            </a:rPr>
            <a:t>Comparison of audit procedures with the actual workflow</a:t>
          </a:r>
        </a:p>
      </dgm:t>
    </dgm:pt>
    <dgm:pt modelId="{4319A74C-B18C-45BB-8FA0-9D08ADA78A6C}" type="parTrans" cxnId="{FEF53BE4-1810-4C1C-8CE5-5A34C654EEB7}">
      <dgm:prSet/>
      <dgm:spPr/>
      <dgm:t>
        <a:bodyPr/>
        <a:lstStyle/>
        <a:p>
          <a:pPr algn="just"/>
          <a:endParaRPr lang="en-US" sz="1600" b="0">
            <a:latin typeface="Arial" panose="020B0604020202020204" pitchFamily="34" charset="0"/>
            <a:cs typeface="Arial" panose="020B0604020202020204" pitchFamily="34" charset="0"/>
          </a:endParaRPr>
        </a:p>
      </dgm:t>
    </dgm:pt>
    <dgm:pt modelId="{BD2A6DFB-AEA1-4C15-A66C-11B78C2B39C7}" type="sibTrans" cxnId="{FEF53BE4-1810-4C1C-8CE5-5A34C654EEB7}">
      <dgm:prSet/>
      <dgm:spPr/>
      <dgm:t>
        <a:bodyPr/>
        <a:lstStyle/>
        <a:p>
          <a:pPr algn="just"/>
          <a:endParaRPr lang="en-US" sz="1600" b="0">
            <a:latin typeface="Arial" panose="020B0604020202020204" pitchFamily="34" charset="0"/>
            <a:cs typeface="Arial" panose="020B0604020202020204" pitchFamily="34" charset="0"/>
          </a:endParaRPr>
        </a:p>
      </dgm:t>
    </dgm:pt>
    <dgm:pt modelId="{AED94B77-1155-42ED-B52A-6DBAD8806407}">
      <dgm:prSet custT="1"/>
      <dgm:spPr>
        <a:xfrm>
          <a:off x="0" y="1810703"/>
          <a:ext cx="7230359" cy="602978"/>
        </a:xfrm>
        <a:prstGeom prst="rect">
          <a:avLst/>
        </a:prstGeom>
        <a:noFill/>
        <a:ln>
          <a:noFill/>
        </a:ln>
        <a:effectLst/>
      </dgm:spPr>
      <dgm:t>
        <a:bodyPr/>
        <a:lstStyle/>
        <a:p>
          <a:pPr algn="just">
            <a:buNone/>
          </a:pPr>
          <a:r>
            <a:rPr lang="en-US" sz="1600" b="0" dirty="0">
              <a:solidFill>
                <a:srgbClr val="000000">
                  <a:hueOff val="0"/>
                  <a:satOff val="0"/>
                  <a:lumOff val="0"/>
                  <a:alphaOff val="0"/>
                </a:srgbClr>
              </a:solidFill>
              <a:latin typeface="Arial" panose="020B0604020202020204" pitchFamily="34" charset="0"/>
              <a:ea typeface="+mn-ea"/>
              <a:cs typeface="Arial" panose="020B0604020202020204" pitchFamily="34" charset="0"/>
            </a:rPr>
            <a:t>Peer review Procedure and Compliance review procedure are used to obtain sufficient and appropriate audit evidences</a:t>
          </a:r>
        </a:p>
      </dgm:t>
    </dgm:pt>
    <dgm:pt modelId="{7D04B59D-E47B-4FFE-850E-C2212FDF96C0}" type="parTrans" cxnId="{4FB6B842-747C-4677-9E44-EE72F63B93D0}">
      <dgm:prSet/>
      <dgm:spPr/>
      <dgm:t>
        <a:bodyPr/>
        <a:lstStyle/>
        <a:p>
          <a:pPr algn="just"/>
          <a:endParaRPr lang="en-US" sz="1600" b="0">
            <a:latin typeface="Arial" panose="020B0604020202020204" pitchFamily="34" charset="0"/>
            <a:cs typeface="Arial" panose="020B0604020202020204" pitchFamily="34" charset="0"/>
          </a:endParaRPr>
        </a:p>
      </dgm:t>
    </dgm:pt>
    <dgm:pt modelId="{FF1E04A5-D2F2-42D8-A083-427DF925B260}" type="sibTrans" cxnId="{4FB6B842-747C-4677-9E44-EE72F63B93D0}">
      <dgm:prSet/>
      <dgm:spPr/>
      <dgm:t>
        <a:bodyPr/>
        <a:lstStyle/>
        <a:p>
          <a:pPr algn="just"/>
          <a:endParaRPr lang="en-US" sz="1600" b="0">
            <a:latin typeface="Arial" panose="020B0604020202020204" pitchFamily="34" charset="0"/>
            <a:cs typeface="Arial" panose="020B0604020202020204" pitchFamily="34" charset="0"/>
          </a:endParaRPr>
        </a:p>
      </dgm:t>
    </dgm:pt>
    <dgm:pt modelId="{84C66BF6-6DCE-4370-A090-4F44D1E7365A}">
      <dgm:prSet custT="1"/>
      <dgm:spPr>
        <a:xfrm>
          <a:off x="0" y="2413681"/>
          <a:ext cx="7230359" cy="602978"/>
        </a:xfrm>
        <a:prstGeom prst="rect">
          <a:avLst/>
        </a:prstGeom>
        <a:noFill/>
        <a:ln>
          <a:noFill/>
        </a:ln>
        <a:effectLst/>
      </dgm:spPr>
      <dgm:t>
        <a:bodyPr/>
        <a:lstStyle/>
        <a:p>
          <a:pPr algn="just">
            <a:buNone/>
          </a:pPr>
          <a:r>
            <a:rPr lang="en-US" sz="1600" b="0" dirty="0">
              <a:solidFill>
                <a:srgbClr val="000000">
                  <a:hueOff val="0"/>
                  <a:satOff val="0"/>
                  <a:lumOff val="0"/>
                  <a:alphaOff val="0"/>
                </a:srgbClr>
              </a:solidFill>
              <a:latin typeface="Arial" panose="020B0604020202020204" pitchFamily="34" charset="0"/>
              <a:ea typeface="+mn-ea"/>
              <a:cs typeface="Arial" panose="020B0604020202020204" pitchFamily="34" charset="0"/>
            </a:rPr>
            <a:t>Criteria for sample selections are deliberated to assess the sample size based on the risk factor of the assurance functions.</a:t>
          </a:r>
        </a:p>
      </dgm:t>
    </dgm:pt>
    <dgm:pt modelId="{612BAEEB-A86D-4467-B74F-3BD37315C58A}" type="parTrans" cxnId="{B406652C-19C8-4073-98F3-6EE494B37E54}">
      <dgm:prSet/>
      <dgm:spPr/>
      <dgm:t>
        <a:bodyPr/>
        <a:lstStyle/>
        <a:p>
          <a:pPr algn="just"/>
          <a:endParaRPr lang="en-US" sz="1600" b="0">
            <a:latin typeface="Arial" panose="020B0604020202020204" pitchFamily="34" charset="0"/>
            <a:cs typeface="Arial" panose="020B0604020202020204" pitchFamily="34" charset="0"/>
          </a:endParaRPr>
        </a:p>
      </dgm:t>
    </dgm:pt>
    <dgm:pt modelId="{C183D1E5-5208-4CB5-A144-1379DA6339CC}" type="sibTrans" cxnId="{B406652C-19C8-4073-98F3-6EE494B37E54}">
      <dgm:prSet/>
      <dgm:spPr/>
      <dgm:t>
        <a:bodyPr/>
        <a:lstStyle/>
        <a:p>
          <a:pPr algn="just"/>
          <a:endParaRPr lang="en-US" sz="1600" b="0">
            <a:latin typeface="Arial" panose="020B0604020202020204" pitchFamily="34" charset="0"/>
            <a:cs typeface="Arial" panose="020B0604020202020204" pitchFamily="34" charset="0"/>
          </a:endParaRPr>
        </a:p>
      </dgm:t>
    </dgm:pt>
    <dgm:pt modelId="{A9779B71-3D9B-42E1-AB1D-1CD87C1F5419}">
      <dgm:prSet custT="1"/>
      <dgm:spPr>
        <a:xfrm>
          <a:off x="0" y="3016659"/>
          <a:ext cx="7230359" cy="602978"/>
        </a:xfrm>
        <a:prstGeom prst="rect">
          <a:avLst/>
        </a:prstGeom>
        <a:noFill/>
        <a:ln>
          <a:noFill/>
        </a:ln>
        <a:effectLst/>
      </dgm:spPr>
      <dgm:t>
        <a:bodyPr/>
        <a:lstStyle/>
        <a:p>
          <a:pPr algn="just">
            <a:buNone/>
          </a:pPr>
          <a:r>
            <a:rPr lang="en-US" sz="1600" b="0" dirty="0">
              <a:solidFill>
                <a:srgbClr val="000000">
                  <a:hueOff val="0"/>
                  <a:satOff val="0"/>
                  <a:lumOff val="0"/>
                  <a:alphaOff val="0"/>
                </a:srgbClr>
              </a:solidFill>
              <a:latin typeface="Arial" panose="020B0604020202020204" pitchFamily="34" charset="0"/>
              <a:ea typeface="+mn-ea"/>
              <a:cs typeface="Arial" panose="020B0604020202020204" pitchFamily="34" charset="0"/>
            </a:rPr>
            <a:t>A checklist to illustrate the contents of the audit programme of a reviewee Practice Unit is provided in the manual</a:t>
          </a:r>
        </a:p>
      </dgm:t>
    </dgm:pt>
    <dgm:pt modelId="{6629BEF9-EC81-4FC0-BCF5-2C84A529B465}" type="parTrans" cxnId="{C5157537-1F5F-4DD0-859B-148B322D6C1A}">
      <dgm:prSet/>
      <dgm:spPr/>
      <dgm:t>
        <a:bodyPr/>
        <a:lstStyle/>
        <a:p>
          <a:pPr algn="just"/>
          <a:endParaRPr lang="en-US" sz="1600" b="0">
            <a:latin typeface="Arial" panose="020B0604020202020204" pitchFamily="34" charset="0"/>
            <a:cs typeface="Arial" panose="020B0604020202020204" pitchFamily="34" charset="0"/>
          </a:endParaRPr>
        </a:p>
      </dgm:t>
    </dgm:pt>
    <dgm:pt modelId="{17F42D66-A236-409A-9E69-6B346ED072DB}" type="sibTrans" cxnId="{C5157537-1F5F-4DD0-859B-148B322D6C1A}">
      <dgm:prSet/>
      <dgm:spPr/>
      <dgm:t>
        <a:bodyPr/>
        <a:lstStyle/>
        <a:p>
          <a:pPr algn="just"/>
          <a:endParaRPr lang="en-US" sz="1600" b="0">
            <a:latin typeface="Arial" panose="020B0604020202020204" pitchFamily="34" charset="0"/>
            <a:cs typeface="Arial" panose="020B0604020202020204" pitchFamily="34" charset="0"/>
          </a:endParaRPr>
        </a:p>
      </dgm:t>
    </dgm:pt>
    <dgm:pt modelId="{54028BDA-0161-401C-8446-028B67F98251}" type="pres">
      <dgm:prSet presAssocID="{029909FC-6E84-4792-9FA0-3923E418BCE2}" presName="vert0" presStyleCnt="0">
        <dgm:presLayoutVars>
          <dgm:dir/>
          <dgm:animOne val="branch"/>
          <dgm:animLvl val="lvl"/>
        </dgm:presLayoutVars>
      </dgm:prSet>
      <dgm:spPr/>
    </dgm:pt>
    <dgm:pt modelId="{637329FE-33EB-4AE1-9234-12E782006FA6}" type="pres">
      <dgm:prSet presAssocID="{603E5400-74B1-4210-8C32-01B8894DB602}" presName="thickLine" presStyleLbl="alignNode1" presStyleIdx="0" presStyleCnt="6"/>
      <dgm:spPr>
        <a:xfrm>
          <a:off x="0" y="1768"/>
          <a:ext cx="7230359" cy="0"/>
        </a:xfrm>
        <a:prstGeom prst="line">
          <a:avLst/>
        </a:prstGeom>
        <a:solidFill>
          <a:srgbClr val="F5A700">
            <a:hueOff val="0"/>
            <a:satOff val="0"/>
            <a:lumOff val="0"/>
            <a:alphaOff val="0"/>
          </a:srgbClr>
        </a:solidFill>
        <a:ln w="12700" cap="flat" cmpd="sng" algn="ctr">
          <a:solidFill>
            <a:srgbClr val="F5A700">
              <a:hueOff val="0"/>
              <a:satOff val="0"/>
              <a:lumOff val="0"/>
              <a:alphaOff val="0"/>
            </a:srgbClr>
          </a:solidFill>
          <a:prstDash val="solid"/>
          <a:miter lim="800000"/>
        </a:ln>
        <a:effectLst/>
      </dgm:spPr>
    </dgm:pt>
    <dgm:pt modelId="{067D8125-5D0C-4A5A-8FF7-64CB78596637}" type="pres">
      <dgm:prSet presAssocID="{603E5400-74B1-4210-8C32-01B8894DB602}" presName="horz1" presStyleCnt="0"/>
      <dgm:spPr/>
    </dgm:pt>
    <dgm:pt modelId="{E689908C-9EE6-449F-97E0-C21AD0611524}" type="pres">
      <dgm:prSet presAssocID="{603E5400-74B1-4210-8C32-01B8894DB602}" presName="tx1" presStyleLbl="revTx" presStyleIdx="0" presStyleCnt="6"/>
      <dgm:spPr/>
    </dgm:pt>
    <dgm:pt modelId="{2A55AF59-0F06-4C53-925D-273E2E576DAB}" type="pres">
      <dgm:prSet presAssocID="{603E5400-74B1-4210-8C32-01B8894DB602}" presName="vert1" presStyleCnt="0"/>
      <dgm:spPr/>
    </dgm:pt>
    <dgm:pt modelId="{39C0E791-7F90-4330-A0AA-70D91C97CCDE}" type="pres">
      <dgm:prSet presAssocID="{4CFE485E-33C6-46C7-B51E-0C8505D05A94}" presName="thickLine" presStyleLbl="alignNode1" presStyleIdx="1" presStyleCnt="6"/>
      <dgm:spPr>
        <a:xfrm>
          <a:off x="0" y="604746"/>
          <a:ext cx="7230359" cy="0"/>
        </a:xfrm>
        <a:prstGeom prst="line">
          <a:avLst/>
        </a:prstGeom>
        <a:solidFill>
          <a:srgbClr val="F5A700">
            <a:hueOff val="0"/>
            <a:satOff val="0"/>
            <a:lumOff val="0"/>
            <a:alphaOff val="0"/>
          </a:srgbClr>
        </a:solidFill>
        <a:ln w="12700" cap="flat" cmpd="sng" algn="ctr">
          <a:solidFill>
            <a:srgbClr val="F5A700">
              <a:hueOff val="0"/>
              <a:satOff val="0"/>
              <a:lumOff val="0"/>
              <a:alphaOff val="0"/>
            </a:srgbClr>
          </a:solidFill>
          <a:prstDash val="solid"/>
          <a:miter lim="800000"/>
        </a:ln>
        <a:effectLst/>
      </dgm:spPr>
    </dgm:pt>
    <dgm:pt modelId="{27471B2D-AD9A-4AD6-ABAC-7F3E674B1E43}" type="pres">
      <dgm:prSet presAssocID="{4CFE485E-33C6-46C7-B51E-0C8505D05A94}" presName="horz1" presStyleCnt="0"/>
      <dgm:spPr/>
    </dgm:pt>
    <dgm:pt modelId="{DC8EAE5E-37B4-4027-895C-2A18431EF605}" type="pres">
      <dgm:prSet presAssocID="{4CFE485E-33C6-46C7-B51E-0C8505D05A94}" presName="tx1" presStyleLbl="revTx" presStyleIdx="1" presStyleCnt="6"/>
      <dgm:spPr/>
    </dgm:pt>
    <dgm:pt modelId="{EB237E88-AAD8-48B7-AEDD-5AE12561FB55}" type="pres">
      <dgm:prSet presAssocID="{4CFE485E-33C6-46C7-B51E-0C8505D05A94}" presName="vert1" presStyleCnt="0"/>
      <dgm:spPr/>
    </dgm:pt>
    <dgm:pt modelId="{78A88801-7F5E-4189-9F6A-356A06C56B89}" type="pres">
      <dgm:prSet presAssocID="{298175CD-571A-429F-AE20-5E64796FE2D3}" presName="thickLine" presStyleLbl="alignNode1" presStyleIdx="2" presStyleCnt="6"/>
      <dgm:spPr>
        <a:xfrm>
          <a:off x="0" y="1207724"/>
          <a:ext cx="7230359" cy="0"/>
        </a:xfrm>
        <a:prstGeom prst="line">
          <a:avLst/>
        </a:prstGeom>
        <a:solidFill>
          <a:srgbClr val="F5A700">
            <a:hueOff val="0"/>
            <a:satOff val="0"/>
            <a:lumOff val="0"/>
            <a:alphaOff val="0"/>
          </a:srgbClr>
        </a:solidFill>
        <a:ln w="12700" cap="flat" cmpd="sng" algn="ctr">
          <a:solidFill>
            <a:srgbClr val="F5A700">
              <a:hueOff val="0"/>
              <a:satOff val="0"/>
              <a:lumOff val="0"/>
              <a:alphaOff val="0"/>
            </a:srgbClr>
          </a:solidFill>
          <a:prstDash val="solid"/>
          <a:miter lim="800000"/>
        </a:ln>
        <a:effectLst/>
      </dgm:spPr>
    </dgm:pt>
    <dgm:pt modelId="{12FDF29C-1411-4936-8CDF-C23B26174885}" type="pres">
      <dgm:prSet presAssocID="{298175CD-571A-429F-AE20-5E64796FE2D3}" presName="horz1" presStyleCnt="0"/>
      <dgm:spPr/>
    </dgm:pt>
    <dgm:pt modelId="{171AAF13-C9E4-484C-8CDB-1E2739C202DC}" type="pres">
      <dgm:prSet presAssocID="{298175CD-571A-429F-AE20-5E64796FE2D3}" presName="tx1" presStyleLbl="revTx" presStyleIdx="2" presStyleCnt="6"/>
      <dgm:spPr/>
    </dgm:pt>
    <dgm:pt modelId="{034B5649-EA3E-4558-A29A-DC6CEFC2F745}" type="pres">
      <dgm:prSet presAssocID="{298175CD-571A-429F-AE20-5E64796FE2D3}" presName="vert1" presStyleCnt="0"/>
      <dgm:spPr/>
    </dgm:pt>
    <dgm:pt modelId="{AACE5292-828A-4761-B8F8-F4A104F044E2}" type="pres">
      <dgm:prSet presAssocID="{AED94B77-1155-42ED-B52A-6DBAD8806407}" presName="thickLine" presStyleLbl="alignNode1" presStyleIdx="3" presStyleCnt="6"/>
      <dgm:spPr>
        <a:xfrm>
          <a:off x="0" y="1810703"/>
          <a:ext cx="7230359" cy="0"/>
        </a:xfrm>
        <a:prstGeom prst="line">
          <a:avLst/>
        </a:prstGeom>
        <a:solidFill>
          <a:srgbClr val="F5A700">
            <a:hueOff val="0"/>
            <a:satOff val="0"/>
            <a:lumOff val="0"/>
            <a:alphaOff val="0"/>
          </a:srgbClr>
        </a:solidFill>
        <a:ln w="12700" cap="flat" cmpd="sng" algn="ctr">
          <a:solidFill>
            <a:srgbClr val="F5A700">
              <a:hueOff val="0"/>
              <a:satOff val="0"/>
              <a:lumOff val="0"/>
              <a:alphaOff val="0"/>
            </a:srgbClr>
          </a:solidFill>
          <a:prstDash val="solid"/>
          <a:miter lim="800000"/>
        </a:ln>
        <a:effectLst/>
      </dgm:spPr>
    </dgm:pt>
    <dgm:pt modelId="{A6FD0B75-889B-4494-A81A-0E7D81B41600}" type="pres">
      <dgm:prSet presAssocID="{AED94B77-1155-42ED-B52A-6DBAD8806407}" presName="horz1" presStyleCnt="0"/>
      <dgm:spPr/>
    </dgm:pt>
    <dgm:pt modelId="{CDF1EBF7-540D-4599-86C7-93DA03F44214}" type="pres">
      <dgm:prSet presAssocID="{AED94B77-1155-42ED-B52A-6DBAD8806407}" presName="tx1" presStyleLbl="revTx" presStyleIdx="3" presStyleCnt="6"/>
      <dgm:spPr/>
    </dgm:pt>
    <dgm:pt modelId="{5769C214-1C96-4F24-BDAB-B7BBCF0772F4}" type="pres">
      <dgm:prSet presAssocID="{AED94B77-1155-42ED-B52A-6DBAD8806407}" presName="vert1" presStyleCnt="0"/>
      <dgm:spPr/>
    </dgm:pt>
    <dgm:pt modelId="{7C1A3FDC-CB27-4232-87B4-74318F360EC6}" type="pres">
      <dgm:prSet presAssocID="{84C66BF6-6DCE-4370-A090-4F44D1E7365A}" presName="thickLine" presStyleLbl="alignNode1" presStyleIdx="4" presStyleCnt="6"/>
      <dgm:spPr>
        <a:xfrm>
          <a:off x="0" y="2413681"/>
          <a:ext cx="7230359" cy="0"/>
        </a:xfrm>
        <a:prstGeom prst="line">
          <a:avLst/>
        </a:prstGeom>
        <a:solidFill>
          <a:srgbClr val="F5A700">
            <a:hueOff val="0"/>
            <a:satOff val="0"/>
            <a:lumOff val="0"/>
            <a:alphaOff val="0"/>
          </a:srgbClr>
        </a:solidFill>
        <a:ln w="12700" cap="flat" cmpd="sng" algn="ctr">
          <a:solidFill>
            <a:srgbClr val="F5A700">
              <a:hueOff val="0"/>
              <a:satOff val="0"/>
              <a:lumOff val="0"/>
              <a:alphaOff val="0"/>
            </a:srgbClr>
          </a:solidFill>
          <a:prstDash val="solid"/>
          <a:miter lim="800000"/>
        </a:ln>
        <a:effectLst/>
      </dgm:spPr>
    </dgm:pt>
    <dgm:pt modelId="{A947E69B-F515-4CBF-9A31-2E50FB9AE60B}" type="pres">
      <dgm:prSet presAssocID="{84C66BF6-6DCE-4370-A090-4F44D1E7365A}" presName="horz1" presStyleCnt="0"/>
      <dgm:spPr/>
    </dgm:pt>
    <dgm:pt modelId="{2B9F50BB-0788-4760-96C8-CD1294B0FC97}" type="pres">
      <dgm:prSet presAssocID="{84C66BF6-6DCE-4370-A090-4F44D1E7365A}" presName="tx1" presStyleLbl="revTx" presStyleIdx="4" presStyleCnt="6"/>
      <dgm:spPr/>
    </dgm:pt>
    <dgm:pt modelId="{5D5664F4-96F9-4793-86EB-534397E8B2D5}" type="pres">
      <dgm:prSet presAssocID="{84C66BF6-6DCE-4370-A090-4F44D1E7365A}" presName="vert1" presStyleCnt="0"/>
      <dgm:spPr/>
    </dgm:pt>
    <dgm:pt modelId="{92B666BC-3EDA-42F2-ADF9-AD6E32F1A4F3}" type="pres">
      <dgm:prSet presAssocID="{A9779B71-3D9B-42E1-AB1D-1CD87C1F5419}" presName="thickLine" presStyleLbl="alignNode1" presStyleIdx="5" presStyleCnt="6"/>
      <dgm:spPr>
        <a:xfrm>
          <a:off x="0" y="3016659"/>
          <a:ext cx="7230359" cy="0"/>
        </a:xfrm>
        <a:prstGeom prst="line">
          <a:avLst/>
        </a:prstGeom>
        <a:solidFill>
          <a:srgbClr val="F5A700">
            <a:hueOff val="0"/>
            <a:satOff val="0"/>
            <a:lumOff val="0"/>
            <a:alphaOff val="0"/>
          </a:srgbClr>
        </a:solidFill>
        <a:ln w="12700" cap="flat" cmpd="sng" algn="ctr">
          <a:solidFill>
            <a:srgbClr val="F5A700">
              <a:hueOff val="0"/>
              <a:satOff val="0"/>
              <a:lumOff val="0"/>
              <a:alphaOff val="0"/>
            </a:srgbClr>
          </a:solidFill>
          <a:prstDash val="solid"/>
          <a:miter lim="800000"/>
        </a:ln>
        <a:effectLst/>
      </dgm:spPr>
    </dgm:pt>
    <dgm:pt modelId="{513F85EA-5CE2-49BD-A978-5D3E8D308399}" type="pres">
      <dgm:prSet presAssocID="{A9779B71-3D9B-42E1-AB1D-1CD87C1F5419}" presName="horz1" presStyleCnt="0"/>
      <dgm:spPr/>
    </dgm:pt>
    <dgm:pt modelId="{CFDA4E04-2815-48DA-AB0E-6A35DAF218BA}" type="pres">
      <dgm:prSet presAssocID="{A9779B71-3D9B-42E1-AB1D-1CD87C1F5419}" presName="tx1" presStyleLbl="revTx" presStyleIdx="5" presStyleCnt="6"/>
      <dgm:spPr/>
    </dgm:pt>
    <dgm:pt modelId="{2AFFC73A-6849-46BD-A662-2A871FF19335}" type="pres">
      <dgm:prSet presAssocID="{A9779B71-3D9B-42E1-AB1D-1CD87C1F5419}" presName="vert1" presStyleCnt="0"/>
      <dgm:spPr/>
    </dgm:pt>
  </dgm:ptLst>
  <dgm:cxnLst>
    <dgm:cxn modelId="{B406652C-19C8-4073-98F3-6EE494B37E54}" srcId="{029909FC-6E84-4792-9FA0-3923E418BCE2}" destId="{84C66BF6-6DCE-4370-A090-4F44D1E7365A}" srcOrd="4" destOrd="0" parTransId="{612BAEEB-A86D-4467-B74F-3BD37315C58A}" sibTransId="{C183D1E5-5208-4CB5-A144-1379DA6339CC}"/>
    <dgm:cxn modelId="{C5157537-1F5F-4DD0-859B-148B322D6C1A}" srcId="{029909FC-6E84-4792-9FA0-3923E418BCE2}" destId="{A9779B71-3D9B-42E1-AB1D-1CD87C1F5419}" srcOrd="5" destOrd="0" parTransId="{6629BEF9-EC81-4FC0-BCF5-2C84A529B465}" sibTransId="{17F42D66-A236-409A-9E69-6B346ED072DB}"/>
    <dgm:cxn modelId="{6490D837-83E6-461A-A7D9-2E2048184D05}" type="presOf" srcId="{AED94B77-1155-42ED-B52A-6DBAD8806407}" destId="{CDF1EBF7-540D-4599-86C7-93DA03F44214}" srcOrd="0" destOrd="0" presId="urn:microsoft.com/office/officeart/2008/layout/LinedList"/>
    <dgm:cxn modelId="{38666C3D-0739-4377-B565-8FAF63C0BB60}" type="presOf" srcId="{A9779B71-3D9B-42E1-AB1D-1CD87C1F5419}" destId="{CFDA4E04-2815-48DA-AB0E-6A35DAF218BA}" srcOrd="0" destOrd="0" presId="urn:microsoft.com/office/officeart/2008/layout/LinedList"/>
    <dgm:cxn modelId="{4FB6B842-747C-4677-9E44-EE72F63B93D0}" srcId="{029909FC-6E84-4792-9FA0-3923E418BCE2}" destId="{AED94B77-1155-42ED-B52A-6DBAD8806407}" srcOrd="3" destOrd="0" parTransId="{7D04B59D-E47B-4FFE-850E-C2212FDF96C0}" sibTransId="{FF1E04A5-D2F2-42D8-A083-427DF925B260}"/>
    <dgm:cxn modelId="{E4DE595A-273E-4F08-9E96-529D53DD6D10}" type="presOf" srcId="{029909FC-6E84-4792-9FA0-3923E418BCE2}" destId="{54028BDA-0161-401C-8446-028B67F98251}" srcOrd="0" destOrd="0" presId="urn:microsoft.com/office/officeart/2008/layout/LinedList"/>
    <dgm:cxn modelId="{BAF7F88E-E152-462C-9577-3B420D9344AD}" type="presOf" srcId="{603E5400-74B1-4210-8C32-01B8894DB602}" destId="{E689908C-9EE6-449F-97E0-C21AD0611524}" srcOrd="0" destOrd="0" presId="urn:microsoft.com/office/officeart/2008/layout/LinedList"/>
    <dgm:cxn modelId="{D418389F-B2D9-4740-A30A-0C229AC59866}" srcId="{029909FC-6E84-4792-9FA0-3923E418BCE2}" destId="{4CFE485E-33C6-46C7-B51E-0C8505D05A94}" srcOrd="1" destOrd="0" parTransId="{C38668A7-72A6-4C84-85F4-EB41CEF7E8C6}" sibTransId="{7761B967-4DCD-4F23-99FB-F9DB033245F6}"/>
    <dgm:cxn modelId="{7C54A6AA-194A-4FEC-93CD-77DFC091F81D}" type="presOf" srcId="{84C66BF6-6DCE-4370-A090-4F44D1E7365A}" destId="{2B9F50BB-0788-4760-96C8-CD1294B0FC97}" srcOrd="0" destOrd="0" presId="urn:microsoft.com/office/officeart/2008/layout/LinedList"/>
    <dgm:cxn modelId="{44055FC3-75DB-4E32-BABB-F34F78BDA2B8}" srcId="{029909FC-6E84-4792-9FA0-3923E418BCE2}" destId="{603E5400-74B1-4210-8C32-01B8894DB602}" srcOrd="0" destOrd="0" parTransId="{0A2CBDA6-293D-4DA9-90DC-F6D7FDA3BDE8}" sibTransId="{B6B5DABE-929B-4471-A123-9684139B27FA}"/>
    <dgm:cxn modelId="{B7DFEFCD-3D42-47B6-9E0E-A5022249D595}" type="presOf" srcId="{298175CD-571A-429F-AE20-5E64796FE2D3}" destId="{171AAF13-C9E4-484C-8CDB-1E2739C202DC}" srcOrd="0" destOrd="0" presId="urn:microsoft.com/office/officeart/2008/layout/LinedList"/>
    <dgm:cxn modelId="{85DE0CE3-F771-4948-8524-88F2996B6284}" type="presOf" srcId="{4CFE485E-33C6-46C7-B51E-0C8505D05A94}" destId="{DC8EAE5E-37B4-4027-895C-2A18431EF605}" srcOrd="0" destOrd="0" presId="urn:microsoft.com/office/officeart/2008/layout/LinedList"/>
    <dgm:cxn modelId="{FEF53BE4-1810-4C1C-8CE5-5A34C654EEB7}" srcId="{029909FC-6E84-4792-9FA0-3923E418BCE2}" destId="{298175CD-571A-429F-AE20-5E64796FE2D3}" srcOrd="2" destOrd="0" parTransId="{4319A74C-B18C-45BB-8FA0-9D08ADA78A6C}" sibTransId="{BD2A6DFB-AEA1-4C15-A66C-11B78C2B39C7}"/>
    <dgm:cxn modelId="{3F401CE8-66C0-4E8B-AB9C-1A377D976C74}" type="presParOf" srcId="{54028BDA-0161-401C-8446-028B67F98251}" destId="{637329FE-33EB-4AE1-9234-12E782006FA6}" srcOrd="0" destOrd="0" presId="urn:microsoft.com/office/officeart/2008/layout/LinedList"/>
    <dgm:cxn modelId="{40EDD0B0-3D9E-4396-A107-0F495AFD1E01}" type="presParOf" srcId="{54028BDA-0161-401C-8446-028B67F98251}" destId="{067D8125-5D0C-4A5A-8FF7-64CB78596637}" srcOrd="1" destOrd="0" presId="urn:microsoft.com/office/officeart/2008/layout/LinedList"/>
    <dgm:cxn modelId="{C8C491B7-3DB1-4E04-B1D6-F316105DD195}" type="presParOf" srcId="{067D8125-5D0C-4A5A-8FF7-64CB78596637}" destId="{E689908C-9EE6-449F-97E0-C21AD0611524}" srcOrd="0" destOrd="0" presId="urn:microsoft.com/office/officeart/2008/layout/LinedList"/>
    <dgm:cxn modelId="{EBEC9A58-C57A-4F02-9100-0D4BD8BB2BE1}" type="presParOf" srcId="{067D8125-5D0C-4A5A-8FF7-64CB78596637}" destId="{2A55AF59-0F06-4C53-925D-273E2E576DAB}" srcOrd="1" destOrd="0" presId="urn:microsoft.com/office/officeart/2008/layout/LinedList"/>
    <dgm:cxn modelId="{9CBAC9E5-16C4-4DF6-A191-5101538392E4}" type="presParOf" srcId="{54028BDA-0161-401C-8446-028B67F98251}" destId="{39C0E791-7F90-4330-A0AA-70D91C97CCDE}" srcOrd="2" destOrd="0" presId="urn:microsoft.com/office/officeart/2008/layout/LinedList"/>
    <dgm:cxn modelId="{E74C921F-105E-4E38-B7E8-578DC1DA44D0}" type="presParOf" srcId="{54028BDA-0161-401C-8446-028B67F98251}" destId="{27471B2D-AD9A-4AD6-ABAC-7F3E674B1E43}" srcOrd="3" destOrd="0" presId="urn:microsoft.com/office/officeart/2008/layout/LinedList"/>
    <dgm:cxn modelId="{8B599D10-5C9D-4176-B032-C910DAB2AEA6}" type="presParOf" srcId="{27471B2D-AD9A-4AD6-ABAC-7F3E674B1E43}" destId="{DC8EAE5E-37B4-4027-895C-2A18431EF605}" srcOrd="0" destOrd="0" presId="urn:microsoft.com/office/officeart/2008/layout/LinedList"/>
    <dgm:cxn modelId="{55EA146B-842E-47F2-9378-785F55FA2F43}" type="presParOf" srcId="{27471B2D-AD9A-4AD6-ABAC-7F3E674B1E43}" destId="{EB237E88-AAD8-48B7-AEDD-5AE12561FB55}" srcOrd="1" destOrd="0" presId="urn:microsoft.com/office/officeart/2008/layout/LinedList"/>
    <dgm:cxn modelId="{3DD77F7C-F752-468E-AE8A-0439A7482F5D}" type="presParOf" srcId="{54028BDA-0161-401C-8446-028B67F98251}" destId="{78A88801-7F5E-4189-9F6A-356A06C56B89}" srcOrd="4" destOrd="0" presId="urn:microsoft.com/office/officeart/2008/layout/LinedList"/>
    <dgm:cxn modelId="{6441A168-B267-45F1-AB7D-09CCA2917819}" type="presParOf" srcId="{54028BDA-0161-401C-8446-028B67F98251}" destId="{12FDF29C-1411-4936-8CDF-C23B26174885}" srcOrd="5" destOrd="0" presId="urn:microsoft.com/office/officeart/2008/layout/LinedList"/>
    <dgm:cxn modelId="{4B6BBE2E-D7BE-4D66-8B00-7B15396F3154}" type="presParOf" srcId="{12FDF29C-1411-4936-8CDF-C23B26174885}" destId="{171AAF13-C9E4-484C-8CDB-1E2739C202DC}" srcOrd="0" destOrd="0" presId="urn:microsoft.com/office/officeart/2008/layout/LinedList"/>
    <dgm:cxn modelId="{C93F429F-15C8-4FBB-BEB9-1AD359CC0A3D}" type="presParOf" srcId="{12FDF29C-1411-4936-8CDF-C23B26174885}" destId="{034B5649-EA3E-4558-A29A-DC6CEFC2F745}" srcOrd="1" destOrd="0" presId="urn:microsoft.com/office/officeart/2008/layout/LinedList"/>
    <dgm:cxn modelId="{A32B2D70-A82B-4DEC-9A14-A101D17E295F}" type="presParOf" srcId="{54028BDA-0161-401C-8446-028B67F98251}" destId="{AACE5292-828A-4761-B8F8-F4A104F044E2}" srcOrd="6" destOrd="0" presId="urn:microsoft.com/office/officeart/2008/layout/LinedList"/>
    <dgm:cxn modelId="{81269738-CC90-420C-852A-A50A37E4DD4A}" type="presParOf" srcId="{54028BDA-0161-401C-8446-028B67F98251}" destId="{A6FD0B75-889B-4494-A81A-0E7D81B41600}" srcOrd="7" destOrd="0" presId="urn:microsoft.com/office/officeart/2008/layout/LinedList"/>
    <dgm:cxn modelId="{F4D5029C-03BE-4827-8B99-3CC0BE209C46}" type="presParOf" srcId="{A6FD0B75-889B-4494-A81A-0E7D81B41600}" destId="{CDF1EBF7-540D-4599-86C7-93DA03F44214}" srcOrd="0" destOrd="0" presId="urn:microsoft.com/office/officeart/2008/layout/LinedList"/>
    <dgm:cxn modelId="{8D46D4E9-4172-4544-BAA4-E8C1BE1E1913}" type="presParOf" srcId="{A6FD0B75-889B-4494-A81A-0E7D81B41600}" destId="{5769C214-1C96-4F24-BDAB-B7BBCF0772F4}" srcOrd="1" destOrd="0" presId="urn:microsoft.com/office/officeart/2008/layout/LinedList"/>
    <dgm:cxn modelId="{67CD2C0A-E0F5-45F2-A725-E209A7D7A489}" type="presParOf" srcId="{54028BDA-0161-401C-8446-028B67F98251}" destId="{7C1A3FDC-CB27-4232-87B4-74318F360EC6}" srcOrd="8" destOrd="0" presId="urn:microsoft.com/office/officeart/2008/layout/LinedList"/>
    <dgm:cxn modelId="{F3C9BD31-E814-4368-80B8-533970F98D94}" type="presParOf" srcId="{54028BDA-0161-401C-8446-028B67F98251}" destId="{A947E69B-F515-4CBF-9A31-2E50FB9AE60B}" srcOrd="9" destOrd="0" presId="urn:microsoft.com/office/officeart/2008/layout/LinedList"/>
    <dgm:cxn modelId="{77166281-8B48-4425-9F52-1A9374968F07}" type="presParOf" srcId="{A947E69B-F515-4CBF-9A31-2E50FB9AE60B}" destId="{2B9F50BB-0788-4760-96C8-CD1294B0FC97}" srcOrd="0" destOrd="0" presId="urn:microsoft.com/office/officeart/2008/layout/LinedList"/>
    <dgm:cxn modelId="{DE874FF8-2606-41EC-9F3E-D116F2B88F2B}" type="presParOf" srcId="{A947E69B-F515-4CBF-9A31-2E50FB9AE60B}" destId="{5D5664F4-96F9-4793-86EB-534397E8B2D5}" srcOrd="1" destOrd="0" presId="urn:microsoft.com/office/officeart/2008/layout/LinedList"/>
    <dgm:cxn modelId="{E93E9B73-3EA0-4EAE-AA70-F60FAAAFD955}" type="presParOf" srcId="{54028BDA-0161-401C-8446-028B67F98251}" destId="{92B666BC-3EDA-42F2-ADF9-AD6E32F1A4F3}" srcOrd="10" destOrd="0" presId="urn:microsoft.com/office/officeart/2008/layout/LinedList"/>
    <dgm:cxn modelId="{978AF7F9-4236-45A9-8027-8E25C8207B0A}" type="presParOf" srcId="{54028BDA-0161-401C-8446-028B67F98251}" destId="{513F85EA-5CE2-49BD-A978-5D3E8D308399}" srcOrd="11" destOrd="0" presId="urn:microsoft.com/office/officeart/2008/layout/LinedList"/>
    <dgm:cxn modelId="{1EC7740E-CF88-4971-B851-B44D84CC5AF3}" type="presParOf" srcId="{513F85EA-5CE2-49BD-A978-5D3E8D308399}" destId="{CFDA4E04-2815-48DA-AB0E-6A35DAF218BA}" srcOrd="0" destOrd="0" presId="urn:microsoft.com/office/officeart/2008/layout/LinedList"/>
    <dgm:cxn modelId="{C9EFC89E-F63F-401F-9232-0BBF38DDCD15}" type="presParOf" srcId="{513F85EA-5CE2-49BD-A978-5D3E8D308399}" destId="{2AFFC73A-6849-46BD-A662-2A871FF1933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0A02B-9CAC-416D-B694-AE755D325F31}">
      <dsp:nvSpPr>
        <dsp:cNvPr id="0" name=""/>
        <dsp:cNvSpPr/>
      </dsp:nvSpPr>
      <dsp:spPr>
        <a:xfrm>
          <a:off x="0" y="0"/>
          <a:ext cx="8278509" cy="13471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Planning Stage- </a:t>
          </a:r>
          <a:r>
            <a:rPr lang="en-US" sz="2400" kern="1200" dirty="0">
              <a:latin typeface="Arial" panose="020B0604020202020204" pitchFamily="34" charset="0"/>
              <a:cs typeface="Arial" panose="020B0604020202020204" pitchFamily="34" charset="0"/>
            </a:rPr>
            <a:t>Selection of reviewer and initial sample selection</a:t>
          </a:r>
          <a:endParaRPr lang="en-IN" sz="2400" kern="1200" dirty="0">
            <a:latin typeface="Arial" panose="020B0604020202020204" pitchFamily="34" charset="0"/>
            <a:cs typeface="Arial" panose="020B0604020202020204" pitchFamily="34" charset="0"/>
          </a:endParaRPr>
        </a:p>
      </dsp:txBody>
      <dsp:txXfrm>
        <a:off x="39457" y="39457"/>
        <a:ext cx="6824826" cy="1268238"/>
      </dsp:txXfrm>
    </dsp:sp>
    <dsp:sp modelId="{7974F6DE-CBB3-49B7-806A-2E3C6F07B0F1}">
      <dsp:nvSpPr>
        <dsp:cNvPr id="0" name=""/>
        <dsp:cNvSpPr/>
      </dsp:nvSpPr>
      <dsp:spPr>
        <a:xfrm>
          <a:off x="730456" y="1571677"/>
          <a:ext cx="8278509" cy="13471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Execution Stage-</a:t>
          </a:r>
          <a:r>
            <a:rPr lang="en-US" sz="2400" kern="1200" dirty="0">
              <a:latin typeface="Arial" panose="020B0604020202020204" pitchFamily="34" charset="0"/>
              <a:cs typeface="Arial" panose="020B0604020202020204" pitchFamily="34" charset="0"/>
            </a:rPr>
            <a:t> Review of the sample records</a:t>
          </a:r>
          <a:endParaRPr lang="en-IN" sz="2400" kern="1200" dirty="0">
            <a:latin typeface="Arial" panose="020B0604020202020204" pitchFamily="34" charset="0"/>
            <a:cs typeface="Arial" panose="020B0604020202020204" pitchFamily="34" charset="0"/>
          </a:endParaRPr>
        </a:p>
      </dsp:txBody>
      <dsp:txXfrm>
        <a:off x="769913" y="1611134"/>
        <a:ext cx="6593489" cy="1268238"/>
      </dsp:txXfrm>
    </dsp:sp>
    <dsp:sp modelId="{8A706E50-0074-422F-B78B-CFA60F8F3A0F}">
      <dsp:nvSpPr>
        <dsp:cNvPr id="0" name=""/>
        <dsp:cNvSpPr/>
      </dsp:nvSpPr>
      <dsp:spPr>
        <a:xfrm>
          <a:off x="1460913" y="3143355"/>
          <a:ext cx="8278509" cy="13471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Reporting Stage</a:t>
          </a:r>
          <a:endParaRPr lang="en-IN" sz="2400" b="1" kern="1200" dirty="0">
            <a:latin typeface="Arial" panose="020B0604020202020204" pitchFamily="34" charset="0"/>
            <a:cs typeface="Arial" panose="020B0604020202020204" pitchFamily="34" charset="0"/>
          </a:endParaRPr>
        </a:p>
      </dsp:txBody>
      <dsp:txXfrm>
        <a:off x="1500370" y="3182812"/>
        <a:ext cx="6593489" cy="1268238"/>
      </dsp:txXfrm>
    </dsp:sp>
    <dsp:sp modelId="{42880283-E071-44B0-A4F7-CA3CD1DE9D09}">
      <dsp:nvSpPr>
        <dsp:cNvPr id="0" name=""/>
        <dsp:cNvSpPr/>
      </dsp:nvSpPr>
      <dsp:spPr>
        <a:xfrm>
          <a:off x="7402860" y="1021590"/>
          <a:ext cx="875649" cy="87564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IN" sz="2400" kern="1200" dirty="0">
            <a:latin typeface="Arial" panose="020B0604020202020204" pitchFamily="34" charset="0"/>
            <a:cs typeface="Arial" panose="020B0604020202020204" pitchFamily="34" charset="0"/>
          </a:endParaRPr>
        </a:p>
      </dsp:txBody>
      <dsp:txXfrm>
        <a:off x="7599881" y="1021590"/>
        <a:ext cx="481607" cy="658926"/>
      </dsp:txXfrm>
    </dsp:sp>
    <dsp:sp modelId="{BA72F8B1-96DB-4215-A7E4-6294A20138B4}">
      <dsp:nvSpPr>
        <dsp:cNvPr id="0" name=""/>
        <dsp:cNvSpPr/>
      </dsp:nvSpPr>
      <dsp:spPr>
        <a:xfrm>
          <a:off x="8133317" y="2584287"/>
          <a:ext cx="875649" cy="87564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IN" sz="2400" kern="1200" dirty="0">
            <a:latin typeface="Arial" panose="020B0604020202020204" pitchFamily="34" charset="0"/>
            <a:cs typeface="Arial" panose="020B0604020202020204" pitchFamily="34" charset="0"/>
          </a:endParaRPr>
        </a:p>
      </dsp:txBody>
      <dsp:txXfrm>
        <a:off x="8330338" y="2584287"/>
        <a:ext cx="481607" cy="6589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A6939-F31F-4C6F-9138-84058A687C47}">
      <dsp:nvSpPr>
        <dsp:cNvPr id="0" name=""/>
        <dsp:cNvSpPr/>
      </dsp:nvSpPr>
      <dsp:spPr>
        <a:xfrm>
          <a:off x="0" y="751986"/>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093FF4-B380-486B-9F9B-9244D0AF2AA6}">
      <dsp:nvSpPr>
        <dsp:cNvPr id="0" name=""/>
        <dsp:cNvSpPr/>
      </dsp:nvSpPr>
      <dsp:spPr>
        <a:xfrm>
          <a:off x="328612" y="1064168"/>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The Peer Review Board has been established in terms of the Statement on Peer Review issued by the ICAI in March 2002.</a:t>
          </a:r>
          <a:endParaRPr lang="en-US" sz="2000" kern="1200" dirty="0">
            <a:latin typeface="Arial" panose="020B0604020202020204" pitchFamily="34" charset="0"/>
            <a:cs typeface="Arial" panose="020B0604020202020204" pitchFamily="34" charset="0"/>
          </a:endParaRPr>
        </a:p>
      </dsp:txBody>
      <dsp:txXfrm>
        <a:off x="383617" y="1119173"/>
        <a:ext cx="2847502" cy="1768010"/>
      </dsp:txXfrm>
    </dsp:sp>
    <dsp:sp modelId="{752435DE-FDB2-4D18-8428-4376F999E69A}">
      <dsp:nvSpPr>
        <dsp:cNvPr id="0" name=""/>
        <dsp:cNvSpPr/>
      </dsp:nvSpPr>
      <dsp:spPr>
        <a:xfrm>
          <a:off x="3614737" y="751986"/>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C96D97-8695-49E3-A817-F4347056AC81}">
      <dsp:nvSpPr>
        <dsp:cNvPr id="0" name=""/>
        <dsp:cNvSpPr/>
      </dsp:nvSpPr>
      <dsp:spPr>
        <a:xfrm>
          <a:off x="3943350" y="1064168"/>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The board consists of 12 members of which 6 shall be amongst the members of the council.</a:t>
          </a:r>
          <a:endParaRPr lang="en-US" sz="2000" kern="1200" dirty="0">
            <a:latin typeface="Arial" panose="020B0604020202020204" pitchFamily="34" charset="0"/>
            <a:cs typeface="Arial" panose="020B0604020202020204" pitchFamily="34" charset="0"/>
          </a:endParaRPr>
        </a:p>
      </dsp:txBody>
      <dsp:txXfrm>
        <a:off x="3998355" y="1119173"/>
        <a:ext cx="2847502" cy="1768010"/>
      </dsp:txXfrm>
    </dsp:sp>
    <dsp:sp modelId="{AD6FF951-41D6-4319-8567-DB51B0EC87B0}">
      <dsp:nvSpPr>
        <dsp:cNvPr id="0" name=""/>
        <dsp:cNvSpPr/>
      </dsp:nvSpPr>
      <dsp:spPr>
        <a:xfrm>
          <a:off x="7229475" y="751986"/>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46A056-7C9E-49C7-836A-A89C2F9D7881}">
      <dsp:nvSpPr>
        <dsp:cNvPr id="0" name=""/>
        <dsp:cNvSpPr/>
      </dsp:nvSpPr>
      <dsp:spPr>
        <a:xfrm>
          <a:off x="7558087" y="1064168"/>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The Chairman and the Vice-Chairman to the Board are appointed within the elected members of the Council.</a:t>
          </a:r>
          <a:endParaRPr lang="en-US" sz="2000" kern="1200" dirty="0">
            <a:latin typeface="Arial" panose="020B0604020202020204" pitchFamily="34" charset="0"/>
            <a:cs typeface="Arial" panose="020B0604020202020204" pitchFamily="34" charset="0"/>
          </a:endParaRPr>
        </a:p>
      </dsp:txBody>
      <dsp:txXfrm>
        <a:off x="7613092" y="1119173"/>
        <a:ext cx="2847502" cy="1768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1E914-E03A-4DC3-B80E-B205FCEDAA45}">
      <dsp:nvSpPr>
        <dsp:cNvPr id="0" name=""/>
        <dsp:cNvSpPr/>
      </dsp:nvSpPr>
      <dsp:spPr>
        <a:xfrm>
          <a:off x="7073" y="894987"/>
          <a:ext cx="1595973" cy="8414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just"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Selection of Practice Unit</a:t>
          </a:r>
          <a:endParaRPr lang="en-IN" sz="1500" kern="1200" dirty="0">
            <a:latin typeface="Arial" panose="020B0604020202020204" pitchFamily="34" charset="0"/>
            <a:cs typeface="Arial" panose="020B0604020202020204" pitchFamily="34" charset="0"/>
          </a:endParaRPr>
        </a:p>
      </dsp:txBody>
      <dsp:txXfrm>
        <a:off x="7073" y="894987"/>
        <a:ext cx="1595973" cy="560993"/>
      </dsp:txXfrm>
    </dsp:sp>
    <dsp:sp modelId="{71288686-412F-4B18-97C2-3C032CDE67FC}">
      <dsp:nvSpPr>
        <dsp:cNvPr id="0" name=""/>
        <dsp:cNvSpPr/>
      </dsp:nvSpPr>
      <dsp:spPr>
        <a:xfrm>
          <a:off x="333959" y="1455980"/>
          <a:ext cx="1595973" cy="1296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just" defTabSz="666750">
            <a:lnSpc>
              <a:spcPct val="90000"/>
            </a:lnSpc>
            <a:spcBef>
              <a:spcPct val="0"/>
            </a:spcBef>
            <a:spcAft>
              <a:spcPct val="15000"/>
            </a:spcAft>
            <a:buChar char="•"/>
          </a:pPr>
          <a:r>
            <a:rPr lang="en-US" sz="1500" kern="1200" dirty="0">
              <a:latin typeface="Arial" panose="020B0604020202020204" pitchFamily="34" charset="0"/>
              <a:cs typeface="Arial" panose="020B0604020202020204" pitchFamily="34" charset="0"/>
            </a:rPr>
            <a:t>PRB selects the PU for review or PU voluntarily applies</a:t>
          </a:r>
          <a:endParaRPr lang="en-IN" sz="1500" kern="1200" dirty="0">
            <a:latin typeface="Arial" panose="020B0604020202020204" pitchFamily="34" charset="0"/>
            <a:cs typeface="Arial" panose="020B0604020202020204" pitchFamily="34" charset="0"/>
          </a:endParaRPr>
        </a:p>
      </dsp:txBody>
      <dsp:txXfrm>
        <a:off x="371918" y="1493939"/>
        <a:ext cx="1520055" cy="1220082"/>
      </dsp:txXfrm>
    </dsp:sp>
    <dsp:sp modelId="{8580C181-6F9C-4C52-9F81-8DC202B8D5D3}">
      <dsp:nvSpPr>
        <dsp:cNvPr id="0" name=""/>
        <dsp:cNvSpPr/>
      </dsp:nvSpPr>
      <dsp:spPr>
        <a:xfrm>
          <a:off x="1844990" y="976808"/>
          <a:ext cx="512920" cy="397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just" defTabSz="533400">
            <a:lnSpc>
              <a:spcPct val="90000"/>
            </a:lnSpc>
            <a:spcBef>
              <a:spcPct val="0"/>
            </a:spcBef>
            <a:spcAft>
              <a:spcPct val="35000"/>
            </a:spcAft>
            <a:buNone/>
          </a:pPr>
          <a:endParaRPr lang="en-IN" sz="1200" kern="1200" dirty="0">
            <a:latin typeface="Arial" panose="020B0604020202020204" pitchFamily="34" charset="0"/>
            <a:cs typeface="Arial" panose="020B0604020202020204" pitchFamily="34" charset="0"/>
          </a:endParaRPr>
        </a:p>
      </dsp:txBody>
      <dsp:txXfrm>
        <a:off x="1844990" y="1056278"/>
        <a:ext cx="393715" cy="238411"/>
      </dsp:txXfrm>
    </dsp:sp>
    <dsp:sp modelId="{0E8112FC-1BA9-4C17-91B8-5CC550FE955C}">
      <dsp:nvSpPr>
        <dsp:cNvPr id="0" name=""/>
        <dsp:cNvSpPr/>
      </dsp:nvSpPr>
      <dsp:spPr>
        <a:xfrm>
          <a:off x="2570821" y="894987"/>
          <a:ext cx="1595973" cy="8414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just"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Submission of Declaration</a:t>
          </a:r>
          <a:endParaRPr lang="en-IN" sz="1500" kern="1200" dirty="0">
            <a:latin typeface="Arial" panose="020B0604020202020204" pitchFamily="34" charset="0"/>
            <a:cs typeface="Arial" panose="020B0604020202020204" pitchFamily="34" charset="0"/>
          </a:endParaRPr>
        </a:p>
      </dsp:txBody>
      <dsp:txXfrm>
        <a:off x="2570821" y="894987"/>
        <a:ext cx="1595973" cy="560993"/>
      </dsp:txXfrm>
    </dsp:sp>
    <dsp:sp modelId="{BD141ECC-B1D4-4418-B02F-C536F0019D21}">
      <dsp:nvSpPr>
        <dsp:cNvPr id="0" name=""/>
        <dsp:cNvSpPr/>
      </dsp:nvSpPr>
      <dsp:spPr>
        <a:xfrm>
          <a:off x="2897707" y="1455980"/>
          <a:ext cx="1595973" cy="1296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just" defTabSz="666750">
            <a:lnSpc>
              <a:spcPct val="90000"/>
            </a:lnSpc>
            <a:spcBef>
              <a:spcPct val="0"/>
            </a:spcBef>
            <a:spcAft>
              <a:spcPct val="15000"/>
            </a:spcAft>
            <a:buChar char="•"/>
          </a:pPr>
          <a:r>
            <a:rPr lang="en-US" sz="1500" kern="1200" dirty="0">
              <a:latin typeface="Arial" panose="020B0604020202020204" pitchFamily="34" charset="0"/>
              <a:cs typeface="Arial" panose="020B0604020202020204" pitchFamily="34" charset="0"/>
            </a:rPr>
            <a:t>PU should submit the Form-1 to the board</a:t>
          </a:r>
          <a:endParaRPr lang="en-IN" sz="1500" kern="1200" dirty="0">
            <a:latin typeface="Arial" panose="020B0604020202020204" pitchFamily="34" charset="0"/>
            <a:cs typeface="Arial" panose="020B0604020202020204" pitchFamily="34" charset="0"/>
          </a:endParaRPr>
        </a:p>
      </dsp:txBody>
      <dsp:txXfrm>
        <a:off x="2935666" y="1493939"/>
        <a:ext cx="1520055" cy="1220082"/>
      </dsp:txXfrm>
    </dsp:sp>
    <dsp:sp modelId="{989C56AD-9FFA-439F-96A7-3982E8752184}">
      <dsp:nvSpPr>
        <dsp:cNvPr id="0" name=""/>
        <dsp:cNvSpPr/>
      </dsp:nvSpPr>
      <dsp:spPr>
        <a:xfrm>
          <a:off x="4408738" y="976808"/>
          <a:ext cx="512920" cy="397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just" defTabSz="533400">
            <a:lnSpc>
              <a:spcPct val="90000"/>
            </a:lnSpc>
            <a:spcBef>
              <a:spcPct val="0"/>
            </a:spcBef>
            <a:spcAft>
              <a:spcPct val="35000"/>
            </a:spcAft>
            <a:buNone/>
          </a:pPr>
          <a:endParaRPr lang="en-IN" sz="1200" kern="1200" dirty="0">
            <a:latin typeface="Arial" panose="020B0604020202020204" pitchFamily="34" charset="0"/>
            <a:cs typeface="Arial" panose="020B0604020202020204" pitchFamily="34" charset="0"/>
          </a:endParaRPr>
        </a:p>
      </dsp:txBody>
      <dsp:txXfrm>
        <a:off x="4408738" y="1056278"/>
        <a:ext cx="393715" cy="238411"/>
      </dsp:txXfrm>
    </dsp:sp>
    <dsp:sp modelId="{20207649-F08D-4D14-8B04-86FC8E441288}">
      <dsp:nvSpPr>
        <dsp:cNvPr id="0" name=""/>
        <dsp:cNvSpPr/>
      </dsp:nvSpPr>
      <dsp:spPr>
        <a:xfrm>
          <a:off x="5134569" y="894987"/>
          <a:ext cx="1595973" cy="8414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just"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Selection of Reviewer</a:t>
          </a:r>
          <a:endParaRPr lang="en-IN" sz="1500" kern="1200" dirty="0">
            <a:latin typeface="Arial" panose="020B0604020202020204" pitchFamily="34" charset="0"/>
            <a:cs typeface="Arial" panose="020B0604020202020204" pitchFamily="34" charset="0"/>
          </a:endParaRPr>
        </a:p>
      </dsp:txBody>
      <dsp:txXfrm>
        <a:off x="5134569" y="894987"/>
        <a:ext cx="1595973" cy="560993"/>
      </dsp:txXfrm>
    </dsp:sp>
    <dsp:sp modelId="{ECA5EF18-4ED1-4A41-ADB6-C0351A4806D9}">
      <dsp:nvSpPr>
        <dsp:cNvPr id="0" name=""/>
        <dsp:cNvSpPr/>
      </dsp:nvSpPr>
      <dsp:spPr>
        <a:xfrm>
          <a:off x="5461455" y="1455980"/>
          <a:ext cx="1595973" cy="1296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just" defTabSz="666750">
            <a:lnSpc>
              <a:spcPct val="90000"/>
            </a:lnSpc>
            <a:spcBef>
              <a:spcPct val="0"/>
            </a:spcBef>
            <a:spcAft>
              <a:spcPct val="15000"/>
            </a:spcAft>
            <a:buChar char="•"/>
          </a:pPr>
          <a:r>
            <a:rPr lang="en-US" sz="1500" kern="1200" dirty="0">
              <a:latin typeface="Arial" panose="020B0604020202020204" pitchFamily="34" charset="0"/>
              <a:cs typeface="Arial" panose="020B0604020202020204" pitchFamily="34" charset="0"/>
            </a:rPr>
            <a:t>PRB selects 3 reviewers from the panel and notifies PU</a:t>
          </a:r>
          <a:endParaRPr lang="en-IN" sz="1500" kern="1200" dirty="0">
            <a:latin typeface="Arial" panose="020B0604020202020204" pitchFamily="34" charset="0"/>
            <a:cs typeface="Arial" panose="020B0604020202020204" pitchFamily="34" charset="0"/>
          </a:endParaRPr>
        </a:p>
      </dsp:txBody>
      <dsp:txXfrm>
        <a:off x="5499414" y="1493939"/>
        <a:ext cx="1520055" cy="1220082"/>
      </dsp:txXfrm>
    </dsp:sp>
    <dsp:sp modelId="{0CCA1CBB-6443-4CDF-A7E1-5B94C956CD62}">
      <dsp:nvSpPr>
        <dsp:cNvPr id="0" name=""/>
        <dsp:cNvSpPr/>
      </dsp:nvSpPr>
      <dsp:spPr>
        <a:xfrm>
          <a:off x="6972486" y="976808"/>
          <a:ext cx="512920" cy="397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just" defTabSz="533400">
            <a:lnSpc>
              <a:spcPct val="90000"/>
            </a:lnSpc>
            <a:spcBef>
              <a:spcPct val="0"/>
            </a:spcBef>
            <a:spcAft>
              <a:spcPct val="35000"/>
            </a:spcAft>
            <a:buNone/>
          </a:pPr>
          <a:endParaRPr lang="en-IN" sz="1200" kern="1200" dirty="0">
            <a:latin typeface="Arial" panose="020B0604020202020204" pitchFamily="34" charset="0"/>
            <a:cs typeface="Arial" panose="020B0604020202020204" pitchFamily="34" charset="0"/>
          </a:endParaRPr>
        </a:p>
      </dsp:txBody>
      <dsp:txXfrm>
        <a:off x="6972486" y="1056278"/>
        <a:ext cx="393715" cy="238411"/>
      </dsp:txXfrm>
    </dsp:sp>
    <dsp:sp modelId="{74A96F94-C581-47C1-BF1D-27C644A4D87E}">
      <dsp:nvSpPr>
        <dsp:cNvPr id="0" name=""/>
        <dsp:cNvSpPr/>
      </dsp:nvSpPr>
      <dsp:spPr>
        <a:xfrm>
          <a:off x="7698318" y="894987"/>
          <a:ext cx="1595973" cy="8414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just"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Questionnaire</a:t>
          </a:r>
          <a:endParaRPr lang="en-IN" sz="1500" kern="1200" dirty="0">
            <a:latin typeface="Arial" panose="020B0604020202020204" pitchFamily="34" charset="0"/>
            <a:cs typeface="Arial" panose="020B0604020202020204" pitchFamily="34" charset="0"/>
          </a:endParaRPr>
        </a:p>
      </dsp:txBody>
      <dsp:txXfrm>
        <a:off x="7698318" y="894987"/>
        <a:ext cx="1595973" cy="560993"/>
      </dsp:txXfrm>
    </dsp:sp>
    <dsp:sp modelId="{51997063-FE8C-404D-B1B7-35A0A5BC41F1}">
      <dsp:nvSpPr>
        <dsp:cNvPr id="0" name=""/>
        <dsp:cNvSpPr/>
      </dsp:nvSpPr>
      <dsp:spPr>
        <a:xfrm>
          <a:off x="8025204" y="1455980"/>
          <a:ext cx="1595973" cy="1296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just" defTabSz="666750">
            <a:lnSpc>
              <a:spcPct val="90000"/>
            </a:lnSpc>
            <a:spcBef>
              <a:spcPct val="0"/>
            </a:spcBef>
            <a:spcAft>
              <a:spcPct val="15000"/>
            </a:spcAft>
            <a:buChar char="•"/>
          </a:pPr>
          <a:r>
            <a:rPr lang="en-US" sz="1500" kern="1200" dirty="0">
              <a:latin typeface="Arial" panose="020B0604020202020204" pitchFamily="34" charset="0"/>
              <a:cs typeface="Arial" panose="020B0604020202020204" pitchFamily="34" charset="0"/>
            </a:rPr>
            <a:t>PU must send the questionnaire to Reviewer</a:t>
          </a:r>
          <a:endParaRPr lang="en-IN" sz="1500" kern="1200" dirty="0">
            <a:latin typeface="Arial" panose="020B0604020202020204" pitchFamily="34" charset="0"/>
            <a:cs typeface="Arial" panose="020B0604020202020204" pitchFamily="34" charset="0"/>
          </a:endParaRPr>
        </a:p>
      </dsp:txBody>
      <dsp:txXfrm>
        <a:off x="8063163" y="1493939"/>
        <a:ext cx="1520055" cy="1220082"/>
      </dsp:txXfrm>
    </dsp:sp>
    <dsp:sp modelId="{39FE9A42-4D2A-4381-AF12-1F2B929FF2E4}">
      <dsp:nvSpPr>
        <dsp:cNvPr id="0" name=""/>
        <dsp:cNvSpPr/>
      </dsp:nvSpPr>
      <dsp:spPr>
        <a:xfrm>
          <a:off x="9536234" y="976808"/>
          <a:ext cx="512920" cy="3973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just" defTabSz="533400">
            <a:lnSpc>
              <a:spcPct val="90000"/>
            </a:lnSpc>
            <a:spcBef>
              <a:spcPct val="0"/>
            </a:spcBef>
            <a:spcAft>
              <a:spcPct val="35000"/>
            </a:spcAft>
            <a:buNone/>
          </a:pPr>
          <a:endParaRPr lang="en-IN" sz="1200" kern="1200" dirty="0">
            <a:latin typeface="Arial" panose="020B0604020202020204" pitchFamily="34" charset="0"/>
            <a:cs typeface="Arial" panose="020B0604020202020204" pitchFamily="34" charset="0"/>
          </a:endParaRPr>
        </a:p>
      </dsp:txBody>
      <dsp:txXfrm>
        <a:off x="9536234" y="1056278"/>
        <a:ext cx="393715" cy="238411"/>
      </dsp:txXfrm>
    </dsp:sp>
    <dsp:sp modelId="{DA656F8E-DB03-4F38-972F-5AACF9577A94}">
      <dsp:nvSpPr>
        <dsp:cNvPr id="0" name=""/>
        <dsp:cNvSpPr/>
      </dsp:nvSpPr>
      <dsp:spPr>
        <a:xfrm>
          <a:off x="10262066" y="894987"/>
          <a:ext cx="1595973" cy="8414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just"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Initial Samples</a:t>
          </a:r>
          <a:endParaRPr lang="en-IN" sz="1500" kern="1200" dirty="0">
            <a:latin typeface="Arial" panose="020B0604020202020204" pitchFamily="34" charset="0"/>
            <a:cs typeface="Arial" panose="020B0604020202020204" pitchFamily="34" charset="0"/>
          </a:endParaRPr>
        </a:p>
      </dsp:txBody>
      <dsp:txXfrm>
        <a:off x="10262066" y="894987"/>
        <a:ext cx="1595973" cy="560993"/>
      </dsp:txXfrm>
    </dsp:sp>
    <dsp:sp modelId="{5687BB70-B1C0-462C-88D9-6BB301303E4D}">
      <dsp:nvSpPr>
        <dsp:cNvPr id="0" name=""/>
        <dsp:cNvSpPr/>
      </dsp:nvSpPr>
      <dsp:spPr>
        <a:xfrm>
          <a:off x="10588952" y="1455980"/>
          <a:ext cx="1595973" cy="1296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just" defTabSz="666750">
            <a:lnSpc>
              <a:spcPct val="90000"/>
            </a:lnSpc>
            <a:spcBef>
              <a:spcPct val="0"/>
            </a:spcBef>
            <a:spcAft>
              <a:spcPct val="15000"/>
            </a:spcAft>
            <a:buChar char="•"/>
          </a:pPr>
          <a:r>
            <a:rPr lang="en-US" sz="1500" kern="1200" dirty="0">
              <a:latin typeface="Arial" panose="020B0604020202020204" pitchFamily="34" charset="0"/>
              <a:cs typeface="Arial" panose="020B0604020202020204" pitchFamily="34" charset="0"/>
            </a:rPr>
            <a:t>Reviewer to select the initial sample and inform PU</a:t>
          </a:r>
          <a:endParaRPr lang="en-IN" sz="1500" kern="1200" dirty="0">
            <a:latin typeface="Arial" panose="020B0604020202020204" pitchFamily="34" charset="0"/>
            <a:cs typeface="Arial" panose="020B0604020202020204" pitchFamily="34" charset="0"/>
          </a:endParaRPr>
        </a:p>
      </dsp:txBody>
      <dsp:txXfrm>
        <a:off x="10626911" y="1493939"/>
        <a:ext cx="1520055" cy="12200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1E914-E03A-4DC3-B80E-B205FCEDAA45}">
      <dsp:nvSpPr>
        <dsp:cNvPr id="0" name=""/>
        <dsp:cNvSpPr/>
      </dsp:nvSpPr>
      <dsp:spPr>
        <a:xfrm>
          <a:off x="6063" y="157993"/>
          <a:ext cx="2757130" cy="2764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Initial Meeting</a:t>
          </a:r>
          <a:endParaRPr lang="en-IN" sz="2000" kern="1200" dirty="0">
            <a:latin typeface="Arial" panose="020B0604020202020204" pitchFamily="34" charset="0"/>
            <a:cs typeface="Arial" panose="020B0604020202020204" pitchFamily="34" charset="0"/>
          </a:endParaRPr>
        </a:p>
      </dsp:txBody>
      <dsp:txXfrm>
        <a:off x="6063" y="157993"/>
        <a:ext cx="2757130" cy="1102852"/>
      </dsp:txXfrm>
    </dsp:sp>
    <dsp:sp modelId="{71288686-412F-4B18-97C2-3C032CDE67FC}">
      <dsp:nvSpPr>
        <dsp:cNvPr id="0" name=""/>
        <dsp:cNvSpPr/>
      </dsp:nvSpPr>
      <dsp:spPr>
        <a:xfrm>
          <a:off x="570777" y="1754325"/>
          <a:ext cx="2757130" cy="26994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Initial meeting between PU and reviewer</a:t>
          </a:r>
          <a:endParaRPr lang="en-IN" sz="2000" kern="1200" dirty="0">
            <a:latin typeface="Arial" panose="020B0604020202020204" pitchFamily="34" charset="0"/>
            <a:cs typeface="Arial" panose="020B0604020202020204" pitchFamily="34" charset="0"/>
          </a:endParaRPr>
        </a:p>
      </dsp:txBody>
      <dsp:txXfrm>
        <a:off x="649841" y="1833389"/>
        <a:ext cx="2599002" cy="2541312"/>
      </dsp:txXfrm>
    </dsp:sp>
    <dsp:sp modelId="{8580C181-6F9C-4C52-9F81-8DC202B8D5D3}">
      <dsp:nvSpPr>
        <dsp:cNvPr id="0" name=""/>
        <dsp:cNvSpPr/>
      </dsp:nvSpPr>
      <dsp:spPr>
        <a:xfrm>
          <a:off x="3181164" y="366196"/>
          <a:ext cx="886098" cy="686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IN" sz="2000" kern="1200" dirty="0">
            <a:latin typeface="Arial" panose="020B0604020202020204" pitchFamily="34" charset="0"/>
            <a:cs typeface="Arial" panose="020B0604020202020204" pitchFamily="34" charset="0"/>
          </a:endParaRPr>
        </a:p>
      </dsp:txBody>
      <dsp:txXfrm>
        <a:off x="3181164" y="503485"/>
        <a:ext cx="680165" cy="411867"/>
      </dsp:txXfrm>
    </dsp:sp>
    <dsp:sp modelId="{0E8112FC-1BA9-4C17-91B8-5CC550FE955C}">
      <dsp:nvSpPr>
        <dsp:cNvPr id="0" name=""/>
        <dsp:cNvSpPr/>
      </dsp:nvSpPr>
      <dsp:spPr>
        <a:xfrm>
          <a:off x="4435077" y="157993"/>
          <a:ext cx="2757130" cy="2764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General Controls</a:t>
          </a:r>
          <a:endParaRPr lang="en-IN" sz="2000" kern="1200" dirty="0">
            <a:latin typeface="Arial" panose="020B0604020202020204" pitchFamily="34" charset="0"/>
            <a:cs typeface="Arial" panose="020B0604020202020204" pitchFamily="34" charset="0"/>
          </a:endParaRPr>
        </a:p>
      </dsp:txBody>
      <dsp:txXfrm>
        <a:off x="4435077" y="157993"/>
        <a:ext cx="2757130" cy="1102852"/>
      </dsp:txXfrm>
    </dsp:sp>
    <dsp:sp modelId="{BD141ECC-B1D4-4418-B02F-C536F0019D21}">
      <dsp:nvSpPr>
        <dsp:cNvPr id="0" name=""/>
        <dsp:cNvSpPr/>
      </dsp:nvSpPr>
      <dsp:spPr>
        <a:xfrm>
          <a:off x="4999791" y="1754325"/>
          <a:ext cx="2757130" cy="26994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Compliance review of the general controls of the PU</a:t>
          </a:r>
          <a:endParaRPr lang="en-IN" sz="2000" kern="1200" dirty="0">
            <a:latin typeface="Arial" panose="020B0604020202020204" pitchFamily="34" charset="0"/>
            <a:cs typeface="Arial" panose="020B0604020202020204" pitchFamily="34" charset="0"/>
          </a:endParaRPr>
        </a:p>
      </dsp:txBody>
      <dsp:txXfrm>
        <a:off x="5078855" y="1833389"/>
        <a:ext cx="2599002" cy="2541312"/>
      </dsp:txXfrm>
    </dsp:sp>
    <dsp:sp modelId="{989C56AD-9FFA-439F-96A7-3982E8752184}">
      <dsp:nvSpPr>
        <dsp:cNvPr id="0" name=""/>
        <dsp:cNvSpPr/>
      </dsp:nvSpPr>
      <dsp:spPr>
        <a:xfrm>
          <a:off x="7610178" y="366196"/>
          <a:ext cx="886098" cy="686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IN" sz="2000" kern="1200" dirty="0">
            <a:latin typeface="Arial" panose="020B0604020202020204" pitchFamily="34" charset="0"/>
            <a:cs typeface="Arial" panose="020B0604020202020204" pitchFamily="34" charset="0"/>
          </a:endParaRPr>
        </a:p>
      </dsp:txBody>
      <dsp:txXfrm>
        <a:off x="7610178" y="503485"/>
        <a:ext cx="680165" cy="411867"/>
      </dsp:txXfrm>
    </dsp:sp>
    <dsp:sp modelId="{20207649-F08D-4D14-8B04-86FC8E441288}">
      <dsp:nvSpPr>
        <dsp:cNvPr id="0" name=""/>
        <dsp:cNvSpPr/>
      </dsp:nvSpPr>
      <dsp:spPr>
        <a:xfrm>
          <a:off x="8864091" y="157993"/>
          <a:ext cx="2757130" cy="2764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Review of records and samples</a:t>
          </a:r>
          <a:endParaRPr lang="en-IN" sz="2000" kern="1200" dirty="0">
            <a:latin typeface="Arial" panose="020B0604020202020204" pitchFamily="34" charset="0"/>
            <a:cs typeface="Arial" panose="020B0604020202020204" pitchFamily="34" charset="0"/>
          </a:endParaRPr>
        </a:p>
      </dsp:txBody>
      <dsp:txXfrm>
        <a:off x="8864091" y="157993"/>
        <a:ext cx="2757130" cy="1102852"/>
      </dsp:txXfrm>
    </dsp:sp>
    <dsp:sp modelId="{ECA5EF18-4ED1-4A41-ADB6-C0351A4806D9}">
      <dsp:nvSpPr>
        <dsp:cNvPr id="0" name=""/>
        <dsp:cNvSpPr/>
      </dsp:nvSpPr>
      <dsp:spPr>
        <a:xfrm>
          <a:off x="9428805" y="1754325"/>
          <a:ext cx="2757130" cy="26994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The extent of review would depend on the general controls of the PU</a:t>
          </a:r>
          <a:endParaRPr lang="en-IN" sz="2000" kern="1200" dirty="0">
            <a:latin typeface="Arial" panose="020B0604020202020204" pitchFamily="34" charset="0"/>
            <a:cs typeface="Arial" panose="020B0604020202020204" pitchFamily="34" charset="0"/>
          </a:endParaRPr>
        </a:p>
      </dsp:txBody>
      <dsp:txXfrm>
        <a:off x="9507869" y="1833389"/>
        <a:ext cx="2599002" cy="25413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1E914-E03A-4DC3-B80E-B205FCEDAA45}">
      <dsp:nvSpPr>
        <dsp:cNvPr id="0" name=""/>
        <dsp:cNvSpPr/>
      </dsp:nvSpPr>
      <dsp:spPr>
        <a:xfrm>
          <a:off x="6063" y="7495"/>
          <a:ext cx="2757130" cy="2160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Preliminary Report</a:t>
          </a:r>
          <a:endParaRPr lang="en-IN" sz="2000" kern="1200" dirty="0">
            <a:latin typeface="Arial" panose="020B0604020202020204" pitchFamily="34" charset="0"/>
            <a:cs typeface="Arial" panose="020B0604020202020204" pitchFamily="34" charset="0"/>
          </a:endParaRPr>
        </a:p>
      </dsp:txBody>
      <dsp:txXfrm>
        <a:off x="6063" y="7495"/>
        <a:ext cx="2757130" cy="1102852"/>
      </dsp:txXfrm>
    </dsp:sp>
    <dsp:sp modelId="{71288686-412F-4B18-97C2-3C032CDE67FC}">
      <dsp:nvSpPr>
        <dsp:cNvPr id="0" name=""/>
        <dsp:cNvSpPr/>
      </dsp:nvSpPr>
      <dsp:spPr>
        <a:xfrm>
          <a:off x="570777" y="1110347"/>
          <a:ext cx="2757130" cy="288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Issued to PU in case of any non- compliance/deficiencies</a:t>
          </a:r>
          <a:endParaRPr lang="en-IN" sz="2000" kern="1200" dirty="0">
            <a:latin typeface="Arial" panose="020B0604020202020204" pitchFamily="34" charset="0"/>
            <a:cs typeface="Arial" panose="020B0604020202020204" pitchFamily="34" charset="0"/>
          </a:endParaRPr>
        </a:p>
      </dsp:txBody>
      <dsp:txXfrm>
        <a:off x="651531" y="1191101"/>
        <a:ext cx="2595622" cy="2718492"/>
      </dsp:txXfrm>
    </dsp:sp>
    <dsp:sp modelId="{8580C181-6F9C-4C52-9F81-8DC202B8D5D3}">
      <dsp:nvSpPr>
        <dsp:cNvPr id="0" name=""/>
        <dsp:cNvSpPr/>
      </dsp:nvSpPr>
      <dsp:spPr>
        <a:xfrm>
          <a:off x="3181164" y="215698"/>
          <a:ext cx="886098" cy="686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IN" sz="2000" kern="1200" dirty="0">
            <a:latin typeface="Arial" panose="020B0604020202020204" pitchFamily="34" charset="0"/>
            <a:cs typeface="Arial" panose="020B0604020202020204" pitchFamily="34" charset="0"/>
          </a:endParaRPr>
        </a:p>
      </dsp:txBody>
      <dsp:txXfrm>
        <a:off x="3181164" y="352987"/>
        <a:ext cx="680165" cy="411867"/>
      </dsp:txXfrm>
    </dsp:sp>
    <dsp:sp modelId="{0E8112FC-1BA9-4C17-91B8-5CC550FE955C}">
      <dsp:nvSpPr>
        <dsp:cNvPr id="0" name=""/>
        <dsp:cNvSpPr/>
      </dsp:nvSpPr>
      <dsp:spPr>
        <a:xfrm>
          <a:off x="4435077" y="7495"/>
          <a:ext cx="2757130" cy="2160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Representations from PU</a:t>
          </a:r>
          <a:endParaRPr lang="en-IN" sz="2000" kern="1200" dirty="0">
            <a:latin typeface="Arial" panose="020B0604020202020204" pitchFamily="34" charset="0"/>
            <a:cs typeface="Arial" panose="020B0604020202020204" pitchFamily="34" charset="0"/>
          </a:endParaRPr>
        </a:p>
      </dsp:txBody>
      <dsp:txXfrm>
        <a:off x="4435077" y="7495"/>
        <a:ext cx="2757130" cy="1102852"/>
      </dsp:txXfrm>
    </dsp:sp>
    <dsp:sp modelId="{BD141ECC-B1D4-4418-B02F-C536F0019D21}">
      <dsp:nvSpPr>
        <dsp:cNvPr id="0" name=""/>
        <dsp:cNvSpPr/>
      </dsp:nvSpPr>
      <dsp:spPr>
        <a:xfrm>
          <a:off x="4999791" y="1110347"/>
          <a:ext cx="2757130" cy="288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A reply is received from the PU for the preliminary report issued</a:t>
          </a:r>
          <a:endParaRPr lang="en-IN" sz="2000" kern="1200" dirty="0">
            <a:latin typeface="Arial" panose="020B0604020202020204" pitchFamily="34" charset="0"/>
            <a:cs typeface="Arial" panose="020B0604020202020204" pitchFamily="34" charset="0"/>
          </a:endParaRPr>
        </a:p>
      </dsp:txBody>
      <dsp:txXfrm>
        <a:off x="5080545" y="1191101"/>
        <a:ext cx="2595622" cy="2718492"/>
      </dsp:txXfrm>
    </dsp:sp>
    <dsp:sp modelId="{989C56AD-9FFA-439F-96A7-3982E8752184}">
      <dsp:nvSpPr>
        <dsp:cNvPr id="0" name=""/>
        <dsp:cNvSpPr/>
      </dsp:nvSpPr>
      <dsp:spPr>
        <a:xfrm>
          <a:off x="7610178" y="215698"/>
          <a:ext cx="886098" cy="686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IN" sz="2000" kern="1200" dirty="0">
            <a:latin typeface="Arial" panose="020B0604020202020204" pitchFamily="34" charset="0"/>
            <a:cs typeface="Arial" panose="020B0604020202020204" pitchFamily="34" charset="0"/>
          </a:endParaRPr>
        </a:p>
      </dsp:txBody>
      <dsp:txXfrm>
        <a:off x="7610178" y="352987"/>
        <a:ext cx="680165" cy="411867"/>
      </dsp:txXfrm>
    </dsp:sp>
    <dsp:sp modelId="{20207649-F08D-4D14-8B04-86FC8E441288}">
      <dsp:nvSpPr>
        <dsp:cNvPr id="0" name=""/>
        <dsp:cNvSpPr/>
      </dsp:nvSpPr>
      <dsp:spPr>
        <a:xfrm>
          <a:off x="8864091" y="7495"/>
          <a:ext cx="2757130" cy="2160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Final Report</a:t>
          </a:r>
          <a:endParaRPr lang="en-IN" sz="2000" kern="1200" dirty="0">
            <a:latin typeface="Arial" panose="020B0604020202020204" pitchFamily="34" charset="0"/>
            <a:cs typeface="Arial" panose="020B0604020202020204" pitchFamily="34" charset="0"/>
          </a:endParaRPr>
        </a:p>
      </dsp:txBody>
      <dsp:txXfrm>
        <a:off x="8864091" y="7495"/>
        <a:ext cx="2757130" cy="1102852"/>
      </dsp:txXfrm>
    </dsp:sp>
    <dsp:sp modelId="{ECA5EF18-4ED1-4A41-ADB6-C0351A4806D9}">
      <dsp:nvSpPr>
        <dsp:cNvPr id="0" name=""/>
        <dsp:cNvSpPr/>
      </dsp:nvSpPr>
      <dsp:spPr>
        <a:xfrm>
          <a:off x="9428805" y="1110347"/>
          <a:ext cx="2757130" cy="288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Final report is issued to PRB, after considering the representations from PU</a:t>
          </a:r>
          <a:endParaRPr lang="en-IN" sz="2000" kern="1200" dirty="0">
            <a:latin typeface="Arial" panose="020B0604020202020204" pitchFamily="34" charset="0"/>
            <a:cs typeface="Arial" panose="020B0604020202020204" pitchFamily="34" charset="0"/>
          </a:endParaRPr>
        </a:p>
      </dsp:txBody>
      <dsp:txXfrm>
        <a:off x="9509559" y="1191101"/>
        <a:ext cx="2595622" cy="27184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329FE-33EB-4AE1-9234-12E782006FA6}">
      <dsp:nvSpPr>
        <dsp:cNvPr id="0" name=""/>
        <dsp:cNvSpPr/>
      </dsp:nvSpPr>
      <dsp:spPr>
        <a:xfrm>
          <a:off x="0" y="1768"/>
          <a:ext cx="7230359" cy="0"/>
        </a:xfrm>
        <a:prstGeom prst="line">
          <a:avLst/>
        </a:prstGeom>
        <a:solidFill>
          <a:srgbClr val="F5A700">
            <a:hueOff val="0"/>
            <a:satOff val="0"/>
            <a:lumOff val="0"/>
            <a:alphaOff val="0"/>
          </a:srgbClr>
        </a:solidFill>
        <a:ln w="12700" cap="flat" cmpd="sng" algn="ctr">
          <a:solidFill>
            <a:srgbClr val="F5A7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89908C-9EE6-449F-97E0-C21AD0611524}">
      <dsp:nvSpPr>
        <dsp:cNvPr id="0" name=""/>
        <dsp:cNvSpPr/>
      </dsp:nvSpPr>
      <dsp:spPr>
        <a:xfrm>
          <a:off x="0" y="1768"/>
          <a:ext cx="7230359" cy="60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US" sz="1600" b="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Review procedures basically comprise of the compliance and substantive procedures based on the information and explanation obtained during Review. </a:t>
          </a:r>
        </a:p>
      </dsp:txBody>
      <dsp:txXfrm>
        <a:off x="0" y="1768"/>
        <a:ext cx="7230359" cy="602978"/>
      </dsp:txXfrm>
    </dsp:sp>
    <dsp:sp modelId="{39C0E791-7F90-4330-A0AA-70D91C97CCDE}">
      <dsp:nvSpPr>
        <dsp:cNvPr id="0" name=""/>
        <dsp:cNvSpPr/>
      </dsp:nvSpPr>
      <dsp:spPr>
        <a:xfrm>
          <a:off x="0" y="604746"/>
          <a:ext cx="7230359" cy="0"/>
        </a:xfrm>
        <a:prstGeom prst="line">
          <a:avLst/>
        </a:prstGeom>
        <a:solidFill>
          <a:srgbClr val="F5A700">
            <a:hueOff val="0"/>
            <a:satOff val="0"/>
            <a:lumOff val="0"/>
            <a:alphaOff val="0"/>
          </a:srgbClr>
        </a:solidFill>
        <a:ln w="12700" cap="flat" cmpd="sng" algn="ctr">
          <a:solidFill>
            <a:srgbClr val="F5A7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EAE5E-37B4-4027-895C-2A18431EF605}">
      <dsp:nvSpPr>
        <dsp:cNvPr id="0" name=""/>
        <dsp:cNvSpPr/>
      </dsp:nvSpPr>
      <dsp:spPr>
        <a:xfrm>
          <a:off x="0" y="604746"/>
          <a:ext cx="7230359" cy="60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US" sz="1600" b="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On site and Off-site procedures to be followed </a:t>
          </a:r>
        </a:p>
      </dsp:txBody>
      <dsp:txXfrm>
        <a:off x="0" y="604746"/>
        <a:ext cx="7230359" cy="602978"/>
      </dsp:txXfrm>
    </dsp:sp>
    <dsp:sp modelId="{78A88801-7F5E-4189-9F6A-356A06C56B89}">
      <dsp:nvSpPr>
        <dsp:cNvPr id="0" name=""/>
        <dsp:cNvSpPr/>
      </dsp:nvSpPr>
      <dsp:spPr>
        <a:xfrm>
          <a:off x="0" y="1207724"/>
          <a:ext cx="7230359" cy="0"/>
        </a:xfrm>
        <a:prstGeom prst="line">
          <a:avLst/>
        </a:prstGeom>
        <a:solidFill>
          <a:srgbClr val="F5A700">
            <a:hueOff val="0"/>
            <a:satOff val="0"/>
            <a:lumOff val="0"/>
            <a:alphaOff val="0"/>
          </a:srgbClr>
        </a:solidFill>
        <a:ln w="12700" cap="flat" cmpd="sng" algn="ctr">
          <a:solidFill>
            <a:srgbClr val="F5A7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1AAF13-C9E4-484C-8CDB-1E2739C202DC}">
      <dsp:nvSpPr>
        <dsp:cNvPr id="0" name=""/>
        <dsp:cNvSpPr/>
      </dsp:nvSpPr>
      <dsp:spPr>
        <a:xfrm>
          <a:off x="0" y="1207724"/>
          <a:ext cx="7230359" cy="60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US" sz="1600" b="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Comparison of audit procedures with the actual workflow</a:t>
          </a:r>
        </a:p>
      </dsp:txBody>
      <dsp:txXfrm>
        <a:off x="0" y="1207724"/>
        <a:ext cx="7230359" cy="602978"/>
      </dsp:txXfrm>
    </dsp:sp>
    <dsp:sp modelId="{AACE5292-828A-4761-B8F8-F4A104F044E2}">
      <dsp:nvSpPr>
        <dsp:cNvPr id="0" name=""/>
        <dsp:cNvSpPr/>
      </dsp:nvSpPr>
      <dsp:spPr>
        <a:xfrm>
          <a:off x="0" y="1810703"/>
          <a:ext cx="7230359" cy="0"/>
        </a:xfrm>
        <a:prstGeom prst="line">
          <a:avLst/>
        </a:prstGeom>
        <a:solidFill>
          <a:srgbClr val="F5A700">
            <a:hueOff val="0"/>
            <a:satOff val="0"/>
            <a:lumOff val="0"/>
            <a:alphaOff val="0"/>
          </a:srgbClr>
        </a:solidFill>
        <a:ln w="12700" cap="flat" cmpd="sng" algn="ctr">
          <a:solidFill>
            <a:srgbClr val="F5A7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F1EBF7-540D-4599-86C7-93DA03F44214}">
      <dsp:nvSpPr>
        <dsp:cNvPr id="0" name=""/>
        <dsp:cNvSpPr/>
      </dsp:nvSpPr>
      <dsp:spPr>
        <a:xfrm>
          <a:off x="0" y="1810703"/>
          <a:ext cx="7230359" cy="60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US" sz="1600" b="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Peer review Procedure and Compliance review procedure are used to obtain sufficient and appropriate audit evidences</a:t>
          </a:r>
        </a:p>
      </dsp:txBody>
      <dsp:txXfrm>
        <a:off x="0" y="1810703"/>
        <a:ext cx="7230359" cy="602978"/>
      </dsp:txXfrm>
    </dsp:sp>
    <dsp:sp modelId="{7C1A3FDC-CB27-4232-87B4-74318F360EC6}">
      <dsp:nvSpPr>
        <dsp:cNvPr id="0" name=""/>
        <dsp:cNvSpPr/>
      </dsp:nvSpPr>
      <dsp:spPr>
        <a:xfrm>
          <a:off x="0" y="2413681"/>
          <a:ext cx="7230359" cy="0"/>
        </a:xfrm>
        <a:prstGeom prst="line">
          <a:avLst/>
        </a:prstGeom>
        <a:solidFill>
          <a:srgbClr val="F5A700">
            <a:hueOff val="0"/>
            <a:satOff val="0"/>
            <a:lumOff val="0"/>
            <a:alphaOff val="0"/>
          </a:srgbClr>
        </a:solidFill>
        <a:ln w="12700" cap="flat" cmpd="sng" algn="ctr">
          <a:solidFill>
            <a:srgbClr val="F5A7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9F50BB-0788-4760-96C8-CD1294B0FC97}">
      <dsp:nvSpPr>
        <dsp:cNvPr id="0" name=""/>
        <dsp:cNvSpPr/>
      </dsp:nvSpPr>
      <dsp:spPr>
        <a:xfrm>
          <a:off x="0" y="2413681"/>
          <a:ext cx="7230359" cy="60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US" sz="1600" b="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Criteria for sample selections are deliberated to assess the sample size based on the risk factor of the assurance functions.</a:t>
          </a:r>
        </a:p>
      </dsp:txBody>
      <dsp:txXfrm>
        <a:off x="0" y="2413681"/>
        <a:ext cx="7230359" cy="602978"/>
      </dsp:txXfrm>
    </dsp:sp>
    <dsp:sp modelId="{92B666BC-3EDA-42F2-ADF9-AD6E32F1A4F3}">
      <dsp:nvSpPr>
        <dsp:cNvPr id="0" name=""/>
        <dsp:cNvSpPr/>
      </dsp:nvSpPr>
      <dsp:spPr>
        <a:xfrm>
          <a:off x="0" y="3016659"/>
          <a:ext cx="7230359" cy="0"/>
        </a:xfrm>
        <a:prstGeom prst="line">
          <a:avLst/>
        </a:prstGeom>
        <a:solidFill>
          <a:srgbClr val="F5A700">
            <a:hueOff val="0"/>
            <a:satOff val="0"/>
            <a:lumOff val="0"/>
            <a:alphaOff val="0"/>
          </a:srgbClr>
        </a:solidFill>
        <a:ln w="12700" cap="flat" cmpd="sng" algn="ctr">
          <a:solidFill>
            <a:srgbClr val="F5A7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DA4E04-2815-48DA-AB0E-6A35DAF218BA}">
      <dsp:nvSpPr>
        <dsp:cNvPr id="0" name=""/>
        <dsp:cNvSpPr/>
      </dsp:nvSpPr>
      <dsp:spPr>
        <a:xfrm>
          <a:off x="0" y="3016659"/>
          <a:ext cx="7230359" cy="60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US" sz="1600" b="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A checklist to illustrate the contents of the audit programme of a reviewee Practice Unit is provided in the manual</a:t>
          </a:r>
        </a:p>
      </dsp:txBody>
      <dsp:txXfrm>
        <a:off x="0" y="3016659"/>
        <a:ext cx="7230359" cy="60297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IN"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05A9EFF-98C0-4D7B-A6E6-E17CD9AC43C3}" type="datetimeFigureOut">
              <a:rPr lang="en-IN" smtClean="0"/>
              <a:t>21-04-2025</a:t>
            </a:fld>
            <a:endParaRPr lang="en-IN"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IN"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IN"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D1AAC6D-08DE-4871-89CC-21C7A788B658}" type="slidenum">
              <a:rPr lang="en-IN" smtClean="0"/>
              <a:t>‹#›</a:t>
            </a:fld>
            <a:endParaRPr lang="en-IN" dirty="0"/>
          </a:p>
        </p:txBody>
      </p:sp>
    </p:spTree>
    <p:extLst>
      <p:ext uri="{BB962C8B-B14F-4D97-AF65-F5344CB8AC3E}">
        <p14:creationId xmlns:p14="http://schemas.microsoft.com/office/powerpoint/2010/main" val="530386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2313"/>
            <a:ext cx="6399212"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05635-4EFD-4447-A451-86C57984FA89}" type="slidenum">
              <a:rPr kumimoji="0" lang="en-US"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60938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rPr>
              <a:pPr defTabSz="966612">
                <a:defRPr/>
              </a:pPr>
              <a:t>11</a:t>
            </a:fld>
            <a:endParaRPr lang="en-US" sz="1900" kern="0" dirty="0">
              <a:solidFill>
                <a:prstClr val="black"/>
              </a:solidFill>
            </a:endParaRPr>
          </a:p>
        </p:txBody>
      </p:sp>
    </p:spTree>
    <p:extLst>
      <p:ext uri="{BB962C8B-B14F-4D97-AF65-F5344CB8AC3E}">
        <p14:creationId xmlns:p14="http://schemas.microsoft.com/office/powerpoint/2010/main" val="4190581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latin typeface="Calibri" panose="020F0502020204030204"/>
              </a:rPr>
              <a:pPr defTabSz="966612">
                <a:defRPr/>
              </a:pPr>
              <a:t>12</a:t>
            </a:fld>
            <a:endParaRPr lang="en-US" sz="1900" kern="0" dirty="0">
              <a:solidFill>
                <a:prstClr val="black"/>
              </a:solidFill>
              <a:latin typeface="Calibri" panose="020F0502020204030204"/>
            </a:endParaRPr>
          </a:p>
        </p:txBody>
      </p:sp>
    </p:spTree>
    <p:extLst>
      <p:ext uri="{BB962C8B-B14F-4D97-AF65-F5344CB8AC3E}">
        <p14:creationId xmlns:p14="http://schemas.microsoft.com/office/powerpoint/2010/main" val="1255870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rPr>
              <a:pPr defTabSz="966612">
                <a:defRPr/>
              </a:pPr>
              <a:t>13</a:t>
            </a:fld>
            <a:endParaRPr lang="en-US" sz="1900" kern="0" dirty="0">
              <a:solidFill>
                <a:prstClr val="black"/>
              </a:solidFill>
            </a:endParaRPr>
          </a:p>
        </p:txBody>
      </p:sp>
    </p:spTree>
    <p:extLst>
      <p:ext uri="{BB962C8B-B14F-4D97-AF65-F5344CB8AC3E}">
        <p14:creationId xmlns:p14="http://schemas.microsoft.com/office/powerpoint/2010/main" val="1843449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2313"/>
            <a:ext cx="6399212"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05635-4EFD-4447-A451-86C57984FA89}"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1592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2313"/>
            <a:ext cx="6399212"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05635-4EFD-4447-A451-86C57984FA89}"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901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A7CB0-1546-FAD0-A54E-682D72E955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EE9333-D5E4-35CC-8E89-3B6D1F08F37F}"/>
              </a:ext>
            </a:extLst>
          </p:cNvPr>
          <p:cNvSpPr>
            <a:spLocks noGrp="1" noRot="1" noChangeAspect="1"/>
          </p:cNvSpPr>
          <p:nvPr>
            <p:ph type="sldImg"/>
          </p:nvPr>
        </p:nvSpPr>
        <p:spPr>
          <a:xfrm>
            <a:off x="458788" y="722313"/>
            <a:ext cx="6399212" cy="3600450"/>
          </a:xfrm>
        </p:spPr>
      </p:sp>
      <p:sp>
        <p:nvSpPr>
          <p:cNvPr id="3" name="Notes Placeholder 2">
            <a:extLst>
              <a:ext uri="{FF2B5EF4-FFF2-40B4-BE49-F238E27FC236}">
                <a16:creationId xmlns:a16="http://schemas.microsoft.com/office/drawing/2014/main" id="{976F02E7-2D39-91BB-0210-83AB1AE973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533A22-B073-4E68-534F-5D181047A2A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05635-4EFD-4447-A451-86C57984FA89}"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146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42876-EAB9-7659-6783-09A4164E91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0E4CD-7FA4-91F6-8008-0E88A8E28F00}"/>
              </a:ext>
            </a:extLst>
          </p:cNvPr>
          <p:cNvSpPr>
            <a:spLocks noGrp="1" noRot="1" noChangeAspect="1"/>
          </p:cNvSpPr>
          <p:nvPr>
            <p:ph type="sldImg"/>
          </p:nvPr>
        </p:nvSpPr>
        <p:spPr>
          <a:xfrm>
            <a:off x="458788" y="722313"/>
            <a:ext cx="6399212" cy="3600450"/>
          </a:xfrm>
        </p:spPr>
      </p:sp>
      <p:sp>
        <p:nvSpPr>
          <p:cNvPr id="3" name="Notes Placeholder 2">
            <a:extLst>
              <a:ext uri="{FF2B5EF4-FFF2-40B4-BE49-F238E27FC236}">
                <a16:creationId xmlns:a16="http://schemas.microsoft.com/office/drawing/2014/main" id="{A51B5125-70EF-0A72-9A2E-27011BBABD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ED44CD-58B8-57BC-3B19-2F1721B5D6F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05635-4EFD-4447-A451-86C57984FA89}"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173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25671-2545-44CC-C77E-21B7581658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1A1432-4321-AF97-1FFE-70E2A6AC88A8}"/>
              </a:ext>
            </a:extLst>
          </p:cNvPr>
          <p:cNvSpPr>
            <a:spLocks noGrp="1" noRot="1" noChangeAspect="1"/>
          </p:cNvSpPr>
          <p:nvPr>
            <p:ph type="sldImg"/>
          </p:nvPr>
        </p:nvSpPr>
        <p:spPr>
          <a:xfrm>
            <a:off x="458788" y="722313"/>
            <a:ext cx="6399212" cy="3600450"/>
          </a:xfrm>
        </p:spPr>
      </p:sp>
      <p:sp>
        <p:nvSpPr>
          <p:cNvPr id="3" name="Notes Placeholder 2">
            <a:extLst>
              <a:ext uri="{FF2B5EF4-FFF2-40B4-BE49-F238E27FC236}">
                <a16:creationId xmlns:a16="http://schemas.microsoft.com/office/drawing/2014/main" id="{88F8F6E8-16C0-A46F-7995-3EFE150EC3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A36D4A-E825-7D74-D5E3-03BDC7E5AF9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05635-4EFD-4447-A451-86C57984FA89}"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742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B1646-FCF8-58D0-E277-17FAAD9A1C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52CA02-DF25-DE1F-C496-CF80312577BC}"/>
              </a:ext>
            </a:extLst>
          </p:cNvPr>
          <p:cNvSpPr>
            <a:spLocks noGrp="1" noRot="1" noChangeAspect="1"/>
          </p:cNvSpPr>
          <p:nvPr>
            <p:ph type="sldImg"/>
          </p:nvPr>
        </p:nvSpPr>
        <p:spPr>
          <a:xfrm>
            <a:off x="458788" y="722313"/>
            <a:ext cx="6399212" cy="3600450"/>
          </a:xfrm>
        </p:spPr>
      </p:sp>
      <p:sp>
        <p:nvSpPr>
          <p:cNvPr id="3" name="Notes Placeholder 2">
            <a:extLst>
              <a:ext uri="{FF2B5EF4-FFF2-40B4-BE49-F238E27FC236}">
                <a16:creationId xmlns:a16="http://schemas.microsoft.com/office/drawing/2014/main" id="{F23EB0E5-8FB9-E3E0-2D98-8BFD2E77F9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DE53AA-B997-32AB-FC12-7E53E2AB250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05635-4EFD-4447-A451-86C57984FA89}"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494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040FD-FC20-2679-8853-591114461E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310076-4703-479F-573B-431F292B5245}"/>
              </a:ext>
            </a:extLst>
          </p:cNvPr>
          <p:cNvSpPr>
            <a:spLocks noGrp="1" noRot="1" noChangeAspect="1"/>
          </p:cNvSpPr>
          <p:nvPr>
            <p:ph type="sldImg"/>
          </p:nvPr>
        </p:nvSpPr>
        <p:spPr>
          <a:xfrm>
            <a:off x="458788" y="722313"/>
            <a:ext cx="6399212" cy="3600450"/>
          </a:xfrm>
        </p:spPr>
      </p:sp>
      <p:sp>
        <p:nvSpPr>
          <p:cNvPr id="3" name="Notes Placeholder 2">
            <a:extLst>
              <a:ext uri="{FF2B5EF4-FFF2-40B4-BE49-F238E27FC236}">
                <a16:creationId xmlns:a16="http://schemas.microsoft.com/office/drawing/2014/main" id="{4352A075-B754-9757-D7EF-DC07DE4510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5777B1-2763-D6E7-ABA9-CB2A7A0DBF4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05635-4EFD-4447-A451-86C57984FA89}"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970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2313"/>
            <a:ext cx="6399212"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05635-4EFD-4447-A451-86C57984FA89}" type="slidenum">
              <a:rPr kumimoji="0" lang="en-US"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95756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68517-9DEB-D4D7-9D0F-1C22A706CC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C8C78-B3F9-CB69-2A5C-5A9962541B7E}"/>
              </a:ext>
            </a:extLst>
          </p:cNvPr>
          <p:cNvSpPr>
            <a:spLocks noGrp="1" noRot="1" noChangeAspect="1"/>
          </p:cNvSpPr>
          <p:nvPr>
            <p:ph type="sldImg"/>
          </p:nvPr>
        </p:nvSpPr>
        <p:spPr>
          <a:xfrm>
            <a:off x="458788" y="722313"/>
            <a:ext cx="6399212" cy="3600450"/>
          </a:xfrm>
        </p:spPr>
      </p:sp>
      <p:sp>
        <p:nvSpPr>
          <p:cNvPr id="3" name="Notes Placeholder 2">
            <a:extLst>
              <a:ext uri="{FF2B5EF4-FFF2-40B4-BE49-F238E27FC236}">
                <a16:creationId xmlns:a16="http://schemas.microsoft.com/office/drawing/2014/main" id="{FF7484B9-14C2-7274-03B0-10E473C3C9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D87995-26F3-C1D4-428F-E29FB5763EF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05635-4EFD-4447-A451-86C57984FA89}"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395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DA8F6-DCE8-4B08-FF35-ACF8F31C6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6F47A5-5C76-502F-D94F-23BE1227C089}"/>
              </a:ext>
            </a:extLst>
          </p:cNvPr>
          <p:cNvSpPr>
            <a:spLocks noGrp="1" noRot="1" noChangeAspect="1"/>
          </p:cNvSpPr>
          <p:nvPr>
            <p:ph type="sldImg"/>
          </p:nvPr>
        </p:nvSpPr>
        <p:spPr>
          <a:xfrm>
            <a:off x="458788" y="722313"/>
            <a:ext cx="6399212" cy="3600450"/>
          </a:xfrm>
        </p:spPr>
      </p:sp>
      <p:sp>
        <p:nvSpPr>
          <p:cNvPr id="3" name="Notes Placeholder 2">
            <a:extLst>
              <a:ext uri="{FF2B5EF4-FFF2-40B4-BE49-F238E27FC236}">
                <a16:creationId xmlns:a16="http://schemas.microsoft.com/office/drawing/2014/main" id="{2FC93B0C-5764-8204-9628-C12A896843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0FD1F8-1D71-6EF5-9869-56C88168A6E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05635-4EFD-4447-A451-86C57984FA89}"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8741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2A591-9779-0540-D89D-85F16D692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2BAFFA-9951-599E-3ABF-81A29F049ECF}"/>
              </a:ext>
            </a:extLst>
          </p:cNvPr>
          <p:cNvSpPr>
            <a:spLocks noGrp="1" noRot="1" noChangeAspect="1"/>
          </p:cNvSpPr>
          <p:nvPr>
            <p:ph type="sldImg"/>
          </p:nvPr>
        </p:nvSpPr>
        <p:spPr>
          <a:xfrm>
            <a:off x="458788" y="722313"/>
            <a:ext cx="6399212" cy="3600450"/>
          </a:xfrm>
        </p:spPr>
      </p:sp>
      <p:sp>
        <p:nvSpPr>
          <p:cNvPr id="3" name="Notes Placeholder 2">
            <a:extLst>
              <a:ext uri="{FF2B5EF4-FFF2-40B4-BE49-F238E27FC236}">
                <a16:creationId xmlns:a16="http://schemas.microsoft.com/office/drawing/2014/main" id="{FA2EB71E-56EA-2D43-519E-F2577E1B23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65F05E-9A7B-7EF8-1B1A-3A41E2157F0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05635-4EFD-4447-A451-86C57984FA89}"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154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latin typeface="Arial" charset="0"/>
              </a:rPr>
              <a:pPr defTabSz="966612">
                <a:defRPr/>
              </a:pPr>
              <a:t>24</a:t>
            </a:fld>
            <a:endParaRPr lang="en-US" sz="1900" kern="0" dirty="0">
              <a:solidFill>
                <a:prstClr val="black"/>
              </a:solidFill>
              <a:latin typeface="Arial" charset="0"/>
            </a:endParaRPr>
          </a:p>
        </p:txBody>
      </p:sp>
    </p:spTree>
    <p:extLst>
      <p:ext uri="{BB962C8B-B14F-4D97-AF65-F5344CB8AC3E}">
        <p14:creationId xmlns:p14="http://schemas.microsoft.com/office/powerpoint/2010/main" val="2556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2313"/>
            <a:ext cx="6399212"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05635-4EFD-4447-A451-86C57984FA89}" type="slidenum">
              <a:rPr kumimoji="0" lang="en-US"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20285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2313"/>
            <a:ext cx="6399212"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05635-4EFD-4447-A451-86C57984FA89}" type="slidenum">
              <a:rPr kumimoji="0" lang="en-US"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49736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2313"/>
            <a:ext cx="6399212"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05635-4EFD-4447-A451-86C57984FA89}"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411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2313"/>
            <a:ext cx="6399212"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05635-4EFD-4447-A451-86C57984FA89}"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8696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rPr>
              <a:pPr defTabSz="966612">
                <a:defRPr/>
              </a:pPr>
              <a:t>8</a:t>
            </a:fld>
            <a:endParaRPr lang="en-US" sz="1900" kern="0" dirty="0">
              <a:solidFill>
                <a:prstClr val="black"/>
              </a:solidFill>
            </a:endParaRPr>
          </a:p>
        </p:txBody>
      </p:sp>
    </p:spTree>
    <p:extLst>
      <p:ext uri="{BB962C8B-B14F-4D97-AF65-F5344CB8AC3E}">
        <p14:creationId xmlns:p14="http://schemas.microsoft.com/office/powerpoint/2010/main" val="956036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rPr>
              <a:pPr defTabSz="966612">
                <a:defRPr/>
              </a:pPr>
              <a:t>9</a:t>
            </a:fld>
            <a:endParaRPr lang="en-US" sz="1900" kern="0" dirty="0">
              <a:solidFill>
                <a:prstClr val="black"/>
              </a:solidFill>
            </a:endParaRPr>
          </a:p>
        </p:txBody>
      </p:sp>
    </p:spTree>
    <p:extLst>
      <p:ext uri="{BB962C8B-B14F-4D97-AF65-F5344CB8AC3E}">
        <p14:creationId xmlns:p14="http://schemas.microsoft.com/office/powerpoint/2010/main" val="853292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rPr>
              <a:pPr defTabSz="966612">
                <a:defRPr/>
              </a:pPr>
              <a:t>10</a:t>
            </a:fld>
            <a:endParaRPr lang="en-US" sz="1900" kern="0" dirty="0">
              <a:solidFill>
                <a:prstClr val="black"/>
              </a:solidFill>
            </a:endParaRPr>
          </a:p>
        </p:txBody>
      </p:sp>
    </p:spTree>
    <p:extLst>
      <p:ext uri="{BB962C8B-B14F-4D97-AF65-F5344CB8AC3E}">
        <p14:creationId xmlns:p14="http://schemas.microsoft.com/office/powerpoint/2010/main" val="546754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5B78A-14A1-4090-9A1E-916CB901B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CDE3026-448A-423E-A9E0-DF269A9459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7240312-4959-4DC6-9A92-F16BEDDFF442}"/>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5" name="Footer Placeholder 4">
            <a:extLst>
              <a:ext uri="{FF2B5EF4-FFF2-40B4-BE49-F238E27FC236}">
                <a16:creationId xmlns:a16="http://schemas.microsoft.com/office/drawing/2014/main" id="{454BB55D-82AF-4CE8-9410-13F6700CAB68}"/>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76C6FCA1-FFF0-4DF5-B933-F6DE3798549D}"/>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1716501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07D5F-CD6D-4041-A4E8-82417EB435E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F248F4A-8598-4936-97F7-0D58C02A26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A34F9D4-99B2-4CCD-96D9-192D6F3BA994}"/>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5" name="Footer Placeholder 4">
            <a:extLst>
              <a:ext uri="{FF2B5EF4-FFF2-40B4-BE49-F238E27FC236}">
                <a16:creationId xmlns:a16="http://schemas.microsoft.com/office/drawing/2014/main" id="{0B747932-2ECC-42F9-BE7C-D72E842AA1DE}"/>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DF826ACB-F0BD-46CB-9065-1FB5B1DF8167}"/>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174312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72E6C8-E188-437E-ADC5-D3E9A0E85A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120E25B-657E-4C8F-ACD8-2F9C8D73CB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F8507C8-E0C1-4A9C-8E49-C3A599B85DE1}"/>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5" name="Footer Placeholder 4">
            <a:extLst>
              <a:ext uri="{FF2B5EF4-FFF2-40B4-BE49-F238E27FC236}">
                <a16:creationId xmlns:a16="http://schemas.microsoft.com/office/drawing/2014/main" id="{216A1435-E901-49B3-9A77-276A233007F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4799F40F-CC59-424A-8857-123198850E81}"/>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4119174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3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hidden">
          <a:xfrm>
            <a:off x="-14817" y="1836738"/>
            <a:ext cx="3024717" cy="2709862"/>
          </a:xfrm>
          <a:custGeom>
            <a:avLst/>
            <a:gdLst>
              <a:gd name="T0" fmla="*/ 2147483646 w 1429"/>
              <a:gd name="T1" fmla="*/ 2147483646 h 1707"/>
              <a:gd name="T2" fmla="*/ 2147483646 w 1429"/>
              <a:gd name="T3" fmla="*/ 2147483646 h 1707"/>
              <a:gd name="T4" fmla="*/ 2147483646 w 1429"/>
              <a:gd name="T5" fmla="*/ 0 h 1707"/>
              <a:gd name="T6" fmla="*/ 2147483646 w 1429"/>
              <a:gd name="T7" fmla="*/ 2147483646 h 1707"/>
              <a:gd name="T8" fmla="*/ 2147483646 w 1429"/>
              <a:gd name="T9" fmla="*/ 2147483646 h 1707"/>
              <a:gd name="T10" fmla="*/ 2147483646 w 1429"/>
              <a:gd name="T11" fmla="*/ 2147483646 h 1707"/>
              <a:gd name="T12" fmla="*/ 2147483646 w 1429"/>
              <a:gd name="T13" fmla="*/ 2147483646 h 1707"/>
              <a:gd name="T14" fmla="*/ 2147483646 w 1429"/>
              <a:gd name="T15" fmla="*/ 2147483646 h 1707"/>
              <a:gd name="T16" fmla="*/ 2147483646 w 1429"/>
              <a:gd name="T17" fmla="*/ 2147483646 h 1707"/>
              <a:gd name="T18" fmla="*/ 2147483646 w 1429"/>
              <a:gd name="T19" fmla="*/ 2147483646 h 1707"/>
              <a:gd name="T20" fmla="*/ 0 w 1429"/>
              <a:gd name="T21" fmla="*/ 2147483646 h 1707"/>
              <a:gd name="T22" fmla="*/ 0 w 1429"/>
              <a:gd name="T23" fmla="*/ 2147483646 h 1707"/>
              <a:gd name="T24" fmla="*/ 2147483646 w 1429"/>
              <a:gd name="T25" fmla="*/ 2147483646 h 1707"/>
              <a:gd name="T26" fmla="*/ 2147483646 w 1429"/>
              <a:gd name="T27" fmla="*/ 2147483646 h 1707"/>
              <a:gd name="T28" fmla="*/ 2147483646 w 1429"/>
              <a:gd name="T29" fmla="*/ 2147483646 h 1707"/>
              <a:gd name="T30" fmla="*/ 2147483646 w 1429"/>
              <a:gd name="T31" fmla="*/ 2147483646 h 1707"/>
              <a:gd name="T32" fmla="*/ 2147483646 w 1429"/>
              <a:gd name="T33" fmla="*/ 2147483646 h 1707"/>
              <a:gd name="T34" fmla="*/ 2147483646 w 1429"/>
              <a:gd name="T35" fmla="*/ 2147483646 h 1707"/>
              <a:gd name="T36" fmla="*/ 2147483646 w 1429"/>
              <a:gd name="T37" fmla="*/ 2147483646 h 1707"/>
              <a:gd name="T38" fmla="*/ 2147483646 w 1429"/>
              <a:gd name="T39" fmla="*/ 2147483646 h 1707"/>
              <a:gd name="T40" fmla="*/ 2147483646 w 1429"/>
              <a:gd name="T41" fmla="*/ 2147483646 h 1707"/>
              <a:gd name="T42" fmla="*/ 2147483646 w 1429"/>
              <a:gd name="T43" fmla="*/ 2147483646 h 1707"/>
              <a:gd name="T44" fmla="*/ 2147483646 w 1429"/>
              <a:gd name="T45" fmla="*/ 2147483646 h 1707"/>
              <a:gd name="T46" fmla="*/ 2147483646 w 1429"/>
              <a:gd name="T47" fmla="*/ 2147483646 h 1707"/>
              <a:gd name="T48" fmla="*/ 2147483646 w 1429"/>
              <a:gd name="T49" fmla="*/ 2147483646 h 1707"/>
              <a:gd name="T50" fmla="*/ 2147483646 w 1429"/>
              <a:gd name="T51" fmla="*/ 2147483646 h 1707"/>
              <a:gd name="T52" fmla="*/ 2147483646 w 1429"/>
              <a:gd name="T53" fmla="*/ 2147483646 h 1707"/>
              <a:gd name="T54" fmla="*/ 2147483646 w 1429"/>
              <a:gd name="T55" fmla="*/ 2147483646 h 1707"/>
              <a:gd name="T56" fmla="*/ 2147483646 w 1429"/>
              <a:gd name="T57" fmla="*/ 2147483646 h 1707"/>
              <a:gd name="T58" fmla="*/ 2147483646 w 1429"/>
              <a:gd name="T59" fmla="*/ 2147483646 h 1707"/>
              <a:gd name="T60" fmla="*/ 2147483646 w 1429"/>
              <a:gd name="T61" fmla="*/ 2147483646 h 1707"/>
              <a:gd name="T62" fmla="*/ 2147483646 w 1429"/>
              <a:gd name="T63" fmla="*/ 2147483646 h 1707"/>
              <a:gd name="T64" fmla="*/ 2147483646 w 1429"/>
              <a:gd name="T65" fmla="*/ 2147483646 h 1707"/>
              <a:gd name="T66" fmla="*/ 2147483646 w 1429"/>
              <a:gd name="T67" fmla="*/ 2147483646 h 1707"/>
              <a:gd name="T68" fmla="*/ 2147483646 w 1429"/>
              <a:gd name="T69" fmla="*/ 2147483646 h 1707"/>
              <a:gd name="T70" fmla="*/ 2147483646 w 1429"/>
              <a:gd name="T71" fmla="*/ 2147483646 h 1707"/>
              <a:gd name="T72" fmla="*/ 2147483646 w 1429"/>
              <a:gd name="T73" fmla="*/ 2147483646 h 1707"/>
              <a:gd name="T74" fmla="*/ 2147483646 w 1429"/>
              <a:gd name="T75" fmla="*/ 2147483646 h 1707"/>
              <a:gd name="T76" fmla="*/ 2147483646 w 1429"/>
              <a:gd name="T77" fmla="*/ 2147483646 h 1707"/>
              <a:gd name="T78" fmla="*/ 2147483646 w 1429"/>
              <a:gd name="T79" fmla="*/ 2147483646 h 1707"/>
              <a:gd name="T80" fmla="*/ 2147483646 w 1429"/>
              <a:gd name="T81" fmla="*/ 2147483646 h 17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IN" sz="3200" b="1" i="0" u="none" strike="noStrike" kern="1200" cap="none" spc="0" normalizeH="0" baseline="0" noProof="0" dirty="0">
              <a:ln>
                <a:noFill/>
              </a:ln>
              <a:solidFill>
                <a:srgbClr val="5F4001"/>
              </a:solidFill>
              <a:effectLst/>
              <a:uLnTx/>
              <a:uFillTx/>
              <a:latin typeface="Arial" panose="020B0604020202020204" pitchFamily="34" charset="0"/>
              <a:ea typeface="+mn-ea"/>
              <a:cs typeface="+mn-cs"/>
            </a:endParaRPr>
          </a:p>
        </p:txBody>
      </p:sp>
      <p:sp>
        <p:nvSpPr>
          <p:cNvPr id="5" name="Freeform 5"/>
          <p:cNvSpPr>
            <a:spLocks/>
          </p:cNvSpPr>
          <p:nvPr/>
        </p:nvSpPr>
        <p:spPr bwMode="hidden">
          <a:xfrm>
            <a:off x="143933" y="15875"/>
            <a:ext cx="1117600" cy="787400"/>
          </a:xfrm>
          <a:custGeom>
            <a:avLst/>
            <a:gdLst>
              <a:gd name="T0" fmla="*/ 2147483646 w 528"/>
              <a:gd name="T1" fmla="*/ 2147483646 h 496"/>
              <a:gd name="T2" fmla="*/ 2147483646 w 528"/>
              <a:gd name="T3" fmla="*/ 2147483646 h 496"/>
              <a:gd name="T4" fmla="*/ 2147483646 w 528"/>
              <a:gd name="T5" fmla="*/ 0 h 496"/>
              <a:gd name="T6" fmla="*/ 2147483646 w 528"/>
              <a:gd name="T7" fmla="*/ 0 h 496"/>
              <a:gd name="T8" fmla="*/ 2147483646 w 528"/>
              <a:gd name="T9" fmla="*/ 2147483646 h 496"/>
              <a:gd name="T10" fmla="*/ 2147483646 w 528"/>
              <a:gd name="T11" fmla="*/ 2147483646 h 496"/>
              <a:gd name="T12" fmla="*/ 2147483646 w 528"/>
              <a:gd name="T13" fmla="*/ 0 h 496"/>
              <a:gd name="T14" fmla="*/ 2147483646 w 528"/>
              <a:gd name="T15" fmla="*/ 2147483646 h 496"/>
              <a:gd name="T16" fmla="*/ 2147483646 w 528"/>
              <a:gd name="T17" fmla="*/ 2147483646 h 496"/>
              <a:gd name="T18" fmla="*/ 2147483646 w 528"/>
              <a:gd name="T19" fmla="*/ 2147483646 h 496"/>
              <a:gd name="T20" fmla="*/ 2147483646 w 528"/>
              <a:gd name="T21" fmla="*/ 2147483646 h 496"/>
              <a:gd name="T22" fmla="*/ 2147483646 w 528"/>
              <a:gd name="T23" fmla="*/ 2147483646 h 496"/>
              <a:gd name="T24" fmla="*/ 2147483646 w 528"/>
              <a:gd name="T25" fmla="*/ 2147483646 h 496"/>
              <a:gd name="T26" fmla="*/ 2147483646 w 528"/>
              <a:gd name="T27" fmla="*/ 2147483646 h 496"/>
              <a:gd name="T28" fmla="*/ 2147483646 w 528"/>
              <a:gd name="T29" fmla="*/ 2147483646 h 496"/>
              <a:gd name="T30" fmla="*/ 0 w 528"/>
              <a:gd name="T31" fmla="*/ 2147483646 h 496"/>
              <a:gd name="T32" fmla="*/ 2147483646 w 528"/>
              <a:gd name="T33" fmla="*/ 2147483646 h 496"/>
              <a:gd name="T34" fmla="*/ 2147483646 w 528"/>
              <a:gd name="T35" fmla="*/ 2147483646 h 496"/>
              <a:gd name="T36" fmla="*/ 2147483646 w 528"/>
              <a:gd name="T37" fmla="*/ 2147483646 h 496"/>
              <a:gd name="T38" fmla="*/ 2147483646 w 528"/>
              <a:gd name="T39" fmla="*/ 2147483646 h 496"/>
              <a:gd name="T40" fmla="*/ 2147483646 w 528"/>
              <a:gd name="T41" fmla="*/ 2147483646 h 496"/>
              <a:gd name="T42" fmla="*/ 2147483646 w 528"/>
              <a:gd name="T43" fmla="*/ 2147483646 h 496"/>
              <a:gd name="T44" fmla="*/ 2147483646 w 528"/>
              <a:gd name="T45" fmla="*/ 2147483646 h 496"/>
              <a:gd name="T46" fmla="*/ 2147483646 w 528"/>
              <a:gd name="T47" fmla="*/ 2147483646 h 496"/>
              <a:gd name="T48" fmla="*/ 2147483646 w 528"/>
              <a:gd name="T49" fmla="*/ 2147483646 h 496"/>
              <a:gd name="T50" fmla="*/ 2147483646 w 528"/>
              <a:gd name="T51" fmla="*/ 2147483646 h 496"/>
              <a:gd name="T52" fmla="*/ 2147483646 w 528"/>
              <a:gd name="T53" fmla="*/ 2147483646 h 496"/>
              <a:gd name="T54" fmla="*/ 2147483646 w 528"/>
              <a:gd name="T55" fmla="*/ 2147483646 h 496"/>
              <a:gd name="T56" fmla="*/ 2147483646 w 528"/>
              <a:gd name="T57" fmla="*/ 2147483646 h 496"/>
              <a:gd name="T58" fmla="*/ 2147483646 w 528"/>
              <a:gd name="T59" fmla="*/ 2147483646 h 496"/>
              <a:gd name="T60" fmla="*/ 2147483646 w 528"/>
              <a:gd name="T61" fmla="*/ 2147483646 h 496"/>
              <a:gd name="T62" fmla="*/ 2147483646 w 528"/>
              <a:gd name="T63" fmla="*/ 2147483646 h 496"/>
              <a:gd name="T64" fmla="*/ 2147483646 w 528"/>
              <a:gd name="T65" fmla="*/ 2147483646 h 496"/>
              <a:gd name="T66" fmla="*/ 2147483646 w 528"/>
              <a:gd name="T67" fmla="*/ 2147483646 h 496"/>
              <a:gd name="T68" fmla="*/ 2147483646 w 528"/>
              <a:gd name="T69" fmla="*/ 2147483646 h 496"/>
              <a:gd name="T70" fmla="*/ 2147483646 w 528"/>
              <a:gd name="T71" fmla="*/ 2147483646 h 496"/>
              <a:gd name="T72" fmla="*/ 2147483646 w 528"/>
              <a:gd name="T73" fmla="*/ 2147483646 h 496"/>
              <a:gd name="T74" fmla="*/ 2147483646 w 528"/>
              <a:gd name="T75" fmla="*/ 2147483646 h 496"/>
              <a:gd name="T76" fmla="*/ 2147483646 w 528"/>
              <a:gd name="T77" fmla="*/ 2147483646 h 496"/>
              <a:gd name="T78" fmla="*/ 2147483646 w 528"/>
              <a:gd name="T79" fmla="*/ 2147483646 h 496"/>
              <a:gd name="T80" fmla="*/ 2147483646 w 528"/>
              <a:gd name="T81" fmla="*/ 2147483646 h 496"/>
              <a:gd name="T82" fmla="*/ 2147483646 w 528"/>
              <a:gd name="T83" fmla="*/ 2147483646 h 496"/>
              <a:gd name="T84" fmla="*/ 2147483646 w 528"/>
              <a:gd name="T85" fmla="*/ 2147483646 h 496"/>
              <a:gd name="T86" fmla="*/ 2147483646 w 528"/>
              <a:gd name="T87" fmla="*/ 2147483646 h 496"/>
              <a:gd name="T88" fmla="*/ 2147483646 w 528"/>
              <a:gd name="T89" fmla="*/ 2147483646 h 496"/>
              <a:gd name="T90" fmla="*/ 2147483646 w 528"/>
              <a:gd name="T91" fmla="*/ 2147483646 h 496"/>
              <a:gd name="T92" fmla="*/ 2147483646 w 528"/>
              <a:gd name="T93" fmla="*/ 2147483646 h 496"/>
              <a:gd name="T94" fmla="*/ 2147483646 w 528"/>
              <a:gd name="T95" fmla="*/ 0 h 496"/>
              <a:gd name="T96" fmla="*/ 2147483646 w 528"/>
              <a:gd name="T97" fmla="*/ 2147483646 h 4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IN" sz="3200" b="1" i="0" u="none" strike="noStrike" kern="1200" cap="none" spc="0" normalizeH="0" baseline="0" noProof="0" dirty="0">
              <a:ln>
                <a:noFill/>
              </a:ln>
              <a:solidFill>
                <a:srgbClr val="5F4001"/>
              </a:solidFill>
              <a:effectLst/>
              <a:uLnTx/>
              <a:uFillTx/>
              <a:latin typeface="Arial" panose="020B0604020202020204" pitchFamily="34" charset="0"/>
              <a:ea typeface="+mn-ea"/>
              <a:cs typeface="+mn-cs"/>
            </a:endParaRPr>
          </a:p>
        </p:txBody>
      </p:sp>
      <p:sp>
        <p:nvSpPr>
          <p:cNvPr id="6" name="Freeform 6"/>
          <p:cNvSpPr>
            <a:spLocks/>
          </p:cNvSpPr>
          <p:nvPr/>
        </p:nvSpPr>
        <p:spPr bwMode="hidden">
          <a:xfrm>
            <a:off x="1589617" y="354014"/>
            <a:ext cx="3022600" cy="2270125"/>
          </a:xfrm>
          <a:custGeom>
            <a:avLst/>
            <a:gdLst>
              <a:gd name="T0" fmla="*/ 2147483646 w 2312"/>
              <a:gd name="T1" fmla="*/ 2147483646 h 2313"/>
              <a:gd name="T2" fmla="*/ 2147483646 w 2312"/>
              <a:gd name="T3" fmla="*/ 2147483646 h 2313"/>
              <a:gd name="T4" fmla="*/ 2147483646 w 2312"/>
              <a:gd name="T5" fmla="*/ 0 h 2313"/>
              <a:gd name="T6" fmla="*/ 2147483646 w 2312"/>
              <a:gd name="T7" fmla="*/ 2147483646 h 2313"/>
              <a:gd name="T8" fmla="*/ 2147483646 w 2312"/>
              <a:gd name="T9" fmla="*/ 2147483646 h 2313"/>
              <a:gd name="T10" fmla="*/ 2147483646 w 2312"/>
              <a:gd name="T11" fmla="*/ 2147483646 h 2313"/>
              <a:gd name="T12" fmla="*/ 2147483646 w 2312"/>
              <a:gd name="T13" fmla="*/ 2147483646 h 2313"/>
              <a:gd name="T14" fmla="*/ 2147483646 w 2312"/>
              <a:gd name="T15" fmla="*/ 2147483646 h 2313"/>
              <a:gd name="T16" fmla="*/ 2147483646 w 2312"/>
              <a:gd name="T17" fmla="*/ 2147483646 h 2313"/>
              <a:gd name="T18" fmla="*/ 2147483646 w 2312"/>
              <a:gd name="T19" fmla="*/ 2147483646 h 2313"/>
              <a:gd name="T20" fmla="*/ 2147483646 w 2312"/>
              <a:gd name="T21" fmla="*/ 2147483646 h 2313"/>
              <a:gd name="T22" fmla="*/ 2147483646 w 2312"/>
              <a:gd name="T23" fmla="*/ 2147483646 h 2313"/>
              <a:gd name="T24" fmla="*/ 2147483646 w 2312"/>
              <a:gd name="T25" fmla="*/ 2147483646 h 2313"/>
              <a:gd name="T26" fmla="*/ 2147483646 w 2312"/>
              <a:gd name="T27" fmla="*/ 2147483646 h 2313"/>
              <a:gd name="T28" fmla="*/ 2147483646 w 2312"/>
              <a:gd name="T29" fmla="*/ 2147483646 h 2313"/>
              <a:gd name="T30" fmla="*/ 0 w 2312"/>
              <a:gd name="T31" fmla="*/ 2147483646 h 2313"/>
              <a:gd name="T32" fmla="*/ 2147483646 w 2312"/>
              <a:gd name="T33" fmla="*/ 2147483646 h 2313"/>
              <a:gd name="T34" fmla="*/ 2147483646 w 2312"/>
              <a:gd name="T35" fmla="*/ 2147483646 h 2313"/>
              <a:gd name="T36" fmla="*/ 2147483646 w 2312"/>
              <a:gd name="T37" fmla="*/ 2147483646 h 2313"/>
              <a:gd name="T38" fmla="*/ 2147483646 w 2312"/>
              <a:gd name="T39" fmla="*/ 2147483646 h 2313"/>
              <a:gd name="T40" fmla="*/ 2147483646 w 2312"/>
              <a:gd name="T41" fmla="*/ 2147483646 h 2313"/>
              <a:gd name="T42" fmla="*/ 2147483646 w 2312"/>
              <a:gd name="T43" fmla="*/ 2147483646 h 2313"/>
              <a:gd name="T44" fmla="*/ 2147483646 w 2312"/>
              <a:gd name="T45" fmla="*/ 2147483646 h 2313"/>
              <a:gd name="T46" fmla="*/ 2147483646 w 2312"/>
              <a:gd name="T47" fmla="*/ 2147483646 h 2313"/>
              <a:gd name="T48" fmla="*/ 2147483646 w 2312"/>
              <a:gd name="T49" fmla="*/ 2147483646 h 2313"/>
              <a:gd name="T50" fmla="*/ 2147483646 w 2312"/>
              <a:gd name="T51" fmla="*/ 2147483646 h 2313"/>
              <a:gd name="T52" fmla="*/ 2147483646 w 2312"/>
              <a:gd name="T53" fmla="*/ 2147483646 h 2313"/>
              <a:gd name="T54" fmla="*/ 2147483646 w 2312"/>
              <a:gd name="T55" fmla="*/ 2147483646 h 2313"/>
              <a:gd name="T56" fmla="*/ 2147483646 w 2312"/>
              <a:gd name="T57" fmla="*/ 2147483646 h 2313"/>
              <a:gd name="T58" fmla="*/ 2147483646 w 2312"/>
              <a:gd name="T59" fmla="*/ 2147483646 h 2313"/>
              <a:gd name="T60" fmla="*/ 2147483646 w 2312"/>
              <a:gd name="T61" fmla="*/ 2147483646 h 2313"/>
              <a:gd name="T62" fmla="*/ 2147483646 w 2312"/>
              <a:gd name="T63" fmla="*/ 2147483646 h 2313"/>
              <a:gd name="T64" fmla="*/ 2147483646 w 2312"/>
              <a:gd name="T65" fmla="*/ 2147483646 h 2313"/>
              <a:gd name="T66" fmla="*/ 2147483646 w 2312"/>
              <a:gd name="T67" fmla="*/ 2147483646 h 2313"/>
              <a:gd name="T68" fmla="*/ 2147483646 w 2312"/>
              <a:gd name="T69" fmla="*/ 2147483646 h 2313"/>
              <a:gd name="T70" fmla="*/ 2147483646 w 2312"/>
              <a:gd name="T71" fmla="*/ 2147483646 h 2313"/>
              <a:gd name="T72" fmla="*/ 2147483646 w 2312"/>
              <a:gd name="T73" fmla="*/ 2147483646 h 2313"/>
              <a:gd name="T74" fmla="*/ 2147483646 w 2312"/>
              <a:gd name="T75" fmla="*/ 2147483646 h 2313"/>
              <a:gd name="T76" fmla="*/ 2147483646 w 2312"/>
              <a:gd name="T77" fmla="*/ 2147483646 h 2313"/>
              <a:gd name="T78" fmla="*/ 2147483646 w 2312"/>
              <a:gd name="T79" fmla="*/ 2147483646 h 2313"/>
              <a:gd name="T80" fmla="*/ 2147483646 w 2312"/>
              <a:gd name="T81" fmla="*/ 2147483646 h 2313"/>
              <a:gd name="T82" fmla="*/ 2147483646 w 2312"/>
              <a:gd name="T83" fmla="*/ 2147483646 h 2313"/>
              <a:gd name="T84" fmla="*/ 2147483646 w 2312"/>
              <a:gd name="T85" fmla="*/ 2147483646 h 2313"/>
              <a:gd name="T86" fmla="*/ 2147483646 w 2312"/>
              <a:gd name="T87" fmla="*/ 2147483646 h 2313"/>
              <a:gd name="T88" fmla="*/ 2147483646 w 2312"/>
              <a:gd name="T89" fmla="*/ 2147483646 h 2313"/>
              <a:gd name="T90" fmla="*/ 2147483646 w 2312"/>
              <a:gd name="T91" fmla="*/ 2147483646 h 2313"/>
              <a:gd name="T92" fmla="*/ 2147483646 w 2312"/>
              <a:gd name="T93" fmla="*/ 2147483646 h 2313"/>
              <a:gd name="T94" fmla="*/ 2147483646 w 2312"/>
              <a:gd name="T95" fmla="*/ 2147483646 h 2313"/>
              <a:gd name="T96" fmla="*/ 2147483646 w 2312"/>
              <a:gd name="T97" fmla="*/ 2147483646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IN" sz="3200" b="1" i="0" u="none" strike="noStrike" kern="1200" cap="none" spc="0" normalizeH="0" baseline="0" noProof="0" dirty="0">
              <a:ln>
                <a:noFill/>
              </a:ln>
              <a:solidFill>
                <a:srgbClr val="5F4001"/>
              </a:solidFill>
              <a:effectLst/>
              <a:uLnTx/>
              <a:uFillTx/>
              <a:latin typeface="Arial" panose="020B0604020202020204" pitchFamily="34" charset="0"/>
              <a:ea typeface="+mn-ea"/>
              <a:cs typeface="+mn-cs"/>
            </a:endParaRPr>
          </a:p>
        </p:txBody>
      </p:sp>
      <p:sp>
        <p:nvSpPr>
          <p:cNvPr id="7" name="Freeform 7"/>
          <p:cNvSpPr>
            <a:spLocks/>
          </p:cNvSpPr>
          <p:nvPr/>
        </p:nvSpPr>
        <p:spPr bwMode="hidden">
          <a:xfrm>
            <a:off x="3376084" y="1270000"/>
            <a:ext cx="4893733" cy="3671888"/>
          </a:xfrm>
          <a:custGeom>
            <a:avLst/>
            <a:gdLst>
              <a:gd name="T0" fmla="*/ 2147483646 w 2312"/>
              <a:gd name="T1" fmla="*/ 2147483646 h 2313"/>
              <a:gd name="T2" fmla="*/ 2147483646 w 2312"/>
              <a:gd name="T3" fmla="*/ 2147483646 h 2313"/>
              <a:gd name="T4" fmla="*/ 2147483646 w 2312"/>
              <a:gd name="T5" fmla="*/ 0 h 2313"/>
              <a:gd name="T6" fmla="*/ 2147483646 w 2312"/>
              <a:gd name="T7" fmla="*/ 2147483646 h 2313"/>
              <a:gd name="T8" fmla="*/ 2147483646 w 2312"/>
              <a:gd name="T9" fmla="*/ 2147483646 h 2313"/>
              <a:gd name="T10" fmla="*/ 2147483646 w 2312"/>
              <a:gd name="T11" fmla="*/ 2147483646 h 2313"/>
              <a:gd name="T12" fmla="*/ 2147483646 w 2312"/>
              <a:gd name="T13" fmla="*/ 2147483646 h 2313"/>
              <a:gd name="T14" fmla="*/ 2147483646 w 2312"/>
              <a:gd name="T15" fmla="*/ 2147483646 h 2313"/>
              <a:gd name="T16" fmla="*/ 2147483646 w 2312"/>
              <a:gd name="T17" fmla="*/ 2147483646 h 2313"/>
              <a:gd name="T18" fmla="*/ 2147483646 w 2312"/>
              <a:gd name="T19" fmla="*/ 2147483646 h 2313"/>
              <a:gd name="T20" fmla="*/ 2147483646 w 2312"/>
              <a:gd name="T21" fmla="*/ 2147483646 h 2313"/>
              <a:gd name="T22" fmla="*/ 2147483646 w 2312"/>
              <a:gd name="T23" fmla="*/ 2147483646 h 2313"/>
              <a:gd name="T24" fmla="*/ 2147483646 w 2312"/>
              <a:gd name="T25" fmla="*/ 2147483646 h 2313"/>
              <a:gd name="T26" fmla="*/ 2147483646 w 2312"/>
              <a:gd name="T27" fmla="*/ 2147483646 h 2313"/>
              <a:gd name="T28" fmla="*/ 2147483646 w 2312"/>
              <a:gd name="T29" fmla="*/ 2147483646 h 2313"/>
              <a:gd name="T30" fmla="*/ 0 w 2312"/>
              <a:gd name="T31" fmla="*/ 2147483646 h 2313"/>
              <a:gd name="T32" fmla="*/ 2147483646 w 2312"/>
              <a:gd name="T33" fmla="*/ 2147483646 h 2313"/>
              <a:gd name="T34" fmla="*/ 2147483646 w 2312"/>
              <a:gd name="T35" fmla="*/ 2147483646 h 2313"/>
              <a:gd name="T36" fmla="*/ 2147483646 w 2312"/>
              <a:gd name="T37" fmla="*/ 2147483646 h 2313"/>
              <a:gd name="T38" fmla="*/ 2147483646 w 2312"/>
              <a:gd name="T39" fmla="*/ 2147483646 h 2313"/>
              <a:gd name="T40" fmla="*/ 2147483646 w 2312"/>
              <a:gd name="T41" fmla="*/ 2147483646 h 2313"/>
              <a:gd name="T42" fmla="*/ 2147483646 w 2312"/>
              <a:gd name="T43" fmla="*/ 2147483646 h 2313"/>
              <a:gd name="T44" fmla="*/ 2147483646 w 2312"/>
              <a:gd name="T45" fmla="*/ 2147483646 h 2313"/>
              <a:gd name="T46" fmla="*/ 2147483646 w 2312"/>
              <a:gd name="T47" fmla="*/ 2147483646 h 2313"/>
              <a:gd name="T48" fmla="*/ 2147483646 w 2312"/>
              <a:gd name="T49" fmla="*/ 2147483646 h 2313"/>
              <a:gd name="T50" fmla="*/ 2147483646 w 2312"/>
              <a:gd name="T51" fmla="*/ 2147483646 h 2313"/>
              <a:gd name="T52" fmla="*/ 2147483646 w 2312"/>
              <a:gd name="T53" fmla="*/ 2147483646 h 2313"/>
              <a:gd name="T54" fmla="*/ 2147483646 w 2312"/>
              <a:gd name="T55" fmla="*/ 2147483646 h 2313"/>
              <a:gd name="T56" fmla="*/ 2147483646 w 2312"/>
              <a:gd name="T57" fmla="*/ 2147483646 h 2313"/>
              <a:gd name="T58" fmla="*/ 2147483646 w 2312"/>
              <a:gd name="T59" fmla="*/ 2147483646 h 2313"/>
              <a:gd name="T60" fmla="*/ 2147483646 w 2312"/>
              <a:gd name="T61" fmla="*/ 2147483646 h 2313"/>
              <a:gd name="T62" fmla="*/ 2147483646 w 2312"/>
              <a:gd name="T63" fmla="*/ 2147483646 h 2313"/>
              <a:gd name="T64" fmla="*/ 2147483646 w 2312"/>
              <a:gd name="T65" fmla="*/ 2147483646 h 2313"/>
              <a:gd name="T66" fmla="*/ 2147483646 w 2312"/>
              <a:gd name="T67" fmla="*/ 2147483646 h 2313"/>
              <a:gd name="T68" fmla="*/ 2147483646 w 2312"/>
              <a:gd name="T69" fmla="*/ 2147483646 h 2313"/>
              <a:gd name="T70" fmla="*/ 2147483646 w 2312"/>
              <a:gd name="T71" fmla="*/ 2147483646 h 2313"/>
              <a:gd name="T72" fmla="*/ 2147483646 w 2312"/>
              <a:gd name="T73" fmla="*/ 2147483646 h 2313"/>
              <a:gd name="T74" fmla="*/ 2147483646 w 2312"/>
              <a:gd name="T75" fmla="*/ 2147483646 h 2313"/>
              <a:gd name="T76" fmla="*/ 2147483646 w 2312"/>
              <a:gd name="T77" fmla="*/ 2147483646 h 2313"/>
              <a:gd name="T78" fmla="*/ 2147483646 w 2312"/>
              <a:gd name="T79" fmla="*/ 2147483646 h 2313"/>
              <a:gd name="T80" fmla="*/ 2147483646 w 2312"/>
              <a:gd name="T81" fmla="*/ 2147483646 h 2313"/>
              <a:gd name="T82" fmla="*/ 2147483646 w 2312"/>
              <a:gd name="T83" fmla="*/ 2147483646 h 2313"/>
              <a:gd name="T84" fmla="*/ 2147483646 w 2312"/>
              <a:gd name="T85" fmla="*/ 2147483646 h 2313"/>
              <a:gd name="T86" fmla="*/ 2147483646 w 2312"/>
              <a:gd name="T87" fmla="*/ 2147483646 h 2313"/>
              <a:gd name="T88" fmla="*/ 2147483646 w 2312"/>
              <a:gd name="T89" fmla="*/ 2147483646 h 2313"/>
              <a:gd name="T90" fmla="*/ 2147483646 w 2312"/>
              <a:gd name="T91" fmla="*/ 2147483646 h 2313"/>
              <a:gd name="T92" fmla="*/ 2147483646 w 2312"/>
              <a:gd name="T93" fmla="*/ 2147483646 h 2313"/>
              <a:gd name="T94" fmla="*/ 2147483646 w 2312"/>
              <a:gd name="T95" fmla="*/ 2147483646 h 2313"/>
              <a:gd name="T96" fmla="*/ 2147483646 w 2312"/>
              <a:gd name="T97" fmla="*/ 2147483646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IN" sz="3200" b="1" i="0" u="none" strike="noStrike" kern="1200" cap="none" spc="0" normalizeH="0" baseline="0" noProof="0" dirty="0">
              <a:ln>
                <a:noFill/>
              </a:ln>
              <a:solidFill>
                <a:srgbClr val="5F4001"/>
              </a:solidFill>
              <a:effectLst/>
              <a:uLnTx/>
              <a:uFillTx/>
              <a:latin typeface="Arial" panose="020B0604020202020204" pitchFamily="34" charset="0"/>
              <a:ea typeface="+mn-ea"/>
              <a:cs typeface="+mn-cs"/>
            </a:endParaRPr>
          </a:p>
        </p:txBody>
      </p:sp>
      <p:sp>
        <p:nvSpPr>
          <p:cNvPr id="8" name="Freeform 8"/>
          <p:cNvSpPr>
            <a:spLocks/>
          </p:cNvSpPr>
          <p:nvPr/>
        </p:nvSpPr>
        <p:spPr bwMode="hidden">
          <a:xfrm>
            <a:off x="4233" y="4797425"/>
            <a:ext cx="4557184" cy="2097088"/>
          </a:xfrm>
          <a:custGeom>
            <a:avLst/>
            <a:gdLst>
              <a:gd name="T0" fmla="*/ 2147483646 w 2153"/>
              <a:gd name="T1" fmla="*/ 2147483646 h 1321"/>
              <a:gd name="T2" fmla="*/ 2147483646 w 2153"/>
              <a:gd name="T3" fmla="*/ 2147483646 h 1321"/>
              <a:gd name="T4" fmla="*/ 2147483646 w 2153"/>
              <a:gd name="T5" fmla="*/ 0 h 1321"/>
              <a:gd name="T6" fmla="*/ 2147483646 w 2153"/>
              <a:gd name="T7" fmla="*/ 2147483646 h 1321"/>
              <a:gd name="T8" fmla="*/ 2147483646 w 2153"/>
              <a:gd name="T9" fmla="*/ 2147483646 h 1321"/>
              <a:gd name="T10" fmla="*/ 2147483646 w 2153"/>
              <a:gd name="T11" fmla="*/ 2147483646 h 1321"/>
              <a:gd name="T12" fmla="*/ 2147483646 w 2153"/>
              <a:gd name="T13" fmla="*/ 2147483646 h 1321"/>
              <a:gd name="T14" fmla="*/ 2147483646 w 2153"/>
              <a:gd name="T15" fmla="*/ 2147483646 h 1321"/>
              <a:gd name="T16" fmla="*/ 2147483646 w 2153"/>
              <a:gd name="T17" fmla="*/ 2147483646 h 1321"/>
              <a:gd name="T18" fmla="*/ 2147483646 w 2153"/>
              <a:gd name="T19" fmla="*/ 2147483646 h 1321"/>
              <a:gd name="T20" fmla="*/ 2147483646 w 2153"/>
              <a:gd name="T21" fmla="*/ 2147483646 h 1321"/>
              <a:gd name="T22" fmla="*/ 2147483646 w 2153"/>
              <a:gd name="T23" fmla="*/ 2147483646 h 1321"/>
              <a:gd name="T24" fmla="*/ 2147483646 w 2153"/>
              <a:gd name="T25" fmla="*/ 2147483646 h 1321"/>
              <a:gd name="T26" fmla="*/ 2147483646 w 2153"/>
              <a:gd name="T27" fmla="*/ 2147483646 h 1321"/>
              <a:gd name="T28" fmla="*/ 2147483646 w 2153"/>
              <a:gd name="T29" fmla="*/ 2147483646 h 1321"/>
              <a:gd name="T30" fmla="*/ 0 w 2153"/>
              <a:gd name="T31" fmla="*/ 2147483646 h 1321"/>
              <a:gd name="T32" fmla="*/ 2147483646 w 2153"/>
              <a:gd name="T33" fmla="*/ 2147483646 h 1321"/>
              <a:gd name="T34" fmla="*/ 2147483646 w 2153"/>
              <a:gd name="T35" fmla="*/ 2147483646 h 1321"/>
              <a:gd name="T36" fmla="*/ 2147483646 w 2153"/>
              <a:gd name="T37" fmla="*/ 2147483646 h 1321"/>
              <a:gd name="T38" fmla="*/ 2147483646 w 2153"/>
              <a:gd name="T39" fmla="*/ 2147483646 h 1321"/>
              <a:gd name="T40" fmla="*/ 2147483646 w 2153"/>
              <a:gd name="T41" fmla="*/ 2147483646 h 1321"/>
              <a:gd name="T42" fmla="*/ 2147483646 w 2153"/>
              <a:gd name="T43" fmla="*/ 2147483646 h 1321"/>
              <a:gd name="T44" fmla="*/ 2147483646 w 2153"/>
              <a:gd name="T45" fmla="*/ 2147483646 h 1321"/>
              <a:gd name="T46" fmla="*/ 2147483646 w 2153"/>
              <a:gd name="T47" fmla="*/ 2147483646 h 1321"/>
              <a:gd name="T48" fmla="*/ 2147483646 w 2153"/>
              <a:gd name="T49" fmla="*/ 2147483646 h 1321"/>
              <a:gd name="T50" fmla="*/ 2147483646 w 2153"/>
              <a:gd name="T51" fmla="*/ 2147483646 h 1321"/>
              <a:gd name="T52" fmla="*/ 2147483646 w 2153"/>
              <a:gd name="T53" fmla="*/ 2147483646 h 1321"/>
              <a:gd name="T54" fmla="*/ 2147483646 w 2153"/>
              <a:gd name="T55" fmla="*/ 2147483646 h 1321"/>
              <a:gd name="T56" fmla="*/ 2147483646 w 2153"/>
              <a:gd name="T57" fmla="*/ 2147483646 h 1321"/>
              <a:gd name="T58" fmla="*/ 2147483646 w 2153"/>
              <a:gd name="T59" fmla="*/ 2147483646 h 1321"/>
              <a:gd name="T60" fmla="*/ 2147483646 w 2153"/>
              <a:gd name="T61" fmla="*/ 2147483646 h 13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IN" sz="3200" b="1" i="0" u="none" strike="noStrike" kern="1200" cap="none" spc="0" normalizeH="0" baseline="0" noProof="0" dirty="0">
              <a:ln>
                <a:noFill/>
              </a:ln>
              <a:solidFill>
                <a:srgbClr val="5F4001"/>
              </a:solidFill>
              <a:effectLst/>
              <a:uLnTx/>
              <a:uFillTx/>
              <a:latin typeface="Arial" panose="020B0604020202020204" pitchFamily="34" charset="0"/>
              <a:ea typeface="+mn-ea"/>
              <a:cs typeface="+mn-cs"/>
            </a:endParaRPr>
          </a:p>
        </p:txBody>
      </p:sp>
      <p:sp>
        <p:nvSpPr>
          <p:cNvPr id="9" name="Freeform 9"/>
          <p:cNvSpPr>
            <a:spLocks/>
          </p:cNvSpPr>
          <p:nvPr/>
        </p:nvSpPr>
        <p:spPr bwMode="hidden">
          <a:xfrm>
            <a:off x="5992285" y="4425951"/>
            <a:ext cx="3018367" cy="2263775"/>
          </a:xfrm>
          <a:custGeom>
            <a:avLst/>
            <a:gdLst>
              <a:gd name="T0" fmla="*/ 2147483646 w 2312"/>
              <a:gd name="T1" fmla="*/ 2147483646 h 2313"/>
              <a:gd name="T2" fmla="*/ 2147483646 w 2312"/>
              <a:gd name="T3" fmla="*/ 2147483646 h 2313"/>
              <a:gd name="T4" fmla="*/ 2147483646 w 2312"/>
              <a:gd name="T5" fmla="*/ 0 h 2313"/>
              <a:gd name="T6" fmla="*/ 2147483646 w 2312"/>
              <a:gd name="T7" fmla="*/ 2147483646 h 2313"/>
              <a:gd name="T8" fmla="*/ 2147483646 w 2312"/>
              <a:gd name="T9" fmla="*/ 2147483646 h 2313"/>
              <a:gd name="T10" fmla="*/ 2147483646 w 2312"/>
              <a:gd name="T11" fmla="*/ 2147483646 h 2313"/>
              <a:gd name="T12" fmla="*/ 2147483646 w 2312"/>
              <a:gd name="T13" fmla="*/ 2147483646 h 2313"/>
              <a:gd name="T14" fmla="*/ 2147483646 w 2312"/>
              <a:gd name="T15" fmla="*/ 2147483646 h 2313"/>
              <a:gd name="T16" fmla="*/ 2147483646 w 2312"/>
              <a:gd name="T17" fmla="*/ 2147483646 h 2313"/>
              <a:gd name="T18" fmla="*/ 2147483646 w 2312"/>
              <a:gd name="T19" fmla="*/ 2147483646 h 2313"/>
              <a:gd name="T20" fmla="*/ 2147483646 w 2312"/>
              <a:gd name="T21" fmla="*/ 2147483646 h 2313"/>
              <a:gd name="T22" fmla="*/ 2147483646 w 2312"/>
              <a:gd name="T23" fmla="*/ 2147483646 h 2313"/>
              <a:gd name="T24" fmla="*/ 2147483646 w 2312"/>
              <a:gd name="T25" fmla="*/ 2147483646 h 2313"/>
              <a:gd name="T26" fmla="*/ 2147483646 w 2312"/>
              <a:gd name="T27" fmla="*/ 2147483646 h 2313"/>
              <a:gd name="T28" fmla="*/ 2147483646 w 2312"/>
              <a:gd name="T29" fmla="*/ 2147483646 h 2313"/>
              <a:gd name="T30" fmla="*/ 0 w 2312"/>
              <a:gd name="T31" fmla="*/ 2147483646 h 2313"/>
              <a:gd name="T32" fmla="*/ 2147483646 w 2312"/>
              <a:gd name="T33" fmla="*/ 2147483646 h 2313"/>
              <a:gd name="T34" fmla="*/ 2147483646 w 2312"/>
              <a:gd name="T35" fmla="*/ 2147483646 h 2313"/>
              <a:gd name="T36" fmla="*/ 2147483646 w 2312"/>
              <a:gd name="T37" fmla="*/ 2147483646 h 2313"/>
              <a:gd name="T38" fmla="*/ 2147483646 w 2312"/>
              <a:gd name="T39" fmla="*/ 2147483646 h 2313"/>
              <a:gd name="T40" fmla="*/ 2147483646 w 2312"/>
              <a:gd name="T41" fmla="*/ 2147483646 h 2313"/>
              <a:gd name="T42" fmla="*/ 2147483646 w 2312"/>
              <a:gd name="T43" fmla="*/ 2147483646 h 2313"/>
              <a:gd name="T44" fmla="*/ 2147483646 w 2312"/>
              <a:gd name="T45" fmla="*/ 2147483646 h 2313"/>
              <a:gd name="T46" fmla="*/ 2147483646 w 2312"/>
              <a:gd name="T47" fmla="*/ 2147483646 h 2313"/>
              <a:gd name="T48" fmla="*/ 2147483646 w 2312"/>
              <a:gd name="T49" fmla="*/ 2147483646 h 2313"/>
              <a:gd name="T50" fmla="*/ 2147483646 w 2312"/>
              <a:gd name="T51" fmla="*/ 2147483646 h 2313"/>
              <a:gd name="T52" fmla="*/ 2147483646 w 2312"/>
              <a:gd name="T53" fmla="*/ 2147483646 h 2313"/>
              <a:gd name="T54" fmla="*/ 2147483646 w 2312"/>
              <a:gd name="T55" fmla="*/ 2147483646 h 2313"/>
              <a:gd name="T56" fmla="*/ 2147483646 w 2312"/>
              <a:gd name="T57" fmla="*/ 2147483646 h 2313"/>
              <a:gd name="T58" fmla="*/ 2147483646 w 2312"/>
              <a:gd name="T59" fmla="*/ 2147483646 h 2313"/>
              <a:gd name="T60" fmla="*/ 2147483646 w 2312"/>
              <a:gd name="T61" fmla="*/ 2147483646 h 2313"/>
              <a:gd name="T62" fmla="*/ 2147483646 w 2312"/>
              <a:gd name="T63" fmla="*/ 2147483646 h 2313"/>
              <a:gd name="T64" fmla="*/ 2147483646 w 2312"/>
              <a:gd name="T65" fmla="*/ 2147483646 h 2313"/>
              <a:gd name="T66" fmla="*/ 2147483646 w 2312"/>
              <a:gd name="T67" fmla="*/ 2147483646 h 2313"/>
              <a:gd name="T68" fmla="*/ 2147483646 w 2312"/>
              <a:gd name="T69" fmla="*/ 2147483646 h 2313"/>
              <a:gd name="T70" fmla="*/ 2147483646 w 2312"/>
              <a:gd name="T71" fmla="*/ 2147483646 h 2313"/>
              <a:gd name="T72" fmla="*/ 2147483646 w 2312"/>
              <a:gd name="T73" fmla="*/ 2147483646 h 2313"/>
              <a:gd name="T74" fmla="*/ 2147483646 w 2312"/>
              <a:gd name="T75" fmla="*/ 2147483646 h 2313"/>
              <a:gd name="T76" fmla="*/ 2147483646 w 2312"/>
              <a:gd name="T77" fmla="*/ 2147483646 h 2313"/>
              <a:gd name="T78" fmla="*/ 2147483646 w 2312"/>
              <a:gd name="T79" fmla="*/ 2147483646 h 2313"/>
              <a:gd name="T80" fmla="*/ 2147483646 w 2312"/>
              <a:gd name="T81" fmla="*/ 2147483646 h 2313"/>
              <a:gd name="T82" fmla="*/ 2147483646 w 2312"/>
              <a:gd name="T83" fmla="*/ 2147483646 h 2313"/>
              <a:gd name="T84" fmla="*/ 2147483646 w 2312"/>
              <a:gd name="T85" fmla="*/ 2147483646 h 2313"/>
              <a:gd name="T86" fmla="*/ 2147483646 w 2312"/>
              <a:gd name="T87" fmla="*/ 2147483646 h 2313"/>
              <a:gd name="T88" fmla="*/ 2147483646 w 2312"/>
              <a:gd name="T89" fmla="*/ 2147483646 h 2313"/>
              <a:gd name="T90" fmla="*/ 2147483646 w 2312"/>
              <a:gd name="T91" fmla="*/ 2147483646 h 2313"/>
              <a:gd name="T92" fmla="*/ 2147483646 w 2312"/>
              <a:gd name="T93" fmla="*/ 2147483646 h 2313"/>
              <a:gd name="T94" fmla="*/ 2147483646 w 2312"/>
              <a:gd name="T95" fmla="*/ 2147483646 h 2313"/>
              <a:gd name="T96" fmla="*/ 2147483646 w 2312"/>
              <a:gd name="T97" fmla="*/ 2147483646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IN" sz="3200" b="1" i="0" u="none" strike="noStrike" kern="1200" cap="none" spc="0" normalizeH="0" baseline="0" noProof="0" dirty="0">
              <a:ln>
                <a:noFill/>
              </a:ln>
              <a:solidFill>
                <a:srgbClr val="5F4001"/>
              </a:solidFill>
              <a:effectLst/>
              <a:uLnTx/>
              <a:uFillTx/>
              <a:latin typeface="Arial" panose="020B0604020202020204" pitchFamily="34" charset="0"/>
              <a:ea typeface="+mn-ea"/>
              <a:cs typeface="+mn-cs"/>
            </a:endParaRPr>
          </a:p>
        </p:txBody>
      </p:sp>
      <p:sp>
        <p:nvSpPr>
          <p:cNvPr id="10" name="Freeform 10"/>
          <p:cNvSpPr>
            <a:spLocks/>
          </p:cNvSpPr>
          <p:nvPr/>
        </p:nvSpPr>
        <p:spPr bwMode="hidden">
          <a:xfrm>
            <a:off x="7528985" y="487363"/>
            <a:ext cx="3905249" cy="2930525"/>
          </a:xfrm>
          <a:custGeom>
            <a:avLst/>
            <a:gdLst>
              <a:gd name="T0" fmla="*/ 2147483646 w 2312"/>
              <a:gd name="T1" fmla="*/ 2147483646 h 2313"/>
              <a:gd name="T2" fmla="*/ 2147483646 w 2312"/>
              <a:gd name="T3" fmla="*/ 2147483646 h 2313"/>
              <a:gd name="T4" fmla="*/ 2147483646 w 2312"/>
              <a:gd name="T5" fmla="*/ 0 h 2313"/>
              <a:gd name="T6" fmla="*/ 2147483646 w 2312"/>
              <a:gd name="T7" fmla="*/ 2147483646 h 2313"/>
              <a:gd name="T8" fmla="*/ 2147483646 w 2312"/>
              <a:gd name="T9" fmla="*/ 2147483646 h 2313"/>
              <a:gd name="T10" fmla="*/ 2147483646 w 2312"/>
              <a:gd name="T11" fmla="*/ 2147483646 h 2313"/>
              <a:gd name="T12" fmla="*/ 2147483646 w 2312"/>
              <a:gd name="T13" fmla="*/ 2147483646 h 2313"/>
              <a:gd name="T14" fmla="*/ 2147483646 w 2312"/>
              <a:gd name="T15" fmla="*/ 2147483646 h 2313"/>
              <a:gd name="T16" fmla="*/ 2147483646 w 2312"/>
              <a:gd name="T17" fmla="*/ 2147483646 h 2313"/>
              <a:gd name="T18" fmla="*/ 2147483646 w 2312"/>
              <a:gd name="T19" fmla="*/ 2147483646 h 2313"/>
              <a:gd name="T20" fmla="*/ 2147483646 w 2312"/>
              <a:gd name="T21" fmla="*/ 2147483646 h 2313"/>
              <a:gd name="T22" fmla="*/ 2147483646 w 2312"/>
              <a:gd name="T23" fmla="*/ 2147483646 h 2313"/>
              <a:gd name="T24" fmla="*/ 2147483646 w 2312"/>
              <a:gd name="T25" fmla="*/ 2147483646 h 2313"/>
              <a:gd name="T26" fmla="*/ 2147483646 w 2312"/>
              <a:gd name="T27" fmla="*/ 2147483646 h 2313"/>
              <a:gd name="T28" fmla="*/ 2147483646 w 2312"/>
              <a:gd name="T29" fmla="*/ 2147483646 h 2313"/>
              <a:gd name="T30" fmla="*/ 0 w 2312"/>
              <a:gd name="T31" fmla="*/ 2147483646 h 2313"/>
              <a:gd name="T32" fmla="*/ 2147483646 w 2312"/>
              <a:gd name="T33" fmla="*/ 2147483646 h 2313"/>
              <a:gd name="T34" fmla="*/ 2147483646 w 2312"/>
              <a:gd name="T35" fmla="*/ 2147483646 h 2313"/>
              <a:gd name="T36" fmla="*/ 2147483646 w 2312"/>
              <a:gd name="T37" fmla="*/ 2147483646 h 2313"/>
              <a:gd name="T38" fmla="*/ 2147483646 w 2312"/>
              <a:gd name="T39" fmla="*/ 2147483646 h 2313"/>
              <a:gd name="T40" fmla="*/ 2147483646 w 2312"/>
              <a:gd name="T41" fmla="*/ 2147483646 h 2313"/>
              <a:gd name="T42" fmla="*/ 2147483646 w 2312"/>
              <a:gd name="T43" fmla="*/ 2147483646 h 2313"/>
              <a:gd name="T44" fmla="*/ 2147483646 w 2312"/>
              <a:gd name="T45" fmla="*/ 2147483646 h 2313"/>
              <a:gd name="T46" fmla="*/ 2147483646 w 2312"/>
              <a:gd name="T47" fmla="*/ 2147483646 h 2313"/>
              <a:gd name="T48" fmla="*/ 2147483646 w 2312"/>
              <a:gd name="T49" fmla="*/ 2147483646 h 2313"/>
              <a:gd name="T50" fmla="*/ 2147483646 w 2312"/>
              <a:gd name="T51" fmla="*/ 2147483646 h 2313"/>
              <a:gd name="T52" fmla="*/ 2147483646 w 2312"/>
              <a:gd name="T53" fmla="*/ 2147483646 h 2313"/>
              <a:gd name="T54" fmla="*/ 2147483646 w 2312"/>
              <a:gd name="T55" fmla="*/ 2147483646 h 2313"/>
              <a:gd name="T56" fmla="*/ 2147483646 w 2312"/>
              <a:gd name="T57" fmla="*/ 2147483646 h 2313"/>
              <a:gd name="T58" fmla="*/ 2147483646 w 2312"/>
              <a:gd name="T59" fmla="*/ 2147483646 h 2313"/>
              <a:gd name="T60" fmla="*/ 2147483646 w 2312"/>
              <a:gd name="T61" fmla="*/ 2147483646 h 2313"/>
              <a:gd name="T62" fmla="*/ 2147483646 w 2312"/>
              <a:gd name="T63" fmla="*/ 2147483646 h 2313"/>
              <a:gd name="T64" fmla="*/ 2147483646 w 2312"/>
              <a:gd name="T65" fmla="*/ 2147483646 h 2313"/>
              <a:gd name="T66" fmla="*/ 2147483646 w 2312"/>
              <a:gd name="T67" fmla="*/ 2147483646 h 2313"/>
              <a:gd name="T68" fmla="*/ 2147483646 w 2312"/>
              <a:gd name="T69" fmla="*/ 2147483646 h 2313"/>
              <a:gd name="T70" fmla="*/ 2147483646 w 2312"/>
              <a:gd name="T71" fmla="*/ 2147483646 h 2313"/>
              <a:gd name="T72" fmla="*/ 2147483646 w 2312"/>
              <a:gd name="T73" fmla="*/ 2147483646 h 2313"/>
              <a:gd name="T74" fmla="*/ 2147483646 w 2312"/>
              <a:gd name="T75" fmla="*/ 2147483646 h 2313"/>
              <a:gd name="T76" fmla="*/ 2147483646 w 2312"/>
              <a:gd name="T77" fmla="*/ 2147483646 h 2313"/>
              <a:gd name="T78" fmla="*/ 2147483646 w 2312"/>
              <a:gd name="T79" fmla="*/ 2147483646 h 2313"/>
              <a:gd name="T80" fmla="*/ 2147483646 w 2312"/>
              <a:gd name="T81" fmla="*/ 2147483646 h 2313"/>
              <a:gd name="T82" fmla="*/ 2147483646 w 2312"/>
              <a:gd name="T83" fmla="*/ 2147483646 h 2313"/>
              <a:gd name="T84" fmla="*/ 2147483646 w 2312"/>
              <a:gd name="T85" fmla="*/ 2147483646 h 2313"/>
              <a:gd name="T86" fmla="*/ 2147483646 w 2312"/>
              <a:gd name="T87" fmla="*/ 2147483646 h 2313"/>
              <a:gd name="T88" fmla="*/ 2147483646 w 2312"/>
              <a:gd name="T89" fmla="*/ 2147483646 h 2313"/>
              <a:gd name="T90" fmla="*/ 2147483646 w 2312"/>
              <a:gd name="T91" fmla="*/ 2147483646 h 2313"/>
              <a:gd name="T92" fmla="*/ 2147483646 w 2312"/>
              <a:gd name="T93" fmla="*/ 2147483646 h 2313"/>
              <a:gd name="T94" fmla="*/ 2147483646 w 2312"/>
              <a:gd name="T95" fmla="*/ 2147483646 h 2313"/>
              <a:gd name="T96" fmla="*/ 2147483646 w 2312"/>
              <a:gd name="T97" fmla="*/ 2147483646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IN" sz="3200" b="1" i="0" u="none" strike="noStrike" kern="1200" cap="none" spc="0" normalizeH="0" baseline="0" noProof="0" dirty="0">
              <a:ln>
                <a:noFill/>
              </a:ln>
              <a:solidFill>
                <a:srgbClr val="5F4001"/>
              </a:solidFill>
              <a:effectLst/>
              <a:uLnTx/>
              <a:uFillTx/>
              <a:latin typeface="Arial" panose="020B0604020202020204" pitchFamily="34" charset="0"/>
              <a:ea typeface="+mn-ea"/>
              <a:cs typeface="+mn-cs"/>
            </a:endParaRPr>
          </a:p>
        </p:txBody>
      </p:sp>
      <p:sp>
        <p:nvSpPr>
          <p:cNvPr id="11" name="Freeform 11"/>
          <p:cNvSpPr>
            <a:spLocks/>
          </p:cNvSpPr>
          <p:nvPr/>
        </p:nvSpPr>
        <p:spPr bwMode="hidden">
          <a:xfrm>
            <a:off x="9529233" y="2555876"/>
            <a:ext cx="2677584" cy="3997325"/>
          </a:xfrm>
          <a:custGeom>
            <a:avLst/>
            <a:gdLst>
              <a:gd name="T0" fmla="*/ 2147483646 w 1265"/>
              <a:gd name="T1" fmla="*/ 0 h 2518"/>
              <a:gd name="T2" fmla="*/ 2147483646 w 1265"/>
              <a:gd name="T3" fmla="*/ 2147483646 h 2518"/>
              <a:gd name="T4" fmla="*/ 2147483646 w 1265"/>
              <a:gd name="T5" fmla="*/ 2147483646 h 2518"/>
              <a:gd name="T6" fmla="*/ 2147483646 w 1265"/>
              <a:gd name="T7" fmla="*/ 2147483646 h 2518"/>
              <a:gd name="T8" fmla="*/ 2147483646 w 1265"/>
              <a:gd name="T9" fmla="*/ 2147483646 h 2518"/>
              <a:gd name="T10" fmla="*/ 2147483646 w 1265"/>
              <a:gd name="T11" fmla="*/ 2147483646 h 2518"/>
              <a:gd name="T12" fmla="*/ 2147483646 w 1265"/>
              <a:gd name="T13" fmla="*/ 2147483646 h 2518"/>
              <a:gd name="T14" fmla="*/ 2147483646 w 1265"/>
              <a:gd name="T15" fmla="*/ 2147483646 h 2518"/>
              <a:gd name="T16" fmla="*/ 2147483646 w 1265"/>
              <a:gd name="T17" fmla="*/ 2147483646 h 2518"/>
              <a:gd name="T18" fmla="*/ 2147483646 w 1265"/>
              <a:gd name="T19" fmla="*/ 2147483646 h 2518"/>
              <a:gd name="T20" fmla="*/ 2147483646 w 1265"/>
              <a:gd name="T21" fmla="*/ 2147483646 h 2518"/>
              <a:gd name="T22" fmla="*/ 2147483646 w 1265"/>
              <a:gd name="T23" fmla="*/ 2147483646 h 2518"/>
              <a:gd name="T24" fmla="*/ 2147483646 w 1265"/>
              <a:gd name="T25" fmla="*/ 2147483646 h 2518"/>
              <a:gd name="T26" fmla="*/ 0 w 1265"/>
              <a:gd name="T27" fmla="*/ 2147483646 h 2518"/>
              <a:gd name="T28" fmla="*/ 2147483646 w 1265"/>
              <a:gd name="T29" fmla="*/ 2147483646 h 2518"/>
              <a:gd name="T30" fmla="*/ 2147483646 w 1265"/>
              <a:gd name="T31" fmla="*/ 2147483646 h 2518"/>
              <a:gd name="T32" fmla="*/ 2147483646 w 1265"/>
              <a:gd name="T33" fmla="*/ 2147483646 h 2518"/>
              <a:gd name="T34" fmla="*/ 2147483646 w 1265"/>
              <a:gd name="T35" fmla="*/ 2147483646 h 2518"/>
              <a:gd name="T36" fmla="*/ 2147483646 w 1265"/>
              <a:gd name="T37" fmla="*/ 2147483646 h 2518"/>
              <a:gd name="T38" fmla="*/ 2147483646 w 1265"/>
              <a:gd name="T39" fmla="*/ 2147483646 h 2518"/>
              <a:gd name="T40" fmla="*/ 2147483646 w 1265"/>
              <a:gd name="T41" fmla="*/ 2147483646 h 2518"/>
              <a:gd name="T42" fmla="*/ 2147483646 w 1265"/>
              <a:gd name="T43" fmla="*/ 2147483646 h 2518"/>
              <a:gd name="T44" fmla="*/ 2147483646 w 1265"/>
              <a:gd name="T45" fmla="*/ 2147483646 h 2518"/>
              <a:gd name="T46" fmla="*/ 2147483646 w 1265"/>
              <a:gd name="T47" fmla="*/ 2147483646 h 2518"/>
              <a:gd name="T48" fmla="*/ 2147483646 w 1265"/>
              <a:gd name="T49" fmla="*/ 2147483646 h 2518"/>
              <a:gd name="T50" fmla="*/ 2147483646 w 1265"/>
              <a:gd name="T51" fmla="*/ 2147483646 h 2518"/>
              <a:gd name="T52" fmla="*/ 2147483646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IN" sz="3200" b="1" i="0" u="none" strike="noStrike" kern="1200" cap="none" spc="0" normalizeH="0" baseline="0" noProof="0" dirty="0">
              <a:ln>
                <a:noFill/>
              </a:ln>
              <a:solidFill>
                <a:srgbClr val="5F4001"/>
              </a:solidFill>
              <a:effectLst/>
              <a:uLnTx/>
              <a:uFillTx/>
              <a:latin typeface="Arial" panose="020B0604020202020204" pitchFamily="34" charset="0"/>
              <a:ea typeface="+mn-ea"/>
              <a:cs typeface="+mn-cs"/>
            </a:endParaRPr>
          </a:p>
        </p:txBody>
      </p:sp>
      <p:sp>
        <p:nvSpPr>
          <p:cNvPr id="12" name="Freeform 12"/>
          <p:cNvSpPr>
            <a:spLocks/>
          </p:cNvSpPr>
          <p:nvPr/>
        </p:nvSpPr>
        <p:spPr bwMode="hidden">
          <a:xfrm rot="16200000">
            <a:off x="5590381" y="-1424781"/>
            <a:ext cx="1722438" cy="4572000"/>
          </a:xfrm>
          <a:custGeom>
            <a:avLst/>
            <a:gdLst>
              <a:gd name="T0" fmla="*/ 2147483646 w 1265"/>
              <a:gd name="T1" fmla="*/ 0 h 2518"/>
              <a:gd name="T2" fmla="*/ 2147483646 w 1265"/>
              <a:gd name="T3" fmla="*/ 2147483646 h 2518"/>
              <a:gd name="T4" fmla="*/ 2147483646 w 1265"/>
              <a:gd name="T5" fmla="*/ 2147483646 h 2518"/>
              <a:gd name="T6" fmla="*/ 2147483646 w 1265"/>
              <a:gd name="T7" fmla="*/ 2147483646 h 2518"/>
              <a:gd name="T8" fmla="*/ 2147483646 w 1265"/>
              <a:gd name="T9" fmla="*/ 2147483646 h 2518"/>
              <a:gd name="T10" fmla="*/ 2147483646 w 1265"/>
              <a:gd name="T11" fmla="*/ 2147483646 h 2518"/>
              <a:gd name="T12" fmla="*/ 2147483646 w 1265"/>
              <a:gd name="T13" fmla="*/ 2147483646 h 2518"/>
              <a:gd name="T14" fmla="*/ 2147483646 w 1265"/>
              <a:gd name="T15" fmla="*/ 2147483646 h 2518"/>
              <a:gd name="T16" fmla="*/ 2147483646 w 1265"/>
              <a:gd name="T17" fmla="*/ 2147483646 h 2518"/>
              <a:gd name="T18" fmla="*/ 2147483646 w 1265"/>
              <a:gd name="T19" fmla="*/ 2147483646 h 2518"/>
              <a:gd name="T20" fmla="*/ 2147483646 w 1265"/>
              <a:gd name="T21" fmla="*/ 2147483646 h 2518"/>
              <a:gd name="T22" fmla="*/ 2147483646 w 1265"/>
              <a:gd name="T23" fmla="*/ 2147483646 h 2518"/>
              <a:gd name="T24" fmla="*/ 2147483646 w 1265"/>
              <a:gd name="T25" fmla="*/ 2147483646 h 2518"/>
              <a:gd name="T26" fmla="*/ 0 w 1265"/>
              <a:gd name="T27" fmla="*/ 2147483646 h 2518"/>
              <a:gd name="T28" fmla="*/ 2147483646 w 1265"/>
              <a:gd name="T29" fmla="*/ 2147483646 h 2518"/>
              <a:gd name="T30" fmla="*/ 2147483646 w 1265"/>
              <a:gd name="T31" fmla="*/ 2147483646 h 2518"/>
              <a:gd name="T32" fmla="*/ 2147483646 w 1265"/>
              <a:gd name="T33" fmla="*/ 2147483646 h 2518"/>
              <a:gd name="T34" fmla="*/ 2147483646 w 1265"/>
              <a:gd name="T35" fmla="*/ 2147483646 h 2518"/>
              <a:gd name="T36" fmla="*/ 2147483646 w 1265"/>
              <a:gd name="T37" fmla="*/ 2147483646 h 2518"/>
              <a:gd name="T38" fmla="*/ 2147483646 w 1265"/>
              <a:gd name="T39" fmla="*/ 2147483646 h 2518"/>
              <a:gd name="T40" fmla="*/ 2147483646 w 1265"/>
              <a:gd name="T41" fmla="*/ 2147483646 h 2518"/>
              <a:gd name="T42" fmla="*/ 2147483646 w 1265"/>
              <a:gd name="T43" fmla="*/ 2147483646 h 2518"/>
              <a:gd name="T44" fmla="*/ 2147483646 w 1265"/>
              <a:gd name="T45" fmla="*/ 2147483646 h 2518"/>
              <a:gd name="T46" fmla="*/ 2147483646 w 1265"/>
              <a:gd name="T47" fmla="*/ 2147483646 h 2518"/>
              <a:gd name="T48" fmla="*/ 2147483646 w 1265"/>
              <a:gd name="T49" fmla="*/ 2147483646 h 2518"/>
              <a:gd name="T50" fmla="*/ 2147483646 w 1265"/>
              <a:gd name="T51" fmla="*/ 2147483646 h 2518"/>
              <a:gd name="T52" fmla="*/ 2147483646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IN" sz="3200" b="1" i="0" u="none" strike="noStrike" kern="1200" cap="none" spc="0" normalizeH="0" baseline="0" noProof="0" dirty="0">
              <a:ln>
                <a:noFill/>
              </a:ln>
              <a:solidFill>
                <a:srgbClr val="5F4001"/>
              </a:solidFill>
              <a:effectLst/>
              <a:uLnTx/>
              <a:uFillTx/>
              <a:latin typeface="Arial" panose="020B0604020202020204" pitchFamily="34" charset="0"/>
              <a:ea typeface="+mn-ea"/>
              <a:cs typeface="+mn-cs"/>
            </a:endParaRPr>
          </a:p>
        </p:txBody>
      </p:sp>
      <p:pic>
        <p:nvPicPr>
          <p:cNvPr id="13" name="Picture 13" descr="Facb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4234" y="-3175"/>
            <a:ext cx="10710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7614" name="Rectangle 14"/>
          <p:cNvSpPr>
            <a:spLocks noGrp="1" noChangeArrowheads="1"/>
          </p:cNvSpPr>
          <p:nvPr>
            <p:ph type="ctrTitle"/>
          </p:nvPr>
        </p:nvSpPr>
        <p:spPr>
          <a:xfrm>
            <a:off x="1524000" y="2286000"/>
            <a:ext cx="10363200" cy="1143000"/>
          </a:xfrm>
        </p:spPr>
        <p:txBody>
          <a:bodyPr/>
          <a:lstStyle>
            <a:lvl1pPr>
              <a:defRPr/>
            </a:lvl1pPr>
          </a:lstStyle>
          <a:p>
            <a:r>
              <a:rPr lang="en-GB"/>
              <a:t>Click to edit Master title style</a:t>
            </a:r>
          </a:p>
        </p:txBody>
      </p:sp>
      <p:sp>
        <p:nvSpPr>
          <p:cNvPr id="537615" name="Rectangle 15"/>
          <p:cNvSpPr>
            <a:spLocks noGrp="1" noChangeArrowheads="1"/>
          </p:cNvSpPr>
          <p:nvPr>
            <p:ph type="subTitle" idx="1"/>
          </p:nvPr>
        </p:nvSpPr>
        <p:spPr>
          <a:xfrm>
            <a:off x="2844800" y="4114800"/>
            <a:ext cx="8534400" cy="1752600"/>
          </a:xfrm>
        </p:spPr>
        <p:txBody>
          <a:bodyPr/>
          <a:lstStyle>
            <a:lvl1pPr marL="0" indent="0">
              <a:buFont typeface="Wingdings" pitchFamily="2" charset="2"/>
              <a:buNone/>
              <a:defRPr/>
            </a:lvl1pPr>
          </a:lstStyle>
          <a:p>
            <a:r>
              <a:rPr lang="en-GB"/>
              <a:t>Click to edit Master subtitle style</a:t>
            </a:r>
          </a:p>
        </p:txBody>
      </p:sp>
      <p:sp>
        <p:nvSpPr>
          <p:cNvPr id="14" name="Date Placeholder 13"/>
          <p:cNvSpPr>
            <a:spLocks noGrp="1" noChangeArrowheads="1"/>
          </p:cNvSpPr>
          <p:nvPr>
            <p:ph type="dt" sz="half" idx="10"/>
          </p:nvPr>
        </p:nvSpPr>
        <p:spPr>
          <a:xfrm>
            <a:off x="1524000" y="6248400"/>
            <a:ext cx="2540000" cy="457200"/>
          </a:xfrm>
        </p:spPr>
        <p:txBody>
          <a:bodyPr/>
          <a:lstStyle>
            <a:lvl1pPr>
              <a:defRPr/>
            </a:lvl1pPr>
          </a:lstStyle>
          <a:p>
            <a:pPr>
              <a:defRPr/>
            </a:pPr>
            <a:endParaRPr lang="en-GB" dirty="0">
              <a:solidFill>
                <a:srgbClr val="EBD189"/>
              </a:solidFill>
            </a:endParaRPr>
          </a:p>
        </p:txBody>
      </p:sp>
      <p:sp>
        <p:nvSpPr>
          <p:cNvPr id="15" name="Footer Placeholder 14"/>
          <p:cNvSpPr>
            <a:spLocks noGrp="1" noChangeArrowheads="1"/>
          </p:cNvSpPr>
          <p:nvPr>
            <p:ph type="ftr" sz="quarter" idx="11"/>
          </p:nvPr>
        </p:nvSpPr>
        <p:spPr>
          <a:xfrm>
            <a:off x="4775200" y="6248400"/>
            <a:ext cx="3860800" cy="457200"/>
          </a:xfrm>
        </p:spPr>
        <p:txBody>
          <a:bodyPr/>
          <a:lstStyle>
            <a:lvl1pPr>
              <a:defRPr/>
            </a:lvl1pPr>
          </a:lstStyle>
          <a:p>
            <a:pPr>
              <a:defRPr/>
            </a:pPr>
            <a:endParaRPr lang="en-GB" dirty="0">
              <a:solidFill>
                <a:srgbClr val="EBD189"/>
              </a:solidFill>
            </a:endParaRPr>
          </a:p>
        </p:txBody>
      </p:sp>
      <p:sp>
        <p:nvSpPr>
          <p:cNvPr id="16" name="Slide Number Placeholder 15"/>
          <p:cNvSpPr>
            <a:spLocks noGrp="1" noChangeArrowheads="1"/>
          </p:cNvSpPr>
          <p:nvPr>
            <p:ph type="sldNum" sz="quarter" idx="12"/>
          </p:nvPr>
        </p:nvSpPr>
        <p:spPr>
          <a:xfrm>
            <a:off x="9347200" y="6248400"/>
            <a:ext cx="2540000" cy="457200"/>
          </a:xfrm>
        </p:spPr>
        <p:txBody>
          <a:bodyPr/>
          <a:lstStyle>
            <a:lvl1pPr>
              <a:defRPr/>
            </a:lvl1pPr>
          </a:lstStyle>
          <a:p>
            <a:pPr>
              <a:defRPr/>
            </a:pPr>
            <a:fld id="{075740F2-4AA2-47B8-8C84-B1ED325CA2F6}"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1426842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5"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6" name="Rectangle 17"/>
          <p:cNvSpPr>
            <a:spLocks noGrp="1" noChangeArrowheads="1"/>
          </p:cNvSpPr>
          <p:nvPr>
            <p:ph type="sldNum" sz="quarter" idx="12"/>
          </p:nvPr>
        </p:nvSpPr>
        <p:spPr>
          <a:ln/>
        </p:spPr>
        <p:txBody>
          <a:bodyPr/>
          <a:lstStyle>
            <a:lvl1pPr>
              <a:defRPr/>
            </a:lvl1pPr>
          </a:lstStyle>
          <a:p>
            <a:pPr>
              <a:defRPr/>
            </a:pPr>
            <a:fld id="{4F82A85B-9DD6-4F0F-A920-C8409EC5EB23}"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637073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5"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6" name="Rectangle 17"/>
          <p:cNvSpPr>
            <a:spLocks noGrp="1" noChangeArrowheads="1"/>
          </p:cNvSpPr>
          <p:nvPr>
            <p:ph type="sldNum" sz="quarter" idx="12"/>
          </p:nvPr>
        </p:nvSpPr>
        <p:spPr>
          <a:ln/>
        </p:spPr>
        <p:txBody>
          <a:bodyPr/>
          <a:lstStyle>
            <a:lvl1pPr>
              <a:defRPr/>
            </a:lvl1pPr>
          </a:lstStyle>
          <a:p>
            <a:pPr>
              <a:defRPr/>
            </a:pPr>
            <a:fld id="{4EA6B2D3-537E-45CB-9A2A-8BE2AD25263C}"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1237293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90651" y="18446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673851" y="18446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6"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7" name="Rectangle 17"/>
          <p:cNvSpPr>
            <a:spLocks noGrp="1" noChangeArrowheads="1"/>
          </p:cNvSpPr>
          <p:nvPr>
            <p:ph type="sldNum" sz="quarter" idx="12"/>
          </p:nvPr>
        </p:nvSpPr>
        <p:spPr>
          <a:ln/>
        </p:spPr>
        <p:txBody>
          <a:bodyPr/>
          <a:lstStyle>
            <a:lvl1pPr>
              <a:defRPr/>
            </a:lvl1pPr>
          </a:lstStyle>
          <a:p>
            <a:pPr>
              <a:defRPr/>
            </a:pPr>
            <a:fld id="{E92D0211-2DBD-4B85-893A-29314973ABB0}"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3412582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8"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9" name="Rectangle 17"/>
          <p:cNvSpPr>
            <a:spLocks noGrp="1" noChangeArrowheads="1"/>
          </p:cNvSpPr>
          <p:nvPr>
            <p:ph type="sldNum" sz="quarter" idx="12"/>
          </p:nvPr>
        </p:nvSpPr>
        <p:spPr>
          <a:ln/>
        </p:spPr>
        <p:txBody>
          <a:bodyPr/>
          <a:lstStyle>
            <a:lvl1pPr>
              <a:defRPr/>
            </a:lvl1pPr>
          </a:lstStyle>
          <a:p>
            <a:pPr>
              <a:defRPr/>
            </a:pPr>
            <a:fld id="{EB8ABA69-E1FD-45C5-A505-C3A5069327C6}"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1003355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4"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5" name="Rectangle 17"/>
          <p:cNvSpPr>
            <a:spLocks noGrp="1" noChangeArrowheads="1"/>
          </p:cNvSpPr>
          <p:nvPr>
            <p:ph type="sldNum" sz="quarter" idx="12"/>
          </p:nvPr>
        </p:nvSpPr>
        <p:spPr>
          <a:ln/>
        </p:spPr>
        <p:txBody>
          <a:bodyPr/>
          <a:lstStyle>
            <a:lvl1pPr>
              <a:defRPr/>
            </a:lvl1pPr>
          </a:lstStyle>
          <a:p>
            <a:pPr>
              <a:defRPr/>
            </a:pPr>
            <a:fld id="{FE13C2FD-333F-44DE-8F5D-7555484D0BB3}"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3348046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3"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4" name="Rectangle 17"/>
          <p:cNvSpPr>
            <a:spLocks noGrp="1" noChangeArrowheads="1"/>
          </p:cNvSpPr>
          <p:nvPr>
            <p:ph type="sldNum" sz="quarter" idx="12"/>
          </p:nvPr>
        </p:nvSpPr>
        <p:spPr>
          <a:ln/>
        </p:spPr>
        <p:txBody>
          <a:bodyPr/>
          <a:lstStyle>
            <a:lvl1pPr>
              <a:defRPr/>
            </a:lvl1pPr>
          </a:lstStyle>
          <a:p>
            <a:pPr>
              <a:defRPr/>
            </a:pPr>
            <a:fld id="{B56CC64E-D709-4A44-8921-61CCEE2613C6}"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29154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C4DF0-4476-48CE-B071-3DDCACCC50C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553D770-89DD-4F14-B21C-3411ED151A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0F3440D-3148-4404-A032-EB36781A622F}"/>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5" name="Footer Placeholder 4">
            <a:extLst>
              <a:ext uri="{FF2B5EF4-FFF2-40B4-BE49-F238E27FC236}">
                <a16:creationId xmlns:a16="http://schemas.microsoft.com/office/drawing/2014/main" id="{EA2AB68B-55A5-4C22-861B-A0B8C15D1F35}"/>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BB1002B7-CB13-4AA5-8611-33EEA0DFF29B}"/>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230112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6"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7" name="Rectangle 17"/>
          <p:cNvSpPr>
            <a:spLocks noGrp="1" noChangeArrowheads="1"/>
          </p:cNvSpPr>
          <p:nvPr>
            <p:ph type="sldNum" sz="quarter" idx="12"/>
          </p:nvPr>
        </p:nvSpPr>
        <p:spPr>
          <a:ln/>
        </p:spPr>
        <p:txBody>
          <a:bodyPr/>
          <a:lstStyle>
            <a:lvl1pPr>
              <a:defRPr/>
            </a:lvl1pPr>
          </a:lstStyle>
          <a:p>
            <a:pPr>
              <a:defRPr/>
            </a:pPr>
            <a:fld id="{E516FE53-3981-41DF-A1F8-AD1F7DB05342}"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3974163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6"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7" name="Rectangle 17"/>
          <p:cNvSpPr>
            <a:spLocks noGrp="1" noChangeArrowheads="1"/>
          </p:cNvSpPr>
          <p:nvPr>
            <p:ph type="sldNum" sz="quarter" idx="12"/>
          </p:nvPr>
        </p:nvSpPr>
        <p:spPr>
          <a:ln/>
        </p:spPr>
        <p:txBody>
          <a:bodyPr/>
          <a:lstStyle>
            <a:lvl1pPr>
              <a:defRPr/>
            </a:lvl1pPr>
          </a:lstStyle>
          <a:p>
            <a:pPr>
              <a:defRPr/>
            </a:pPr>
            <a:fld id="{E751B878-547D-481B-8B62-413303B6CBE0}"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432485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5"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6" name="Rectangle 17"/>
          <p:cNvSpPr>
            <a:spLocks noGrp="1" noChangeArrowheads="1"/>
          </p:cNvSpPr>
          <p:nvPr>
            <p:ph type="sldNum" sz="quarter" idx="12"/>
          </p:nvPr>
        </p:nvSpPr>
        <p:spPr>
          <a:ln/>
        </p:spPr>
        <p:txBody>
          <a:bodyPr/>
          <a:lstStyle>
            <a:lvl1pPr>
              <a:defRPr/>
            </a:lvl1pPr>
          </a:lstStyle>
          <a:p>
            <a:pPr>
              <a:defRPr/>
            </a:pPr>
            <a:fld id="{D9796894-0A64-462F-A9DE-2E08E63727A0}"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1135833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88451" y="304801"/>
            <a:ext cx="2597149" cy="56546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90651" y="304801"/>
            <a:ext cx="7594600" cy="5654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5"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6" name="Rectangle 17"/>
          <p:cNvSpPr>
            <a:spLocks noGrp="1" noChangeArrowheads="1"/>
          </p:cNvSpPr>
          <p:nvPr>
            <p:ph type="sldNum" sz="quarter" idx="12"/>
          </p:nvPr>
        </p:nvSpPr>
        <p:spPr>
          <a:ln/>
        </p:spPr>
        <p:txBody>
          <a:bodyPr/>
          <a:lstStyle>
            <a:lvl1pPr>
              <a:defRPr/>
            </a:lvl1pPr>
          </a:lstStyle>
          <a:p>
            <a:pPr>
              <a:defRPr/>
            </a:pPr>
            <a:fld id="{C972F48E-CB58-4FEB-88D1-8918FDA1EA6F}"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2981177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90651" y="304801"/>
            <a:ext cx="10394949" cy="5654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4"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5" name="Rectangle 17"/>
          <p:cNvSpPr>
            <a:spLocks noGrp="1" noChangeArrowheads="1"/>
          </p:cNvSpPr>
          <p:nvPr>
            <p:ph type="sldNum" sz="quarter" idx="12"/>
          </p:nvPr>
        </p:nvSpPr>
        <p:spPr>
          <a:ln/>
        </p:spPr>
        <p:txBody>
          <a:bodyPr/>
          <a:lstStyle>
            <a:lvl1pPr>
              <a:defRPr/>
            </a:lvl1pPr>
          </a:lstStyle>
          <a:p>
            <a:pPr>
              <a:defRPr/>
            </a:pPr>
            <a:fld id="{3337A249-D39D-4E98-9C03-F9CD96FA901C}"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37687977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C84C56E4-3826-452F-A318-F9C7821667FE}"/>
              </a:ext>
            </a:extLst>
          </p:cNvPr>
          <p:cNvSpPr>
            <a:spLocks/>
          </p:cNvSpPr>
          <p:nvPr/>
        </p:nvSpPr>
        <p:spPr bwMode="hidden">
          <a:xfrm>
            <a:off x="-14817" y="1836738"/>
            <a:ext cx="3024717" cy="2709862"/>
          </a:xfrm>
          <a:custGeom>
            <a:avLst/>
            <a:gdLst>
              <a:gd name="T0" fmla="*/ 2147483646 w 1429"/>
              <a:gd name="T1" fmla="*/ 2147483646 h 1707"/>
              <a:gd name="T2" fmla="*/ 2147483646 w 1429"/>
              <a:gd name="T3" fmla="*/ 2147483646 h 1707"/>
              <a:gd name="T4" fmla="*/ 2147483646 w 1429"/>
              <a:gd name="T5" fmla="*/ 0 h 1707"/>
              <a:gd name="T6" fmla="*/ 2147483646 w 1429"/>
              <a:gd name="T7" fmla="*/ 2147483646 h 1707"/>
              <a:gd name="T8" fmla="*/ 2147483646 w 1429"/>
              <a:gd name="T9" fmla="*/ 2147483646 h 1707"/>
              <a:gd name="T10" fmla="*/ 2147483646 w 1429"/>
              <a:gd name="T11" fmla="*/ 2147483646 h 1707"/>
              <a:gd name="T12" fmla="*/ 2147483646 w 1429"/>
              <a:gd name="T13" fmla="*/ 2147483646 h 1707"/>
              <a:gd name="T14" fmla="*/ 2147483646 w 1429"/>
              <a:gd name="T15" fmla="*/ 2147483646 h 1707"/>
              <a:gd name="T16" fmla="*/ 2147483646 w 1429"/>
              <a:gd name="T17" fmla="*/ 2147483646 h 1707"/>
              <a:gd name="T18" fmla="*/ 2147483646 w 1429"/>
              <a:gd name="T19" fmla="*/ 2147483646 h 1707"/>
              <a:gd name="T20" fmla="*/ 0 w 1429"/>
              <a:gd name="T21" fmla="*/ 2147483646 h 1707"/>
              <a:gd name="T22" fmla="*/ 0 w 1429"/>
              <a:gd name="T23" fmla="*/ 2147483646 h 1707"/>
              <a:gd name="T24" fmla="*/ 2147483646 w 1429"/>
              <a:gd name="T25" fmla="*/ 2147483646 h 1707"/>
              <a:gd name="T26" fmla="*/ 2147483646 w 1429"/>
              <a:gd name="T27" fmla="*/ 2147483646 h 1707"/>
              <a:gd name="T28" fmla="*/ 2147483646 w 1429"/>
              <a:gd name="T29" fmla="*/ 2147483646 h 1707"/>
              <a:gd name="T30" fmla="*/ 2147483646 w 1429"/>
              <a:gd name="T31" fmla="*/ 2147483646 h 1707"/>
              <a:gd name="T32" fmla="*/ 2147483646 w 1429"/>
              <a:gd name="T33" fmla="*/ 2147483646 h 1707"/>
              <a:gd name="T34" fmla="*/ 2147483646 w 1429"/>
              <a:gd name="T35" fmla="*/ 2147483646 h 1707"/>
              <a:gd name="T36" fmla="*/ 2147483646 w 1429"/>
              <a:gd name="T37" fmla="*/ 2147483646 h 1707"/>
              <a:gd name="T38" fmla="*/ 2147483646 w 1429"/>
              <a:gd name="T39" fmla="*/ 2147483646 h 1707"/>
              <a:gd name="T40" fmla="*/ 2147483646 w 1429"/>
              <a:gd name="T41" fmla="*/ 2147483646 h 1707"/>
              <a:gd name="T42" fmla="*/ 2147483646 w 1429"/>
              <a:gd name="T43" fmla="*/ 2147483646 h 1707"/>
              <a:gd name="T44" fmla="*/ 2147483646 w 1429"/>
              <a:gd name="T45" fmla="*/ 2147483646 h 1707"/>
              <a:gd name="T46" fmla="*/ 2147483646 w 1429"/>
              <a:gd name="T47" fmla="*/ 2147483646 h 1707"/>
              <a:gd name="T48" fmla="*/ 2147483646 w 1429"/>
              <a:gd name="T49" fmla="*/ 2147483646 h 1707"/>
              <a:gd name="T50" fmla="*/ 2147483646 w 1429"/>
              <a:gd name="T51" fmla="*/ 2147483646 h 1707"/>
              <a:gd name="T52" fmla="*/ 2147483646 w 1429"/>
              <a:gd name="T53" fmla="*/ 2147483646 h 1707"/>
              <a:gd name="T54" fmla="*/ 2147483646 w 1429"/>
              <a:gd name="T55" fmla="*/ 2147483646 h 1707"/>
              <a:gd name="T56" fmla="*/ 2147483646 w 1429"/>
              <a:gd name="T57" fmla="*/ 2147483646 h 1707"/>
              <a:gd name="T58" fmla="*/ 2147483646 w 1429"/>
              <a:gd name="T59" fmla="*/ 2147483646 h 1707"/>
              <a:gd name="T60" fmla="*/ 2147483646 w 1429"/>
              <a:gd name="T61" fmla="*/ 2147483646 h 1707"/>
              <a:gd name="T62" fmla="*/ 2147483646 w 1429"/>
              <a:gd name="T63" fmla="*/ 2147483646 h 1707"/>
              <a:gd name="T64" fmla="*/ 2147483646 w 1429"/>
              <a:gd name="T65" fmla="*/ 2147483646 h 1707"/>
              <a:gd name="T66" fmla="*/ 2147483646 w 1429"/>
              <a:gd name="T67" fmla="*/ 2147483646 h 1707"/>
              <a:gd name="T68" fmla="*/ 2147483646 w 1429"/>
              <a:gd name="T69" fmla="*/ 2147483646 h 1707"/>
              <a:gd name="T70" fmla="*/ 2147483646 w 1429"/>
              <a:gd name="T71" fmla="*/ 2147483646 h 1707"/>
              <a:gd name="T72" fmla="*/ 2147483646 w 1429"/>
              <a:gd name="T73" fmla="*/ 2147483646 h 1707"/>
              <a:gd name="T74" fmla="*/ 2147483646 w 1429"/>
              <a:gd name="T75" fmla="*/ 2147483646 h 1707"/>
              <a:gd name="T76" fmla="*/ 2147483646 w 1429"/>
              <a:gd name="T77" fmla="*/ 2147483646 h 1707"/>
              <a:gd name="T78" fmla="*/ 2147483646 w 1429"/>
              <a:gd name="T79" fmla="*/ 2147483646 h 1707"/>
              <a:gd name="T80" fmla="*/ 2147483646 w 1429"/>
              <a:gd name="T81" fmla="*/ 2147483646 h 17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N" sz="3200" dirty="0"/>
          </a:p>
        </p:txBody>
      </p:sp>
      <p:sp>
        <p:nvSpPr>
          <p:cNvPr id="5" name="Freeform 5">
            <a:extLst>
              <a:ext uri="{FF2B5EF4-FFF2-40B4-BE49-F238E27FC236}">
                <a16:creationId xmlns:a16="http://schemas.microsoft.com/office/drawing/2014/main" id="{876EABEC-9A05-4D81-86E8-2226D9B97993}"/>
              </a:ext>
            </a:extLst>
          </p:cNvPr>
          <p:cNvSpPr>
            <a:spLocks/>
          </p:cNvSpPr>
          <p:nvPr/>
        </p:nvSpPr>
        <p:spPr bwMode="hidden">
          <a:xfrm>
            <a:off x="143933" y="15875"/>
            <a:ext cx="1117600" cy="787400"/>
          </a:xfrm>
          <a:custGeom>
            <a:avLst/>
            <a:gdLst>
              <a:gd name="T0" fmla="*/ 2147483646 w 528"/>
              <a:gd name="T1" fmla="*/ 2147483646 h 496"/>
              <a:gd name="T2" fmla="*/ 2147483646 w 528"/>
              <a:gd name="T3" fmla="*/ 2147483646 h 496"/>
              <a:gd name="T4" fmla="*/ 2147483646 w 528"/>
              <a:gd name="T5" fmla="*/ 0 h 496"/>
              <a:gd name="T6" fmla="*/ 2147483646 w 528"/>
              <a:gd name="T7" fmla="*/ 0 h 496"/>
              <a:gd name="T8" fmla="*/ 2147483646 w 528"/>
              <a:gd name="T9" fmla="*/ 2147483646 h 496"/>
              <a:gd name="T10" fmla="*/ 2147483646 w 528"/>
              <a:gd name="T11" fmla="*/ 2147483646 h 496"/>
              <a:gd name="T12" fmla="*/ 2147483646 w 528"/>
              <a:gd name="T13" fmla="*/ 0 h 496"/>
              <a:gd name="T14" fmla="*/ 2147483646 w 528"/>
              <a:gd name="T15" fmla="*/ 2147483646 h 496"/>
              <a:gd name="T16" fmla="*/ 2147483646 w 528"/>
              <a:gd name="T17" fmla="*/ 2147483646 h 496"/>
              <a:gd name="T18" fmla="*/ 2147483646 w 528"/>
              <a:gd name="T19" fmla="*/ 2147483646 h 496"/>
              <a:gd name="T20" fmla="*/ 2147483646 w 528"/>
              <a:gd name="T21" fmla="*/ 2147483646 h 496"/>
              <a:gd name="T22" fmla="*/ 2147483646 w 528"/>
              <a:gd name="T23" fmla="*/ 2147483646 h 496"/>
              <a:gd name="T24" fmla="*/ 2147483646 w 528"/>
              <a:gd name="T25" fmla="*/ 2147483646 h 496"/>
              <a:gd name="T26" fmla="*/ 2147483646 w 528"/>
              <a:gd name="T27" fmla="*/ 2147483646 h 496"/>
              <a:gd name="T28" fmla="*/ 2147483646 w 528"/>
              <a:gd name="T29" fmla="*/ 2147483646 h 496"/>
              <a:gd name="T30" fmla="*/ 0 w 528"/>
              <a:gd name="T31" fmla="*/ 2147483646 h 496"/>
              <a:gd name="T32" fmla="*/ 2147483646 w 528"/>
              <a:gd name="T33" fmla="*/ 2147483646 h 496"/>
              <a:gd name="T34" fmla="*/ 2147483646 w 528"/>
              <a:gd name="T35" fmla="*/ 2147483646 h 496"/>
              <a:gd name="T36" fmla="*/ 2147483646 w 528"/>
              <a:gd name="T37" fmla="*/ 2147483646 h 496"/>
              <a:gd name="T38" fmla="*/ 2147483646 w 528"/>
              <a:gd name="T39" fmla="*/ 2147483646 h 496"/>
              <a:gd name="T40" fmla="*/ 2147483646 w 528"/>
              <a:gd name="T41" fmla="*/ 2147483646 h 496"/>
              <a:gd name="T42" fmla="*/ 2147483646 w 528"/>
              <a:gd name="T43" fmla="*/ 2147483646 h 496"/>
              <a:gd name="T44" fmla="*/ 2147483646 w 528"/>
              <a:gd name="T45" fmla="*/ 2147483646 h 496"/>
              <a:gd name="T46" fmla="*/ 2147483646 w 528"/>
              <a:gd name="T47" fmla="*/ 2147483646 h 496"/>
              <a:gd name="T48" fmla="*/ 2147483646 w 528"/>
              <a:gd name="T49" fmla="*/ 2147483646 h 496"/>
              <a:gd name="T50" fmla="*/ 2147483646 w 528"/>
              <a:gd name="T51" fmla="*/ 2147483646 h 496"/>
              <a:gd name="T52" fmla="*/ 2147483646 w 528"/>
              <a:gd name="T53" fmla="*/ 2147483646 h 496"/>
              <a:gd name="T54" fmla="*/ 2147483646 w 528"/>
              <a:gd name="T55" fmla="*/ 2147483646 h 496"/>
              <a:gd name="T56" fmla="*/ 2147483646 w 528"/>
              <a:gd name="T57" fmla="*/ 2147483646 h 496"/>
              <a:gd name="T58" fmla="*/ 2147483646 w 528"/>
              <a:gd name="T59" fmla="*/ 2147483646 h 496"/>
              <a:gd name="T60" fmla="*/ 2147483646 w 528"/>
              <a:gd name="T61" fmla="*/ 2147483646 h 496"/>
              <a:gd name="T62" fmla="*/ 2147483646 w 528"/>
              <a:gd name="T63" fmla="*/ 2147483646 h 496"/>
              <a:gd name="T64" fmla="*/ 2147483646 w 528"/>
              <a:gd name="T65" fmla="*/ 2147483646 h 496"/>
              <a:gd name="T66" fmla="*/ 2147483646 w 528"/>
              <a:gd name="T67" fmla="*/ 2147483646 h 496"/>
              <a:gd name="T68" fmla="*/ 2147483646 w 528"/>
              <a:gd name="T69" fmla="*/ 2147483646 h 496"/>
              <a:gd name="T70" fmla="*/ 2147483646 w 528"/>
              <a:gd name="T71" fmla="*/ 2147483646 h 496"/>
              <a:gd name="T72" fmla="*/ 2147483646 w 528"/>
              <a:gd name="T73" fmla="*/ 2147483646 h 496"/>
              <a:gd name="T74" fmla="*/ 2147483646 w 528"/>
              <a:gd name="T75" fmla="*/ 2147483646 h 496"/>
              <a:gd name="T76" fmla="*/ 2147483646 w 528"/>
              <a:gd name="T77" fmla="*/ 2147483646 h 496"/>
              <a:gd name="T78" fmla="*/ 2147483646 w 528"/>
              <a:gd name="T79" fmla="*/ 2147483646 h 496"/>
              <a:gd name="T80" fmla="*/ 2147483646 w 528"/>
              <a:gd name="T81" fmla="*/ 2147483646 h 496"/>
              <a:gd name="T82" fmla="*/ 2147483646 w 528"/>
              <a:gd name="T83" fmla="*/ 2147483646 h 496"/>
              <a:gd name="T84" fmla="*/ 2147483646 w 528"/>
              <a:gd name="T85" fmla="*/ 2147483646 h 496"/>
              <a:gd name="T86" fmla="*/ 2147483646 w 528"/>
              <a:gd name="T87" fmla="*/ 2147483646 h 496"/>
              <a:gd name="T88" fmla="*/ 2147483646 w 528"/>
              <a:gd name="T89" fmla="*/ 2147483646 h 496"/>
              <a:gd name="T90" fmla="*/ 2147483646 w 528"/>
              <a:gd name="T91" fmla="*/ 2147483646 h 496"/>
              <a:gd name="T92" fmla="*/ 2147483646 w 528"/>
              <a:gd name="T93" fmla="*/ 2147483646 h 496"/>
              <a:gd name="T94" fmla="*/ 2147483646 w 528"/>
              <a:gd name="T95" fmla="*/ 0 h 496"/>
              <a:gd name="T96" fmla="*/ 2147483646 w 528"/>
              <a:gd name="T97" fmla="*/ 2147483646 h 4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N" sz="3200" dirty="0"/>
          </a:p>
        </p:txBody>
      </p:sp>
      <p:sp>
        <p:nvSpPr>
          <p:cNvPr id="6" name="Freeform 6">
            <a:extLst>
              <a:ext uri="{FF2B5EF4-FFF2-40B4-BE49-F238E27FC236}">
                <a16:creationId xmlns:a16="http://schemas.microsoft.com/office/drawing/2014/main" id="{E5A9A727-3979-4C9A-80E8-0CA74DDFE124}"/>
              </a:ext>
            </a:extLst>
          </p:cNvPr>
          <p:cNvSpPr>
            <a:spLocks/>
          </p:cNvSpPr>
          <p:nvPr/>
        </p:nvSpPr>
        <p:spPr bwMode="hidden">
          <a:xfrm>
            <a:off x="1589617" y="354014"/>
            <a:ext cx="3022600" cy="2270125"/>
          </a:xfrm>
          <a:custGeom>
            <a:avLst/>
            <a:gdLst>
              <a:gd name="T0" fmla="*/ 2147483646 w 2312"/>
              <a:gd name="T1" fmla="*/ 2147483646 h 2313"/>
              <a:gd name="T2" fmla="*/ 2147483646 w 2312"/>
              <a:gd name="T3" fmla="*/ 2147483646 h 2313"/>
              <a:gd name="T4" fmla="*/ 2147483646 w 2312"/>
              <a:gd name="T5" fmla="*/ 0 h 2313"/>
              <a:gd name="T6" fmla="*/ 2147483646 w 2312"/>
              <a:gd name="T7" fmla="*/ 2147483646 h 2313"/>
              <a:gd name="T8" fmla="*/ 2147483646 w 2312"/>
              <a:gd name="T9" fmla="*/ 2147483646 h 2313"/>
              <a:gd name="T10" fmla="*/ 2147483646 w 2312"/>
              <a:gd name="T11" fmla="*/ 2147483646 h 2313"/>
              <a:gd name="T12" fmla="*/ 2147483646 w 2312"/>
              <a:gd name="T13" fmla="*/ 2147483646 h 2313"/>
              <a:gd name="T14" fmla="*/ 2147483646 w 2312"/>
              <a:gd name="T15" fmla="*/ 2147483646 h 2313"/>
              <a:gd name="T16" fmla="*/ 2147483646 w 2312"/>
              <a:gd name="T17" fmla="*/ 2147483646 h 2313"/>
              <a:gd name="T18" fmla="*/ 2147483646 w 2312"/>
              <a:gd name="T19" fmla="*/ 2147483646 h 2313"/>
              <a:gd name="T20" fmla="*/ 2147483646 w 2312"/>
              <a:gd name="T21" fmla="*/ 2147483646 h 2313"/>
              <a:gd name="T22" fmla="*/ 2147483646 w 2312"/>
              <a:gd name="T23" fmla="*/ 2147483646 h 2313"/>
              <a:gd name="T24" fmla="*/ 2147483646 w 2312"/>
              <a:gd name="T25" fmla="*/ 2147483646 h 2313"/>
              <a:gd name="T26" fmla="*/ 2147483646 w 2312"/>
              <a:gd name="T27" fmla="*/ 2147483646 h 2313"/>
              <a:gd name="T28" fmla="*/ 2147483646 w 2312"/>
              <a:gd name="T29" fmla="*/ 2147483646 h 2313"/>
              <a:gd name="T30" fmla="*/ 0 w 2312"/>
              <a:gd name="T31" fmla="*/ 2147483646 h 2313"/>
              <a:gd name="T32" fmla="*/ 2147483646 w 2312"/>
              <a:gd name="T33" fmla="*/ 2147483646 h 2313"/>
              <a:gd name="T34" fmla="*/ 2147483646 w 2312"/>
              <a:gd name="T35" fmla="*/ 2147483646 h 2313"/>
              <a:gd name="T36" fmla="*/ 2147483646 w 2312"/>
              <a:gd name="T37" fmla="*/ 2147483646 h 2313"/>
              <a:gd name="T38" fmla="*/ 2147483646 w 2312"/>
              <a:gd name="T39" fmla="*/ 2147483646 h 2313"/>
              <a:gd name="T40" fmla="*/ 2147483646 w 2312"/>
              <a:gd name="T41" fmla="*/ 2147483646 h 2313"/>
              <a:gd name="T42" fmla="*/ 2147483646 w 2312"/>
              <a:gd name="T43" fmla="*/ 2147483646 h 2313"/>
              <a:gd name="T44" fmla="*/ 2147483646 w 2312"/>
              <a:gd name="T45" fmla="*/ 2147483646 h 2313"/>
              <a:gd name="T46" fmla="*/ 2147483646 w 2312"/>
              <a:gd name="T47" fmla="*/ 2147483646 h 2313"/>
              <a:gd name="T48" fmla="*/ 2147483646 w 2312"/>
              <a:gd name="T49" fmla="*/ 2147483646 h 2313"/>
              <a:gd name="T50" fmla="*/ 2147483646 w 2312"/>
              <a:gd name="T51" fmla="*/ 2147483646 h 2313"/>
              <a:gd name="T52" fmla="*/ 2147483646 w 2312"/>
              <a:gd name="T53" fmla="*/ 2147483646 h 2313"/>
              <a:gd name="T54" fmla="*/ 2147483646 w 2312"/>
              <a:gd name="T55" fmla="*/ 2147483646 h 2313"/>
              <a:gd name="T56" fmla="*/ 2147483646 w 2312"/>
              <a:gd name="T57" fmla="*/ 2147483646 h 2313"/>
              <a:gd name="T58" fmla="*/ 2147483646 w 2312"/>
              <a:gd name="T59" fmla="*/ 2147483646 h 2313"/>
              <a:gd name="T60" fmla="*/ 2147483646 w 2312"/>
              <a:gd name="T61" fmla="*/ 2147483646 h 2313"/>
              <a:gd name="T62" fmla="*/ 2147483646 w 2312"/>
              <a:gd name="T63" fmla="*/ 2147483646 h 2313"/>
              <a:gd name="T64" fmla="*/ 2147483646 w 2312"/>
              <a:gd name="T65" fmla="*/ 2147483646 h 2313"/>
              <a:gd name="T66" fmla="*/ 2147483646 w 2312"/>
              <a:gd name="T67" fmla="*/ 2147483646 h 2313"/>
              <a:gd name="T68" fmla="*/ 2147483646 w 2312"/>
              <a:gd name="T69" fmla="*/ 2147483646 h 2313"/>
              <a:gd name="T70" fmla="*/ 2147483646 w 2312"/>
              <a:gd name="T71" fmla="*/ 2147483646 h 2313"/>
              <a:gd name="T72" fmla="*/ 2147483646 w 2312"/>
              <a:gd name="T73" fmla="*/ 2147483646 h 2313"/>
              <a:gd name="T74" fmla="*/ 2147483646 w 2312"/>
              <a:gd name="T75" fmla="*/ 2147483646 h 2313"/>
              <a:gd name="T76" fmla="*/ 2147483646 w 2312"/>
              <a:gd name="T77" fmla="*/ 2147483646 h 2313"/>
              <a:gd name="T78" fmla="*/ 2147483646 w 2312"/>
              <a:gd name="T79" fmla="*/ 2147483646 h 2313"/>
              <a:gd name="T80" fmla="*/ 2147483646 w 2312"/>
              <a:gd name="T81" fmla="*/ 2147483646 h 2313"/>
              <a:gd name="T82" fmla="*/ 2147483646 w 2312"/>
              <a:gd name="T83" fmla="*/ 2147483646 h 2313"/>
              <a:gd name="T84" fmla="*/ 2147483646 w 2312"/>
              <a:gd name="T85" fmla="*/ 2147483646 h 2313"/>
              <a:gd name="T86" fmla="*/ 2147483646 w 2312"/>
              <a:gd name="T87" fmla="*/ 2147483646 h 2313"/>
              <a:gd name="T88" fmla="*/ 2147483646 w 2312"/>
              <a:gd name="T89" fmla="*/ 2147483646 h 2313"/>
              <a:gd name="T90" fmla="*/ 2147483646 w 2312"/>
              <a:gd name="T91" fmla="*/ 2147483646 h 2313"/>
              <a:gd name="T92" fmla="*/ 2147483646 w 2312"/>
              <a:gd name="T93" fmla="*/ 2147483646 h 2313"/>
              <a:gd name="T94" fmla="*/ 2147483646 w 2312"/>
              <a:gd name="T95" fmla="*/ 2147483646 h 2313"/>
              <a:gd name="T96" fmla="*/ 2147483646 w 2312"/>
              <a:gd name="T97" fmla="*/ 2147483646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N" sz="3200" dirty="0"/>
          </a:p>
        </p:txBody>
      </p:sp>
      <p:sp>
        <p:nvSpPr>
          <p:cNvPr id="7" name="Freeform 7">
            <a:extLst>
              <a:ext uri="{FF2B5EF4-FFF2-40B4-BE49-F238E27FC236}">
                <a16:creationId xmlns:a16="http://schemas.microsoft.com/office/drawing/2014/main" id="{3C603B5C-9DB3-42F6-8CBE-2F7974DBE4D8}"/>
              </a:ext>
            </a:extLst>
          </p:cNvPr>
          <p:cNvSpPr>
            <a:spLocks/>
          </p:cNvSpPr>
          <p:nvPr/>
        </p:nvSpPr>
        <p:spPr bwMode="hidden">
          <a:xfrm>
            <a:off x="3376084" y="1270000"/>
            <a:ext cx="4893733" cy="3671888"/>
          </a:xfrm>
          <a:custGeom>
            <a:avLst/>
            <a:gdLst>
              <a:gd name="T0" fmla="*/ 2147483646 w 2312"/>
              <a:gd name="T1" fmla="*/ 2147483646 h 2313"/>
              <a:gd name="T2" fmla="*/ 2147483646 w 2312"/>
              <a:gd name="T3" fmla="*/ 2147483646 h 2313"/>
              <a:gd name="T4" fmla="*/ 2147483646 w 2312"/>
              <a:gd name="T5" fmla="*/ 0 h 2313"/>
              <a:gd name="T6" fmla="*/ 2147483646 w 2312"/>
              <a:gd name="T7" fmla="*/ 2147483646 h 2313"/>
              <a:gd name="T8" fmla="*/ 2147483646 w 2312"/>
              <a:gd name="T9" fmla="*/ 2147483646 h 2313"/>
              <a:gd name="T10" fmla="*/ 2147483646 w 2312"/>
              <a:gd name="T11" fmla="*/ 2147483646 h 2313"/>
              <a:gd name="T12" fmla="*/ 2147483646 w 2312"/>
              <a:gd name="T13" fmla="*/ 2147483646 h 2313"/>
              <a:gd name="T14" fmla="*/ 2147483646 w 2312"/>
              <a:gd name="T15" fmla="*/ 2147483646 h 2313"/>
              <a:gd name="T16" fmla="*/ 2147483646 w 2312"/>
              <a:gd name="T17" fmla="*/ 2147483646 h 2313"/>
              <a:gd name="T18" fmla="*/ 2147483646 w 2312"/>
              <a:gd name="T19" fmla="*/ 2147483646 h 2313"/>
              <a:gd name="T20" fmla="*/ 2147483646 w 2312"/>
              <a:gd name="T21" fmla="*/ 2147483646 h 2313"/>
              <a:gd name="T22" fmla="*/ 2147483646 w 2312"/>
              <a:gd name="T23" fmla="*/ 2147483646 h 2313"/>
              <a:gd name="T24" fmla="*/ 2147483646 w 2312"/>
              <a:gd name="T25" fmla="*/ 2147483646 h 2313"/>
              <a:gd name="T26" fmla="*/ 2147483646 w 2312"/>
              <a:gd name="T27" fmla="*/ 2147483646 h 2313"/>
              <a:gd name="T28" fmla="*/ 2147483646 w 2312"/>
              <a:gd name="T29" fmla="*/ 2147483646 h 2313"/>
              <a:gd name="T30" fmla="*/ 0 w 2312"/>
              <a:gd name="T31" fmla="*/ 2147483646 h 2313"/>
              <a:gd name="T32" fmla="*/ 2147483646 w 2312"/>
              <a:gd name="T33" fmla="*/ 2147483646 h 2313"/>
              <a:gd name="T34" fmla="*/ 2147483646 w 2312"/>
              <a:gd name="T35" fmla="*/ 2147483646 h 2313"/>
              <a:gd name="T36" fmla="*/ 2147483646 w 2312"/>
              <a:gd name="T37" fmla="*/ 2147483646 h 2313"/>
              <a:gd name="T38" fmla="*/ 2147483646 w 2312"/>
              <a:gd name="T39" fmla="*/ 2147483646 h 2313"/>
              <a:gd name="T40" fmla="*/ 2147483646 w 2312"/>
              <a:gd name="T41" fmla="*/ 2147483646 h 2313"/>
              <a:gd name="T42" fmla="*/ 2147483646 w 2312"/>
              <a:gd name="T43" fmla="*/ 2147483646 h 2313"/>
              <a:gd name="T44" fmla="*/ 2147483646 w 2312"/>
              <a:gd name="T45" fmla="*/ 2147483646 h 2313"/>
              <a:gd name="T46" fmla="*/ 2147483646 w 2312"/>
              <a:gd name="T47" fmla="*/ 2147483646 h 2313"/>
              <a:gd name="T48" fmla="*/ 2147483646 w 2312"/>
              <a:gd name="T49" fmla="*/ 2147483646 h 2313"/>
              <a:gd name="T50" fmla="*/ 2147483646 w 2312"/>
              <a:gd name="T51" fmla="*/ 2147483646 h 2313"/>
              <a:gd name="T52" fmla="*/ 2147483646 w 2312"/>
              <a:gd name="T53" fmla="*/ 2147483646 h 2313"/>
              <a:gd name="T54" fmla="*/ 2147483646 w 2312"/>
              <a:gd name="T55" fmla="*/ 2147483646 h 2313"/>
              <a:gd name="T56" fmla="*/ 2147483646 w 2312"/>
              <a:gd name="T57" fmla="*/ 2147483646 h 2313"/>
              <a:gd name="T58" fmla="*/ 2147483646 w 2312"/>
              <a:gd name="T59" fmla="*/ 2147483646 h 2313"/>
              <a:gd name="T60" fmla="*/ 2147483646 w 2312"/>
              <a:gd name="T61" fmla="*/ 2147483646 h 2313"/>
              <a:gd name="T62" fmla="*/ 2147483646 w 2312"/>
              <a:gd name="T63" fmla="*/ 2147483646 h 2313"/>
              <a:gd name="T64" fmla="*/ 2147483646 w 2312"/>
              <a:gd name="T65" fmla="*/ 2147483646 h 2313"/>
              <a:gd name="T66" fmla="*/ 2147483646 w 2312"/>
              <a:gd name="T67" fmla="*/ 2147483646 h 2313"/>
              <a:gd name="T68" fmla="*/ 2147483646 w 2312"/>
              <a:gd name="T69" fmla="*/ 2147483646 h 2313"/>
              <a:gd name="T70" fmla="*/ 2147483646 w 2312"/>
              <a:gd name="T71" fmla="*/ 2147483646 h 2313"/>
              <a:gd name="T72" fmla="*/ 2147483646 w 2312"/>
              <a:gd name="T73" fmla="*/ 2147483646 h 2313"/>
              <a:gd name="T74" fmla="*/ 2147483646 w 2312"/>
              <a:gd name="T75" fmla="*/ 2147483646 h 2313"/>
              <a:gd name="T76" fmla="*/ 2147483646 w 2312"/>
              <a:gd name="T77" fmla="*/ 2147483646 h 2313"/>
              <a:gd name="T78" fmla="*/ 2147483646 w 2312"/>
              <a:gd name="T79" fmla="*/ 2147483646 h 2313"/>
              <a:gd name="T80" fmla="*/ 2147483646 w 2312"/>
              <a:gd name="T81" fmla="*/ 2147483646 h 2313"/>
              <a:gd name="T82" fmla="*/ 2147483646 w 2312"/>
              <a:gd name="T83" fmla="*/ 2147483646 h 2313"/>
              <a:gd name="T84" fmla="*/ 2147483646 w 2312"/>
              <a:gd name="T85" fmla="*/ 2147483646 h 2313"/>
              <a:gd name="T86" fmla="*/ 2147483646 w 2312"/>
              <a:gd name="T87" fmla="*/ 2147483646 h 2313"/>
              <a:gd name="T88" fmla="*/ 2147483646 w 2312"/>
              <a:gd name="T89" fmla="*/ 2147483646 h 2313"/>
              <a:gd name="T90" fmla="*/ 2147483646 w 2312"/>
              <a:gd name="T91" fmla="*/ 2147483646 h 2313"/>
              <a:gd name="T92" fmla="*/ 2147483646 w 2312"/>
              <a:gd name="T93" fmla="*/ 2147483646 h 2313"/>
              <a:gd name="T94" fmla="*/ 2147483646 w 2312"/>
              <a:gd name="T95" fmla="*/ 2147483646 h 2313"/>
              <a:gd name="T96" fmla="*/ 2147483646 w 2312"/>
              <a:gd name="T97" fmla="*/ 2147483646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N" sz="3200" dirty="0"/>
          </a:p>
        </p:txBody>
      </p:sp>
      <p:sp>
        <p:nvSpPr>
          <p:cNvPr id="8" name="Freeform 8">
            <a:extLst>
              <a:ext uri="{FF2B5EF4-FFF2-40B4-BE49-F238E27FC236}">
                <a16:creationId xmlns:a16="http://schemas.microsoft.com/office/drawing/2014/main" id="{FB77C56F-7E11-44DB-A64E-36D471BBA496}"/>
              </a:ext>
            </a:extLst>
          </p:cNvPr>
          <p:cNvSpPr>
            <a:spLocks/>
          </p:cNvSpPr>
          <p:nvPr/>
        </p:nvSpPr>
        <p:spPr bwMode="hidden">
          <a:xfrm>
            <a:off x="4233" y="4797425"/>
            <a:ext cx="4557184" cy="2097088"/>
          </a:xfrm>
          <a:custGeom>
            <a:avLst/>
            <a:gdLst>
              <a:gd name="T0" fmla="*/ 2147483646 w 2153"/>
              <a:gd name="T1" fmla="*/ 2147483646 h 1321"/>
              <a:gd name="T2" fmla="*/ 2147483646 w 2153"/>
              <a:gd name="T3" fmla="*/ 2147483646 h 1321"/>
              <a:gd name="T4" fmla="*/ 2147483646 w 2153"/>
              <a:gd name="T5" fmla="*/ 0 h 1321"/>
              <a:gd name="T6" fmla="*/ 2147483646 w 2153"/>
              <a:gd name="T7" fmla="*/ 2147483646 h 1321"/>
              <a:gd name="T8" fmla="*/ 2147483646 w 2153"/>
              <a:gd name="T9" fmla="*/ 2147483646 h 1321"/>
              <a:gd name="T10" fmla="*/ 2147483646 w 2153"/>
              <a:gd name="T11" fmla="*/ 2147483646 h 1321"/>
              <a:gd name="T12" fmla="*/ 2147483646 w 2153"/>
              <a:gd name="T13" fmla="*/ 2147483646 h 1321"/>
              <a:gd name="T14" fmla="*/ 2147483646 w 2153"/>
              <a:gd name="T15" fmla="*/ 2147483646 h 1321"/>
              <a:gd name="T16" fmla="*/ 2147483646 w 2153"/>
              <a:gd name="T17" fmla="*/ 2147483646 h 1321"/>
              <a:gd name="T18" fmla="*/ 2147483646 w 2153"/>
              <a:gd name="T19" fmla="*/ 2147483646 h 1321"/>
              <a:gd name="T20" fmla="*/ 2147483646 w 2153"/>
              <a:gd name="T21" fmla="*/ 2147483646 h 1321"/>
              <a:gd name="T22" fmla="*/ 2147483646 w 2153"/>
              <a:gd name="T23" fmla="*/ 2147483646 h 1321"/>
              <a:gd name="T24" fmla="*/ 2147483646 w 2153"/>
              <a:gd name="T25" fmla="*/ 2147483646 h 1321"/>
              <a:gd name="T26" fmla="*/ 2147483646 w 2153"/>
              <a:gd name="T27" fmla="*/ 2147483646 h 1321"/>
              <a:gd name="T28" fmla="*/ 2147483646 w 2153"/>
              <a:gd name="T29" fmla="*/ 2147483646 h 1321"/>
              <a:gd name="T30" fmla="*/ 0 w 2153"/>
              <a:gd name="T31" fmla="*/ 2147483646 h 1321"/>
              <a:gd name="T32" fmla="*/ 2147483646 w 2153"/>
              <a:gd name="T33" fmla="*/ 2147483646 h 1321"/>
              <a:gd name="T34" fmla="*/ 2147483646 w 2153"/>
              <a:gd name="T35" fmla="*/ 2147483646 h 1321"/>
              <a:gd name="T36" fmla="*/ 2147483646 w 2153"/>
              <a:gd name="T37" fmla="*/ 2147483646 h 1321"/>
              <a:gd name="T38" fmla="*/ 2147483646 w 2153"/>
              <a:gd name="T39" fmla="*/ 2147483646 h 1321"/>
              <a:gd name="T40" fmla="*/ 2147483646 w 2153"/>
              <a:gd name="T41" fmla="*/ 2147483646 h 1321"/>
              <a:gd name="T42" fmla="*/ 2147483646 w 2153"/>
              <a:gd name="T43" fmla="*/ 2147483646 h 1321"/>
              <a:gd name="T44" fmla="*/ 2147483646 w 2153"/>
              <a:gd name="T45" fmla="*/ 2147483646 h 1321"/>
              <a:gd name="T46" fmla="*/ 2147483646 w 2153"/>
              <a:gd name="T47" fmla="*/ 2147483646 h 1321"/>
              <a:gd name="T48" fmla="*/ 2147483646 w 2153"/>
              <a:gd name="T49" fmla="*/ 2147483646 h 1321"/>
              <a:gd name="T50" fmla="*/ 2147483646 w 2153"/>
              <a:gd name="T51" fmla="*/ 2147483646 h 1321"/>
              <a:gd name="T52" fmla="*/ 2147483646 w 2153"/>
              <a:gd name="T53" fmla="*/ 2147483646 h 1321"/>
              <a:gd name="T54" fmla="*/ 2147483646 w 2153"/>
              <a:gd name="T55" fmla="*/ 2147483646 h 1321"/>
              <a:gd name="T56" fmla="*/ 2147483646 w 2153"/>
              <a:gd name="T57" fmla="*/ 2147483646 h 1321"/>
              <a:gd name="T58" fmla="*/ 2147483646 w 2153"/>
              <a:gd name="T59" fmla="*/ 2147483646 h 1321"/>
              <a:gd name="T60" fmla="*/ 2147483646 w 2153"/>
              <a:gd name="T61" fmla="*/ 2147483646 h 13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N" sz="3200" dirty="0"/>
          </a:p>
        </p:txBody>
      </p:sp>
      <p:sp>
        <p:nvSpPr>
          <p:cNvPr id="9" name="Freeform 9">
            <a:extLst>
              <a:ext uri="{FF2B5EF4-FFF2-40B4-BE49-F238E27FC236}">
                <a16:creationId xmlns:a16="http://schemas.microsoft.com/office/drawing/2014/main" id="{721740C2-0982-49E5-85CB-CD9814BFF6AC}"/>
              </a:ext>
            </a:extLst>
          </p:cNvPr>
          <p:cNvSpPr>
            <a:spLocks/>
          </p:cNvSpPr>
          <p:nvPr/>
        </p:nvSpPr>
        <p:spPr bwMode="hidden">
          <a:xfrm>
            <a:off x="5992285" y="4425951"/>
            <a:ext cx="3018367" cy="2263775"/>
          </a:xfrm>
          <a:custGeom>
            <a:avLst/>
            <a:gdLst>
              <a:gd name="T0" fmla="*/ 2147483646 w 2312"/>
              <a:gd name="T1" fmla="*/ 2147483646 h 2313"/>
              <a:gd name="T2" fmla="*/ 2147483646 w 2312"/>
              <a:gd name="T3" fmla="*/ 2147483646 h 2313"/>
              <a:gd name="T4" fmla="*/ 2147483646 w 2312"/>
              <a:gd name="T5" fmla="*/ 0 h 2313"/>
              <a:gd name="T6" fmla="*/ 2147483646 w 2312"/>
              <a:gd name="T7" fmla="*/ 2147483646 h 2313"/>
              <a:gd name="T8" fmla="*/ 2147483646 w 2312"/>
              <a:gd name="T9" fmla="*/ 2147483646 h 2313"/>
              <a:gd name="T10" fmla="*/ 2147483646 w 2312"/>
              <a:gd name="T11" fmla="*/ 2147483646 h 2313"/>
              <a:gd name="T12" fmla="*/ 2147483646 w 2312"/>
              <a:gd name="T13" fmla="*/ 2147483646 h 2313"/>
              <a:gd name="T14" fmla="*/ 2147483646 w 2312"/>
              <a:gd name="T15" fmla="*/ 2147483646 h 2313"/>
              <a:gd name="T16" fmla="*/ 2147483646 w 2312"/>
              <a:gd name="T17" fmla="*/ 2147483646 h 2313"/>
              <a:gd name="T18" fmla="*/ 2147483646 w 2312"/>
              <a:gd name="T19" fmla="*/ 2147483646 h 2313"/>
              <a:gd name="T20" fmla="*/ 2147483646 w 2312"/>
              <a:gd name="T21" fmla="*/ 2147483646 h 2313"/>
              <a:gd name="T22" fmla="*/ 2147483646 w 2312"/>
              <a:gd name="T23" fmla="*/ 2147483646 h 2313"/>
              <a:gd name="T24" fmla="*/ 2147483646 w 2312"/>
              <a:gd name="T25" fmla="*/ 2147483646 h 2313"/>
              <a:gd name="T26" fmla="*/ 2147483646 w 2312"/>
              <a:gd name="T27" fmla="*/ 2147483646 h 2313"/>
              <a:gd name="T28" fmla="*/ 2147483646 w 2312"/>
              <a:gd name="T29" fmla="*/ 2147483646 h 2313"/>
              <a:gd name="T30" fmla="*/ 0 w 2312"/>
              <a:gd name="T31" fmla="*/ 2147483646 h 2313"/>
              <a:gd name="T32" fmla="*/ 2147483646 w 2312"/>
              <a:gd name="T33" fmla="*/ 2147483646 h 2313"/>
              <a:gd name="T34" fmla="*/ 2147483646 w 2312"/>
              <a:gd name="T35" fmla="*/ 2147483646 h 2313"/>
              <a:gd name="T36" fmla="*/ 2147483646 w 2312"/>
              <a:gd name="T37" fmla="*/ 2147483646 h 2313"/>
              <a:gd name="T38" fmla="*/ 2147483646 w 2312"/>
              <a:gd name="T39" fmla="*/ 2147483646 h 2313"/>
              <a:gd name="T40" fmla="*/ 2147483646 w 2312"/>
              <a:gd name="T41" fmla="*/ 2147483646 h 2313"/>
              <a:gd name="T42" fmla="*/ 2147483646 w 2312"/>
              <a:gd name="T43" fmla="*/ 2147483646 h 2313"/>
              <a:gd name="T44" fmla="*/ 2147483646 w 2312"/>
              <a:gd name="T45" fmla="*/ 2147483646 h 2313"/>
              <a:gd name="T46" fmla="*/ 2147483646 w 2312"/>
              <a:gd name="T47" fmla="*/ 2147483646 h 2313"/>
              <a:gd name="T48" fmla="*/ 2147483646 w 2312"/>
              <a:gd name="T49" fmla="*/ 2147483646 h 2313"/>
              <a:gd name="T50" fmla="*/ 2147483646 w 2312"/>
              <a:gd name="T51" fmla="*/ 2147483646 h 2313"/>
              <a:gd name="T52" fmla="*/ 2147483646 w 2312"/>
              <a:gd name="T53" fmla="*/ 2147483646 h 2313"/>
              <a:gd name="T54" fmla="*/ 2147483646 w 2312"/>
              <a:gd name="T55" fmla="*/ 2147483646 h 2313"/>
              <a:gd name="T56" fmla="*/ 2147483646 w 2312"/>
              <a:gd name="T57" fmla="*/ 2147483646 h 2313"/>
              <a:gd name="T58" fmla="*/ 2147483646 w 2312"/>
              <a:gd name="T59" fmla="*/ 2147483646 h 2313"/>
              <a:gd name="T60" fmla="*/ 2147483646 w 2312"/>
              <a:gd name="T61" fmla="*/ 2147483646 h 2313"/>
              <a:gd name="T62" fmla="*/ 2147483646 w 2312"/>
              <a:gd name="T63" fmla="*/ 2147483646 h 2313"/>
              <a:gd name="T64" fmla="*/ 2147483646 w 2312"/>
              <a:gd name="T65" fmla="*/ 2147483646 h 2313"/>
              <a:gd name="T66" fmla="*/ 2147483646 w 2312"/>
              <a:gd name="T67" fmla="*/ 2147483646 h 2313"/>
              <a:gd name="T68" fmla="*/ 2147483646 w 2312"/>
              <a:gd name="T69" fmla="*/ 2147483646 h 2313"/>
              <a:gd name="T70" fmla="*/ 2147483646 w 2312"/>
              <a:gd name="T71" fmla="*/ 2147483646 h 2313"/>
              <a:gd name="T72" fmla="*/ 2147483646 w 2312"/>
              <a:gd name="T73" fmla="*/ 2147483646 h 2313"/>
              <a:gd name="T74" fmla="*/ 2147483646 w 2312"/>
              <a:gd name="T75" fmla="*/ 2147483646 h 2313"/>
              <a:gd name="T76" fmla="*/ 2147483646 w 2312"/>
              <a:gd name="T77" fmla="*/ 2147483646 h 2313"/>
              <a:gd name="T78" fmla="*/ 2147483646 w 2312"/>
              <a:gd name="T79" fmla="*/ 2147483646 h 2313"/>
              <a:gd name="T80" fmla="*/ 2147483646 w 2312"/>
              <a:gd name="T81" fmla="*/ 2147483646 h 2313"/>
              <a:gd name="T82" fmla="*/ 2147483646 w 2312"/>
              <a:gd name="T83" fmla="*/ 2147483646 h 2313"/>
              <a:gd name="T84" fmla="*/ 2147483646 w 2312"/>
              <a:gd name="T85" fmla="*/ 2147483646 h 2313"/>
              <a:gd name="T86" fmla="*/ 2147483646 w 2312"/>
              <a:gd name="T87" fmla="*/ 2147483646 h 2313"/>
              <a:gd name="T88" fmla="*/ 2147483646 w 2312"/>
              <a:gd name="T89" fmla="*/ 2147483646 h 2313"/>
              <a:gd name="T90" fmla="*/ 2147483646 w 2312"/>
              <a:gd name="T91" fmla="*/ 2147483646 h 2313"/>
              <a:gd name="T92" fmla="*/ 2147483646 w 2312"/>
              <a:gd name="T93" fmla="*/ 2147483646 h 2313"/>
              <a:gd name="T94" fmla="*/ 2147483646 w 2312"/>
              <a:gd name="T95" fmla="*/ 2147483646 h 2313"/>
              <a:gd name="T96" fmla="*/ 2147483646 w 2312"/>
              <a:gd name="T97" fmla="*/ 2147483646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N" sz="3200" dirty="0"/>
          </a:p>
        </p:txBody>
      </p:sp>
      <p:sp>
        <p:nvSpPr>
          <p:cNvPr id="10" name="Freeform 10">
            <a:extLst>
              <a:ext uri="{FF2B5EF4-FFF2-40B4-BE49-F238E27FC236}">
                <a16:creationId xmlns:a16="http://schemas.microsoft.com/office/drawing/2014/main" id="{E21023C4-880C-4171-B055-66AE492A21D6}"/>
              </a:ext>
            </a:extLst>
          </p:cNvPr>
          <p:cNvSpPr>
            <a:spLocks/>
          </p:cNvSpPr>
          <p:nvPr/>
        </p:nvSpPr>
        <p:spPr bwMode="hidden">
          <a:xfrm>
            <a:off x="7528985" y="487363"/>
            <a:ext cx="3905249" cy="2930525"/>
          </a:xfrm>
          <a:custGeom>
            <a:avLst/>
            <a:gdLst>
              <a:gd name="T0" fmla="*/ 2147483646 w 2312"/>
              <a:gd name="T1" fmla="*/ 2147483646 h 2313"/>
              <a:gd name="T2" fmla="*/ 2147483646 w 2312"/>
              <a:gd name="T3" fmla="*/ 2147483646 h 2313"/>
              <a:gd name="T4" fmla="*/ 2147483646 w 2312"/>
              <a:gd name="T5" fmla="*/ 0 h 2313"/>
              <a:gd name="T6" fmla="*/ 2147483646 w 2312"/>
              <a:gd name="T7" fmla="*/ 2147483646 h 2313"/>
              <a:gd name="T8" fmla="*/ 2147483646 w 2312"/>
              <a:gd name="T9" fmla="*/ 2147483646 h 2313"/>
              <a:gd name="T10" fmla="*/ 2147483646 w 2312"/>
              <a:gd name="T11" fmla="*/ 2147483646 h 2313"/>
              <a:gd name="T12" fmla="*/ 2147483646 w 2312"/>
              <a:gd name="T13" fmla="*/ 2147483646 h 2313"/>
              <a:gd name="T14" fmla="*/ 2147483646 w 2312"/>
              <a:gd name="T15" fmla="*/ 2147483646 h 2313"/>
              <a:gd name="T16" fmla="*/ 2147483646 w 2312"/>
              <a:gd name="T17" fmla="*/ 2147483646 h 2313"/>
              <a:gd name="T18" fmla="*/ 2147483646 w 2312"/>
              <a:gd name="T19" fmla="*/ 2147483646 h 2313"/>
              <a:gd name="T20" fmla="*/ 2147483646 w 2312"/>
              <a:gd name="T21" fmla="*/ 2147483646 h 2313"/>
              <a:gd name="T22" fmla="*/ 2147483646 w 2312"/>
              <a:gd name="T23" fmla="*/ 2147483646 h 2313"/>
              <a:gd name="T24" fmla="*/ 2147483646 w 2312"/>
              <a:gd name="T25" fmla="*/ 2147483646 h 2313"/>
              <a:gd name="T26" fmla="*/ 2147483646 w 2312"/>
              <a:gd name="T27" fmla="*/ 2147483646 h 2313"/>
              <a:gd name="T28" fmla="*/ 2147483646 w 2312"/>
              <a:gd name="T29" fmla="*/ 2147483646 h 2313"/>
              <a:gd name="T30" fmla="*/ 0 w 2312"/>
              <a:gd name="T31" fmla="*/ 2147483646 h 2313"/>
              <a:gd name="T32" fmla="*/ 2147483646 w 2312"/>
              <a:gd name="T33" fmla="*/ 2147483646 h 2313"/>
              <a:gd name="T34" fmla="*/ 2147483646 w 2312"/>
              <a:gd name="T35" fmla="*/ 2147483646 h 2313"/>
              <a:gd name="T36" fmla="*/ 2147483646 w 2312"/>
              <a:gd name="T37" fmla="*/ 2147483646 h 2313"/>
              <a:gd name="T38" fmla="*/ 2147483646 w 2312"/>
              <a:gd name="T39" fmla="*/ 2147483646 h 2313"/>
              <a:gd name="T40" fmla="*/ 2147483646 w 2312"/>
              <a:gd name="T41" fmla="*/ 2147483646 h 2313"/>
              <a:gd name="T42" fmla="*/ 2147483646 w 2312"/>
              <a:gd name="T43" fmla="*/ 2147483646 h 2313"/>
              <a:gd name="T44" fmla="*/ 2147483646 w 2312"/>
              <a:gd name="T45" fmla="*/ 2147483646 h 2313"/>
              <a:gd name="T46" fmla="*/ 2147483646 w 2312"/>
              <a:gd name="T47" fmla="*/ 2147483646 h 2313"/>
              <a:gd name="T48" fmla="*/ 2147483646 w 2312"/>
              <a:gd name="T49" fmla="*/ 2147483646 h 2313"/>
              <a:gd name="T50" fmla="*/ 2147483646 w 2312"/>
              <a:gd name="T51" fmla="*/ 2147483646 h 2313"/>
              <a:gd name="T52" fmla="*/ 2147483646 w 2312"/>
              <a:gd name="T53" fmla="*/ 2147483646 h 2313"/>
              <a:gd name="T54" fmla="*/ 2147483646 w 2312"/>
              <a:gd name="T55" fmla="*/ 2147483646 h 2313"/>
              <a:gd name="T56" fmla="*/ 2147483646 w 2312"/>
              <a:gd name="T57" fmla="*/ 2147483646 h 2313"/>
              <a:gd name="T58" fmla="*/ 2147483646 w 2312"/>
              <a:gd name="T59" fmla="*/ 2147483646 h 2313"/>
              <a:gd name="T60" fmla="*/ 2147483646 w 2312"/>
              <a:gd name="T61" fmla="*/ 2147483646 h 2313"/>
              <a:gd name="T62" fmla="*/ 2147483646 w 2312"/>
              <a:gd name="T63" fmla="*/ 2147483646 h 2313"/>
              <a:gd name="T64" fmla="*/ 2147483646 w 2312"/>
              <a:gd name="T65" fmla="*/ 2147483646 h 2313"/>
              <a:gd name="T66" fmla="*/ 2147483646 w 2312"/>
              <a:gd name="T67" fmla="*/ 2147483646 h 2313"/>
              <a:gd name="T68" fmla="*/ 2147483646 w 2312"/>
              <a:gd name="T69" fmla="*/ 2147483646 h 2313"/>
              <a:gd name="T70" fmla="*/ 2147483646 w 2312"/>
              <a:gd name="T71" fmla="*/ 2147483646 h 2313"/>
              <a:gd name="T72" fmla="*/ 2147483646 w 2312"/>
              <a:gd name="T73" fmla="*/ 2147483646 h 2313"/>
              <a:gd name="T74" fmla="*/ 2147483646 w 2312"/>
              <a:gd name="T75" fmla="*/ 2147483646 h 2313"/>
              <a:gd name="T76" fmla="*/ 2147483646 w 2312"/>
              <a:gd name="T77" fmla="*/ 2147483646 h 2313"/>
              <a:gd name="T78" fmla="*/ 2147483646 w 2312"/>
              <a:gd name="T79" fmla="*/ 2147483646 h 2313"/>
              <a:gd name="T80" fmla="*/ 2147483646 w 2312"/>
              <a:gd name="T81" fmla="*/ 2147483646 h 2313"/>
              <a:gd name="T82" fmla="*/ 2147483646 w 2312"/>
              <a:gd name="T83" fmla="*/ 2147483646 h 2313"/>
              <a:gd name="T84" fmla="*/ 2147483646 w 2312"/>
              <a:gd name="T85" fmla="*/ 2147483646 h 2313"/>
              <a:gd name="T86" fmla="*/ 2147483646 w 2312"/>
              <a:gd name="T87" fmla="*/ 2147483646 h 2313"/>
              <a:gd name="T88" fmla="*/ 2147483646 w 2312"/>
              <a:gd name="T89" fmla="*/ 2147483646 h 2313"/>
              <a:gd name="T90" fmla="*/ 2147483646 w 2312"/>
              <a:gd name="T91" fmla="*/ 2147483646 h 2313"/>
              <a:gd name="T92" fmla="*/ 2147483646 w 2312"/>
              <a:gd name="T93" fmla="*/ 2147483646 h 2313"/>
              <a:gd name="T94" fmla="*/ 2147483646 w 2312"/>
              <a:gd name="T95" fmla="*/ 2147483646 h 2313"/>
              <a:gd name="T96" fmla="*/ 2147483646 w 2312"/>
              <a:gd name="T97" fmla="*/ 2147483646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N" sz="3200" dirty="0"/>
          </a:p>
        </p:txBody>
      </p:sp>
      <p:sp>
        <p:nvSpPr>
          <p:cNvPr id="11" name="Freeform 11">
            <a:extLst>
              <a:ext uri="{FF2B5EF4-FFF2-40B4-BE49-F238E27FC236}">
                <a16:creationId xmlns:a16="http://schemas.microsoft.com/office/drawing/2014/main" id="{9D244994-550B-4BEE-8D60-E4C5BC5DF77B}"/>
              </a:ext>
            </a:extLst>
          </p:cNvPr>
          <p:cNvSpPr>
            <a:spLocks/>
          </p:cNvSpPr>
          <p:nvPr/>
        </p:nvSpPr>
        <p:spPr bwMode="hidden">
          <a:xfrm>
            <a:off x="9529233" y="2555876"/>
            <a:ext cx="2677584" cy="3997325"/>
          </a:xfrm>
          <a:custGeom>
            <a:avLst/>
            <a:gdLst>
              <a:gd name="T0" fmla="*/ 2147483646 w 1265"/>
              <a:gd name="T1" fmla="*/ 0 h 2518"/>
              <a:gd name="T2" fmla="*/ 2147483646 w 1265"/>
              <a:gd name="T3" fmla="*/ 2147483646 h 2518"/>
              <a:gd name="T4" fmla="*/ 2147483646 w 1265"/>
              <a:gd name="T5" fmla="*/ 2147483646 h 2518"/>
              <a:gd name="T6" fmla="*/ 2147483646 w 1265"/>
              <a:gd name="T7" fmla="*/ 2147483646 h 2518"/>
              <a:gd name="T8" fmla="*/ 2147483646 w 1265"/>
              <a:gd name="T9" fmla="*/ 2147483646 h 2518"/>
              <a:gd name="T10" fmla="*/ 2147483646 w 1265"/>
              <a:gd name="T11" fmla="*/ 2147483646 h 2518"/>
              <a:gd name="T12" fmla="*/ 2147483646 w 1265"/>
              <a:gd name="T13" fmla="*/ 2147483646 h 2518"/>
              <a:gd name="T14" fmla="*/ 2147483646 w 1265"/>
              <a:gd name="T15" fmla="*/ 2147483646 h 2518"/>
              <a:gd name="T16" fmla="*/ 2147483646 w 1265"/>
              <a:gd name="T17" fmla="*/ 2147483646 h 2518"/>
              <a:gd name="T18" fmla="*/ 2147483646 w 1265"/>
              <a:gd name="T19" fmla="*/ 2147483646 h 2518"/>
              <a:gd name="T20" fmla="*/ 2147483646 w 1265"/>
              <a:gd name="T21" fmla="*/ 2147483646 h 2518"/>
              <a:gd name="T22" fmla="*/ 2147483646 w 1265"/>
              <a:gd name="T23" fmla="*/ 2147483646 h 2518"/>
              <a:gd name="T24" fmla="*/ 2147483646 w 1265"/>
              <a:gd name="T25" fmla="*/ 2147483646 h 2518"/>
              <a:gd name="T26" fmla="*/ 0 w 1265"/>
              <a:gd name="T27" fmla="*/ 2147483646 h 2518"/>
              <a:gd name="T28" fmla="*/ 2147483646 w 1265"/>
              <a:gd name="T29" fmla="*/ 2147483646 h 2518"/>
              <a:gd name="T30" fmla="*/ 2147483646 w 1265"/>
              <a:gd name="T31" fmla="*/ 2147483646 h 2518"/>
              <a:gd name="T32" fmla="*/ 2147483646 w 1265"/>
              <a:gd name="T33" fmla="*/ 2147483646 h 2518"/>
              <a:gd name="T34" fmla="*/ 2147483646 w 1265"/>
              <a:gd name="T35" fmla="*/ 2147483646 h 2518"/>
              <a:gd name="T36" fmla="*/ 2147483646 w 1265"/>
              <a:gd name="T37" fmla="*/ 2147483646 h 2518"/>
              <a:gd name="T38" fmla="*/ 2147483646 w 1265"/>
              <a:gd name="T39" fmla="*/ 2147483646 h 2518"/>
              <a:gd name="T40" fmla="*/ 2147483646 w 1265"/>
              <a:gd name="T41" fmla="*/ 2147483646 h 2518"/>
              <a:gd name="T42" fmla="*/ 2147483646 w 1265"/>
              <a:gd name="T43" fmla="*/ 2147483646 h 2518"/>
              <a:gd name="T44" fmla="*/ 2147483646 w 1265"/>
              <a:gd name="T45" fmla="*/ 2147483646 h 2518"/>
              <a:gd name="T46" fmla="*/ 2147483646 w 1265"/>
              <a:gd name="T47" fmla="*/ 2147483646 h 2518"/>
              <a:gd name="T48" fmla="*/ 2147483646 w 1265"/>
              <a:gd name="T49" fmla="*/ 2147483646 h 2518"/>
              <a:gd name="T50" fmla="*/ 2147483646 w 1265"/>
              <a:gd name="T51" fmla="*/ 2147483646 h 2518"/>
              <a:gd name="T52" fmla="*/ 2147483646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N" sz="3200" dirty="0"/>
          </a:p>
        </p:txBody>
      </p:sp>
      <p:sp>
        <p:nvSpPr>
          <p:cNvPr id="12" name="Freeform 12">
            <a:extLst>
              <a:ext uri="{FF2B5EF4-FFF2-40B4-BE49-F238E27FC236}">
                <a16:creationId xmlns:a16="http://schemas.microsoft.com/office/drawing/2014/main" id="{325A5CB4-BD6B-49B4-B2FC-85DE7D39E010}"/>
              </a:ext>
            </a:extLst>
          </p:cNvPr>
          <p:cNvSpPr>
            <a:spLocks/>
          </p:cNvSpPr>
          <p:nvPr/>
        </p:nvSpPr>
        <p:spPr bwMode="hidden">
          <a:xfrm rot="16200000">
            <a:off x="5590381" y="-1424781"/>
            <a:ext cx="1722438" cy="4572000"/>
          </a:xfrm>
          <a:custGeom>
            <a:avLst/>
            <a:gdLst>
              <a:gd name="T0" fmla="*/ 2147483646 w 1265"/>
              <a:gd name="T1" fmla="*/ 0 h 2518"/>
              <a:gd name="T2" fmla="*/ 2147483646 w 1265"/>
              <a:gd name="T3" fmla="*/ 2147483646 h 2518"/>
              <a:gd name="T4" fmla="*/ 2147483646 w 1265"/>
              <a:gd name="T5" fmla="*/ 2147483646 h 2518"/>
              <a:gd name="T6" fmla="*/ 2147483646 w 1265"/>
              <a:gd name="T7" fmla="*/ 2147483646 h 2518"/>
              <a:gd name="T8" fmla="*/ 2147483646 w 1265"/>
              <a:gd name="T9" fmla="*/ 2147483646 h 2518"/>
              <a:gd name="T10" fmla="*/ 2147483646 w 1265"/>
              <a:gd name="T11" fmla="*/ 2147483646 h 2518"/>
              <a:gd name="T12" fmla="*/ 2147483646 w 1265"/>
              <a:gd name="T13" fmla="*/ 2147483646 h 2518"/>
              <a:gd name="T14" fmla="*/ 2147483646 w 1265"/>
              <a:gd name="T15" fmla="*/ 2147483646 h 2518"/>
              <a:gd name="T16" fmla="*/ 2147483646 w 1265"/>
              <a:gd name="T17" fmla="*/ 2147483646 h 2518"/>
              <a:gd name="T18" fmla="*/ 2147483646 w 1265"/>
              <a:gd name="T19" fmla="*/ 2147483646 h 2518"/>
              <a:gd name="T20" fmla="*/ 2147483646 w 1265"/>
              <a:gd name="T21" fmla="*/ 2147483646 h 2518"/>
              <a:gd name="T22" fmla="*/ 2147483646 w 1265"/>
              <a:gd name="T23" fmla="*/ 2147483646 h 2518"/>
              <a:gd name="T24" fmla="*/ 2147483646 w 1265"/>
              <a:gd name="T25" fmla="*/ 2147483646 h 2518"/>
              <a:gd name="T26" fmla="*/ 0 w 1265"/>
              <a:gd name="T27" fmla="*/ 2147483646 h 2518"/>
              <a:gd name="T28" fmla="*/ 2147483646 w 1265"/>
              <a:gd name="T29" fmla="*/ 2147483646 h 2518"/>
              <a:gd name="T30" fmla="*/ 2147483646 w 1265"/>
              <a:gd name="T31" fmla="*/ 2147483646 h 2518"/>
              <a:gd name="T32" fmla="*/ 2147483646 w 1265"/>
              <a:gd name="T33" fmla="*/ 2147483646 h 2518"/>
              <a:gd name="T34" fmla="*/ 2147483646 w 1265"/>
              <a:gd name="T35" fmla="*/ 2147483646 h 2518"/>
              <a:gd name="T36" fmla="*/ 2147483646 w 1265"/>
              <a:gd name="T37" fmla="*/ 2147483646 h 2518"/>
              <a:gd name="T38" fmla="*/ 2147483646 w 1265"/>
              <a:gd name="T39" fmla="*/ 2147483646 h 2518"/>
              <a:gd name="T40" fmla="*/ 2147483646 w 1265"/>
              <a:gd name="T41" fmla="*/ 2147483646 h 2518"/>
              <a:gd name="T42" fmla="*/ 2147483646 w 1265"/>
              <a:gd name="T43" fmla="*/ 2147483646 h 2518"/>
              <a:gd name="T44" fmla="*/ 2147483646 w 1265"/>
              <a:gd name="T45" fmla="*/ 2147483646 h 2518"/>
              <a:gd name="T46" fmla="*/ 2147483646 w 1265"/>
              <a:gd name="T47" fmla="*/ 2147483646 h 2518"/>
              <a:gd name="T48" fmla="*/ 2147483646 w 1265"/>
              <a:gd name="T49" fmla="*/ 2147483646 h 2518"/>
              <a:gd name="T50" fmla="*/ 2147483646 w 1265"/>
              <a:gd name="T51" fmla="*/ 2147483646 h 2518"/>
              <a:gd name="T52" fmla="*/ 2147483646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N" sz="3200" dirty="0"/>
          </a:p>
        </p:txBody>
      </p:sp>
      <p:pic>
        <p:nvPicPr>
          <p:cNvPr id="13" name="Picture 13" descr="Facbanna">
            <a:extLst>
              <a:ext uri="{FF2B5EF4-FFF2-40B4-BE49-F238E27FC236}">
                <a16:creationId xmlns:a16="http://schemas.microsoft.com/office/drawing/2014/main" id="{B65C268F-4160-4386-BD7E-F5782519B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4234" y="-3175"/>
            <a:ext cx="10710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7614" name="Rectangle 14"/>
          <p:cNvSpPr>
            <a:spLocks noGrp="1" noChangeArrowheads="1"/>
          </p:cNvSpPr>
          <p:nvPr>
            <p:ph type="ctrTitle"/>
          </p:nvPr>
        </p:nvSpPr>
        <p:spPr>
          <a:xfrm>
            <a:off x="1524000" y="2286000"/>
            <a:ext cx="10363200" cy="1143000"/>
          </a:xfrm>
        </p:spPr>
        <p:txBody>
          <a:bodyPr/>
          <a:lstStyle>
            <a:lvl1pPr>
              <a:defRPr/>
            </a:lvl1pPr>
          </a:lstStyle>
          <a:p>
            <a:r>
              <a:rPr lang="en-GB"/>
              <a:t>Click to edit Master title style</a:t>
            </a:r>
          </a:p>
        </p:txBody>
      </p:sp>
      <p:sp>
        <p:nvSpPr>
          <p:cNvPr id="537615" name="Rectangle 15"/>
          <p:cNvSpPr>
            <a:spLocks noGrp="1" noChangeArrowheads="1"/>
          </p:cNvSpPr>
          <p:nvPr>
            <p:ph type="subTitle" idx="1"/>
          </p:nvPr>
        </p:nvSpPr>
        <p:spPr>
          <a:xfrm>
            <a:off x="2844800" y="4114800"/>
            <a:ext cx="8534400" cy="1752600"/>
          </a:xfrm>
        </p:spPr>
        <p:txBody>
          <a:bodyPr/>
          <a:lstStyle>
            <a:lvl1pPr marL="0" indent="0">
              <a:buFont typeface="Wingdings" pitchFamily="2" charset="2"/>
              <a:buNone/>
              <a:defRPr/>
            </a:lvl1pPr>
          </a:lstStyle>
          <a:p>
            <a:r>
              <a:rPr lang="en-GB"/>
              <a:t>Click to edit Master subtitle style</a:t>
            </a:r>
          </a:p>
        </p:txBody>
      </p:sp>
      <p:sp>
        <p:nvSpPr>
          <p:cNvPr id="14" name="Date Placeholder 13">
            <a:extLst>
              <a:ext uri="{FF2B5EF4-FFF2-40B4-BE49-F238E27FC236}">
                <a16:creationId xmlns:a16="http://schemas.microsoft.com/office/drawing/2014/main" id="{BDF61593-0244-4808-BC08-352B2BCBBF9C}"/>
              </a:ext>
            </a:extLst>
          </p:cNvPr>
          <p:cNvSpPr>
            <a:spLocks noGrp="1" noChangeArrowheads="1"/>
          </p:cNvSpPr>
          <p:nvPr>
            <p:ph type="dt" sz="half" idx="10"/>
          </p:nvPr>
        </p:nvSpPr>
        <p:spPr>
          <a:xfrm>
            <a:off x="1524000" y="6248400"/>
            <a:ext cx="2540000" cy="457200"/>
          </a:xfrm>
        </p:spPr>
        <p:txBody>
          <a:bodyPr/>
          <a:lstStyle>
            <a:lvl1pPr>
              <a:defRPr/>
            </a:lvl1pPr>
          </a:lstStyle>
          <a:p>
            <a:pPr>
              <a:defRPr/>
            </a:pPr>
            <a:endParaRPr lang="en-GB" dirty="0"/>
          </a:p>
        </p:txBody>
      </p:sp>
      <p:sp>
        <p:nvSpPr>
          <p:cNvPr id="15" name="Footer Placeholder 14">
            <a:extLst>
              <a:ext uri="{FF2B5EF4-FFF2-40B4-BE49-F238E27FC236}">
                <a16:creationId xmlns:a16="http://schemas.microsoft.com/office/drawing/2014/main" id="{571D35F7-1C8C-414F-804E-5FEF0465EE7F}"/>
              </a:ext>
            </a:extLst>
          </p:cNvPr>
          <p:cNvSpPr>
            <a:spLocks noGrp="1" noChangeArrowheads="1"/>
          </p:cNvSpPr>
          <p:nvPr>
            <p:ph type="ftr" sz="quarter" idx="11"/>
          </p:nvPr>
        </p:nvSpPr>
        <p:spPr>
          <a:xfrm>
            <a:off x="4775200" y="6248400"/>
            <a:ext cx="3860800" cy="457200"/>
          </a:xfrm>
        </p:spPr>
        <p:txBody>
          <a:bodyPr/>
          <a:lstStyle>
            <a:lvl1pPr>
              <a:defRPr/>
            </a:lvl1pPr>
          </a:lstStyle>
          <a:p>
            <a:pPr>
              <a:defRPr/>
            </a:pPr>
            <a:endParaRPr lang="en-GB" dirty="0"/>
          </a:p>
        </p:txBody>
      </p:sp>
      <p:sp>
        <p:nvSpPr>
          <p:cNvPr id="16" name="Slide Number Placeholder 15">
            <a:extLst>
              <a:ext uri="{FF2B5EF4-FFF2-40B4-BE49-F238E27FC236}">
                <a16:creationId xmlns:a16="http://schemas.microsoft.com/office/drawing/2014/main" id="{EFD3CA76-083B-4E19-8FBF-98AF87C7154B}"/>
              </a:ext>
            </a:extLst>
          </p:cNvPr>
          <p:cNvSpPr>
            <a:spLocks noGrp="1" noChangeArrowheads="1"/>
          </p:cNvSpPr>
          <p:nvPr>
            <p:ph type="sldNum" sz="quarter" idx="12"/>
          </p:nvPr>
        </p:nvSpPr>
        <p:spPr>
          <a:xfrm>
            <a:off x="9347200" y="6248400"/>
            <a:ext cx="2540000" cy="457200"/>
          </a:xfrm>
        </p:spPr>
        <p:txBody>
          <a:bodyPr/>
          <a:lstStyle>
            <a:lvl1pPr>
              <a:defRPr/>
            </a:lvl1pPr>
          </a:lstStyle>
          <a:p>
            <a:fld id="{6120CC4B-D9BF-42B3-9E45-45A750F3F0C8}" type="slidenum">
              <a:rPr lang="en-GB" altLang="en-US"/>
              <a:pPr/>
              <a:t>‹#›</a:t>
            </a:fld>
            <a:endParaRPr lang="en-GB" altLang="en-US" dirty="0"/>
          </a:p>
        </p:txBody>
      </p:sp>
    </p:spTree>
    <p:extLst>
      <p:ext uri="{BB962C8B-B14F-4D97-AF65-F5344CB8AC3E}">
        <p14:creationId xmlns:p14="http://schemas.microsoft.com/office/powerpoint/2010/main" val="57460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a:extLst>
              <a:ext uri="{FF2B5EF4-FFF2-40B4-BE49-F238E27FC236}">
                <a16:creationId xmlns:a16="http://schemas.microsoft.com/office/drawing/2014/main" id="{5E709174-0AC3-4407-83AB-14633A5C50B9}"/>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5" name="Rectangle 16">
            <a:extLst>
              <a:ext uri="{FF2B5EF4-FFF2-40B4-BE49-F238E27FC236}">
                <a16:creationId xmlns:a16="http://schemas.microsoft.com/office/drawing/2014/main" id="{F20EB4D6-77AE-404F-BB0C-4F66458A8CB0}"/>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17">
            <a:extLst>
              <a:ext uri="{FF2B5EF4-FFF2-40B4-BE49-F238E27FC236}">
                <a16:creationId xmlns:a16="http://schemas.microsoft.com/office/drawing/2014/main" id="{CC9BC850-ECA9-48B1-B3BA-BD104A371BEF}"/>
              </a:ext>
            </a:extLst>
          </p:cNvPr>
          <p:cNvSpPr>
            <a:spLocks noGrp="1" noChangeArrowheads="1"/>
          </p:cNvSpPr>
          <p:nvPr>
            <p:ph type="sldNum" sz="quarter" idx="12"/>
          </p:nvPr>
        </p:nvSpPr>
        <p:spPr>
          <a:ln/>
        </p:spPr>
        <p:txBody>
          <a:bodyPr/>
          <a:lstStyle>
            <a:lvl1pPr>
              <a:defRPr/>
            </a:lvl1pPr>
          </a:lstStyle>
          <a:p>
            <a:fld id="{A035143A-56F8-4CD8-A085-211B16534075}" type="slidenum">
              <a:rPr lang="en-GB" altLang="en-US"/>
              <a:pPr/>
              <a:t>‹#›</a:t>
            </a:fld>
            <a:endParaRPr lang="en-GB" altLang="en-US" dirty="0"/>
          </a:p>
        </p:txBody>
      </p:sp>
    </p:spTree>
    <p:extLst>
      <p:ext uri="{BB962C8B-B14F-4D97-AF65-F5344CB8AC3E}">
        <p14:creationId xmlns:p14="http://schemas.microsoft.com/office/powerpoint/2010/main" val="2665617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
            <a:extLst>
              <a:ext uri="{FF2B5EF4-FFF2-40B4-BE49-F238E27FC236}">
                <a16:creationId xmlns:a16="http://schemas.microsoft.com/office/drawing/2014/main" id="{EA3CB66E-6962-49A0-806B-A6CC44600AFE}"/>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5" name="Rectangle 16">
            <a:extLst>
              <a:ext uri="{FF2B5EF4-FFF2-40B4-BE49-F238E27FC236}">
                <a16:creationId xmlns:a16="http://schemas.microsoft.com/office/drawing/2014/main" id="{40D58D07-2506-4798-8754-A908DFDE2712}"/>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17">
            <a:extLst>
              <a:ext uri="{FF2B5EF4-FFF2-40B4-BE49-F238E27FC236}">
                <a16:creationId xmlns:a16="http://schemas.microsoft.com/office/drawing/2014/main" id="{0AD4D93B-E009-4C01-B81F-6A1DE2E93046}"/>
              </a:ext>
            </a:extLst>
          </p:cNvPr>
          <p:cNvSpPr>
            <a:spLocks noGrp="1" noChangeArrowheads="1"/>
          </p:cNvSpPr>
          <p:nvPr>
            <p:ph type="sldNum" sz="quarter" idx="12"/>
          </p:nvPr>
        </p:nvSpPr>
        <p:spPr>
          <a:ln/>
        </p:spPr>
        <p:txBody>
          <a:bodyPr/>
          <a:lstStyle>
            <a:lvl1pPr>
              <a:defRPr/>
            </a:lvl1pPr>
          </a:lstStyle>
          <a:p>
            <a:fld id="{3108D9F0-A00A-4D0C-AD63-F77E689B9339}" type="slidenum">
              <a:rPr lang="en-GB" altLang="en-US"/>
              <a:pPr/>
              <a:t>‹#›</a:t>
            </a:fld>
            <a:endParaRPr lang="en-GB" altLang="en-US" dirty="0"/>
          </a:p>
        </p:txBody>
      </p:sp>
    </p:spTree>
    <p:extLst>
      <p:ext uri="{BB962C8B-B14F-4D97-AF65-F5344CB8AC3E}">
        <p14:creationId xmlns:p14="http://schemas.microsoft.com/office/powerpoint/2010/main" val="1429342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90651" y="18446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673851" y="18446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5">
            <a:extLst>
              <a:ext uri="{FF2B5EF4-FFF2-40B4-BE49-F238E27FC236}">
                <a16:creationId xmlns:a16="http://schemas.microsoft.com/office/drawing/2014/main" id="{E78F2D83-D43D-4B5A-A15B-D8C2C712CB7F}"/>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6" name="Rectangle 16">
            <a:extLst>
              <a:ext uri="{FF2B5EF4-FFF2-40B4-BE49-F238E27FC236}">
                <a16:creationId xmlns:a16="http://schemas.microsoft.com/office/drawing/2014/main" id="{EBB8E53F-3E10-4D07-818B-B743A179D738}"/>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17">
            <a:extLst>
              <a:ext uri="{FF2B5EF4-FFF2-40B4-BE49-F238E27FC236}">
                <a16:creationId xmlns:a16="http://schemas.microsoft.com/office/drawing/2014/main" id="{C4DE03DC-6AF5-44A1-86A8-A33CECEEA405}"/>
              </a:ext>
            </a:extLst>
          </p:cNvPr>
          <p:cNvSpPr>
            <a:spLocks noGrp="1" noChangeArrowheads="1"/>
          </p:cNvSpPr>
          <p:nvPr>
            <p:ph type="sldNum" sz="quarter" idx="12"/>
          </p:nvPr>
        </p:nvSpPr>
        <p:spPr>
          <a:ln/>
        </p:spPr>
        <p:txBody>
          <a:bodyPr/>
          <a:lstStyle>
            <a:lvl1pPr>
              <a:defRPr/>
            </a:lvl1pPr>
          </a:lstStyle>
          <a:p>
            <a:fld id="{9CF218A2-B53B-4EBA-9F40-9C2A8D628EA5}" type="slidenum">
              <a:rPr lang="en-GB" altLang="en-US"/>
              <a:pPr/>
              <a:t>‹#›</a:t>
            </a:fld>
            <a:endParaRPr lang="en-GB" altLang="en-US" dirty="0"/>
          </a:p>
        </p:txBody>
      </p:sp>
    </p:spTree>
    <p:extLst>
      <p:ext uri="{BB962C8B-B14F-4D97-AF65-F5344CB8AC3E}">
        <p14:creationId xmlns:p14="http://schemas.microsoft.com/office/powerpoint/2010/main" val="14744429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5">
            <a:extLst>
              <a:ext uri="{FF2B5EF4-FFF2-40B4-BE49-F238E27FC236}">
                <a16:creationId xmlns:a16="http://schemas.microsoft.com/office/drawing/2014/main" id="{DEDB191F-19BC-4890-B116-4EA42576E72F}"/>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8" name="Rectangle 16">
            <a:extLst>
              <a:ext uri="{FF2B5EF4-FFF2-40B4-BE49-F238E27FC236}">
                <a16:creationId xmlns:a16="http://schemas.microsoft.com/office/drawing/2014/main" id="{E6F31E2E-AE3E-4098-A4DE-8CDA51074060}"/>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17">
            <a:extLst>
              <a:ext uri="{FF2B5EF4-FFF2-40B4-BE49-F238E27FC236}">
                <a16:creationId xmlns:a16="http://schemas.microsoft.com/office/drawing/2014/main" id="{EFAC0985-637F-4026-927D-6B1101DD5724}"/>
              </a:ext>
            </a:extLst>
          </p:cNvPr>
          <p:cNvSpPr>
            <a:spLocks noGrp="1" noChangeArrowheads="1"/>
          </p:cNvSpPr>
          <p:nvPr>
            <p:ph type="sldNum" sz="quarter" idx="12"/>
          </p:nvPr>
        </p:nvSpPr>
        <p:spPr>
          <a:ln/>
        </p:spPr>
        <p:txBody>
          <a:bodyPr/>
          <a:lstStyle>
            <a:lvl1pPr>
              <a:defRPr/>
            </a:lvl1pPr>
          </a:lstStyle>
          <a:p>
            <a:fld id="{E7E30897-2CE6-4C11-9B72-AAE4AA2F161A}" type="slidenum">
              <a:rPr lang="en-GB" altLang="en-US"/>
              <a:pPr/>
              <a:t>‹#›</a:t>
            </a:fld>
            <a:endParaRPr lang="en-GB" altLang="en-US" dirty="0"/>
          </a:p>
        </p:txBody>
      </p:sp>
    </p:spTree>
    <p:extLst>
      <p:ext uri="{BB962C8B-B14F-4D97-AF65-F5344CB8AC3E}">
        <p14:creationId xmlns:p14="http://schemas.microsoft.com/office/powerpoint/2010/main" val="3738961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59E4-49C5-41B7-AFD0-4CF30FAB5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20C4E59-29E9-4960-ACE8-35C6C84DE6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A452AB-7551-4AEE-8F54-852836C1802C}"/>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5" name="Footer Placeholder 4">
            <a:extLst>
              <a:ext uri="{FF2B5EF4-FFF2-40B4-BE49-F238E27FC236}">
                <a16:creationId xmlns:a16="http://schemas.microsoft.com/office/drawing/2014/main" id="{BDB28F86-8CA0-46BA-B399-E966153D1F55}"/>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DF8213E7-36DD-45BB-9B7D-6F08978D8B93}"/>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4075011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5">
            <a:extLst>
              <a:ext uri="{FF2B5EF4-FFF2-40B4-BE49-F238E27FC236}">
                <a16:creationId xmlns:a16="http://schemas.microsoft.com/office/drawing/2014/main" id="{C846680D-5216-424F-9BBB-FAC8B71D76C9}"/>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4" name="Rectangle 16">
            <a:extLst>
              <a:ext uri="{FF2B5EF4-FFF2-40B4-BE49-F238E27FC236}">
                <a16:creationId xmlns:a16="http://schemas.microsoft.com/office/drawing/2014/main" id="{F6BA03B2-A95B-4DFF-A906-60B9793AC021}"/>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17">
            <a:extLst>
              <a:ext uri="{FF2B5EF4-FFF2-40B4-BE49-F238E27FC236}">
                <a16:creationId xmlns:a16="http://schemas.microsoft.com/office/drawing/2014/main" id="{EFCB5979-02BF-4402-B4F2-847D039FA471}"/>
              </a:ext>
            </a:extLst>
          </p:cNvPr>
          <p:cNvSpPr>
            <a:spLocks noGrp="1" noChangeArrowheads="1"/>
          </p:cNvSpPr>
          <p:nvPr>
            <p:ph type="sldNum" sz="quarter" idx="12"/>
          </p:nvPr>
        </p:nvSpPr>
        <p:spPr>
          <a:ln/>
        </p:spPr>
        <p:txBody>
          <a:bodyPr/>
          <a:lstStyle>
            <a:lvl1pPr>
              <a:defRPr/>
            </a:lvl1pPr>
          </a:lstStyle>
          <a:p>
            <a:fld id="{E03DF1A7-D550-458C-9784-954072F0B204}" type="slidenum">
              <a:rPr lang="en-GB" altLang="en-US"/>
              <a:pPr/>
              <a:t>‹#›</a:t>
            </a:fld>
            <a:endParaRPr lang="en-GB" altLang="en-US" dirty="0"/>
          </a:p>
        </p:txBody>
      </p:sp>
    </p:spTree>
    <p:extLst>
      <p:ext uri="{BB962C8B-B14F-4D97-AF65-F5344CB8AC3E}">
        <p14:creationId xmlns:p14="http://schemas.microsoft.com/office/powerpoint/2010/main" val="1338425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59035991-4AD0-4783-AB53-DB3A346036DB}"/>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3" name="Rectangle 16">
            <a:extLst>
              <a:ext uri="{FF2B5EF4-FFF2-40B4-BE49-F238E27FC236}">
                <a16:creationId xmlns:a16="http://schemas.microsoft.com/office/drawing/2014/main" id="{150BCC3D-7FE9-426E-827A-51A3B5DDB527}"/>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17">
            <a:extLst>
              <a:ext uri="{FF2B5EF4-FFF2-40B4-BE49-F238E27FC236}">
                <a16:creationId xmlns:a16="http://schemas.microsoft.com/office/drawing/2014/main" id="{8C42FFE5-185B-4D1E-8BFF-5FD4B7E22043}"/>
              </a:ext>
            </a:extLst>
          </p:cNvPr>
          <p:cNvSpPr>
            <a:spLocks noGrp="1" noChangeArrowheads="1"/>
          </p:cNvSpPr>
          <p:nvPr>
            <p:ph type="sldNum" sz="quarter" idx="12"/>
          </p:nvPr>
        </p:nvSpPr>
        <p:spPr>
          <a:ln/>
        </p:spPr>
        <p:txBody>
          <a:bodyPr/>
          <a:lstStyle>
            <a:lvl1pPr>
              <a:defRPr/>
            </a:lvl1pPr>
          </a:lstStyle>
          <a:p>
            <a:fld id="{777B8ECC-F492-4098-8466-6C93DAE66D8A}" type="slidenum">
              <a:rPr lang="en-GB" altLang="en-US"/>
              <a:pPr/>
              <a:t>‹#›</a:t>
            </a:fld>
            <a:endParaRPr lang="en-GB" altLang="en-US" dirty="0"/>
          </a:p>
        </p:txBody>
      </p:sp>
    </p:spTree>
    <p:extLst>
      <p:ext uri="{BB962C8B-B14F-4D97-AF65-F5344CB8AC3E}">
        <p14:creationId xmlns:p14="http://schemas.microsoft.com/office/powerpoint/2010/main" val="4110203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
            <a:extLst>
              <a:ext uri="{FF2B5EF4-FFF2-40B4-BE49-F238E27FC236}">
                <a16:creationId xmlns:a16="http://schemas.microsoft.com/office/drawing/2014/main" id="{6D05C2F4-8AE0-484D-93C6-EE593F4F3DFA}"/>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6" name="Rectangle 16">
            <a:extLst>
              <a:ext uri="{FF2B5EF4-FFF2-40B4-BE49-F238E27FC236}">
                <a16:creationId xmlns:a16="http://schemas.microsoft.com/office/drawing/2014/main" id="{27CA8842-6279-4853-893B-EE7F1BB8862F}"/>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17">
            <a:extLst>
              <a:ext uri="{FF2B5EF4-FFF2-40B4-BE49-F238E27FC236}">
                <a16:creationId xmlns:a16="http://schemas.microsoft.com/office/drawing/2014/main" id="{C7B94207-14AA-4822-887B-56089CA0D3A3}"/>
              </a:ext>
            </a:extLst>
          </p:cNvPr>
          <p:cNvSpPr>
            <a:spLocks noGrp="1" noChangeArrowheads="1"/>
          </p:cNvSpPr>
          <p:nvPr>
            <p:ph type="sldNum" sz="quarter" idx="12"/>
          </p:nvPr>
        </p:nvSpPr>
        <p:spPr>
          <a:ln/>
        </p:spPr>
        <p:txBody>
          <a:bodyPr/>
          <a:lstStyle>
            <a:lvl1pPr>
              <a:defRPr/>
            </a:lvl1pPr>
          </a:lstStyle>
          <a:p>
            <a:fld id="{23398122-A91A-4225-A1A7-1DE1FEAFE9FC}" type="slidenum">
              <a:rPr lang="en-GB" altLang="en-US"/>
              <a:pPr/>
              <a:t>‹#›</a:t>
            </a:fld>
            <a:endParaRPr lang="en-GB" altLang="en-US" dirty="0"/>
          </a:p>
        </p:txBody>
      </p:sp>
    </p:spTree>
    <p:extLst>
      <p:ext uri="{BB962C8B-B14F-4D97-AF65-F5344CB8AC3E}">
        <p14:creationId xmlns:p14="http://schemas.microsoft.com/office/powerpoint/2010/main" val="3836259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
            <a:extLst>
              <a:ext uri="{FF2B5EF4-FFF2-40B4-BE49-F238E27FC236}">
                <a16:creationId xmlns:a16="http://schemas.microsoft.com/office/drawing/2014/main" id="{C3C9A87B-75E8-4963-B83F-34D111D0516E}"/>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6" name="Rectangle 16">
            <a:extLst>
              <a:ext uri="{FF2B5EF4-FFF2-40B4-BE49-F238E27FC236}">
                <a16:creationId xmlns:a16="http://schemas.microsoft.com/office/drawing/2014/main" id="{DA444433-1540-49DC-BB0C-7394F082A13B}"/>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17">
            <a:extLst>
              <a:ext uri="{FF2B5EF4-FFF2-40B4-BE49-F238E27FC236}">
                <a16:creationId xmlns:a16="http://schemas.microsoft.com/office/drawing/2014/main" id="{6FBECFE1-07A0-497C-9822-B125A30233C4}"/>
              </a:ext>
            </a:extLst>
          </p:cNvPr>
          <p:cNvSpPr>
            <a:spLocks noGrp="1" noChangeArrowheads="1"/>
          </p:cNvSpPr>
          <p:nvPr>
            <p:ph type="sldNum" sz="quarter" idx="12"/>
          </p:nvPr>
        </p:nvSpPr>
        <p:spPr>
          <a:ln/>
        </p:spPr>
        <p:txBody>
          <a:bodyPr/>
          <a:lstStyle>
            <a:lvl1pPr>
              <a:defRPr/>
            </a:lvl1pPr>
          </a:lstStyle>
          <a:p>
            <a:fld id="{79D8FC9B-5441-4356-82A5-13B32A19D600}" type="slidenum">
              <a:rPr lang="en-GB" altLang="en-US"/>
              <a:pPr/>
              <a:t>‹#›</a:t>
            </a:fld>
            <a:endParaRPr lang="en-GB" altLang="en-US" dirty="0"/>
          </a:p>
        </p:txBody>
      </p:sp>
    </p:spTree>
    <p:extLst>
      <p:ext uri="{BB962C8B-B14F-4D97-AF65-F5344CB8AC3E}">
        <p14:creationId xmlns:p14="http://schemas.microsoft.com/office/powerpoint/2010/main" val="24479143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a:extLst>
              <a:ext uri="{FF2B5EF4-FFF2-40B4-BE49-F238E27FC236}">
                <a16:creationId xmlns:a16="http://schemas.microsoft.com/office/drawing/2014/main" id="{BE187EC8-8B77-4DFA-9B89-EDEB2F5EBF99}"/>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5" name="Rectangle 16">
            <a:extLst>
              <a:ext uri="{FF2B5EF4-FFF2-40B4-BE49-F238E27FC236}">
                <a16:creationId xmlns:a16="http://schemas.microsoft.com/office/drawing/2014/main" id="{445C8E07-C9BF-45B0-B96A-26AF45486912}"/>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17">
            <a:extLst>
              <a:ext uri="{FF2B5EF4-FFF2-40B4-BE49-F238E27FC236}">
                <a16:creationId xmlns:a16="http://schemas.microsoft.com/office/drawing/2014/main" id="{47BC6A6C-A637-485E-9C0B-F555351617B8}"/>
              </a:ext>
            </a:extLst>
          </p:cNvPr>
          <p:cNvSpPr>
            <a:spLocks noGrp="1" noChangeArrowheads="1"/>
          </p:cNvSpPr>
          <p:nvPr>
            <p:ph type="sldNum" sz="quarter" idx="12"/>
          </p:nvPr>
        </p:nvSpPr>
        <p:spPr>
          <a:ln/>
        </p:spPr>
        <p:txBody>
          <a:bodyPr/>
          <a:lstStyle>
            <a:lvl1pPr>
              <a:defRPr/>
            </a:lvl1pPr>
          </a:lstStyle>
          <a:p>
            <a:fld id="{E1F82CF6-91B9-4104-A58C-AAC535F9433D}" type="slidenum">
              <a:rPr lang="en-GB" altLang="en-US"/>
              <a:pPr/>
              <a:t>‹#›</a:t>
            </a:fld>
            <a:endParaRPr lang="en-GB" altLang="en-US" dirty="0"/>
          </a:p>
        </p:txBody>
      </p:sp>
    </p:spTree>
    <p:extLst>
      <p:ext uri="{BB962C8B-B14F-4D97-AF65-F5344CB8AC3E}">
        <p14:creationId xmlns:p14="http://schemas.microsoft.com/office/powerpoint/2010/main" val="3970470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88451" y="304801"/>
            <a:ext cx="2597149" cy="56546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90651" y="304801"/>
            <a:ext cx="7594600" cy="5654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a:extLst>
              <a:ext uri="{FF2B5EF4-FFF2-40B4-BE49-F238E27FC236}">
                <a16:creationId xmlns:a16="http://schemas.microsoft.com/office/drawing/2014/main" id="{C0D07FB1-6E99-45FE-8FEE-400EF1E75801}"/>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5" name="Rectangle 16">
            <a:extLst>
              <a:ext uri="{FF2B5EF4-FFF2-40B4-BE49-F238E27FC236}">
                <a16:creationId xmlns:a16="http://schemas.microsoft.com/office/drawing/2014/main" id="{365599FF-8BD1-46C6-9168-72992C686197}"/>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17">
            <a:extLst>
              <a:ext uri="{FF2B5EF4-FFF2-40B4-BE49-F238E27FC236}">
                <a16:creationId xmlns:a16="http://schemas.microsoft.com/office/drawing/2014/main" id="{1B60677F-5427-453D-B014-03B2DFC47F4E}"/>
              </a:ext>
            </a:extLst>
          </p:cNvPr>
          <p:cNvSpPr>
            <a:spLocks noGrp="1" noChangeArrowheads="1"/>
          </p:cNvSpPr>
          <p:nvPr>
            <p:ph type="sldNum" sz="quarter" idx="12"/>
          </p:nvPr>
        </p:nvSpPr>
        <p:spPr>
          <a:ln/>
        </p:spPr>
        <p:txBody>
          <a:bodyPr/>
          <a:lstStyle>
            <a:lvl1pPr>
              <a:defRPr/>
            </a:lvl1pPr>
          </a:lstStyle>
          <a:p>
            <a:fld id="{5FE7C477-967D-4CD5-98D3-4EE1CC6348FC}" type="slidenum">
              <a:rPr lang="en-GB" altLang="en-US"/>
              <a:pPr/>
              <a:t>‹#›</a:t>
            </a:fld>
            <a:endParaRPr lang="en-GB" altLang="en-US" dirty="0"/>
          </a:p>
        </p:txBody>
      </p:sp>
    </p:spTree>
    <p:extLst>
      <p:ext uri="{BB962C8B-B14F-4D97-AF65-F5344CB8AC3E}">
        <p14:creationId xmlns:p14="http://schemas.microsoft.com/office/powerpoint/2010/main" val="359858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29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229600" y="6191250"/>
            <a:ext cx="3302000" cy="476250"/>
          </a:xfrm>
          <a:prstGeom prst="rect">
            <a:avLst/>
          </a:prstGeom>
        </p:spPr>
        <p:txBody>
          <a:bodyPr/>
          <a:lstStyle/>
          <a:p>
            <a:fld id="{1E9A259F-7CF8-484C-9BAE-12AB8198BB55}" type="datetime1">
              <a:rPr lang="en-US" smtClean="0">
                <a:solidFill>
                  <a:prstClr val="black"/>
                </a:solidFill>
              </a:rPr>
              <a:pPr/>
              <a:t>4/21/2025</a:t>
            </a:fld>
            <a:endParaRPr lang="en-US" dirty="0">
              <a:solidFill>
                <a:prstClr val="black"/>
              </a:solidFill>
            </a:endParaRPr>
          </a:p>
        </p:txBody>
      </p:sp>
      <p:sp>
        <p:nvSpPr>
          <p:cNvPr id="5" name="Footer Placeholder 4"/>
          <p:cNvSpPr>
            <a:spLocks noGrp="1"/>
          </p:cNvSpPr>
          <p:nvPr>
            <p:ph type="ftr" sz="quarter" idx="11"/>
          </p:nvPr>
        </p:nvSpPr>
        <p:spPr>
          <a:xfrm>
            <a:off x="1219201" y="6172201"/>
            <a:ext cx="5283200" cy="457200"/>
          </a:xfrm>
          <a:prstGeom prst="rect">
            <a:avLst/>
          </a:prstGeom>
        </p:spPr>
        <p:txBody>
          <a:bodyPr/>
          <a:lstStyle/>
          <a:p>
            <a:r>
              <a:rPr lang="en-US" dirty="0">
                <a:solidFill>
                  <a:prstClr val="black"/>
                </a:solidFill>
              </a:rPr>
              <a:t>Chinnasamy Ganesan and Co, Chartered Accountants, Chennai</a:t>
            </a:r>
          </a:p>
        </p:txBody>
      </p:sp>
      <p:sp>
        <p:nvSpPr>
          <p:cNvPr id="6" name="Slide Number Placeholder 5"/>
          <p:cNvSpPr>
            <a:spLocks noGrp="1"/>
          </p:cNvSpPr>
          <p:nvPr>
            <p:ph type="sldNum" sz="quarter" idx="12"/>
          </p:nvPr>
        </p:nvSpPr>
        <p:spPr>
          <a:xfrm>
            <a:off x="195072" y="6210300"/>
            <a:ext cx="609600" cy="457200"/>
          </a:xfrm>
          <a:prstGeom prst="ellipse">
            <a:avLst/>
          </a:prstGeom>
        </p:spPr>
        <p:txBody>
          <a:bodyPr/>
          <a:lstStyle/>
          <a:p>
            <a:fld id="{401CF334-2D5C-4859-84A6-CA7E6E43FAEB}" type="slidenum">
              <a:rPr lang="en-US" smtClean="0">
                <a:solidFill>
                  <a:prstClr val="black"/>
                </a:solidFill>
              </a:rPr>
              <a:pPr/>
              <a:t>‹#›</a:t>
            </a:fld>
            <a:endParaRPr lang="en-US" dirty="0">
              <a:solidFill>
                <a:prstClr val="black"/>
              </a:solidFill>
            </a:endParaRPr>
          </a:p>
        </p:txBody>
      </p:sp>
      <p:sp>
        <p:nvSpPr>
          <p:cNvPr id="8" name="Content Placeholder 7"/>
          <p:cNvSpPr>
            <a:spLocks noGrp="1"/>
          </p:cNvSpPr>
          <p:nvPr>
            <p:ph sz="quarter" idx="1"/>
          </p:nvPr>
        </p:nvSpPr>
        <p:spPr>
          <a:xfrm>
            <a:off x="1219200" y="1447801"/>
            <a:ext cx="10363200" cy="4572000"/>
          </a:xfrm>
          <a:prstGeom prst="rect">
            <a:avLst/>
          </a:prstGeo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1219200" y="274638"/>
            <a:ext cx="10363200" cy="1143000"/>
          </a:xfrm>
          <a:prstGeom prst="rect">
            <a:avLst/>
          </a:prstGeom>
        </p:spPr>
        <p:txBody>
          <a:bodyPr/>
          <a:lstStyle/>
          <a:p>
            <a:r>
              <a:rPr kumimoji="0" lang="en-US"/>
              <a:t>Click to edit Master title style</a:t>
            </a:r>
          </a:p>
        </p:txBody>
      </p:sp>
    </p:spTree>
    <p:extLst>
      <p:ext uri="{BB962C8B-B14F-4D97-AF65-F5344CB8AC3E}">
        <p14:creationId xmlns:p14="http://schemas.microsoft.com/office/powerpoint/2010/main" val="323968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useBgFill="1">
        <p:nvSpPr>
          <p:cNvPr id="10" name="Rounded Rectangle 9"/>
          <p:cNvSpPr/>
          <p:nvPr/>
        </p:nvSpPr>
        <p:spPr>
          <a:xfrm>
            <a:off x="87084" y="69757"/>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4" name="Date Placeholder 3"/>
          <p:cNvSpPr>
            <a:spLocks noGrp="1"/>
          </p:cNvSpPr>
          <p:nvPr>
            <p:ph type="dt" sz="half" idx="10"/>
          </p:nvPr>
        </p:nvSpPr>
        <p:spPr>
          <a:xfrm>
            <a:off x="8229600" y="6191250"/>
            <a:ext cx="3302000" cy="476250"/>
          </a:xfrm>
          <a:prstGeom prst="rect">
            <a:avLst/>
          </a:prstGeom>
        </p:spPr>
        <p:txBody>
          <a:bodyPr/>
          <a:lstStyle/>
          <a:p>
            <a:fld id="{5A0BEF05-8698-4002-AC62-004FC3416466}" type="datetime1">
              <a:rPr lang="en-US" smtClean="0">
                <a:solidFill>
                  <a:prstClr val="black"/>
                </a:solidFill>
              </a:rPr>
              <a:pPr/>
              <a:t>4/21/2025</a:t>
            </a:fld>
            <a:endParaRPr lang="en-US" dirty="0">
              <a:solidFill>
                <a:prstClr val="black"/>
              </a:solidFill>
            </a:endParaRPr>
          </a:p>
        </p:txBody>
      </p:sp>
      <p:sp>
        <p:nvSpPr>
          <p:cNvPr id="5" name="Footer Placeholder 4"/>
          <p:cNvSpPr>
            <a:spLocks noGrp="1"/>
          </p:cNvSpPr>
          <p:nvPr>
            <p:ph type="ftr" sz="quarter" idx="11"/>
          </p:nvPr>
        </p:nvSpPr>
        <p:spPr>
          <a:xfrm>
            <a:off x="1066800" y="6172201"/>
            <a:ext cx="5334000" cy="457200"/>
          </a:xfrm>
          <a:prstGeom prst="rect">
            <a:avLst/>
          </a:prstGeom>
        </p:spPr>
        <p:txBody>
          <a:bodyPr/>
          <a:lstStyle/>
          <a:p>
            <a:r>
              <a:rPr lang="en-US" dirty="0">
                <a:solidFill>
                  <a:prstClr val="black"/>
                </a:solidFill>
              </a:rPr>
              <a:t>Chinnasamy Ganesan and Co, Chartered Accountants, Chennai</a:t>
            </a:r>
          </a:p>
        </p:txBody>
      </p:sp>
      <p:sp>
        <p:nvSpPr>
          <p:cNvPr id="7" name="Rectangle 6"/>
          <p:cNvSpPr/>
          <p:nvPr/>
        </p:nvSpPr>
        <p:spPr>
          <a:xfrm flipV="1">
            <a:off x="92551" y="2376831"/>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8" name="Rectangle 7"/>
          <p:cNvSpPr/>
          <p:nvPr/>
        </p:nvSpPr>
        <p:spPr>
          <a:xfrm>
            <a:off x="92195" y="2341478"/>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9" name="Rectangle 8"/>
          <p:cNvSpPr/>
          <p:nvPr/>
        </p:nvSpPr>
        <p:spPr>
          <a:xfrm>
            <a:off x="91077" y="2468881"/>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6" name="Slide Number Placeholder 5"/>
          <p:cNvSpPr>
            <a:spLocks noGrp="1"/>
          </p:cNvSpPr>
          <p:nvPr>
            <p:ph type="sldNum" sz="quarter" idx="12"/>
          </p:nvPr>
        </p:nvSpPr>
        <p:spPr>
          <a:xfrm>
            <a:off x="195072" y="6208776"/>
            <a:ext cx="609600" cy="457200"/>
          </a:xfrm>
          <a:prstGeom prst="ellipse">
            <a:avLst/>
          </a:prstGeom>
        </p:spPr>
        <p:txBody>
          <a:bodyPr/>
          <a:lstStyle/>
          <a:p>
            <a:fld id="{401CF334-2D5C-4859-84A6-CA7E6E43FAEB}" type="slidenum">
              <a:rPr lang="en-US" smtClean="0">
                <a:solidFill>
                  <a:prstClr val="black"/>
                </a:solidFill>
              </a:rPr>
              <a:pPr/>
              <a:t>‹#›</a:t>
            </a:fld>
            <a:endParaRPr lang="en-US" dirty="0">
              <a:solidFill>
                <a:prstClr val="black"/>
              </a:solidFill>
            </a:endParaRPr>
          </a:p>
        </p:txBody>
      </p:sp>
      <p:sp>
        <p:nvSpPr>
          <p:cNvPr id="3" name="Text Placeholder 2"/>
          <p:cNvSpPr>
            <a:spLocks noGrp="1"/>
          </p:cNvSpPr>
          <p:nvPr>
            <p:ph type="body" idx="1"/>
          </p:nvPr>
        </p:nvSpPr>
        <p:spPr>
          <a:xfrm>
            <a:off x="963084" y="2547938"/>
            <a:ext cx="10363200" cy="1338262"/>
          </a:xfrm>
          <a:prstGeom prst="rect">
            <a:avLst/>
          </a:prstGeom>
        </p:spPr>
        <p:txBody>
          <a:bodyPr anchor="t" anchorCtr="0"/>
          <a:lstStyle>
            <a:lvl1pPr marL="0" indent="0">
              <a:buNone/>
              <a:defRPr sz="180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Edit Master text styles</a:t>
            </a:r>
          </a:p>
        </p:txBody>
      </p:sp>
      <p:sp>
        <p:nvSpPr>
          <p:cNvPr id="2" name="Title 1"/>
          <p:cNvSpPr>
            <a:spLocks noGrp="1"/>
          </p:cNvSpPr>
          <p:nvPr>
            <p:ph type="title"/>
          </p:nvPr>
        </p:nvSpPr>
        <p:spPr>
          <a:xfrm>
            <a:off x="963084" y="952503"/>
            <a:ext cx="10363200" cy="1362075"/>
          </a:xfrm>
          <a:prstGeom prst="rect">
            <a:avLst/>
          </a:prstGeom>
        </p:spPr>
        <p:txBody>
          <a:bodyPr anchor="b" anchorCtr="0"/>
          <a:lstStyle>
            <a:lvl1pPr algn="l">
              <a:buNone/>
              <a:defRPr sz="3000" b="0" cap="none"/>
            </a:lvl1pPr>
          </a:lstStyle>
          <a:p>
            <a:r>
              <a:rPr kumimoji="0" lang="en-US"/>
              <a:t>Click to edit Master title style</a:t>
            </a:r>
            <a:endParaRPr kumimoji="0" lang="en-US" dirty="0"/>
          </a:p>
        </p:txBody>
      </p:sp>
    </p:spTree>
    <p:extLst>
      <p:ext uri="{BB962C8B-B14F-4D97-AF65-F5344CB8AC3E}">
        <p14:creationId xmlns:p14="http://schemas.microsoft.com/office/powerpoint/2010/main" val="168993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229600" y="6191250"/>
            <a:ext cx="3302000" cy="476250"/>
          </a:xfrm>
          <a:prstGeom prst="rect">
            <a:avLst/>
          </a:prstGeom>
        </p:spPr>
        <p:txBody>
          <a:bodyPr/>
          <a:lstStyle/>
          <a:p>
            <a:fld id="{076BFEA9-B8FB-4909-BE4F-4CB1F46859CF}" type="datetime1">
              <a:rPr lang="en-US" smtClean="0">
                <a:solidFill>
                  <a:prstClr val="black"/>
                </a:solidFill>
              </a:rPr>
              <a:pPr/>
              <a:t>4/21/2025</a:t>
            </a:fld>
            <a:endParaRPr lang="en-US" dirty="0">
              <a:solidFill>
                <a:prstClr val="black"/>
              </a:solidFill>
            </a:endParaRPr>
          </a:p>
        </p:txBody>
      </p:sp>
      <p:sp>
        <p:nvSpPr>
          <p:cNvPr id="6" name="Footer Placeholder 5"/>
          <p:cNvSpPr>
            <a:spLocks noGrp="1"/>
          </p:cNvSpPr>
          <p:nvPr>
            <p:ph type="ftr" sz="quarter" idx="11"/>
          </p:nvPr>
        </p:nvSpPr>
        <p:spPr>
          <a:xfrm>
            <a:off x="1219201" y="6172201"/>
            <a:ext cx="5283200" cy="457200"/>
          </a:xfrm>
          <a:prstGeom prst="rect">
            <a:avLst/>
          </a:prstGeom>
        </p:spPr>
        <p:txBody>
          <a:bodyPr/>
          <a:lstStyle/>
          <a:p>
            <a:r>
              <a:rPr lang="en-US" dirty="0">
                <a:solidFill>
                  <a:prstClr val="black"/>
                </a:solidFill>
              </a:rPr>
              <a:t>Chinnasamy Ganesan and Co, Chartered Accountants, Chennai</a:t>
            </a:r>
          </a:p>
        </p:txBody>
      </p:sp>
      <p:sp>
        <p:nvSpPr>
          <p:cNvPr id="7" name="Slide Number Placeholder 6"/>
          <p:cNvSpPr>
            <a:spLocks noGrp="1"/>
          </p:cNvSpPr>
          <p:nvPr>
            <p:ph type="sldNum" sz="quarter" idx="12"/>
          </p:nvPr>
        </p:nvSpPr>
        <p:spPr>
          <a:xfrm>
            <a:off x="195072" y="6210300"/>
            <a:ext cx="609600" cy="457200"/>
          </a:xfrm>
          <a:prstGeom prst="ellipse">
            <a:avLst/>
          </a:prstGeom>
        </p:spPr>
        <p:txBody>
          <a:bodyPr/>
          <a:lstStyle/>
          <a:p>
            <a:fld id="{401CF334-2D5C-4859-84A6-CA7E6E43FAEB}" type="slidenum">
              <a:rPr lang="en-US" smtClean="0">
                <a:solidFill>
                  <a:prstClr val="black"/>
                </a:solidFill>
              </a:rPr>
              <a:pPr/>
              <a:t>‹#›</a:t>
            </a:fld>
            <a:endParaRPr lang="en-US" dirty="0">
              <a:solidFill>
                <a:prstClr val="black"/>
              </a:solidFill>
            </a:endParaRPr>
          </a:p>
        </p:txBody>
      </p:sp>
      <p:sp>
        <p:nvSpPr>
          <p:cNvPr id="11" name="Content Placeholder 10"/>
          <p:cNvSpPr>
            <a:spLocks noGrp="1"/>
          </p:cNvSpPr>
          <p:nvPr>
            <p:ph sz="quarter" idx="2"/>
          </p:nvPr>
        </p:nvSpPr>
        <p:spPr>
          <a:xfrm>
            <a:off x="6578600" y="1447801"/>
            <a:ext cx="4998720" cy="4572000"/>
          </a:xfrm>
          <a:prstGeom prst="rect">
            <a:avLst/>
          </a:prstGeo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Content Placeholder 8"/>
          <p:cNvSpPr>
            <a:spLocks noGrp="1"/>
          </p:cNvSpPr>
          <p:nvPr>
            <p:ph sz="quarter" idx="1"/>
          </p:nvPr>
        </p:nvSpPr>
        <p:spPr>
          <a:xfrm>
            <a:off x="1219200" y="1447801"/>
            <a:ext cx="4998720" cy="4572000"/>
          </a:xfrm>
          <a:prstGeom prst="rect">
            <a:avLst/>
          </a:prstGeo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 name="Title 1"/>
          <p:cNvSpPr>
            <a:spLocks noGrp="1"/>
          </p:cNvSpPr>
          <p:nvPr>
            <p:ph type="title"/>
          </p:nvPr>
        </p:nvSpPr>
        <p:spPr>
          <a:xfrm>
            <a:off x="1219200" y="274638"/>
            <a:ext cx="10363200" cy="1143000"/>
          </a:xfrm>
          <a:prstGeom prst="rect">
            <a:avLst/>
          </a:prstGeom>
        </p:spPr>
        <p:txBody>
          <a:bodyPr/>
          <a:lstStyle/>
          <a:p>
            <a:r>
              <a:rPr kumimoji="0" lang="en-US"/>
              <a:t>Click to edit Master title style</a:t>
            </a:r>
          </a:p>
        </p:txBody>
      </p:sp>
    </p:spTree>
    <p:extLst>
      <p:ext uri="{BB962C8B-B14F-4D97-AF65-F5344CB8AC3E}">
        <p14:creationId xmlns:p14="http://schemas.microsoft.com/office/powerpoint/2010/main" val="293274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5499-7559-4C6E-A07D-1B3FEEAF8AC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D7E4C02-FA55-4DCC-B35F-1C55FE4428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77C9A3E-3D6E-4E3C-8D4A-5C7B5EFA1D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3D20B4C-A8F3-473C-9A68-677C3E29FC75}"/>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6" name="Footer Placeholder 5">
            <a:extLst>
              <a:ext uri="{FF2B5EF4-FFF2-40B4-BE49-F238E27FC236}">
                <a16:creationId xmlns:a16="http://schemas.microsoft.com/office/drawing/2014/main" id="{7D58700F-BF8E-4E1C-A8D2-D7DF456E5CCD}"/>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B9C7F40F-3C15-482D-B38E-BCC51EDE024D}"/>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9047351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8229600" y="6191250"/>
            <a:ext cx="3302000" cy="476250"/>
          </a:xfrm>
          <a:prstGeom prst="rect">
            <a:avLst/>
          </a:prstGeom>
        </p:spPr>
        <p:txBody>
          <a:bodyPr/>
          <a:lstStyle/>
          <a:p>
            <a:fld id="{15FAB233-FA44-4370-A60E-E94E9F1D6EBB}" type="datetime1">
              <a:rPr lang="en-US" smtClean="0">
                <a:solidFill>
                  <a:prstClr val="black"/>
                </a:solidFill>
              </a:rPr>
              <a:pPr/>
              <a:t>4/21/2025</a:t>
            </a:fld>
            <a:endParaRPr lang="en-US" dirty="0">
              <a:solidFill>
                <a:prstClr val="black"/>
              </a:solidFill>
            </a:endParaRPr>
          </a:p>
        </p:txBody>
      </p:sp>
      <p:sp>
        <p:nvSpPr>
          <p:cNvPr id="8" name="Footer Placeholder 7"/>
          <p:cNvSpPr>
            <a:spLocks noGrp="1"/>
          </p:cNvSpPr>
          <p:nvPr>
            <p:ph type="ftr" sz="quarter" idx="11"/>
          </p:nvPr>
        </p:nvSpPr>
        <p:spPr>
          <a:xfrm>
            <a:off x="1219201" y="6172201"/>
            <a:ext cx="5283200" cy="457200"/>
          </a:xfrm>
          <a:prstGeom prst="rect">
            <a:avLst/>
          </a:prstGeom>
        </p:spPr>
        <p:txBody>
          <a:bodyPr/>
          <a:lstStyle/>
          <a:p>
            <a:r>
              <a:rPr lang="en-US" dirty="0">
                <a:solidFill>
                  <a:prstClr val="black"/>
                </a:solidFill>
              </a:rPr>
              <a:t>Chinnasamy Ganesan and Co, Chartered Accountants, Chennai</a:t>
            </a:r>
          </a:p>
        </p:txBody>
      </p:sp>
      <p:sp>
        <p:nvSpPr>
          <p:cNvPr id="9" name="Slide Number Placeholder 8"/>
          <p:cNvSpPr>
            <a:spLocks noGrp="1"/>
          </p:cNvSpPr>
          <p:nvPr>
            <p:ph type="sldNum" sz="quarter" idx="12"/>
          </p:nvPr>
        </p:nvSpPr>
        <p:spPr>
          <a:xfrm>
            <a:off x="195072" y="6210300"/>
            <a:ext cx="609600" cy="457200"/>
          </a:xfrm>
          <a:prstGeom prst="ellipse">
            <a:avLst/>
          </a:prstGeom>
        </p:spPr>
        <p:txBody>
          <a:bodyPr/>
          <a:lstStyle/>
          <a:p>
            <a:fld id="{401CF334-2D5C-4859-84A6-CA7E6E43FAEB}" type="slidenum">
              <a:rPr lang="en-US" smtClean="0">
                <a:solidFill>
                  <a:prstClr val="black"/>
                </a:solidFill>
              </a:rPr>
              <a:pPr/>
              <a:t>‹#›</a:t>
            </a:fld>
            <a:endParaRPr lang="en-US" dirty="0">
              <a:solidFill>
                <a:prstClr val="black"/>
              </a:solidFill>
            </a:endParaRPr>
          </a:p>
        </p:txBody>
      </p:sp>
      <p:sp>
        <p:nvSpPr>
          <p:cNvPr id="13" name="Content Placeholder 12"/>
          <p:cNvSpPr>
            <a:spLocks noGrp="1"/>
          </p:cNvSpPr>
          <p:nvPr>
            <p:ph sz="half" idx="4"/>
          </p:nvPr>
        </p:nvSpPr>
        <p:spPr>
          <a:xfrm>
            <a:off x="6604000" y="2247901"/>
            <a:ext cx="4978400" cy="3886200"/>
          </a:xfrm>
          <a:prstGeom prst="rect">
            <a:avLst/>
          </a:prstGeo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604000" y="1447800"/>
            <a:ext cx="4978400" cy="762000"/>
          </a:xfrm>
          <a:prstGeom prst="rect">
            <a:avLst/>
          </a:prstGeom>
          <a:noFill/>
          <a:ln w="12700" cap="sq" cmpd="sng" algn="ctr">
            <a:noFill/>
            <a:prstDash val="solid"/>
          </a:ln>
        </p:spPr>
        <p:txBody>
          <a:bodyPr lIns="91440" anchor="b" anchorCtr="0">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Edit Master text styles</a:t>
            </a:r>
          </a:p>
        </p:txBody>
      </p:sp>
      <p:sp>
        <p:nvSpPr>
          <p:cNvPr id="11" name="Content Placeholder 10"/>
          <p:cNvSpPr>
            <a:spLocks noGrp="1"/>
          </p:cNvSpPr>
          <p:nvPr>
            <p:ph sz="half" idx="2"/>
          </p:nvPr>
        </p:nvSpPr>
        <p:spPr>
          <a:xfrm>
            <a:off x="1219200" y="2247901"/>
            <a:ext cx="4978400" cy="3886200"/>
          </a:xfrm>
          <a:prstGeom prst="rect">
            <a:avLst/>
          </a:prstGeo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1219200" y="1447800"/>
            <a:ext cx="4978400" cy="762000"/>
          </a:xfrm>
          <a:prstGeom prst="rect">
            <a:avLst/>
          </a:prstGeom>
          <a:noFill/>
          <a:ln w="12700" cap="sq" cmpd="sng" algn="ctr">
            <a:noFill/>
            <a:prstDash val="solid"/>
          </a:ln>
        </p:spPr>
        <p:txBody>
          <a:bodyPr lIns="91440" anchor="b" anchorCtr="0">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Edit Master text styles</a:t>
            </a:r>
          </a:p>
        </p:txBody>
      </p:sp>
      <p:sp>
        <p:nvSpPr>
          <p:cNvPr id="2" name="Title 1"/>
          <p:cNvSpPr>
            <a:spLocks noGrp="1"/>
          </p:cNvSpPr>
          <p:nvPr>
            <p:ph type="title"/>
          </p:nvPr>
        </p:nvSpPr>
        <p:spPr>
          <a:xfrm>
            <a:off x="1219200" y="273050"/>
            <a:ext cx="10363200" cy="1143000"/>
          </a:xfrm>
          <a:prstGeom prst="rect">
            <a:avLst/>
          </a:prstGeom>
        </p:spPr>
        <p:txBody>
          <a:bodyPr anchor="b" anchorCtr="0"/>
          <a:lstStyle>
            <a:lvl1pPr>
              <a:defRPr/>
            </a:lvl1pPr>
          </a:lstStyle>
          <a:p>
            <a:r>
              <a:rPr kumimoji="0" lang="en-US"/>
              <a:t>Click to edit Master title style</a:t>
            </a:r>
          </a:p>
        </p:txBody>
      </p:sp>
    </p:spTree>
    <p:extLst>
      <p:ext uri="{BB962C8B-B14F-4D97-AF65-F5344CB8AC3E}">
        <p14:creationId xmlns:p14="http://schemas.microsoft.com/office/powerpoint/2010/main" val="387211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229600" y="6191250"/>
            <a:ext cx="3302000" cy="476250"/>
          </a:xfrm>
          <a:prstGeom prst="rect">
            <a:avLst/>
          </a:prstGeom>
        </p:spPr>
        <p:txBody>
          <a:bodyPr/>
          <a:lstStyle/>
          <a:p>
            <a:fld id="{C10E713A-39D8-49F9-B4A5-4ECC99EE1D0F}" type="datetime1">
              <a:rPr lang="en-US" smtClean="0">
                <a:solidFill>
                  <a:prstClr val="black"/>
                </a:solidFill>
              </a:rPr>
              <a:pPr/>
              <a:t>4/21/2025</a:t>
            </a:fld>
            <a:endParaRPr lang="en-US" dirty="0">
              <a:solidFill>
                <a:prstClr val="black"/>
              </a:solidFill>
            </a:endParaRPr>
          </a:p>
        </p:txBody>
      </p:sp>
      <p:sp>
        <p:nvSpPr>
          <p:cNvPr id="4" name="Footer Placeholder 3"/>
          <p:cNvSpPr>
            <a:spLocks noGrp="1"/>
          </p:cNvSpPr>
          <p:nvPr>
            <p:ph type="ftr" sz="quarter" idx="11"/>
          </p:nvPr>
        </p:nvSpPr>
        <p:spPr>
          <a:xfrm>
            <a:off x="1219201" y="6172201"/>
            <a:ext cx="5283200" cy="457200"/>
          </a:xfrm>
          <a:prstGeom prst="rect">
            <a:avLst/>
          </a:prstGeom>
        </p:spPr>
        <p:txBody>
          <a:bodyPr/>
          <a:lstStyle/>
          <a:p>
            <a:r>
              <a:rPr lang="en-US" dirty="0">
                <a:solidFill>
                  <a:prstClr val="black"/>
                </a:solidFill>
              </a:rPr>
              <a:t>Chinnasamy Ganesan and Co, Chartered Accountants, Chennai</a:t>
            </a:r>
          </a:p>
        </p:txBody>
      </p:sp>
      <p:sp>
        <p:nvSpPr>
          <p:cNvPr id="5" name="Slide Number Placeholder 4"/>
          <p:cNvSpPr>
            <a:spLocks noGrp="1"/>
          </p:cNvSpPr>
          <p:nvPr>
            <p:ph type="sldNum" sz="quarter" idx="12"/>
          </p:nvPr>
        </p:nvSpPr>
        <p:spPr>
          <a:xfrm>
            <a:off x="195072" y="6210300"/>
            <a:ext cx="609600" cy="457200"/>
          </a:xfrm>
          <a:prstGeom prst="ellipse">
            <a:avLst/>
          </a:prstGeom>
        </p:spPr>
        <p:txBody>
          <a:bodyPr/>
          <a:lstStyle/>
          <a:p>
            <a:fld id="{401CF334-2D5C-4859-84A6-CA7E6E43FAEB}" type="slidenum">
              <a:rPr lang="en-US" smtClean="0">
                <a:solidFill>
                  <a:prstClr val="black"/>
                </a:solidFill>
              </a:rPr>
              <a:pPr/>
              <a:t>‹#›</a:t>
            </a:fld>
            <a:endParaRPr lang="en-US" dirty="0">
              <a:solidFill>
                <a:prstClr val="black"/>
              </a:solidFill>
            </a:endParaRPr>
          </a:p>
        </p:txBody>
      </p:sp>
      <p:sp>
        <p:nvSpPr>
          <p:cNvPr id="2" name="Title 1"/>
          <p:cNvSpPr>
            <a:spLocks noGrp="1"/>
          </p:cNvSpPr>
          <p:nvPr>
            <p:ph type="title"/>
          </p:nvPr>
        </p:nvSpPr>
        <p:spPr>
          <a:xfrm>
            <a:off x="1219200" y="274638"/>
            <a:ext cx="10363200" cy="1143000"/>
          </a:xfrm>
          <a:prstGeom prst="rect">
            <a:avLst/>
          </a:prstGeom>
        </p:spPr>
        <p:txBody>
          <a:bodyPr/>
          <a:lstStyle/>
          <a:p>
            <a:r>
              <a:rPr kumimoji="0" lang="en-US"/>
              <a:t>Click to edit Master title style</a:t>
            </a:r>
          </a:p>
        </p:txBody>
      </p:sp>
    </p:spTree>
    <p:extLst>
      <p:ext uri="{BB962C8B-B14F-4D97-AF65-F5344CB8AC3E}">
        <p14:creationId xmlns:p14="http://schemas.microsoft.com/office/powerpoint/2010/main" val="109179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229600" y="6191250"/>
            <a:ext cx="3302000" cy="476250"/>
          </a:xfrm>
          <a:prstGeom prst="rect">
            <a:avLst/>
          </a:prstGeom>
        </p:spPr>
        <p:txBody>
          <a:bodyPr/>
          <a:lstStyle/>
          <a:p>
            <a:fld id="{4BECA3FF-7F61-4C65-B4D3-4791005C30A5}" type="datetime1">
              <a:rPr lang="en-US" smtClean="0">
                <a:solidFill>
                  <a:prstClr val="black"/>
                </a:solidFill>
              </a:rPr>
              <a:pPr/>
              <a:t>4/21/2025</a:t>
            </a:fld>
            <a:endParaRPr lang="en-US" dirty="0">
              <a:solidFill>
                <a:prstClr val="black"/>
              </a:solidFill>
            </a:endParaRPr>
          </a:p>
        </p:txBody>
      </p:sp>
      <p:sp>
        <p:nvSpPr>
          <p:cNvPr id="3" name="Footer Placeholder 2"/>
          <p:cNvSpPr>
            <a:spLocks noGrp="1"/>
          </p:cNvSpPr>
          <p:nvPr>
            <p:ph type="ftr" sz="quarter" idx="11"/>
          </p:nvPr>
        </p:nvSpPr>
        <p:spPr>
          <a:xfrm>
            <a:off x="1219201" y="6172201"/>
            <a:ext cx="5283200" cy="457200"/>
          </a:xfrm>
          <a:prstGeom prst="rect">
            <a:avLst/>
          </a:prstGeom>
        </p:spPr>
        <p:txBody>
          <a:bodyPr/>
          <a:lstStyle/>
          <a:p>
            <a:r>
              <a:rPr lang="en-US" dirty="0">
                <a:solidFill>
                  <a:prstClr val="black"/>
                </a:solidFill>
              </a:rPr>
              <a:t>Chinnasamy Ganesan and Co, Chartered Accountants, Chennai</a:t>
            </a:r>
          </a:p>
        </p:txBody>
      </p:sp>
      <p:sp>
        <p:nvSpPr>
          <p:cNvPr id="4" name="Slide Number Placeholder 3"/>
          <p:cNvSpPr>
            <a:spLocks noGrp="1"/>
          </p:cNvSpPr>
          <p:nvPr>
            <p:ph type="sldNum" sz="quarter" idx="12"/>
          </p:nvPr>
        </p:nvSpPr>
        <p:spPr>
          <a:xfrm>
            <a:off x="195072" y="6210300"/>
            <a:ext cx="609600" cy="457200"/>
          </a:xfrm>
          <a:prstGeom prst="ellipse">
            <a:avLst/>
          </a:prstGeom>
        </p:spPr>
        <p:txBody>
          <a:bodyPr/>
          <a:lstStyle/>
          <a:p>
            <a:fld id="{401CF334-2D5C-4859-84A6-CA7E6E43FAE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9497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5" name="Date Placeholder 4"/>
          <p:cNvSpPr>
            <a:spLocks noGrp="1"/>
          </p:cNvSpPr>
          <p:nvPr>
            <p:ph type="dt" sz="half" idx="10"/>
          </p:nvPr>
        </p:nvSpPr>
        <p:spPr>
          <a:xfrm>
            <a:off x="8229600" y="6191250"/>
            <a:ext cx="3302000" cy="476250"/>
          </a:xfrm>
          <a:prstGeom prst="rect">
            <a:avLst/>
          </a:prstGeom>
        </p:spPr>
        <p:txBody>
          <a:bodyPr/>
          <a:lstStyle/>
          <a:p>
            <a:fld id="{A29E4A65-7FC8-4A9F-98D0-B1D8068E5D96}" type="datetime1">
              <a:rPr lang="en-US" smtClean="0">
                <a:solidFill>
                  <a:prstClr val="black"/>
                </a:solidFill>
              </a:rPr>
              <a:pPr/>
              <a:t>4/21/2025</a:t>
            </a:fld>
            <a:endParaRPr lang="en-US" dirty="0">
              <a:solidFill>
                <a:prstClr val="black"/>
              </a:solidFill>
            </a:endParaRPr>
          </a:p>
        </p:txBody>
      </p:sp>
      <p:sp>
        <p:nvSpPr>
          <p:cNvPr id="6" name="Footer Placeholder 5"/>
          <p:cNvSpPr>
            <a:spLocks noGrp="1"/>
          </p:cNvSpPr>
          <p:nvPr>
            <p:ph type="ftr" sz="quarter" idx="11"/>
          </p:nvPr>
        </p:nvSpPr>
        <p:spPr>
          <a:xfrm>
            <a:off x="1219201" y="6172201"/>
            <a:ext cx="5283200" cy="457200"/>
          </a:xfrm>
          <a:prstGeom prst="rect">
            <a:avLst/>
          </a:prstGeom>
        </p:spPr>
        <p:txBody>
          <a:bodyPr/>
          <a:lstStyle/>
          <a:p>
            <a:r>
              <a:rPr lang="en-US" dirty="0">
                <a:solidFill>
                  <a:prstClr val="black"/>
                </a:solidFill>
              </a:rPr>
              <a:t>Chinnasamy Ganesan and Co, Chartered Accountants, Chennai</a:t>
            </a:r>
          </a:p>
        </p:txBody>
      </p:sp>
      <p:sp>
        <p:nvSpPr>
          <p:cNvPr id="7" name="Slide Number Placeholder 6"/>
          <p:cNvSpPr>
            <a:spLocks noGrp="1"/>
          </p:cNvSpPr>
          <p:nvPr>
            <p:ph type="sldNum" sz="quarter" idx="12"/>
          </p:nvPr>
        </p:nvSpPr>
        <p:spPr>
          <a:xfrm>
            <a:off x="195072" y="6210300"/>
            <a:ext cx="609600" cy="457200"/>
          </a:xfrm>
          <a:prstGeom prst="ellipse">
            <a:avLst/>
          </a:prstGeom>
        </p:spPr>
        <p:txBody>
          <a:bodyPr/>
          <a:lstStyle/>
          <a:p>
            <a:fld id="{401CF334-2D5C-4859-84A6-CA7E6E43FAEB}" type="slidenum">
              <a:rPr lang="en-US" smtClean="0">
                <a:solidFill>
                  <a:prstClr val="black"/>
                </a:solidFill>
              </a:rPr>
              <a:pPr/>
              <a:t>‹#›</a:t>
            </a:fld>
            <a:endParaRPr lang="en-US" dirty="0">
              <a:solidFill>
                <a:prstClr val="black"/>
              </a:solidFill>
            </a:endParaRPr>
          </a:p>
        </p:txBody>
      </p:sp>
      <p:sp>
        <p:nvSpPr>
          <p:cNvPr id="11" name="Content Placeholder 10"/>
          <p:cNvSpPr>
            <a:spLocks noGrp="1"/>
          </p:cNvSpPr>
          <p:nvPr>
            <p:ph sz="quarter" idx="1"/>
          </p:nvPr>
        </p:nvSpPr>
        <p:spPr>
          <a:xfrm>
            <a:off x="3962400" y="1600200"/>
            <a:ext cx="7620000" cy="4495800"/>
          </a:xfrm>
          <a:prstGeom prst="rect">
            <a:avLst/>
          </a:prstGeo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1219200" y="1600200"/>
            <a:ext cx="2540000" cy="4495800"/>
          </a:xfrm>
          <a:prstGeom prst="rect">
            <a:avLst/>
          </a:prstGeom>
        </p:spPr>
        <p:txBody>
          <a:bodyPr/>
          <a:lstStyle>
            <a:lvl1pPr marL="0" indent="0">
              <a:buNone/>
              <a:defRPr sz="1350"/>
            </a:lvl1pPr>
            <a:lvl2pPr>
              <a:buNone/>
              <a:defRPr sz="900"/>
            </a:lvl2pPr>
            <a:lvl3pPr>
              <a:buNone/>
              <a:defRPr sz="750"/>
            </a:lvl3pPr>
            <a:lvl4pPr>
              <a:buNone/>
              <a:defRPr sz="675"/>
            </a:lvl4pPr>
            <a:lvl5pPr>
              <a:buNone/>
              <a:defRPr sz="675"/>
            </a:lvl5pPr>
          </a:lstStyle>
          <a:p>
            <a:pPr lvl="0" eaLnBrk="1" latinLnBrk="0" hangingPunct="1"/>
            <a:r>
              <a:rPr kumimoji="0" lang="en-US"/>
              <a:t>Edit Master text styles</a:t>
            </a:r>
          </a:p>
        </p:txBody>
      </p:sp>
      <p:sp>
        <p:nvSpPr>
          <p:cNvPr id="2" name="Title 1"/>
          <p:cNvSpPr>
            <a:spLocks noGrp="1"/>
          </p:cNvSpPr>
          <p:nvPr>
            <p:ph type="title"/>
          </p:nvPr>
        </p:nvSpPr>
        <p:spPr>
          <a:xfrm>
            <a:off x="1219200" y="273050"/>
            <a:ext cx="10363200" cy="1143000"/>
          </a:xfrm>
          <a:prstGeom prst="rect">
            <a:avLst/>
          </a:prstGeom>
        </p:spPr>
        <p:txBody>
          <a:bodyPr anchor="b" anchorCtr="0"/>
          <a:lstStyle>
            <a:lvl1pPr algn="l">
              <a:buNone/>
              <a:defRPr sz="3000" b="0"/>
            </a:lvl1pPr>
          </a:lstStyle>
          <a:p>
            <a:r>
              <a:rPr kumimoji="0" lang="en-US"/>
              <a:t>Click to edit Master title style</a:t>
            </a:r>
            <a:endParaRPr kumimoji="0" lang="en-US" dirty="0"/>
          </a:p>
        </p:txBody>
      </p:sp>
    </p:spTree>
    <p:extLst>
      <p:ext uri="{BB962C8B-B14F-4D97-AF65-F5344CB8AC3E}">
        <p14:creationId xmlns:p14="http://schemas.microsoft.com/office/powerpoint/2010/main" val="382573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229600" y="6191250"/>
            <a:ext cx="3302000" cy="476250"/>
          </a:xfrm>
          <a:prstGeom prst="rect">
            <a:avLst/>
          </a:prstGeom>
        </p:spPr>
        <p:txBody>
          <a:bodyPr/>
          <a:lstStyle/>
          <a:p>
            <a:fld id="{4EAC7AD5-C2C7-4C74-969B-8BF76FC4B6EE}" type="datetime1">
              <a:rPr lang="en-US" smtClean="0">
                <a:solidFill>
                  <a:prstClr val="black"/>
                </a:solidFill>
              </a:rPr>
              <a:pPr/>
              <a:t>4/21/2025</a:t>
            </a:fld>
            <a:endParaRPr lang="en-US" dirty="0">
              <a:solidFill>
                <a:prstClr val="black"/>
              </a:solidFill>
            </a:endParaRPr>
          </a:p>
        </p:txBody>
      </p:sp>
      <p:sp>
        <p:nvSpPr>
          <p:cNvPr id="6" name="Footer Placeholder 5"/>
          <p:cNvSpPr>
            <a:spLocks noGrp="1"/>
          </p:cNvSpPr>
          <p:nvPr>
            <p:ph type="ftr" sz="quarter" idx="11"/>
          </p:nvPr>
        </p:nvSpPr>
        <p:spPr>
          <a:xfrm>
            <a:off x="1219200" y="6172201"/>
            <a:ext cx="5181600" cy="457200"/>
          </a:xfrm>
          <a:prstGeom prst="rect">
            <a:avLst/>
          </a:prstGeom>
        </p:spPr>
        <p:txBody>
          <a:bodyPr/>
          <a:lstStyle/>
          <a:p>
            <a:r>
              <a:rPr lang="en-US" dirty="0">
                <a:solidFill>
                  <a:prstClr val="black"/>
                </a:solidFill>
              </a:rPr>
              <a:t>Chinnasamy Ganesan and Co, Chartered Accountants, Chennai</a:t>
            </a:r>
          </a:p>
        </p:txBody>
      </p:sp>
      <p:sp>
        <p:nvSpPr>
          <p:cNvPr id="7" name="Slide Number Placeholder 6"/>
          <p:cNvSpPr>
            <a:spLocks noGrp="1"/>
          </p:cNvSpPr>
          <p:nvPr>
            <p:ph type="sldNum" sz="quarter" idx="12"/>
          </p:nvPr>
        </p:nvSpPr>
        <p:spPr>
          <a:xfrm>
            <a:off x="195072" y="6208776"/>
            <a:ext cx="609600" cy="457200"/>
          </a:xfrm>
          <a:prstGeom prst="ellipse">
            <a:avLst/>
          </a:prstGeom>
        </p:spPr>
        <p:txBody>
          <a:bodyPr/>
          <a:lstStyle/>
          <a:p>
            <a:fld id="{401CF334-2D5C-4859-84A6-CA7E6E43FAEB}" type="slidenum">
              <a:rPr lang="en-US" smtClean="0">
                <a:solidFill>
                  <a:prstClr val="black"/>
                </a:solidFill>
              </a:rPr>
              <a:pPr/>
              <a:t>‹#›</a:t>
            </a:fld>
            <a:endParaRPr lang="en-US" dirty="0">
              <a:solidFill>
                <a:prstClr val="black"/>
              </a:solidFill>
            </a:endParaRPr>
          </a:p>
        </p:txBody>
      </p:sp>
      <p:sp>
        <p:nvSpPr>
          <p:cNvPr id="11" name="Rectangle 10"/>
          <p:cNvSpPr/>
          <p:nvPr/>
        </p:nvSpPr>
        <p:spPr>
          <a:xfrm flipV="1">
            <a:off x="91076" y="4683556"/>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2" name="Rectangle 11"/>
          <p:cNvSpPr/>
          <p:nvPr/>
        </p:nvSpPr>
        <p:spPr>
          <a:xfrm>
            <a:off x="91346" y="4650477"/>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3" name="Rectangle 12"/>
          <p:cNvSpPr/>
          <p:nvPr/>
        </p:nvSpPr>
        <p:spPr>
          <a:xfrm>
            <a:off x="91349" y="4773226"/>
            <a:ext cx="12008848"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4" name="Text Placeholder 3"/>
          <p:cNvSpPr>
            <a:spLocks noGrp="1"/>
          </p:cNvSpPr>
          <p:nvPr>
            <p:ph type="body" sz="half" idx="2"/>
          </p:nvPr>
        </p:nvSpPr>
        <p:spPr>
          <a:xfrm>
            <a:off x="1219200" y="5445825"/>
            <a:ext cx="9753600" cy="685800"/>
          </a:xfrm>
          <a:prstGeom prst="rect">
            <a:avLst/>
          </a:prstGeom>
        </p:spPr>
        <p:txBody>
          <a:bodyPr/>
          <a:lstStyle>
            <a:lvl1pPr marL="0" indent="0">
              <a:buFontTx/>
              <a:buNone/>
              <a:defRPr sz="1200"/>
            </a:lvl1pPr>
            <a:lvl2pPr>
              <a:defRPr sz="900"/>
            </a:lvl2pPr>
            <a:lvl3pPr>
              <a:defRPr sz="750"/>
            </a:lvl3pPr>
            <a:lvl4pPr>
              <a:defRPr sz="675"/>
            </a:lvl4pPr>
            <a:lvl5pPr>
              <a:defRPr sz="675"/>
            </a:lvl5pPr>
          </a:lstStyle>
          <a:p>
            <a:pPr lvl="0" eaLnBrk="1" latinLnBrk="0" hangingPunct="1"/>
            <a:r>
              <a:rPr kumimoji="0" lang="en-US"/>
              <a:t>Edit Master text styles</a:t>
            </a:r>
          </a:p>
        </p:txBody>
      </p:sp>
      <p:sp>
        <p:nvSpPr>
          <p:cNvPr id="2" name="Title 1"/>
          <p:cNvSpPr>
            <a:spLocks noGrp="1"/>
          </p:cNvSpPr>
          <p:nvPr>
            <p:ph type="title"/>
          </p:nvPr>
        </p:nvSpPr>
        <p:spPr>
          <a:xfrm>
            <a:off x="1219200" y="4900550"/>
            <a:ext cx="9753600" cy="522288"/>
          </a:xfrm>
          <a:prstGeom prst="rect">
            <a:avLst/>
          </a:prstGeom>
        </p:spPr>
        <p:txBody>
          <a:bodyPr anchor="ctr">
            <a:noAutofit/>
          </a:bodyPr>
          <a:lstStyle>
            <a:lvl1pPr algn="l">
              <a:buNone/>
              <a:defRPr sz="2100" b="0"/>
            </a:lvl1pPr>
          </a:lstStyle>
          <a:p>
            <a:r>
              <a:rPr kumimoji="0" lang="en-US"/>
              <a:t>Click to edit Master title style</a:t>
            </a:r>
            <a:endParaRPr kumimoji="0" lang="en-US" dirty="0"/>
          </a:p>
        </p:txBody>
      </p:sp>
      <p:sp>
        <p:nvSpPr>
          <p:cNvPr id="3" name="Picture Placeholder 2"/>
          <p:cNvSpPr>
            <a:spLocks noGrp="1"/>
          </p:cNvSpPr>
          <p:nvPr>
            <p:ph type="pic" idx="1"/>
          </p:nvPr>
        </p:nvSpPr>
        <p:spPr>
          <a:xfrm>
            <a:off x="91078" y="66678"/>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2400"/>
            </a:lvl1pPr>
          </a:lstStyle>
          <a:p>
            <a:r>
              <a:rPr kumimoji="0" lang="en-US" dirty="0"/>
              <a:t>Click icon to add picture</a:t>
            </a:r>
          </a:p>
        </p:txBody>
      </p:sp>
    </p:spTree>
    <p:extLst>
      <p:ext uri="{BB962C8B-B14F-4D97-AF65-F5344CB8AC3E}">
        <p14:creationId xmlns:p14="http://schemas.microsoft.com/office/powerpoint/2010/main" val="134943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19200" y="1447801"/>
            <a:ext cx="10363200" cy="4572000"/>
          </a:xfrm>
          <a:prstGeom prst="rect">
            <a:avLst/>
          </a:prstGeo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229600" y="6191250"/>
            <a:ext cx="3302000" cy="476250"/>
          </a:xfrm>
          <a:prstGeom prst="rect">
            <a:avLst/>
          </a:prstGeom>
        </p:spPr>
        <p:txBody>
          <a:bodyPr/>
          <a:lstStyle/>
          <a:p>
            <a:fld id="{62BC9D17-BF6C-47A2-829A-D820DC453349}" type="datetime1">
              <a:rPr lang="en-US" smtClean="0">
                <a:solidFill>
                  <a:prstClr val="black"/>
                </a:solidFill>
              </a:rPr>
              <a:pPr/>
              <a:t>4/21/2025</a:t>
            </a:fld>
            <a:endParaRPr lang="en-US" dirty="0">
              <a:solidFill>
                <a:prstClr val="black"/>
              </a:solidFill>
            </a:endParaRPr>
          </a:p>
        </p:txBody>
      </p:sp>
      <p:sp>
        <p:nvSpPr>
          <p:cNvPr id="5" name="Footer Placeholder 4"/>
          <p:cNvSpPr>
            <a:spLocks noGrp="1"/>
          </p:cNvSpPr>
          <p:nvPr>
            <p:ph type="ftr" sz="quarter" idx="11"/>
          </p:nvPr>
        </p:nvSpPr>
        <p:spPr>
          <a:xfrm>
            <a:off x="1219201" y="6172201"/>
            <a:ext cx="5283200" cy="457200"/>
          </a:xfrm>
          <a:prstGeom prst="rect">
            <a:avLst/>
          </a:prstGeom>
        </p:spPr>
        <p:txBody>
          <a:bodyPr/>
          <a:lstStyle/>
          <a:p>
            <a:r>
              <a:rPr lang="en-US" dirty="0">
                <a:solidFill>
                  <a:prstClr val="black"/>
                </a:solidFill>
              </a:rPr>
              <a:t>Chinnasamy Ganesan and Co, Chartered Accountants, Chennai</a:t>
            </a:r>
          </a:p>
        </p:txBody>
      </p:sp>
      <p:sp>
        <p:nvSpPr>
          <p:cNvPr id="6" name="Slide Number Placeholder 5"/>
          <p:cNvSpPr>
            <a:spLocks noGrp="1"/>
          </p:cNvSpPr>
          <p:nvPr>
            <p:ph type="sldNum" sz="quarter" idx="12"/>
          </p:nvPr>
        </p:nvSpPr>
        <p:spPr>
          <a:xfrm>
            <a:off x="195072" y="6210300"/>
            <a:ext cx="609600" cy="457200"/>
          </a:xfrm>
          <a:prstGeom prst="ellipse">
            <a:avLst/>
          </a:prstGeom>
        </p:spPr>
        <p:txBody>
          <a:bodyPr/>
          <a:lstStyle/>
          <a:p>
            <a:fld id="{401CF334-2D5C-4859-84A6-CA7E6E43FAEB}" type="slidenum">
              <a:rPr lang="en-US" smtClean="0">
                <a:solidFill>
                  <a:prstClr val="black"/>
                </a:solidFill>
              </a:rPr>
              <a:pPr/>
              <a:t>‹#›</a:t>
            </a:fld>
            <a:endParaRPr lang="en-US" dirty="0">
              <a:solidFill>
                <a:prstClr val="black"/>
              </a:solidFill>
            </a:endParaRPr>
          </a:p>
        </p:txBody>
      </p:sp>
      <p:sp>
        <p:nvSpPr>
          <p:cNvPr id="2" name="Title 1"/>
          <p:cNvSpPr>
            <a:spLocks noGrp="1"/>
          </p:cNvSpPr>
          <p:nvPr>
            <p:ph type="title"/>
          </p:nvPr>
        </p:nvSpPr>
        <p:spPr>
          <a:xfrm>
            <a:off x="1219200" y="274638"/>
            <a:ext cx="10363200" cy="1143000"/>
          </a:xfrm>
          <a:prstGeom prst="rect">
            <a:avLst/>
          </a:prstGeom>
        </p:spPr>
        <p:txBody>
          <a:bodyPr/>
          <a:lstStyle/>
          <a:p>
            <a:r>
              <a:rPr kumimoji="0" lang="en-US"/>
              <a:t>Click to edit Master title style</a:t>
            </a:r>
          </a:p>
        </p:txBody>
      </p:sp>
    </p:spTree>
    <p:extLst>
      <p:ext uri="{BB962C8B-B14F-4D97-AF65-F5344CB8AC3E}">
        <p14:creationId xmlns:p14="http://schemas.microsoft.com/office/powerpoint/2010/main" val="389835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229600" y="6191250"/>
            <a:ext cx="3302000" cy="476250"/>
          </a:xfrm>
          <a:prstGeom prst="rect">
            <a:avLst/>
          </a:prstGeom>
        </p:spPr>
        <p:txBody>
          <a:bodyPr/>
          <a:lstStyle/>
          <a:p>
            <a:fld id="{3D229789-C4D5-4768-A6AF-363943573936}" type="datetime1">
              <a:rPr lang="en-US" smtClean="0">
                <a:solidFill>
                  <a:prstClr val="black"/>
                </a:solidFill>
              </a:rPr>
              <a:pPr/>
              <a:t>4/21/2025</a:t>
            </a:fld>
            <a:endParaRPr lang="en-US" dirty="0">
              <a:solidFill>
                <a:prstClr val="black"/>
              </a:solidFill>
            </a:endParaRPr>
          </a:p>
        </p:txBody>
      </p:sp>
      <p:sp>
        <p:nvSpPr>
          <p:cNvPr id="5" name="Footer Placeholder 4"/>
          <p:cNvSpPr>
            <a:spLocks noGrp="1"/>
          </p:cNvSpPr>
          <p:nvPr>
            <p:ph type="ftr" sz="quarter" idx="11"/>
          </p:nvPr>
        </p:nvSpPr>
        <p:spPr>
          <a:xfrm>
            <a:off x="1219201" y="6172201"/>
            <a:ext cx="5283200" cy="457200"/>
          </a:xfrm>
          <a:prstGeom prst="rect">
            <a:avLst/>
          </a:prstGeom>
        </p:spPr>
        <p:txBody>
          <a:bodyPr/>
          <a:lstStyle/>
          <a:p>
            <a:r>
              <a:rPr lang="en-US" dirty="0">
                <a:solidFill>
                  <a:prstClr val="black"/>
                </a:solidFill>
              </a:rPr>
              <a:t>Chinnasamy Ganesan and Co, Chartered Accountants, Chennai</a:t>
            </a:r>
          </a:p>
        </p:txBody>
      </p:sp>
      <p:sp>
        <p:nvSpPr>
          <p:cNvPr id="6" name="Slide Number Placeholder 5"/>
          <p:cNvSpPr>
            <a:spLocks noGrp="1"/>
          </p:cNvSpPr>
          <p:nvPr>
            <p:ph type="sldNum" sz="quarter" idx="12"/>
          </p:nvPr>
        </p:nvSpPr>
        <p:spPr>
          <a:xfrm>
            <a:off x="195072" y="6210300"/>
            <a:ext cx="609600" cy="457200"/>
          </a:xfrm>
          <a:prstGeom prst="ellipse">
            <a:avLst/>
          </a:prstGeom>
        </p:spPr>
        <p:txBody>
          <a:bodyPr/>
          <a:lstStyle/>
          <a:p>
            <a:fld id="{401CF334-2D5C-4859-84A6-CA7E6E43FAEB}" type="slidenum">
              <a:rPr lang="en-US" smtClean="0">
                <a:solidFill>
                  <a:prstClr val="black"/>
                </a:solidFill>
              </a:rPr>
              <a:pPr/>
              <a:t>‹#›</a:t>
            </a:fld>
            <a:endParaRPr lang="en-US" dirty="0">
              <a:solidFill>
                <a:prstClr val="black"/>
              </a:solidFill>
            </a:endParaRPr>
          </a:p>
        </p:txBody>
      </p:sp>
      <p:sp>
        <p:nvSpPr>
          <p:cNvPr id="3" name="Vertical Text Placeholder 2"/>
          <p:cNvSpPr>
            <a:spLocks noGrp="1"/>
          </p:cNvSpPr>
          <p:nvPr>
            <p:ph type="body" orient="vert" idx="1"/>
          </p:nvPr>
        </p:nvSpPr>
        <p:spPr>
          <a:xfrm>
            <a:off x="1219200" y="274642"/>
            <a:ext cx="7416800" cy="5851525"/>
          </a:xfrm>
          <a:prstGeom prst="rect">
            <a:avLst/>
          </a:prstGeo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8839200" y="274643"/>
            <a:ext cx="2682240" cy="5851525"/>
          </a:xfrm>
          <a:prstGeom prst="rect">
            <a:avLst/>
          </a:prstGeom>
        </p:spPr>
        <p:txBody>
          <a:bodyPr vert="eaVert"/>
          <a:lstStyle/>
          <a:p>
            <a:r>
              <a:rPr kumimoji="0" lang="en-US"/>
              <a:t>Click to edit Master title style</a:t>
            </a:r>
          </a:p>
        </p:txBody>
      </p:sp>
    </p:spTree>
    <p:extLst>
      <p:ext uri="{BB962C8B-B14F-4D97-AF65-F5344CB8AC3E}">
        <p14:creationId xmlns:p14="http://schemas.microsoft.com/office/powerpoint/2010/main" val="404855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99F0D-BBA1-457F-9247-30734432023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4631698-8036-48C0-B51B-1E67D1D02E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AFB1D7-909B-40B0-ABCB-D18DB6DD87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BAD3EFA-3C2A-4AD7-8CA6-50192FCE8F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178871-9190-490C-B91A-A1772AFA5C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C32B21D-D6E5-49E1-84E3-052572CA6FC7}"/>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8" name="Footer Placeholder 7">
            <a:extLst>
              <a:ext uri="{FF2B5EF4-FFF2-40B4-BE49-F238E27FC236}">
                <a16:creationId xmlns:a16="http://schemas.microsoft.com/office/drawing/2014/main" id="{ABA89DFA-9226-4927-9507-E751F3A9C581}"/>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3BDAFFF1-19B6-4409-8156-71A2B946846A}"/>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197780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AE785-4E3D-4573-85B0-688D627DE53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CAED6CC-1891-4673-A115-A1DF75DBFDA5}"/>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4" name="Footer Placeholder 3">
            <a:extLst>
              <a:ext uri="{FF2B5EF4-FFF2-40B4-BE49-F238E27FC236}">
                <a16:creationId xmlns:a16="http://schemas.microsoft.com/office/drawing/2014/main" id="{6FE8619B-D7EA-41C5-8BF7-D1BDBAB07573}"/>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A59B05C3-4CEA-470D-852F-97B836532645}"/>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65352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D6935C-6863-40B2-BFE5-9A43340308EF}"/>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3" name="Footer Placeholder 2">
            <a:extLst>
              <a:ext uri="{FF2B5EF4-FFF2-40B4-BE49-F238E27FC236}">
                <a16:creationId xmlns:a16="http://schemas.microsoft.com/office/drawing/2014/main" id="{7ADC7023-A34D-4C58-9903-AEEDC143D9C7}"/>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5060C0C7-94D7-4A4D-9832-36108942BF1A}"/>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2417928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4159F-8992-400B-B08F-CE7DBAFC29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3DEE482-2F90-4574-BAD5-41F40C35A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1DABE44-A39F-419D-8D7F-FEBC3D25C8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9AAA5-1880-4D69-887B-7C5B936A1E19}"/>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6" name="Footer Placeholder 5">
            <a:extLst>
              <a:ext uri="{FF2B5EF4-FFF2-40B4-BE49-F238E27FC236}">
                <a16:creationId xmlns:a16="http://schemas.microsoft.com/office/drawing/2014/main" id="{49E17FE5-4437-48A0-B794-7A791E239117}"/>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24661F75-0525-4D4D-B592-3F35F9878E7D}"/>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2550553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18358-0D5B-4874-A31A-8CF7FB9146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28B6312-C6A1-408F-B01D-97192509C2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7D531C7E-1DFC-4610-98D0-78F066AA3C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15944D-93B2-4EC1-BDBF-A1FFA4709C3A}"/>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6" name="Footer Placeholder 5">
            <a:extLst>
              <a:ext uri="{FF2B5EF4-FFF2-40B4-BE49-F238E27FC236}">
                <a16:creationId xmlns:a16="http://schemas.microsoft.com/office/drawing/2014/main" id="{42C7A593-8108-474C-8F44-B02E2253123A}"/>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BF96CA13-1C8B-4F0F-B495-9AF42E0424EE}"/>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895211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26D146-DFEF-4897-8CE1-068A43EC5B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05D091C-4344-4A9F-9B7F-14BC32E1C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5F0676E-E3AE-4474-875B-AABBA6F630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8F7DC-614C-426B-9A68-08F0E313000E}" type="datetimeFigureOut">
              <a:rPr lang="en-IN" smtClean="0"/>
              <a:t>21-04-2025</a:t>
            </a:fld>
            <a:endParaRPr lang="en-IN" dirty="0"/>
          </a:p>
        </p:txBody>
      </p:sp>
      <p:sp>
        <p:nvSpPr>
          <p:cNvPr id="5" name="Footer Placeholder 4">
            <a:extLst>
              <a:ext uri="{FF2B5EF4-FFF2-40B4-BE49-F238E27FC236}">
                <a16:creationId xmlns:a16="http://schemas.microsoft.com/office/drawing/2014/main" id="{C1562A79-424F-49E9-88FB-EBC0E72A17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B66D0E6E-A67F-4BAF-911C-25703FFD19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7D617-0756-4274-A444-C8FDA0CEF842}" type="slidenum">
              <a:rPr lang="en-IN" smtClean="0"/>
              <a:t>‹#›</a:t>
            </a:fld>
            <a:endParaRPr lang="en-IN" dirty="0"/>
          </a:p>
        </p:txBody>
      </p:sp>
    </p:spTree>
    <p:extLst>
      <p:ext uri="{BB962C8B-B14F-4D97-AF65-F5344CB8AC3E}">
        <p14:creationId xmlns:p14="http://schemas.microsoft.com/office/powerpoint/2010/main" val="1431652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1026" name="Rectangle 13"/>
          <p:cNvSpPr>
            <a:spLocks noGrp="1" noChangeArrowheads="1"/>
          </p:cNvSpPr>
          <p:nvPr>
            <p:ph type="title"/>
          </p:nvPr>
        </p:nvSpPr>
        <p:spPr bwMode="auto">
          <a:xfrm>
            <a:off x="1422400" y="3048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7" name="Rectangle 14"/>
          <p:cNvSpPr>
            <a:spLocks noGrp="1" noChangeArrowheads="1"/>
          </p:cNvSpPr>
          <p:nvPr>
            <p:ph type="body" idx="1"/>
          </p:nvPr>
        </p:nvSpPr>
        <p:spPr bwMode="auto">
          <a:xfrm>
            <a:off x="1390651" y="1844675"/>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sp>
        <p:nvSpPr>
          <p:cNvPr id="536591" name="Rectangle 15"/>
          <p:cNvSpPr>
            <a:spLocks noGrp="1" noChangeArrowheads="1"/>
          </p:cNvSpPr>
          <p:nvPr>
            <p:ph type="dt" sz="half" idx="2"/>
          </p:nvPr>
        </p:nvSpPr>
        <p:spPr bwMode="auto">
          <a:xfrm>
            <a:off x="14224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0" sz="1400" b="0">
                <a:solidFill>
                  <a:schemeClr val="tx2"/>
                </a:solidFill>
              </a:defRPr>
            </a:lvl1pPr>
          </a:lstStyle>
          <a:p>
            <a:pPr>
              <a:defRPr/>
            </a:pPr>
            <a:endParaRPr lang="en-GB" dirty="0">
              <a:solidFill>
                <a:srgbClr val="EBD189"/>
              </a:solidFill>
            </a:endParaRPr>
          </a:p>
        </p:txBody>
      </p:sp>
      <p:sp>
        <p:nvSpPr>
          <p:cNvPr id="536592" name="Rectangle 16"/>
          <p:cNvSpPr>
            <a:spLocks noGrp="1" noChangeArrowheads="1"/>
          </p:cNvSpPr>
          <p:nvPr>
            <p:ph type="ftr" sz="quarter" idx="3"/>
          </p:nvPr>
        </p:nvSpPr>
        <p:spPr bwMode="auto">
          <a:xfrm>
            <a:off x="4673600" y="63246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400" b="0">
                <a:solidFill>
                  <a:schemeClr val="tx2"/>
                </a:solidFill>
              </a:defRPr>
            </a:lvl1pPr>
          </a:lstStyle>
          <a:p>
            <a:pPr>
              <a:defRPr/>
            </a:pPr>
            <a:endParaRPr lang="en-GB" dirty="0">
              <a:solidFill>
                <a:srgbClr val="EBD189"/>
              </a:solidFill>
            </a:endParaRPr>
          </a:p>
        </p:txBody>
      </p:sp>
      <p:sp>
        <p:nvSpPr>
          <p:cNvPr id="536593" name="Rectangle 17"/>
          <p:cNvSpPr>
            <a:spLocks noGrp="1" noChangeArrowheads="1"/>
          </p:cNvSpPr>
          <p:nvPr>
            <p:ph type="sldNum" sz="quarter" idx="4"/>
          </p:nvPr>
        </p:nvSpPr>
        <p:spPr bwMode="auto">
          <a:xfrm>
            <a:off x="92456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400" b="0">
                <a:solidFill>
                  <a:schemeClr val="tx2"/>
                </a:solidFill>
              </a:defRPr>
            </a:lvl1pPr>
          </a:lstStyle>
          <a:p>
            <a:pPr>
              <a:defRPr/>
            </a:pPr>
            <a:fld id="{CD7E1913-98B6-4FEE-85D3-4F5211F03529}"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906326053"/>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lr>
          <a:srgbClr val="FFFF00"/>
        </a:buClr>
        <a:buSzPct val="8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1026" name="Rectangle 13">
            <a:extLst>
              <a:ext uri="{FF2B5EF4-FFF2-40B4-BE49-F238E27FC236}">
                <a16:creationId xmlns:a16="http://schemas.microsoft.com/office/drawing/2014/main" id="{55609B0C-63EF-4DC7-94E5-A915BF5C401F}"/>
              </a:ext>
            </a:extLst>
          </p:cNvPr>
          <p:cNvSpPr>
            <a:spLocks noGrp="1" noChangeArrowheads="1"/>
          </p:cNvSpPr>
          <p:nvPr>
            <p:ph type="title"/>
          </p:nvPr>
        </p:nvSpPr>
        <p:spPr bwMode="auto">
          <a:xfrm>
            <a:off x="1422400" y="3048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7" name="Rectangle 14">
            <a:extLst>
              <a:ext uri="{FF2B5EF4-FFF2-40B4-BE49-F238E27FC236}">
                <a16:creationId xmlns:a16="http://schemas.microsoft.com/office/drawing/2014/main" id="{F3B90BEE-DB09-44C7-B4FD-393A6DB0BA61}"/>
              </a:ext>
            </a:extLst>
          </p:cNvPr>
          <p:cNvSpPr>
            <a:spLocks noGrp="1" noChangeArrowheads="1"/>
          </p:cNvSpPr>
          <p:nvPr>
            <p:ph type="body" idx="1"/>
          </p:nvPr>
        </p:nvSpPr>
        <p:spPr bwMode="auto">
          <a:xfrm>
            <a:off x="1390651" y="1844675"/>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sp>
        <p:nvSpPr>
          <p:cNvPr id="536591" name="Rectangle 15">
            <a:extLst>
              <a:ext uri="{FF2B5EF4-FFF2-40B4-BE49-F238E27FC236}">
                <a16:creationId xmlns:a16="http://schemas.microsoft.com/office/drawing/2014/main" id="{D0E962D8-8A6D-4560-B535-2BF71BD96871}"/>
              </a:ext>
            </a:extLst>
          </p:cNvPr>
          <p:cNvSpPr>
            <a:spLocks noGrp="1" noChangeArrowheads="1"/>
          </p:cNvSpPr>
          <p:nvPr>
            <p:ph type="dt" sz="half" idx="2"/>
          </p:nvPr>
        </p:nvSpPr>
        <p:spPr bwMode="auto">
          <a:xfrm>
            <a:off x="14224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0" sz="1400" b="0">
                <a:solidFill>
                  <a:schemeClr val="tx2"/>
                </a:solidFill>
                <a:latin typeface="Arial" charset="0"/>
                <a:cs typeface="+mn-cs"/>
              </a:defRPr>
            </a:lvl1pPr>
          </a:lstStyle>
          <a:p>
            <a:pPr>
              <a:defRPr/>
            </a:pPr>
            <a:endParaRPr lang="en-GB" dirty="0"/>
          </a:p>
        </p:txBody>
      </p:sp>
      <p:sp>
        <p:nvSpPr>
          <p:cNvPr id="536592" name="Rectangle 16">
            <a:extLst>
              <a:ext uri="{FF2B5EF4-FFF2-40B4-BE49-F238E27FC236}">
                <a16:creationId xmlns:a16="http://schemas.microsoft.com/office/drawing/2014/main" id="{1CB91C08-9DF4-45B9-835F-308EEC9A6635}"/>
              </a:ext>
            </a:extLst>
          </p:cNvPr>
          <p:cNvSpPr>
            <a:spLocks noGrp="1" noChangeArrowheads="1"/>
          </p:cNvSpPr>
          <p:nvPr>
            <p:ph type="ftr" sz="quarter" idx="3"/>
          </p:nvPr>
        </p:nvSpPr>
        <p:spPr bwMode="auto">
          <a:xfrm>
            <a:off x="4673600" y="63246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400" b="0">
                <a:solidFill>
                  <a:schemeClr val="tx2"/>
                </a:solidFill>
                <a:latin typeface="Arial" charset="0"/>
                <a:cs typeface="+mn-cs"/>
              </a:defRPr>
            </a:lvl1pPr>
          </a:lstStyle>
          <a:p>
            <a:pPr>
              <a:defRPr/>
            </a:pPr>
            <a:endParaRPr lang="en-GB" dirty="0"/>
          </a:p>
        </p:txBody>
      </p:sp>
      <p:sp>
        <p:nvSpPr>
          <p:cNvPr id="536593" name="Rectangle 17">
            <a:extLst>
              <a:ext uri="{FF2B5EF4-FFF2-40B4-BE49-F238E27FC236}">
                <a16:creationId xmlns:a16="http://schemas.microsoft.com/office/drawing/2014/main" id="{0BF4669A-A1EA-43CC-AACA-B1ED09D8ED56}"/>
              </a:ext>
            </a:extLst>
          </p:cNvPr>
          <p:cNvSpPr>
            <a:spLocks noGrp="1" noChangeArrowheads="1"/>
          </p:cNvSpPr>
          <p:nvPr>
            <p:ph type="sldNum" sz="quarter" idx="4"/>
          </p:nvPr>
        </p:nvSpPr>
        <p:spPr bwMode="auto">
          <a:xfrm>
            <a:off x="92456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400" b="0">
                <a:solidFill>
                  <a:schemeClr val="tx2"/>
                </a:solidFill>
              </a:defRPr>
            </a:lvl1pPr>
          </a:lstStyle>
          <a:p>
            <a:fld id="{F0594609-9ECD-4CF2-9ED3-49CD89A52929}" type="slidenum">
              <a:rPr lang="en-GB" altLang="en-US"/>
              <a:pPr/>
              <a:t>‹#›</a:t>
            </a:fld>
            <a:endParaRPr lang="en-GB" altLang="en-US" dirty="0"/>
          </a:p>
        </p:txBody>
      </p:sp>
    </p:spTree>
    <p:extLst>
      <p:ext uri="{BB962C8B-B14F-4D97-AF65-F5344CB8AC3E}">
        <p14:creationId xmlns:p14="http://schemas.microsoft.com/office/powerpoint/2010/main" val="1828059719"/>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FF00"/>
        </a:buClr>
        <a:buSzPct val="8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6488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3000" kern="1200">
          <a:solidFill>
            <a:schemeClr val="tx2"/>
          </a:solidFill>
          <a:latin typeface="+mj-lt"/>
          <a:ea typeface="+mj-ea"/>
          <a:cs typeface="+mj-cs"/>
        </a:defRPr>
      </a:lvl1pPr>
    </p:titleStyle>
    <p:bodyStyle>
      <a:lvl1pPr marL="205742" indent="-205742" algn="l" rtl="0" eaLnBrk="1" latinLnBrk="0" hangingPunct="1">
        <a:spcBef>
          <a:spcPts val="435"/>
        </a:spcBef>
        <a:buClr>
          <a:schemeClr val="accent1"/>
        </a:buClr>
        <a:buSzPct val="85000"/>
        <a:buFont typeface="Wingdings 2"/>
        <a:buChar char=""/>
        <a:defRPr kumimoji="0" sz="1950" kern="1200">
          <a:solidFill>
            <a:schemeClr val="tx1"/>
          </a:solidFill>
          <a:latin typeface="+mn-lt"/>
          <a:ea typeface="+mn-ea"/>
          <a:cs typeface="+mn-cs"/>
        </a:defRPr>
      </a:lvl1pPr>
      <a:lvl2pPr marL="411484" indent="-171452" algn="l" rtl="0" eaLnBrk="1" latinLnBrk="0" hangingPunct="1">
        <a:spcBef>
          <a:spcPts val="278"/>
        </a:spcBef>
        <a:buClr>
          <a:schemeClr val="accent2"/>
        </a:buClr>
        <a:buSzPct val="85000"/>
        <a:buFont typeface="Wingdings 2"/>
        <a:buChar char=""/>
        <a:defRPr kumimoji="0" sz="1800" kern="1200">
          <a:solidFill>
            <a:schemeClr val="tx1"/>
          </a:solidFill>
          <a:latin typeface="+mn-lt"/>
          <a:ea typeface="+mn-ea"/>
          <a:cs typeface="+mn-cs"/>
        </a:defRPr>
      </a:lvl2pPr>
      <a:lvl3pPr marL="617227" indent="-171452" algn="l" rtl="0" eaLnBrk="1" latinLnBrk="0" hangingPunct="1">
        <a:spcBef>
          <a:spcPts val="278"/>
        </a:spcBef>
        <a:buClr>
          <a:schemeClr val="accent1">
            <a:tint val="60000"/>
          </a:schemeClr>
        </a:buClr>
        <a:buSzPct val="85000"/>
        <a:buFont typeface="Wingdings 2"/>
        <a:buChar char=""/>
        <a:defRPr kumimoji="0" sz="1500" kern="1200">
          <a:solidFill>
            <a:schemeClr val="tx1"/>
          </a:solidFill>
          <a:latin typeface="+mn-lt"/>
          <a:ea typeface="+mn-ea"/>
          <a:cs typeface="+mn-cs"/>
        </a:defRPr>
      </a:lvl3pPr>
      <a:lvl4pPr marL="822969" indent="-171452"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11" indent="-171452" algn="l" rtl="0" eaLnBrk="1" latinLnBrk="0" hangingPunct="1">
        <a:spcBef>
          <a:spcPts val="278"/>
        </a:spcBef>
        <a:buClr>
          <a:schemeClr val="accent3"/>
        </a:buClr>
        <a:buFontTx/>
        <a:buChar char="o"/>
        <a:defRPr kumimoji="0" sz="1500" kern="1200">
          <a:solidFill>
            <a:schemeClr val="tx1"/>
          </a:solidFill>
          <a:latin typeface="+mn-lt"/>
          <a:ea typeface="+mn-ea"/>
          <a:cs typeface="+mn-cs"/>
        </a:defRPr>
      </a:lvl5pPr>
      <a:lvl6pPr marL="1234453" indent="-171452"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96" indent="-171452"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38" indent="-171452" algn="l" rtl="0" eaLnBrk="1" latinLnBrk="0" hangingPunct="1">
        <a:spcBef>
          <a:spcPts val="278"/>
        </a:spcBef>
        <a:buClr>
          <a:schemeClr val="accent1">
            <a:tint val="60000"/>
          </a:schemeClr>
        </a:buClr>
        <a:buChar char="•"/>
        <a:defRPr kumimoji="0" sz="1350" kern="1200">
          <a:solidFill>
            <a:schemeClr val="tx1"/>
          </a:solidFill>
          <a:latin typeface="+mn-lt"/>
          <a:ea typeface="+mn-ea"/>
          <a:cs typeface="+mn-cs"/>
        </a:defRPr>
      </a:lvl8pPr>
      <a:lvl9pPr marL="1851681" indent="-171452" algn="l" rtl="0" eaLnBrk="1" latinLnBrk="0" hangingPunct="1">
        <a:spcBef>
          <a:spcPts val="278"/>
        </a:spcBef>
        <a:buClr>
          <a:schemeClr val="accent2">
            <a:tint val="60000"/>
          </a:schemeClr>
        </a:buClr>
        <a:buChar char="•"/>
        <a:defRPr kumimoji="0" sz="135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4" algn="l" rtl="0" eaLnBrk="1" latinLnBrk="0" hangingPunct="1">
        <a:defRPr kumimoji="0" kern="1200">
          <a:solidFill>
            <a:schemeClr val="tx1"/>
          </a:solidFill>
          <a:latin typeface="+mn-lt"/>
          <a:ea typeface="+mn-ea"/>
          <a:cs typeface="+mn-cs"/>
        </a:defRPr>
      </a:lvl2pPr>
      <a:lvl3pPr marL="685807" algn="l" rtl="0" eaLnBrk="1" latinLnBrk="0" hangingPunct="1">
        <a:defRPr kumimoji="0" kern="1200">
          <a:solidFill>
            <a:schemeClr val="tx1"/>
          </a:solidFill>
          <a:latin typeface="+mn-lt"/>
          <a:ea typeface="+mn-ea"/>
          <a:cs typeface="+mn-cs"/>
        </a:defRPr>
      </a:lvl3pPr>
      <a:lvl4pPr marL="1028711" algn="l" rtl="0" eaLnBrk="1" latinLnBrk="0" hangingPunct="1">
        <a:defRPr kumimoji="0" kern="1200">
          <a:solidFill>
            <a:schemeClr val="tx1"/>
          </a:solidFill>
          <a:latin typeface="+mn-lt"/>
          <a:ea typeface="+mn-ea"/>
          <a:cs typeface="+mn-cs"/>
        </a:defRPr>
      </a:lvl4pPr>
      <a:lvl5pPr marL="1371615" algn="l" rtl="0" eaLnBrk="1" latinLnBrk="0" hangingPunct="1">
        <a:defRPr kumimoji="0" kern="1200">
          <a:solidFill>
            <a:schemeClr val="tx1"/>
          </a:solidFill>
          <a:latin typeface="+mn-lt"/>
          <a:ea typeface="+mn-ea"/>
          <a:cs typeface="+mn-cs"/>
        </a:defRPr>
      </a:lvl5pPr>
      <a:lvl6pPr marL="1714519" algn="l" rtl="0" eaLnBrk="1" latinLnBrk="0" hangingPunct="1">
        <a:defRPr kumimoji="0" kern="1200">
          <a:solidFill>
            <a:schemeClr val="tx1"/>
          </a:solidFill>
          <a:latin typeface="+mn-lt"/>
          <a:ea typeface="+mn-ea"/>
          <a:cs typeface="+mn-cs"/>
        </a:defRPr>
      </a:lvl6pPr>
      <a:lvl7pPr marL="2057423" algn="l" rtl="0" eaLnBrk="1" latinLnBrk="0" hangingPunct="1">
        <a:defRPr kumimoji="0" kern="1200">
          <a:solidFill>
            <a:schemeClr val="tx1"/>
          </a:solidFill>
          <a:latin typeface="+mn-lt"/>
          <a:ea typeface="+mn-ea"/>
          <a:cs typeface="+mn-cs"/>
        </a:defRPr>
      </a:lvl7pPr>
      <a:lvl8pPr marL="2400326" algn="l" rtl="0" eaLnBrk="1" latinLnBrk="0" hangingPunct="1">
        <a:defRPr kumimoji="0" kern="1200">
          <a:solidFill>
            <a:schemeClr val="tx1"/>
          </a:solidFill>
          <a:latin typeface="+mn-lt"/>
          <a:ea typeface="+mn-ea"/>
          <a:cs typeface="+mn-cs"/>
        </a:defRPr>
      </a:lvl8pPr>
      <a:lvl9pPr marL="274323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6.xml"/><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5"/>
          <p:cNvSpPr txBox="1">
            <a:spLocks noChangeArrowheads="1"/>
          </p:cNvSpPr>
          <p:nvPr/>
        </p:nvSpPr>
        <p:spPr bwMode="auto">
          <a:xfrm>
            <a:off x="267856" y="152400"/>
            <a:ext cx="7315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lang="en-IN" altLang="en-US" sz="3900" b="1" dirty="0">
                <a:solidFill>
                  <a:srgbClr val="EBD189"/>
                </a:solidFill>
                <a:latin typeface="Arial Narrow" panose="020B0606020202030204" pitchFamily="34" charset="0"/>
                <a:cs typeface="Times New Roman" panose="02020603050405020304" pitchFamily="18" charset="0"/>
              </a:rPr>
              <a:t>Rationale and Significance of </a:t>
            </a: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lang="en-IN" altLang="en-US" sz="3900" b="1" dirty="0">
                <a:solidFill>
                  <a:srgbClr val="EBD189"/>
                </a:solidFill>
                <a:latin typeface="Arial Narrow" panose="020B0606020202030204" pitchFamily="34" charset="0"/>
                <a:cs typeface="Times New Roman" panose="02020603050405020304" pitchFamily="18" charset="0"/>
              </a:rPr>
              <a:t>Peer Review</a:t>
            </a:r>
            <a:endParaRPr kumimoji="0" lang="en-IN" altLang="en-US" sz="3900" b="1" i="0" u="none" strike="noStrike" kern="1200" cap="none" spc="0" normalizeH="0" baseline="0" noProof="0" dirty="0">
              <a:ln>
                <a:noFill/>
              </a:ln>
              <a:solidFill>
                <a:srgbClr val="EBD189"/>
              </a:solidFill>
              <a:effectLst/>
              <a:uLnTx/>
              <a:uFillTx/>
              <a:latin typeface="Arial Narrow" panose="020B0606020202030204" pitchFamily="34" charset="0"/>
              <a:cs typeface="Times New Roman" panose="02020603050405020304" pitchFamily="18" charset="0"/>
            </a:endParaRPr>
          </a:p>
        </p:txBody>
      </p:sp>
      <p:sp>
        <p:nvSpPr>
          <p:cNvPr id="5123" name="Text Box 14"/>
          <p:cNvSpPr txBox="1">
            <a:spLocks noChangeArrowheads="1"/>
          </p:cNvSpPr>
          <p:nvPr/>
        </p:nvSpPr>
        <p:spPr bwMode="auto">
          <a:xfrm>
            <a:off x="1524000" y="5876926"/>
            <a:ext cx="4572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400" b="1" i="0" u="none" strike="noStrike" kern="1200" cap="none" spc="0" normalizeH="0" baseline="0" noProof="0" dirty="0">
                <a:ln>
                  <a:noFill/>
                </a:ln>
                <a:solidFill>
                  <a:srgbClr val="EBD189"/>
                </a:solidFill>
                <a:effectLst/>
                <a:uLnTx/>
                <a:uFillTx/>
                <a:latin typeface="Arial"/>
                <a:ea typeface="+mn-ea"/>
                <a:cs typeface="+mn-cs"/>
              </a:rPr>
              <a:t>CA. Dr. Chinnsamy Ganesan </a:t>
            </a: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400" b="1" i="0" u="none" strike="noStrike" kern="1200" cap="none" spc="0" normalizeH="0" baseline="0" noProof="0" dirty="0">
                <a:ln>
                  <a:noFill/>
                </a:ln>
                <a:solidFill>
                  <a:srgbClr val="EBD189"/>
                </a:solidFill>
                <a:effectLst/>
                <a:uLnTx/>
                <a:uFillTx/>
                <a:latin typeface="Arial"/>
                <a:ea typeface="+mn-ea"/>
                <a:cs typeface="+mn-cs"/>
              </a:rPr>
              <a:t>FCA DISA (ICA)</a:t>
            </a:r>
            <a:endParaRPr kumimoji="0" lang="en-GB" altLang="en-US" sz="1400" b="1" i="0" u="none" strike="noStrike" kern="1200" cap="none" spc="0" normalizeH="0" baseline="0" noProof="0" dirty="0">
              <a:ln>
                <a:noFill/>
              </a:ln>
              <a:solidFill>
                <a:srgbClr val="EBD189"/>
              </a:solidFill>
              <a:effectLst/>
              <a:uLnTx/>
              <a:uFillTx/>
              <a:latin typeface="Arial"/>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7075" y="1"/>
            <a:ext cx="4384925" cy="6857999"/>
          </a:xfrm>
          <a:prstGeom prst="rect">
            <a:avLst/>
          </a:prstGeom>
        </p:spPr>
      </p:pic>
      <p:sp>
        <p:nvSpPr>
          <p:cNvPr id="5" name="Text Box 9"/>
          <p:cNvSpPr txBox="1">
            <a:spLocks noChangeArrowheads="1"/>
          </p:cNvSpPr>
          <p:nvPr/>
        </p:nvSpPr>
        <p:spPr bwMode="auto">
          <a:xfrm>
            <a:off x="563417" y="3250838"/>
            <a:ext cx="6724073"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EAEAEA"/>
                </a:solidFill>
                <a:effectLst/>
                <a:uLnTx/>
                <a:uFillTx/>
                <a:latin typeface="Arial Narrow" panose="020B0606020202030204" pitchFamily="34" charset="0"/>
                <a:ea typeface="+mn-ea"/>
                <a:cs typeface="+mn-cs"/>
              </a:rPr>
              <a:t>Presentation at the Training Program organised by the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300" b="1" dirty="0">
                <a:solidFill>
                  <a:srgbClr val="EAEAEA"/>
                </a:solidFill>
                <a:latin typeface="Arial Narrow" panose="020B0606020202030204" pitchFamily="34" charset="0"/>
              </a:rPr>
              <a:t>Peer Review Board of ICAI </a:t>
            </a:r>
            <a:r>
              <a:rPr kumimoji="0" lang="en-US" altLang="en-US" sz="1800" b="1" i="0" u="none" strike="noStrike" kern="1200" cap="none" spc="0" normalizeH="0" baseline="0" noProof="0" dirty="0">
                <a:ln>
                  <a:noFill/>
                </a:ln>
                <a:solidFill>
                  <a:srgbClr val="EAEAEA"/>
                </a:solidFill>
                <a:effectLst/>
                <a:uLnTx/>
                <a:uFillTx/>
                <a:latin typeface="Arial Narrow" panose="020B0606020202030204" pitchFamily="34" charset="0"/>
                <a:ea typeface="+mn-ea"/>
                <a:cs typeface="+mn-cs"/>
              </a:rPr>
              <a:t>and hosted by the</a:t>
            </a:r>
            <a:endParaRPr kumimoji="0" lang="en-US" altLang="en-US" sz="2300" b="1" i="0" u="none" strike="noStrike" kern="1200" cap="none" spc="0" normalizeH="0" baseline="0" noProof="0" dirty="0">
              <a:ln>
                <a:noFill/>
              </a:ln>
              <a:solidFill>
                <a:srgbClr val="EAEAEA"/>
              </a:solidFill>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300" b="1" i="0" u="none" strike="noStrike" kern="1200" cap="none" spc="0" normalizeH="0" baseline="0" noProof="0" dirty="0">
                <a:ln>
                  <a:noFill/>
                </a:ln>
                <a:solidFill>
                  <a:srgbClr val="EAEAEA"/>
                </a:solidFill>
                <a:effectLst/>
                <a:uLnTx/>
                <a:uFillTx/>
                <a:latin typeface="Arial Narrow" panose="020B0606020202030204" pitchFamily="34" charset="0"/>
                <a:ea typeface="+mn-ea"/>
                <a:cs typeface="+mn-cs"/>
              </a:rPr>
              <a:t>Hyderabad Branch of SIRC </a:t>
            </a:r>
            <a:r>
              <a:rPr lang="en-US" altLang="en-US" sz="2300" b="1" dirty="0">
                <a:solidFill>
                  <a:srgbClr val="EAEAEA"/>
                </a:solidFill>
                <a:latin typeface="Arial Narrow" panose="020B0606020202030204" pitchFamily="34" charset="0"/>
              </a:rPr>
              <a:t>of ICAI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EAEAEA"/>
                </a:solidFill>
                <a:effectLst/>
                <a:uLnTx/>
                <a:uFillTx/>
                <a:latin typeface="Arial Narrow" panose="020B0606020202030204" pitchFamily="34" charset="0"/>
                <a:ea typeface="+mn-ea"/>
                <a:cs typeface="+mn-cs"/>
              </a:rPr>
              <a:t>on </a:t>
            </a:r>
            <a:r>
              <a:rPr lang="en-US" altLang="en-US" sz="1800" b="1" dirty="0">
                <a:solidFill>
                  <a:srgbClr val="EAEAEA"/>
                </a:solidFill>
                <a:latin typeface="Arial Narrow" panose="020B0606020202030204" pitchFamily="34" charset="0"/>
              </a:rPr>
              <a:t>21 April 2025</a:t>
            </a:r>
            <a:endParaRPr kumimoji="0" lang="en-GB" altLang="en-US" sz="1800" b="1" i="0" u="none" strike="noStrike" kern="1200" cap="none" spc="0" normalizeH="0" baseline="0" noProof="0" dirty="0">
              <a:ln>
                <a:noFill/>
              </a:ln>
              <a:solidFill>
                <a:srgbClr val="EAEAEA"/>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809958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defTabSz="781903" fontAlgn="auto">
              <a:spcBef>
                <a:spcPts val="0"/>
              </a:spcBef>
              <a:spcAft>
                <a:spcPts val="0"/>
              </a:spcAft>
            </a:pPr>
            <a:r>
              <a:rPr lang="en-US" sz="2700" b="1" kern="0" dirty="0">
                <a:solidFill>
                  <a:prstClr val="white"/>
                </a:solidFill>
                <a:latin typeface="Arial Narrow" panose="020B0606020202030204" pitchFamily="34" charset="0"/>
              </a:rPr>
              <a:t>                </a:t>
            </a:r>
            <a:r>
              <a:rPr lang="en-IN" sz="3100" b="1" kern="0" dirty="0">
                <a:solidFill>
                  <a:prstClr val="white"/>
                </a:solidFill>
                <a:latin typeface="Arial Narrow" panose="020B0606020202030204" pitchFamily="34" charset="0"/>
              </a:rPr>
              <a:t>What is expected from a Peer Reviewer?</a:t>
            </a: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ndParaRPr>
          </a:p>
        </p:txBody>
      </p:sp>
      <p:pic>
        <p:nvPicPr>
          <p:cNvPr id="2" name="Picture 1">
            <a:extLst>
              <a:ext uri="{FF2B5EF4-FFF2-40B4-BE49-F238E27FC236}">
                <a16:creationId xmlns:a16="http://schemas.microsoft.com/office/drawing/2014/main" id="{08754978-7A06-F9C6-692D-C48AF907F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718" y="1122081"/>
            <a:ext cx="3508133" cy="5447224"/>
          </a:xfrm>
          <a:prstGeom prst="rect">
            <a:avLst/>
          </a:prstGeom>
          <a:ln>
            <a:noFill/>
          </a:ln>
          <a:effectLst>
            <a:outerShdw blurRad="44450" dist="27940" dir="5400000" algn="ctr">
              <a:srgbClr val="000000">
                <a:alpha val="32000"/>
              </a:srgbClr>
            </a:outerShdw>
          </a:effectLst>
        </p:spPr>
      </p:pic>
      <p:sp>
        <p:nvSpPr>
          <p:cNvPr id="8" name="Content Placeholder 3">
            <a:extLst>
              <a:ext uri="{FF2B5EF4-FFF2-40B4-BE49-F238E27FC236}">
                <a16:creationId xmlns:a16="http://schemas.microsoft.com/office/drawing/2014/main" id="{6D0998C3-13D0-8930-0DED-7E554722EA40}"/>
              </a:ext>
            </a:extLst>
          </p:cNvPr>
          <p:cNvSpPr txBox="1">
            <a:spLocks/>
          </p:cNvSpPr>
          <p:nvPr/>
        </p:nvSpPr>
        <p:spPr>
          <a:xfrm>
            <a:off x="3823851" y="1348118"/>
            <a:ext cx="8137777" cy="5114925"/>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Peer Reviewer should not seek to redefine the scope and authority of the Technical, Professional and Ethical Standards specified by the Council but seeks to enforce them within the parameters prescribed. </a:t>
            </a:r>
          </a:p>
          <a:p>
            <a:pPr marL="228600" marR="0" lvl="0" indent="-228600" algn="just"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Reviewer should not sit on judgment of the Practice Unit while rendering assurance services but to evaluate the procedures followed by the Practice Unit in rendering such a service.</a:t>
            </a:r>
          </a:p>
          <a:p>
            <a:pPr marL="228600" marR="0" lvl="0" indent="-228600" algn="just"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Reviewer should ensure to maintain and enhance the quality of assurance services rendered from PU by providing appropriate guidance rather than simply pointing out deficiencies of the Practice Unit.</a:t>
            </a:r>
          </a:p>
          <a:p>
            <a:pPr marL="228600" marR="0" lvl="0" indent="-228600" algn="just"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job of the peer reviewer is not to identify isolated cases of engagement failure, but to identify weaknesses that are pervasive and chronic in nature</a:t>
            </a:r>
          </a:p>
          <a:p>
            <a:pPr marL="228600" marR="0" lvl="0" indent="-228600" algn="just"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just"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IN"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250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0CEE0A-F0F2-FDB3-B406-E6546862F77D}"/>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defTabSz="781903" fontAlgn="auto">
              <a:spcBef>
                <a:spcPts val="0"/>
              </a:spcBef>
              <a:spcAft>
                <a:spcPts val="0"/>
              </a:spcAft>
            </a:pPr>
            <a:r>
              <a:rPr kumimoji="0" lang="en-US" sz="27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r>
              <a:rPr lang="en-IN" sz="3200" b="1" kern="0" dirty="0">
                <a:solidFill>
                  <a:prstClr val="white"/>
                </a:solidFill>
                <a:latin typeface="Arial Narrow" panose="020B0606020202030204" pitchFamily="34" charset="0"/>
              </a:rPr>
              <a:t>Overall Peer review process</a:t>
            </a:r>
          </a:p>
        </p:txBody>
      </p:sp>
      <p:sp>
        <p:nvSpPr>
          <p:cNvPr id="3" name="Freeform 14">
            <a:extLst>
              <a:ext uri="{FF2B5EF4-FFF2-40B4-BE49-F238E27FC236}">
                <a16:creationId xmlns:a16="http://schemas.microsoft.com/office/drawing/2014/main" id="{0695A549-064C-0FDF-A6FA-25F15C631FCE}"/>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graphicFrame>
        <p:nvGraphicFramePr>
          <p:cNvPr id="7" name="Diagram 6">
            <a:extLst>
              <a:ext uri="{FF2B5EF4-FFF2-40B4-BE49-F238E27FC236}">
                <a16:creationId xmlns:a16="http://schemas.microsoft.com/office/drawing/2014/main" id="{DF9F72A4-D3FE-B627-835B-8D19FE6C3C73}"/>
              </a:ext>
            </a:extLst>
          </p:cNvPr>
          <p:cNvGraphicFramePr/>
          <p:nvPr>
            <p:extLst>
              <p:ext uri="{D42A27DB-BD31-4B8C-83A1-F6EECF244321}">
                <p14:modId xmlns:p14="http://schemas.microsoft.com/office/powerpoint/2010/main" val="417413631"/>
              </p:ext>
            </p:extLst>
          </p:nvPr>
        </p:nvGraphicFramePr>
        <p:xfrm>
          <a:off x="1573618" y="1708247"/>
          <a:ext cx="9739423" cy="4490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436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defTabSz="781903" fontAlgn="auto">
              <a:spcBef>
                <a:spcPts val="0"/>
              </a:spcBef>
              <a:spcAft>
                <a:spcPts val="0"/>
              </a:spcAft>
            </a:pPr>
            <a:r>
              <a:rPr kumimoji="0" lang="en-US" sz="27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r>
              <a:rPr lang="en-IN" sz="3200" b="1" kern="0" dirty="0">
                <a:solidFill>
                  <a:prstClr val="white"/>
                </a:solidFill>
                <a:latin typeface="Arial Narrow" panose="020B0606020202030204" pitchFamily="34" charset="0"/>
              </a:rPr>
              <a:t>Peer Review Board</a:t>
            </a: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graphicFrame>
        <p:nvGraphicFramePr>
          <p:cNvPr id="3" name="Text Placeholder 13">
            <a:extLst>
              <a:ext uri="{FF2B5EF4-FFF2-40B4-BE49-F238E27FC236}">
                <a16:creationId xmlns:a16="http://schemas.microsoft.com/office/drawing/2014/main" id="{81DC1A5E-A8CA-677E-89BE-887EBF5CC87F}"/>
              </a:ext>
            </a:extLst>
          </p:cNvPr>
          <p:cNvGraphicFramePr/>
          <p:nvPr>
            <p:extLst>
              <p:ext uri="{D42A27DB-BD31-4B8C-83A1-F6EECF244321}">
                <p14:modId xmlns:p14="http://schemas.microsoft.com/office/powerpoint/2010/main" val="339985432"/>
              </p:ext>
            </p:extLst>
          </p:nvPr>
        </p:nvGraphicFramePr>
        <p:xfrm>
          <a:off x="838200" y="1946396"/>
          <a:ext cx="10515600" cy="369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731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F01E67-30F0-0DB9-CF2B-69E99E9E7CD6}"/>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defTabSz="781903" fontAlgn="auto">
              <a:spcBef>
                <a:spcPts val="0"/>
              </a:spcBef>
              <a:spcAft>
                <a:spcPts val="0"/>
              </a:spcAft>
            </a:pPr>
            <a:r>
              <a:rPr kumimoji="0" lang="en-US" sz="27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r>
              <a:rPr lang="en-IN" sz="3200" b="1" kern="0" dirty="0">
                <a:solidFill>
                  <a:prstClr val="white"/>
                </a:solidFill>
                <a:latin typeface="Arial Narrow" panose="020B0606020202030204" pitchFamily="34" charset="0"/>
              </a:rPr>
              <a:t>Planning Stage</a:t>
            </a:r>
          </a:p>
        </p:txBody>
      </p:sp>
      <p:sp>
        <p:nvSpPr>
          <p:cNvPr id="5" name="Freeform 14">
            <a:extLst>
              <a:ext uri="{FF2B5EF4-FFF2-40B4-BE49-F238E27FC236}">
                <a16:creationId xmlns:a16="http://schemas.microsoft.com/office/drawing/2014/main" id="{2A5B51AF-DE04-546E-EACB-64233518B427}"/>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graphicFrame>
        <p:nvGraphicFramePr>
          <p:cNvPr id="7" name="Diagram 6">
            <a:extLst>
              <a:ext uri="{FF2B5EF4-FFF2-40B4-BE49-F238E27FC236}">
                <a16:creationId xmlns:a16="http://schemas.microsoft.com/office/drawing/2014/main" id="{669EA90B-DC0F-49B6-BC30-2B1905185757}"/>
              </a:ext>
            </a:extLst>
          </p:cNvPr>
          <p:cNvGraphicFramePr/>
          <p:nvPr>
            <p:extLst>
              <p:ext uri="{D42A27DB-BD31-4B8C-83A1-F6EECF244321}">
                <p14:modId xmlns:p14="http://schemas.microsoft.com/office/powerpoint/2010/main" val="946564072"/>
              </p:ext>
            </p:extLst>
          </p:nvPr>
        </p:nvGraphicFramePr>
        <p:xfrm>
          <a:off x="0" y="2062716"/>
          <a:ext cx="12191999" cy="3646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007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r>
              <a:rPr kumimoji="0" lang="en-IN" sz="31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Execution Stage</a:t>
            </a:r>
          </a:p>
        </p:txBody>
      </p:sp>
      <p:grpSp>
        <p:nvGrpSpPr>
          <p:cNvPr id="4" name="Group 3">
            <a:extLst>
              <a:ext uri="{FF2B5EF4-FFF2-40B4-BE49-F238E27FC236}">
                <a16:creationId xmlns:a16="http://schemas.microsoft.com/office/drawing/2014/main" id="{23FCDCAF-5F37-D4DE-392C-2E8F99ABBC71}"/>
              </a:ext>
            </a:extLst>
          </p:cNvPr>
          <p:cNvGrpSpPr/>
          <p:nvPr/>
        </p:nvGrpSpPr>
        <p:grpSpPr>
          <a:xfrm>
            <a:off x="149102" y="145856"/>
            <a:ext cx="838200" cy="610993"/>
            <a:chOff x="2606673" y="1344616"/>
            <a:chExt cx="1268413" cy="1296990"/>
          </a:xfrm>
          <a:solidFill>
            <a:schemeClr val="bg1"/>
          </a:solidFill>
        </p:grpSpPr>
        <p:sp>
          <p:nvSpPr>
            <p:cNvPr id="5" name="Freeform 9">
              <a:extLst>
                <a:ext uri="{FF2B5EF4-FFF2-40B4-BE49-F238E27FC236}">
                  <a16:creationId xmlns:a16="http://schemas.microsoft.com/office/drawing/2014/main" id="{F229D06A-EF34-8552-747D-4B62F094FD36}"/>
                </a:ext>
              </a:extLst>
            </p:cNvPr>
            <p:cNvSpPr>
              <a:spLocks/>
            </p:cNvSpPr>
            <p:nvPr/>
          </p:nvSpPr>
          <p:spPr bwMode="auto">
            <a:xfrm>
              <a:off x="3555997" y="1731966"/>
              <a:ext cx="20638" cy="180976"/>
            </a:xfrm>
            <a:custGeom>
              <a:avLst/>
              <a:gdLst/>
              <a:ahLst/>
              <a:cxnLst>
                <a:cxn ang="0">
                  <a:pos x="0" y="114"/>
                </a:cxn>
                <a:cxn ang="0">
                  <a:pos x="13" y="114"/>
                </a:cxn>
                <a:cxn ang="0">
                  <a:pos x="13" y="0"/>
                </a:cxn>
                <a:cxn ang="0">
                  <a:pos x="0" y="8"/>
                </a:cxn>
                <a:cxn ang="0">
                  <a:pos x="0" y="114"/>
                </a:cxn>
              </a:cxnLst>
              <a:rect l="0" t="0" r="r" b="b"/>
              <a:pathLst>
                <a:path w="13" h="114">
                  <a:moveTo>
                    <a:pt x="0" y="114"/>
                  </a:moveTo>
                  <a:lnTo>
                    <a:pt x="13" y="114"/>
                  </a:lnTo>
                  <a:lnTo>
                    <a:pt x="13" y="0"/>
                  </a:lnTo>
                  <a:lnTo>
                    <a:pt x="0" y="8"/>
                  </a:lnTo>
                  <a:lnTo>
                    <a:pt x="0" y="11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6" name="Freeform 10">
              <a:extLst>
                <a:ext uri="{FF2B5EF4-FFF2-40B4-BE49-F238E27FC236}">
                  <a16:creationId xmlns:a16="http://schemas.microsoft.com/office/drawing/2014/main" id="{E483685F-550B-C884-012F-90493DDF9938}"/>
                </a:ext>
              </a:extLst>
            </p:cNvPr>
            <p:cNvSpPr>
              <a:spLocks/>
            </p:cNvSpPr>
            <p:nvPr/>
          </p:nvSpPr>
          <p:spPr bwMode="auto">
            <a:xfrm>
              <a:off x="3449636" y="1793880"/>
              <a:ext cx="20638" cy="119063"/>
            </a:xfrm>
            <a:custGeom>
              <a:avLst/>
              <a:gdLst/>
              <a:ahLst/>
              <a:cxnLst>
                <a:cxn ang="0">
                  <a:pos x="0" y="75"/>
                </a:cxn>
                <a:cxn ang="0">
                  <a:pos x="13" y="75"/>
                </a:cxn>
                <a:cxn ang="0">
                  <a:pos x="13" y="0"/>
                </a:cxn>
                <a:cxn ang="0">
                  <a:pos x="0" y="8"/>
                </a:cxn>
                <a:cxn ang="0">
                  <a:pos x="0" y="75"/>
                </a:cxn>
              </a:cxnLst>
              <a:rect l="0" t="0" r="r" b="b"/>
              <a:pathLst>
                <a:path w="13" h="75">
                  <a:moveTo>
                    <a:pt x="0" y="75"/>
                  </a:moveTo>
                  <a:lnTo>
                    <a:pt x="13" y="75"/>
                  </a:lnTo>
                  <a:lnTo>
                    <a:pt x="13" y="0"/>
                  </a:lnTo>
                  <a:lnTo>
                    <a:pt x="0" y="8"/>
                  </a:lnTo>
                  <a:lnTo>
                    <a:pt x="0" y="7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7" name="Freeform 11">
              <a:extLst>
                <a:ext uri="{FF2B5EF4-FFF2-40B4-BE49-F238E27FC236}">
                  <a16:creationId xmlns:a16="http://schemas.microsoft.com/office/drawing/2014/main" id="{B7954D50-F8C6-7623-8EC7-6ADDA4B39C88}"/>
                </a:ext>
              </a:extLst>
            </p:cNvPr>
            <p:cNvSpPr>
              <a:spLocks noEditPoints="1"/>
            </p:cNvSpPr>
            <p:nvPr/>
          </p:nvSpPr>
          <p:spPr bwMode="auto">
            <a:xfrm>
              <a:off x="3257549" y="1398590"/>
              <a:ext cx="617537" cy="1241427"/>
            </a:xfrm>
            <a:custGeom>
              <a:avLst/>
              <a:gdLst/>
              <a:ahLst/>
              <a:cxnLst>
                <a:cxn ang="0">
                  <a:pos x="28" y="300"/>
                </a:cxn>
                <a:cxn ang="0">
                  <a:pos x="78" y="288"/>
                </a:cxn>
                <a:cxn ang="0">
                  <a:pos x="93" y="156"/>
                </a:cxn>
                <a:cxn ang="0">
                  <a:pos x="137" y="171"/>
                </a:cxn>
                <a:cxn ang="0">
                  <a:pos x="152" y="244"/>
                </a:cxn>
                <a:cxn ang="0">
                  <a:pos x="167" y="96"/>
                </a:cxn>
                <a:cxn ang="0">
                  <a:pos x="212" y="111"/>
                </a:cxn>
                <a:cxn ang="0">
                  <a:pos x="244" y="190"/>
                </a:cxn>
                <a:cxn ang="0">
                  <a:pos x="255" y="193"/>
                </a:cxn>
                <a:cxn ang="0">
                  <a:pos x="272" y="201"/>
                </a:cxn>
                <a:cxn ang="0">
                  <a:pos x="287" y="366"/>
                </a:cxn>
                <a:cxn ang="0">
                  <a:pos x="302" y="141"/>
                </a:cxn>
                <a:cxn ang="0">
                  <a:pos x="347" y="126"/>
                </a:cxn>
                <a:cxn ang="0">
                  <a:pos x="362" y="366"/>
                </a:cxn>
                <a:cxn ang="0">
                  <a:pos x="384" y="381"/>
                </a:cxn>
                <a:cxn ang="0">
                  <a:pos x="347" y="395"/>
                </a:cxn>
                <a:cxn ang="0">
                  <a:pos x="272" y="395"/>
                </a:cxn>
                <a:cxn ang="0">
                  <a:pos x="197" y="395"/>
                </a:cxn>
                <a:cxn ang="0">
                  <a:pos x="123" y="395"/>
                </a:cxn>
                <a:cxn ang="0">
                  <a:pos x="70" y="395"/>
                </a:cxn>
                <a:cxn ang="0">
                  <a:pos x="70" y="366"/>
                </a:cxn>
                <a:cxn ang="0">
                  <a:pos x="78" y="325"/>
                </a:cxn>
                <a:cxn ang="0">
                  <a:pos x="68" y="337"/>
                </a:cxn>
                <a:cxn ang="0">
                  <a:pos x="11" y="381"/>
                </a:cxn>
                <a:cxn ang="0">
                  <a:pos x="0" y="381"/>
                </a:cxn>
                <a:cxn ang="0">
                  <a:pos x="164" y="716"/>
                </a:cxn>
                <a:cxn ang="0">
                  <a:pos x="156" y="884"/>
                </a:cxn>
                <a:cxn ang="0">
                  <a:pos x="229" y="716"/>
                </a:cxn>
                <a:cxn ang="0">
                  <a:pos x="330" y="884"/>
                </a:cxn>
                <a:cxn ang="0">
                  <a:pos x="440" y="716"/>
                </a:cxn>
                <a:cxn ang="0">
                  <a:pos x="0" y="0"/>
                </a:cxn>
                <a:cxn ang="0">
                  <a:pos x="11" y="301"/>
                </a:cxn>
                <a:cxn ang="0">
                  <a:pos x="64" y="606"/>
                </a:cxn>
                <a:cxn ang="0">
                  <a:pos x="268" y="570"/>
                </a:cxn>
                <a:cxn ang="0">
                  <a:pos x="64" y="606"/>
                </a:cxn>
                <a:cxn ang="0">
                  <a:pos x="64" y="542"/>
                </a:cxn>
                <a:cxn ang="0">
                  <a:pos x="348" y="506"/>
                </a:cxn>
              </a:cxnLst>
              <a:rect l="0" t="0" r="r" b="b"/>
              <a:pathLst>
                <a:path w="440" h="884">
                  <a:moveTo>
                    <a:pt x="25" y="301"/>
                  </a:moveTo>
                  <a:cubicBezTo>
                    <a:pt x="26" y="301"/>
                    <a:pt x="27" y="300"/>
                    <a:pt x="28" y="300"/>
                  </a:cubicBezTo>
                  <a:cubicBezTo>
                    <a:pt x="35" y="300"/>
                    <a:pt x="41" y="302"/>
                    <a:pt x="47" y="306"/>
                  </a:cubicBezTo>
                  <a:cubicBezTo>
                    <a:pt x="78" y="288"/>
                    <a:pt x="78" y="288"/>
                    <a:pt x="78" y="288"/>
                  </a:cubicBezTo>
                  <a:cubicBezTo>
                    <a:pt x="78" y="171"/>
                    <a:pt x="78" y="171"/>
                    <a:pt x="78" y="171"/>
                  </a:cubicBezTo>
                  <a:cubicBezTo>
                    <a:pt x="78" y="163"/>
                    <a:pt x="84" y="156"/>
                    <a:pt x="93" y="156"/>
                  </a:cubicBezTo>
                  <a:cubicBezTo>
                    <a:pt x="123" y="156"/>
                    <a:pt x="123" y="156"/>
                    <a:pt x="123" y="156"/>
                  </a:cubicBezTo>
                  <a:cubicBezTo>
                    <a:pt x="131" y="156"/>
                    <a:pt x="137" y="163"/>
                    <a:pt x="137" y="171"/>
                  </a:cubicBezTo>
                  <a:cubicBezTo>
                    <a:pt x="137" y="252"/>
                    <a:pt x="137" y="252"/>
                    <a:pt x="137" y="252"/>
                  </a:cubicBezTo>
                  <a:cubicBezTo>
                    <a:pt x="152" y="244"/>
                    <a:pt x="152" y="244"/>
                    <a:pt x="152" y="244"/>
                  </a:cubicBezTo>
                  <a:cubicBezTo>
                    <a:pt x="152" y="111"/>
                    <a:pt x="152" y="111"/>
                    <a:pt x="152" y="111"/>
                  </a:cubicBezTo>
                  <a:cubicBezTo>
                    <a:pt x="152" y="103"/>
                    <a:pt x="159" y="96"/>
                    <a:pt x="167" y="96"/>
                  </a:cubicBezTo>
                  <a:cubicBezTo>
                    <a:pt x="197" y="96"/>
                    <a:pt x="197" y="96"/>
                    <a:pt x="197" y="96"/>
                  </a:cubicBezTo>
                  <a:cubicBezTo>
                    <a:pt x="206" y="96"/>
                    <a:pt x="212" y="103"/>
                    <a:pt x="212" y="111"/>
                  </a:cubicBezTo>
                  <a:cubicBezTo>
                    <a:pt x="212" y="208"/>
                    <a:pt x="212" y="208"/>
                    <a:pt x="212" y="208"/>
                  </a:cubicBezTo>
                  <a:cubicBezTo>
                    <a:pt x="244" y="190"/>
                    <a:pt x="244" y="190"/>
                    <a:pt x="244" y="190"/>
                  </a:cubicBezTo>
                  <a:cubicBezTo>
                    <a:pt x="251" y="186"/>
                    <a:pt x="251" y="186"/>
                    <a:pt x="251" y="186"/>
                  </a:cubicBezTo>
                  <a:cubicBezTo>
                    <a:pt x="255" y="193"/>
                    <a:pt x="255" y="193"/>
                    <a:pt x="255" y="193"/>
                  </a:cubicBezTo>
                  <a:cubicBezTo>
                    <a:pt x="260" y="201"/>
                    <a:pt x="260" y="201"/>
                    <a:pt x="260" y="201"/>
                  </a:cubicBezTo>
                  <a:cubicBezTo>
                    <a:pt x="272" y="201"/>
                    <a:pt x="272" y="201"/>
                    <a:pt x="272" y="201"/>
                  </a:cubicBezTo>
                  <a:cubicBezTo>
                    <a:pt x="280" y="201"/>
                    <a:pt x="287" y="208"/>
                    <a:pt x="287" y="216"/>
                  </a:cubicBezTo>
                  <a:cubicBezTo>
                    <a:pt x="287" y="366"/>
                    <a:pt x="287" y="366"/>
                    <a:pt x="287" y="366"/>
                  </a:cubicBezTo>
                  <a:cubicBezTo>
                    <a:pt x="302" y="366"/>
                    <a:pt x="302" y="366"/>
                    <a:pt x="302" y="366"/>
                  </a:cubicBezTo>
                  <a:cubicBezTo>
                    <a:pt x="302" y="141"/>
                    <a:pt x="302" y="141"/>
                    <a:pt x="302" y="141"/>
                  </a:cubicBezTo>
                  <a:cubicBezTo>
                    <a:pt x="302" y="133"/>
                    <a:pt x="309" y="126"/>
                    <a:pt x="317" y="126"/>
                  </a:cubicBezTo>
                  <a:cubicBezTo>
                    <a:pt x="347" y="126"/>
                    <a:pt x="347" y="126"/>
                    <a:pt x="347" y="126"/>
                  </a:cubicBezTo>
                  <a:cubicBezTo>
                    <a:pt x="355" y="126"/>
                    <a:pt x="362" y="133"/>
                    <a:pt x="362" y="141"/>
                  </a:cubicBezTo>
                  <a:cubicBezTo>
                    <a:pt x="362" y="366"/>
                    <a:pt x="362" y="366"/>
                    <a:pt x="362" y="366"/>
                  </a:cubicBezTo>
                  <a:cubicBezTo>
                    <a:pt x="369" y="366"/>
                    <a:pt x="369" y="366"/>
                    <a:pt x="369" y="366"/>
                  </a:cubicBezTo>
                  <a:cubicBezTo>
                    <a:pt x="377" y="366"/>
                    <a:pt x="384" y="372"/>
                    <a:pt x="384" y="381"/>
                  </a:cubicBezTo>
                  <a:cubicBezTo>
                    <a:pt x="384" y="389"/>
                    <a:pt x="377" y="395"/>
                    <a:pt x="369" y="395"/>
                  </a:cubicBezTo>
                  <a:cubicBezTo>
                    <a:pt x="347" y="395"/>
                    <a:pt x="347" y="395"/>
                    <a:pt x="347" y="395"/>
                  </a:cubicBezTo>
                  <a:cubicBezTo>
                    <a:pt x="317" y="395"/>
                    <a:pt x="317" y="395"/>
                    <a:pt x="317" y="395"/>
                  </a:cubicBezTo>
                  <a:cubicBezTo>
                    <a:pt x="272" y="395"/>
                    <a:pt x="272" y="395"/>
                    <a:pt x="272" y="395"/>
                  </a:cubicBezTo>
                  <a:cubicBezTo>
                    <a:pt x="242" y="395"/>
                    <a:pt x="242" y="395"/>
                    <a:pt x="242" y="395"/>
                  </a:cubicBezTo>
                  <a:cubicBezTo>
                    <a:pt x="197" y="395"/>
                    <a:pt x="197" y="395"/>
                    <a:pt x="197" y="395"/>
                  </a:cubicBezTo>
                  <a:cubicBezTo>
                    <a:pt x="167" y="395"/>
                    <a:pt x="167" y="395"/>
                    <a:pt x="167" y="395"/>
                  </a:cubicBezTo>
                  <a:cubicBezTo>
                    <a:pt x="123" y="395"/>
                    <a:pt x="123" y="395"/>
                    <a:pt x="123" y="395"/>
                  </a:cubicBezTo>
                  <a:cubicBezTo>
                    <a:pt x="93" y="395"/>
                    <a:pt x="93" y="395"/>
                    <a:pt x="93" y="395"/>
                  </a:cubicBezTo>
                  <a:cubicBezTo>
                    <a:pt x="70" y="395"/>
                    <a:pt x="70" y="395"/>
                    <a:pt x="70" y="395"/>
                  </a:cubicBezTo>
                  <a:cubicBezTo>
                    <a:pt x="62" y="395"/>
                    <a:pt x="55" y="389"/>
                    <a:pt x="55" y="381"/>
                  </a:cubicBezTo>
                  <a:cubicBezTo>
                    <a:pt x="55" y="372"/>
                    <a:pt x="62" y="366"/>
                    <a:pt x="70" y="366"/>
                  </a:cubicBezTo>
                  <a:cubicBezTo>
                    <a:pt x="78" y="366"/>
                    <a:pt x="78" y="366"/>
                    <a:pt x="78" y="366"/>
                  </a:cubicBezTo>
                  <a:cubicBezTo>
                    <a:pt x="78" y="325"/>
                    <a:pt x="78" y="325"/>
                    <a:pt x="78" y="325"/>
                  </a:cubicBezTo>
                  <a:cubicBezTo>
                    <a:pt x="67" y="331"/>
                    <a:pt x="67" y="331"/>
                    <a:pt x="67" y="331"/>
                  </a:cubicBezTo>
                  <a:cubicBezTo>
                    <a:pt x="67" y="333"/>
                    <a:pt x="68" y="335"/>
                    <a:pt x="68" y="337"/>
                  </a:cubicBezTo>
                  <a:cubicBezTo>
                    <a:pt x="70" y="359"/>
                    <a:pt x="53" y="379"/>
                    <a:pt x="31" y="380"/>
                  </a:cubicBezTo>
                  <a:cubicBezTo>
                    <a:pt x="24" y="381"/>
                    <a:pt x="17" y="381"/>
                    <a:pt x="11" y="381"/>
                  </a:cubicBezTo>
                  <a:cubicBezTo>
                    <a:pt x="11" y="381"/>
                    <a:pt x="11" y="381"/>
                    <a:pt x="11" y="381"/>
                  </a:cubicBezTo>
                  <a:cubicBezTo>
                    <a:pt x="7" y="381"/>
                    <a:pt x="3" y="381"/>
                    <a:pt x="0" y="381"/>
                  </a:cubicBezTo>
                  <a:cubicBezTo>
                    <a:pt x="0" y="716"/>
                    <a:pt x="0" y="716"/>
                    <a:pt x="0" y="716"/>
                  </a:cubicBezTo>
                  <a:cubicBezTo>
                    <a:pt x="164" y="716"/>
                    <a:pt x="164" y="716"/>
                    <a:pt x="164" y="716"/>
                  </a:cubicBezTo>
                  <a:cubicBezTo>
                    <a:pt x="110" y="884"/>
                    <a:pt x="110" y="884"/>
                    <a:pt x="110" y="884"/>
                  </a:cubicBezTo>
                  <a:cubicBezTo>
                    <a:pt x="156" y="884"/>
                    <a:pt x="156" y="884"/>
                    <a:pt x="156" y="884"/>
                  </a:cubicBezTo>
                  <a:cubicBezTo>
                    <a:pt x="210" y="716"/>
                    <a:pt x="210" y="716"/>
                    <a:pt x="210" y="716"/>
                  </a:cubicBezTo>
                  <a:cubicBezTo>
                    <a:pt x="229" y="716"/>
                    <a:pt x="229" y="716"/>
                    <a:pt x="229" y="716"/>
                  </a:cubicBezTo>
                  <a:cubicBezTo>
                    <a:pt x="283" y="884"/>
                    <a:pt x="283" y="884"/>
                    <a:pt x="283" y="884"/>
                  </a:cubicBezTo>
                  <a:cubicBezTo>
                    <a:pt x="330" y="884"/>
                    <a:pt x="330" y="884"/>
                    <a:pt x="330" y="884"/>
                  </a:cubicBezTo>
                  <a:cubicBezTo>
                    <a:pt x="276" y="716"/>
                    <a:pt x="276" y="716"/>
                    <a:pt x="276" y="716"/>
                  </a:cubicBezTo>
                  <a:cubicBezTo>
                    <a:pt x="440" y="716"/>
                    <a:pt x="440" y="716"/>
                    <a:pt x="440" y="716"/>
                  </a:cubicBezTo>
                  <a:cubicBezTo>
                    <a:pt x="440" y="0"/>
                    <a:pt x="440" y="0"/>
                    <a:pt x="440" y="0"/>
                  </a:cubicBezTo>
                  <a:cubicBezTo>
                    <a:pt x="0" y="0"/>
                    <a:pt x="0" y="0"/>
                    <a:pt x="0" y="0"/>
                  </a:cubicBezTo>
                  <a:cubicBezTo>
                    <a:pt x="0" y="301"/>
                    <a:pt x="0" y="301"/>
                    <a:pt x="0" y="301"/>
                  </a:cubicBezTo>
                  <a:cubicBezTo>
                    <a:pt x="3" y="301"/>
                    <a:pt x="7" y="301"/>
                    <a:pt x="11" y="301"/>
                  </a:cubicBezTo>
                  <a:cubicBezTo>
                    <a:pt x="15" y="301"/>
                    <a:pt x="20" y="301"/>
                    <a:pt x="25" y="301"/>
                  </a:cubicBezTo>
                  <a:close/>
                  <a:moveTo>
                    <a:pt x="64" y="606"/>
                  </a:moveTo>
                  <a:cubicBezTo>
                    <a:pt x="64" y="570"/>
                    <a:pt x="64" y="570"/>
                    <a:pt x="64" y="570"/>
                  </a:cubicBezTo>
                  <a:cubicBezTo>
                    <a:pt x="268" y="570"/>
                    <a:pt x="268" y="570"/>
                    <a:pt x="268" y="570"/>
                  </a:cubicBezTo>
                  <a:cubicBezTo>
                    <a:pt x="268" y="606"/>
                    <a:pt x="268" y="606"/>
                    <a:pt x="268" y="606"/>
                  </a:cubicBezTo>
                  <a:lnTo>
                    <a:pt x="64" y="606"/>
                  </a:lnTo>
                  <a:close/>
                  <a:moveTo>
                    <a:pt x="348" y="542"/>
                  </a:moveTo>
                  <a:cubicBezTo>
                    <a:pt x="64" y="542"/>
                    <a:pt x="64" y="542"/>
                    <a:pt x="64" y="542"/>
                  </a:cubicBezTo>
                  <a:cubicBezTo>
                    <a:pt x="64" y="506"/>
                    <a:pt x="64" y="506"/>
                    <a:pt x="64" y="506"/>
                  </a:cubicBezTo>
                  <a:cubicBezTo>
                    <a:pt x="348" y="506"/>
                    <a:pt x="348" y="506"/>
                    <a:pt x="348" y="506"/>
                  </a:cubicBezTo>
                  <a:lnTo>
                    <a:pt x="348" y="54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8" name="Freeform 12">
              <a:extLst>
                <a:ext uri="{FF2B5EF4-FFF2-40B4-BE49-F238E27FC236}">
                  <a16:creationId xmlns:a16="http://schemas.microsoft.com/office/drawing/2014/main" id="{F879AB42-E5FE-A5D2-A471-B477E69E355E}"/>
                </a:ext>
              </a:extLst>
            </p:cNvPr>
            <p:cNvSpPr>
              <a:spLocks noEditPoints="1"/>
            </p:cNvSpPr>
            <p:nvPr/>
          </p:nvSpPr>
          <p:spPr bwMode="auto">
            <a:xfrm>
              <a:off x="2606673" y="1647830"/>
              <a:ext cx="736599" cy="993776"/>
            </a:xfrm>
            <a:custGeom>
              <a:avLst/>
              <a:gdLst/>
              <a:ahLst/>
              <a:cxnLst>
                <a:cxn ang="0">
                  <a:pos x="328" y="228"/>
                </a:cxn>
                <a:cxn ang="0">
                  <a:pos x="327" y="135"/>
                </a:cxn>
                <a:cxn ang="0">
                  <a:pos x="426" y="191"/>
                </a:cxn>
                <a:cxn ang="0">
                  <a:pos x="475" y="196"/>
                </a:cxn>
                <a:cxn ang="0">
                  <a:pos x="495" y="195"/>
                </a:cxn>
                <a:cxn ang="0">
                  <a:pos x="523" y="158"/>
                </a:cxn>
                <a:cxn ang="0">
                  <a:pos x="511" y="138"/>
                </a:cxn>
                <a:cxn ang="0">
                  <a:pos x="489" y="132"/>
                </a:cxn>
                <a:cxn ang="0">
                  <a:pos x="464" y="132"/>
                </a:cxn>
                <a:cxn ang="0">
                  <a:pos x="407" y="116"/>
                </a:cxn>
                <a:cxn ang="0">
                  <a:pos x="332" y="33"/>
                </a:cxn>
                <a:cxn ang="0">
                  <a:pos x="329" y="24"/>
                </a:cxn>
                <a:cxn ang="0">
                  <a:pos x="328" y="23"/>
                </a:cxn>
                <a:cxn ang="0">
                  <a:pos x="296" y="0"/>
                </a:cxn>
                <a:cxn ang="0">
                  <a:pos x="135" y="0"/>
                </a:cxn>
                <a:cxn ang="0">
                  <a:pos x="63" y="38"/>
                </a:cxn>
                <a:cxn ang="0">
                  <a:pos x="0" y="172"/>
                </a:cxn>
                <a:cxn ang="0">
                  <a:pos x="90" y="361"/>
                </a:cxn>
                <a:cxn ang="0">
                  <a:pos x="111" y="354"/>
                </a:cxn>
                <a:cxn ang="0">
                  <a:pos x="160" y="709"/>
                </a:cxn>
                <a:cxn ang="0">
                  <a:pos x="210" y="335"/>
                </a:cxn>
                <a:cxn ang="0">
                  <a:pos x="229" y="660"/>
                </a:cxn>
                <a:cxn ang="0">
                  <a:pos x="328" y="660"/>
                </a:cxn>
                <a:cxn ang="0">
                  <a:pos x="76" y="121"/>
                </a:cxn>
                <a:cxn ang="0">
                  <a:pos x="111" y="228"/>
                </a:cxn>
                <a:cxn ang="0">
                  <a:pos x="64" y="172"/>
                </a:cxn>
                <a:cxn ang="0">
                  <a:pos x="210" y="281"/>
                </a:cxn>
                <a:cxn ang="0">
                  <a:pos x="189" y="188"/>
                </a:cxn>
                <a:cxn ang="0">
                  <a:pos x="196" y="64"/>
                </a:cxn>
                <a:cxn ang="0">
                  <a:pos x="219" y="34"/>
                </a:cxn>
                <a:cxn ang="0">
                  <a:pos x="242" y="64"/>
                </a:cxn>
                <a:cxn ang="0">
                  <a:pos x="250" y="188"/>
                </a:cxn>
                <a:cxn ang="0">
                  <a:pos x="229" y="280"/>
                </a:cxn>
              </a:cxnLst>
              <a:rect l="0" t="0" r="r" b="b"/>
              <a:pathLst>
                <a:path w="525" h="709">
                  <a:moveTo>
                    <a:pt x="328" y="660"/>
                  </a:moveTo>
                  <a:cubicBezTo>
                    <a:pt x="328" y="228"/>
                    <a:pt x="328" y="228"/>
                    <a:pt x="328" y="228"/>
                  </a:cubicBezTo>
                  <a:cubicBezTo>
                    <a:pt x="328" y="226"/>
                    <a:pt x="328" y="224"/>
                    <a:pt x="327" y="221"/>
                  </a:cubicBezTo>
                  <a:cubicBezTo>
                    <a:pt x="327" y="135"/>
                    <a:pt x="327" y="135"/>
                    <a:pt x="327" y="135"/>
                  </a:cubicBezTo>
                  <a:cubicBezTo>
                    <a:pt x="341" y="149"/>
                    <a:pt x="357" y="162"/>
                    <a:pt x="377" y="172"/>
                  </a:cubicBezTo>
                  <a:cubicBezTo>
                    <a:pt x="392" y="180"/>
                    <a:pt x="408" y="186"/>
                    <a:pt x="426" y="191"/>
                  </a:cubicBezTo>
                  <a:cubicBezTo>
                    <a:pt x="438" y="193"/>
                    <a:pt x="451" y="195"/>
                    <a:pt x="464" y="196"/>
                  </a:cubicBezTo>
                  <a:cubicBezTo>
                    <a:pt x="467" y="196"/>
                    <a:pt x="471" y="196"/>
                    <a:pt x="475" y="196"/>
                  </a:cubicBezTo>
                  <a:cubicBezTo>
                    <a:pt x="475" y="196"/>
                    <a:pt x="475" y="196"/>
                    <a:pt x="475" y="196"/>
                  </a:cubicBezTo>
                  <a:cubicBezTo>
                    <a:pt x="481" y="196"/>
                    <a:pt x="488" y="196"/>
                    <a:pt x="495" y="195"/>
                  </a:cubicBezTo>
                  <a:cubicBezTo>
                    <a:pt x="512" y="194"/>
                    <a:pt x="525" y="178"/>
                    <a:pt x="524" y="161"/>
                  </a:cubicBezTo>
                  <a:cubicBezTo>
                    <a:pt x="524" y="160"/>
                    <a:pt x="524" y="159"/>
                    <a:pt x="523" y="158"/>
                  </a:cubicBezTo>
                  <a:cubicBezTo>
                    <a:pt x="523" y="156"/>
                    <a:pt x="522" y="153"/>
                    <a:pt x="521" y="151"/>
                  </a:cubicBezTo>
                  <a:cubicBezTo>
                    <a:pt x="519" y="146"/>
                    <a:pt x="515" y="141"/>
                    <a:pt x="511" y="138"/>
                  </a:cubicBezTo>
                  <a:cubicBezTo>
                    <a:pt x="509" y="136"/>
                    <a:pt x="506" y="135"/>
                    <a:pt x="503" y="133"/>
                  </a:cubicBezTo>
                  <a:cubicBezTo>
                    <a:pt x="499" y="132"/>
                    <a:pt x="494" y="131"/>
                    <a:pt x="489" y="132"/>
                  </a:cubicBezTo>
                  <a:cubicBezTo>
                    <a:pt x="484" y="132"/>
                    <a:pt x="479" y="132"/>
                    <a:pt x="475" y="132"/>
                  </a:cubicBezTo>
                  <a:cubicBezTo>
                    <a:pt x="471" y="132"/>
                    <a:pt x="467" y="132"/>
                    <a:pt x="464" y="132"/>
                  </a:cubicBezTo>
                  <a:cubicBezTo>
                    <a:pt x="451" y="131"/>
                    <a:pt x="440" y="129"/>
                    <a:pt x="430" y="125"/>
                  </a:cubicBezTo>
                  <a:cubicBezTo>
                    <a:pt x="422" y="123"/>
                    <a:pt x="414" y="120"/>
                    <a:pt x="407" y="116"/>
                  </a:cubicBezTo>
                  <a:cubicBezTo>
                    <a:pt x="380" y="101"/>
                    <a:pt x="359" y="78"/>
                    <a:pt x="346" y="58"/>
                  </a:cubicBezTo>
                  <a:cubicBezTo>
                    <a:pt x="340" y="48"/>
                    <a:pt x="335" y="39"/>
                    <a:pt x="332" y="33"/>
                  </a:cubicBezTo>
                  <a:cubicBezTo>
                    <a:pt x="331" y="29"/>
                    <a:pt x="330" y="27"/>
                    <a:pt x="329" y="25"/>
                  </a:cubicBezTo>
                  <a:cubicBezTo>
                    <a:pt x="329" y="25"/>
                    <a:pt x="329" y="24"/>
                    <a:pt x="329" y="24"/>
                  </a:cubicBezTo>
                  <a:cubicBezTo>
                    <a:pt x="328" y="24"/>
                    <a:pt x="328" y="23"/>
                    <a:pt x="328" y="23"/>
                  </a:cubicBezTo>
                  <a:cubicBezTo>
                    <a:pt x="328" y="23"/>
                    <a:pt x="328" y="23"/>
                    <a:pt x="328" y="23"/>
                  </a:cubicBezTo>
                  <a:cubicBezTo>
                    <a:pt x="327" y="19"/>
                    <a:pt x="324" y="15"/>
                    <a:pt x="321" y="11"/>
                  </a:cubicBezTo>
                  <a:cubicBezTo>
                    <a:pt x="315" y="4"/>
                    <a:pt x="306" y="0"/>
                    <a:pt x="296" y="0"/>
                  </a:cubicBezTo>
                  <a:cubicBezTo>
                    <a:pt x="142" y="0"/>
                    <a:pt x="142" y="0"/>
                    <a:pt x="142" y="0"/>
                  </a:cubicBezTo>
                  <a:cubicBezTo>
                    <a:pt x="139" y="0"/>
                    <a:pt x="137" y="0"/>
                    <a:pt x="135" y="0"/>
                  </a:cubicBezTo>
                  <a:cubicBezTo>
                    <a:pt x="131" y="1"/>
                    <a:pt x="128" y="1"/>
                    <a:pt x="125" y="2"/>
                  </a:cubicBezTo>
                  <a:cubicBezTo>
                    <a:pt x="123" y="3"/>
                    <a:pt x="94" y="12"/>
                    <a:pt x="63" y="38"/>
                  </a:cubicBezTo>
                  <a:cubicBezTo>
                    <a:pt x="48" y="51"/>
                    <a:pt x="32" y="68"/>
                    <a:pt x="20" y="90"/>
                  </a:cubicBezTo>
                  <a:cubicBezTo>
                    <a:pt x="8" y="113"/>
                    <a:pt x="0" y="140"/>
                    <a:pt x="0" y="172"/>
                  </a:cubicBezTo>
                  <a:cubicBezTo>
                    <a:pt x="0" y="221"/>
                    <a:pt x="18" y="279"/>
                    <a:pt x="64" y="347"/>
                  </a:cubicBezTo>
                  <a:cubicBezTo>
                    <a:pt x="70" y="356"/>
                    <a:pt x="80" y="361"/>
                    <a:pt x="90" y="361"/>
                  </a:cubicBezTo>
                  <a:cubicBezTo>
                    <a:pt x="97" y="361"/>
                    <a:pt x="103" y="360"/>
                    <a:pt x="108" y="356"/>
                  </a:cubicBezTo>
                  <a:cubicBezTo>
                    <a:pt x="109" y="355"/>
                    <a:pt x="110" y="355"/>
                    <a:pt x="111" y="354"/>
                  </a:cubicBezTo>
                  <a:cubicBezTo>
                    <a:pt x="111" y="660"/>
                    <a:pt x="111" y="660"/>
                    <a:pt x="111" y="660"/>
                  </a:cubicBezTo>
                  <a:cubicBezTo>
                    <a:pt x="111" y="687"/>
                    <a:pt x="133" y="709"/>
                    <a:pt x="160" y="709"/>
                  </a:cubicBezTo>
                  <a:cubicBezTo>
                    <a:pt x="188" y="709"/>
                    <a:pt x="210" y="687"/>
                    <a:pt x="210" y="660"/>
                  </a:cubicBezTo>
                  <a:cubicBezTo>
                    <a:pt x="210" y="335"/>
                    <a:pt x="210" y="335"/>
                    <a:pt x="210" y="335"/>
                  </a:cubicBezTo>
                  <a:cubicBezTo>
                    <a:pt x="229" y="335"/>
                    <a:pt x="229" y="335"/>
                    <a:pt x="229" y="335"/>
                  </a:cubicBezTo>
                  <a:cubicBezTo>
                    <a:pt x="229" y="660"/>
                    <a:pt x="229" y="660"/>
                    <a:pt x="229" y="660"/>
                  </a:cubicBezTo>
                  <a:cubicBezTo>
                    <a:pt x="229" y="687"/>
                    <a:pt x="251" y="709"/>
                    <a:pt x="278" y="709"/>
                  </a:cubicBezTo>
                  <a:cubicBezTo>
                    <a:pt x="306" y="709"/>
                    <a:pt x="328" y="687"/>
                    <a:pt x="328" y="660"/>
                  </a:cubicBezTo>
                  <a:close/>
                  <a:moveTo>
                    <a:pt x="64" y="172"/>
                  </a:moveTo>
                  <a:cubicBezTo>
                    <a:pt x="64" y="151"/>
                    <a:pt x="69" y="135"/>
                    <a:pt x="76" y="121"/>
                  </a:cubicBezTo>
                  <a:cubicBezTo>
                    <a:pt x="85" y="104"/>
                    <a:pt x="98" y="91"/>
                    <a:pt x="111" y="82"/>
                  </a:cubicBezTo>
                  <a:cubicBezTo>
                    <a:pt x="111" y="228"/>
                    <a:pt x="111" y="228"/>
                    <a:pt x="111" y="228"/>
                  </a:cubicBezTo>
                  <a:cubicBezTo>
                    <a:pt x="111" y="302"/>
                    <a:pt x="111" y="302"/>
                    <a:pt x="111" y="302"/>
                  </a:cubicBezTo>
                  <a:cubicBezTo>
                    <a:pt x="75" y="246"/>
                    <a:pt x="64" y="203"/>
                    <a:pt x="64" y="172"/>
                  </a:cubicBezTo>
                  <a:close/>
                  <a:moveTo>
                    <a:pt x="219" y="292"/>
                  </a:moveTo>
                  <a:cubicBezTo>
                    <a:pt x="210" y="281"/>
                    <a:pt x="210" y="281"/>
                    <a:pt x="210" y="281"/>
                  </a:cubicBezTo>
                  <a:cubicBezTo>
                    <a:pt x="181" y="244"/>
                    <a:pt x="181" y="244"/>
                    <a:pt x="181" y="244"/>
                  </a:cubicBezTo>
                  <a:cubicBezTo>
                    <a:pt x="189" y="188"/>
                    <a:pt x="189" y="188"/>
                    <a:pt x="189" y="188"/>
                  </a:cubicBezTo>
                  <a:cubicBezTo>
                    <a:pt x="204" y="76"/>
                    <a:pt x="204" y="76"/>
                    <a:pt x="204" y="76"/>
                  </a:cubicBezTo>
                  <a:cubicBezTo>
                    <a:pt x="196" y="64"/>
                    <a:pt x="196" y="64"/>
                    <a:pt x="196" y="64"/>
                  </a:cubicBezTo>
                  <a:cubicBezTo>
                    <a:pt x="204" y="34"/>
                    <a:pt x="204" y="34"/>
                    <a:pt x="204" y="34"/>
                  </a:cubicBezTo>
                  <a:cubicBezTo>
                    <a:pt x="219" y="34"/>
                    <a:pt x="219" y="34"/>
                    <a:pt x="219" y="34"/>
                  </a:cubicBezTo>
                  <a:cubicBezTo>
                    <a:pt x="234" y="34"/>
                    <a:pt x="234" y="34"/>
                    <a:pt x="234" y="34"/>
                  </a:cubicBezTo>
                  <a:cubicBezTo>
                    <a:pt x="242" y="64"/>
                    <a:pt x="242" y="64"/>
                    <a:pt x="242" y="64"/>
                  </a:cubicBezTo>
                  <a:cubicBezTo>
                    <a:pt x="234" y="76"/>
                    <a:pt x="234" y="76"/>
                    <a:pt x="234" y="76"/>
                  </a:cubicBezTo>
                  <a:cubicBezTo>
                    <a:pt x="250" y="188"/>
                    <a:pt x="250" y="188"/>
                    <a:pt x="250" y="188"/>
                  </a:cubicBezTo>
                  <a:cubicBezTo>
                    <a:pt x="257" y="244"/>
                    <a:pt x="257" y="244"/>
                    <a:pt x="257" y="244"/>
                  </a:cubicBezTo>
                  <a:cubicBezTo>
                    <a:pt x="229" y="280"/>
                    <a:pt x="229" y="280"/>
                    <a:pt x="229" y="280"/>
                  </a:cubicBezTo>
                  <a:lnTo>
                    <a:pt x="219" y="29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5" name="Freeform 13">
              <a:extLst>
                <a:ext uri="{FF2B5EF4-FFF2-40B4-BE49-F238E27FC236}">
                  <a16:creationId xmlns:a16="http://schemas.microsoft.com/office/drawing/2014/main" id="{5B5120BF-83FA-5121-8503-443F333B8C24}"/>
                </a:ext>
              </a:extLst>
            </p:cNvPr>
            <p:cNvSpPr>
              <a:spLocks/>
            </p:cNvSpPr>
            <p:nvPr/>
          </p:nvSpPr>
          <p:spPr bwMode="auto">
            <a:xfrm>
              <a:off x="2774949" y="1344616"/>
              <a:ext cx="277812" cy="277813"/>
            </a:xfrm>
            <a:custGeom>
              <a:avLst/>
              <a:gdLst/>
              <a:ahLst/>
              <a:cxnLst>
                <a:cxn ang="0">
                  <a:pos x="120" y="186"/>
                </a:cxn>
                <a:cxn ang="0">
                  <a:pos x="187" y="78"/>
                </a:cxn>
                <a:cxn ang="0">
                  <a:pos x="79" y="11"/>
                </a:cxn>
                <a:cxn ang="0">
                  <a:pos x="12" y="119"/>
                </a:cxn>
                <a:cxn ang="0">
                  <a:pos x="120" y="186"/>
                </a:cxn>
              </a:cxnLst>
              <a:rect l="0" t="0" r="r" b="b"/>
              <a:pathLst>
                <a:path w="198" h="198">
                  <a:moveTo>
                    <a:pt x="120" y="186"/>
                  </a:moveTo>
                  <a:cubicBezTo>
                    <a:pt x="168" y="175"/>
                    <a:pt x="198" y="127"/>
                    <a:pt x="187" y="78"/>
                  </a:cubicBezTo>
                  <a:cubicBezTo>
                    <a:pt x="176" y="30"/>
                    <a:pt x="127" y="0"/>
                    <a:pt x="79" y="11"/>
                  </a:cubicBezTo>
                  <a:cubicBezTo>
                    <a:pt x="30" y="22"/>
                    <a:pt x="0" y="71"/>
                    <a:pt x="12" y="119"/>
                  </a:cubicBezTo>
                  <a:cubicBezTo>
                    <a:pt x="23" y="168"/>
                    <a:pt x="71" y="198"/>
                    <a:pt x="120" y="18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6" name="Freeform 14">
              <a:extLst>
                <a:ext uri="{FF2B5EF4-FFF2-40B4-BE49-F238E27FC236}">
                  <a16:creationId xmlns:a16="http://schemas.microsoft.com/office/drawing/2014/main" id="{5BEAA337-C9DC-E68E-C787-301BE209EE2B}"/>
                </a:ext>
              </a:extLst>
            </p:cNvPr>
            <p:cNvSpPr>
              <a:spLocks/>
            </p:cNvSpPr>
            <p:nvPr/>
          </p:nvSpPr>
          <p:spPr bwMode="auto">
            <a:xfrm>
              <a:off x="3333751" y="1674814"/>
              <a:ext cx="282575" cy="179387"/>
            </a:xfrm>
            <a:custGeom>
              <a:avLst/>
              <a:gdLst/>
              <a:ahLst/>
              <a:cxnLst>
                <a:cxn ang="0">
                  <a:pos x="10" y="127"/>
                </a:cxn>
                <a:cxn ang="0">
                  <a:pos x="24" y="118"/>
                </a:cxn>
                <a:cxn ang="0">
                  <a:pos x="83" y="83"/>
                </a:cxn>
                <a:cxn ang="0">
                  <a:pos x="98" y="74"/>
                </a:cxn>
                <a:cxn ang="0">
                  <a:pos x="158" y="39"/>
                </a:cxn>
                <a:cxn ang="0">
                  <a:pos x="173" y="30"/>
                </a:cxn>
                <a:cxn ang="0">
                  <a:pos x="202" y="13"/>
                </a:cxn>
                <a:cxn ang="0">
                  <a:pos x="196" y="4"/>
                </a:cxn>
                <a:cxn ang="0">
                  <a:pos x="194" y="0"/>
                </a:cxn>
                <a:cxn ang="0">
                  <a:pos x="186" y="4"/>
                </a:cxn>
                <a:cxn ang="0">
                  <a:pos x="176" y="10"/>
                </a:cxn>
                <a:cxn ang="0">
                  <a:pos x="158" y="21"/>
                </a:cxn>
                <a:cxn ang="0">
                  <a:pos x="98" y="56"/>
                </a:cxn>
                <a:cxn ang="0">
                  <a:pos x="83" y="65"/>
                </a:cxn>
                <a:cxn ang="0">
                  <a:pos x="24" y="100"/>
                </a:cxn>
                <a:cxn ang="0">
                  <a:pos x="0" y="114"/>
                </a:cxn>
                <a:cxn ang="0">
                  <a:pos x="10" y="127"/>
                </a:cxn>
              </a:cxnLst>
              <a:rect l="0" t="0" r="r" b="b"/>
              <a:pathLst>
                <a:path w="202" h="127">
                  <a:moveTo>
                    <a:pt x="10" y="127"/>
                  </a:moveTo>
                  <a:cubicBezTo>
                    <a:pt x="24" y="118"/>
                    <a:pt x="24" y="118"/>
                    <a:pt x="24" y="118"/>
                  </a:cubicBezTo>
                  <a:cubicBezTo>
                    <a:pt x="83" y="83"/>
                    <a:pt x="83" y="83"/>
                    <a:pt x="83" y="83"/>
                  </a:cubicBezTo>
                  <a:cubicBezTo>
                    <a:pt x="98" y="74"/>
                    <a:pt x="98" y="74"/>
                    <a:pt x="98" y="74"/>
                  </a:cubicBezTo>
                  <a:cubicBezTo>
                    <a:pt x="158" y="39"/>
                    <a:pt x="158" y="39"/>
                    <a:pt x="158" y="39"/>
                  </a:cubicBezTo>
                  <a:cubicBezTo>
                    <a:pt x="173" y="30"/>
                    <a:pt x="173" y="30"/>
                    <a:pt x="173" y="30"/>
                  </a:cubicBezTo>
                  <a:cubicBezTo>
                    <a:pt x="202" y="13"/>
                    <a:pt x="202" y="13"/>
                    <a:pt x="202" y="13"/>
                  </a:cubicBezTo>
                  <a:cubicBezTo>
                    <a:pt x="196" y="4"/>
                    <a:pt x="196" y="4"/>
                    <a:pt x="196" y="4"/>
                  </a:cubicBezTo>
                  <a:cubicBezTo>
                    <a:pt x="194" y="0"/>
                    <a:pt x="194" y="0"/>
                    <a:pt x="194" y="0"/>
                  </a:cubicBezTo>
                  <a:cubicBezTo>
                    <a:pt x="186" y="4"/>
                    <a:pt x="186" y="4"/>
                    <a:pt x="186" y="4"/>
                  </a:cubicBezTo>
                  <a:cubicBezTo>
                    <a:pt x="176" y="10"/>
                    <a:pt x="176" y="10"/>
                    <a:pt x="176" y="10"/>
                  </a:cubicBezTo>
                  <a:cubicBezTo>
                    <a:pt x="158" y="21"/>
                    <a:pt x="158" y="21"/>
                    <a:pt x="158" y="21"/>
                  </a:cubicBezTo>
                  <a:cubicBezTo>
                    <a:pt x="98" y="56"/>
                    <a:pt x="98" y="56"/>
                    <a:pt x="98" y="56"/>
                  </a:cubicBezTo>
                  <a:cubicBezTo>
                    <a:pt x="83" y="65"/>
                    <a:pt x="83" y="65"/>
                    <a:pt x="83" y="65"/>
                  </a:cubicBezTo>
                  <a:cubicBezTo>
                    <a:pt x="24" y="100"/>
                    <a:pt x="24" y="100"/>
                    <a:pt x="24" y="100"/>
                  </a:cubicBezTo>
                  <a:cubicBezTo>
                    <a:pt x="0" y="114"/>
                    <a:pt x="0" y="114"/>
                    <a:pt x="0" y="114"/>
                  </a:cubicBezTo>
                  <a:cubicBezTo>
                    <a:pt x="4" y="117"/>
                    <a:pt x="8" y="122"/>
                    <a:pt x="10" y="12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grpSp>
      <p:graphicFrame>
        <p:nvGraphicFramePr>
          <p:cNvPr id="9" name="Diagram 8">
            <a:extLst>
              <a:ext uri="{FF2B5EF4-FFF2-40B4-BE49-F238E27FC236}">
                <a16:creationId xmlns:a16="http://schemas.microsoft.com/office/drawing/2014/main" id="{AD8920FF-B018-153A-D56C-151C6DBC6E57}"/>
              </a:ext>
            </a:extLst>
          </p:cNvPr>
          <p:cNvGraphicFramePr/>
          <p:nvPr>
            <p:extLst>
              <p:ext uri="{D42A27DB-BD31-4B8C-83A1-F6EECF244321}">
                <p14:modId xmlns:p14="http://schemas.microsoft.com/office/powerpoint/2010/main" val="1407399173"/>
              </p:ext>
            </p:extLst>
          </p:nvPr>
        </p:nvGraphicFramePr>
        <p:xfrm>
          <a:off x="0" y="1533859"/>
          <a:ext cx="12191999" cy="4611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58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r>
              <a:rPr kumimoji="0" lang="en-IN" sz="31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Reporting Stage</a:t>
            </a:r>
          </a:p>
        </p:txBody>
      </p:sp>
      <p:grpSp>
        <p:nvGrpSpPr>
          <p:cNvPr id="4" name="Group 3">
            <a:extLst>
              <a:ext uri="{FF2B5EF4-FFF2-40B4-BE49-F238E27FC236}">
                <a16:creationId xmlns:a16="http://schemas.microsoft.com/office/drawing/2014/main" id="{23FCDCAF-5F37-D4DE-392C-2E8F99ABBC71}"/>
              </a:ext>
            </a:extLst>
          </p:cNvPr>
          <p:cNvGrpSpPr/>
          <p:nvPr/>
        </p:nvGrpSpPr>
        <p:grpSpPr>
          <a:xfrm>
            <a:off x="149102" y="145856"/>
            <a:ext cx="838200" cy="610993"/>
            <a:chOff x="2606673" y="1344616"/>
            <a:chExt cx="1268413" cy="1296990"/>
          </a:xfrm>
          <a:solidFill>
            <a:schemeClr val="bg1"/>
          </a:solidFill>
        </p:grpSpPr>
        <p:sp>
          <p:nvSpPr>
            <p:cNvPr id="5" name="Freeform 9">
              <a:extLst>
                <a:ext uri="{FF2B5EF4-FFF2-40B4-BE49-F238E27FC236}">
                  <a16:creationId xmlns:a16="http://schemas.microsoft.com/office/drawing/2014/main" id="{F229D06A-EF34-8552-747D-4B62F094FD36}"/>
                </a:ext>
              </a:extLst>
            </p:cNvPr>
            <p:cNvSpPr>
              <a:spLocks/>
            </p:cNvSpPr>
            <p:nvPr/>
          </p:nvSpPr>
          <p:spPr bwMode="auto">
            <a:xfrm>
              <a:off x="3555997" y="1731966"/>
              <a:ext cx="20638" cy="180976"/>
            </a:xfrm>
            <a:custGeom>
              <a:avLst/>
              <a:gdLst/>
              <a:ahLst/>
              <a:cxnLst>
                <a:cxn ang="0">
                  <a:pos x="0" y="114"/>
                </a:cxn>
                <a:cxn ang="0">
                  <a:pos x="13" y="114"/>
                </a:cxn>
                <a:cxn ang="0">
                  <a:pos x="13" y="0"/>
                </a:cxn>
                <a:cxn ang="0">
                  <a:pos x="0" y="8"/>
                </a:cxn>
                <a:cxn ang="0">
                  <a:pos x="0" y="114"/>
                </a:cxn>
              </a:cxnLst>
              <a:rect l="0" t="0" r="r" b="b"/>
              <a:pathLst>
                <a:path w="13" h="114">
                  <a:moveTo>
                    <a:pt x="0" y="114"/>
                  </a:moveTo>
                  <a:lnTo>
                    <a:pt x="13" y="114"/>
                  </a:lnTo>
                  <a:lnTo>
                    <a:pt x="13" y="0"/>
                  </a:lnTo>
                  <a:lnTo>
                    <a:pt x="0" y="8"/>
                  </a:lnTo>
                  <a:lnTo>
                    <a:pt x="0" y="11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6" name="Freeform 10">
              <a:extLst>
                <a:ext uri="{FF2B5EF4-FFF2-40B4-BE49-F238E27FC236}">
                  <a16:creationId xmlns:a16="http://schemas.microsoft.com/office/drawing/2014/main" id="{E483685F-550B-C884-012F-90493DDF9938}"/>
                </a:ext>
              </a:extLst>
            </p:cNvPr>
            <p:cNvSpPr>
              <a:spLocks/>
            </p:cNvSpPr>
            <p:nvPr/>
          </p:nvSpPr>
          <p:spPr bwMode="auto">
            <a:xfrm>
              <a:off x="3449636" y="1793880"/>
              <a:ext cx="20638" cy="119063"/>
            </a:xfrm>
            <a:custGeom>
              <a:avLst/>
              <a:gdLst/>
              <a:ahLst/>
              <a:cxnLst>
                <a:cxn ang="0">
                  <a:pos x="0" y="75"/>
                </a:cxn>
                <a:cxn ang="0">
                  <a:pos x="13" y="75"/>
                </a:cxn>
                <a:cxn ang="0">
                  <a:pos x="13" y="0"/>
                </a:cxn>
                <a:cxn ang="0">
                  <a:pos x="0" y="8"/>
                </a:cxn>
                <a:cxn ang="0">
                  <a:pos x="0" y="75"/>
                </a:cxn>
              </a:cxnLst>
              <a:rect l="0" t="0" r="r" b="b"/>
              <a:pathLst>
                <a:path w="13" h="75">
                  <a:moveTo>
                    <a:pt x="0" y="75"/>
                  </a:moveTo>
                  <a:lnTo>
                    <a:pt x="13" y="75"/>
                  </a:lnTo>
                  <a:lnTo>
                    <a:pt x="13" y="0"/>
                  </a:lnTo>
                  <a:lnTo>
                    <a:pt x="0" y="8"/>
                  </a:lnTo>
                  <a:lnTo>
                    <a:pt x="0" y="7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7" name="Freeform 11">
              <a:extLst>
                <a:ext uri="{FF2B5EF4-FFF2-40B4-BE49-F238E27FC236}">
                  <a16:creationId xmlns:a16="http://schemas.microsoft.com/office/drawing/2014/main" id="{B7954D50-F8C6-7623-8EC7-6ADDA4B39C88}"/>
                </a:ext>
              </a:extLst>
            </p:cNvPr>
            <p:cNvSpPr>
              <a:spLocks noEditPoints="1"/>
            </p:cNvSpPr>
            <p:nvPr/>
          </p:nvSpPr>
          <p:spPr bwMode="auto">
            <a:xfrm>
              <a:off x="3257549" y="1398590"/>
              <a:ext cx="617537" cy="1241427"/>
            </a:xfrm>
            <a:custGeom>
              <a:avLst/>
              <a:gdLst/>
              <a:ahLst/>
              <a:cxnLst>
                <a:cxn ang="0">
                  <a:pos x="28" y="300"/>
                </a:cxn>
                <a:cxn ang="0">
                  <a:pos x="78" y="288"/>
                </a:cxn>
                <a:cxn ang="0">
                  <a:pos x="93" y="156"/>
                </a:cxn>
                <a:cxn ang="0">
                  <a:pos x="137" y="171"/>
                </a:cxn>
                <a:cxn ang="0">
                  <a:pos x="152" y="244"/>
                </a:cxn>
                <a:cxn ang="0">
                  <a:pos x="167" y="96"/>
                </a:cxn>
                <a:cxn ang="0">
                  <a:pos x="212" y="111"/>
                </a:cxn>
                <a:cxn ang="0">
                  <a:pos x="244" y="190"/>
                </a:cxn>
                <a:cxn ang="0">
                  <a:pos x="255" y="193"/>
                </a:cxn>
                <a:cxn ang="0">
                  <a:pos x="272" y="201"/>
                </a:cxn>
                <a:cxn ang="0">
                  <a:pos x="287" y="366"/>
                </a:cxn>
                <a:cxn ang="0">
                  <a:pos x="302" y="141"/>
                </a:cxn>
                <a:cxn ang="0">
                  <a:pos x="347" y="126"/>
                </a:cxn>
                <a:cxn ang="0">
                  <a:pos x="362" y="366"/>
                </a:cxn>
                <a:cxn ang="0">
                  <a:pos x="384" y="381"/>
                </a:cxn>
                <a:cxn ang="0">
                  <a:pos x="347" y="395"/>
                </a:cxn>
                <a:cxn ang="0">
                  <a:pos x="272" y="395"/>
                </a:cxn>
                <a:cxn ang="0">
                  <a:pos x="197" y="395"/>
                </a:cxn>
                <a:cxn ang="0">
                  <a:pos x="123" y="395"/>
                </a:cxn>
                <a:cxn ang="0">
                  <a:pos x="70" y="395"/>
                </a:cxn>
                <a:cxn ang="0">
                  <a:pos x="70" y="366"/>
                </a:cxn>
                <a:cxn ang="0">
                  <a:pos x="78" y="325"/>
                </a:cxn>
                <a:cxn ang="0">
                  <a:pos x="68" y="337"/>
                </a:cxn>
                <a:cxn ang="0">
                  <a:pos x="11" y="381"/>
                </a:cxn>
                <a:cxn ang="0">
                  <a:pos x="0" y="381"/>
                </a:cxn>
                <a:cxn ang="0">
                  <a:pos x="164" y="716"/>
                </a:cxn>
                <a:cxn ang="0">
                  <a:pos x="156" y="884"/>
                </a:cxn>
                <a:cxn ang="0">
                  <a:pos x="229" y="716"/>
                </a:cxn>
                <a:cxn ang="0">
                  <a:pos x="330" y="884"/>
                </a:cxn>
                <a:cxn ang="0">
                  <a:pos x="440" y="716"/>
                </a:cxn>
                <a:cxn ang="0">
                  <a:pos x="0" y="0"/>
                </a:cxn>
                <a:cxn ang="0">
                  <a:pos x="11" y="301"/>
                </a:cxn>
                <a:cxn ang="0">
                  <a:pos x="64" y="606"/>
                </a:cxn>
                <a:cxn ang="0">
                  <a:pos x="268" y="570"/>
                </a:cxn>
                <a:cxn ang="0">
                  <a:pos x="64" y="606"/>
                </a:cxn>
                <a:cxn ang="0">
                  <a:pos x="64" y="542"/>
                </a:cxn>
                <a:cxn ang="0">
                  <a:pos x="348" y="506"/>
                </a:cxn>
              </a:cxnLst>
              <a:rect l="0" t="0" r="r" b="b"/>
              <a:pathLst>
                <a:path w="440" h="884">
                  <a:moveTo>
                    <a:pt x="25" y="301"/>
                  </a:moveTo>
                  <a:cubicBezTo>
                    <a:pt x="26" y="301"/>
                    <a:pt x="27" y="300"/>
                    <a:pt x="28" y="300"/>
                  </a:cubicBezTo>
                  <a:cubicBezTo>
                    <a:pt x="35" y="300"/>
                    <a:pt x="41" y="302"/>
                    <a:pt x="47" y="306"/>
                  </a:cubicBezTo>
                  <a:cubicBezTo>
                    <a:pt x="78" y="288"/>
                    <a:pt x="78" y="288"/>
                    <a:pt x="78" y="288"/>
                  </a:cubicBezTo>
                  <a:cubicBezTo>
                    <a:pt x="78" y="171"/>
                    <a:pt x="78" y="171"/>
                    <a:pt x="78" y="171"/>
                  </a:cubicBezTo>
                  <a:cubicBezTo>
                    <a:pt x="78" y="163"/>
                    <a:pt x="84" y="156"/>
                    <a:pt x="93" y="156"/>
                  </a:cubicBezTo>
                  <a:cubicBezTo>
                    <a:pt x="123" y="156"/>
                    <a:pt x="123" y="156"/>
                    <a:pt x="123" y="156"/>
                  </a:cubicBezTo>
                  <a:cubicBezTo>
                    <a:pt x="131" y="156"/>
                    <a:pt x="137" y="163"/>
                    <a:pt x="137" y="171"/>
                  </a:cubicBezTo>
                  <a:cubicBezTo>
                    <a:pt x="137" y="252"/>
                    <a:pt x="137" y="252"/>
                    <a:pt x="137" y="252"/>
                  </a:cubicBezTo>
                  <a:cubicBezTo>
                    <a:pt x="152" y="244"/>
                    <a:pt x="152" y="244"/>
                    <a:pt x="152" y="244"/>
                  </a:cubicBezTo>
                  <a:cubicBezTo>
                    <a:pt x="152" y="111"/>
                    <a:pt x="152" y="111"/>
                    <a:pt x="152" y="111"/>
                  </a:cubicBezTo>
                  <a:cubicBezTo>
                    <a:pt x="152" y="103"/>
                    <a:pt x="159" y="96"/>
                    <a:pt x="167" y="96"/>
                  </a:cubicBezTo>
                  <a:cubicBezTo>
                    <a:pt x="197" y="96"/>
                    <a:pt x="197" y="96"/>
                    <a:pt x="197" y="96"/>
                  </a:cubicBezTo>
                  <a:cubicBezTo>
                    <a:pt x="206" y="96"/>
                    <a:pt x="212" y="103"/>
                    <a:pt x="212" y="111"/>
                  </a:cubicBezTo>
                  <a:cubicBezTo>
                    <a:pt x="212" y="208"/>
                    <a:pt x="212" y="208"/>
                    <a:pt x="212" y="208"/>
                  </a:cubicBezTo>
                  <a:cubicBezTo>
                    <a:pt x="244" y="190"/>
                    <a:pt x="244" y="190"/>
                    <a:pt x="244" y="190"/>
                  </a:cubicBezTo>
                  <a:cubicBezTo>
                    <a:pt x="251" y="186"/>
                    <a:pt x="251" y="186"/>
                    <a:pt x="251" y="186"/>
                  </a:cubicBezTo>
                  <a:cubicBezTo>
                    <a:pt x="255" y="193"/>
                    <a:pt x="255" y="193"/>
                    <a:pt x="255" y="193"/>
                  </a:cubicBezTo>
                  <a:cubicBezTo>
                    <a:pt x="260" y="201"/>
                    <a:pt x="260" y="201"/>
                    <a:pt x="260" y="201"/>
                  </a:cubicBezTo>
                  <a:cubicBezTo>
                    <a:pt x="272" y="201"/>
                    <a:pt x="272" y="201"/>
                    <a:pt x="272" y="201"/>
                  </a:cubicBezTo>
                  <a:cubicBezTo>
                    <a:pt x="280" y="201"/>
                    <a:pt x="287" y="208"/>
                    <a:pt x="287" y="216"/>
                  </a:cubicBezTo>
                  <a:cubicBezTo>
                    <a:pt x="287" y="366"/>
                    <a:pt x="287" y="366"/>
                    <a:pt x="287" y="366"/>
                  </a:cubicBezTo>
                  <a:cubicBezTo>
                    <a:pt x="302" y="366"/>
                    <a:pt x="302" y="366"/>
                    <a:pt x="302" y="366"/>
                  </a:cubicBezTo>
                  <a:cubicBezTo>
                    <a:pt x="302" y="141"/>
                    <a:pt x="302" y="141"/>
                    <a:pt x="302" y="141"/>
                  </a:cubicBezTo>
                  <a:cubicBezTo>
                    <a:pt x="302" y="133"/>
                    <a:pt x="309" y="126"/>
                    <a:pt x="317" y="126"/>
                  </a:cubicBezTo>
                  <a:cubicBezTo>
                    <a:pt x="347" y="126"/>
                    <a:pt x="347" y="126"/>
                    <a:pt x="347" y="126"/>
                  </a:cubicBezTo>
                  <a:cubicBezTo>
                    <a:pt x="355" y="126"/>
                    <a:pt x="362" y="133"/>
                    <a:pt x="362" y="141"/>
                  </a:cubicBezTo>
                  <a:cubicBezTo>
                    <a:pt x="362" y="366"/>
                    <a:pt x="362" y="366"/>
                    <a:pt x="362" y="366"/>
                  </a:cubicBezTo>
                  <a:cubicBezTo>
                    <a:pt x="369" y="366"/>
                    <a:pt x="369" y="366"/>
                    <a:pt x="369" y="366"/>
                  </a:cubicBezTo>
                  <a:cubicBezTo>
                    <a:pt x="377" y="366"/>
                    <a:pt x="384" y="372"/>
                    <a:pt x="384" y="381"/>
                  </a:cubicBezTo>
                  <a:cubicBezTo>
                    <a:pt x="384" y="389"/>
                    <a:pt x="377" y="395"/>
                    <a:pt x="369" y="395"/>
                  </a:cubicBezTo>
                  <a:cubicBezTo>
                    <a:pt x="347" y="395"/>
                    <a:pt x="347" y="395"/>
                    <a:pt x="347" y="395"/>
                  </a:cubicBezTo>
                  <a:cubicBezTo>
                    <a:pt x="317" y="395"/>
                    <a:pt x="317" y="395"/>
                    <a:pt x="317" y="395"/>
                  </a:cubicBezTo>
                  <a:cubicBezTo>
                    <a:pt x="272" y="395"/>
                    <a:pt x="272" y="395"/>
                    <a:pt x="272" y="395"/>
                  </a:cubicBezTo>
                  <a:cubicBezTo>
                    <a:pt x="242" y="395"/>
                    <a:pt x="242" y="395"/>
                    <a:pt x="242" y="395"/>
                  </a:cubicBezTo>
                  <a:cubicBezTo>
                    <a:pt x="197" y="395"/>
                    <a:pt x="197" y="395"/>
                    <a:pt x="197" y="395"/>
                  </a:cubicBezTo>
                  <a:cubicBezTo>
                    <a:pt x="167" y="395"/>
                    <a:pt x="167" y="395"/>
                    <a:pt x="167" y="395"/>
                  </a:cubicBezTo>
                  <a:cubicBezTo>
                    <a:pt x="123" y="395"/>
                    <a:pt x="123" y="395"/>
                    <a:pt x="123" y="395"/>
                  </a:cubicBezTo>
                  <a:cubicBezTo>
                    <a:pt x="93" y="395"/>
                    <a:pt x="93" y="395"/>
                    <a:pt x="93" y="395"/>
                  </a:cubicBezTo>
                  <a:cubicBezTo>
                    <a:pt x="70" y="395"/>
                    <a:pt x="70" y="395"/>
                    <a:pt x="70" y="395"/>
                  </a:cubicBezTo>
                  <a:cubicBezTo>
                    <a:pt x="62" y="395"/>
                    <a:pt x="55" y="389"/>
                    <a:pt x="55" y="381"/>
                  </a:cubicBezTo>
                  <a:cubicBezTo>
                    <a:pt x="55" y="372"/>
                    <a:pt x="62" y="366"/>
                    <a:pt x="70" y="366"/>
                  </a:cubicBezTo>
                  <a:cubicBezTo>
                    <a:pt x="78" y="366"/>
                    <a:pt x="78" y="366"/>
                    <a:pt x="78" y="366"/>
                  </a:cubicBezTo>
                  <a:cubicBezTo>
                    <a:pt x="78" y="325"/>
                    <a:pt x="78" y="325"/>
                    <a:pt x="78" y="325"/>
                  </a:cubicBezTo>
                  <a:cubicBezTo>
                    <a:pt x="67" y="331"/>
                    <a:pt x="67" y="331"/>
                    <a:pt x="67" y="331"/>
                  </a:cubicBezTo>
                  <a:cubicBezTo>
                    <a:pt x="67" y="333"/>
                    <a:pt x="68" y="335"/>
                    <a:pt x="68" y="337"/>
                  </a:cubicBezTo>
                  <a:cubicBezTo>
                    <a:pt x="70" y="359"/>
                    <a:pt x="53" y="379"/>
                    <a:pt x="31" y="380"/>
                  </a:cubicBezTo>
                  <a:cubicBezTo>
                    <a:pt x="24" y="381"/>
                    <a:pt x="17" y="381"/>
                    <a:pt x="11" y="381"/>
                  </a:cubicBezTo>
                  <a:cubicBezTo>
                    <a:pt x="11" y="381"/>
                    <a:pt x="11" y="381"/>
                    <a:pt x="11" y="381"/>
                  </a:cubicBezTo>
                  <a:cubicBezTo>
                    <a:pt x="7" y="381"/>
                    <a:pt x="3" y="381"/>
                    <a:pt x="0" y="381"/>
                  </a:cubicBezTo>
                  <a:cubicBezTo>
                    <a:pt x="0" y="716"/>
                    <a:pt x="0" y="716"/>
                    <a:pt x="0" y="716"/>
                  </a:cubicBezTo>
                  <a:cubicBezTo>
                    <a:pt x="164" y="716"/>
                    <a:pt x="164" y="716"/>
                    <a:pt x="164" y="716"/>
                  </a:cubicBezTo>
                  <a:cubicBezTo>
                    <a:pt x="110" y="884"/>
                    <a:pt x="110" y="884"/>
                    <a:pt x="110" y="884"/>
                  </a:cubicBezTo>
                  <a:cubicBezTo>
                    <a:pt x="156" y="884"/>
                    <a:pt x="156" y="884"/>
                    <a:pt x="156" y="884"/>
                  </a:cubicBezTo>
                  <a:cubicBezTo>
                    <a:pt x="210" y="716"/>
                    <a:pt x="210" y="716"/>
                    <a:pt x="210" y="716"/>
                  </a:cubicBezTo>
                  <a:cubicBezTo>
                    <a:pt x="229" y="716"/>
                    <a:pt x="229" y="716"/>
                    <a:pt x="229" y="716"/>
                  </a:cubicBezTo>
                  <a:cubicBezTo>
                    <a:pt x="283" y="884"/>
                    <a:pt x="283" y="884"/>
                    <a:pt x="283" y="884"/>
                  </a:cubicBezTo>
                  <a:cubicBezTo>
                    <a:pt x="330" y="884"/>
                    <a:pt x="330" y="884"/>
                    <a:pt x="330" y="884"/>
                  </a:cubicBezTo>
                  <a:cubicBezTo>
                    <a:pt x="276" y="716"/>
                    <a:pt x="276" y="716"/>
                    <a:pt x="276" y="716"/>
                  </a:cubicBezTo>
                  <a:cubicBezTo>
                    <a:pt x="440" y="716"/>
                    <a:pt x="440" y="716"/>
                    <a:pt x="440" y="716"/>
                  </a:cubicBezTo>
                  <a:cubicBezTo>
                    <a:pt x="440" y="0"/>
                    <a:pt x="440" y="0"/>
                    <a:pt x="440" y="0"/>
                  </a:cubicBezTo>
                  <a:cubicBezTo>
                    <a:pt x="0" y="0"/>
                    <a:pt x="0" y="0"/>
                    <a:pt x="0" y="0"/>
                  </a:cubicBezTo>
                  <a:cubicBezTo>
                    <a:pt x="0" y="301"/>
                    <a:pt x="0" y="301"/>
                    <a:pt x="0" y="301"/>
                  </a:cubicBezTo>
                  <a:cubicBezTo>
                    <a:pt x="3" y="301"/>
                    <a:pt x="7" y="301"/>
                    <a:pt x="11" y="301"/>
                  </a:cubicBezTo>
                  <a:cubicBezTo>
                    <a:pt x="15" y="301"/>
                    <a:pt x="20" y="301"/>
                    <a:pt x="25" y="301"/>
                  </a:cubicBezTo>
                  <a:close/>
                  <a:moveTo>
                    <a:pt x="64" y="606"/>
                  </a:moveTo>
                  <a:cubicBezTo>
                    <a:pt x="64" y="570"/>
                    <a:pt x="64" y="570"/>
                    <a:pt x="64" y="570"/>
                  </a:cubicBezTo>
                  <a:cubicBezTo>
                    <a:pt x="268" y="570"/>
                    <a:pt x="268" y="570"/>
                    <a:pt x="268" y="570"/>
                  </a:cubicBezTo>
                  <a:cubicBezTo>
                    <a:pt x="268" y="606"/>
                    <a:pt x="268" y="606"/>
                    <a:pt x="268" y="606"/>
                  </a:cubicBezTo>
                  <a:lnTo>
                    <a:pt x="64" y="606"/>
                  </a:lnTo>
                  <a:close/>
                  <a:moveTo>
                    <a:pt x="348" y="542"/>
                  </a:moveTo>
                  <a:cubicBezTo>
                    <a:pt x="64" y="542"/>
                    <a:pt x="64" y="542"/>
                    <a:pt x="64" y="542"/>
                  </a:cubicBezTo>
                  <a:cubicBezTo>
                    <a:pt x="64" y="506"/>
                    <a:pt x="64" y="506"/>
                    <a:pt x="64" y="506"/>
                  </a:cubicBezTo>
                  <a:cubicBezTo>
                    <a:pt x="348" y="506"/>
                    <a:pt x="348" y="506"/>
                    <a:pt x="348" y="506"/>
                  </a:cubicBezTo>
                  <a:lnTo>
                    <a:pt x="348" y="54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8" name="Freeform 12">
              <a:extLst>
                <a:ext uri="{FF2B5EF4-FFF2-40B4-BE49-F238E27FC236}">
                  <a16:creationId xmlns:a16="http://schemas.microsoft.com/office/drawing/2014/main" id="{F879AB42-E5FE-A5D2-A471-B477E69E355E}"/>
                </a:ext>
              </a:extLst>
            </p:cNvPr>
            <p:cNvSpPr>
              <a:spLocks noEditPoints="1"/>
            </p:cNvSpPr>
            <p:nvPr/>
          </p:nvSpPr>
          <p:spPr bwMode="auto">
            <a:xfrm>
              <a:off x="2606673" y="1647830"/>
              <a:ext cx="736599" cy="993776"/>
            </a:xfrm>
            <a:custGeom>
              <a:avLst/>
              <a:gdLst/>
              <a:ahLst/>
              <a:cxnLst>
                <a:cxn ang="0">
                  <a:pos x="328" y="228"/>
                </a:cxn>
                <a:cxn ang="0">
                  <a:pos x="327" y="135"/>
                </a:cxn>
                <a:cxn ang="0">
                  <a:pos x="426" y="191"/>
                </a:cxn>
                <a:cxn ang="0">
                  <a:pos x="475" y="196"/>
                </a:cxn>
                <a:cxn ang="0">
                  <a:pos x="495" y="195"/>
                </a:cxn>
                <a:cxn ang="0">
                  <a:pos x="523" y="158"/>
                </a:cxn>
                <a:cxn ang="0">
                  <a:pos x="511" y="138"/>
                </a:cxn>
                <a:cxn ang="0">
                  <a:pos x="489" y="132"/>
                </a:cxn>
                <a:cxn ang="0">
                  <a:pos x="464" y="132"/>
                </a:cxn>
                <a:cxn ang="0">
                  <a:pos x="407" y="116"/>
                </a:cxn>
                <a:cxn ang="0">
                  <a:pos x="332" y="33"/>
                </a:cxn>
                <a:cxn ang="0">
                  <a:pos x="329" y="24"/>
                </a:cxn>
                <a:cxn ang="0">
                  <a:pos x="328" y="23"/>
                </a:cxn>
                <a:cxn ang="0">
                  <a:pos x="296" y="0"/>
                </a:cxn>
                <a:cxn ang="0">
                  <a:pos x="135" y="0"/>
                </a:cxn>
                <a:cxn ang="0">
                  <a:pos x="63" y="38"/>
                </a:cxn>
                <a:cxn ang="0">
                  <a:pos x="0" y="172"/>
                </a:cxn>
                <a:cxn ang="0">
                  <a:pos x="90" y="361"/>
                </a:cxn>
                <a:cxn ang="0">
                  <a:pos x="111" y="354"/>
                </a:cxn>
                <a:cxn ang="0">
                  <a:pos x="160" y="709"/>
                </a:cxn>
                <a:cxn ang="0">
                  <a:pos x="210" y="335"/>
                </a:cxn>
                <a:cxn ang="0">
                  <a:pos x="229" y="660"/>
                </a:cxn>
                <a:cxn ang="0">
                  <a:pos x="328" y="660"/>
                </a:cxn>
                <a:cxn ang="0">
                  <a:pos x="76" y="121"/>
                </a:cxn>
                <a:cxn ang="0">
                  <a:pos x="111" y="228"/>
                </a:cxn>
                <a:cxn ang="0">
                  <a:pos x="64" y="172"/>
                </a:cxn>
                <a:cxn ang="0">
                  <a:pos x="210" y="281"/>
                </a:cxn>
                <a:cxn ang="0">
                  <a:pos x="189" y="188"/>
                </a:cxn>
                <a:cxn ang="0">
                  <a:pos x="196" y="64"/>
                </a:cxn>
                <a:cxn ang="0">
                  <a:pos x="219" y="34"/>
                </a:cxn>
                <a:cxn ang="0">
                  <a:pos x="242" y="64"/>
                </a:cxn>
                <a:cxn ang="0">
                  <a:pos x="250" y="188"/>
                </a:cxn>
                <a:cxn ang="0">
                  <a:pos x="229" y="280"/>
                </a:cxn>
              </a:cxnLst>
              <a:rect l="0" t="0" r="r" b="b"/>
              <a:pathLst>
                <a:path w="525" h="709">
                  <a:moveTo>
                    <a:pt x="328" y="660"/>
                  </a:moveTo>
                  <a:cubicBezTo>
                    <a:pt x="328" y="228"/>
                    <a:pt x="328" y="228"/>
                    <a:pt x="328" y="228"/>
                  </a:cubicBezTo>
                  <a:cubicBezTo>
                    <a:pt x="328" y="226"/>
                    <a:pt x="328" y="224"/>
                    <a:pt x="327" y="221"/>
                  </a:cubicBezTo>
                  <a:cubicBezTo>
                    <a:pt x="327" y="135"/>
                    <a:pt x="327" y="135"/>
                    <a:pt x="327" y="135"/>
                  </a:cubicBezTo>
                  <a:cubicBezTo>
                    <a:pt x="341" y="149"/>
                    <a:pt x="357" y="162"/>
                    <a:pt x="377" y="172"/>
                  </a:cubicBezTo>
                  <a:cubicBezTo>
                    <a:pt x="392" y="180"/>
                    <a:pt x="408" y="186"/>
                    <a:pt x="426" y="191"/>
                  </a:cubicBezTo>
                  <a:cubicBezTo>
                    <a:pt x="438" y="193"/>
                    <a:pt x="451" y="195"/>
                    <a:pt x="464" y="196"/>
                  </a:cubicBezTo>
                  <a:cubicBezTo>
                    <a:pt x="467" y="196"/>
                    <a:pt x="471" y="196"/>
                    <a:pt x="475" y="196"/>
                  </a:cubicBezTo>
                  <a:cubicBezTo>
                    <a:pt x="475" y="196"/>
                    <a:pt x="475" y="196"/>
                    <a:pt x="475" y="196"/>
                  </a:cubicBezTo>
                  <a:cubicBezTo>
                    <a:pt x="481" y="196"/>
                    <a:pt x="488" y="196"/>
                    <a:pt x="495" y="195"/>
                  </a:cubicBezTo>
                  <a:cubicBezTo>
                    <a:pt x="512" y="194"/>
                    <a:pt x="525" y="178"/>
                    <a:pt x="524" y="161"/>
                  </a:cubicBezTo>
                  <a:cubicBezTo>
                    <a:pt x="524" y="160"/>
                    <a:pt x="524" y="159"/>
                    <a:pt x="523" y="158"/>
                  </a:cubicBezTo>
                  <a:cubicBezTo>
                    <a:pt x="523" y="156"/>
                    <a:pt x="522" y="153"/>
                    <a:pt x="521" y="151"/>
                  </a:cubicBezTo>
                  <a:cubicBezTo>
                    <a:pt x="519" y="146"/>
                    <a:pt x="515" y="141"/>
                    <a:pt x="511" y="138"/>
                  </a:cubicBezTo>
                  <a:cubicBezTo>
                    <a:pt x="509" y="136"/>
                    <a:pt x="506" y="135"/>
                    <a:pt x="503" y="133"/>
                  </a:cubicBezTo>
                  <a:cubicBezTo>
                    <a:pt x="499" y="132"/>
                    <a:pt x="494" y="131"/>
                    <a:pt x="489" y="132"/>
                  </a:cubicBezTo>
                  <a:cubicBezTo>
                    <a:pt x="484" y="132"/>
                    <a:pt x="479" y="132"/>
                    <a:pt x="475" y="132"/>
                  </a:cubicBezTo>
                  <a:cubicBezTo>
                    <a:pt x="471" y="132"/>
                    <a:pt x="467" y="132"/>
                    <a:pt x="464" y="132"/>
                  </a:cubicBezTo>
                  <a:cubicBezTo>
                    <a:pt x="451" y="131"/>
                    <a:pt x="440" y="129"/>
                    <a:pt x="430" y="125"/>
                  </a:cubicBezTo>
                  <a:cubicBezTo>
                    <a:pt x="422" y="123"/>
                    <a:pt x="414" y="120"/>
                    <a:pt x="407" y="116"/>
                  </a:cubicBezTo>
                  <a:cubicBezTo>
                    <a:pt x="380" y="101"/>
                    <a:pt x="359" y="78"/>
                    <a:pt x="346" y="58"/>
                  </a:cubicBezTo>
                  <a:cubicBezTo>
                    <a:pt x="340" y="48"/>
                    <a:pt x="335" y="39"/>
                    <a:pt x="332" y="33"/>
                  </a:cubicBezTo>
                  <a:cubicBezTo>
                    <a:pt x="331" y="29"/>
                    <a:pt x="330" y="27"/>
                    <a:pt x="329" y="25"/>
                  </a:cubicBezTo>
                  <a:cubicBezTo>
                    <a:pt x="329" y="25"/>
                    <a:pt x="329" y="24"/>
                    <a:pt x="329" y="24"/>
                  </a:cubicBezTo>
                  <a:cubicBezTo>
                    <a:pt x="328" y="24"/>
                    <a:pt x="328" y="23"/>
                    <a:pt x="328" y="23"/>
                  </a:cubicBezTo>
                  <a:cubicBezTo>
                    <a:pt x="328" y="23"/>
                    <a:pt x="328" y="23"/>
                    <a:pt x="328" y="23"/>
                  </a:cubicBezTo>
                  <a:cubicBezTo>
                    <a:pt x="327" y="19"/>
                    <a:pt x="324" y="15"/>
                    <a:pt x="321" y="11"/>
                  </a:cubicBezTo>
                  <a:cubicBezTo>
                    <a:pt x="315" y="4"/>
                    <a:pt x="306" y="0"/>
                    <a:pt x="296" y="0"/>
                  </a:cubicBezTo>
                  <a:cubicBezTo>
                    <a:pt x="142" y="0"/>
                    <a:pt x="142" y="0"/>
                    <a:pt x="142" y="0"/>
                  </a:cubicBezTo>
                  <a:cubicBezTo>
                    <a:pt x="139" y="0"/>
                    <a:pt x="137" y="0"/>
                    <a:pt x="135" y="0"/>
                  </a:cubicBezTo>
                  <a:cubicBezTo>
                    <a:pt x="131" y="1"/>
                    <a:pt x="128" y="1"/>
                    <a:pt x="125" y="2"/>
                  </a:cubicBezTo>
                  <a:cubicBezTo>
                    <a:pt x="123" y="3"/>
                    <a:pt x="94" y="12"/>
                    <a:pt x="63" y="38"/>
                  </a:cubicBezTo>
                  <a:cubicBezTo>
                    <a:pt x="48" y="51"/>
                    <a:pt x="32" y="68"/>
                    <a:pt x="20" y="90"/>
                  </a:cubicBezTo>
                  <a:cubicBezTo>
                    <a:pt x="8" y="113"/>
                    <a:pt x="0" y="140"/>
                    <a:pt x="0" y="172"/>
                  </a:cubicBezTo>
                  <a:cubicBezTo>
                    <a:pt x="0" y="221"/>
                    <a:pt x="18" y="279"/>
                    <a:pt x="64" y="347"/>
                  </a:cubicBezTo>
                  <a:cubicBezTo>
                    <a:pt x="70" y="356"/>
                    <a:pt x="80" y="361"/>
                    <a:pt x="90" y="361"/>
                  </a:cubicBezTo>
                  <a:cubicBezTo>
                    <a:pt x="97" y="361"/>
                    <a:pt x="103" y="360"/>
                    <a:pt x="108" y="356"/>
                  </a:cubicBezTo>
                  <a:cubicBezTo>
                    <a:pt x="109" y="355"/>
                    <a:pt x="110" y="355"/>
                    <a:pt x="111" y="354"/>
                  </a:cubicBezTo>
                  <a:cubicBezTo>
                    <a:pt x="111" y="660"/>
                    <a:pt x="111" y="660"/>
                    <a:pt x="111" y="660"/>
                  </a:cubicBezTo>
                  <a:cubicBezTo>
                    <a:pt x="111" y="687"/>
                    <a:pt x="133" y="709"/>
                    <a:pt x="160" y="709"/>
                  </a:cubicBezTo>
                  <a:cubicBezTo>
                    <a:pt x="188" y="709"/>
                    <a:pt x="210" y="687"/>
                    <a:pt x="210" y="660"/>
                  </a:cubicBezTo>
                  <a:cubicBezTo>
                    <a:pt x="210" y="335"/>
                    <a:pt x="210" y="335"/>
                    <a:pt x="210" y="335"/>
                  </a:cubicBezTo>
                  <a:cubicBezTo>
                    <a:pt x="229" y="335"/>
                    <a:pt x="229" y="335"/>
                    <a:pt x="229" y="335"/>
                  </a:cubicBezTo>
                  <a:cubicBezTo>
                    <a:pt x="229" y="660"/>
                    <a:pt x="229" y="660"/>
                    <a:pt x="229" y="660"/>
                  </a:cubicBezTo>
                  <a:cubicBezTo>
                    <a:pt x="229" y="687"/>
                    <a:pt x="251" y="709"/>
                    <a:pt x="278" y="709"/>
                  </a:cubicBezTo>
                  <a:cubicBezTo>
                    <a:pt x="306" y="709"/>
                    <a:pt x="328" y="687"/>
                    <a:pt x="328" y="660"/>
                  </a:cubicBezTo>
                  <a:close/>
                  <a:moveTo>
                    <a:pt x="64" y="172"/>
                  </a:moveTo>
                  <a:cubicBezTo>
                    <a:pt x="64" y="151"/>
                    <a:pt x="69" y="135"/>
                    <a:pt x="76" y="121"/>
                  </a:cubicBezTo>
                  <a:cubicBezTo>
                    <a:pt x="85" y="104"/>
                    <a:pt x="98" y="91"/>
                    <a:pt x="111" y="82"/>
                  </a:cubicBezTo>
                  <a:cubicBezTo>
                    <a:pt x="111" y="228"/>
                    <a:pt x="111" y="228"/>
                    <a:pt x="111" y="228"/>
                  </a:cubicBezTo>
                  <a:cubicBezTo>
                    <a:pt x="111" y="302"/>
                    <a:pt x="111" y="302"/>
                    <a:pt x="111" y="302"/>
                  </a:cubicBezTo>
                  <a:cubicBezTo>
                    <a:pt x="75" y="246"/>
                    <a:pt x="64" y="203"/>
                    <a:pt x="64" y="172"/>
                  </a:cubicBezTo>
                  <a:close/>
                  <a:moveTo>
                    <a:pt x="219" y="292"/>
                  </a:moveTo>
                  <a:cubicBezTo>
                    <a:pt x="210" y="281"/>
                    <a:pt x="210" y="281"/>
                    <a:pt x="210" y="281"/>
                  </a:cubicBezTo>
                  <a:cubicBezTo>
                    <a:pt x="181" y="244"/>
                    <a:pt x="181" y="244"/>
                    <a:pt x="181" y="244"/>
                  </a:cubicBezTo>
                  <a:cubicBezTo>
                    <a:pt x="189" y="188"/>
                    <a:pt x="189" y="188"/>
                    <a:pt x="189" y="188"/>
                  </a:cubicBezTo>
                  <a:cubicBezTo>
                    <a:pt x="204" y="76"/>
                    <a:pt x="204" y="76"/>
                    <a:pt x="204" y="76"/>
                  </a:cubicBezTo>
                  <a:cubicBezTo>
                    <a:pt x="196" y="64"/>
                    <a:pt x="196" y="64"/>
                    <a:pt x="196" y="64"/>
                  </a:cubicBezTo>
                  <a:cubicBezTo>
                    <a:pt x="204" y="34"/>
                    <a:pt x="204" y="34"/>
                    <a:pt x="204" y="34"/>
                  </a:cubicBezTo>
                  <a:cubicBezTo>
                    <a:pt x="219" y="34"/>
                    <a:pt x="219" y="34"/>
                    <a:pt x="219" y="34"/>
                  </a:cubicBezTo>
                  <a:cubicBezTo>
                    <a:pt x="234" y="34"/>
                    <a:pt x="234" y="34"/>
                    <a:pt x="234" y="34"/>
                  </a:cubicBezTo>
                  <a:cubicBezTo>
                    <a:pt x="242" y="64"/>
                    <a:pt x="242" y="64"/>
                    <a:pt x="242" y="64"/>
                  </a:cubicBezTo>
                  <a:cubicBezTo>
                    <a:pt x="234" y="76"/>
                    <a:pt x="234" y="76"/>
                    <a:pt x="234" y="76"/>
                  </a:cubicBezTo>
                  <a:cubicBezTo>
                    <a:pt x="250" y="188"/>
                    <a:pt x="250" y="188"/>
                    <a:pt x="250" y="188"/>
                  </a:cubicBezTo>
                  <a:cubicBezTo>
                    <a:pt x="257" y="244"/>
                    <a:pt x="257" y="244"/>
                    <a:pt x="257" y="244"/>
                  </a:cubicBezTo>
                  <a:cubicBezTo>
                    <a:pt x="229" y="280"/>
                    <a:pt x="229" y="280"/>
                    <a:pt x="229" y="280"/>
                  </a:cubicBezTo>
                  <a:lnTo>
                    <a:pt x="219" y="29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5" name="Freeform 13">
              <a:extLst>
                <a:ext uri="{FF2B5EF4-FFF2-40B4-BE49-F238E27FC236}">
                  <a16:creationId xmlns:a16="http://schemas.microsoft.com/office/drawing/2014/main" id="{5B5120BF-83FA-5121-8503-443F333B8C24}"/>
                </a:ext>
              </a:extLst>
            </p:cNvPr>
            <p:cNvSpPr>
              <a:spLocks/>
            </p:cNvSpPr>
            <p:nvPr/>
          </p:nvSpPr>
          <p:spPr bwMode="auto">
            <a:xfrm>
              <a:off x="2774949" y="1344616"/>
              <a:ext cx="277812" cy="277813"/>
            </a:xfrm>
            <a:custGeom>
              <a:avLst/>
              <a:gdLst/>
              <a:ahLst/>
              <a:cxnLst>
                <a:cxn ang="0">
                  <a:pos x="120" y="186"/>
                </a:cxn>
                <a:cxn ang="0">
                  <a:pos x="187" y="78"/>
                </a:cxn>
                <a:cxn ang="0">
                  <a:pos x="79" y="11"/>
                </a:cxn>
                <a:cxn ang="0">
                  <a:pos x="12" y="119"/>
                </a:cxn>
                <a:cxn ang="0">
                  <a:pos x="120" y="186"/>
                </a:cxn>
              </a:cxnLst>
              <a:rect l="0" t="0" r="r" b="b"/>
              <a:pathLst>
                <a:path w="198" h="198">
                  <a:moveTo>
                    <a:pt x="120" y="186"/>
                  </a:moveTo>
                  <a:cubicBezTo>
                    <a:pt x="168" y="175"/>
                    <a:pt x="198" y="127"/>
                    <a:pt x="187" y="78"/>
                  </a:cubicBezTo>
                  <a:cubicBezTo>
                    <a:pt x="176" y="30"/>
                    <a:pt x="127" y="0"/>
                    <a:pt x="79" y="11"/>
                  </a:cubicBezTo>
                  <a:cubicBezTo>
                    <a:pt x="30" y="22"/>
                    <a:pt x="0" y="71"/>
                    <a:pt x="12" y="119"/>
                  </a:cubicBezTo>
                  <a:cubicBezTo>
                    <a:pt x="23" y="168"/>
                    <a:pt x="71" y="198"/>
                    <a:pt x="120" y="18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6" name="Freeform 14">
              <a:extLst>
                <a:ext uri="{FF2B5EF4-FFF2-40B4-BE49-F238E27FC236}">
                  <a16:creationId xmlns:a16="http://schemas.microsoft.com/office/drawing/2014/main" id="{5BEAA337-C9DC-E68E-C787-301BE209EE2B}"/>
                </a:ext>
              </a:extLst>
            </p:cNvPr>
            <p:cNvSpPr>
              <a:spLocks/>
            </p:cNvSpPr>
            <p:nvPr/>
          </p:nvSpPr>
          <p:spPr bwMode="auto">
            <a:xfrm>
              <a:off x="3333751" y="1674814"/>
              <a:ext cx="282575" cy="179387"/>
            </a:xfrm>
            <a:custGeom>
              <a:avLst/>
              <a:gdLst/>
              <a:ahLst/>
              <a:cxnLst>
                <a:cxn ang="0">
                  <a:pos x="10" y="127"/>
                </a:cxn>
                <a:cxn ang="0">
                  <a:pos x="24" y="118"/>
                </a:cxn>
                <a:cxn ang="0">
                  <a:pos x="83" y="83"/>
                </a:cxn>
                <a:cxn ang="0">
                  <a:pos x="98" y="74"/>
                </a:cxn>
                <a:cxn ang="0">
                  <a:pos x="158" y="39"/>
                </a:cxn>
                <a:cxn ang="0">
                  <a:pos x="173" y="30"/>
                </a:cxn>
                <a:cxn ang="0">
                  <a:pos x="202" y="13"/>
                </a:cxn>
                <a:cxn ang="0">
                  <a:pos x="196" y="4"/>
                </a:cxn>
                <a:cxn ang="0">
                  <a:pos x="194" y="0"/>
                </a:cxn>
                <a:cxn ang="0">
                  <a:pos x="186" y="4"/>
                </a:cxn>
                <a:cxn ang="0">
                  <a:pos x="176" y="10"/>
                </a:cxn>
                <a:cxn ang="0">
                  <a:pos x="158" y="21"/>
                </a:cxn>
                <a:cxn ang="0">
                  <a:pos x="98" y="56"/>
                </a:cxn>
                <a:cxn ang="0">
                  <a:pos x="83" y="65"/>
                </a:cxn>
                <a:cxn ang="0">
                  <a:pos x="24" y="100"/>
                </a:cxn>
                <a:cxn ang="0">
                  <a:pos x="0" y="114"/>
                </a:cxn>
                <a:cxn ang="0">
                  <a:pos x="10" y="127"/>
                </a:cxn>
              </a:cxnLst>
              <a:rect l="0" t="0" r="r" b="b"/>
              <a:pathLst>
                <a:path w="202" h="127">
                  <a:moveTo>
                    <a:pt x="10" y="127"/>
                  </a:moveTo>
                  <a:cubicBezTo>
                    <a:pt x="24" y="118"/>
                    <a:pt x="24" y="118"/>
                    <a:pt x="24" y="118"/>
                  </a:cubicBezTo>
                  <a:cubicBezTo>
                    <a:pt x="83" y="83"/>
                    <a:pt x="83" y="83"/>
                    <a:pt x="83" y="83"/>
                  </a:cubicBezTo>
                  <a:cubicBezTo>
                    <a:pt x="98" y="74"/>
                    <a:pt x="98" y="74"/>
                    <a:pt x="98" y="74"/>
                  </a:cubicBezTo>
                  <a:cubicBezTo>
                    <a:pt x="158" y="39"/>
                    <a:pt x="158" y="39"/>
                    <a:pt x="158" y="39"/>
                  </a:cubicBezTo>
                  <a:cubicBezTo>
                    <a:pt x="173" y="30"/>
                    <a:pt x="173" y="30"/>
                    <a:pt x="173" y="30"/>
                  </a:cubicBezTo>
                  <a:cubicBezTo>
                    <a:pt x="202" y="13"/>
                    <a:pt x="202" y="13"/>
                    <a:pt x="202" y="13"/>
                  </a:cubicBezTo>
                  <a:cubicBezTo>
                    <a:pt x="196" y="4"/>
                    <a:pt x="196" y="4"/>
                    <a:pt x="196" y="4"/>
                  </a:cubicBezTo>
                  <a:cubicBezTo>
                    <a:pt x="194" y="0"/>
                    <a:pt x="194" y="0"/>
                    <a:pt x="194" y="0"/>
                  </a:cubicBezTo>
                  <a:cubicBezTo>
                    <a:pt x="186" y="4"/>
                    <a:pt x="186" y="4"/>
                    <a:pt x="186" y="4"/>
                  </a:cubicBezTo>
                  <a:cubicBezTo>
                    <a:pt x="176" y="10"/>
                    <a:pt x="176" y="10"/>
                    <a:pt x="176" y="10"/>
                  </a:cubicBezTo>
                  <a:cubicBezTo>
                    <a:pt x="158" y="21"/>
                    <a:pt x="158" y="21"/>
                    <a:pt x="158" y="21"/>
                  </a:cubicBezTo>
                  <a:cubicBezTo>
                    <a:pt x="98" y="56"/>
                    <a:pt x="98" y="56"/>
                    <a:pt x="98" y="56"/>
                  </a:cubicBezTo>
                  <a:cubicBezTo>
                    <a:pt x="83" y="65"/>
                    <a:pt x="83" y="65"/>
                    <a:pt x="83" y="65"/>
                  </a:cubicBezTo>
                  <a:cubicBezTo>
                    <a:pt x="24" y="100"/>
                    <a:pt x="24" y="100"/>
                    <a:pt x="24" y="100"/>
                  </a:cubicBezTo>
                  <a:cubicBezTo>
                    <a:pt x="0" y="114"/>
                    <a:pt x="0" y="114"/>
                    <a:pt x="0" y="114"/>
                  </a:cubicBezTo>
                  <a:cubicBezTo>
                    <a:pt x="4" y="117"/>
                    <a:pt x="8" y="122"/>
                    <a:pt x="10" y="12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grpSp>
      <p:graphicFrame>
        <p:nvGraphicFramePr>
          <p:cNvPr id="11" name="Diagram 10">
            <a:extLst>
              <a:ext uri="{FF2B5EF4-FFF2-40B4-BE49-F238E27FC236}">
                <a16:creationId xmlns:a16="http://schemas.microsoft.com/office/drawing/2014/main" id="{0C7CB5CD-10CB-DC1E-5D8F-B6D853ED1F47}"/>
              </a:ext>
            </a:extLst>
          </p:cNvPr>
          <p:cNvGraphicFramePr/>
          <p:nvPr>
            <p:extLst>
              <p:ext uri="{D42A27DB-BD31-4B8C-83A1-F6EECF244321}">
                <p14:modId xmlns:p14="http://schemas.microsoft.com/office/powerpoint/2010/main" val="2280398361"/>
              </p:ext>
            </p:extLst>
          </p:nvPr>
        </p:nvGraphicFramePr>
        <p:xfrm>
          <a:off x="0" y="2052083"/>
          <a:ext cx="12191999" cy="3997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415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6A0E2-CD8E-A2C1-3CF7-4CF49F3ACD05}"/>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CFA4CD34-A427-25D7-5A59-D7E75513922F}"/>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r>
              <a:rPr kumimoji="0" lang="en-IN" sz="31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Who can be a Peer Reviewer?</a:t>
            </a:r>
          </a:p>
        </p:txBody>
      </p:sp>
      <p:grpSp>
        <p:nvGrpSpPr>
          <p:cNvPr id="4" name="Group 3">
            <a:extLst>
              <a:ext uri="{FF2B5EF4-FFF2-40B4-BE49-F238E27FC236}">
                <a16:creationId xmlns:a16="http://schemas.microsoft.com/office/drawing/2014/main" id="{ED80B8E0-603F-09AB-61FE-AEABDACC3C21}"/>
              </a:ext>
            </a:extLst>
          </p:cNvPr>
          <p:cNvGrpSpPr/>
          <p:nvPr/>
        </p:nvGrpSpPr>
        <p:grpSpPr>
          <a:xfrm>
            <a:off x="149102" y="145856"/>
            <a:ext cx="838200" cy="610993"/>
            <a:chOff x="2606673" y="1344616"/>
            <a:chExt cx="1268413" cy="1296990"/>
          </a:xfrm>
          <a:solidFill>
            <a:schemeClr val="bg1"/>
          </a:solidFill>
        </p:grpSpPr>
        <p:sp>
          <p:nvSpPr>
            <p:cNvPr id="5" name="Freeform 9">
              <a:extLst>
                <a:ext uri="{FF2B5EF4-FFF2-40B4-BE49-F238E27FC236}">
                  <a16:creationId xmlns:a16="http://schemas.microsoft.com/office/drawing/2014/main" id="{8894EE65-615E-FAB3-EC23-736DD122C784}"/>
                </a:ext>
              </a:extLst>
            </p:cNvPr>
            <p:cNvSpPr>
              <a:spLocks/>
            </p:cNvSpPr>
            <p:nvPr/>
          </p:nvSpPr>
          <p:spPr bwMode="auto">
            <a:xfrm>
              <a:off x="3555997" y="1731966"/>
              <a:ext cx="20638" cy="180976"/>
            </a:xfrm>
            <a:custGeom>
              <a:avLst/>
              <a:gdLst/>
              <a:ahLst/>
              <a:cxnLst>
                <a:cxn ang="0">
                  <a:pos x="0" y="114"/>
                </a:cxn>
                <a:cxn ang="0">
                  <a:pos x="13" y="114"/>
                </a:cxn>
                <a:cxn ang="0">
                  <a:pos x="13" y="0"/>
                </a:cxn>
                <a:cxn ang="0">
                  <a:pos x="0" y="8"/>
                </a:cxn>
                <a:cxn ang="0">
                  <a:pos x="0" y="114"/>
                </a:cxn>
              </a:cxnLst>
              <a:rect l="0" t="0" r="r" b="b"/>
              <a:pathLst>
                <a:path w="13" h="114">
                  <a:moveTo>
                    <a:pt x="0" y="114"/>
                  </a:moveTo>
                  <a:lnTo>
                    <a:pt x="13" y="114"/>
                  </a:lnTo>
                  <a:lnTo>
                    <a:pt x="13" y="0"/>
                  </a:lnTo>
                  <a:lnTo>
                    <a:pt x="0" y="8"/>
                  </a:lnTo>
                  <a:lnTo>
                    <a:pt x="0" y="11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6" name="Freeform 10">
              <a:extLst>
                <a:ext uri="{FF2B5EF4-FFF2-40B4-BE49-F238E27FC236}">
                  <a16:creationId xmlns:a16="http://schemas.microsoft.com/office/drawing/2014/main" id="{07B488EC-B95B-BD7F-B669-0EEC51F6CEB8}"/>
                </a:ext>
              </a:extLst>
            </p:cNvPr>
            <p:cNvSpPr>
              <a:spLocks/>
            </p:cNvSpPr>
            <p:nvPr/>
          </p:nvSpPr>
          <p:spPr bwMode="auto">
            <a:xfrm>
              <a:off x="3449636" y="1793880"/>
              <a:ext cx="20638" cy="119063"/>
            </a:xfrm>
            <a:custGeom>
              <a:avLst/>
              <a:gdLst/>
              <a:ahLst/>
              <a:cxnLst>
                <a:cxn ang="0">
                  <a:pos x="0" y="75"/>
                </a:cxn>
                <a:cxn ang="0">
                  <a:pos x="13" y="75"/>
                </a:cxn>
                <a:cxn ang="0">
                  <a:pos x="13" y="0"/>
                </a:cxn>
                <a:cxn ang="0">
                  <a:pos x="0" y="8"/>
                </a:cxn>
                <a:cxn ang="0">
                  <a:pos x="0" y="75"/>
                </a:cxn>
              </a:cxnLst>
              <a:rect l="0" t="0" r="r" b="b"/>
              <a:pathLst>
                <a:path w="13" h="75">
                  <a:moveTo>
                    <a:pt x="0" y="75"/>
                  </a:moveTo>
                  <a:lnTo>
                    <a:pt x="13" y="75"/>
                  </a:lnTo>
                  <a:lnTo>
                    <a:pt x="13" y="0"/>
                  </a:lnTo>
                  <a:lnTo>
                    <a:pt x="0" y="8"/>
                  </a:lnTo>
                  <a:lnTo>
                    <a:pt x="0" y="7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7" name="Freeform 11">
              <a:extLst>
                <a:ext uri="{FF2B5EF4-FFF2-40B4-BE49-F238E27FC236}">
                  <a16:creationId xmlns:a16="http://schemas.microsoft.com/office/drawing/2014/main" id="{8CB6DC1A-AB72-2C48-5DDB-519F9120579A}"/>
                </a:ext>
              </a:extLst>
            </p:cNvPr>
            <p:cNvSpPr>
              <a:spLocks noEditPoints="1"/>
            </p:cNvSpPr>
            <p:nvPr/>
          </p:nvSpPr>
          <p:spPr bwMode="auto">
            <a:xfrm>
              <a:off x="3257549" y="1398590"/>
              <a:ext cx="617537" cy="1241427"/>
            </a:xfrm>
            <a:custGeom>
              <a:avLst/>
              <a:gdLst/>
              <a:ahLst/>
              <a:cxnLst>
                <a:cxn ang="0">
                  <a:pos x="28" y="300"/>
                </a:cxn>
                <a:cxn ang="0">
                  <a:pos x="78" y="288"/>
                </a:cxn>
                <a:cxn ang="0">
                  <a:pos x="93" y="156"/>
                </a:cxn>
                <a:cxn ang="0">
                  <a:pos x="137" y="171"/>
                </a:cxn>
                <a:cxn ang="0">
                  <a:pos x="152" y="244"/>
                </a:cxn>
                <a:cxn ang="0">
                  <a:pos x="167" y="96"/>
                </a:cxn>
                <a:cxn ang="0">
                  <a:pos x="212" y="111"/>
                </a:cxn>
                <a:cxn ang="0">
                  <a:pos x="244" y="190"/>
                </a:cxn>
                <a:cxn ang="0">
                  <a:pos x="255" y="193"/>
                </a:cxn>
                <a:cxn ang="0">
                  <a:pos x="272" y="201"/>
                </a:cxn>
                <a:cxn ang="0">
                  <a:pos x="287" y="366"/>
                </a:cxn>
                <a:cxn ang="0">
                  <a:pos x="302" y="141"/>
                </a:cxn>
                <a:cxn ang="0">
                  <a:pos x="347" y="126"/>
                </a:cxn>
                <a:cxn ang="0">
                  <a:pos x="362" y="366"/>
                </a:cxn>
                <a:cxn ang="0">
                  <a:pos x="384" y="381"/>
                </a:cxn>
                <a:cxn ang="0">
                  <a:pos x="347" y="395"/>
                </a:cxn>
                <a:cxn ang="0">
                  <a:pos x="272" y="395"/>
                </a:cxn>
                <a:cxn ang="0">
                  <a:pos x="197" y="395"/>
                </a:cxn>
                <a:cxn ang="0">
                  <a:pos x="123" y="395"/>
                </a:cxn>
                <a:cxn ang="0">
                  <a:pos x="70" y="395"/>
                </a:cxn>
                <a:cxn ang="0">
                  <a:pos x="70" y="366"/>
                </a:cxn>
                <a:cxn ang="0">
                  <a:pos x="78" y="325"/>
                </a:cxn>
                <a:cxn ang="0">
                  <a:pos x="68" y="337"/>
                </a:cxn>
                <a:cxn ang="0">
                  <a:pos x="11" y="381"/>
                </a:cxn>
                <a:cxn ang="0">
                  <a:pos x="0" y="381"/>
                </a:cxn>
                <a:cxn ang="0">
                  <a:pos x="164" y="716"/>
                </a:cxn>
                <a:cxn ang="0">
                  <a:pos x="156" y="884"/>
                </a:cxn>
                <a:cxn ang="0">
                  <a:pos x="229" y="716"/>
                </a:cxn>
                <a:cxn ang="0">
                  <a:pos x="330" y="884"/>
                </a:cxn>
                <a:cxn ang="0">
                  <a:pos x="440" y="716"/>
                </a:cxn>
                <a:cxn ang="0">
                  <a:pos x="0" y="0"/>
                </a:cxn>
                <a:cxn ang="0">
                  <a:pos x="11" y="301"/>
                </a:cxn>
                <a:cxn ang="0">
                  <a:pos x="64" y="606"/>
                </a:cxn>
                <a:cxn ang="0">
                  <a:pos x="268" y="570"/>
                </a:cxn>
                <a:cxn ang="0">
                  <a:pos x="64" y="606"/>
                </a:cxn>
                <a:cxn ang="0">
                  <a:pos x="64" y="542"/>
                </a:cxn>
                <a:cxn ang="0">
                  <a:pos x="348" y="506"/>
                </a:cxn>
              </a:cxnLst>
              <a:rect l="0" t="0" r="r" b="b"/>
              <a:pathLst>
                <a:path w="440" h="884">
                  <a:moveTo>
                    <a:pt x="25" y="301"/>
                  </a:moveTo>
                  <a:cubicBezTo>
                    <a:pt x="26" y="301"/>
                    <a:pt x="27" y="300"/>
                    <a:pt x="28" y="300"/>
                  </a:cubicBezTo>
                  <a:cubicBezTo>
                    <a:pt x="35" y="300"/>
                    <a:pt x="41" y="302"/>
                    <a:pt x="47" y="306"/>
                  </a:cubicBezTo>
                  <a:cubicBezTo>
                    <a:pt x="78" y="288"/>
                    <a:pt x="78" y="288"/>
                    <a:pt x="78" y="288"/>
                  </a:cubicBezTo>
                  <a:cubicBezTo>
                    <a:pt x="78" y="171"/>
                    <a:pt x="78" y="171"/>
                    <a:pt x="78" y="171"/>
                  </a:cubicBezTo>
                  <a:cubicBezTo>
                    <a:pt x="78" y="163"/>
                    <a:pt x="84" y="156"/>
                    <a:pt x="93" y="156"/>
                  </a:cubicBezTo>
                  <a:cubicBezTo>
                    <a:pt x="123" y="156"/>
                    <a:pt x="123" y="156"/>
                    <a:pt x="123" y="156"/>
                  </a:cubicBezTo>
                  <a:cubicBezTo>
                    <a:pt x="131" y="156"/>
                    <a:pt x="137" y="163"/>
                    <a:pt x="137" y="171"/>
                  </a:cubicBezTo>
                  <a:cubicBezTo>
                    <a:pt x="137" y="252"/>
                    <a:pt x="137" y="252"/>
                    <a:pt x="137" y="252"/>
                  </a:cubicBezTo>
                  <a:cubicBezTo>
                    <a:pt x="152" y="244"/>
                    <a:pt x="152" y="244"/>
                    <a:pt x="152" y="244"/>
                  </a:cubicBezTo>
                  <a:cubicBezTo>
                    <a:pt x="152" y="111"/>
                    <a:pt x="152" y="111"/>
                    <a:pt x="152" y="111"/>
                  </a:cubicBezTo>
                  <a:cubicBezTo>
                    <a:pt x="152" y="103"/>
                    <a:pt x="159" y="96"/>
                    <a:pt x="167" y="96"/>
                  </a:cubicBezTo>
                  <a:cubicBezTo>
                    <a:pt x="197" y="96"/>
                    <a:pt x="197" y="96"/>
                    <a:pt x="197" y="96"/>
                  </a:cubicBezTo>
                  <a:cubicBezTo>
                    <a:pt x="206" y="96"/>
                    <a:pt x="212" y="103"/>
                    <a:pt x="212" y="111"/>
                  </a:cubicBezTo>
                  <a:cubicBezTo>
                    <a:pt x="212" y="208"/>
                    <a:pt x="212" y="208"/>
                    <a:pt x="212" y="208"/>
                  </a:cubicBezTo>
                  <a:cubicBezTo>
                    <a:pt x="244" y="190"/>
                    <a:pt x="244" y="190"/>
                    <a:pt x="244" y="190"/>
                  </a:cubicBezTo>
                  <a:cubicBezTo>
                    <a:pt x="251" y="186"/>
                    <a:pt x="251" y="186"/>
                    <a:pt x="251" y="186"/>
                  </a:cubicBezTo>
                  <a:cubicBezTo>
                    <a:pt x="255" y="193"/>
                    <a:pt x="255" y="193"/>
                    <a:pt x="255" y="193"/>
                  </a:cubicBezTo>
                  <a:cubicBezTo>
                    <a:pt x="260" y="201"/>
                    <a:pt x="260" y="201"/>
                    <a:pt x="260" y="201"/>
                  </a:cubicBezTo>
                  <a:cubicBezTo>
                    <a:pt x="272" y="201"/>
                    <a:pt x="272" y="201"/>
                    <a:pt x="272" y="201"/>
                  </a:cubicBezTo>
                  <a:cubicBezTo>
                    <a:pt x="280" y="201"/>
                    <a:pt x="287" y="208"/>
                    <a:pt x="287" y="216"/>
                  </a:cubicBezTo>
                  <a:cubicBezTo>
                    <a:pt x="287" y="366"/>
                    <a:pt x="287" y="366"/>
                    <a:pt x="287" y="366"/>
                  </a:cubicBezTo>
                  <a:cubicBezTo>
                    <a:pt x="302" y="366"/>
                    <a:pt x="302" y="366"/>
                    <a:pt x="302" y="366"/>
                  </a:cubicBezTo>
                  <a:cubicBezTo>
                    <a:pt x="302" y="141"/>
                    <a:pt x="302" y="141"/>
                    <a:pt x="302" y="141"/>
                  </a:cubicBezTo>
                  <a:cubicBezTo>
                    <a:pt x="302" y="133"/>
                    <a:pt x="309" y="126"/>
                    <a:pt x="317" y="126"/>
                  </a:cubicBezTo>
                  <a:cubicBezTo>
                    <a:pt x="347" y="126"/>
                    <a:pt x="347" y="126"/>
                    <a:pt x="347" y="126"/>
                  </a:cubicBezTo>
                  <a:cubicBezTo>
                    <a:pt x="355" y="126"/>
                    <a:pt x="362" y="133"/>
                    <a:pt x="362" y="141"/>
                  </a:cubicBezTo>
                  <a:cubicBezTo>
                    <a:pt x="362" y="366"/>
                    <a:pt x="362" y="366"/>
                    <a:pt x="362" y="366"/>
                  </a:cubicBezTo>
                  <a:cubicBezTo>
                    <a:pt x="369" y="366"/>
                    <a:pt x="369" y="366"/>
                    <a:pt x="369" y="366"/>
                  </a:cubicBezTo>
                  <a:cubicBezTo>
                    <a:pt x="377" y="366"/>
                    <a:pt x="384" y="372"/>
                    <a:pt x="384" y="381"/>
                  </a:cubicBezTo>
                  <a:cubicBezTo>
                    <a:pt x="384" y="389"/>
                    <a:pt x="377" y="395"/>
                    <a:pt x="369" y="395"/>
                  </a:cubicBezTo>
                  <a:cubicBezTo>
                    <a:pt x="347" y="395"/>
                    <a:pt x="347" y="395"/>
                    <a:pt x="347" y="395"/>
                  </a:cubicBezTo>
                  <a:cubicBezTo>
                    <a:pt x="317" y="395"/>
                    <a:pt x="317" y="395"/>
                    <a:pt x="317" y="395"/>
                  </a:cubicBezTo>
                  <a:cubicBezTo>
                    <a:pt x="272" y="395"/>
                    <a:pt x="272" y="395"/>
                    <a:pt x="272" y="395"/>
                  </a:cubicBezTo>
                  <a:cubicBezTo>
                    <a:pt x="242" y="395"/>
                    <a:pt x="242" y="395"/>
                    <a:pt x="242" y="395"/>
                  </a:cubicBezTo>
                  <a:cubicBezTo>
                    <a:pt x="197" y="395"/>
                    <a:pt x="197" y="395"/>
                    <a:pt x="197" y="395"/>
                  </a:cubicBezTo>
                  <a:cubicBezTo>
                    <a:pt x="167" y="395"/>
                    <a:pt x="167" y="395"/>
                    <a:pt x="167" y="395"/>
                  </a:cubicBezTo>
                  <a:cubicBezTo>
                    <a:pt x="123" y="395"/>
                    <a:pt x="123" y="395"/>
                    <a:pt x="123" y="395"/>
                  </a:cubicBezTo>
                  <a:cubicBezTo>
                    <a:pt x="93" y="395"/>
                    <a:pt x="93" y="395"/>
                    <a:pt x="93" y="395"/>
                  </a:cubicBezTo>
                  <a:cubicBezTo>
                    <a:pt x="70" y="395"/>
                    <a:pt x="70" y="395"/>
                    <a:pt x="70" y="395"/>
                  </a:cubicBezTo>
                  <a:cubicBezTo>
                    <a:pt x="62" y="395"/>
                    <a:pt x="55" y="389"/>
                    <a:pt x="55" y="381"/>
                  </a:cubicBezTo>
                  <a:cubicBezTo>
                    <a:pt x="55" y="372"/>
                    <a:pt x="62" y="366"/>
                    <a:pt x="70" y="366"/>
                  </a:cubicBezTo>
                  <a:cubicBezTo>
                    <a:pt x="78" y="366"/>
                    <a:pt x="78" y="366"/>
                    <a:pt x="78" y="366"/>
                  </a:cubicBezTo>
                  <a:cubicBezTo>
                    <a:pt x="78" y="325"/>
                    <a:pt x="78" y="325"/>
                    <a:pt x="78" y="325"/>
                  </a:cubicBezTo>
                  <a:cubicBezTo>
                    <a:pt x="67" y="331"/>
                    <a:pt x="67" y="331"/>
                    <a:pt x="67" y="331"/>
                  </a:cubicBezTo>
                  <a:cubicBezTo>
                    <a:pt x="67" y="333"/>
                    <a:pt x="68" y="335"/>
                    <a:pt x="68" y="337"/>
                  </a:cubicBezTo>
                  <a:cubicBezTo>
                    <a:pt x="70" y="359"/>
                    <a:pt x="53" y="379"/>
                    <a:pt x="31" y="380"/>
                  </a:cubicBezTo>
                  <a:cubicBezTo>
                    <a:pt x="24" y="381"/>
                    <a:pt x="17" y="381"/>
                    <a:pt x="11" y="381"/>
                  </a:cubicBezTo>
                  <a:cubicBezTo>
                    <a:pt x="11" y="381"/>
                    <a:pt x="11" y="381"/>
                    <a:pt x="11" y="381"/>
                  </a:cubicBezTo>
                  <a:cubicBezTo>
                    <a:pt x="7" y="381"/>
                    <a:pt x="3" y="381"/>
                    <a:pt x="0" y="381"/>
                  </a:cubicBezTo>
                  <a:cubicBezTo>
                    <a:pt x="0" y="716"/>
                    <a:pt x="0" y="716"/>
                    <a:pt x="0" y="716"/>
                  </a:cubicBezTo>
                  <a:cubicBezTo>
                    <a:pt x="164" y="716"/>
                    <a:pt x="164" y="716"/>
                    <a:pt x="164" y="716"/>
                  </a:cubicBezTo>
                  <a:cubicBezTo>
                    <a:pt x="110" y="884"/>
                    <a:pt x="110" y="884"/>
                    <a:pt x="110" y="884"/>
                  </a:cubicBezTo>
                  <a:cubicBezTo>
                    <a:pt x="156" y="884"/>
                    <a:pt x="156" y="884"/>
                    <a:pt x="156" y="884"/>
                  </a:cubicBezTo>
                  <a:cubicBezTo>
                    <a:pt x="210" y="716"/>
                    <a:pt x="210" y="716"/>
                    <a:pt x="210" y="716"/>
                  </a:cubicBezTo>
                  <a:cubicBezTo>
                    <a:pt x="229" y="716"/>
                    <a:pt x="229" y="716"/>
                    <a:pt x="229" y="716"/>
                  </a:cubicBezTo>
                  <a:cubicBezTo>
                    <a:pt x="283" y="884"/>
                    <a:pt x="283" y="884"/>
                    <a:pt x="283" y="884"/>
                  </a:cubicBezTo>
                  <a:cubicBezTo>
                    <a:pt x="330" y="884"/>
                    <a:pt x="330" y="884"/>
                    <a:pt x="330" y="884"/>
                  </a:cubicBezTo>
                  <a:cubicBezTo>
                    <a:pt x="276" y="716"/>
                    <a:pt x="276" y="716"/>
                    <a:pt x="276" y="716"/>
                  </a:cubicBezTo>
                  <a:cubicBezTo>
                    <a:pt x="440" y="716"/>
                    <a:pt x="440" y="716"/>
                    <a:pt x="440" y="716"/>
                  </a:cubicBezTo>
                  <a:cubicBezTo>
                    <a:pt x="440" y="0"/>
                    <a:pt x="440" y="0"/>
                    <a:pt x="440" y="0"/>
                  </a:cubicBezTo>
                  <a:cubicBezTo>
                    <a:pt x="0" y="0"/>
                    <a:pt x="0" y="0"/>
                    <a:pt x="0" y="0"/>
                  </a:cubicBezTo>
                  <a:cubicBezTo>
                    <a:pt x="0" y="301"/>
                    <a:pt x="0" y="301"/>
                    <a:pt x="0" y="301"/>
                  </a:cubicBezTo>
                  <a:cubicBezTo>
                    <a:pt x="3" y="301"/>
                    <a:pt x="7" y="301"/>
                    <a:pt x="11" y="301"/>
                  </a:cubicBezTo>
                  <a:cubicBezTo>
                    <a:pt x="15" y="301"/>
                    <a:pt x="20" y="301"/>
                    <a:pt x="25" y="301"/>
                  </a:cubicBezTo>
                  <a:close/>
                  <a:moveTo>
                    <a:pt x="64" y="606"/>
                  </a:moveTo>
                  <a:cubicBezTo>
                    <a:pt x="64" y="570"/>
                    <a:pt x="64" y="570"/>
                    <a:pt x="64" y="570"/>
                  </a:cubicBezTo>
                  <a:cubicBezTo>
                    <a:pt x="268" y="570"/>
                    <a:pt x="268" y="570"/>
                    <a:pt x="268" y="570"/>
                  </a:cubicBezTo>
                  <a:cubicBezTo>
                    <a:pt x="268" y="606"/>
                    <a:pt x="268" y="606"/>
                    <a:pt x="268" y="606"/>
                  </a:cubicBezTo>
                  <a:lnTo>
                    <a:pt x="64" y="606"/>
                  </a:lnTo>
                  <a:close/>
                  <a:moveTo>
                    <a:pt x="348" y="542"/>
                  </a:moveTo>
                  <a:cubicBezTo>
                    <a:pt x="64" y="542"/>
                    <a:pt x="64" y="542"/>
                    <a:pt x="64" y="542"/>
                  </a:cubicBezTo>
                  <a:cubicBezTo>
                    <a:pt x="64" y="506"/>
                    <a:pt x="64" y="506"/>
                    <a:pt x="64" y="506"/>
                  </a:cubicBezTo>
                  <a:cubicBezTo>
                    <a:pt x="348" y="506"/>
                    <a:pt x="348" y="506"/>
                    <a:pt x="348" y="506"/>
                  </a:cubicBezTo>
                  <a:lnTo>
                    <a:pt x="348" y="54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8" name="Freeform 12">
              <a:extLst>
                <a:ext uri="{FF2B5EF4-FFF2-40B4-BE49-F238E27FC236}">
                  <a16:creationId xmlns:a16="http://schemas.microsoft.com/office/drawing/2014/main" id="{E220FCC7-147F-7E00-6320-A979AA511A70}"/>
                </a:ext>
              </a:extLst>
            </p:cNvPr>
            <p:cNvSpPr>
              <a:spLocks noEditPoints="1"/>
            </p:cNvSpPr>
            <p:nvPr/>
          </p:nvSpPr>
          <p:spPr bwMode="auto">
            <a:xfrm>
              <a:off x="2606673" y="1647830"/>
              <a:ext cx="736599" cy="993776"/>
            </a:xfrm>
            <a:custGeom>
              <a:avLst/>
              <a:gdLst/>
              <a:ahLst/>
              <a:cxnLst>
                <a:cxn ang="0">
                  <a:pos x="328" y="228"/>
                </a:cxn>
                <a:cxn ang="0">
                  <a:pos x="327" y="135"/>
                </a:cxn>
                <a:cxn ang="0">
                  <a:pos x="426" y="191"/>
                </a:cxn>
                <a:cxn ang="0">
                  <a:pos x="475" y="196"/>
                </a:cxn>
                <a:cxn ang="0">
                  <a:pos x="495" y="195"/>
                </a:cxn>
                <a:cxn ang="0">
                  <a:pos x="523" y="158"/>
                </a:cxn>
                <a:cxn ang="0">
                  <a:pos x="511" y="138"/>
                </a:cxn>
                <a:cxn ang="0">
                  <a:pos x="489" y="132"/>
                </a:cxn>
                <a:cxn ang="0">
                  <a:pos x="464" y="132"/>
                </a:cxn>
                <a:cxn ang="0">
                  <a:pos x="407" y="116"/>
                </a:cxn>
                <a:cxn ang="0">
                  <a:pos x="332" y="33"/>
                </a:cxn>
                <a:cxn ang="0">
                  <a:pos x="329" y="24"/>
                </a:cxn>
                <a:cxn ang="0">
                  <a:pos x="328" y="23"/>
                </a:cxn>
                <a:cxn ang="0">
                  <a:pos x="296" y="0"/>
                </a:cxn>
                <a:cxn ang="0">
                  <a:pos x="135" y="0"/>
                </a:cxn>
                <a:cxn ang="0">
                  <a:pos x="63" y="38"/>
                </a:cxn>
                <a:cxn ang="0">
                  <a:pos x="0" y="172"/>
                </a:cxn>
                <a:cxn ang="0">
                  <a:pos x="90" y="361"/>
                </a:cxn>
                <a:cxn ang="0">
                  <a:pos x="111" y="354"/>
                </a:cxn>
                <a:cxn ang="0">
                  <a:pos x="160" y="709"/>
                </a:cxn>
                <a:cxn ang="0">
                  <a:pos x="210" y="335"/>
                </a:cxn>
                <a:cxn ang="0">
                  <a:pos x="229" y="660"/>
                </a:cxn>
                <a:cxn ang="0">
                  <a:pos x="328" y="660"/>
                </a:cxn>
                <a:cxn ang="0">
                  <a:pos x="76" y="121"/>
                </a:cxn>
                <a:cxn ang="0">
                  <a:pos x="111" y="228"/>
                </a:cxn>
                <a:cxn ang="0">
                  <a:pos x="64" y="172"/>
                </a:cxn>
                <a:cxn ang="0">
                  <a:pos x="210" y="281"/>
                </a:cxn>
                <a:cxn ang="0">
                  <a:pos x="189" y="188"/>
                </a:cxn>
                <a:cxn ang="0">
                  <a:pos x="196" y="64"/>
                </a:cxn>
                <a:cxn ang="0">
                  <a:pos x="219" y="34"/>
                </a:cxn>
                <a:cxn ang="0">
                  <a:pos x="242" y="64"/>
                </a:cxn>
                <a:cxn ang="0">
                  <a:pos x="250" y="188"/>
                </a:cxn>
                <a:cxn ang="0">
                  <a:pos x="229" y="280"/>
                </a:cxn>
              </a:cxnLst>
              <a:rect l="0" t="0" r="r" b="b"/>
              <a:pathLst>
                <a:path w="525" h="709">
                  <a:moveTo>
                    <a:pt x="328" y="660"/>
                  </a:moveTo>
                  <a:cubicBezTo>
                    <a:pt x="328" y="228"/>
                    <a:pt x="328" y="228"/>
                    <a:pt x="328" y="228"/>
                  </a:cubicBezTo>
                  <a:cubicBezTo>
                    <a:pt x="328" y="226"/>
                    <a:pt x="328" y="224"/>
                    <a:pt x="327" y="221"/>
                  </a:cubicBezTo>
                  <a:cubicBezTo>
                    <a:pt x="327" y="135"/>
                    <a:pt x="327" y="135"/>
                    <a:pt x="327" y="135"/>
                  </a:cubicBezTo>
                  <a:cubicBezTo>
                    <a:pt x="341" y="149"/>
                    <a:pt x="357" y="162"/>
                    <a:pt x="377" y="172"/>
                  </a:cubicBezTo>
                  <a:cubicBezTo>
                    <a:pt x="392" y="180"/>
                    <a:pt x="408" y="186"/>
                    <a:pt x="426" y="191"/>
                  </a:cubicBezTo>
                  <a:cubicBezTo>
                    <a:pt x="438" y="193"/>
                    <a:pt x="451" y="195"/>
                    <a:pt x="464" y="196"/>
                  </a:cubicBezTo>
                  <a:cubicBezTo>
                    <a:pt x="467" y="196"/>
                    <a:pt x="471" y="196"/>
                    <a:pt x="475" y="196"/>
                  </a:cubicBezTo>
                  <a:cubicBezTo>
                    <a:pt x="475" y="196"/>
                    <a:pt x="475" y="196"/>
                    <a:pt x="475" y="196"/>
                  </a:cubicBezTo>
                  <a:cubicBezTo>
                    <a:pt x="481" y="196"/>
                    <a:pt x="488" y="196"/>
                    <a:pt x="495" y="195"/>
                  </a:cubicBezTo>
                  <a:cubicBezTo>
                    <a:pt x="512" y="194"/>
                    <a:pt x="525" y="178"/>
                    <a:pt x="524" y="161"/>
                  </a:cubicBezTo>
                  <a:cubicBezTo>
                    <a:pt x="524" y="160"/>
                    <a:pt x="524" y="159"/>
                    <a:pt x="523" y="158"/>
                  </a:cubicBezTo>
                  <a:cubicBezTo>
                    <a:pt x="523" y="156"/>
                    <a:pt x="522" y="153"/>
                    <a:pt x="521" y="151"/>
                  </a:cubicBezTo>
                  <a:cubicBezTo>
                    <a:pt x="519" y="146"/>
                    <a:pt x="515" y="141"/>
                    <a:pt x="511" y="138"/>
                  </a:cubicBezTo>
                  <a:cubicBezTo>
                    <a:pt x="509" y="136"/>
                    <a:pt x="506" y="135"/>
                    <a:pt x="503" y="133"/>
                  </a:cubicBezTo>
                  <a:cubicBezTo>
                    <a:pt x="499" y="132"/>
                    <a:pt x="494" y="131"/>
                    <a:pt x="489" y="132"/>
                  </a:cubicBezTo>
                  <a:cubicBezTo>
                    <a:pt x="484" y="132"/>
                    <a:pt x="479" y="132"/>
                    <a:pt x="475" y="132"/>
                  </a:cubicBezTo>
                  <a:cubicBezTo>
                    <a:pt x="471" y="132"/>
                    <a:pt x="467" y="132"/>
                    <a:pt x="464" y="132"/>
                  </a:cubicBezTo>
                  <a:cubicBezTo>
                    <a:pt x="451" y="131"/>
                    <a:pt x="440" y="129"/>
                    <a:pt x="430" y="125"/>
                  </a:cubicBezTo>
                  <a:cubicBezTo>
                    <a:pt x="422" y="123"/>
                    <a:pt x="414" y="120"/>
                    <a:pt x="407" y="116"/>
                  </a:cubicBezTo>
                  <a:cubicBezTo>
                    <a:pt x="380" y="101"/>
                    <a:pt x="359" y="78"/>
                    <a:pt x="346" y="58"/>
                  </a:cubicBezTo>
                  <a:cubicBezTo>
                    <a:pt x="340" y="48"/>
                    <a:pt x="335" y="39"/>
                    <a:pt x="332" y="33"/>
                  </a:cubicBezTo>
                  <a:cubicBezTo>
                    <a:pt x="331" y="29"/>
                    <a:pt x="330" y="27"/>
                    <a:pt x="329" y="25"/>
                  </a:cubicBezTo>
                  <a:cubicBezTo>
                    <a:pt x="329" y="25"/>
                    <a:pt x="329" y="24"/>
                    <a:pt x="329" y="24"/>
                  </a:cubicBezTo>
                  <a:cubicBezTo>
                    <a:pt x="328" y="24"/>
                    <a:pt x="328" y="23"/>
                    <a:pt x="328" y="23"/>
                  </a:cubicBezTo>
                  <a:cubicBezTo>
                    <a:pt x="328" y="23"/>
                    <a:pt x="328" y="23"/>
                    <a:pt x="328" y="23"/>
                  </a:cubicBezTo>
                  <a:cubicBezTo>
                    <a:pt x="327" y="19"/>
                    <a:pt x="324" y="15"/>
                    <a:pt x="321" y="11"/>
                  </a:cubicBezTo>
                  <a:cubicBezTo>
                    <a:pt x="315" y="4"/>
                    <a:pt x="306" y="0"/>
                    <a:pt x="296" y="0"/>
                  </a:cubicBezTo>
                  <a:cubicBezTo>
                    <a:pt x="142" y="0"/>
                    <a:pt x="142" y="0"/>
                    <a:pt x="142" y="0"/>
                  </a:cubicBezTo>
                  <a:cubicBezTo>
                    <a:pt x="139" y="0"/>
                    <a:pt x="137" y="0"/>
                    <a:pt x="135" y="0"/>
                  </a:cubicBezTo>
                  <a:cubicBezTo>
                    <a:pt x="131" y="1"/>
                    <a:pt x="128" y="1"/>
                    <a:pt x="125" y="2"/>
                  </a:cubicBezTo>
                  <a:cubicBezTo>
                    <a:pt x="123" y="3"/>
                    <a:pt x="94" y="12"/>
                    <a:pt x="63" y="38"/>
                  </a:cubicBezTo>
                  <a:cubicBezTo>
                    <a:pt x="48" y="51"/>
                    <a:pt x="32" y="68"/>
                    <a:pt x="20" y="90"/>
                  </a:cubicBezTo>
                  <a:cubicBezTo>
                    <a:pt x="8" y="113"/>
                    <a:pt x="0" y="140"/>
                    <a:pt x="0" y="172"/>
                  </a:cubicBezTo>
                  <a:cubicBezTo>
                    <a:pt x="0" y="221"/>
                    <a:pt x="18" y="279"/>
                    <a:pt x="64" y="347"/>
                  </a:cubicBezTo>
                  <a:cubicBezTo>
                    <a:pt x="70" y="356"/>
                    <a:pt x="80" y="361"/>
                    <a:pt x="90" y="361"/>
                  </a:cubicBezTo>
                  <a:cubicBezTo>
                    <a:pt x="97" y="361"/>
                    <a:pt x="103" y="360"/>
                    <a:pt x="108" y="356"/>
                  </a:cubicBezTo>
                  <a:cubicBezTo>
                    <a:pt x="109" y="355"/>
                    <a:pt x="110" y="355"/>
                    <a:pt x="111" y="354"/>
                  </a:cubicBezTo>
                  <a:cubicBezTo>
                    <a:pt x="111" y="660"/>
                    <a:pt x="111" y="660"/>
                    <a:pt x="111" y="660"/>
                  </a:cubicBezTo>
                  <a:cubicBezTo>
                    <a:pt x="111" y="687"/>
                    <a:pt x="133" y="709"/>
                    <a:pt x="160" y="709"/>
                  </a:cubicBezTo>
                  <a:cubicBezTo>
                    <a:pt x="188" y="709"/>
                    <a:pt x="210" y="687"/>
                    <a:pt x="210" y="660"/>
                  </a:cubicBezTo>
                  <a:cubicBezTo>
                    <a:pt x="210" y="335"/>
                    <a:pt x="210" y="335"/>
                    <a:pt x="210" y="335"/>
                  </a:cubicBezTo>
                  <a:cubicBezTo>
                    <a:pt x="229" y="335"/>
                    <a:pt x="229" y="335"/>
                    <a:pt x="229" y="335"/>
                  </a:cubicBezTo>
                  <a:cubicBezTo>
                    <a:pt x="229" y="660"/>
                    <a:pt x="229" y="660"/>
                    <a:pt x="229" y="660"/>
                  </a:cubicBezTo>
                  <a:cubicBezTo>
                    <a:pt x="229" y="687"/>
                    <a:pt x="251" y="709"/>
                    <a:pt x="278" y="709"/>
                  </a:cubicBezTo>
                  <a:cubicBezTo>
                    <a:pt x="306" y="709"/>
                    <a:pt x="328" y="687"/>
                    <a:pt x="328" y="660"/>
                  </a:cubicBezTo>
                  <a:close/>
                  <a:moveTo>
                    <a:pt x="64" y="172"/>
                  </a:moveTo>
                  <a:cubicBezTo>
                    <a:pt x="64" y="151"/>
                    <a:pt x="69" y="135"/>
                    <a:pt x="76" y="121"/>
                  </a:cubicBezTo>
                  <a:cubicBezTo>
                    <a:pt x="85" y="104"/>
                    <a:pt x="98" y="91"/>
                    <a:pt x="111" y="82"/>
                  </a:cubicBezTo>
                  <a:cubicBezTo>
                    <a:pt x="111" y="228"/>
                    <a:pt x="111" y="228"/>
                    <a:pt x="111" y="228"/>
                  </a:cubicBezTo>
                  <a:cubicBezTo>
                    <a:pt x="111" y="302"/>
                    <a:pt x="111" y="302"/>
                    <a:pt x="111" y="302"/>
                  </a:cubicBezTo>
                  <a:cubicBezTo>
                    <a:pt x="75" y="246"/>
                    <a:pt x="64" y="203"/>
                    <a:pt x="64" y="172"/>
                  </a:cubicBezTo>
                  <a:close/>
                  <a:moveTo>
                    <a:pt x="219" y="292"/>
                  </a:moveTo>
                  <a:cubicBezTo>
                    <a:pt x="210" y="281"/>
                    <a:pt x="210" y="281"/>
                    <a:pt x="210" y="281"/>
                  </a:cubicBezTo>
                  <a:cubicBezTo>
                    <a:pt x="181" y="244"/>
                    <a:pt x="181" y="244"/>
                    <a:pt x="181" y="244"/>
                  </a:cubicBezTo>
                  <a:cubicBezTo>
                    <a:pt x="189" y="188"/>
                    <a:pt x="189" y="188"/>
                    <a:pt x="189" y="188"/>
                  </a:cubicBezTo>
                  <a:cubicBezTo>
                    <a:pt x="204" y="76"/>
                    <a:pt x="204" y="76"/>
                    <a:pt x="204" y="76"/>
                  </a:cubicBezTo>
                  <a:cubicBezTo>
                    <a:pt x="196" y="64"/>
                    <a:pt x="196" y="64"/>
                    <a:pt x="196" y="64"/>
                  </a:cubicBezTo>
                  <a:cubicBezTo>
                    <a:pt x="204" y="34"/>
                    <a:pt x="204" y="34"/>
                    <a:pt x="204" y="34"/>
                  </a:cubicBezTo>
                  <a:cubicBezTo>
                    <a:pt x="219" y="34"/>
                    <a:pt x="219" y="34"/>
                    <a:pt x="219" y="34"/>
                  </a:cubicBezTo>
                  <a:cubicBezTo>
                    <a:pt x="234" y="34"/>
                    <a:pt x="234" y="34"/>
                    <a:pt x="234" y="34"/>
                  </a:cubicBezTo>
                  <a:cubicBezTo>
                    <a:pt x="242" y="64"/>
                    <a:pt x="242" y="64"/>
                    <a:pt x="242" y="64"/>
                  </a:cubicBezTo>
                  <a:cubicBezTo>
                    <a:pt x="234" y="76"/>
                    <a:pt x="234" y="76"/>
                    <a:pt x="234" y="76"/>
                  </a:cubicBezTo>
                  <a:cubicBezTo>
                    <a:pt x="250" y="188"/>
                    <a:pt x="250" y="188"/>
                    <a:pt x="250" y="188"/>
                  </a:cubicBezTo>
                  <a:cubicBezTo>
                    <a:pt x="257" y="244"/>
                    <a:pt x="257" y="244"/>
                    <a:pt x="257" y="244"/>
                  </a:cubicBezTo>
                  <a:cubicBezTo>
                    <a:pt x="229" y="280"/>
                    <a:pt x="229" y="280"/>
                    <a:pt x="229" y="280"/>
                  </a:cubicBezTo>
                  <a:lnTo>
                    <a:pt x="219" y="29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5" name="Freeform 13">
              <a:extLst>
                <a:ext uri="{FF2B5EF4-FFF2-40B4-BE49-F238E27FC236}">
                  <a16:creationId xmlns:a16="http://schemas.microsoft.com/office/drawing/2014/main" id="{94A4987E-6828-FAD6-E123-9C8CABF45EBC}"/>
                </a:ext>
              </a:extLst>
            </p:cNvPr>
            <p:cNvSpPr>
              <a:spLocks/>
            </p:cNvSpPr>
            <p:nvPr/>
          </p:nvSpPr>
          <p:spPr bwMode="auto">
            <a:xfrm>
              <a:off x="2774949" y="1344616"/>
              <a:ext cx="277812" cy="277813"/>
            </a:xfrm>
            <a:custGeom>
              <a:avLst/>
              <a:gdLst/>
              <a:ahLst/>
              <a:cxnLst>
                <a:cxn ang="0">
                  <a:pos x="120" y="186"/>
                </a:cxn>
                <a:cxn ang="0">
                  <a:pos x="187" y="78"/>
                </a:cxn>
                <a:cxn ang="0">
                  <a:pos x="79" y="11"/>
                </a:cxn>
                <a:cxn ang="0">
                  <a:pos x="12" y="119"/>
                </a:cxn>
                <a:cxn ang="0">
                  <a:pos x="120" y="186"/>
                </a:cxn>
              </a:cxnLst>
              <a:rect l="0" t="0" r="r" b="b"/>
              <a:pathLst>
                <a:path w="198" h="198">
                  <a:moveTo>
                    <a:pt x="120" y="186"/>
                  </a:moveTo>
                  <a:cubicBezTo>
                    <a:pt x="168" y="175"/>
                    <a:pt x="198" y="127"/>
                    <a:pt x="187" y="78"/>
                  </a:cubicBezTo>
                  <a:cubicBezTo>
                    <a:pt x="176" y="30"/>
                    <a:pt x="127" y="0"/>
                    <a:pt x="79" y="11"/>
                  </a:cubicBezTo>
                  <a:cubicBezTo>
                    <a:pt x="30" y="22"/>
                    <a:pt x="0" y="71"/>
                    <a:pt x="12" y="119"/>
                  </a:cubicBezTo>
                  <a:cubicBezTo>
                    <a:pt x="23" y="168"/>
                    <a:pt x="71" y="198"/>
                    <a:pt x="120" y="18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6" name="Freeform 14">
              <a:extLst>
                <a:ext uri="{FF2B5EF4-FFF2-40B4-BE49-F238E27FC236}">
                  <a16:creationId xmlns:a16="http://schemas.microsoft.com/office/drawing/2014/main" id="{B10F1DAA-AB4F-537C-2CC9-88ECA7E49EA4}"/>
                </a:ext>
              </a:extLst>
            </p:cNvPr>
            <p:cNvSpPr>
              <a:spLocks/>
            </p:cNvSpPr>
            <p:nvPr/>
          </p:nvSpPr>
          <p:spPr bwMode="auto">
            <a:xfrm>
              <a:off x="3333751" y="1674814"/>
              <a:ext cx="282575" cy="179387"/>
            </a:xfrm>
            <a:custGeom>
              <a:avLst/>
              <a:gdLst/>
              <a:ahLst/>
              <a:cxnLst>
                <a:cxn ang="0">
                  <a:pos x="10" y="127"/>
                </a:cxn>
                <a:cxn ang="0">
                  <a:pos x="24" y="118"/>
                </a:cxn>
                <a:cxn ang="0">
                  <a:pos x="83" y="83"/>
                </a:cxn>
                <a:cxn ang="0">
                  <a:pos x="98" y="74"/>
                </a:cxn>
                <a:cxn ang="0">
                  <a:pos x="158" y="39"/>
                </a:cxn>
                <a:cxn ang="0">
                  <a:pos x="173" y="30"/>
                </a:cxn>
                <a:cxn ang="0">
                  <a:pos x="202" y="13"/>
                </a:cxn>
                <a:cxn ang="0">
                  <a:pos x="196" y="4"/>
                </a:cxn>
                <a:cxn ang="0">
                  <a:pos x="194" y="0"/>
                </a:cxn>
                <a:cxn ang="0">
                  <a:pos x="186" y="4"/>
                </a:cxn>
                <a:cxn ang="0">
                  <a:pos x="176" y="10"/>
                </a:cxn>
                <a:cxn ang="0">
                  <a:pos x="158" y="21"/>
                </a:cxn>
                <a:cxn ang="0">
                  <a:pos x="98" y="56"/>
                </a:cxn>
                <a:cxn ang="0">
                  <a:pos x="83" y="65"/>
                </a:cxn>
                <a:cxn ang="0">
                  <a:pos x="24" y="100"/>
                </a:cxn>
                <a:cxn ang="0">
                  <a:pos x="0" y="114"/>
                </a:cxn>
                <a:cxn ang="0">
                  <a:pos x="10" y="127"/>
                </a:cxn>
              </a:cxnLst>
              <a:rect l="0" t="0" r="r" b="b"/>
              <a:pathLst>
                <a:path w="202" h="127">
                  <a:moveTo>
                    <a:pt x="10" y="127"/>
                  </a:moveTo>
                  <a:cubicBezTo>
                    <a:pt x="24" y="118"/>
                    <a:pt x="24" y="118"/>
                    <a:pt x="24" y="118"/>
                  </a:cubicBezTo>
                  <a:cubicBezTo>
                    <a:pt x="83" y="83"/>
                    <a:pt x="83" y="83"/>
                    <a:pt x="83" y="83"/>
                  </a:cubicBezTo>
                  <a:cubicBezTo>
                    <a:pt x="98" y="74"/>
                    <a:pt x="98" y="74"/>
                    <a:pt x="98" y="74"/>
                  </a:cubicBezTo>
                  <a:cubicBezTo>
                    <a:pt x="158" y="39"/>
                    <a:pt x="158" y="39"/>
                    <a:pt x="158" y="39"/>
                  </a:cubicBezTo>
                  <a:cubicBezTo>
                    <a:pt x="173" y="30"/>
                    <a:pt x="173" y="30"/>
                    <a:pt x="173" y="30"/>
                  </a:cubicBezTo>
                  <a:cubicBezTo>
                    <a:pt x="202" y="13"/>
                    <a:pt x="202" y="13"/>
                    <a:pt x="202" y="13"/>
                  </a:cubicBezTo>
                  <a:cubicBezTo>
                    <a:pt x="196" y="4"/>
                    <a:pt x="196" y="4"/>
                    <a:pt x="196" y="4"/>
                  </a:cubicBezTo>
                  <a:cubicBezTo>
                    <a:pt x="194" y="0"/>
                    <a:pt x="194" y="0"/>
                    <a:pt x="194" y="0"/>
                  </a:cubicBezTo>
                  <a:cubicBezTo>
                    <a:pt x="186" y="4"/>
                    <a:pt x="186" y="4"/>
                    <a:pt x="186" y="4"/>
                  </a:cubicBezTo>
                  <a:cubicBezTo>
                    <a:pt x="176" y="10"/>
                    <a:pt x="176" y="10"/>
                    <a:pt x="176" y="10"/>
                  </a:cubicBezTo>
                  <a:cubicBezTo>
                    <a:pt x="158" y="21"/>
                    <a:pt x="158" y="21"/>
                    <a:pt x="158" y="21"/>
                  </a:cubicBezTo>
                  <a:cubicBezTo>
                    <a:pt x="98" y="56"/>
                    <a:pt x="98" y="56"/>
                    <a:pt x="98" y="56"/>
                  </a:cubicBezTo>
                  <a:cubicBezTo>
                    <a:pt x="83" y="65"/>
                    <a:pt x="83" y="65"/>
                    <a:pt x="83" y="65"/>
                  </a:cubicBezTo>
                  <a:cubicBezTo>
                    <a:pt x="24" y="100"/>
                    <a:pt x="24" y="100"/>
                    <a:pt x="24" y="100"/>
                  </a:cubicBezTo>
                  <a:cubicBezTo>
                    <a:pt x="0" y="114"/>
                    <a:pt x="0" y="114"/>
                    <a:pt x="0" y="114"/>
                  </a:cubicBezTo>
                  <a:cubicBezTo>
                    <a:pt x="4" y="117"/>
                    <a:pt x="8" y="122"/>
                    <a:pt x="10" y="12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grpSp>
      <p:pic>
        <p:nvPicPr>
          <p:cNvPr id="2" name="Picture 1">
            <a:extLst>
              <a:ext uri="{FF2B5EF4-FFF2-40B4-BE49-F238E27FC236}">
                <a16:creationId xmlns:a16="http://schemas.microsoft.com/office/drawing/2014/main" id="{50107AFE-5418-7A89-863A-B322AFCD14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714" y="1204904"/>
            <a:ext cx="3844732" cy="5364399"/>
          </a:xfrm>
          <a:prstGeom prst="rect">
            <a:avLst/>
          </a:prstGeom>
          <a:ln>
            <a:noFill/>
          </a:ln>
          <a:effectLst>
            <a:outerShdw blurRad="44450" dist="27940" dir="5400000" algn="ctr">
              <a:srgbClr val="000000">
                <a:alpha val="32000"/>
              </a:srgbClr>
            </a:outerShdw>
          </a:effectLst>
        </p:spPr>
      </p:pic>
      <p:sp>
        <p:nvSpPr>
          <p:cNvPr id="3" name="Rectangle 2">
            <a:extLst>
              <a:ext uri="{FF2B5EF4-FFF2-40B4-BE49-F238E27FC236}">
                <a16:creationId xmlns:a16="http://schemas.microsoft.com/office/drawing/2014/main" id="{E91363E4-4ED6-792F-019E-E9AAC3EE762B}"/>
              </a:ext>
            </a:extLst>
          </p:cNvPr>
          <p:cNvSpPr/>
          <p:nvPr/>
        </p:nvSpPr>
        <p:spPr>
          <a:xfrm>
            <a:off x="4295869" y="1821655"/>
            <a:ext cx="3844732" cy="4770064"/>
          </a:xfrm>
          <a:prstGeom prst="rect">
            <a:avLst/>
          </a:prstGeom>
          <a:solidFill>
            <a:srgbClr val="E5F2F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just">
              <a:lnSpc>
                <a:spcPts val="1400"/>
              </a:lnSpc>
              <a:spcBef>
                <a:spcPts val="0"/>
              </a:spcBef>
              <a:spcAft>
                <a:spcPts val="400"/>
              </a:spcAft>
              <a:buClr>
                <a:srgbClr val="000066"/>
              </a:buClr>
            </a:pPr>
            <a:endParaRPr lang="en-US" sz="2100" dirty="0">
              <a:solidFill>
                <a:srgbClr val="000000"/>
              </a:solidFill>
              <a:latin typeface="Arial" panose="020B0604020202020204" pitchFamily="34" charset="0"/>
              <a:cs typeface="Arial" panose="020B0604020202020204" pitchFamily="34" charset="0"/>
            </a:endParaRPr>
          </a:p>
          <a:p>
            <a:pPr marL="171450" indent="-171450" algn="just">
              <a:spcBef>
                <a:spcPts val="0"/>
              </a:spcBef>
              <a:spcAft>
                <a:spcPts val="0"/>
              </a:spcAft>
              <a:buClr>
                <a:srgbClr val="000066"/>
              </a:buClr>
              <a:buFont typeface="Arial" panose="020B0604020202020204" pitchFamily="34" charset="0"/>
              <a:buChar char="•"/>
            </a:pPr>
            <a:r>
              <a:rPr lang="en-IN" sz="2100" dirty="0">
                <a:solidFill>
                  <a:srgbClr val="000000"/>
                </a:solidFill>
                <a:latin typeface="Arial Narrow" panose="020B0606020202030204" pitchFamily="34" charset="0"/>
                <a:cs typeface="Arial" panose="020B0604020202020204" pitchFamily="34" charset="0"/>
              </a:rPr>
              <a:t>He is a member in practice having at least seven years of assurance practice experience </a:t>
            </a:r>
          </a:p>
          <a:p>
            <a:pPr marL="171450" indent="-171450" algn="just">
              <a:spcBef>
                <a:spcPts val="0"/>
              </a:spcBef>
              <a:spcAft>
                <a:spcPts val="0"/>
              </a:spcAft>
              <a:buClr>
                <a:srgbClr val="000066"/>
              </a:buClr>
              <a:buFont typeface="Arial" panose="020B0604020202020204" pitchFamily="34" charset="0"/>
              <a:buChar char="•"/>
            </a:pPr>
            <a:r>
              <a:rPr lang="en-IN" sz="2100" dirty="0">
                <a:solidFill>
                  <a:srgbClr val="000000"/>
                </a:solidFill>
                <a:latin typeface="Arial Narrow" panose="020B0606020202030204" pitchFamily="34" charset="0"/>
                <a:cs typeface="Arial" panose="020B0604020202020204" pitchFamily="34" charset="0"/>
              </a:rPr>
              <a:t>                                    or</a:t>
            </a:r>
          </a:p>
          <a:p>
            <a:pPr marL="171450" indent="-171450" algn="just">
              <a:spcBef>
                <a:spcPts val="0"/>
              </a:spcBef>
              <a:spcAft>
                <a:spcPts val="0"/>
              </a:spcAft>
              <a:buClr>
                <a:srgbClr val="000066"/>
              </a:buClr>
              <a:buFont typeface="Arial" panose="020B0604020202020204" pitchFamily="34" charset="0"/>
              <a:buChar char="•"/>
            </a:pPr>
            <a:r>
              <a:rPr lang="en-IN" sz="2100" dirty="0">
                <a:solidFill>
                  <a:srgbClr val="000000"/>
                </a:solidFill>
                <a:latin typeface="Arial Narrow" panose="020B0606020202030204" pitchFamily="34" charset="0"/>
                <a:cs typeface="Arial" panose="020B0604020202020204" pitchFamily="34" charset="0"/>
              </a:rPr>
              <a:t>A member in employment who has subsequently obtained a Certificate of Practice, having at least ten years of experience in employment and at least three years audit experience in practice and is in whole time practice at the time of enrolment and appointment as Peer Reviewer.</a:t>
            </a:r>
          </a:p>
        </p:txBody>
      </p:sp>
      <p:sp>
        <p:nvSpPr>
          <p:cNvPr id="9" name="Rectangle 8">
            <a:extLst>
              <a:ext uri="{FF2B5EF4-FFF2-40B4-BE49-F238E27FC236}">
                <a16:creationId xmlns:a16="http://schemas.microsoft.com/office/drawing/2014/main" id="{57AE420F-9449-80B3-1DFE-82132BBDD37D}"/>
              </a:ext>
            </a:extLst>
          </p:cNvPr>
          <p:cNvSpPr/>
          <p:nvPr/>
        </p:nvSpPr>
        <p:spPr>
          <a:xfrm>
            <a:off x="4295869" y="1214988"/>
            <a:ext cx="3844732" cy="906241"/>
          </a:xfrm>
          <a:prstGeom prst="rect">
            <a:avLst/>
          </a:prstGeom>
          <a:solidFill>
            <a:srgbClr val="409D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fontAlgn="base">
              <a:spcBef>
                <a:spcPts val="0"/>
              </a:spcBef>
              <a:spcAft>
                <a:spcPct val="0"/>
              </a:spcAft>
            </a:pPr>
            <a:r>
              <a:rPr lang="en-IN" sz="2100" b="1" dirty="0">
                <a:solidFill>
                  <a:srgbClr val="FFFFFF"/>
                </a:solidFill>
                <a:latin typeface="Arial Narrow" panose="020B0606020202030204" pitchFamily="34" charset="0"/>
                <a:cs typeface="Arial" panose="020B0604020202020204" pitchFamily="34" charset="0"/>
              </a:rPr>
              <a:t>Eligibility</a:t>
            </a:r>
          </a:p>
        </p:txBody>
      </p:sp>
      <p:sp>
        <p:nvSpPr>
          <p:cNvPr id="10" name="Rectangle 9">
            <a:extLst>
              <a:ext uri="{FF2B5EF4-FFF2-40B4-BE49-F238E27FC236}">
                <a16:creationId xmlns:a16="http://schemas.microsoft.com/office/drawing/2014/main" id="{2C60FD2A-1C75-409D-A6FE-5C8CB1E2DBD1}"/>
              </a:ext>
            </a:extLst>
          </p:cNvPr>
          <p:cNvSpPr/>
          <p:nvPr/>
        </p:nvSpPr>
        <p:spPr>
          <a:xfrm>
            <a:off x="8255182" y="1190298"/>
            <a:ext cx="3759609" cy="927900"/>
          </a:xfrm>
          <a:prstGeom prst="rect">
            <a:avLst/>
          </a:prstGeom>
          <a:solidFill>
            <a:srgbClr val="A79E70"/>
          </a:solidFill>
          <a:ln w="12700" cap="flat" cmpd="sng" algn="ctr">
            <a:noFill/>
            <a:prstDash val="solid"/>
            <a:miter lim="800000"/>
          </a:ln>
          <a:effectLst/>
        </p:spPr>
        <p:txBody>
          <a:bodyPr lIns="108000" tIns="72000" rIns="108000" bIns="72000" rtlCol="0" anchor="ctr"/>
          <a:lstStyle/>
          <a:p>
            <a:pPr lvl="0" algn="ctr" fontAlgn="base">
              <a:spcBef>
                <a:spcPct val="50000"/>
              </a:spcBef>
              <a:spcAft>
                <a:spcPct val="0"/>
              </a:spcAft>
              <a:defRPr/>
            </a:pPr>
            <a:r>
              <a:rPr lang="en-IN" sz="2100" b="1" kern="0" dirty="0">
                <a:solidFill>
                  <a:prstClr val="white"/>
                </a:solidFill>
                <a:latin typeface="Arial Narrow" panose="020B0606020202030204" pitchFamily="34" charset="0"/>
                <a:cs typeface="Arial" panose="020B0604020202020204" pitchFamily="34" charset="0"/>
              </a:rPr>
              <a:t>Ineligibility</a:t>
            </a:r>
          </a:p>
        </p:txBody>
      </p:sp>
      <p:sp>
        <p:nvSpPr>
          <p:cNvPr id="12" name="Rectangle 11">
            <a:extLst>
              <a:ext uri="{FF2B5EF4-FFF2-40B4-BE49-F238E27FC236}">
                <a16:creationId xmlns:a16="http://schemas.microsoft.com/office/drawing/2014/main" id="{1E76A7D6-9314-7CDE-90E6-AB39215D4DEC}"/>
              </a:ext>
            </a:extLst>
          </p:cNvPr>
          <p:cNvSpPr/>
          <p:nvPr/>
        </p:nvSpPr>
        <p:spPr>
          <a:xfrm>
            <a:off x="8255182" y="2118197"/>
            <a:ext cx="3759609" cy="4451105"/>
          </a:xfrm>
          <a:prstGeom prst="rect">
            <a:avLst/>
          </a:prstGeom>
          <a:solidFill>
            <a:srgbClr val="F6F5F0"/>
          </a:solidFill>
          <a:ln w="12700" cap="flat" cmpd="sng" algn="ctr">
            <a:noFill/>
            <a:prstDash val="solid"/>
            <a:miter lim="800000"/>
          </a:ln>
          <a:effectLst/>
        </p:spPr>
        <p:txBody>
          <a:bodyPr lIns="144000" tIns="72000" rIns="144000" bIns="144000" rtlCol="0" anchor="t"/>
          <a:lstStyle/>
          <a:p>
            <a:pPr marL="171450" indent="-171450" algn="just">
              <a:spcBef>
                <a:spcPts val="0"/>
              </a:spcBef>
              <a:spcAft>
                <a:spcPts val="0"/>
              </a:spcAft>
              <a:buClr>
                <a:srgbClr val="000066"/>
              </a:buClr>
              <a:buFont typeface="Arial" panose="020B0604020202020204" pitchFamily="34" charset="0"/>
              <a:buChar char="•"/>
            </a:pPr>
            <a:r>
              <a:rPr lang="en-IN" sz="2100" dirty="0">
                <a:solidFill>
                  <a:srgbClr val="000000"/>
                </a:solidFill>
                <a:latin typeface="Arial Narrow" panose="020B0606020202030204" pitchFamily="34" charset="0"/>
                <a:cs typeface="Arial" panose="020B0604020202020204" pitchFamily="34" charset="0"/>
              </a:rPr>
              <a:t>Any disciplinary action / proceeding is pending against him</a:t>
            </a:r>
          </a:p>
          <a:p>
            <a:pPr marL="171450" indent="-171450" algn="just">
              <a:spcBef>
                <a:spcPts val="0"/>
              </a:spcBef>
              <a:spcAft>
                <a:spcPts val="0"/>
              </a:spcAft>
              <a:buClr>
                <a:srgbClr val="000066"/>
              </a:buClr>
              <a:buFont typeface="Arial" panose="020B0604020202020204" pitchFamily="34" charset="0"/>
              <a:buChar char="•"/>
            </a:pPr>
            <a:r>
              <a:rPr lang="en-IN" sz="2100" dirty="0">
                <a:solidFill>
                  <a:srgbClr val="000000"/>
                </a:solidFill>
                <a:latin typeface="Arial Narrow" panose="020B0606020202030204" pitchFamily="34" charset="0"/>
                <a:cs typeface="Arial" panose="020B0604020202020204" pitchFamily="34" charset="0"/>
              </a:rPr>
              <a:t>He has been found guilty of professional or other misconduct by the Council or the Board of Discipline or the Disciplinary Committee at any time</a:t>
            </a:r>
          </a:p>
          <a:p>
            <a:pPr marL="171450" indent="-171450" algn="just">
              <a:spcBef>
                <a:spcPts val="0"/>
              </a:spcBef>
              <a:spcAft>
                <a:spcPts val="0"/>
              </a:spcAft>
              <a:buClr>
                <a:srgbClr val="000066"/>
              </a:buClr>
              <a:buFont typeface="Arial" panose="020B0604020202020204" pitchFamily="34" charset="0"/>
              <a:buChar char="•"/>
            </a:pPr>
            <a:r>
              <a:rPr lang="en-IN" sz="2100" dirty="0">
                <a:solidFill>
                  <a:srgbClr val="000000"/>
                </a:solidFill>
                <a:latin typeface="Arial Narrow" panose="020B0606020202030204" pitchFamily="34" charset="0"/>
                <a:cs typeface="Arial" panose="020B0604020202020204" pitchFamily="34" charset="0"/>
              </a:rPr>
              <a:t>He has been convicted by a competent court whether within or outside India, of an offence involving moral turpitude and punishable with imprisonment</a:t>
            </a:r>
          </a:p>
          <a:p>
            <a:pPr marL="171450" indent="-171450" algn="just">
              <a:spcBef>
                <a:spcPts val="0"/>
              </a:spcBef>
              <a:spcAft>
                <a:spcPts val="0"/>
              </a:spcAft>
              <a:buClr>
                <a:srgbClr val="000066"/>
              </a:buClr>
              <a:buFont typeface="Arial" panose="020B0604020202020204" pitchFamily="34" charset="0"/>
              <a:buChar char="•"/>
            </a:pPr>
            <a:endParaRPr lang="en-IN" sz="2100" dirty="0">
              <a:solidFill>
                <a:srgbClr val="000000"/>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9057591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EF746-1DDA-3B43-4675-714B79B4904E}"/>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299C92BD-7B55-6396-CAF1-312E2012E095}"/>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r>
              <a:rPr kumimoji="0" lang="en-IN" sz="31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Peer Review Manual</a:t>
            </a:r>
          </a:p>
        </p:txBody>
      </p:sp>
      <p:grpSp>
        <p:nvGrpSpPr>
          <p:cNvPr id="4" name="Group 3">
            <a:extLst>
              <a:ext uri="{FF2B5EF4-FFF2-40B4-BE49-F238E27FC236}">
                <a16:creationId xmlns:a16="http://schemas.microsoft.com/office/drawing/2014/main" id="{60719529-E079-F554-C735-57F7C43599D0}"/>
              </a:ext>
            </a:extLst>
          </p:cNvPr>
          <p:cNvGrpSpPr/>
          <p:nvPr/>
        </p:nvGrpSpPr>
        <p:grpSpPr>
          <a:xfrm>
            <a:off x="149102" y="145856"/>
            <a:ext cx="838200" cy="610993"/>
            <a:chOff x="2606673" y="1344616"/>
            <a:chExt cx="1268413" cy="1296990"/>
          </a:xfrm>
          <a:solidFill>
            <a:schemeClr val="bg1"/>
          </a:solidFill>
        </p:grpSpPr>
        <p:sp>
          <p:nvSpPr>
            <p:cNvPr id="5" name="Freeform 9">
              <a:extLst>
                <a:ext uri="{FF2B5EF4-FFF2-40B4-BE49-F238E27FC236}">
                  <a16:creationId xmlns:a16="http://schemas.microsoft.com/office/drawing/2014/main" id="{CF583DC0-D4C3-1CF8-4D2B-9C22BA55B98C}"/>
                </a:ext>
              </a:extLst>
            </p:cNvPr>
            <p:cNvSpPr>
              <a:spLocks/>
            </p:cNvSpPr>
            <p:nvPr/>
          </p:nvSpPr>
          <p:spPr bwMode="auto">
            <a:xfrm>
              <a:off x="3555997" y="1731966"/>
              <a:ext cx="20638" cy="180976"/>
            </a:xfrm>
            <a:custGeom>
              <a:avLst/>
              <a:gdLst/>
              <a:ahLst/>
              <a:cxnLst>
                <a:cxn ang="0">
                  <a:pos x="0" y="114"/>
                </a:cxn>
                <a:cxn ang="0">
                  <a:pos x="13" y="114"/>
                </a:cxn>
                <a:cxn ang="0">
                  <a:pos x="13" y="0"/>
                </a:cxn>
                <a:cxn ang="0">
                  <a:pos x="0" y="8"/>
                </a:cxn>
                <a:cxn ang="0">
                  <a:pos x="0" y="114"/>
                </a:cxn>
              </a:cxnLst>
              <a:rect l="0" t="0" r="r" b="b"/>
              <a:pathLst>
                <a:path w="13" h="114">
                  <a:moveTo>
                    <a:pt x="0" y="114"/>
                  </a:moveTo>
                  <a:lnTo>
                    <a:pt x="13" y="114"/>
                  </a:lnTo>
                  <a:lnTo>
                    <a:pt x="13" y="0"/>
                  </a:lnTo>
                  <a:lnTo>
                    <a:pt x="0" y="8"/>
                  </a:lnTo>
                  <a:lnTo>
                    <a:pt x="0" y="11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6" name="Freeform 10">
              <a:extLst>
                <a:ext uri="{FF2B5EF4-FFF2-40B4-BE49-F238E27FC236}">
                  <a16:creationId xmlns:a16="http://schemas.microsoft.com/office/drawing/2014/main" id="{D74E8ED8-8DA1-766F-BE24-DF7303178BA4}"/>
                </a:ext>
              </a:extLst>
            </p:cNvPr>
            <p:cNvSpPr>
              <a:spLocks/>
            </p:cNvSpPr>
            <p:nvPr/>
          </p:nvSpPr>
          <p:spPr bwMode="auto">
            <a:xfrm>
              <a:off x="3449636" y="1793880"/>
              <a:ext cx="20638" cy="119063"/>
            </a:xfrm>
            <a:custGeom>
              <a:avLst/>
              <a:gdLst/>
              <a:ahLst/>
              <a:cxnLst>
                <a:cxn ang="0">
                  <a:pos x="0" y="75"/>
                </a:cxn>
                <a:cxn ang="0">
                  <a:pos x="13" y="75"/>
                </a:cxn>
                <a:cxn ang="0">
                  <a:pos x="13" y="0"/>
                </a:cxn>
                <a:cxn ang="0">
                  <a:pos x="0" y="8"/>
                </a:cxn>
                <a:cxn ang="0">
                  <a:pos x="0" y="75"/>
                </a:cxn>
              </a:cxnLst>
              <a:rect l="0" t="0" r="r" b="b"/>
              <a:pathLst>
                <a:path w="13" h="75">
                  <a:moveTo>
                    <a:pt x="0" y="75"/>
                  </a:moveTo>
                  <a:lnTo>
                    <a:pt x="13" y="75"/>
                  </a:lnTo>
                  <a:lnTo>
                    <a:pt x="13" y="0"/>
                  </a:lnTo>
                  <a:lnTo>
                    <a:pt x="0" y="8"/>
                  </a:lnTo>
                  <a:lnTo>
                    <a:pt x="0" y="7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7" name="Freeform 11">
              <a:extLst>
                <a:ext uri="{FF2B5EF4-FFF2-40B4-BE49-F238E27FC236}">
                  <a16:creationId xmlns:a16="http://schemas.microsoft.com/office/drawing/2014/main" id="{510525BB-86BA-FEEF-AA3D-ADBFB47DDCDE}"/>
                </a:ext>
              </a:extLst>
            </p:cNvPr>
            <p:cNvSpPr>
              <a:spLocks noEditPoints="1"/>
            </p:cNvSpPr>
            <p:nvPr/>
          </p:nvSpPr>
          <p:spPr bwMode="auto">
            <a:xfrm>
              <a:off x="3257549" y="1398590"/>
              <a:ext cx="617537" cy="1241427"/>
            </a:xfrm>
            <a:custGeom>
              <a:avLst/>
              <a:gdLst/>
              <a:ahLst/>
              <a:cxnLst>
                <a:cxn ang="0">
                  <a:pos x="28" y="300"/>
                </a:cxn>
                <a:cxn ang="0">
                  <a:pos x="78" y="288"/>
                </a:cxn>
                <a:cxn ang="0">
                  <a:pos x="93" y="156"/>
                </a:cxn>
                <a:cxn ang="0">
                  <a:pos x="137" y="171"/>
                </a:cxn>
                <a:cxn ang="0">
                  <a:pos x="152" y="244"/>
                </a:cxn>
                <a:cxn ang="0">
                  <a:pos x="167" y="96"/>
                </a:cxn>
                <a:cxn ang="0">
                  <a:pos x="212" y="111"/>
                </a:cxn>
                <a:cxn ang="0">
                  <a:pos x="244" y="190"/>
                </a:cxn>
                <a:cxn ang="0">
                  <a:pos x="255" y="193"/>
                </a:cxn>
                <a:cxn ang="0">
                  <a:pos x="272" y="201"/>
                </a:cxn>
                <a:cxn ang="0">
                  <a:pos x="287" y="366"/>
                </a:cxn>
                <a:cxn ang="0">
                  <a:pos x="302" y="141"/>
                </a:cxn>
                <a:cxn ang="0">
                  <a:pos x="347" y="126"/>
                </a:cxn>
                <a:cxn ang="0">
                  <a:pos x="362" y="366"/>
                </a:cxn>
                <a:cxn ang="0">
                  <a:pos x="384" y="381"/>
                </a:cxn>
                <a:cxn ang="0">
                  <a:pos x="347" y="395"/>
                </a:cxn>
                <a:cxn ang="0">
                  <a:pos x="272" y="395"/>
                </a:cxn>
                <a:cxn ang="0">
                  <a:pos x="197" y="395"/>
                </a:cxn>
                <a:cxn ang="0">
                  <a:pos x="123" y="395"/>
                </a:cxn>
                <a:cxn ang="0">
                  <a:pos x="70" y="395"/>
                </a:cxn>
                <a:cxn ang="0">
                  <a:pos x="70" y="366"/>
                </a:cxn>
                <a:cxn ang="0">
                  <a:pos x="78" y="325"/>
                </a:cxn>
                <a:cxn ang="0">
                  <a:pos x="68" y="337"/>
                </a:cxn>
                <a:cxn ang="0">
                  <a:pos x="11" y="381"/>
                </a:cxn>
                <a:cxn ang="0">
                  <a:pos x="0" y="381"/>
                </a:cxn>
                <a:cxn ang="0">
                  <a:pos x="164" y="716"/>
                </a:cxn>
                <a:cxn ang="0">
                  <a:pos x="156" y="884"/>
                </a:cxn>
                <a:cxn ang="0">
                  <a:pos x="229" y="716"/>
                </a:cxn>
                <a:cxn ang="0">
                  <a:pos x="330" y="884"/>
                </a:cxn>
                <a:cxn ang="0">
                  <a:pos x="440" y="716"/>
                </a:cxn>
                <a:cxn ang="0">
                  <a:pos x="0" y="0"/>
                </a:cxn>
                <a:cxn ang="0">
                  <a:pos x="11" y="301"/>
                </a:cxn>
                <a:cxn ang="0">
                  <a:pos x="64" y="606"/>
                </a:cxn>
                <a:cxn ang="0">
                  <a:pos x="268" y="570"/>
                </a:cxn>
                <a:cxn ang="0">
                  <a:pos x="64" y="606"/>
                </a:cxn>
                <a:cxn ang="0">
                  <a:pos x="64" y="542"/>
                </a:cxn>
                <a:cxn ang="0">
                  <a:pos x="348" y="506"/>
                </a:cxn>
              </a:cxnLst>
              <a:rect l="0" t="0" r="r" b="b"/>
              <a:pathLst>
                <a:path w="440" h="884">
                  <a:moveTo>
                    <a:pt x="25" y="301"/>
                  </a:moveTo>
                  <a:cubicBezTo>
                    <a:pt x="26" y="301"/>
                    <a:pt x="27" y="300"/>
                    <a:pt x="28" y="300"/>
                  </a:cubicBezTo>
                  <a:cubicBezTo>
                    <a:pt x="35" y="300"/>
                    <a:pt x="41" y="302"/>
                    <a:pt x="47" y="306"/>
                  </a:cubicBezTo>
                  <a:cubicBezTo>
                    <a:pt x="78" y="288"/>
                    <a:pt x="78" y="288"/>
                    <a:pt x="78" y="288"/>
                  </a:cubicBezTo>
                  <a:cubicBezTo>
                    <a:pt x="78" y="171"/>
                    <a:pt x="78" y="171"/>
                    <a:pt x="78" y="171"/>
                  </a:cubicBezTo>
                  <a:cubicBezTo>
                    <a:pt x="78" y="163"/>
                    <a:pt x="84" y="156"/>
                    <a:pt x="93" y="156"/>
                  </a:cubicBezTo>
                  <a:cubicBezTo>
                    <a:pt x="123" y="156"/>
                    <a:pt x="123" y="156"/>
                    <a:pt x="123" y="156"/>
                  </a:cubicBezTo>
                  <a:cubicBezTo>
                    <a:pt x="131" y="156"/>
                    <a:pt x="137" y="163"/>
                    <a:pt x="137" y="171"/>
                  </a:cubicBezTo>
                  <a:cubicBezTo>
                    <a:pt x="137" y="252"/>
                    <a:pt x="137" y="252"/>
                    <a:pt x="137" y="252"/>
                  </a:cubicBezTo>
                  <a:cubicBezTo>
                    <a:pt x="152" y="244"/>
                    <a:pt x="152" y="244"/>
                    <a:pt x="152" y="244"/>
                  </a:cubicBezTo>
                  <a:cubicBezTo>
                    <a:pt x="152" y="111"/>
                    <a:pt x="152" y="111"/>
                    <a:pt x="152" y="111"/>
                  </a:cubicBezTo>
                  <a:cubicBezTo>
                    <a:pt x="152" y="103"/>
                    <a:pt x="159" y="96"/>
                    <a:pt x="167" y="96"/>
                  </a:cubicBezTo>
                  <a:cubicBezTo>
                    <a:pt x="197" y="96"/>
                    <a:pt x="197" y="96"/>
                    <a:pt x="197" y="96"/>
                  </a:cubicBezTo>
                  <a:cubicBezTo>
                    <a:pt x="206" y="96"/>
                    <a:pt x="212" y="103"/>
                    <a:pt x="212" y="111"/>
                  </a:cubicBezTo>
                  <a:cubicBezTo>
                    <a:pt x="212" y="208"/>
                    <a:pt x="212" y="208"/>
                    <a:pt x="212" y="208"/>
                  </a:cubicBezTo>
                  <a:cubicBezTo>
                    <a:pt x="244" y="190"/>
                    <a:pt x="244" y="190"/>
                    <a:pt x="244" y="190"/>
                  </a:cubicBezTo>
                  <a:cubicBezTo>
                    <a:pt x="251" y="186"/>
                    <a:pt x="251" y="186"/>
                    <a:pt x="251" y="186"/>
                  </a:cubicBezTo>
                  <a:cubicBezTo>
                    <a:pt x="255" y="193"/>
                    <a:pt x="255" y="193"/>
                    <a:pt x="255" y="193"/>
                  </a:cubicBezTo>
                  <a:cubicBezTo>
                    <a:pt x="260" y="201"/>
                    <a:pt x="260" y="201"/>
                    <a:pt x="260" y="201"/>
                  </a:cubicBezTo>
                  <a:cubicBezTo>
                    <a:pt x="272" y="201"/>
                    <a:pt x="272" y="201"/>
                    <a:pt x="272" y="201"/>
                  </a:cubicBezTo>
                  <a:cubicBezTo>
                    <a:pt x="280" y="201"/>
                    <a:pt x="287" y="208"/>
                    <a:pt x="287" y="216"/>
                  </a:cubicBezTo>
                  <a:cubicBezTo>
                    <a:pt x="287" y="366"/>
                    <a:pt x="287" y="366"/>
                    <a:pt x="287" y="366"/>
                  </a:cubicBezTo>
                  <a:cubicBezTo>
                    <a:pt x="302" y="366"/>
                    <a:pt x="302" y="366"/>
                    <a:pt x="302" y="366"/>
                  </a:cubicBezTo>
                  <a:cubicBezTo>
                    <a:pt x="302" y="141"/>
                    <a:pt x="302" y="141"/>
                    <a:pt x="302" y="141"/>
                  </a:cubicBezTo>
                  <a:cubicBezTo>
                    <a:pt x="302" y="133"/>
                    <a:pt x="309" y="126"/>
                    <a:pt x="317" y="126"/>
                  </a:cubicBezTo>
                  <a:cubicBezTo>
                    <a:pt x="347" y="126"/>
                    <a:pt x="347" y="126"/>
                    <a:pt x="347" y="126"/>
                  </a:cubicBezTo>
                  <a:cubicBezTo>
                    <a:pt x="355" y="126"/>
                    <a:pt x="362" y="133"/>
                    <a:pt x="362" y="141"/>
                  </a:cubicBezTo>
                  <a:cubicBezTo>
                    <a:pt x="362" y="366"/>
                    <a:pt x="362" y="366"/>
                    <a:pt x="362" y="366"/>
                  </a:cubicBezTo>
                  <a:cubicBezTo>
                    <a:pt x="369" y="366"/>
                    <a:pt x="369" y="366"/>
                    <a:pt x="369" y="366"/>
                  </a:cubicBezTo>
                  <a:cubicBezTo>
                    <a:pt x="377" y="366"/>
                    <a:pt x="384" y="372"/>
                    <a:pt x="384" y="381"/>
                  </a:cubicBezTo>
                  <a:cubicBezTo>
                    <a:pt x="384" y="389"/>
                    <a:pt x="377" y="395"/>
                    <a:pt x="369" y="395"/>
                  </a:cubicBezTo>
                  <a:cubicBezTo>
                    <a:pt x="347" y="395"/>
                    <a:pt x="347" y="395"/>
                    <a:pt x="347" y="395"/>
                  </a:cubicBezTo>
                  <a:cubicBezTo>
                    <a:pt x="317" y="395"/>
                    <a:pt x="317" y="395"/>
                    <a:pt x="317" y="395"/>
                  </a:cubicBezTo>
                  <a:cubicBezTo>
                    <a:pt x="272" y="395"/>
                    <a:pt x="272" y="395"/>
                    <a:pt x="272" y="395"/>
                  </a:cubicBezTo>
                  <a:cubicBezTo>
                    <a:pt x="242" y="395"/>
                    <a:pt x="242" y="395"/>
                    <a:pt x="242" y="395"/>
                  </a:cubicBezTo>
                  <a:cubicBezTo>
                    <a:pt x="197" y="395"/>
                    <a:pt x="197" y="395"/>
                    <a:pt x="197" y="395"/>
                  </a:cubicBezTo>
                  <a:cubicBezTo>
                    <a:pt x="167" y="395"/>
                    <a:pt x="167" y="395"/>
                    <a:pt x="167" y="395"/>
                  </a:cubicBezTo>
                  <a:cubicBezTo>
                    <a:pt x="123" y="395"/>
                    <a:pt x="123" y="395"/>
                    <a:pt x="123" y="395"/>
                  </a:cubicBezTo>
                  <a:cubicBezTo>
                    <a:pt x="93" y="395"/>
                    <a:pt x="93" y="395"/>
                    <a:pt x="93" y="395"/>
                  </a:cubicBezTo>
                  <a:cubicBezTo>
                    <a:pt x="70" y="395"/>
                    <a:pt x="70" y="395"/>
                    <a:pt x="70" y="395"/>
                  </a:cubicBezTo>
                  <a:cubicBezTo>
                    <a:pt x="62" y="395"/>
                    <a:pt x="55" y="389"/>
                    <a:pt x="55" y="381"/>
                  </a:cubicBezTo>
                  <a:cubicBezTo>
                    <a:pt x="55" y="372"/>
                    <a:pt x="62" y="366"/>
                    <a:pt x="70" y="366"/>
                  </a:cubicBezTo>
                  <a:cubicBezTo>
                    <a:pt x="78" y="366"/>
                    <a:pt x="78" y="366"/>
                    <a:pt x="78" y="366"/>
                  </a:cubicBezTo>
                  <a:cubicBezTo>
                    <a:pt x="78" y="325"/>
                    <a:pt x="78" y="325"/>
                    <a:pt x="78" y="325"/>
                  </a:cubicBezTo>
                  <a:cubicBezTo>
                    <a:pt x="67" y="331"/>
                    <a:pt x="67" y="331"/>
                    <a:pt x="67" y="331"/>
                  </a:cubicBezTo>
                  <a:cubicBezTo>
                    <a:pt x="67" y="333"/>
                    <a:pt x="68" y="335"/>
                    <a:pt x="68" y="337"/>
                  </a:cubicBezTo>
                  <a:cubicBezTo>
                    <a:pt x="70" y="359"/>
                    <a:pt x="53" y="379"/>
                    <a:pt x="31" y="380"/>
                  </a:cubicBezTo>
                  <a:cubicBezTo>
                    <a:pt x="24" y="381"/>
                    <a:pt x="17" y="381"/>
                    <a:pt x="11" y="381"/>
                  </a:cubicBezTo>
                  <a:cubicBezTo>
                    <a:pt x="11" y="381"/>
                    <a:pt x="11" y="381"/>
                    <a:pt x="11" y="381"/>
                  </a:cubicBezTo>
                  <a:cubicBezTo>
                    <a:pt x="7" y="381"/>
                    <a:pt x="3" y="381"/>
                    <a:pt x="0" y="381"/>
                  </a:cubicBezTo>
                  <a:cubicBezTo>
                    <a:pt x="0" y="716"/>
                    <a:pt x="0" y="716"/>
                    <a:pt x="0" y="716"/>
                  </a:cubicBezTo>
                  <a:cubicBezTo>
                    <a:pt x="164" y="716"/>
                    <a:pt x="164" y="716"/>
                    <a:pt x="164" y="716"/>
                  </a:cubicBezTo>
                  <a:cubicBezTo>
                    <a:pt x="110" y="884"/>
                    <a:pt x="110" y="884"/>
                    <a:pt x="110" y="884"/>
                  </a:cubicBezTo>
                  <a:cubicBezTo>
                    <a:pt x="156" y="884"/>
                    <a:pt x="156" y="884"/>
                    <a:pt x="156" y="884"/>
                  </a:cubicBezTo>
                  <a:cubicBezTo>
                    <a:pt x="210" y="716"/>
                    <a:pt x="210" y="716"/>
                    <a:pt x="210" y="716"/>
                  </a:cubicBezTo>
                  <a:cubicBezTo>
                    <a:pt x="229" y="716"/>
                    <a:pt x="229" y="716"/>
                    <a:pt x="229" y="716"/>
                  </a:cubicBezTo>
                  <a:cubicBezTo>
                    <a:pt x="283" y="884"/>
                    <a:pt x="283" y="884"/>
                    <a:pt x="283" y="884"/>
                  </a:cubicBezTo>
                  <a:cubicBezTo>
                    <a:pt x="330" y="884"/>
                    <a:pt x="330" y="884"/>
                    <a:pt x="330" y="884"/>
                  </a:cubicBezTo>
                  <a:cubicBezTo>
                    <a:pt x="276" y="716"/>
                    <a:pt x="276" y="716"/>
                    <a:pt x="276" y="716"/>
                  </a:cubicBezTo>
                  <a:cubicBezTo>
                    <a:pt x="440" y="716"/>
                    <a:pt x="440" y="716"/>
                    <a:pt x="440" y="716"/>
                  </a:cubicBezTo>
                  <a:cubicBezTo>
                    <a:pt x="440" y="0"/>
                    <a:pt x="440" y="0"/>
                    <a:pt x="440" y="0"/>
                  </a:cubicBezTo>
                  <a:cubicBezTo>
                    <a:pt x="0" y="0"/>
                    <a:pt x="0" y="0"/>
                    <a:pt x="0" y="0"/>
                  </a:cubicBezTo>
                  <a:cubicBezTo>
                    <a:pt x="0" y="301"/>
                    <a:pt x="0" y="301"/>
                    <a:pt x="0" y="301"/>
                  </a:cubicBezTo>
                  <a:cubicBezTo>
                    <a:pt x="3" y="301"/>
                    <a:pt x="7" y="301"/>
                    <a:pt x="11" y="301"/>
                  </a:cubicBezTo>
                  <a:cubicBezTo>
                    <a:pt x="15" y="301"/>
                    <a:pt x="20" y="301"/>
                    <a:pt x="25" y="301"/>
                  </a:cubicBezTo>
                  <a:close/>
                  <a:moveTo>
                    <a:pt x="64" y="606"/>
                  </a:moveTo>
                  <a:cubicBezTo>
                    <a:pt x="64" y="570"/>
                    <a:pt x="64" y="570"/>
                    <a:pt x="64" y="570"/>
                  </a:cubicBezTo>
                  <a:cubicBezTo>
                    <a:pt x="268" y="570"/>
                    <a:pt x="268" y="570"/>
                    <a:pt x="268" y="570"/>
                  </a:cubicBezTo>
                  <a:cubicBezTo>
                    <a:pt x="268" y="606"/>
                    <a:pt x="268" y="606"/>
                    <a:pt x="268" y="606"/>
                  </a:cubicBezTo>
                  <a:lnTo>
                    <a:pt x="64" y="606"/>
                  </a:lnTo>
                  <a:close/>
                  <a:moveTo>
                    <a:pt x="348" y="542"/>
                  </a:moveTo>
                  <a:cubicBezTo>
                    <a:pt x="64" y="542"/>
                    <a:pt x="64" y="542"/>
                    <a:pt x="64" y="542"/>
                  </a:cubicBezTo>
                  <a:cubicBezTo>
                    <a:pt x="64" y="506"/>
                    <a:pt x="64" y="506"/>
                    <a:pt x="64" y="506"/>
                  </a:cubicBezTo>
                  <a:cubicBezTo>
                    <a:pt x="348" y="506"/>
                    <a:pt x="348" y="506"/>
                    <a:pt x="348" y="506"/>
                  </a:cubicBezTo>
                  <a:lnTo>
                    <a:pt x="348" y="54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8" name="Freeform 12">
              <a:extLst>
                <a:ext uri="{FF2B5EF4-FFF2-40B4-BE49-F238E27FC236}">
                  <a16:creationId xmlns:a16="http://schemas.microsoft.com/office/drawing/2014/main" id="{1ADE5D84-AC29-75FC-8973-03EA7F7B01E9}"/>
                </a:ext>
              </a:extLst>
            </p:cNvPr>
            <p:cNvSpPr>
              <a:spLocks noEditPoints="1"/>
            </p:cNvSpPr>
            <p:nvPr/>
          </p:nvSpPr>
          <p:spPr bwMode="auto">
            <a:xfrm>
              <a:off x="2606673" y="1647830"/>
              <a:ext cx="736599" cy="993776"/>
            </a:xfrm>
            <a:custGeom>
              <a:avLst/>
              <a:gdLst/>
              <a:ahLst/>
              <a:cxnLst>
                <a:cxn ang="0">
                  <a:pos x="328" y="228"/>
                </a:cxn>
                <a:cxn ang="0">
                  <a:pos x="327" y="135"/>
                </a:cxn>
                <a:cxn ang="0">
                  <a:pos x="426" y="191"/>
                </a:cxn>
                <a:cxn ang="0">
                  <a:pos x="475" y="196"/>
                </a:cxn>
                <a:cxn ang="0">
                  <a:pos x="495" y="195"/>
                </a:cxn>
                <a:cxn ang="0">
                  <a:pos x="523" y="158"/>
                </a:cxn>
                <a:cxn ang="0">
                  <a:pos x="511" y="138"/>
                </a:cxn>
                <a:cxn ang="0">
                  <a:pos x="489" y="132"/>
                </a:cxn>
                <a:cxn ang="0">
                  <a:pos x="464" y="132"/>
                </a:cxn>
                <a:cxn ang="0">
                  <a:pos x="407" y="116"/>
                </a:cxn>
                <a:cxn ang="0">
                  <a:pos x="332" y="33"/>
                </a:cxn>
                <a:cxn ang="0">
                  <a:pos x="329" y="24"/>
                </a:cxn>
                <a:cxn ang="0">
                  <a:pos x="328" y="23"/>
                </a:cxn>
                <a:cxn ang="0">
                  <a:pos x="296" y="0"/>
                </a:cxn>
                <a:cxn ang="0">
                  <a:pos x="135" y="0"/>
                </a:cxn>
                <a:cxn ang="0">
                  <a:pos x="63" y="38"/>
                </a:cxn>
                <a:cxn ang="0">
                  <a:pos x="0" y="172"/>
                </a:cxn>
                <a:cxn ang="0">
                  <a:pos x="90" y="361"/>
                </a:cxn>
                <a:cxn ang="0">
                  <a:pos x="111" y="354"/>
                </a:cxn>
                <a:cxn ang="0">
                  <a:pos x="160" y="709"/>
                </a:cxn>
                <a:cxn ang="0">
                  <a:pos x="210" y="335"/>
                </a:cxn>
                <a:cxn ang="0">
                  <a:pos x="229" y="660"/>
                </a:cxn>
                <a:cxn ang="0">
                  <a:pos x="328" y="660"/>
                </a:cxn>
                <a:cxn ang="0">
                  <a:pos x="76" y="121"/>
                </a:cxn>
                <a:cxn ang="0">
                  <a:pos x="111" y="228"/>
                </a:cxn>
                <a:cxn ang="0">
                  <a:pos x="64" y="172"/>
                </a:cxn>
                <a:cxn ang="0">
                  <a:pos x="210" y="281"/>
                </a:cxn>
                <a:cxn ang="0">
                  <a:pos x="189" y="188"/>
                </a:cxn>
                <a:cxn ang="0">
                  <a:pos x="196" y="64"/>
                </a:cxn>
                <a:cxn ang="0">
                  <a:pos x="219" y="34"/>
                </a:cxn>
                <a:cxn ang="0">
                  <a:pos x="242" y="64"/>
                </a:cxn>
                <a:cxn ang="0">
                  <a:pos x="250" y="188"/>
                </a:cxn>
                <a:cxn ang="0">
                  <a:pos x="229" y="280"/>
                </a:cxn>
              </a:cxnLst>
              <a:rect l="0" t="0" r="r" b="b"/>
              <a:pathLst>
                <a:path w="525" h="709">
                  <a:moveTo>
                    <a:pt x="328" y="660"/>
                  </a:moveTo>
                  <a:cubicBezTo>
                    <a:pt x="328" y="228"/>
                    <a:pt x="328" y="228"/>
                    <a:pt x="328" y="228"/>
                  </a:cubicBezTo>
                  <a:cubicBezTo>
                    <a:pt x="328" y="226"/>
                    <a:pt x="328" y="224"/>
                    <a:pt x="327" y="221"/>
                  </a:cubicBezTo>
                  <a:cubicBezTo>
                    <a:pt x="327" y="135"/>
                    <a:pt x="327" y="135"/>
                    <a:pt x="327" y="135"/>
                  </a:cubicBezTo>
                  <a:cubicBezTo>
                    <a:pt x="341" y="149"/>
                    <a:pt x="357" y="162"/>
                    <a:pt x="377" y="172"/>
                  </a:cubicBezTo>
                  <a:cubicBezTo>
                    <a:pt x="392" y="180"/>
                    <a:pt x="408" y="186"/>
                    <a:pt x="426" y="191"/>
                  </a:cubicBezTo>
                  <a:cubicBezTo>
                    <a:pt x="438" y="193"/>
                    <a:pt x="451" y="195"/>
                    <a:pt x="464" y="196"/>
                  </a:cubicBezTo>
                  <a:cubicBezTo>
                    <a:pt x="467" y="196"/>
                    <a:pt x="471" y="196"/>
                    <a:pt x="475" y="196"/>
                  </a:cubicBezTo>
                  <a:cubicBezTo>
                    <a:pt x="475" y="196"/>
                    <a:pt x="475" y="196"/>
                    <a:pt x="475" y="196"/>
                  </a:cubicBezTo>
                  <a:cubicBezTo>
                    <a:pt x="481" y="196"/>
                    <a:pt x="488" y="196"/>
                    <a:pt x="495" y="195"/>
                  </a:cubicBezTo>
                  <a:cubicBezTo>
                    <a:pt x="512" y="194"/>
                    <a:pt x="525" y="178"/>
                    <a:pt x="524" y="161"/>
                  </a:cubicBezTo>
                  <a:cubicBezTo>
                    <a:pt x="524" y="160"/>
                    <a:pt x="524" y="159"/>
                    <a:pt x="523" y="158"/>
                  </a:cubicBezTo>
                  <a:cubicBezTo>
                    <a:pt x="523" y="156"/>
                    <a:pt x="522" y="153"/>
                    <a:pt x="521" y="151"/>
                  </a:cubicBezTo>
                  <a:cubicBezTo>
                    <a:pt x="519" y="146"/>
                    <a:pt x="515" y="141"/>
                    <a:pt x="511" y="138"/>
                  </a:cubicBezTo>
                  <a:cubicBezTo>
                    <a:pt x="509" y="136"/>
                    <a:pt x="506" y="135"/>
                    <a:pt x="503" y="133"/>
                  </a:cubicBezTo>
                  <a:cubicBezTo>
                    <a:pt x="499" y="132"/>
                    <a:pt x="494" y="131"/>
                    <a:pt x="489" y="132"/>
                  </a:cubicBezTo>
                  <a:cubicBezTo>
                    <a:pt x="484" y="132"/>
                    <a:pt x="479" y="132"/>
                    <a:pt x="475" y="132"/>
                  </a:cubicBezTo>
                  <a:cubicBezTo>
                    <a:pt x="471" y="132"/>
                    <a:pt x="467" y="132"/>
                    <a:pt x="464" y="132"/>
                  </a:cubicBezTo>
                  <a:cubicBezTo>
                    <a:pt x="451" y="131"/>
                    <a:pt x="440" y="129"/>
                    <a:pt x="430" y="125"/>
                  </a:cubicBezTo>
                  <a:cubicBezTo>
                    <a:pt x="422" y="123"/>
                    <a:pt x="414" y="120"/>
                    <a:pt x="407" y="116"/>
                  </a:cubicBezTo>
                  <a:cubicBezTo>
                    <a:pt x="380" y="101"/>
                    <a:pt x="359" y="78"/>
                    <a:pt x="346" y="58"/>
                  </a:cubicBezTo>
                  <a:cubicBezTo>
                    <a:pt x="340" y="48"/>
                    <a:pt x="335" y="39"/>
                    <a:pt x="332" y="33"/>
                  </a:cubicBezTo>
                  <a:cubicBezTo>
                    <a:pt x="331" y="29"/>
                    <a:pt x="330" y="27"/>
                    <a:pt x="329" y="25"/>
                  </a:cubicBezTo>
                  <a:cubicBezTo>
                    <a:pt x="329" y="25"/>
                    <a:pt x="329" y="24"/>
                    <a:pt x="329" y="24"/>
                  </a:cubicBezTo>
                  <a:cubicBezTo>
                    <a:pt x="328" y="24"/>
                    <a:pt x="328" y="23"/>
                    <a:pt x="328" y="23"/>
                  </a:cubicBezTo>
                  <a:cubicBezTo>
                    <a:pt x="328" y="23"/>
                    <a:pt x="328" y="23"/>
                    <a:pt x="328" y="23"/>
                  </a:cubicBezTo>
                  <a:cubicBezTo>
                    <a:pt x="327" y="19"/>
                    <a:pt x="324" y="15"/>
                    <a:pt x="321" y="11"/>
                  </a:cubicBezTo>
                  <a:cubicBezTo>
                    <a:pt x="315" y="4"/>
                    <a:pt x="306" y="0"/>
                    <a:pt x="296" y="0"/>
                  </a:cubicBezTo>
                  <a:cubicBezTo>
                    <a:pt x="142" y="0"/>
                    <a:pt x="142" y="0"/>
                    <a:pt x="142" y="0"/>
                  </a:cubicBezTo>
                  <a:cubicBezTo>
                    <a:pt x="139" y="0"/>
                    <a:pt x="137" y="0"/>
                    <a:pt x="135" y="0"/>
                  </a:cubicBezTo>
                  <a:cubicBezTo>
                    <a:pt x="131" y="1"/>
                    <a:pt x="128" y="1"/>
                    <a:pt x="125" y="2"/>
                  </a:cubicBezTo>
                  <a:cubicBezTo>
                    <a:pt x="123" y="3"/>
                    <a:pt x="94" y="12"/>
                    <a:pt x="63" y="38"/>
                  </a:cubicBezTo>
                  <a:cubicBezTo>
                    <a:pt x="48" y="51"/>
                    <a:pt x="32" y="68"/>
                    <a:pt x="20" y="90"/>
                  </a:cubicBezTo>
                  <a:cubicBezTo>
                    <a:pt x="8" y="113"/>
                    <a:pt x="0" y="140"/>
                    <a:pt x="0" y="172"/>
                  </a:cubicBezTo>
                  <a:cubicBezTo>
                    <a:pt x="0" y="221"/>
                    <a:pt x="18" y="279"/>
                    <a:pt x="64" y="347"/>
                  </a:cubicBezTo>
                  <a:cubicBezTo>
                    <a:pt x="70" y="356"/>
                    <a:pt x="80" y="361"/>
                    <a:pt x="90" y="361"/>
                  </a:cubicBezTo>
                  <a:cubicBezTo>
                    <a:pt x="97" y="361"/>
                    <a:pt x="103" y="360"/>
                    <a:pt x="108" y="356"/>
                  </a:cubicBezTo>
                  <a:cubicBezTo>
                    <a:pt x="109" y="355"/>
                    <a:pt x="110" y="355"/>
                    <a:pt x="111" y="354"/>
                  </a:cubicBezTo>
                  <a:cubicBezTo>
                    <a:pt x="111" y="660"/>
                    <a:pt x="111" y="660"/>
                    <a:pt x="111" y="660"/>
                  </a:cubicBezTo>
                  <a:cubicBezTo>
                    <a:pt x="111" y="687"/>
                    <a:pt x="133" y="709"/>
                    <a:pt x="160" y="709"/>
                  </a:cubicBezTo>
                  <a:cubicBezTo>
                    <a:pt x="188" y="709"/>
                    <a:pt x="210" y="687"/>
                    <a:pt x="210" y="660"/>
                  </a:cubicBezTo>
                  <a:cubicBezTo>
                    <a:pt x="210" y="335"/>
                    <a:pt x="210" y="335"/>
                    <a:pt x="210" y="335"/>
                  </a:cubicBezTo>
                  <a:cubicBezTo>
                    <a:pt x="229" y="335"/>
                    <a:pt x="229" y="335"/>
                    <a:pt x="229" y="335"/>
                  </a:cubicBezTo>
                  <a:cubicBezTo>
                    <a:pt x="229" y="660"/>
                    <a:pt x="229" y="660"/>
                    <a:pt x="229" y="660"/>
                  </a:cubicBezTo>
                  <a:cubicBezTo>
                    <a:pt x="229" y="687"/>
                    <a:pt x="251" y="709"/>
                    <a:pt x="278" y="709"/>
                  </a:cubicBezTo>
                  <a:cubicBezTo>
                    <a:pt x="306" y="709"/>
                    <a:pt x="328" y="687"/>
                    <a:pt x="328" y="660"/>
                  </a:cubicBezTo>
                  <a:close/>
                  <a:moveTo>
                    <a:pt x="64" y="172"/>
                  </a:moveTo>
                  <a:cubicBezTo>
                    <a:pt x="64" y="151"/>
                    <a:pt x="69" y="135"/>
                    <a:pt x="76" y="121"/>
                  </a:cubicBezTo>
                  <a:cubicBezTo>
                    <a:pt x="85" y="104"/>
                    <a:pt x="98" y="91"/>
                    <a:pt x="111" y="82"/>
                  </a:cubicBezTo>
                  <a:cubicBezTo>
                    <a:pt x="111" y="228"/>
                    <a:pt x="111" y="228"/>
                    <a:pt x="111" y="228"/>
                  </a:cubicBezTo>
                  <a:cubicBezTo>
                    <a:pt x="111" y="302"/>
                    <a:pt x="111" y="302"/>
                    <a:pt x="111" y="302"/>
                  </a:cubicBezTo>
                  <a:cubicBezTo>
                    <a:pt x="75" y="246"/>
                    <a:pt x="64" y="203"/>
                    <a:pt x="64" y="172"/>
                  </a:cubicBezTo>
                  <a:close/>
                  <a:moveTo>
                    <a:pt x="219" y="292"/>
                  </a:moveTo>
                  <a:cubicBezTo>
                    <a:pt x="210" y="281"/>
                    <a:pt x="210" y="281"/>
                    <a:pt x="210" y="281"/>
                  </a:cubicBezTo>
                  <a:cubicBezTo>
                    <a:pt x="181" y="244"/>
                    <a:pt x="181" y="244"/>
                    <a:pt x="181" y="244"/>
                  </a:cubicBezTo>
                  <a:cubicBezTo>
                    <a:pt x="189" y="188"/>
                    <a:pt x="189" y="188"/>
                    <a:pt x="189" y="188"/>
                  </a:cubicBezTo>
                  <a:cubicBezTo>
                    <a:pt x="204" y="76"/>
                    <a:pt x="204" y="76"/>
                    <a:pt x="204" y="76"/>
                  </a:cubicBezTo>
                  <a:cubicBezTo>
                    <a:pt x="196" y="64"/>
                    <a:pt x="196" y="64"/>
                    <a:pt x="196" y="64"/>
                  </a:cubicBezTo>
                  <a:cubicBezTo>
                    <a:pt x="204" y="34"/>
                    <a:pt x="204" y="34"/>
                    <a:pt x="204" y="34"/>
                  </a:cubicBezTo>
                  <a:cubicBezTo>
                    <a:pt x="219" y="34"/>
                    <a:pt x="219" y="34"/>
                    <a:pt x="219" y="34"/>
                  </a:cubicBezTo>
                  <a:cubicBezTo>
                    <a:pt x="234" y="34"/>
                    <a:pt x="234" y="34"/>
                    <a:pt x="234" y="34"/>
                  </a:cubicBezTo>
                  <a:cubicBezTo>
                    <a:pt x="242" y="64"/>
                    <a:pt x="242" y="64"/>
                    <a:pt x="242" y="64"/>
                  </a:cubicBezTo>
                  <a:cubicBezTo>
                    <a:pt x="234" y="76"/>
                    <a:pt x="234" y="76"/>
                    <a:pt x="234" y="76"/>
                  </a:cubicBezTo>
                  <a:cubicBezTo>
                    <a:pt x="250" y="188"/>
                    <a:pt x="250" y="188"/>
                    <a:pt x="250" y="188"/>
                  </a:cubicBezTo>
                  <a:cubicBezTo>
                    <a:pt x="257" y="244"/>
                    <a:pt x="257" y="244"/>
                    <a:pt x="257" y="244"/>
                  </a:cubicBezTo>
                  <a:cubicBezTo>
                    <a:pt x="229" y="280"/>
                    <a:pt x="229" y="280"/>
                    <a:pt x="229" y="280"/>
                  </a:cubicBezTo>
                  <a:lnTo>
                    <a:pt x="219" y="29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5" name="Freeform 13">
              <a:extLst>
                <a:ext uri="{FF2B5EF4-FFF2-40B4-BE49-F238E27FC236}">
                  <a16:creationId xmlns:a16="http://schemas.microsoft.com/office/drawing/2014/main" id="{51501857-5126-BF94-9574-AD48CBEC05E0}"/>
                </a:ext>
              </a:extLst>
            </p:cNvPr>
            <p:cNvSpPr>
              <a:spLocks/>
            </p:cNvSpPr>
            <p:nvPr/>
          </p:nvSpPr>
          <p:spPr bwMode="auto">
            <a:xfrm>
              <a:off x="2774949" y="1344616"/>
              <a:ext cx="277812" cy="277813"/>
            </a:xfrm>
            <a:custGeom>
              <a:avLst/>
              <a:gdLst/>
              <a:ahLst/>
              <a:cxnLst>
                <a:cxn ang="0">
                  <a:pos x="120" y="186"/>
                </a:cxn>
                <a:cxn ang="0">
                  <a:pos x="187" y="78"/>
                </a:cxn>
                <a:cxn ang="0">
                  <a:pos x="79" y="11"/>
                </a:cxn>
                <a:cxn ang="0">
                  <a:pos x="12" y="119"/>
                </a:cxn>
                <a:cxn ang="0">
                  <a:pos x="120" y="186"/>
                </a:cxn>
              </a:cxnLst>
              <a:rect l="0" t="0" r="r" b="b"/>
              <a:pathLst>
                <a:path w="198" h="198">
                  <a:moveTo>
                    <a:pt x="120" y="186"/>
                  </a:moveTo>
                  <a:cubicBezTo>
                    <a:pt x="168" y="175"/>
                    <a:pt x="198" y="127"/>
                    <a:pt x="187" y="78"/>
                  </a:cubicBezTo>
                  <a:cubicBezTo>
                    <a:pt x="176" y="30"/>
                    <a:pt x="127" y="0"/>
                    <a:pt x="79" y="11"/>
                  </a:cubicBezTo>
                  <a:cubicBezTo>
                    <a:pt x="30" y="22"/>
                    <a:pt x="0" y="71"/>
                    <a:pt x="12" y="119"/>
                  </a:cubicBezTo>
                  <a:cubicBezTo>
                    <a:pt x="23" y="168"/>
                    <a:pt x="71" y="198"/>
                    <a:pt x="120" y="18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6" name="Freeform 14">
              <a:extLst>
                <a:ext uri="{FF2B5EF4-FFF2-40B4-BE49-F238E27FC236}">
                  <a16:creationId xmlns:a16="http://schemas.microsoft.com/office/drawing/2014/main" id="{DF578AEE-FBDF-DB44-B892-B111FCAFAEC0}"/>
                </a:ext>
              </a:extLst>
            </p:cNvPr>
            <p:cNvSpPr>
              <a:spLocks/>
            </p:cNvSpPr>
            <p:nvPr/>
          </p:nvSpPr>
          <p:spPr bwMode="auto">
            <a:xfrm>
              <a:off x="3333751" y="1674814"/>
              <a:ext cx="282575" cy="179387"/>
            </a:xfrm>
            <a:custGeom>
              <a:avLst/>
              <a:gdLst/>
              <a:ahLst/>
              <a:cxnLst>
                <a:cxn ang="0">
                  <a:pos x="10" y="127"/>
                </a:cxn>
                <a:cxn ang="0">
                  <a:pos x="24" y="118"/>
                </a:cxn>
                <a:cxn ang="0">
                  <a:pos x="83" y="83"/>
                </a:cxn>
                <a:cxn ang="0">
                  <a:pos x="98" y="74"/>
                </a:cxn>
                <a:cxn ang="0">
                  <a:pos x="158" y="39"/>
                </a:cxn>
                <a:cxn ang="0">
                  <a:pos x="173" y="30"/>
                </a:cxn>
                <a:cxn ang="0">
                  <a:pos x="202" y="13"/>
                </a:cxn>
                <a:cxn ang="0">
                  <a:pos x="196" y="4"/>
                </a:cxn>
                <a:cxn ang="0">
                  <a:pos x="194" y="0"/>
                </a:cxn>
                <a:cxn ang="0">
                  <a:pos x="186" y="4"/>
                </a:cxn>
                <a:cxn ang="0">
                  <a:pos x="176" y="10"/>
                </a:cxn>
                <a:cxn ang="0">
                  <a:pos x="158" y="21"/>
                </a:cxn>
                <a:cxn ang="0">
                  <a:pos x="98" y="56"/>
                </a:cxn>
                <a:cxn ang="0">
                  <a:pos x="83" y="65"/>
                </a:cxn>
                <a:cxn ang="0">
                  <a:pos x="24" y="100"/>
                </a:cxn>
                <a:cxn ang="0">
                  <a:pos x="0" y="114"/>
                </a:cxn>
                <a:cxn ang="0">
                  <a:pos x="10" y="127"/>
                </a:cxn>
              </a:cxnLst>
              <a:rect l="0" t="0" r="r" b="b"/>
              <a:pathLst>
                <a:path w="202" h="127">
                  <a:moveTo>
                    <a:pt x="10" y="127"/>
                  </a:moveTo>
                  <a:cubicBezTo>
                    <a:pt x="24" y="118"/>
                    <a:pt x="24" y="118"/>
                    <a:pt x="24" y="118"/>
                  </a:cubicBezTo>
                  <a:cubicBezTo>
                    <a:pt x="83" y="83"/>
                    <a:pt x="83" y="83"/>
                    <a:pt x="83" y="83"/>
                  </a:cubicBezTo>
                  <a:cubicBezTo>
                    <a:pt x="98" y="74"/>
                    <a:pt x="98" y="74"/>
                    <a:pt x="98" y="74"/>
                  </a:cubicBezTo>
                  <a:cubicBezTo>
                    <a:pt x="158" y="39"/>
                    <a:pt x="158" y="39"/>
                    <a:pt x="158" y="39"/>
                  </a:cubicBezTo>
                  <a:cubicBezTo>
                    <a:pt x="173" y="30"/>
                    <a:pt x="173" y="30"/>
                    <a:pt x="173" y="30"/>
                  </a:cubicBezTo>
                  <a:cubicBezTo>
                    <a:pt x="202" y="13"/>
                    <a:pt x="202" y="13"/>
                    <a:pt x="202" y="13"/>
                  </a:cubicBezTo>
                  <a:cubicBezTo>
                    <a:pt x="196" y="4"/>
                    <a:pt x="196" y="4"/>
                    <a:pt x="196" y="4"/>
                  </a:cubicBezTo>
                  <a:cubicBezTo>
                    <a:pt x="194" y="0"/>
                    <a:pt x="194" y="0"/>
                    <a:pt x="194" y="0"/>
                  </a:cubicBezTo>
                  <a:cubicBezTo>
                    <a:pt x="186" y="4"/>
                    <a:pt x="186" y="4"/>
                    <a:pt x="186" y="4"/>
                  </a:cubicBezTo>
                  <a:cubicBezTo>
                    <a:pt x="176" y="10"/>
                    <a:pt x="176" y="10"/>
                    <a:pt x="176" y="10"/>
                  </a:cubicBezTo>
                  <a:cubicBezTo>
                    <a:pt x="158" y="21"/>
                    <a:pt x="158" y="21"/>
                    <a:pt x="158" y="21"/>
                  </a:cubicBezTo>
                  <a:cubicBezTo>
                    <a:pt x="98" y="56"/>
                    <a:pt x="98" y="56"/>
                    <a:pt x="98" y="56"/>
                  </a:cubicBezTo>
                  <a:cubicBezTo>
                    <a:pt x="83" y="65"/>
                    <a:pt x="83" y="65"/>
                    <a:pt x="83" y="65"/>
                  </a:cubicBezTo>
                  <a:cubicBezTo>
                    <a:pt x="24" y="100"/>
                    <a:pt x="24" y="100"/>
                    <a:pt x="24" y="100"/>
                  </a:cubicBezTo>
                  <a:cubicBezTo>
                    <a:pt x="0" y="114"/>
                    <a:pt x="0" y="114"/>
                    <a:pt x="0" y="114"/>
                  </a:cubicBezTo>
                  <a:cubicBezTo>
                    <a:pt x="4" y="117"/>
                    <a:pt x="8" y="122"/>
                    <a:pt x="10" y="12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grpSp>
      <p:pic>
        <p:nvPicPr>
          <p:cNvPr id="2" name="Picture 1" descr="A person reaching for a paper on a table full of paper and sticky notes">
            <a:extLst>
              <a:ext uri="{FF2B5EF4-FFF2-40B4-BE49-F238E27FC236}">
                <a16:creationId xmlns:a16="http://schemas.microsoft.com/office/drawing/2014/main" id="{1AA1230B-F13B-E4C7-6ACF-DAA564533166}"/>
              </a:ext>
            </a:extLst>
          </p:cNvPr>
          <p:cNvPicPr>
            <a:picLocks noChangeAspect="1"/>
          </p:cNvPicPr>
          <p:nvPr/>
        </p:nvPicPr>
        <p:blipFill rotWithShape="1">
          <a:blip r:embed="rId3"/>
          <a:srcRect l="14530" r="14330" b="-1"/>
          <a:stretch/>
        </p:blipFill>
        <p:spPr>
          <a:xfrm>
            <a:off x="4883022" y="1127050"/>
            <a:ext cx="7308978" cy="5369442"/>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p:nvSpPr>
          <p:cNvPr id="3" name="Text Placeholder 13">
            <a:extLst>
              <a:ext uri="{FF2B5EF4-FFF2-40B4-BE49-F238E27FC236}">
                <a16:creationId xmlns:a16="http://schemas.microsoft.com/office/drawing/2014/main" id="{6ACC89B2-D17F-1C7C-CB13-90F61A7614FF}"/>
              </a:ext>
            </a:extLst>
          </p:cNvPr>
          <p:cNvSpPr txBox="1">
            <a:spLocks/>
          </p:cNvSpPr>
          <p:nvPr/>
        </p:nvSpPr>
        <p:spPr>
          <a:xfrm>
            <a:off x="149102" y="1470326"/>
            <a:ext cx="5065776" cy="502616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lnSpc>
                <a:spcPct val="100000"/>
              </a:lnSpc>
              <a:buSzPct val="80000"/>
            </a:pPr>
            <a:r>
              <a:rPr lang="en-US" sz="2000" dirty="0">
                <a:latin typeface="Arial" panose="020B0604020202020204" pitchFamily="34" charset="0"/>
                <a:cs typeface="Arial" panose="020B0604020202020204" pitchFamily="34" charset="0"/>
              </a:rPr>
              <a:t>The board in order to guide the members introduced a peer review manual that gives and insight to various aspects of peer review process.</a:t>
            </a:r>
          </a:p>
          <a:p>
            <a:pPr marL="457200">
              <a:lnSpc>
                <a:spcPct val="100000"/>
              </a:lnSpc>
              <a:buSzPct val="80000"/>
            </a:pPr>
            <a:r>
              <a:rPr lang="en-US" sz="2000" dirty="0">
                <a:latin typeface="Arial" panose="020B0604020202020204" pitchFamily="34" charset="0"/>
                <a:cs typeface="Arial" panose="020B0604020202020204" pitchFamily="34" charset="0"/>
              </a:rPr>
              <a:t>The peer review manual is intended to assist both reviewers and practice units</a:t>
            </a:r>
          </a:p>
          <a:p>
            <a:pPr marL="457200">
              <a:lnSpc>
                <a:spcPct val="100000"/>
              </a:lnSpc>
              <a:buSzPct val="80000"/>
            </a:pPr>
            <a:r>
              <a:rPr lang="en-US" sz="2000" dirty="0">
                <a:latin typeface="Arial" panose="020B0604020202020204" pitchFamily="34" charset="0"/>
                <a:cs typeface="Arial" panose="020B0604020202020204" pitchFamily="34" charset="0"/>
              </a:rPr>
              <a:t>The peer review manual is intended to provide updated reporting formats for the Reviewer as well as the Practice Unit.</a:t>
            </a:r>
          </a:p>
          <a:p>
            <a:pPr marL="457200">
              <a:lnSpc>
                <a:spcPct val="100000"/>
              </a:lnSpc>
              <a:buSzPct val="80000"/>
            </a:pPr>
            <a:r>
              <a:rPr lang="en-US" sz="2000" dirty="0">
                <a:latin typeface="Arial" panose="020B0604020202020204" pitchFamily="34" charset="0"/>
                <a:cs typeface="Arial" panose="020B0604020202020204" pitchFamily="34" charset="0"/>
              </a:rPr>
              <a:t>The manual contains Six chapters and twelve Appendices</a:t>
            </a:r>
          </a:p>
        </p:txBody>
      </p:sp>
    </p:spTree>
    <p:extLst>
      <p:ext uri="{BB962C8B-B14F-4D97-AF65-F5344CB8AC3E}">
        <p14:creationId xmlns:p14="http://schemas.microsoft.com/office/powerpoint/2010/main" val="404048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C0C17-60E6-A1DE-0253-4764FF5F17FA}"/>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E21F599F-82F2-BC31-C74D-A6B50CB17F5E}"/>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r>
              <a:rPr kumimoji="0" lang="en-IN" sz="31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Peer Review Manual</a:t>
            </a:r>
          </a:p>
        </p:txBody>
      </p:sp>
      <p:grpSp>
        <p:nvGrpSpPr>
          <p:cNvPr id="4" name="Group 3">
            <a:extLst>
              <a:ext uri="{FF2B5EF4-FFF2-40B4-BE49-F238E27FC236}">
                <a16:creationId xmlns:a16="http://schemas.microsoft.com/office/drawing/2014/main" id="{5E84B60B-2A12-7A8F-1986-FC5BD3CC6DEA}"/>
              </a:ext>
            </a:extLst>
          </p:cNvPr>
          <p:cNvGrpSpPr/>
          <p:nvPr/>
        </p:nvGrpSpPr>
        <p:grpSpPr>
          <a:xfrm>
            <a:off x="149102" y="145856"/>
            <a:ext cx="838200" cy="610993"/>
            <a:chOff x="2606673" y="1344616"/>
            <a:chExt cx="1268413" cy="1296990"/>
          </a:xfrm>
          <a:solidFill>
            <a:schemeClr val="bg1"/>
          </a:solidFill>
        </p:grpSpPr>
        <p:sp>
          <p:nvSpPr>
            <p:cNvPr id="5" name="Freeform 9">
              <a:extLst>
                <a:ext uri="{FF2B5EF4-FFF2-40B4-BE49-F238E27FC236}">
                  <a16:creationId xmlns:a16="http://schemas.microsoft.com/office/drawing/2014/main" id="{83CBFE03-8A76-A894-0D59-358B0E2C1C38}"/>
                </a:ext>
              </a:extLst>
            </p:cNvPr>
            <p:cNvSpPr>
              <a:spLocks/>
            </p:cNvSpPr>
            <p:nvPr/>
          </p:nvSpPr>
          <p:spPr bwMode="auto">
            <a:xfrm>
              <a:off x="3555997" y="1731966"/>
              <a:ext cx="20638" cy="180976"/>
            </a:xfrm>
            <a:custGeom>
              <a:avLst/>
              <a:gdLst/>
              <a:ahLst/>
              <a:cxnLst>
                <a:cxn ang="0">
                  <a:pos x="0" y="114"/>
                </a:cxn>
                <a:cxn ang="0">
                  <a:pos x="13" y="114"/>
                </a:cxn>
                <a:cxn ang="0">
                  <a:pos x="13" y="0"/>
                </a:cxn>
                <a:cxn ang="0">
                  <a:pos x="0" y="8"/>
                </a:cxn>
                <a:cxn ang="0">
                  <a:pos x="0" y="114"/>
                </a:cxn>
              </a:cxnLst>
              <a:rect l="0" t="0" r="r" b="b"/>
              <a:pathLst>
                <a:path w="13" h="114">
                  <a:moveTo>
                    <a:pt x="0" y="114"/>
                  </a:moveTo>
                  <a:lnTo>
                    <a:pt x="13" y="114"/>
                  </a:lnTo>
                  <a:lnTo>
                    <a:pt x="13" y="0"/>
                  </a:lnTo>
                  <a:lnTo>
                    <a:pt x="0" y="8"/>
                  </a:lnTo>
                  <a:lnTo>
                    <a:pt x="0" y="11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6" name="Freeform 10">
              <a:extLst>
                <a:ext uri="{FF2B5EF4-FFF2-40B4-BE49-F238E27FC236}">
                  <a16:creationId xmlns:a16="http://schemas.microsoft.com/office/drawing/2014/main" id="{45A147F2-2B2C-592C-63FD-F785B0F7BE98}"/>
                </a:ext>
              </a:extLst>
            </p:cNvPr>
            <p:cNvSpPr>
              <a:spLocks/>
            </p:cNvSpPr>
            <p:nvPr/>
          </p:nvSpPr>
          <p:spPr bwMode="auto">
            <a:xfrm>
              <a:off x="3449636" y="1793880"/>
              <a:ext cx="20638" cy="119063"/>
            </a:xfrm>
            <a:custGeom>
              <a:avLst/>
              <a:gdLst/>
              <a:ahLst/>
              <a:cxnLst>
                <a:cxn ang="0">
                  <a:pos x="0" y="75"/>
                </a:cxn>
                <a:cxn ang="0">
                  <a:pos x="13" y="75"/>
                </a:cxn>
                <a:cxn ang="0">
                  <a:pos x="13" y="0"/>
                </a:cxn>
                <a:cxn ang="0">
                  <a:pos x="0" y="8"/>
                </a:cxn>
                <a:cxn ang="0">
                  <a:pos x="0" y="75"/>
                </a:cxn>
              </a:cxnLst>
              <a:rect l="0" t="0" r="r" b="b"/>
              <a:pathLst>
                <a:path w="13" h="75">
                  <a:moveTo>
                    <a:pt x="0" y="75"/>
                  </a:moveTo>
                  <a:lnTo>
                    <a:pt x="13" y="75"/>
                  </a:lnTo>
                  <a:lnTo>
                    <a:pt x="13" y="0"/>
                  </a:lnTo>
                  <a:lnTo>
                    <a:pt x="0" y="8"/>
                  </a:lnTo>
                  <a:lnTo>
                    <a:pt x="0" y="7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7" name="Freeform 11">
              <a:extLst>
                <a:ext uri="{FF2B5EF4-FFF2-40B4-BE49-F238E27FC236}">
                  <a16:creationId xmlns:a16="http://schemas.microsoft.com/office/drawing/2014/main" id="{102EF95E-7F91-B297-8ACB-F839E1105C39}"/>
                </a:ext>
              </a:extLst>
            </p:cNvPr>
            <p:cNvSpPr>
              <a:spLocks noEditPoints="1"/>
            </p:cNvSpPr>
            <p:nvPr/>
          </p:nvSpPr>
          <p:spPr bwMode="auto">
            <a:xfrm>
              <a:off x="3257549" y="1398590"/>
              <a:ext cx="617537" cy="1241427"/>
            </a:xfrm>
            <a:custGeom>
              <a:avLst/>
              <a:gdLst/>
              <a:ahLst/>
              <a:cxnLst>
                <a:cxn ang="0">
                  <a:pos x="28" y="300"/>
                </a:cxn>
                <a:cxn ang="0">
                  <a:pos x="78" y="288"/>
                </a:cxn>
                <a:cxn ang="0">
                  <a:pos x="93" y="156"/>
                </a:cxn>
                <a:cxn ang="0">
                  <a:pos x="137" y="171"/>
                </a:cxn>
                <a:cxn ang="0">
                  <a:pos x="152" y="244"/>
                </a:cxn>
                <a:cxn ang="0">
                  <a:pos x="167" y="96"/>
                </a:cxn>
                <a:cxn ang="0">
                  <a:pos x="212" y="111"/>
                </a:cxn>
                <a:cxn ang="0">
                  <a:pos x="244" y="190"/>
                </a:cxn>
                <a:cxn ang="0">
                  <a:pos x="255" y="193"/>
                </a:cxn>
                <a:cxn ang="0">
                  <a:pos x="272" y="201"/>
                </a:cxn>
                <a:cxn ang="0">
                  <a:pos x="287" y="366"/>
                </a:cxn>
                <a:cxn ang="0">
                  <a:pos x="302" y="141"/>
                </a:cxn>
                <a:cxn ang="0">
                  <a:pos x="347" y="126"/>
                </a:cxn>
                <a:cxn ang="0">
                  <a:pos x="362" y="366"/>
                </a:cxn>
                <a:cxn ang="0">
                  <a:pos x="384" y="381"/>
                </a:cxn>
                <a:cxn ang="0">
                  <a:pos x="347" y="395"/>
                </a:cxn>
                <a:cxn ang="0">
                  <a:pos x="272" y="395"/>
                </a:cxn>
                <a:cxn ang="0">
                  <a:pos x="197" y="395"/>
                </a:cxn>
                <a:cxn ang="0">
                  <a:pos x="123" y="395"/>
                </a:cxn>
                <a:cxn ang="0">
                  <a:pos x="70" y="395"/>
                </a:cxn>
                <a:cxn ang="0">
                  <a:pos x="70" y="366"/>
                </a:cxn>
                <a:cxn ang="0">
                  <a:pos x="78" y="325"/>
                </a:cxn>
                <a:cxn ang="0">
                  <a:pos x="68" y="337"/>
                </a:cxn>
                <a:cxn ang="0">
                  <a:pos x="11" y="381"/>
                </a:cxn>
                <a:cxn ang="0">
                  <a:pos x="0" y="381"/>
                </a:cxn>
                <a:cxn ang="0">
                  <a:pos x="164" y="716"/>
                </a:cxn>
                <a:cxn ang="0">
                  <a:pos x="156" y="884"/>
                </a:cxn>
                <a:cxn ang="0">
                  <a:pos x="229" y="716"/>
                </a:cxn>
                <a:cxn ang="0">
                  <a:pos x="330" y="884"/>
                </a:cxn>
                <a:cxn ang="0">
                  <a:pos x="440" y="716"/>
                </a:cxn>
                <a:cxn ang="0">
                  <a:pos x="0" y="0"/>
                </a:cxn>
                <a:cxn ang="0">
                  <a:pos x="11" y="301"/>
                </a:cxn>
                <a:cxn ang="0">
                  <a:pos x="64" y="606"/>
                </a:cxn>
                <a:cxn ang="0">
                  <a:pos x="268" y="570"/>
                </a:cxn>
                <a:cxn ang="0">
                  <a:pos x="64" y="606"/>
                </a:cxn>
                <a:cxn ang="0">
                  <a:pos x="64" y="542"/>
                </a:cxn>
                <a:cxn ang="0">
                  <a:pos x="348" y="506"/>
                </a:cxn>
              </a:cxnLst>
              <a:rect l="0" t="0" r="r" b="b"/>
              <a:pathLst>
                <a:path w="440" h="884">
                  <a:moveTo>
                    <a:pt x="25" y="301"/>
                  </a:moveTo>
                  <a:cubicBezTo>
                    <a:pt x="26" y="301"/>
                    <a:pt x="27" y="300"/>
                    <a:pt x="28" y="300"/>
                  </a:cubicBezTo>
                  <a:cubicBezTo>
                    <a:pt x="35" y="300"/>
                    <a:pt x="41" y="302"/>
                    <a:pt x="47" y="306"/>
                  </a:cubicBezTo>
                  <a:cubicBezTo>
                    <a:pt x="78" y="288"/>
                    <a:pt x="78" y="288"/>
                    <a:pt x="78" y="288"/>
                  </a:cubicBezTo>
                  <a:cubicBezTo>
                    <a:pt x="78" y="171"/>
                    <a:pt x="78" y="171"/>
                    <a:pt x="78" y="171"/>
                  </a:cubicBezTo>
                  <a:cubicBezTo>
                    <a:pt x="78" y="163"/>
                    <a:pt x="84" y="156"/>
                    <a:pt x="93" y="156"/>
                  </a:cubicBezTo>
                  <a:cubicBezTo>
                    <a:pt x="123" y="156"/>
                    <a:pt x="123" y="156"/>
                    <a:pt x="123" y="156"/>
                  </a:cubicBezTo>
                  <a:cubicBezTo>
                    <a:pt x="131" y="156"/>
                    <a:pt x="137" y="163"/>
                    <a:pt x="137" y="171"/>
                  </a:cubicBezTo>
                  <a:cubicBezTo>
                    <a:pt x="137" y="252"/>
                    <a:pt x="137" y="252"/>
                    <a:pt x="137" y="252"/>
                  </a:cubicBezTo>
                  <a:cubicBezTo>
                    <a:pt x="152" y="244"/>
                    <a:pt x="152" y="244"/>
                    <a:pt x="152" y="244"/>
                  </a:cubicBezTo>
                  <a:cubicBezTo>
                    <a:pt x="152" y="111"/>
                    <a:pt x="152" y="111"/>
                    <a:pt x="152" y="111"/>
                  </a:cubicBezTo>
                  <a:cubicBezTo>
                    <a:pt x="152" y="103"/>
                    <a:pt x="159" y="96"/>
                    <a:pt x="167" y="96"/>
                  </a:cubicBezTo>
                  <a:cubicBezTo>
                    <a:pt x="197" y="96"/>
                    <a:pt x="197" y="96"/>
                    <a:pt x="197" y="96"/>
                  </a:cubicBezTo>
                  <a:cubicBezTo>
                    <a:pt x="206" y="96"/>
                    <a:pt x="212" y="103"/>
                    <a:pt x="212" y="111"/>
                  </a:cubicBezTo>
                  <a:cubicBezTo>
                    <a:pt x="212" y="208"/>
                    <a:pt x="212" y="208"/>
                    <a:pt x="212" y="208"/>
                  </a:cubicBezTo>
                  <a:cubicBezTo>
                    <a:pt x="244" y="190"/>
                    <a:pt x="244" y="190"/>
                    <a:pt x="244" y="190"/>
                  </a:cubicBezTo>
                  <a:cubicBezTo>
                    <a:pt x="251" y="186"/>
                    <a:pt x="251" y="186"/>
                    <a:pt x="251" y="186"/>
                  </a:cubicBezTo>
                  <a:cubicBezTo>
                    <a:pt x="255" y="193"/>
                    <a:pt x="255" y="193"/>
                    <a:pt x="255" y="193"/>
                  </a:cubicBezTo>
                  <a:cubicBezTo>
                    <a:pt x="260" y="201"/>
                    <a:pt x="260" y="201"/>
                    <a:pt x="260" y="201"/>
                  </a:cubicBezTo>
                  <a:cubicBezTo>
                    <a:pt x="272" y="201"/>
                    <a:pt x="272" y="201"/>
                    <a:pt x="272" y="201"/>
                  </a:cubicBezTo>
                  <a:cubicBezTo>
                    <a:pt x="280" y="201"/>
                    <a:pt x="287" y="208"/>
                    <a:pt x="287" y="216"/>
                  </a:cubicBezTo>
                  <a:cubicBezTo>
                    <a:pt x="287" y="366"/>
                    <a:pt x="287" y="366"/>
                    <a:pt x="287" y="366"/>
                  </a:cubicBezTo>
                  <a:cubicBezTo>
                    <a:pt x="302" y="366"/>
                    <a:pt x="302" y="366"/>
                    <a:pt x="302" y="366"/>
                  </a:cubicBezTo>
                  <a:cubicBezTo>
                    <a:pt x="302" y="141"/>
                    <a:pt x="302" y="141"/>
                    <a:pt x="302" y="141"/>
                  </a:cubicBezTo>
                  <a:cubicBezTo>
                    <a:pt x="302" y="133"/>
                    <a:pt x="309" y="126"/>
                    <a:pt x="317" y="126"/>
                  </a:cubicBezTo>
                  <a:cubicBezTo>
                    <a:pt x="347" y="126"/>
                    <a:pt x="347" y="126"/>
                    <a:pt x="347" y="126"/>
                  </a:cubicBezTo>
                  <a:cubicBezTo>
                    <a:pt x="355" y="126"/>
                    <a:pt x="362" y="133"/>
                    <a:pt x="362" y="141"/>
                  </a:cubicBezTo>
                  <a:cubicBezTo>
                    <a:pt x="362" y="366"/>
                    <a:pt x="362" y="366"/>
                    <a:pt x="362" y="366"/>
                  </a:cubicBezTo>
                  <a:cubicBezTo>
                    <a:pt x="369" y="366"/>
                    <a:pt x="369" y="366"/>
                    <a:pt x="369" y="366"/>
                  </a:cubicBezTo>
                  <a:cubicBezTo>
                    <a:pt x="377" y="366"/>
                    <a:pt x="384" y="372"/>
                    <a:pt x="384" y="381"/>
                  </a:cubicBezTo>
                  <a:cubicBezTo>
                    <a:pt x="384" y="389"/>
                    <a:pt x="377" y="395"/>
                    <a:pt x="369" y="395"/>
                  </a:cubicBezTo>
                  <a:cubicBezTo>
                    <a:pt x="347" y="395"/>
                    <a:pt x="347" y="395"/>
                    <a:pt x="347" y="395"/>
                  </a:cubicBezTo>
                  <a:cubicBezTo>
                    <a:pt x="317" y="395"/>
                    <a:pt x="317" y="395"/>
                    <a:pt x="317" y="395"/>
                  </a:cubicBezTo>
                  <a:cubicBezTo>
                    <a:pt x="272" y="395"/>
                    <a:pt x="272" y="395"/>
                    <a:pt x="272" y="395"/>
                  </a:cubicBezTo>
                  <a:cubicBezTo>
                    <a:pt x="242" y="395"/>
                    <a:pt x="242" y="395"/>
                    <a:pt x="242" y="395"/>
                  </a:cubicBezTo>
                  <a:cubicBezTo>
                    <a:pt x="197" y="395"/>
                    <a:pt x="197" y="395"/>
                    <a:pt x="197" y="395"/>
                  </a:cubicBezTo>
                  <a:cubicBezTo>
                    <a:pt x="167" y="395"/>
                    <a:pt x="167" y="395"/>
                    <a:pt x="167" y="395"/>
                  </a:cubicBezTo>
                  <a:cubicBezTo>
                    <a:pt x="123" y="395"/>
                    <a:pt x="123" y="395"/>
                    <a:pt x="123" y="395"/>
                  </a:cubicBezTo>
                  <a:cubicBezTo>
                    <a:pt x="93" y="395"/>
                    <a:pt x="93" y="395"/>
                    <a:pt x="93" y="395"/>
                  </a:cubicBezTo>
                  <a:cubicBezTo>
                    <a:pt x="70" y="395"/>
                    <a:pt x="70" y="395"/>
                    <a:pt x="70" y="395"/>
                  </a:cubicBezTo>
                  <a:cubicBezTo>
                    <a:pt x="62" y="395"/>
                    <a:pt x="55" y="389"/>
                    <a:pt x="55" y="381"/>
                  </a:cubicBezTo>
                  <a:cubicBezTo>
                    <a:pt x="55" y="372"/>
                    <a:pt x="62" y="366"/>
                    <a:pt x="70" y="366"/>
                  </a:cubicBezTo>
                  <a:cubicBezTo>
                    <a:pt x="78" y="366"/>
                    <a:pt x="78" y="366"/>
                    <a:pt x="78" y="366"/>
                  </a:cubicBezTo>
                  <a:cubicBezTo>
                    <a:pt x="78" y="325"/>
                    <a:pt x="78" y="325"/>
                    <a:pt x="78" y="325"/>
                  </a:cubicBezTo>
                  <a:cubicBezTo>
                    <a:pt x="67" y="331"/>
                    <a:pt x="67" y="331"/>
                    <a:pt x="67" y="331"/>
                  </a:cubicBezTo>
                  <a:cubicBezTo>
                    <a:pt x="67" y="333"/>
                    <a:pt x="68" y="335"/>
                    <a:pt x="68" y="337"/>
                  </a:cubicBezTo>
                  <a:cubicBezTo>
                    <a:pt x="70" y="359"/>
                    <a:pt x="53" y="379"/>
                    <a:pt x="31" y="380"/>
                  </a:cubicBezTo>
                  <a:cubicBezTo>
                    <a:pt x="24" y="381"/>
                    <a:pt x="17" y="381"/>
                    <a:pt x="11" y="381"/>
                  </a:cubicBezTo>
                  <a:cubicBezTo>
                    <a:pt x="11" y="381"/>
                    <a:pt x="11" y="381"/>
                    <a:pt x="11" y="381"/>
                  </a:cubicBezTo>
                  <a:cubicBezTo>
                    <a:pt x="7" y="381"/>
                    <a:pt x="3" y="381"/>
                    <a:pt x="0" y="381"/>
                  </a:cubicBezTo>
                  <a:cubicBezTo>
                    <a:pt x="0" y="716"/>
                    <a:pt x="0" y="716"/>
                    <a:pt x="0" y="716"/>
                  </a:cubicBezTo>
                  <a:cubicBezTo>
                    <a:pt x="164" y="716"/>
                    <a:pt x="164" y="716"/>
                    <a:pt x="164" y="716"/>
                  </a:cubicBezTo>
                  <a:cubicBezTo>
                    <a:pt x="110" y="884"/>
                    <a:pt x="110" y="884"/>
                    <a:pt x="110" y="884"/>
                  </a:cubicBezTo>
                  <a:cubicBezTo>
                    <a:pt x="156" y="884"/>
                    <a:pt x="156" y="884"/>
                    <a:pt x="156" y="884"/>
                  </a:cubicBezTo>
                  <a:cubicBezTo>
                    <a:pt x="210" y="716"/>
                    <a:pt x="210" y="716"/>
                    <a:pt x="210" y="716"/>
                  </a:cubicBezTo>
                  <a:cubicBezTo>
                    <a:pt x="229" y="716"/>
                    <a:pt x="229" y="716"/>
                    <a:pt x="229" y="716"/>
                  </a:cubicBezTo>
                  <a:cubicBezTo>
                    <a:pt x="283" y="884"/>
                    <a:pt x="283" y="884"/>
                    <a:pt x="283" y="884"/>
                  </a:cubicBezTo>
                  <a:cubicBezTo>
                    <a:pt x="330" y="884"/>
                    <a:pt x="330" y="884"/>
                    <a:pt x="330" y="884"/>
                  </a:cubicBezTo>
                  <a:cubicBezTo>
                    <a:pt x="276" y="716"/>
                    <a:pt x="276" y="716"/>
                    <a:pt x="276" y="716"/>
                  </a:cubicBezTo>
                  <a:cubicBezTo>
                    <a:pt x="440" y="716"/>
                    <a:pt x="440" y="716"/>
                    <a:pt x="440" y="716"/>
                  </a:cubicBezTo>
                  <a:cubicBezTo>
                    <a:pt x="440" y="0"/>
                    <a:pt x="440" y="0"/>
                    <a:pt x="440" y="0"/>
                  </a:cubicBezTo>
                  <a:cubicBezTo>
                    <a:pt x="0" y="0"/>
                    <a:pt x="0" y="0"/>
                    <a:pt x="0" y="0"/>
                  </a:cubicBezTo>
                  <a:cubicBezTo>
                    <a:pt x="0" y="301"/>
                    <a:pt x="0" y="301"/>
                    <a:pt x="0" y="301"/>
                  </a:cubicBezTo>
                  <a:cubicBezTo>
                    <a:pt x="3" y="301"/>
                    <a:pt x="7" y="301"/>
                    <a:pt x="11" y="301"/>
                  </a:cubicBezTo>
                  <a:cubicBezTo>
                    <a:pt x="15" y="301"/>
                    <a:pt x="20" y="301"/>
                    <a:pt x="25" y="301"/>
                  </a:cubicBezTo>
                  <a:close/>
                  <a:moveTo>
                    <a:pt x="64" y="606"/>
                  </a:moveTo>
                  <a:cubicBezTo>
                    <a:pt x="64" y="570"/>
                    <a:pt x="64" y="570"/>
                    <a:pt x="64" y="570"/>
                  </a:cubicBezTo>
                  <a:cubicBezTo>
                    <a:pt x="268" y="570"/>
                    <a:pt x="268" y="570"/>
                    <a:pt x="268" y="570"/>
                  </a:cubicBezTo>
                  <a:cubicBezTo>
                    <a:pt x="268" y="606"/>
                    <a:pt x="268" y="606"/>
                    <a:pt x="268" y="606"/>
                  </a:cubicBezTo>
                  <a:lnTo>
                    <a:pt x="64" y="606"/>
                  </a:lnTo>
                  <a:close/>
                  <a:moveTo>
                    <a:pt x="348" y="542"/>
                  </a:moveTo>
                  <a:cubicBezTo>
                    <a:pt x="64" y="542"/>
                    <a:pt x="64" y="542"/>
                    <a:pt x="64" y="542"/>
                  </a:cubicBezTo>
                  <a:cubicBezTo>
                    <a:pt x="64" y="506"/>
                    <a:pt x="64" y="506"/>
                    <a:pt x="64" y="506"/>
                  </a:cubicBezTo>
                  <a:cubicBezTo>
                    <a:pt x="348" y="506"/>
                    <a:pt x="348" y="506"/>
                    <a:pt x="348" y="506"/>
                  </a:cubicBezTo>
                  <a:lnTo>
                    <a:pt x="348" y="54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8" name="Freeform 12">
              <a:extLst>
                <a:ext uri="{FF2B5EF4-FFF2-40B4-BE49-F238E27FC236}">
                  <a16:creationId xmlns:a16="http://schemas.microsoft.com/office/drawing/2014/main" id="{F62449C9-6444-24E6-F005-2AAC45C9DFE0}"/>
                </a:ext>
              </a:extLst>
            </p:cNvPr>
            <p:cNvSpPr>
              <a:spLocks noEditPoints="1"/>
            </p:cNvSpPr>
            <p:nvPr/>
          </p:nvSpPr>
          <p:spPr bwMode="auto">
            <a:xfrm>
              <a:off x="2606673" y="1647830"/>
              <a:ext cx="736599" cy="993776"/>
            </a:xfrm>
            <a:custGeom>
              <a:avLst/>
              <a:gdLst/>
              <a:ahLst/>
              <a:cxnLst>
                <a:cxn ang="0">
                  <a:pos x="328" y="228"/>
                </a:cxn>
                <a:cxn ang="0">
                  <a:pos x="327" y="135"/>
                </a:cxn>
                <a:cxn ang="0">
                  <a:pos x="426" y="191"/>
                </a:cxn>
                <a:cxn ang="0">
                  <a:pos x="475" y="196"/>
                </a:cxn>
                <a:cxn ang="0">
                  <a:pos x="495" y="195"/>
                </a:cxn>
                <a:cxn ang="0">
                  <a:pos x="523" y="158"/>
                </a:cxn>
                <a:cxn ang="0">
                  <a:pos x="511" y="138"/>
                </a:cxn>
                <a:cxn ang="0">
                  <a:pos x="489" y="132"/>
                </a:cxn>
                <a:cxn ang="0">
                  <a:pos x="464" y="132"/>
                </a:cxn>
                <a:cxn ang="0">
                  <a:pos x="407" y="116"/>
                </a:cxn>
                <a:cxn ang="0">
                  <a:pos x="332" y="33"/>
                </a:cxn>
                <a:cxn ang="0">
                  <a:pos x="329" y="24"/>
                </a:cxn>
                <a:cxn ang="0">
                  <a:pos x="328" y="23"/>
                </a:cxn>
                <a:cxn ang="0">
                  <a:pos x="296" y="0"/>
                </a:cxn>
                <a:cxn ang="0">
                  <a:pos x="135" y="0"/>
                </a:cxn>
                <a:cxn ang="0">
                  <a:pos x="63" y="38"/>
                </a:cxn>
                <a:cxn ang="0">
                  <a:pos x="0" y="172"/>
                </a:cxn>
                <a:cxn ang="0">
                  <a:pos x="90" y="361"/>
                </a:cxn>
                <a:cxn ang="0">
                  <a:pos x="111" y="354"/>
                </a:cxn>
                <a:cxn ang="0">
                  <a:pos x="160" y="709"/>
                </a:cxn>
                <a:cxn ang="0">
                  <a:pos x="210" y="335"/>
                </a:cxn>
                <a:cxn ang="0">
                  <a:pos x="229" y="660"/>
                </a:cxn>
                <a:cxn ang="0">
                  <a:pos x="328" y="660"/>
                </a:cxn>
                <a:cxn ang="0">
                  <a:pos x="76" y="121"/>
                </a:cxn>
                <a:cxn ang="0">
                  <a:pos x="111" y="228"/>
                </a:cxn>
                <a:cxn ang="0">
                  <a:pos x="64" y="172"/>
                </a:cxn>
                <a:cxn ang="0">
                  <a:pos x="210" y="281"/>
                </a:cxn>
                <a:cxn ang="0">
                  <a:pos x="189" y="188"/>
                </a:cxn>
                <a:cxn ang="0">
                  <a:pos x="196" y="64"/>
                </a:cxn>
                <a:cxn ang="0">
                  <a:pos x="219" y="34"/>
                </a:cxn>
                <a:cxn ang="0">
                  <a:pos x="242" y="64"/>
                </a:cxn>
                <a:cxn ang="0">
                  <a:pos x="250" y="188"/>
                </a:cxn>
                <a:cxn ang="0">
                  <a:pos x="229" y="280"/>
                </a:cxn>
              </a:cxnLst>
              <a:rect l="0" t="0" r="r" b="b"/>
              <a:pathLst>
                <a:path w="525" h="709">
                  <a:moveTo>
                    <a:pt x="328" y="660"/>
                  </a:moveTo>
                  <a:cubicBezTo>
                    <a:pt x="328" y="228"/>
                    <a:pt x="328" y="228"/>
                    <a:pt x="328" y="228"/>
                  </a:cubicBezTo>
                  <a:cubicBezTo>
                    <a:pt x="328" y="226"/>
                    <a:pt x="328" y="224"/>
                    <a:pt x="327" y="221"/>
                  </a:cubicBezTo>
                  <a:cubicBezTo>
                    <a:pt x="327" y="135"/>
                    <a:pt x="327" y="135"/>
                    <a:pt x="327" y="135"/>
                  </a:cubicBezTo>
                  <a:cubicBezTo>
                    <a:pt x="341" y="149"/>
                    <a:pt x="357" y="162"/>
                    <a:pt x="377" y="172"/>
                  </a:cubicBezTo>
                  <a:cubicBezTo>
                    <a:pt x="392" y="180"/>
                    <a:pt x="408" y="186"/>
                    <a:pt x="426" y="191"/>
                  </a:cubicBezTo>
                  <a:cubicBezTo>
                    <a:pt x="438" y="193"/>
                    <a:pt x="451" y="195"/>
                    <a:pt x="464" y="196"/>
                  </a:cubicBezTo>
                  <a:cubicBezTo>
                    <a:pt x="467" y="196"/>
                    <a:pt x="471" y="196"/>
                    <a:pt x="475" y="196"/>
                  </a:cubicBezTo>
                  <a:cubicBezTo>
                    <a:pt x="475" y="196"/>
                    <a:pt x="475" y="196"/>
                    <a:pt x="475" y="196"/>
                  </a:cubicBezTo>
                  <a:cubicBezTo>
                    <a:pt x="481" y="196"/>
                    <a:pt x="488" y="196"/>
                    <a:pt x="495" y="195"/>
                  </a:cubicBezTo>
                  <a:cubicBezTo>
                    <a:pt x="512" y="194"/>
                    <a:pt x="525" y="178"/>
                    <a:pt x="524" y="161"/>
                  </a:cubicBezTo>
                  <a:cubicBezTo>
                    <a:pt x="524" y="160"/>
                    <a:pt x="524" y="159"/>
                    <a:pt x="523" y="158"/>
                  </a:cubicBezTo>
                  <a:cubicBezTo>
                    <a:pt x="523" y="156"/>
                    <a:pt x="522" y="153"/>
                    <a:pt x="521" y="151"/>
                  </a:cubicBezTo>
                  <a:cubicBezTo>
                    <a:pt x="519" y="146"/>
                    <a:pt x="515" y="141"/>
                    <a:pt x="511" y="138"/>
                  </a:cubicBezTo>
                  <a:cubicBezTo>
                    <a:pt x="509" y="136"/>
                    <a:pt x="506" y="135"/>
                    <a:pt x="503" y="133"/>
                  </a:cubicBezTo>
                  <a:cubicBezTo>
                    <a:pt x="499" y="132"/>
                    <a:pt x="494" y="131"/>
                    <a:pt x="489" y="132"/>
                  </a:cubicBezTo>
                  <a:cubicBezTo>
                    <a:pt x="484" y="132"/>
                    <a:pt x="479" y="132"/>
                    <a:pt x="475" y="132"/>
                  </a:cubicBezTo>
                  <a:cubicBezTo>
                    <a:pt x="471" y="132"/>
                    <a:pt x="467" y="132"/>
                    <a:pt x="464" y="132"/>
                  </a:cubicBezTo>
                  <a:cubicBezTo>
                    <a:pt x="451" y="131"/>
                    <a:pt x="440" y="129"/>
                    <a:pt x="430" y="125"/>
                  </a:cubicBezTo>
                  <a:cubicBezTo>
                    <a:pt x="422" y="123"/>
                    <a:pt x="414" y="120"/>
                    <a:pt x="407" y="116"/>
                  </a:cubicBezTo>
                  <a:cubicBezTo>
                    <a:pt x="380" y="101"/>
                    <a:pt x="359" y="78"/>
                    <a:pt x="346" y="58"/>
                  </a:cubicBezTo>
                  <a:cubicBezTo>
                    <a:pt x="340" y="48"/>
                    <a:pt x="335" y="39"/>
                    <a:pt x="332" y="33"/>
                  </a:cubicBezTo>
                  <a:cubicBezTo>
                    <a:pt x="331" y="29"/>
                    <a:pt x="330" y="27"/>
                    <a:pt x="329" y="25"/>
                  </a:cubicBezTo>
                  <a:cubicBezTo>
                    <a:pt x="329" y="25"/>
                    <a:pt x="329" y="24"/>
                    <a:pt x="329" y="24"/>
                  </a:cubicBezTo>
                  <a:cubicBezTo>
                    <a:pt x="328" y="24"/>
                    <a:pt x="328" y="23"/>
                    <a:pt x="328" y="23"/>
                  </a:cubicBezTo>
                  <a:cubicBezTo>
                    <a:pt x="328" y="23"/>
                    <a:pt x="328" y="23"/>
                    <a:pt x="328" y="23"/>
                  </a:cubicBezTo>
                  <a:cubicBezTo>
                    <a:pt x="327" y="19"/>
                    <a:pt x="324" y="15"/>
                    <a:pt x="321" y="11"/>
                  </a:cubicBezTo>
                  <a:cubicBezTo>
                    <a:pt x="315" y="4"/>
                    <a:pt x="306" y="0"/>
                    <a:pt x="296" y="0"/>
                  </a:cubicBezTo>
                  <a:cubicBezTo>
                    <a:pt x="142" y="0"/>
                    <a:pt x="142" y="0"/>
                    <a:pt x="142" y="0"/>
                  </a:cubicBezTo>
                  <a:cubicBezTo>
                    <a:pt x="139" y="0"/>
                    <a:pt x="137" y="0"/>
                    <a:pt x="135" y="0"/>
                  </a:cubicBezTo>
                  <a:cubicBezTo>
                    <a:pt x="131" y="1"/>
                    <a:pt x="128" y="1"/>
                    <a:pt x="125" y="2"/>
                  </a:cubicBezTo>
                  <a:cubicBezTo>
                    <a:pt x="123" y="3"/>
                    <a:pt x="94" y="12"/>
                    <a:pt x="63" y="38"/>
                  </a:cubicBezTo>
                  <a:cubicBezTo>
                    <a:pt x="48" y="51"/>
                    <a:pt x="32" y="68"/>
                    <a:pt x="20" y="90"/>
                  </a:cubicBezTo>
                  <a:cubicBezTo>
                    <a:pt x="8" y="113"/>
                    <a:pt x="0" y="140"/>
                    <a:pt x="0" y="172"/>
                  </a:cubicBezTo>
                  <a:cubicBezTo>
                    <a:pt x="0" y="221"/>
                    <a:pt x="18" y="279"/>
                    <a:pt x="64" y="347"/>
                  </a:cubicBezTo>
                  <a:cubicBezTo>
                    <a:pt x="70" y="356"/>
                    <a:pt x="80" y="361"/>
                    <a:pt x="90" y="361"/>
                  </a:cubicBezTo>
                  <a:cubicBezTo>
                    <a:pt x="97" y="361"/>
                    <a:pt x="103" y="360"/>
                    <a:pt x="108" y="356"/>
                  </a:cubicBezTo>
                  <a:cubicBezTo>
                    <a:pt x="109" y="355"/>
                    <a:pt x="110" y="355"/>
                    <a:pt x="111" y="354"/>
                  </a:cubicBezTo>
                  <a:cubicBezTo>
                    <a:pt x="111" y="660"/>
                    <a:pt x="111" y="660"/>
                    <a:pt x="111" y="660"/>
                  </a:cubicBezTo>
                  <a:cubicBezTo>
                    <a:pt x="111" y="687"/>
                    <a:pt x="133" y="709"/>
                    <a:pt x="160" y="709"/>
                  </a:cubicBezTo>
                  <a:cubicBezTo>
                    <a:pt x="188" y="709"/>
                    <a:pt x="210" y="687"/>
                    <a:pt x="210" y="660"/>
                  </a:cubicBezTo>
                  <a:cubicBezTo>
                    <a:pt x="210" y="335"/>
                    <a:pt x="210" y="335"/>
                    <a:pt x="210" y="335"/>
                  </a:cubicBezTo>
                  <a:cubicBezTo>
                    <a:pt x="229" y="335"/>
                    <a:pt x="229" y="335"/>
                    <a:pt x="229" y="335"/>
                  </a:cubicBezTo>
                  <a:cubicBezTo>
                    <a:pt x="229" y="660"/>
                    <a:pt x="229" y="660"/>
                    <a:pt x="229" y="660"/>
                  </a:cubicBezTo>
                  <a:cubicBezTo>
                    <a:pt x="229" y="687"/>
                    <a:pt x="251" y="709"/>
                    <a:pt x="278" y="709"/>
                  </a:cubicBezTo>
                  <a:cubicBezTo>
                    <a:pt x="306" y="709"/>
                    <a:pt x="328" y="687"/>
                    <a:pt x="328" y="660"/>
                  </a:cubicBezTo>
                  <a:close/>
                  <a:moveTo>
                    <a:pt x="64" y="172"/>
                  </a:moveTo>
                  <a:cubicBezTo>
                    <a:pt x="64" y="151"/>
                    <a:pt x="69" y="135"/>
                    <a:pt x="76" y="121"/>
                  </a:cubicBezTo>
                  <a:cubicBezTo>
                    <a:pt x="85" y="104"/>
                    <a:pt x="98" y="91"/>
                    <a:pt x="111" y="82"/>
                  </a:cubicBezTo>
                  <a:cubicBezTo>
                    <a:pt x="111" y="228"/>
                    <a:pt x="111" y="228"/>
                    <a:pt x="111" y="228"/>
                  </a:cubicBezTo>
                  <a:cubicBezTo>
                    <a:pt x="111" y="302"/>
                    <a:pt x="111" y="302"/>
                    <a:pt x="111" y="302"/>
                  </a:cubicBezTo>
                  <a:cubicBezTo>
                    <a:pt x="75" y="246"/>
                    <a:pt x="64" y="203"/>
                    <a:pt x="64" y="172"/>
                  </a:cubicBezTo>
                  <a:close/>
                  <a:moveTo>
                    <a:pt x="219" y="292"/>
                  </a:moveTo>
                  <a:cubicBezTo>
                    <a:pt x="210" y="281"/>
                    <a:pt x="210" y="281"/>
                    <a:pt x="210" y="281"/>
                  </a:cubicBezTo>
                  <a:cubicBezTo>
                    <a:pt x="181" y="244"/>
                    <a:pt x="181" y="244"/>
                    <a:pt x="181" y="244"/>
                  </a:cubicBezTo>
                  <a:cubicBezTo>
                    <a:pt x="189" y="188"/>
                    <a:pt x="189" y="188"/>
                    <a:pt x="189" y="188"/>
                  </a:cubicBezTo>
                  <a:cubicBezTo>
                    <a:pt x="204" y="76"/>
                    <a:pt x="204" y="76"/>
                    <a:pt x="204" y="76"/>
                  </a:cubicBezTo>
                  <a:cubicBezTo>
                    <a:pt x="196" y="64"/>
                    <a:pt x="196" y="64"/>
                    <a:pt x="196" y="64"/>
                  </a:cubicBezTo>
                  <a:cubicBezTo>
                    <a:pt x="204" y="34"/>
                    <a:pt x="204" y="34"/>
                    <a:pt x="204" y="34"/>
                  </a:cubicBezTo>
                  <a:cubicBezTo>
                    <a:pt x="219" y="34"/>
                    <a:pt x="219" y="34"/>
                    <a:pt x="219" y="34"/>
                  </a:cubicBezTo>
                  <a:cubicBezTo>
                    <a:pt x="234" y="34"/>
                    <a:pt x="234" y="34"/>
                    <a:pt x="234" y="34"/>
                  </a:cubicBezTo>
                  <a:cubicBezTo>
                    <a:pt x="242" y="64"/>
                    <a:pt x="242" y="64"/>
                    <a:pt x="242" y="64"/>
                  </a:cubicBezTo>
                  <a:cubicBezTo>
                    <a:pt x="234" y="76"/>
                    <a:pt x="234" y="76"/>
                    <a:pt x="234" y="76"/>
                  </a:cubicBezTo>
                  <a:cubicBezTo>
                    <a:pt x="250" y="188"/>
                    <a:pt x="250" y="188"/>
                    <a:pt x="250" y="188"/>
                  </a:cubicBezTo>
                  <a:cubicBezTo>
                    <a:pt x="257" y="244"/>
                    <a:pt x="257" y="244"/>
                    <a:pt x="257" y="244"/>
                  </a:cubicBezTo>
                  <a:cubicBezTo>
                    <a:pt x="229" y="280"/>
                    <a:pt x="229" y="280"/>
                    <a:pt x="229" y="280"/>
                  </a:cubicBezTo>
                  <a:lnTo>
                    <a:pt x="219" y="29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5" name="Freeform 13">
              <a:extLst>
                <a:ext uri="{FF2B5EF4-FFF2-40B4-BE49-F238E27FC236}">
                  <a16:creationId xmlns:a16="http://schemas.microsoft.com/office/drawing/2014/main" id="{543C545A-5500-7D1F-E424-2486451E14FB}"/>
                </a:ext>
              </a:extLst>
            </p:cNvPr>
            <p:cNvSpPr>
              <a:spLocks/>
            </p:cNvSpPr>
            <p:nvPr/>
          </p:nvSpPr>
          <p:spPr bwMode="auto">
            <a:xfrm>
              <a:off x="2774949" y="1344616"/>
              <a:ext cx="277812" cy="277813"/>
            </a:xfrm>
            <a:custGeom>
              <a:avLst/>
              <a:gdLst/>
              <a:ahLst/>
              <a:cxnLst>
                <a:cxn ang="0">
                  <a:pos x="120" y="186"/>
                </a:cxn>
                <a:cxn ang="0">
                  <a:pos x="187" y="78"/>
                </a:cxn>
                <a:cxn ang="0">
                  <a:pos x="79" y="11"/>
                </a:cxn>
                <a:cxn ang="0">
                  <a:pos x="12" y="119"/>
                </a:cxn>
                <a:cxn ang="0">
                  <a:pos x="120" y="186"/>
                </a:cxn>
              </a:cxnLst>
              <a:rect l="0" t="0" r="r" b="b"/>
              <a:pathLst>
                <a:path w="198" h="198">
                  <a:moveTo>
                    <a:pt x="120" y="186"/>
                  </a:moveTo>
                  <a:cubicBezTo>
                    <a:pt x="168" y="175"/>
                    <a:pt x="198" y="127"/>
                    <a:pt x="187" y="78"/>
                  </a:cubicBezTo>
                  <a:cubicBezTo>
                    <a:pt x="176" y="30"/>
                    <a:pt x="127" y="0"/>
                    <a:pt x="79" y="11"/>
                  </a:cubicBezTo>
                  <a:cubicBezTo>
                    <a:pt x="30" y="22"/>
                    <a:pt x="0" y="71"/>
                    <a:pt x="12" y="119"/>
                  </a:cubicBezTo>
                  <a:cubicBezTo>
                    <a:pt x="23" y="168"/>
                    <a:pt x="71" y="198"/>
                    <a:pt x="120" y="18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6" name="Freeform 14">
              <a:extLst>
                <a:ext uri="{FF2B5EF4-FFF2-40B4-BE49-F238E27FC236}">
                  <a16:creationId xmlns:a16="http://schemas.microsoft.com/office/drawing/2014/main" id="{C7C097EC-334E-530F-8EC8-DB57AC980609}"/>
                </a:ext>
              </a:extLst>
            </p:cNvPr>
            <p:cNvSpPr>
              <a:spLocks/>
            </p:cNvSpPr>
            <p:nvPr/>
          </p:nvSpPr>
          <p:spPr bwMode="auto">
            <a:xfrm>
              <a:off x="3333751" y="1674814"/>
              <a:ext cx="282575" cy="179387"/>
            </a:xfrm>
            <a:custGeom>
              <a:avLst/>
              <a:gdLst/>
              <a:ahLst/>
              <a:cxnLst>
                <a:cxn ang="0">
                  <a:pos x="10" y="127"/>
                </a:cxn>
                <a:cxn ang="0">
                  <a:pos x="24" y="118"/>
                </a:cxn>
                <a:cxn ang="0">
                  <a:pos x="83" y="83"/>
                </a:cxn>
                <a:cxn ang="0">
                  <a:pos x="98" y="74"/>
                </a:cxn>
                <a:cxn ang="0">
                  <a:pos x="158" y="39"/>
                </a:cxn>
                <a:cxn ang="0">
                  <a:pos x="173" y="30"/>
                </a:cxn>
                <a:cxn ang="0">
                  <a:pos x="202" y="13"/>
                </a:cxn>
                <a:cxn ang="0">
                  <a:pos x="196" y="4"/>
                </a:cxn>
                <a:cxn ang="0">
                  <a:pos x="194" y="0"/>
                </a:cxn>
                <a:cxn ang="0">
                  <a:pos x="186" y="4"/>
                </a:cxn>
                <a:cxn ang="0">
                  <a:pos x="176" y="10"/>
                </a:cxn>
                <a:cxn ang="0">
                  <a:pos x="158" y="21"/>
                </a:cxn>
                <a:cxn ang="0">
                  <a:pos x="98" y="56"/>
                </a:cxn>
                <a:cxn ang="0">
                  <a:pos x="83" y="65"/>
                </a:cxn>
                <a:cxn ang="0">
                  <a:pos x="24" y="100"/>
                </a:cxn>
                <a:cxn ang="0">
                  <a:pos x="0" y="114"/>
                </a:cxn>
                <a:cxn ang="0">
                  <a:pos x="10" y="127"/>
                </a:cxn>
              </a:cxnLst>
              <a:rect l="0" t="0" r="r" b="b"/>
              <a:pathLst>
                <a:path w="202" h="127">
                  <a:moveTo>
                    <a:pt x="10" y="127"/>
                  </a:moveTo>
                  <a:cubicBezTo>
                    <a:pt x="24" y="118"/>
                    <a:pt x="24" y="118"/>
                    <a:pt x="24" y="118"/>
                  </a:cubicBezTo>
                  <a:cubicBezTo>
                    <a:pt x="83" y="83"/>
                    <a:pt x="83" y="83"/>
                    <a:pt x="83" y="83"/>
                  </a:cubicBezTo>
                  <a:cubicBezTo>
                    <a:pt x="98" y="74"/>
                    <a:pt x="98" y="74"/>
                    <a:pt x="98" y="74"/>
                  </a:cubicBezTo>
                  <a:cubicBezTo>
                    <a:pt x="158" y="39"/>
                    <a:pt x="158" y="39"/>
                    <a:pt x="158" y="39"/>
                  </a:cubicBezTo>
                  <a:cubicBezTo>
                    <a:pt x="173" y="30"/>
                    <a:pt x="173" y="30"/>
                    <a:pt x="173" y="30"/>
                  </a:cubicBezTo>
                  <a:cubicBezTo>
                    <a:pt x="202" y="13"/>
                    <a:pt x="202" y="13"/>
                    <a:pt x="202" y="13"/>
                  </a:cubicBezTo>
                  <a:cubicBezTo>
                    <a:pt x="196" y="4"/>
                    <a:pt x="196" y="4"/>
                    <a:pt x="196" y="4"/>
                  </a:cubicBezTo>
                  <a:cubicBezTo>
                    <a:pt x="194" y="0"/>
                    <a:pt x="194" y="0"/>
                    <a:pt x="194" y="0"/>
                  </a:cubicBezTo>
                  <a:cubicBezTo>
                    <a:pt x="186" y="4"/>
                    <a:pt x="186" y="4"/>
                    <a:pt x="186" y="4"/>
                  </a:cubicBezTo>
                  <a:cubicBezTo>
                    <a:pt x="176" y="10"/>
                    <a:pt x="176" y="10"/>
                    <a:pt x="176" y="10"/>
                  </a:cubicBezTo>
                  <a:cubicBezTo>
                    <a:pt x="158" y="21"/>
                    <a:pt x="158" y="21"/>
                    <a:pt x="158" y="21"/>
                  </a:cubicBezTo>
                  <a:cubicBezTo>
                    <a:pt x="98" y="56"/>
                    <a:pt x="98" y="56"/>
                    <a:pt x="98" y="56"/>
                  </a:cubicBezTo>
                  <a:cubicBezTo>
                    <a:pt x="83" y="65"/>
                    <a:pt x="83" y="65"/>
                    <a:pt x="83" y="65"/>
                  </a:cubicBezTo>
                  <a:cubicBezTo>
                    <a:pt x="24" y="100"/>
                    <a:pt x="24" y="100"/>
                    <a:pt x="24" y="100"/>
                  </a:cubicBezTo>
                  <a:cubicBezTo>
                    <a:pt x="0" y="114"/>
                    <a:pt x="0" y="114"/>
                    <a:pt x="0" y="114"/>
                  </a:cubicBezTo>
                  <a:cubicBezTo>
                    <a:pt x="4" y="117"/>
                    <a:pt x="8" y="122"/>
                    <a:pt x="10" y="12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grpSp>
      <p:sp>
        <p:nvSpPr>
          <p:cNvPr id="14" name="Text Placeholder 2">
            <a:extLst>
              <a:ext uri="{FF2B5EF4-FFF2-40B4-BE49-F238E27FC236}">
                <a16:creationId xmlns:a16="http://schemas.microsoft.com/office/drawing/2014/main" id="{F8DC3449-3396-8053-0F76-215DDF86BF5A}"/>
              </a:ext>
            </a:extLst>
          </p:cNvPr>
          <p:cNvSpPr txBox="1">
            <a:spLocks/>
          </p:cNvSpPr>
          <p:nvPr/>
        </p:nvSpPr>
        <p:spPr>
          <a:xfrm>
            <a:off x="576071" y="1646181"/>
            <a:ext cx="3602163" cy="506488"/>
          </a:xfrm>
          <a:prstGeom prst="rect">
            <a:avLst/>
          </a:prstGeom>
          <a:solidFill>
            <a:srgbClr val="002060"/>
          </a:solidFill>
          <a:ln>
            <a:solidFill>
              <a:srgbClr val="00A5AB">
                <a:lumMod val="20000"/>
                <a:lumOff val="80000"/>
              </a:srgbClr>
            </a:solidFill>
          </a:ln>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2400" b="1" kern="1200" cap="none" baseline="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Introduction</a:t>
            </a:r>
            <a:endParaRPr kumimoji="0" lang="en-IN"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7" name="Content Placeholder 3">
            <a:extLst>
              <a:ext uri="{FF2B5EF4-FFF2-40B4-BE49-F238E27FC236}">
                <a16:creationId xmlns:a16="http://schemas.microsoft.com/office/drawing/2014/main" id="{1F41AD6B-DAEE-504B-8D1A-AB61B5E44DF6}"/>
              </a:ext>
            </a:extLst>
          </p:cNvPr>
          <p:cNvSpPr txBox="1">
            <a:spLocks/>
          </p:cNvSpPr>
          <p:nvPr/>
        </p:nvSpPr>
        <p:spPr>
          <a:xfrm>
            <a:off x="576072" y="2152669"/>
            <a:ext cx="3602163" cy="3706249"/>
          </a:xfrm>
          <a:prstGeom prst="rect">
            <a:avLst/>
          </a:prstGeom>
          <a:ln>
            <a:solidFill>
              <a:srgbClr val="00A5AB">
                <a:lumMod val="20000"/>
                <a:lumOff val="80000"/>
              </a:srgbClr>
            </a:solidFill>
          </a:ln>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It outlines the concept ,scope and objective of Peer review.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Peer Review process shall apply to all the assurance engagements of a Practice Unit.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IN"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9" name="Text Placeholder 4">
            <a:extLst>
              <a:ext uri="{FF2B5EF4-FFF2-40B4-BE49-F238E27FC236}">
                <a16:creationId xmlns:a16="http://schemas.microsoft.com/office/drawing/2014/main" id="{A0BBB558-94BB-764E-37D6-1245CD8E58D8}"/>
              </a:ext>
            </a:extLst>
          </p:cNvPr>
          <p:cNvSpPr txBox="1">
            <a:spLocks/>
          </p:cNvSpPr>
          <p:nvPr/>
        </p:nvSpPr>
        <p:spPr>
          <a:xfrm>
            <a:off x="7470709" y="1646179"/>
            <a:ext cx="4246808" cy="506489"/>
          </a:xfrm>
          <a:prstGeom prst="rect">
            <a:avLst/>
          </a:prstGeom>
          <a:solidFill>
            <a:srgbClr val="002060"/>
          </a:solidFill>
          <a:ln>
            <a:solidFill>
              <a:srgbClr val="00A5AB">
                <a:lumMod val="20000"/>
                <a:lumOff val="80000"/>
              </a:srgbClr>
            </a:solidFill>
          </a:ln>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2400" b="1" kern="1200" cap="none" baseline="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Peer Review Process </a:t>
            </a:r>
            <a:endParaRPr kumimoji="0" lang="en-IN"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0" name="Content Placeholder 5">
            <a:extLst>
              <a:ext uri="{FF2B5EF4-FFF2-40B4-BE49-F238E27FC236}">
                <a16:creationId xmlns:a16="http://schemas.microsoft.com/office/drawing/2014/main" id="{EB6C463B-6C4B-4282-145E-B6DDB9514F49}"/>
              </a:ext>
            </a:extLst>
          </p:cNvPr>
          <p:cNvSpPr txBox="1">
            <a:spLocks/>
          </p:cNvSpPr>
          <p:nvPr/>
        </p:nvSpPr>
        <p:spPr>
          <a:xfrm>
            <a:off x="7470710" y="2153878"/>
            <a:ext cx="4246808" cy="3621406"/>
          </a:xfrm>
          <a:prstGeom prst="rect">
            <a:avLst/>
          </a:prstGeom>
          <a:ln>
            <a:solidFill>
              <a:srgbClr val="00A5AB">
                <a:lumMod val="20000"/>
                <a:lumOff val="80000"/>
              </a:srgbClr>
            </a:solidFill>
          </a:ln>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 panel of reviewers is maintained by the Peer Review Board.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Intimation of Board on selection of PU</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Level to be confirmed by the PU</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Fees of Peer review is indicated in the manual</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IN"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21" name="Content Placeholder 14" descr="Graphical user interface&#10;&#10;Description automatically generated with medium confidence">
            <a:extLst>
              <a:ext uri="{FF2B5EF4-FFF2-40B4-BE49-F238E27FC236}">
                <a16:creationId xmlns:a16="http://schemas.microsoft.com/office/drawing/2014/main" id="{017D1D97-AE06-6CA6-6B9E-78A12DB53C54}"/>
              </a:ext>
            </a:extLst>
          </p:cNvPr>
          <p:cNvPicPr>
            <a:picLocks noChangeAspect="1"/>
          </p:cNvPicPr>
          <p:nvPr/>
        </p:nvPicPr>
        <p:blipFill>
          <a:blip r:embed="rId3"/>
          <a:stretch>
            <a:fillRect/>
          </a:stretch>
        </p:blipFill>
        <p:spPr>
          <a:xfrm>
            <a:off x="4178235" y="2152670"/>
            <a:ext cx="3292475" cy="3731680"/>
          </a:xfrm>
          <a:prstGeom prst="rect">
            <a:avLst/>
          </a:prstGeom>
          <a:ln>
            <a:noFill/>
          </a:ln>
        </p:spPr>
      </p:pic>
    </p:spTree>
    <p:extLst>
      <p:ext uri="{BB962C8B-B14F-4D97-AF65-F5344CB8AC3E}">
        <p14:creationId xmlns:p14="http://schemas.microsoft.com/office/powerpoint/2010/main" val="2734969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60631-856F-6D07-E33A-5A1B55DD6EF6}"/>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F54EB2B4-61AF-E71C-B8C3-58BD67ED011B}"/>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r>
              <a:rPr kumimoji="0" lang="en-IN" sz="31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Peer Review Manual</a:t>
            </a:r>
          </a:p>
        </p:txBody>
      </p:sp>
      <p:grpSp>
        <p:nvGrpSpPr>
          <p:cNvPr id="4" name="Group 3">
            <a:extLst>
              <a:ext uri="{FF2B5EF4-FFF2-40B4-BE49-F238E27FC236}">
                <a16:creationId xmlns:a16="http://schemas.microsoft.com/office/drawing/2014/main" id="{04E8F8C9-85D8-EEF6-0653-B6BA6B80B348}"/>
              </a:ext>
            </a:extLst>
          </p:cNvPr>
          <p:cNvGrpSpPr/>
          <p:nvPr/>
        </p:nvGrpSpPr>
        <p:grpSpPr>
          <a:xfrm>
            <a:off x="149102" y="145856"/>
            <a:ext cx="838200" cy="610993"/>
            <a:chOff x="2606673" y="1344616"/>
            <a:chExt cx="1268413" cy="1296990"/>
          </a:xfrm>
          <a:solidFill>
            <a:schemeClr val="bg1"/>
          </a:solidFill>
        </p:grpSpPr>
        <p:sp>
          <p:nvSpPr>
            <p:cNvPr id="5" name="Freeform 9">
              <a:extLst>
                <a:ext uri="{FF2B5EF4-FFF2-40B4-BE49-F238E27FC236}">
                  <a16:creationId xmlns:a16="http://schemas.microsoft.com/office/drawing/2014/main" id="{7751A141-6178-D842-611E-62A0F81C4127}"/>
                </a:ext>
              </a:extLst>
            </p:cNvPr>
            <p:cNvSpPr>
              <a:spLocks/>
            </p:cNvSpPr>
            <p:nvPr/>
          </p:nvSpPr>
          <p:spPr bwMode="auto">
            <a:xfrm>
              <a:off x="3555997" y="1731966"/>
              <a:ext cx="20638" cy="180976"/>
            </a:xfrm>
            <a:custGeom>
              <a:avLst/>
              <a:gdLst/>
              <a:ahLst/>
              <a:cxnLst>
                <a:cxn ang="0">
                  <a:pos x="0" y="114"/>
                </a:cxn>
                <a:cxn ang="0">
                  <a:pos x="13" y="114"/>
                </a:cxn>
                <a:cxn ang="0">
                  <a:pos x="13" y="0"/>
                </a:cxn>
                <a:cxn ang="0">
                  <a:pos x="0" y="8"/>
                </a:cxn>
                <a:cxn ang="0">
                  <a:pos x="0" y="114"/>
                </a:cxn>
              </a:cxnLst>
              <a:rect l="0" t="0" r="r" b="b"/>
              <a:pathLst>
                <a:path w="13" h="114">
                  <a:moveTo>
                    <a:pt x="0" y="114"/>
                  </a:moveTo>
                  <a:lnTo>
                    <a:pt x="13" y="114"/>
                  </a:lnTo>
                  <a:lnTo>
                    <a:pt x="13" y="0"/>
                  </a:lnTo>
                  <a:lnTo>
                    <a:pt x="0" y="8"/>
                  </a:lnTo>
                  <a:lnTo>
                    <a:pt x="0" y="11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6" name="Freeform 10">
              <a:extLst>
                <a:ext uri="{FF2B5EF4-FFF2-40B4-BE49-F238E27FC236}">
                  <a16:creationId xmlns:a16="http://schemas.microsoft.com/office/drawing/2014/main" id="{F9615D78-B706-A1E6-5E6A-2652CB8302E7}"/>
                </a:ext>
              </a:extLst>
            </p:cNvPr>
            <p:cNvSpPr>
              <a:spLocks/>
            </p:cNvSpPr>
            <p:nvPr/>
          </p:nvSpPr>
          <p:spPr bwMode="auto">
            <a:xfrm>
              <a:off x="3449636" y="1793880"/>
              <a:ext cx="20638" cy="119063"/>
            </a:xfrm>
            <a:custGeom>
              <a:avLst/>
              <a:gdLst/>
              <a:ahLst/>
              <a:cxnLst>
                <a:cxn ang="0">
                  <a:pos x="0" y="75"/>
                </a:cxn>
                <a:cxn ang="0">
                  <a:pos x="13" y="75"/>
                </a:cxn>
                <a:cxn ang="0">
                  <a:pos x="13" y="0"/>
                </a:cxn>
                <a:cxn ang="0">
                  <a:pos x="0" y="8"/>
                </a:cxn>
                <a:cxn ang="0">
                  <a:pos x="0" y="75"/>
                </a:cxn>
              </a:cxnLst>
              <a:rect l="0" t="0" r="r" b="b"/>
              <a:pathLst>
                <a:path w="13" h="75">
                  <a:moveTo>
                    <a:pt x="0" y="75"/>
                  </a:moveTo>
                  <a:lnTo>
                    <a:pt x="13" y="75"/>
                  </a:lnTo>
                  <a:lnTo>
                    <a:pt x="13" y="0"/>
                  </a:lnTo>
                  <a:lnTo>
                    <a:pt x="0" y="8"/>
                  </a:lnTo>
                  <a:lnTo>
                    <a:pt x="0" y="7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7" name="Freeform 11">
              <a:extLst>
                <a:ext uri="{FF2B5EF4-FFF2-40B4-BE49-F238E27FC236}">
                  <a16:creationId xmlns:a16="http://schemas.microsoft.com/office/drawing/2014/main" id="{0CF53441-CFA0-2E86-D1A1-46BCF65C470D}"/>
                </a:ext>
              </a:extLst>
            </p:cNvPr>
            <p:cNvSpPr>
              <a:spLocks noEditPoints="1"/>
            </p:cNvSpPr>
            <p:nvPr/>
          </p:nvSpPr>
          <p:spPr bwMode="auto">
            <a:xfrm>
              <a:off x="3257549" y="1398590"/>
              <a:ext cx="617537" cy="1241427"/>
            </a:xfrm>
            <a:custGeom>
              <a:avLst/>
              <a:gdLst/>
              <a:ahLst/>
              <a:cxnLst>
                <a:cxn ang="0">
                  <a:pos x="28" y="300"/>
                </a:cxn>
                <a:cxn ang="0">
                  <a:pos x="78" y="288"/>
                </a:cxn>
                <a:cxn ang="0">
                  <a:pos x="93" y="156"/>
                </a:cxn>
                <a:cxn ang="0">
                  <a:pos x="137" y="171"/>
                </a:cxn>
                <a:cxn ang="0">
                  <a:pos x="152" y="244"/>
                </a:cxn>
                <a:cxn ang="0">
                  <a:pos x="167" y="96"/>
                </a:cxn>
                <a:cxn ang="0">
                  <a:pos x="212" y="111"/>
                </a:cxn>
                <a:cxn ang="0">
                  <a:pos x="244" y="190"/>
                </a:cxn>
                <a:cxn ang="0">
                  <a:pos x="255" y="193"/>
                </a:cxn>
                <a:cxn ang="0">
                  <a:pos x="272" y="201"/>
                </a:cxn>
                <a:cxn ang="0">
                  <a:pos x="287" y="366"/>
                </a:cxn>
                <a:cxn ang="0">
                  <a:pos x="302" y="141"/>
                </a:cxn>
                <a:cxn ang="0">
                  <a:pos x="347" y="126"/>
                </a:cxn>
                <a:cxn ang="0">
                  <a:pos x="362" y="366"/>
                </a:cxn>
                <a:cxn ang="0">
                  <a:pos x="384" y="381"/>
                </a:cxn>
                <a:cxn ang="0">
                  <a:pos x="347" y="395"/>
                </a:cxn>
                <a:cxn ang="0">
                  <a:pos x="272" y="395"/>
                </a:cxn>
                <a:cxn ang="0">
                  <a:pos x="197" y="395"/>
                </a:cxn>
                <a:cxn ang="0">
                  <a:pos x="123" y="395"/>
                </a:cxn>
                <a:cxn ang="0">
                  <a:pos x="70" y="395"/>
                </a:cxn>
                <a:cxn ang="0">
                  <a:pos x="70" y="366"/>
                </a:cxn>
                <a:cxn ang="0">
                  <a:pos x="78" y="325"/>
                </a:cxn>
                <a:cxn ang="0">
                  <a:pos x="68" y="337"/>
                </a:cxn>
                <a:cxn ang="0">
                  <a:pos x="11" y="381"/>
                </a:cxn>
                <a:cxn ang="0">
                  <a:pos x="0" y="381"/>
                </a:cxn>
                <a:cxn ang="0">
                  <a:pos x="164" y="716"/>
                </a:cxn>
                <a:cxn ang="0">
                  <a:pos x="156" y="884"/>
                </a:cxn>
                <a:cxn ang="0">
                  <a:pos x="229" y="716"/>
                </a:cxn>
                <a:cxn ang="0">
                  <a:pos x="330" y="884"/>
                </a:cxn>
                <a:cxn ang="0">
                  <a:pos x="440" y="716"/>
                </a:cxn>
                <a:cxn ang="0">
                  <a:pos x="0" y="0"/>
                </a:cxn>
                <a:cxn ang="0">
                  <a:pos x="11" y="301"/>
                </a:cxn>
                <a:cxn ang="0">
                  <a:pos x="64" y="606"/>
                </a:cxn>
                <a:cxn ang="0">
                  <a:pos x="268" y="570"/>
                </a:cxn>
                <a:cxn ang="0">
                  <a:pos x="64" y="606"/>
                </a:cxn>
                <a:cxn ang="0">
                  <a:pos x="64" y="542"/>
                </a:cxn>
                <a:cxn ang="0">
                  <a:pos x="348" y="506"/>
                </a:cxn>
              </a:cxnLst>
              <a:rect l="0" t="0" r="r" b="b"/>
              <a:pathLst>
                <a:path w="440" h="884">
                  <a:moveTo>
                    <a:pt x="25" y="301"/>
                  </a:moveTo>
                  <a:cubicBezTo>
                    <a:pt x="26" y="301"/>
                    <a:pt x="27" y="300"/>
                    <a:pt x="28" y="300"/>
                  </a:cubicBezTo>
                  <a:cubicBezTo>
                    <a:pt x="35" y="300"/>
                    <a:pt x="41" y="302"/>
                    <a:pt x="47" y="306"/>
                  </a:cubicBezTo>
                  <a:cubicBezTo>
                    <a:pt x="78" y="288"/>
                    <a:pt x="78" y="288"/>
                    <a:pt x="78" y="288"/>
                  </a:cubicBezTo>
                  <a:cubicBezTo>
                    <a:pt x="78" y="171"/>
                    <a:pt x="78" y="171"/>
                    <a:pt x="78" y="171"/>
                  </a:cubicBezTo>
                  <a:cubicBezTo>
                    <a:pt x="78" y="163"/>
                    <a:pt x="84" y="156"/>
                    <a:pt x="93" y="156"/>
                  </a:cubicBezTo>
                  <a:cubicBezTo>
                    <a:pt x="123" y="156"/>
                    <a:pt x="123" y="156"/>
                    <a:pt x="123" y="156"/>
                  </a:cubicBezTo>
                  <a:cubicBezTo>
                    <a:pt x="131" y="156"/>
                    <a:pt x="137" y="163"/>
                    <a:pt x="137" y="171"/>
                  </a:cubicBezTo>
                  <a:cubicBezTo>
                    <a:pt x="137" y="252"/>
                    <a:pt x="137" y="252"/>
                    <a:pt x="137" y="252"/>
                  </a:cubicBezTo>
                  <a:cubicBezTo>
                    <a:pt x="152" y="244"/>
                    <a:pt x="152" y="244"/>
                    <a:pt x="152" y="244"/>
                  </a:cubicBezTo>
                  <a:cubicBezTo>
                    <a:pt x="152" y="111"/>
                    <a:pt x="152" y="111"/>
                    <a:pt x="152" y="111"/>
                  </a:cubicBezTo>
                  <a:cubicBezTo>
                    <a:pt x="152" y="103"/>
                    <a:pt x="159" y="96"/>
                    <a:pt x="167" y="96"/>
                  </a:cubicBezTo>
                  <a:cubicBezTo>
                    <a:pt x="197" y="96"/>
                    <a:pt x="197" y="96"/>
                    <a:pt x="197" y="96"/>
                  </a:cubicBezTo>
                  <a:cubicBezTo>
                    <a:pt x="206" y="96"/>
                    <a:pt x="212" y="103"/>
                    <a:pt x="212" y="111"/>
                  </a:cubicBezTo>
                  <a:cubicBezTo>
                    <a:pt x="212" y="208"/>
                    <a:pt x="212" y="208"/>
                    <a:pt x="212" y="208"/>
                  </a:cubicBezTo>
                  <a:cubicBezTo>
                    <a:pt x="244" y="190"/>
                    <a:pt x="244" y="190"/>
                    <a:pt x="244" y="190"/>
                  </a:cubicBezTo>
                  <a:cubicBezTo>
                    <a:pt x="251" y="186"/>
                    <a:pt x="251" y="186"/>
                    <a:pt x="251" y="186"/>
                  </a:cubicBezTo>
                  <a:cubicBezTo>
                    <a:pt x="255" y="193"/>
                    <a:pt x="255" y="193"/>
                    <a:pt x="255" y="193"/>
                  </a:cubicBezTo>
                  <a:cubicBezTo>
                    <a:pt x="260" y="201"/>
                    <a:pt x="260" y="201"/>
                    <a:pt x="260" y="201"/>
                  </a:cubicBezTo>
                  <a:cubicBezTo>
                    <a:pt x="272" y="201"/>
                    <a:pt x="272" y="201"/>
                    <a:pt x="272" y="201"/>
                  </a:cubicBezTo>
                  <a:cubicBezTo>
                    <a:pt x="280" y="201"/>
                    <a:pt x="287" y="208"/>
                    <a:pt x="287" y="216"/>
                  </a:cubicBezTo>
                  <a:cubicBezTo>
                    <a:pt x="287" y="366"/>
                    <a:pt x="287" y="366"/>
                    <a:pt x="287" y="366"/>
                  </a:cubicBezTo>
                  <a:cubicBezTo>
                    <a:pt x="302" y="366"/>
                    <a:pt x="302" y="366"/>
                    <a:pt x="302" y="366"/>
                  </a:cubicBezTo>
                  <a:cubicBezTo>
                    <a:pt x="302" y="141"/>
                    <a:pt x="302" y="141"/>
                    <a:pt x="302" y="141"/>
                  </a:cubicBezTo>
                  <a:cubicBezTo>
                    <a:pt x="302" y="133"/>
                    <a:pt x="309" y="126"/>
                    <a:pt x="317" y="126"/>
                  </a:cubicBezTo>
                  <a:cubicBezTo>
                    <a:pt x="347" y="126"/>
                    <a:pt x="347" y="126"/>
                    <a:pt x="347" y="126"/>
                  </a:cubicBezTo>
                  <a:cubicBezTo>
                    <a:pt x="355" y="126"/>
                    <a:pt x="362" y="133"/>
                    <a:pt x="362" y="141"/>
                  </a:cubicBezTo>
                  <a:cubicBezTo>
                    <a:pt x="362" y="366"/>
                    <a:pt x="362" y="366"/>
                    <a:pt x="362" y="366"/>
                  </a:cubicBezTo>
                  <a:cubicBezTo>
                    <a:pt x="369" y="366"/>
                    <a:pt x="369" y="366"/>
                    <a:pt x="369" y="366"/>
                  </a:cubicBezTo>
                  <a:cubicBezTo>
                    <a:pt x="377" y="366"/>
                    <a:pt x="384" y="372"/>
                    <a:pt x="384" y="381"/>
                  </a:cubicBezTo>
                  <a:cubicBezTo>
                    <a:pt x="384" y="389"/>
                    <a:pt x="377" y="395"/>
                    <a:pt x="369" y="395"/>
                  </a:cubicBezTo>
                  <a:cubicBezTo>
                    <a:pt x="347" y="395"/>
                    <a:pt x="347" y="395"/>
                    <a:pt x="347" y="395"/>
                  </a:cubicBezTo>
                  <a:cubicBezTo>
                    <a:pt x="317" y="395"/>
                    <a:pt x="317" y="395"/>
                    <a:pt x="317" y="395"/>
                  </a:cubicBezTo>
                  <a:cubicBezTo>
                    <a:pt x="272" y="395"/>
                    <a:pt x="272" y="395"/>
                    <a:pt x="272" y="395"/>
                  </a:cubicBezTo>
                  <a:cubicBezTo>
                    <a:pt x="242" y="395"/>
                    <a:pt x="242" y="395"/>
                    <a:pt x="242" y="395"/>
                  </a:cubicBezTo>
                  <a:cubicBezTo>
                    <a:pt x="197" y="395"/>
                    <a:pt x="197" y="395"/>
                    <a:pt x="197" y="395"/>
                  </a:cubicBezTo>
                  <a:cubicBezTo>
                    <a:pt x="167" y="395"/>
                    <a:pt x="167" y="395"/>
                    <a:pt x="167" y="395"/>
                  </a:cubicBezTo>
                  <a:cubicBezTo>
                    <a:pt x="123" y="395"/>
                    <a:pt x="123" y="395"/>
                    <a:pt x="123" y="395"/>
                  </a:cubicBezTo>
                  <a:cubicBezTo>
                    <a:pt x="93" y="395"/>
                    <a:pt x="93" y="395"/>
                    <a:pt x="93" y="395"/>
                  </a:cubicBezTo>
                  <a:cubicBezTo>
                    <a:pt x="70" y="395"/>
                    <a:pt x="70" y="395"/>
                    <a:pt x="70" y="395"/>
                  </a:cubicBezTo>
                  <a:cubicBezTo>
                    <a:pt x="62" y="395"/>
                    <a:pt x="55" y="389"/>
                    <a:pt x="55" y="381"/>
                  </a:cubicBezTo>
                  <a:cubicBezTo>
                    <a:pt x="55" y="372"/>
                    <a:pt x="62" y="366"/>
                    <a:pt x="70" y="366"/>
                  </a:cubicBezTo>
                  <a:cubicBezTo>
                    <a:pt x="78" y="366"/>
                    <a:pt x="78" y="366"/>
                    <a:pt x="78" y="366"/>
                  </a:cubicBezTo>
                  <a:cubicBezTo>
                    <a:pt x="78" y="325"/>
                    <a:pt x="78" y="325"/>
                    <a:pt x="78" y="325"/>
                  </a:cubicBezTo>
                  <a:cubicBezTo>
                    <a:pt x="67" y="331"/>
                    <a:pt x="67" y="331"/>
                    <a:pt x="67" y="331"/>
                  </a:cubicBezTo>
                  <a:cubicBezTo>
                    <a:pt x="67" y="333"/>
                    <a:pt x="68" y="335"/>
                    <a:pt x="68" y="337"/>
                  </a:cubicBezTo>
                  <a:cubicBezTo>
                    <a:pt x="70" y="359"/>
                    <a:pt x="53" y="379"/>
                    <a:pt x="31" y="380"/>
                  </a:cubicBezTo>
                  <a:cubicBezTo>
                    <a:pt x="24" y="381"/>
                    <a:pt x="17" y="381"/>
                    <a:pt x="11" y="381"/>
                  </a:cubicBezTo>
                  <a:cubicBezTo>
                    <a:pt x="11" y="381"/>
                    <a:pt x="11" y="381"/>
                    <a:pt x="11" y="381"/>
                  </a:cubicBezTo>
                  <a:cubicBezTo>
                    <a:pt x="7" y="381"/>
                    <a:pt x="3" y="381"/>
                    <a:pt x="0" y="381"/>
                  </a:cubicBezTo>
                  <a:cubicBezTo>
                    <a:pt x="0" y="716"/>
                    <a:pt x="0" y="716"/>
                    <a:pt x="0" y="716"/>
                  </a:cubicBezTo>
                  <a:cubicBezTo>
                    <a:pt x="164" y="716"/>
                    <a:pt x="164" y="716"/>
                    <a:pt x="164" y="716"/>
                  </a:cubicBezTo>
                  <a:cubicBezTo>
                    <a:pt x="110" y="884"/>
                    <a:pt x="110" y="884"/>
                    <a:pt x="110" y="884"/>
                  </a:cubicBezTo>
                  <a:cubicBezTo>
                    <a:pt x="156" y="884"/>
                    <a:pt x="156" y="884"/>
                    <a:pt x="156" y="884"/>
                  </a:cubicBezTo>
                  <a:cubicBezTo>
                    <a:pt x="210" y="716"/>
                    <a:pt x="210" y="716"/>
                    <a:pt x="210" y="716"/>
                  </a:cubicBezTo>
                  <a:cubicBezTo>
                    <a:pt x="229" y="716"/>
                    <a:pt x="229" y="716"/>
                    <a:pt x="229" y="716"/>
                  </a:cubicBezTo>
                  <a:cubicBezTo>
                    <a:pt x="283" y="884"/>
                    <a:pt x="283" y="884"/>
                    <a:pt x="283" y="884"/>
                  </a:cubicBezTo>
                  <a:cubicBezTo>
                    <a:pt x="330" y="884"/>
                    <a:pt x="330" y="884"/>
                    <a:pt x="330" y="884"/>
                  </a:cubicBezTo>
                  <a:cubicBezTo>
                    <a:pt x="276" y="716"/>
                    <a:pt x="276" y="716"/>
                    <a:pt x="276" y="716"/>
                  </a:cubicBezTo>
                  <a:cubicBezTo>
                    <a:pt x="440" y="716"/>
                    <a:pt x="440" y="716"/>
                    <a:pt x="440" y="716"/>
                  </a:cubicBezTo>
                  <a:cubicBezTo>
                    <a:pt x="440" y="0"/>
                    <a:pt x="440" y="0"/>
                    <a:pt x="440" y="0"/>
                  </a:cubicBezTo>
                  <a:cubicBezTo>
                    <a:pt x="0" y="0"/>
                    <a:pt x="0" y="0"/>
                    <a:pt x="0" y="0"/>
                  </a:cubicBezTo>
                  <a:cubicBezTo>
                    <a:pt x="0" y="301"/>
                    <a:pt x="0" y="301"/>
                    <a:pt x="0" y="301"/>
                  </a:cubicBezTo>
                  <a:cubicBezTo>
                    <a:pt x="3" y="301"/>
                    <a:pt x="7" y="301"/>
                    <a:pt x="11" y="301"/>
                  </a:cubicBezTo>
                  <a:cubicBezTo>
                    <a:pt x="15" y="301"/>
                    <a:pt x="20" y="301"/>
                    <a:pt x="25" y="301"/>
                  </a:cubicBezTo>
                  <a:close/>
                  <a:moveTo>
                    <a:pt x="64" y="606"/>
                  </a:moveTo>
                  <a:cubicBezTo>
                    <a:pt x="64" y="570"/>
                    <a:pt x="64" y="570"/>
                    <a:pt x="64" y="570"/>
                  </a:cubicBezTo>
                  <a:cubicBezTo>
                    <a:pt x="268" y="570"/>
                    <a:pt x="268" y="570"/>
                    <a:pt x="268" y="570"/>
                  </a:cubicBezTo>
                  <a:cubicBezTo>
                    <a:pt x="268" y="606"/>
                    <a:pt x="268" y="606"/>
                    <a:pt x="268" y="606"/>
                  </a:cubicBezTo>
                  <a:lnTo>
                    <a:pt x="64" y="606"/>
                  </a:lnTo>
                  <a:close/>
                  <a:moveTo>
                    <a:pt x="348" y="542"/>
                  </a:moveTo>
                  <a:cubicBezTo>
                    <a:pt x="64" y="542"/>
                    <a:pt x="64" y="542"/>
                    <a:pt x="64" y="542"/>
                  </a:cubicBezTo>
                  <a:cubicBezTo>
                    <a:pt x="64" y="506"/>
                    <a:pt x="64" y="506"/>
                    <a:pt x="64" y="506"/>
                  </a:cubicBezTo>
                  <a:cubicBezTo>
                    <a:pt x="348" y="506"/>
                    <a:pt x="348" y="506"/>
                    <a:pt x="348" y="506"/>
                  </a:cubicBezTo>
                  <a:lnTo>
                    <a:pt x="348" y="54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8" name="Freeform 12">
              <a:extLst>
                <a:ext uri="{FF2B5EF4-FFF2-40B4-BE49-F238E27FC236}">
                  <a16:creationId xmlns:a16="http://schemas.microsoft.com/office/drawing/2014/main" id="{E86C7608-9D98-5956-5DA6-AD0420F21D30}"/>
                </a:ext>
              </a:extLst>
            </p:cNvPr>
            <p:cNvSpPr>
              <a:spLocks noEditPoints="1"/>
            </p:cNvSpPr>
            <p:nvPr/>
          </p:nvSpPr>
          <p:spPr bwMode="auto">
            <a:xfrm>
              <a:off x="2606673" y="1647830"/>
              <a:ext cx="736599" cy="993776"/>
            </a:xfrm>
            <a:custGeom>
              <a:avLst/>
              <a:gdLst/>
              <a:ahLst/>
              <a:cxnLst>
                <a:cxn ang="0">
                  <a:pos x="328" y="228"/>
                </a:cxn>
                <a:cxn ang="0">
                  <a:pos x="327" y="135"/>
                </a:cxn>
                <a:cxn ang="0">
                  <a:pos x="426" y="191"/>
                </a:cxn>
                <a:cxn ang="0">
                  <a:pos x="475" y="196"/>
                </a:cxn>
                <a:cxn ang="0">
                  <a:pos x="495" y="195"/>
                </a:cxn>
                <a:cxn ang="0">
                  <a:pos x="523" y="158"/>
                </a:cxn>
                <a:cxn ang="0">
                  <a:pos x="511" y="138"/>
                </a:cxn>
                <a:cxn ang="0">
                  <a:pos x="489" y="132"/>
                </a:cxn>
                <a:cxn ang="0">
                  <a:pos x="464" y="132"/>
                </a:cxn>
                <a:cxn ang="0">
                  <a:pos x="407" y="116"/>
                </a:cxn>
                <a:cxn ang="0">
                  <a:pos x="332" y="33"/>
                </a:cxn>
                <a:cxn ang="0">
                  <a:pos x="329" y="24"/>
                </a:cxn>
                <a:cxn ang="0">
                  <a:pos x="328" y="23"/>
                </a:cxn>
                <a:cxn ang="0">
                  <a:pos x="296" y="0"/>
                </a:cxn>
                <a:cxn ang="0">
                  <a:pos x="135" y="0"/>
                </a:cxn>
                <a:cxn ang="0">
                  <a:pos x="63" y="38"/>
                </a:cxn>
                <a:cxn ang="0">
                  <a:pos x="0" y="172"/>
                </a:cxn>
                <a:cxn ang="0">
                  <a:pos x="90" y="361"/>
                </a:cxn>
                <a:cxn ang="0">
                  <a:pos x="111" y="354"/>
                </a:cxn>
                <a:cxn ang="0">
                  <a:pos x="160" y="709"/>
                </a:cxn>
                <a:cxn ang="0">
                  <a:pos x="210" y="335"/>
                </a:cxn>
                <a:cxn ang="0">
                  <a:pos x="229" y="660"/>
                </a:cxn>
                <a:cxn ang="0">
                  <a:pos x="328" y="660"/>
                </a:cxn>
                <a:cxn ang="0">
                  <a:pos x="76" y="121"/>
                </a:cxn>
                <a:cxn ang="0">
                  <a:pos x="111" y="228"/>
                </a:cxn>
                <a:cxn ang="0">
                  <a:pos x="64" y="172"/>
                </a:cxn>
                <a:cxn ang="0">
                  <a:pos x="210" y="281"/>
                </a:cxn>
                <a:cxn ang="0">
                  <a:pos x="189" y="188"/>
                </a:cxn>
                <a:cxn ang="0">
                  <a:pos x="196" y="64"/>
                </a:cxn>
                <a:cxn ang="0">
                  <a:pos x="219" y="34"/>
                </a:cxn>
                <a:cxn ang="0">
                  <a:pos x="242" y="64"/>
                </a:cxn>
                <a:cxn ang="0">
                  <a:pos x="250" y="188"/>
                </a:cxn>
                <a:cxn ang="0">
                  <a:pos x="229" y="280"/>
                </a:cxn>
              </a:cxnLst>
              <a:rect l="0" t="0" r="r" b="b"/>
              <a:pathLst>
                <a:path w="525" h="709">
                  <a:moveTo>
                    <a:pt x="328" y="660"/>
                  </a:moveTo>
                  <a:cubicBezTo>
                    <a:pt x="328" y="228"/>
                    <a:pt x="328" y="228"/>
                    <a:pt x="328" y="228"/>
                  </a:cubicBezTo>
                  <a:cubicBezTo>
                    <a:pt x="328" y="226"/>
                    <a:pt x="328" y="224"/>
                    <a:pt x="327" y="221"/>
                  </a:cubicBezTo>
                  <a:cubicBezTo>
                    <a:pt x="327" y="135"/>
                    <a:pt x="327" y="135"/>
                    <a:pt x="327" y="135"/>
                  </a:cubicBezTo>
                  <a:cubicBezTo>
                    <a:pt x="341" y="149"/>
                    <a:pt x="357" y="162"/>
                    <a:pt x="377" y="172"/>
                  </a:cubicBezTo>
                  <a:cubicBezTo>
                    <a:pt x="392" y="180"/>
                    <a:pt x="408" y="186"/>
                    <a:pt x="426" y="191"/>
                  </a:cubicBezTo>
                  <a:cubicBezTo>
                    <a:pt x="438" y="193"/>
                    <a:pt x="451" y="195"/>
                    <a:pt x="464" y="196"/>
                  </a:cubicBezTo>
                  <a:cubicBezTo>
                    <a:pt x="467" y="196"/>
                    <a:pt x="471" y="196"/>
                    <a:pt x="475" y="196"/>
                  </a:cubicBezTo>
                  <a:cubicBezTo>
                    <a:pt x="475" y="196"/>
                    <a:pt x="475" y="196"/>
                    <a:pt x="475" y="196"/>
                  </a:cubicBezTo>
                  <a:cubicBezTo>
                    <a:pt x="481" y="196"/>
                    <a:pt x="488" y="196"/>
                    <a:pt x="495" y="195"/>
                  </a:cubicBezTo>
                  <a:cubicBezTo>
                    <a:pt x="512" y="194"/>
                    <a:pt x="525" y="178"/>
                    <a:pt x="524" y="161"/>
                  </a:cubicBezTo>
                  <a:cubicBezTo>
                    <a:pt x="524" y="160"/>
                    <a:pt x="524" y="159"/>
                    <a:pt x="523" y="158"/>
                  </a:cubicBezTo>
                  <a:cubicBezTo>
                    <a:pt x="523" y="156"/>
                    <a:pt x="522" y="153"/>
                    <a:pt x="521" y="151"/>
                  </a:cubicBezTo>
                  <a:cubicBezTo>
                    <a:pt x="519" y="146"/>
                    <a:pt x="515" y="141"/>
                    <a:pt x="511" y="138"/>
                  </a:cubicBezTo>
                  <a:cubicBezTo>
                    <a:pt x="509" y="136"/>
                    <a:pt x="506" y="135"/>
                    <a:pt x="503" y="133"/>
                  </a:cubicBezTo>
                  <a:cubicBezTo>
                    <a:pt x="499" y="132"/>
                    <a:pt x="494" y="131"/>
                    <a:pt x="489" y="132"/>
                  </a:cubicBezTo>
                  <a:cubicBezTo>
                    <a:pt x="484" y="132"/>
                    <a:pt x="479" y="132"/>
                    <a:pt x="475" y="132"/>
                  </a:cubicBezTo>
                  <a:cubicBezTo>
                    <a:pt x="471" y="132"/>
                    <a:pt x="467" y="132"/>
                    <a:pt x="464" y="132"/>
                  </a:cubicBezTo>
                  <a:cubicBezTo>
                    <a:pt x="451" y="131"/>
                    <a:pt x="440" y="129"/>
                    <a:pt x="430" y="125"/>
                  </a:cubicBezTo>
                  <a:cubicBezTo>
                    <a:pt x="422" y="123"/>
                    <a:pt x="414" y="120"/>
                    <a:pt x="407" y="116"/>
                  </a:cubicBezTo>
                  <a:cubicBezTo>
                    <a:pt x="380" y="101"/>
                    <a:pt x="359" y="78"/>
                    <a:pt x="346" y="58"/>
                  </a:cubicBezTo>
                  <a:cubicBezTo>
                    <a:pt x="340" y="48"/>
                    <a:pt x="335" y="39"/>
                    <a:pt x="332" y="33"/>
                  </a:cubicBezTo>
                  <a:cubicBezTo>
                    <a:pt x="331" y="29"/>
                    <a:pt x="330" y="27"/>
                    <a:pt x="329" y="25"/>
                  </a:cubicBezTo>
                  <a:cubicBezTo>
                    <a:pt x="329" y="25"/>
                    <a:pt x="329" y="24"/>
                    <a:pt x="329" y="24"/>
                  </a:cubicBezTo>
                  <a:cubicBezTo>
                    <a:pt x="328" y="24"/>
                    <a:pt x="328" y="23"/>
                    <a:pt x="328" y="23"/>
                  </a:cubicBezTo>
                  <a:cubicBezTo>
                    <a:pt x="328" y="23"/>
                    <a:pt x="328" y="23"/>
                    <a:pt x="328" y="23"/>
                  </a:cubicBezTo>
                  <a:cubicBezTo>
                    <a:pt x="327" y="19"/>
                    <a:pt x="324" y="15"/>
                    <a:pt x="321" y="11"/>
                  </a:cubicBezTo>
                  <a:cubicBezTo>
                    <a:pt x="315" y="4"/>
                    <a:pt x="306" y="0"/>
                    <a:pt x="296" y="0"/>
                  </a:cubicBezTo>
                  <a:cubicBezTo>
                    <a:pt x="142" y="0"/>
                    <a:pt x="142" y="0"/>
                    <a:pt x="142" y="0"/>
                  </a:cubicBezTo>
                  <a:cubicBezTo>
                    <a:pt x="139" y="0"/>
                    <a:pt x="137" y="0"/>
                    <a:pt x="135" y="0"/>
                  </a:cubicBezTo>
                  <a:cubicBezTo>
                    <a:pt x="131" y="1"/>
                    <a:pt x="128" y="1"/>
                    <a:pt x="125" y="2"/>
                  </a:cubicBezTo>
                  <a:cubicBezTo>
                    <a:pt x="123" y="3"/>
                    <a:pt x="94" y="12"/>
                    <a:pt x="63" y="38"/>
                  </a:cubicBezTo>
                  <a:cubicBezTo>
                    <a:pt x="48" y="51"/>
                    <a:pt x="32" y="68"/>
                    <a:pt x="20" y="90"/>
                  </a:cubicBezTo>
                  <a:cubicBezTo>
                    <a:pt x="8" y="113"/>
                    <a:pt x="0" y="140"/>
                    <a:pt x="0" y="172"/>
                  </a:cubicBezTo>
                  <a:cubicBezTo>
                    <a:pt x="0" y="221"/>
                    <a:pt x="18" y="279"/>
                    <a:pt x="64" y="347"/>
                  </a:cubicBezTo>
                  <a:cubicBezTo>
                    <a:pt x="70" y="356"/>
                    <a:pt x="80" y="361"/>
                    <a:pt x="90" y="361"/>
                  </a:cubicBezTo>
                  <a:cubicBezTo>
                    <a:pt x="97" y="361"/>
                    <a:pt x="103" y="360"/>
                    <a:pt x="108" y="356"/>
                  </a:cubicBezTo>
                  <a:cubicBezTo>
                    <a:pt x="109" y="355"/>
                    <a:pt x="110" y="355"/>
                    <a:pt x="111" y="354"/>
                  </a:cubicBezTo>
                  <a:cubicBezTo>
                    <a:pt x="111" y="660"/>
                    <a:pt x="111" y="660"/>
                    <a:pt x="111" y="660"/>
                  </a:cubicBezTo>
                  <a:cubicBezTo>
                    <a:pt x="111" y="687"/>
                    <a:pt x="133" y="709"/>
                    <a:pt x="160" y="709"/>
                  </a:cubicBezTo>
                  <a:cubicBezTo>
                    <a:pt x="188" y="709"/>
                    <a:pt x="210" y="687"/>
                    <a:pt x="210" y="660"/>
                  </a:cubicBezTo>
                  <a:cubicBezTo>
                    <a:pt x="210" y="335"/>
                    <a:pt x="210" y="335"/>
                    <a:pt x="210" y="335"/>
                  </a:cubicBezTo>
                  <a:cubicBezTo>
                    <a:pt x="229" y="335"/>
                    <a:pt x="229" y="335"/>
                    <a:pt x="229" y="335"/>
                  </a:cubicBezTo>
                  <a:cubicBezTo>
                    <a:pt x="229" y="660"/>
                    <a:pt x="229" y="660"/>
                    <a:pt x="229" y="660"/>
                  </a:cubicBezTo>
                  <a:cubicBezTo>
                    <a:pt x="229" y="687"/>
                    <a:pt x="251" y="709"/>
                    <a:pt x="278" y="709"/>
                  </a:cubicBezTo>
                  <a:cubicBezTo>
                    <a:pt x="306" y="709"/>
                    <a:pt x="328" y="687"/>
                    <a:pt x="328" y="660"/>
                  </a:cubicBezTo>
                  <a:close/>
                  <a:moveTo>
                    <a:pt x="64" y="172"/>
                  </a:moveTo>
                  <a:cubicBezTo>
                    <a:pt x="64" y="151"/>
                    <a:pt x="69" y="135"/>
                    <a:pt x="76" y="121"/>
                  </a:cubicBezTo>
                  <a:cubicBezTo>
                    <a:pt x="85" y="104"/>
                    <a:pt x="98" y="91"/>
                    <a:pt x="111" y="82"/>
                  </a:cubicBezTo>
                  <a:cubicBezTo>
                    <a:pt x="111" y="228"/>
                    <a:pt x="111" y="228"/>
                    <a:pt x="111" y="228"/>
                  </a:cubicBezTo>
                  <a:cubicBezTo>
                    <a:pt x="111" y="302"/>
                    <a:pt x="111" y="302"/>
                    <a:pt x="111" y="302"/>
                  </a:cubicBezTo>
                  <a:cubicBezTo>
                    <a:pt x="75" y="246"/>
                    <a:pt x="64" y="203"/>
                    <a:pt x="64" y="172"/>
                  </a:cubicBezTo>
                  <a:close/>
                  <a:moveTo>
                    <a:pt x="219" y="292"/>
                  </a:moveTo>
                  <a:cubicBezTo>
                    <a:pt x="210" y="281"/>
                    <a:pt x="210" y="281"/>
                    <a:pt x="210" y="281"/>
                  </a:cubicBezTo>
                  <a:cubicBezTo>
                    <a:pt x="181" y="244"/>
                    <a:pt x="181" y="244"/>
                    <a:pt x="181" y="244"/>
                  </a:cubicBezTo>
                  <a:cubicBezTo>
                    <a:pt x="189" y="188"/>
                    <a:pt x="189" y="188"/>
                    <a:pt x="189" y="188"/>
                  </a:cubicBezTo>
                  <a:cubicBezTo>
                    <a:pt x="204" y="76"/>
                    <a:pt x="204" y="76"/>
                    <a:pt x="204" y="76"/>
                  </a:cubicBezTo>
                  <a:cubicBezTo>
                    <a:pt x="196" y="64"/>
                    <a:pt x="196" y="64"/>
                    <a:pt x="196" y="64"/>
                  </a:cubicBezTo>
                  <a:cubicBezTo>
                    <a:pt x="204" y="34"/>
                    <a:pt x="204" y="34"/>
                    <a:pt x="204" y="34"/>
                  </a:cubicBezTo>
                  <a:cubicBezTo>
                    <a:pt x="219" y="34"/>
                    <a:pt x="219" y="34"/>
                    <a:pt x="219" y="34"/>
                  </a:cubicBezTo>
                  <a:cubicBezTo>
                    <a:pt x="234" y="34"/>
                    <a:pt x="234" y="34"/>
                    <a:pt x="234" y="34"/>
                  </a:cubicBezTo>
                  <a:cubicBezTo>
                    <a:pt x="242" y="64"/>
                    <a:pt x="242" y="64"/>
                    <a:pt x="242" y="64"/>
                  </a:cubicBezTo>
                  <a:cubicBezTo>
                    <a:pt x="234" y="76"/>
                    <a:pt x="234" y="76"/>
                    <a:pt x="234" y="76"/>
                  </a:cubicBezTo>
                  <a:cubicBezTo>
                    <a:pt x="250" y="188"/>
                    <a:pt x="250" y="188"/>
                    <a:pt x="250" y="188"/>
                  </a:cubicBezTo>
                  <a:cubicBezTo>
                    <a:pt x="257" y="244"/>
                    <a:pt x="257" y="244"/>
                    <a:pt x="257" y="244"/>
                  </a:cubicBezTo>
                  <a:cubicBezTo>
                    <a:pt x="229" y="280"/>
                    <a:pt x="229" y="280"/>
                    <a:pt x="229" y="280"/>
                  </a:cubicBezTo>
                  <a:lnTo>
                    <a:pt x="219" y="29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5" name="Freeform 13">
              <a:extLst>
                <a:ext uri="{FF2B5EF4-FFF2-40B4-BE49-F238E27FC236}">
                  <a16:creationId xmlns:a16="http://schemas.microsoft.com/office/drawing/2014/main" id="{1AC8A5F5-BA50-703E-46D6-5832C4C2ACAE}"/>
                </a:ext>
              </a:extLst>
            </p:cNvPr>
            <p:cNvSpPr>
              <a:spLocks/>
            </p:cNvSpPr>
            <p:nvPr/>
          </p:nvSpPr>
          <p:spPr bwMode="auto">
            <a:xfrm>
              <a:off x="2774949" y="1344616"/>
              <a:ext cx="277812" cy="277813"/>
            </a:xfrm>
            <a:custGeom>
              <a:avLst/>
              <a:gdLst/>
              <a:ahLst/>
              <a:cxnLst>
                <a:cxn ang="0">
                  <a:pos x="120" y="186"/>
                </a:cxn>
                <a:cxn ang="0">
                  <a:pos x="187" y="78"/>
                </a:cxn>
                <a:cxn ang="0">
                  <a:pos x="79" y="11"/>
                </a:cxn>
                <a:cxn ang="0">
                  <a:pos x="12" y="119"/>
                </a:cxn>
                <a:cxn ang="0">
                  <a:pos x="120" y="186"/>
                </a:cxn>
              </a:cxnLst>
              <a:rect l="0" t="0" r="r" b="b"/>
              <a:pathLst>
                <a:path w="198" h="198">
                  <a:moveTo>
                    <a:pt x="120" y="186"/>
                  </a:moveTo>
                  <a:cubicBezTo>
                    <a:pt x="168" y="175"/>
                    <a:pt x="198" y="127"/>
                    <a:pt x="187" y="78"/>
                  </a:cubicBezTo>
                  <a:cubicBezTo>
                    <a:pt x="176" y="30"/>
                    <a:pt x="127" y="0"/>
                    <a:pt x="79" y="11"/>
                  </a:cubicBezTo>
                  <a:cubicBezTo>
                    <a:pt x="30" y="22"/>
                    <a:pt x="0" y="71"/>
                    <a:pt x="12" y="119"/>
                  </a:cubicBezTo>
                  <a:cubicBezTo>
                    <a:pt x="23" y="168"/>
                    <a:pt x="71" y="198"/>
                    <a:pt x="120" y="18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6" name="Freeform 14">
              <a:extLst>
                <a:ext uri="{FF2B5EF4-FFF2-40B4-BE49-F238E27FC236}">
                  <a16:creationId xmlns:a16="http://schemas.microsoft.com/office/drawing/2014/main" id="{807F3852-DF87-5516-836C-0172368C725D}"/>
                </a:ext>
              </a:extLst>
            </p:cNvPr>
            <p:cNvSpPr>
              <a:spLocks/>
            </p:cNvSpPr>
            <p:nvPr/>
          </p:nvSpPr>
          <p:spPr bwMode="auto">
            <a:xfrm>
              <a:off x="3333751" y="1674814"/>
              <a:ext cx="282575" cy="179387"/>
            </a:xfrm>
            <a:custGeom>
              <a:avLst/>
              <a:gdLst/>
              <a:ahLst/>
              <a:cxnLst>
                <a:cxn ang="0">
                  <a:pos x="10" y="127"/>
                </a:cxn>
                <a:cxn ang="0">
                  <a:pos x="24" y="118"/>
                </a:cxn>
                <a:cxn ang="0">
                  <a:pos x="83" y="83"/>
                </a:cxn>
                <a:cxn ang="0">
                  <a:pos x="98" y="74"/>
                </a:cxn>
                <a:cxn ang="0">
                  <a:pos x="158" y="39"/>
                </a:cxn>
                <a:cxn ang="0">
                  <a:pos x="173" y="30"/>
                </a:cxn>
                <a:cxn ang="0">
                  <a:pos x="202" y="13"/>
                </a:cxn>
                <a:cxn ang="0">
                  <a:pos x="196" y="4"/>
                </a:cxn>
                <a:cxn ang="0">
                  <a:pos x="194" y="0"/>
                </a:cxn>
                <a:cxn ang="0">
                  <a:pos x="186" y="4"/>
                </a:cxn>
                <a:cxn ang="0">
                  <a:pos x="176" y="10"/>
                </a:cxn>
                <a:cxn ang="0">
                  <a:pos x="158" y="21"/>
                </a:cxn>
                <a:cxn ang="0">
                  <a:pos x="98" y="56"/>
                </a:cxn>
                <a:cxn ang="0">
                  <a:pos x="83" y="65"/>
                </a:cxn>
                <a:cxn ang="0">
                  <a:pos x="24" y="100"/>
                </a:cxn>
                <a:cxn ang="0">
                  <a:pos x="0" y="114"/>
                </a:cxn>
                <a:cxn ang="0">
                  <a:pos x="10" y="127"/>
                </a:cxn>
              </a:cxnLst>
              <a:rect l="0" t="0" r="r" b="b"/>
              <a:pathLst>
                <a:path w="202" h="127">
                  <a:moveTo>
                    <a:pt x="10" y="127"/>
                  </a:moveTo>
                  <a:cubicBezTo>
                    <a:pt x="24" y="118"/>
                    <a:pt x="24" y="118"/>
                    <a:pt x="24" y="118"/>
                  </a:cubicBezTo>
                  <a:cubicBezTo>
                    <a:pt x="83" y="83"/>
                    <a:pt x="83" y="83"/>
                    <a:pt x="83" y="83"/>
                  </a:cubicBezTo>
                  <a:cubicBezTo>
                    <a:pt x="98" y="74"/>
                    <a:pt x="98" y="74"/>
                    <a:pt x="98" y="74"/>
                  </a:cubicBezTo>
                  <a:cubicBezTo>
                    <a:pt x="158" y="39"/>
                    <a:pt x="158" y="39"/>
                    <a:pt x="158" y="39"/>
                  </a:cubicBezTo>
                  <a:cubicBezTo>
                    <a:pt x="173" y="30"/>
                    <a:pt x="173" y="30"/>
                    <a:pt x="173" y="30"/>
                  </a:cubicBezTo>
                  <a:cubicBezTo>
                    <a:pt x="202" y="13"/>
                    <a:pt x="202" y="13"/>
                    <a:pt x="202" y="13"/>
                  </a:cubicBezTo>
                  <a:cubicBezTo>
                    <a:pt x="196" y="4"/>
                    <a:pt x="196" y="4"/>
                    <a:pt x="196" y="4"/>
                  </a:cubicBezTo>
                  <a:cubicBezTo>
                    <a:pt x="194" y="0"/>
                    <a:pt x="194" y="0"/>
                    <a:pt x="194" y="0"/>
                  </a:cubicBezTo>
                  <a:cubicBezTo>
                    <a:pt x="186" y="4"/>
                    <a:pt x="186" y="4"/>
                    <a:pt x="186" y="4"/>
                  </a:cubicBezTo>
                  <a:cubicBezTo>
                    <a:pt x="176" y="10"/>
                    <a:pt x="176" y="10"/>
                    <a:pt x="176" y="10"/>
                  </a:cubicBezTo>
                  <a:cubicBezTo>
                    <a:pt x="158" y="21"/>
                    <a:pt x="158" y="21"/>
                    <a:pt x="158" y="21"/>
                  </a:cubicBezTo>
                  <a:cubicBezTo>
                    <a:pt x="98" y="56"/>
                    <a:pt x="98" y="56"/>
                    <a:pt x="98" y="56"/>
                  </a:cubicBezTo>
                  <a:cubicBezTo>
                    <a:pt x="83" y="65"/>
                    <a:pt x="83" y="65"/>
                    <a:pt x="83" y="65"/>
                  </a:cubicBezTo>
                  <a:cubicBezTo>
                    <a:pt x="24" y="100"/>
                    <a:pt x="24" y="100"/>
                    <a:pt x="24" y="100"/>
                  </a:cubicBezTo>
                  <a:cubicBezTo>
                    <a:pt x="0" y="114"/>
                    <a:pt x="0" y="114"/>
                    <a:pt x="0" y="114"/>
                  </a:cubicBezTo>
                  <a:cubicBezTo>
                    <a:pt x="4" y="117"/>
                    <a:pt x="8" y="122"/>
                    <a:pt x="10" y="12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grpSp>
      <p:sp>
        <p:nvSpPr>
          <p:cNvPr id="11" name="Text Placeholder 2">
            <a:extLst>
              <a:ext uri="{FF2B5EF4-FFF2-40B4-BE49-F238E27FC236}">
                <a16:creationId xmlns:a16="http://schemas.microsoft.com/office/drawing/2014/main" id="{F52C1F43-E28D-F75A-DC8F-299B5DDA624F}"/>
              </a:ext>
            </a:extLst>
          </p:cNvPr>
          <p:cNvSpPr txBox="1">
            <a:spLocks/>
          </p:cNvSpPr>
          <p:nvPr/>
        </p:nvSpPr>
        <p:spPr>
          <a:xfrm>
            <a:off x="149103" y="1507961"/>
            <a:ext cx="4029132" cy="506488"/>
          </a:xfrm>
          <a:prstGeom prst="rect">
            <a:avLst/>
          </a:prstGeom>
          <a:solidFill>
            <a:srgbClr val="002060"/>
          </a:solidFill>
          <a:ln>
            <a:solidFill>
              <a:srgbClr val="00A5AB">
                <a:lumMod val="20000"/>
                <a:lumOff val="80000"/>
              </a:srgbClr>
            </a:solidFill>
          </a:ln>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2400" b="1" kern="1200" cap="none" baseline="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Questionnaire(PU)</a:t>
            </a:r>
            <a:endParaRPr kumimoji="0" lang="en-IN"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2" name="Content Placeholder 3">
            <a:extLst>
              <a:ext uri="{FF2B5EF4-FFF2-40B4-BE49-F238E27FC236}">
                <a16:creationId xmlns:a16="http://schemas.microsoft.com/office/drawing/2014/main" id="{13A800F0-6989-45B9-D4F1-FB3D09C158F1}"/>
              </a:ext>
            </a:extLst>
          </p:cNvPr>
          <p:cNvSpPr txBox="1">
            <a:spLocks/>
          </p:cNvSpPr>
          <p:nvPr/>
        </p:nvSpPr>
        <p:spPr>
          <a:xfrm>
            <a:off x="149102" y="2014449"/>
            <a:ext cx="4029133" cy="3706249"/>
          </a:xfrm>
          <a:prstGeom prst="rect">
            <a:avLst/>
          </a:prstGeom>
          <a:solidFill>
            <a:srgbClr val="F5A700">
              <a:lumMod val="20000"/>
              <a:lumOff val="80000"/>
            </a:srgbClr>
          </a:solidFill>
          <a:ln>
            <a:solidFill>
              <a:srgbClr val="F5A700">
                <a:lumMod val="60000"/>
                <a:lumOff val="40000"/>
              </a:srgbClr>
            </a:solidFill>
          </a:ln>
        </p:spPr>
        <p:txBody>
          <a:bodyPr vert="horz" lIns="91440" tIns="45720" rIns="91440" bIns="45720" rtlCol="0">
            <a:normAutofit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PU to submit Form-1 (Application cum Questionnaire) same as submitted to board, to the reviewer with 1 day after receiving of Form-2 from the Reviewer.</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Part A - states the Profile of Practice Unit (PU)</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Part B – stated about the general controls(Based on SQC-1)</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IN"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3" name="Text Placeholder 4">
            <a:extLst>
              <a:ext uri="{FF2B5EF4-FFF2-40B4-BE49-F238E27FC236}">
                <a16:creationId xmlns:a16="http://schemas.microsoft.com/office/drawing/2014/main" id="{AD390233-A4B5-88C3-9C55-B72119DB817B}"/>
              </a:ext>
            </a:extLst>
          </p:cNvPr>
          <p:cNvSpPr txBox="1">
            <a:spLocks/>
          </p:cNvSpPr>
          <p:nvPr/>
        </p:nvSpPr>
        <p:spPr>
          <a:xfrm>
            <a:off x="4487159" y="1507959"/>
            <a:ext cx="7230359" cy="506489"/>
          </a:xfrm>
          <a:prstGeom prst="rect">
            <a:avLst/>
          </a:prstGeom>
          <a:solidFill>
            <a:srgbClr val="002060"/>
          </a:solidFill>
          <a:ln>
            <a:solidFill>
              <a:srgbClr val="00A5AB">
                <a:lumMod val="20000"/>
                <a:lumOff val="80000"/>
              </a:srgbClr>
            </a:solidFill>
          </a:ln>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2400" b="1" kern="1200" cap="none" baseline="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Review Procedure</a:t>
            </a:r>
            <a:endParaRPr kumimoji="0" lang="en-IN"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graphicFrame>
        <p:nvGraphicFramePr>
          <p:cNvPr id="22" name="Content Placeholder 5">
            <a:extLst>
              <a:ext uri="{FF2B5EF4-FFF2-40B4-BE49-F238E27FC236}">
                <a16:creationId xmlns:a16="http://schemas.microsoft.com/office/drawing/2014/main" id="{BD8E6ECA-5C3D-0B9A-4F98-E2ECDD24A230}"/>
              </a:ext>
            </a:extLst>
          </p:cNvPr>
          <p:cNvGraphicFramePr>
            <a:graphicFrameLocks/>
          </p:cNvGraphicFramePr>
          <p:nvPr>
            <p:extLst>
              <p:ext uri="{D42A27DB-BD31-4B8C-83A1-F6EECF244321}">
                <p14:modId xmlns:p14="http://schemas.microsoft.com/office/powerpoint/2010/main" val="1109246807"/>
              </p:ext>
            </p:extLst>
          </p:nvPr>
        </p:nvGraphicFramePr>
        <p:xfrm>
          <a:off x="4487159" y="2015658"/>
          <a:ext cx="7230359" cy="3621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66282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6933" y="2997"/>
            <a:ext cx="12208934" cy="948713"/>
            <a:chOff x="912163" y="4471820"/>
            <a:chExt cx="3965127" cy="948713"/>
          </a:xfrm>
          <a:solidFill>
            <a:srgbClr val="7030A0"/>
          </a:solidFill>
        </p:grpSpPr>
        <p:sp>
          <p:nvSpPr>
            <p:cNvPr id="14" name="Rectangle 13"/>
            <p:cNvSpPr/>
            <p:nvPr/>
          </p:nvSpPr>
          <p:spPr>
            <a:xfrm>
              <a:off x="929527" y="4471820"/>
              <a:ext cx="3947763" cy="94871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dirty="0"/>
            </a:p>
          </p:txBody>
        </p:sp>
        <p:sp>
          <p:nvSpPr>
            <p:cNvPr id="15" name="Rectangle 14"/>
            <p:cNvSpPr/>
            <p:nvPr/>
          </p:nvSpPr>
          <p:spPr>
            <a:xfrm>
              <a:off x="912163" y="4471820"/>
              <a:ext cx="3965127" cy="9487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2865" tIns="62865" rIns="62865" bIns="62865" numCol="1" spcCol="1270" anchor="ctr" anchorCtr="0">
              <a:noAutofit/>
            </a:bodyPr>
            <a:lstStyle/>
            <a:p>
              <a:pPr marL="0" marR="0" lvl="0" indent="0" algn="l" defTabSz="1466850" rtl="0" eaLnBrk="1" fontAlgn="base" latinLnBrk="0" hangingPunct="1">
                <a:lnSpc>
                  <a:spcPct val="90000"/>
                </a:lnSpc>
                <a:spcBef>
                  <a:spcPct val="0"/>
                </a:spcBef>
                <a:spcAft>
                  <a:spcPct val="5000"/>
                </a:spcAft>
                <a:buClrTx/>
                <a:buSzTx/>
                <a:buFontTx/>
                <a:buNone/>
                <a:tabLst/>
                <a:defRPr/>
              </a:pPr>
              <a:r>
                <a:rPr kumimoji="0" lang="en-US" sz="33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Agenda</a:t>
              </a:r>
            </a:p>
          </p:txBody>
        </p:sp>
      </p:grpSp>
      <p:sp>
        <p:nvSpPr>
          <p:cNvPr id="29" name="Freeform 14"/>
          <p:cNvSpPr>
            <a:spLocks noEditPoints="1"/>
          </p:cNvSpPr>
          <p:nvPr/>
        </p:nvSpPr>
        <p:spPr bwMode="auto">
          <a:xfrm>
            <a:off x="263547" y="228601"/>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pic>
        <p:nvPicPr>
          <p:cNvPr id="20" name="Picture Placeholder 10" descr="Text&#10;&#10;Description automatically generated">
            <a:extLst>
              <a:ext uri="{FF2B5EF4-FFF2-40B4-BE49-F238E27FC236}">
                <a16:creationId xmlns:a16="http://schemas.microsoft.com/office/drawing/2014/main" id="{505B1690-EE47-A8F0-4E5A-404CBF784699}"/>
              </a:ext>
            </a:extLst>
          </p:cNvPr>
          <p:cNvPicPr>
            <a:picLocks noChangeAspect="1"/>
          </p:cNvPicPr>
          <p:nvPr/>
        </p:nvPicPr>
        <p:blipFill rotWithShape="1">
          <a:blip r:embed="rId3"/>
          <a:srcRect l="1259" r="5594"/>
          <a:stretch/>
        </p:blipFill>
        <p:spPr>
          <a:xfrm>
            <a:off x="409576" y="1112086"/>
            <a:ext cx="6648449" cy="5495925"/>
          </a:xfrm>
          <a:prstGeom prst="rect">
            <a:avLst/>
          </a:prstGeom>
        </p:spPr>
      </p:pic>
      <p:sp>
        <p:nvSpPr>
          <p:cNvPr id="21" name="Title 1">
            <a:extLst>
              <a:ext uri="{FF2B5EF4-FFF2-40B4-BE49-F238E27FC236}">
                <a16:creationId xmlns:a16="http://schemas.microsoft.com/office/drawing/2014/main" id="{3D5FC1BF-18E4-EC55-B408-036FC290A0F3}"/>
              </a:ext>
            </a:extLst>
          </p:cNvPr>
          <p:cNvSpPr txBox="1">
            <a:spLocks/>
          </p:cNvSpPr>
          <p:nvPr/>
        </p:nvSpPr>
        <p:spPr>
          <a:xfrm>
            <a:off x="7938533" y="1457086"/>
            <a:ext cx="3404594" cy="1106424"/>
          </a:xfrm>
          <a:prstGeom prst="rect">
            <a:avLst/>
          </a:prstGeom>
        </p:spPr>
        <p:txBody>
          <a:bodyPr vert="horz" lIns="91440" tIns="45720" rIns="91440" bIns="45720" rtlCol="0" anchor="ctr">
            <a:normAutofit/>
          </a:bodyPr>
          <a:lstStyle>
            <a:lvl1pPr algn="l" rtl="0" eaLnBrk="1" latinLnBrk="0" hangingPunct="1">
              <a:spcBef>
                <a:spcPct val="0"/>
              </a:spcBef>
              <a:buNone/>
              <a:defRPr kumimoji="0" sz="3000" kern="1200">
                <a:solidFill>
                  <a:schemeClr val="tx2"/>
                </a:solidFill>
                <a:latin typeface="+mj-lt"/>
                <a:ea typeface="+mj-ea"/>
                <a:cs typeface="+mj-cs"/>
              </a:defRPr>
            </a:lvl1pPr>
          </a:lstStyle>
          <a:p>
            <a:r>
              <a:rPr lang="en-US" sz="2600" dirty="0">
                <a:latin typeface="Arial" panose="020B0604020202020204" pitchFamily="34" charset="0"/>
                <a:cs typeface="Arial" panose="020B0604020202020204" pitchFamily="34" charset="0"/>
              </a:rPr>
              <a:t>Agenda</a:t>
            </a:r>
          </a:p>
        </p:txBody>
      </p:sp>
      <p:sp>
        <p:nvSpPr>
          <p:cNvPr id="22" name="Content Placeholder 2">
            <a:extLst>
              <a:ext uri="{FF2B5EF4-FFF2-40B4-BE49-F238E27FC236}">
                <a16:creationId xmlns:a16="http://schemas.microsoft.com/office/drawing/2014/main" id="{408F26F3-298D-7AA1-EEBA-CE5F6F22332E}"/>
              </a:ext>
            </a:extLst>
          </p:cNvPr>
          <p:cNvSpPr txBox="1">
            <a:spLocks/>
          </p:cNvSpPr>
          <p:nvPr/>
        </p:nvSpPr>
        <p:spPr>
          <a:xfrm>
            <a:off x="7938531" y="2837619"/>
            <a:ext cx="3611043" cy="3429000"/>
          </a:xfrm>
          <a:prstGeom prst="rect">
            <a:avLst/>
          </a:prstGeom>
        </p:spPr>
        <p:txBody>
          <a:bodyPr vert="horz" lIns="91440" tIns="45720" rIns="91440" bIns="45720" rtlCol="0">
            <a:normAutofit/>
          </a:bodyPr>
          <a:lstStyle>
            <a:lvl1pPr marL="205742" indent="-205742" algn="l" rtl="0" eaLnBrk="1" latinLnBrk="0" hangingPunct="1">
              <a:spcBef>
                <a:spcPts val="435"/>
              </a:spcBef>
              <a:buClr>
                <a:schemeClr val="accent1"/>
              </a:buClr>
              <a:buSzPct val="85000"/>
              <a:buFont typeface="Wingdings 2"/>
              <a:buChar char=""/>
              <a:defRPr kumimoji="0" sz="1950" kern="1200">
                <a:solidFill>
                  <a:schemeClr val="tx1"/>
                </a:solidFill>
                <a:latin typeface="+mn-lt"/>
                <a:ea typeface="+mn-ea"/>
                <a:cs typeface="+mn-cs"/>
              </a:defRPr>
            </a:lvl1pPr>
            <a:lvl2pPr marL="411484" indent="-171452" algn="l" rtl="0" eaLnBrk="1" latinLnBrk="0" hangingPunct="1">
              <a:spcBef>
                <a:spcPts val="278"/>
              </a:spcBef>
              <a:buClr>
                <a:schemeClr val="accent2"/>
              </a:buClr>
              <a:buSzPct val="85000"/>
              <a:buFont typeface="Wingdings 2"/>
              <a:buChar char=""/>
              <a:defRPr kumimoji="0" sz="1800" kern="1200">
                <a:solidFill>
                  <a:schemeClr val="tx1"/>
                </a:solidFill>
                <a:latin typeface="+mn-lt"/>
                <a:ea typeface="+mn-ea"/>
                <a:cs typeface="+mn-cs"/>
              </a:defRPr>
            </a:lvl2pPr>
            <a:lvl3pPr marL="617227" indent="-171452" algn="l" rtl="0" eaLnBrk="1" latinLnBrk="0" hangingPunct="1">
              <a:spcBef>
                <a:spcPts val="278"/>
              </a:spcBef>
              <a:buClr>
                <a:schemeClr val="accent1">
                  <a:tint val="60000"/>
                </a:schemeClr>
              </a:buClr>
              <a:buSzPct val="85000"/>
              <a:buFont typeface="Wingdings 2"/>
              <a:buChar char=""/>
              <a:defRPr kumimoji="0" sz="1500" kern="1200">
                <a:solidFill>
                  <a:schemeClr val="tx1"/>
                </a:solidFill>
                <a:latin typeface="+mn-lt"/>
                <a:ea typeface="+mn-ea"/>
                <a:cs typeface="+mn-cs"/>
              </a:defRPr>
            </a:lvl3pPr>
            <a:lvl4pPr marL="822969" indent="-171452"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11" indent="-171452" algn="l" rtl="0" eaLnBrk="1" latinLnBrk="0" hangingPunct="1">
              <a:spcBef>
                <a:spcPts val="278"/>
              </a:spcBef>
              <a:buClr>
                <a:schemeClr val="accent3"/>
              </a:buClr>
              <a:buFontTx/>
              <a:buChar char="o"/>
              <a:defRPr kumimoji="0" sz="1500" kern="1200">
                <a:solidFill>
                  <a:schemeClr val="tx1"/>
                </a:solidFill>
                <a:latin typeface="+mn-lt"/>
                <a:ea typeface="+mn-ea"/>
                <a:cs typeface="+mn-cs"/>
              </a:defRPr>
            </a:lvl5pPr>
            <a:lvl6pPr marL="1234453" indent="-171452"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96" indent="-171452"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38" indent="-171452" algn="l" rtl="0" eaLnBrk="1" latinLnBrk="0" hangingPunct="1">
              <a:spcBef>
                <a:spcPts val="278"/>
              </a:spcBef>
              <a:buClr>
                <a:schemeClr val="accent1">
                  <a:tint val="60000"/>
                </a:schemeClr>
              </a:buClr>
              <a:buChar char="•"/>
              <a:defRPr kumimoji="0" sz="1350" kern="1200">
                <a:solidFill>
                  <a:schemeClr val="tx1"/>
                </a:solidFill>
                <a:latin typeface="+mn-lt"/>
                <a:ea typeface="+mn-ea"/>
                <a:cs typeface="+mn-cs"/>
              </a:defRPr>
            </a:lvl8pPr>
            <a:lvl9pPr marL="1851681" indent="-171452" algn="l" rtl="0" eaLnBrk="1" latinLnBrk="0" hangingPunct="1">
              <a:spcBef>
                <a:spcPts val="278"/>
              </a:spcBef>
              <a:buClr>
                <a:schemeClr val="accent2">
                  <a:tint val="60000"/>
                </a:schemeClr>
              </a:buClr>
              <a:buChar char="•"/>
              <a:defRPr kumimoji="0" sz="1350" kern="1200">
                <a:solidFill>
                  <a:schemeClr val="tx1"/>
                </a:solidFill>
                <a:latin typeface="+mn-lt"/>
                <a:ea typeface="+mn-ea"/>
                <a:cs typeface="+mn-cs"/>
              </a:defRPr>
            </a:lvl9pPr>
          </a:lstStyle>
          <a:p>
            <a:pPr marL="57150" indent="-285750">
              <a:buSzPct val="80000"/>
              <a:buFont typeface="Wingdings" panose="05000000000000000000" pitchFamily="2" charset="2"/>
              <a:buChar char="q"/>
            </a:pPr>
            <a:r>
              <a:rPr lang="en-US" sz="1700" dirty="0">
                <a:latin typeface="Arial" panose="020B0604020202020204" pitchFamily="34" charset="0"/>
                <a:cs typeface="Arial" panose="020B0604020202020204" pitchFamily="34" charset="0"/>
              </a:rPr>
              <a:t>Introduction</a:t>
            </a:r>
          </a:p>
          <a:p>
            <a:pPr marL="57150" indent="-285750">
              <a:buSzPct val="80000"/>
              <a:buFont typeface="Wingdings" panose="05000000000000000000" pitchFamily="2" charset="2"/>
              <a:buChar char="q"/>
            </a:pPr>
            <a:r>
              <a:rPr lang="en-US" sz="1700" dirty="0">
                <a:latin typeface="Arial" panose="020B0604020202020204" pitchFamily="34" charset="0"/>
                <a:cs typeface="Arial" panose="020B0604020202020204" pitchFamily="34" charset="0"/>
              </a:rPr>
              <a:t>Rationale of peer review</a:t>
            </a:r>
          </a:p>
          <a:p>
            <a:pPr marL="57150" indent="-285750">
              <a:buSzPct val="80000"/>
              <a:buFont typeface="Wingdings" panose="05000000000000000000" pitchFamily="2" charset="2"/>
              <a:buChar char="q"/>
            </a:pPr>
            <a:r>
              <a:rPr lang="en-US" sz="1700" dirty="0">
                <a:latin typeface="Arial" panose="020B0604020202020204" pitchFamily="34" charset="0"/>
                <a:cs typeface="Arial" panose="020B0604020202020204" pitchFamily="34" charset="0"/>
              </a:rPr>
              <a:t>Significance of peer review</a:t>
            </a:r>
          </a:p>
          <a:p>
            <a:pPr marL="57150" indent="-285750">
              <a:buSzPct val="80000"/>
              <a:buFont typeface="Wingdings" panose="05000000000000000000" pitchFamily="2" charset="2"/>
              <a:buChar char="q"/>
            </a:pPr>
            <a:r>
              <a:rPr lang="en-US" sz="1700" dirty="0">
                <a:latin typeface="Arial" panose="020B0604020202020204" pitchFamily="34" charset="0"/>
                <a:cs typeface="Arial" panose="020B0604020202020204" pitchFamily="34" charset="0"/>
              </a:rPr>
              <a:t>Objectives</a:t>
            </a:r>
          </a:p>
          <a:p>
            <a:pPr marL="57150" indent="-285750">
              <a:buSzPct val="80000"/>
              <a:buFont typeface="Wingdings" panose="05000000000000000000" pitchFamily="2" charset="2"/>
              <a:buChar char="q"/>
            </a:pPr>
            <a:r>
              <a:rPr lang="en-US" sz="1700" dirty="0">
                <a:latin typeface="Arial" panose="020B0604020202020204" pitchFamily="34" charset="0"/>
                <a:cs typeface="Arial" panose="020B0604020202020204" pitchFamily="34" charset="0"/>
              </a:rPr>
              <a:t>Peer review board</a:t>
            </a:r>
          </a:p>
          <a:p>
            <a:pPr marL="57150" indent="-285750">
              <a:buSzPct val="80000"/>
              <a:buFont typeface="Wingdings" panose="05000000000000000000" pitchFamily="2" charset="2"/>
              <a:buChar char="q"/>
            </a:pPr>
            <a:r>
              <a:rPr lang="en-US" sz="1700" dirty="0">
                <a:latin typeface="Arial" panose="020B0604020202020204" pitchFamily="34" charset="0"/>
                <a:cs typeface="Arial" panose="020B0604020202020204" pitchFamily="34" charset="0"/>
              </a:rPr>
              <a:t>Coverage of peer review</a:t>
            </a:r>
          </a:p>
          <a:p>
            <a:pPr marL="57150" indent="-285750">
              <a:buSzPct val="80000"/>
              <a:buFont typeface="Wingdings" panose="05000000000000000000" pitchFamily="2" charset="2"/>
              <a:buChar char="q"/>
            </a:pPr>
            <a:r>
              <a:rPr lang="en-US" sz="1700" dirty="0">
                <a:latin typeface="Arial" panose="020B0604020202020204" pitchFamily="34" charset="0"/>
                <a:cs typeface="Arial" panose="020B0604020202020204" pitchFamily="34" charset="0"/>
              </a:rPr>
              <a:t>Salient features of peer review</a:t>
            </a:r>
          </a:p>
          <a:p>
            <a:pPr marL="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565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A7A09-C2DA-C142-77AD-7018B5C742CD}"/>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0D69DA2F-D5F3-1A37-75F3-83051130E957}"/>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r>
              <a:rPr kumimoji="0" lang="en-IN" sz="31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Peer Review Manual</a:t>
            </a:r>
          </a:p>
        </p:txBody>
      </p:sp>
      <p:grpSp>
        <p:nvGrpSpPr>
          <p:cNvPr id="4" name="Group 3">
            <a:extLst>
              <a:ext uri="{FF2B5EF4-FFF2-40B4-BE49-F238E27FC236}">
                <a16:creationId xmlns:a16="http://schemas.microsoft.com/office/drawing/2014/main" id="{8FC236AF-4228-1B13-78E8-F5AA4C74B451}"/>
              </a:ext>
            </a:extLst>
          </p:cNvPr>
          <p:cNvGrpSpPr/>
          <p:nvPr/>
        </p:nvGrpSpPr>
        <p:grpSpPr>
          <a:xfrm>
            <a:off x="149102" y="145856"/>
            <a:ext cx="838200" cy="610993"/>
            <a:chOff x="2606673" y="1344616"/>
            <a:chExt cx="1268413" cy="1296990"/>
          </a:xfrm>
          <a:solidFill>
            <a:schemeClr val="bg1"/>
          </a:solidFill>
        </p:grpSpPr>
        <p:sp>
          <p:nvSpPr>
            <p:cNvPr id="5" name="Freeform 9">
              <a:extLst>
                <a:ext uri="{FF2B5EF4-FFF2-40B4-BE49-F238E27FC236}">
                  <a16:creationId xmlns:a16="http://schemas.microsoft.com/office/drawing/2014/main" id="{D425561D-CC1E-8D4D-EBC3-4364340160B2}"/>
                </a:ext>
              </a:extLst>
            </p:cNvPr>
            <p:cNvSpPr>
              <a:spLocks/>
            </p:cNvSpPr>
            <p:nvPr/>
          </p:nvSpPr>
          <p:spPr bwMode="auto">
            <a:xfrm>
              <a:off x="3555997" y="1731966"/>
              <a:ext cx="20638" cy="180976"/>
            </a:xfrm>
            <a:custGeom>
              <a:avLst/>
              <a:gdLst/>
              <a:ahLst/>
              <a:cxnLst>
                <a:cxn ang="0">
                  <a:pos x="0" y="114"/>
                </a:cxn>
                <a:cxn ang="0">
                  <a:pos x="13" y="114"/>
                </a:cxn>
                <a:cxn ang="0">
                  <a:pos x="13" y="0"/>
                </a:cxn>
                <a:cxn ang="0">
                  <a:pos x="0" y="8"/>
                </a:cxn>
                <a:cxn ang="0">
                  <a:pos x="0" y="114"/>
                </a:cxn>
              </a:cxnLst>
              <a:rect l="0" t="0" r="r" b="b"/>
              <a:pathLst>
                <a:path w="13" h="114">
                  <a:moveTo>
                    <a:pt x="0" y="114"/>
                  </a:moveTo>
                  <a:lnTo>
                    <a:pt x="13" y="114"/>
                  </a:lnTo>
                  <a:lnTo>
                    <a:pt x="13" y="0"/>
                  </a:lnTo>
                  <a:lnTo>
                    <a:pt x="0" y="8"/>
                  </a:lnTo>
                  <a:lnTo>
                    <a:pt x="0" y="11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6" name="Freeform 10">
              <a:extLst>
                <a:ext uri="{FF2B5EF4-FFF2-40B4-BE49-F238E27FC236}">
                  <a16:creationId xmlns:a16="http://schemas.microsoft.com/office/drawing/2014/main" id="{B2F2013A-837A-E9EF-5F32-7F69FF00F939}"/>
                </a:ext>
              </a:extLst>
            </p:cNvPr>
            <p:cNvSpPr>
              <a:spLocks/>
            </p:cNvSpPr>
            <p:nvPr/>
          </p:nvSpPr>
          <p:spPr bwMode="auto">
            <a:xfrm>
              <a:off x="3449636" y="1793880"/>
              <a:ext cx="20638" cy="119063"/>
            </a:xfrm>
            <a:custGeom>
              <a:avLst/>
              <a:gdLst/>
              <a:ahLst/>
              <a:cxnLst>
                <a:cxn ang="0">
                  <a:pos x="0" y="75"/>
                </a:cxn>
                <a:cxn ang="0">
                  <a:pos x="13" y="75"/>
                </a:cxn>
                <a:cxn ang="0">
                  <a:pos x="13" y="0"/>
                </a:cxn>
                <a:cxn ang="0">
                  <a:pos x="0" y="8"/>
                </a:cxn>
                <a:cxn ang="0">
                  <a:pos x="0" y="75"/>
                </a:cxn>
              </a:cxnLst>
              <a:rect l="0" t="0" r="r" b="b"/>
              <a:pathLst>
                <a:path w="13" h="75">
                  <a:moveTo>
                    <a:pt x="0" y="75"/>
                  </a:moveTo>
                  <a:lnTo>
                    <a:pt x="13" y="75"/>
                  </a:lnTo>
                  <a:lnTo>
                    <a:pt x="13" y="0"/>
                  </a:lnTo>
                  <a:lnTo>
                    <a:pt x="0" y="8"/>
                  </a:lnTo>
                  <a:lnTo>
                    <a:pt x="0" y="7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7" name="Freeform 11">
              <a:extLst>
                <a:ext uri="{FF2B5EF4-FFF2-40B4-BE49-F238E27FC236}">
                  <a16:creationId xmlns:a16="http://schemas.microsoft.com/office/drawing/2014/main" id="{160E338C-F6D4-2962-65D6-18E3609C941D}"/>
                </a:ext>
              </a:extLst>
            </p:cNvPr>
            <p:cNvSpPr>
              <a:spLocks noEditPoints="1"/>
            </p:cNvSpPr>
            <p:nvPr/>
          </p:nvSpPr>
          <p:spPr bwMode="auto">
            <a:xfrm>
              <a:off x="3257549" y="1398590"/>
              <a:ext cx="617537" cy="1241427"/>
            </a:xfrm>
            <a:custGeom>
              <a:avLst/>
              <a:gdLst/>
              <a:ahLst/>
              <a:cxnLst>
                <a:cxn ang="0">
                  <a:pos x="28" y="300"/>
                </a:cxn>
                <a:cxn ang="0">
                  <a:pos x="78" y="288"/>
                </a:cxn>
                <a:cxn ang="0">
                  <a:pos x="93" y="156"/>
                </a:cxn>
                <a:cxn ang="0">
                  <a:pos x="137" y="171"/>
                </a:cxn>
                <a:cxn ang="0">
                  <a:pos x="152" y="244"/>
                </a:cxn>
                <a:cxn ang="0">
                  <a:pos x="167" y="96"/>
                </a:cxn>
                <a:cxn ang="0">
                  <a:pos x="212" y="111"/>
                </a:cxn>
                <a:cxn ang="0">
                  <a:pos x="244" y="190"/>
                </a:cxn>
                <a:cxn ang="0">
                  <a:pos x="255" y="193"/>
                </a:cxn>
                <a:cxn ang="0">
                  <a:pos x="272" y="201"/>
                </a:cxn>
                <a:cxn ang="0">
                  <a:pos x="287" y="366"/>
                </a:cxn>
                <a:cxn ang="0">
                  <a:pos x="302" y="141"/>
                </a:cxn>
                <a:cxn ang="0">
                  <a:pos x="347" y="126"/>
                </a:cxn>
                <a:cxn ang="0">
                  <a:pos x="362" y="366"/>
                </a:cxn>
                <a:cxn ang="0">
                  <a:pos x="384" y="381"/>
                </a:cxn>
                <a:cxn ang="0">
                  <a:pos x="347" y="395"/>
                </a:cxn>
                <a:cxn ang="0">
                  <a:pos x="272" y="395"/>
                </a:cxn>
                <a:cxn ang="0">
                  <a:pos x="197" y="395"/>
                </a:cxn>
                <a:cxn ang="0">
                  <a:pos x="123" y="395"/>
                </a:cxn>
                <a:cxn ang="0">
                  <a:pos x="70" y="395"/>
                </a:cxn>
                <a:cxn ang="0">
                  <a:pos x="70" y="366"/>
                </a:cxn>
                <a:cxn ang="0">
                  <a:pos x="78" y="325"/>
                </a:cxn>
                <a:cxn ang="0">
                  <a:pos x="68" y="337"/>
                </a:cxn>
                <a:cxn ang="0">
                  <a:pos x="11" y="381"/>
                </a:cxn>
                <a:cxn ang="0">
                  <a:pos x="0" y="381"/>
                </a:cxn>
                <a:cxn ang="0">
                  <a:pos x="164" y="716"/>
                </a:cxn>
                <a:cxn ang="0">
                  <a:pos x="156" y="884"/>
                </a:cxn>
                <a:cxn ang="0">
                  <a:pos x="229" y="716"/>
                </a:cxn>
                <a:cxn ang="0">
                  <a:pos x="330" y="884"/>
                </a:cxn>
                <a:cxn ang="0">
                  <a:pos x="440" y="716"/>
                </a:cxn>
                <a:cxn ang="0">
                  <a:pos x="0" y="0"/>
                </a:cxn>
                <a:cxn ang="0">
                  <a:pos x="11" y="301"/>
                </a:cxn>
                <a:cxn ang="0">
                  <a:pos x="64" y="606"/>
                </a:cxn>
                <a:cxn ang="0">
                  <a:pos x="268" y="570"/>
                </a:cxn>
                <a:cxn ang="0">
                  <a:pos x="64" y="606"/>
                </a:cxn>
                <a:cxn ang="0">
                  <a:pos x="64" y="542"/>
                </a:cxn>
                <a:cxn ang="0">
                  <a:pos x="348" y="506"/>
                </a:cxn>
              </a:cxnLst>
              <a:rect l="0" t="0" r="r" b="b"/>
              <a:pathLst>
                <a:path w="440" h="884">
                  <a:moveTo>
                    <a:pt x="25" y="301"/>
                  </a:moveTo>
                  <a:cubicBezTo>
                    <a:pt x="26" y="301"/>
                    <a:pt x="27" y="300"/>
                    <a:pt x="28" y="300"/>
                  </a:cubicBezTo>
                  <a:cubicBezTo>
                    <a:pt x="35" y="300"/>
                    <a:pt x="41" y="302"/>
                    <a:pt x="47" y="306"/>
                  </a:cubicBezTo>
                  <a:cubicBezTo>
                    <a:pt x="78" y="288"/>
                    <a:pt x="78" y="288"/>
                    <a:pt x="78" y="288"/>
                  </a:cubicBezTo>
                  <a:cubicBezTo>
                    <a:pt x="78" y="171"/>
                    <a:pt x="78" y="171"/>
                    <a:pt x="78" y="171"/>
                  </a:cubicBezTo>
                  <a:cubicBezTo>
                    <a:pt x="78" y="163"/>
                    <a:pt x="84" y="156"/>
                    <a:pt x="93" y="156"/>
                  </a:cubicBezTo>
                  <a:cubicBezTo>
                    <a:pt x="123" y="156"/>
                    <a:pt x="123" y="156"/>
                    <a:pt x="123" y="156"/>
                  </a:cubicBezTo>
                  <a:cubicBezTo>
                    <a:pt x="131" y="156"/>
                    <a:pt x="137" y="163"/>
                    <a:pt x="137" y="171"/>
                  </a:cubicBezTo>
                  <a:cubicBezTo>
                    <a:pt x="137" y="252"/>
                    <a:pt x="137" y="252"/>
                    <a:pt x="137" y="252"/>
                  </a:cubicBezTo>
                  <a:cubicBezTo>
                    <a:pt x="152" y="244"/>
                    <a:pt x="152" y="244"/>
                    <a:pt x="152" y="244"/>
                  </a:cubicBezTo>
                  <a:cubicBezTo>
                    <a:pt x="152" y="111"/>
                    <a:pt x="152" y="111"/>
                    <a:pt x="152" y="111"/>
                  </a:cubicBezTo>
                  <a:cubicBezTo>
                    <a:pt x="152" y="103"/>
                    <a:pt x="159" y="96"/>
                    <a:pt x="167" y="96"/>
                  </a:cubicBezTo>
                  <a:cubicBezTo>
                    <a:pt x="197" y="96"/>
                    <a:pt x="197" y="96"/>
                    <a:pt x="197" y="96"/>
                  </a:cubicBezTo>
                  <a:cubicBezTo>
                    <a:pt x="206" y="96"/>
                    <a:pt x="212" y="103"/>
                    <a:pt x="212" y="111"/>
                  </a:cubicBezTo>
                  <a:cubicBezTo>
                    <a:pt x="212" y="208"/>
                    <a:pt x="212" y="208"/>
                    <a:pt x="212" y="208"/>
                  </a:cubicBezTo>
                  <a:cubicBezTo>
                    <a:pt x="244" y="190"/>
                    <a:pt x="244" y="190"/>
                    <a:pt x="244" y="190"/>
                  </a:cubicBezTo>
                  <a:cubicBezTo>
                    <a:pt x="251" y="186"/>
                    <a:pt x="251" y="186"/>
                    <a:pt x="251" y="186"/>
                  </a:cubicBezTo>
                  <a:cubicBezTo>
                    <a:pt x="255" y="193"/>
                    <a:pt x="255" y="193"/>
                    <a:pt x="255" y="193"/>
                  </a:cubicBezTo>
                  <a:cubicBezTo>
                    <a:pt x="260" y="201"/>
                    <a:pt x="260" y="201"/>
                    <a:pt x="260" y="201"/>
                  </a:cubicBezTo>
                  <a:cubicBezTo>
                    <a:pt x="272" y="201"/>
                    <a:pt x="272" y="201"/>
                    <a:pt x="272" y="201"/>
                  </a:cubicBezTo>
                  <a:cubicBezTo>
                    <a:pt x="280" y="201"/>
                    <a:pt x="287" y="208"/>
                    <a:pt x="287" y="216"/>
                  </a:cubicBezTo>
                  <a:cubicBezTo>
                    <a:pt x="287" y="366"/>
                    <a:pt x="287" y="366"/>
                    <a:pt x="287" y="366"/>
                  </a:cubicBezTo>
                  <a:cubicBezTo>
                    <a:pt x="302" y="366"/>
                    <a:pt x="302" y="366"/>
                    <a:pt x="302" y="366"/>
                  </a:cubicBezTo>
                  <a:cubicBezTo>
                    <a:pt x="302" y="141"/>
                    <a:pt x="302" y="141"/>
                    <a:pt x="302" y="141"/>
                  </a:cubicBezTo>
                  <a:cubicBezTo>
                    <a:pt x="302" y="133"/>
                    <a:pt x="309" y="126"/>
                    <a:pt x="317" y="126"/>
                  </a:cubicBezTo>
                  <a:cubicBezTo>
                    <a:pt x="347" y="126"/>
                    <a:pt x="347" y="126"/>
                    <a:pt x="347" y="126"/>
                  </a:cubicBezTo>
                  <a:cubicBezTo>
                    <a:pt x="355" y="126"/>
                    <a:pt x="362" y="133"/>
                    <a:pt x="362" y="141"/>
                  </a:cubicBezTo>
                  <a:cubicBezTo>
                    <a:pt x="362" y="366"/>
                    <a:pt x="362" y="366"/>
                    <a:pt x="362" y="366"/>
                  </a:cubicBezTo>
                  <a:cubicBezTo>
                    <a:pt x="369" y="366"/>
                    <a:pt x="369" y="366"/>
                    <a:pt x="369" y="366"/>
                  </a:cubicBezTo>
                  <a:cubicBezTo>
                    <a:pt x="377" y="366"/>
                    <a:pt x="384" y="372"/>
                    <a:pt x="384" y="381"/>
                  </a:cubicBezTo>
                  <a:cubicBezTo>
                    <a:pt x="384" y="389"/>
                    <a:pt x="377" y="395"/>
                    <a:pt x="369" y="395"/>
                  </a:cubicBezTo>
                  <a:cubicBezTo>
                    <a:pt x="347" y="395"/>
                    <a:pt x="347" y="395"/>
                    <a:pt x="347" y="395"/>
                  </a:cubicBezTo>
                  <a:cubicBezTo>
                    <a:pt x="317" y="395"/>
                    <a:pt x="317" y="395"/>
                    <a:pt x="317" y="395"/>
                  </a:cubicBezTo>
                  <a:cubicBezTo>
                    <a:pt x="272" y="395"/>
                    <a:pt x="272" y="395"/>
                    <a:pt x="272" y="395"/>
                  </a:cubicBezTo>
                  <a:cubicBezTo>
                    <a:pt x="242" y="395"/>
                    <a:pt x="242" y="395"/>
                    <a:pt x="242" y="395"/>
                  </a:cubicBezTo>
                  <a:cubicBezTo>
                    <a:pt x="197" y="395"/>
                    <a:pt x="197" y="395"/>
                    <a:pt x="197" y="395"/>
                  </a:cubicBezTo>
                  <a:cubicBezTo>
                    <a:pt x="167" y="395"/>
                    <a:pt x="167" y="395"/>
                    <a:pt x="167" y="395"/>
                  </a:cubicBezTo>
                  <a:cubicBezTo>
                    <a:pt x="123" y="395"/>
                    <a:pt x="123" y="395"/>
                    <a:pt x="123" y="395"/>
                  </a:cubicBezTo>
                  <a:cubicBezTo>
                    <a:pt x="93" y="395"/>
                    <a:pt x="93" y="395"/>
                    <a:pt x="93" y="395"/>
                  </a:cubicBezTo>
                  <a:cubicBezTo>
                    <a:pt x="70" y="395"/>
                    <a:pt x="70" y="395"/>
                    <a:pt x="70" y="395"/>
                  </a:cubicBezTo>
                  <a:cubicBezTo>
                    <a:pt x="62" y="395"/>
                    <a:pt x="55" y="389"/>
                    <a:pt x="55" y="381"/>
                  </a:cubicBezTo>
                  <a:cubicBezTo>
                    <a:pt x="55" y="372"/>
                    <a:pt x="62" y="366"/>
                    <a:pt x="70" y="366"/>
                  </a:cubicBezTo>
                  <a:cubicBezTo>
                    <a:pt x="78" y="366"/>
                    <a:pt x="78" y="366"/>
                    <a:pt x="78" y="366"/>
                  </a:cubicBezTo>
                  <a:cubicBezTo>
                    <a:pt x="78" y="325"/>
                    <a:pt x="78" y="325"/>
                    <a:pt x="78" y="325"/>
                  </a:cubicBezTo>
                  <a:cubicBezTo>
                    <a:pt x="67" y="331"/>
                    <a:pt x="67" y="331"/>
                    <a:pt x="67" y="331"/>
                  </a:cubicBezTo>
                  <a:cubicBezTo>
                    <a:pt x="67" y="333"/>
                    <a:pt x="68" y="335"/>
                    <a:pt x="68" y="337"/>
                  </a:cubicBezTo>
                  <a:cubicBezTo>
                    <a:pt x="70" y="359"/>
                    <a:pt x="53" y="379"/>
                    <a:pt x="31" y="380"/>
                  </a:cubicBezTo>
                  <a:cubicBezTo>
                    <a:pt x="24" y="381"/>
                    <a:pt x="17" y="381"/>
                    <a:pt x="11" y="381"/>
                  </a:cubicBezTo>
                  <a:cubicBezTo>
                    <a:pt x="11" y="381"/>
                    <a:pt x="11" y="381"/>
                    <a:pt x="11" y="381"/>
                  </a:cubicBezTo>
                  <a:cubicBezTo>
                    <a:pt x="7" y="381"/>
                    <a:pt x="3" y="381"/>
                    <a:pt x="0" y="381"/>
                  </a:cubicBezTo>
                  <a:cubicBezTo>
                    <a:pt x="0" y="716"/>
                    <a:pt x="0" y="716"/>
                    <a:pt x="0" y="716"/>
                  </a:cubicBezTo>
                  <a:cubicBezTo>
                    <a:pt x="164" y="716"/>
                    <a:pt x="164" y="716"/>
                    <a:pt x="164" y="716"/>
                  </a:cubicBezTo>
                  <a:cubicBezTo>
                    <a:pt x="110" y="884"/>
                    <a:pt x="110" y="884"/>
                    <a:pt x="110" y="884"/>
                  </a:cubicBezTo>
                  <a:cubicBezTo>
                    <a:pt x="156" y="884"/>
                    <a:pt x="156" y="884"/>
                    <a:pt x="156" y="884"/>
                  </a:cubicBezTo>
                  <a:cubicBezTo>
                    <a:pt x="210" y="716"/>
                    <a:pt x="210" y="716"/>
                    <a:pt x="210" y="716"/>
                  </a:cubicBezTo>
                  <a:cubicBezTo>
                    <a:pt x="229" y="716"/>
                    <a:pt x="229" y="716"/>
                    <a:pt x="229" y="716"/>
                  </a:cubicBezTo>
                  <a:cubicBezTo>
                    <a:pt x="283" y="884"/>
                    <a:pt x="283" y="884"/>
                    <a:pt x="283" y="884"/>
                  </a:cubicBezTo>
                  <a:cubicBezTo>
                    <a:pt x="330" y="884"/>
                    <a:pt x="330" y="884"/>
                    <a:pt x="330" y="884"/>
                  </a:cubicBezTo>
                  <a:cubicBezTo>
                    <a:pt x="276" y="716"/>
                    <a:pt x="276" y="716"/>
                    <a:pt x="276" y="716"/>
                  </a:cubicBezTo>
                  <a:cubicBezTo>
                    <a:pt x="440" y="716"/>
                    <a:pt x="440" y="716"/>
                    <a:pt x="440" y="716"/>
                  </a:cubicBezTo>
                  <a:cubicBezTo>
                    <a:pt x="440" y="0"/>
                    <a:pt x="440" y="0"/>
                    <a:pt x="440" y="0"/>
                  </a:cubicBezTo>
                  <a:cubicBezTo>
                    <a:pt x="0" y="0"/>
                    <a:pt x="0" y="0"/>
                    <a:pt x="0" y="0"/>
                  </a:cubicBezTo>
                  <a:cubicBezTo>
                    <a:pt x="0" y="301"/>
                    <a:pt x="0" y="301"/>
                    <a:pt x="0" y="301"/>
                  </a:cubicBezTo>
                  <a:cubicBezTo>
                    <a:pt x="3" y="301"/>
                    <a:pt x="7" y="301"/>
                    <a:pt x="11" y="301"/>
                  </a:cubicBezTo>
                  <a:cubicBezTo>
                    <a:pt x="15" y="301"/>
                    <a:pt x="20" y="301"/>
                    <a:pt x="25" y="301"/>
                  </a:cubicBezTo>
                  <a:close/>
                  <a:moveTo>
                    <a:pt x="64" y="606"/>
                  </a:moveTo>
                  <a:cubicBezTo>
                    <a:pt x="64" y="570"/>
                    <a:pt x="64" y="570"/>
                    <a:pt x="64" y="570"/>
                  </a:cubicBezTo>
                  <a:cubicBezTo>
                    <a:pt x="268" y="570"/>
                    <a:pt x="268" y="570"/>
                    <a:pt x="268" y="570"/>
                  </a:cubicBezTo>
                  <a:cubicBezTo>
                    <a:pt x="268" y="606"/>
                    <a:pt x="268" y="606"/>
                    <a:pt x="268" y="606"/>
                  </a:cubicBezTo>
                  <a:lnTo>
                    <a:pt x="64" y="606"/>
                  </a:lnTo>
                  <a:close/>
                  <a:moveTo>
                    <a:pt x="348" y="542"/>
                  </a:moveTo>
                  <a:cubicBezTo>
                    <a:pt x="64" y="542"/>
                    <a:pt x="64" y="542"/>
                    <a:pt x="64" y="542"/>
                  </a:cubicBezTo>
                  <a:cubicBezTo>
                    <a:pt x="64" y="506"/>
                    <a:pt x="64" y="506"/>
                    <a:pt x="64" y="506"/>
                  </a:cubicBezTo>
                  <a:cubicBezTo>
                    <a:pt x="348" y="506"/>
                    <a:pt x="348" y="506"/>
                    <a:pt x="348" y="506"/>
                  </a:cubicBezTo>
                  <a:lnTo>
                    <a:pt x="348" y="54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8" name="Freeform 12">
              <a:extLst>
                <a:ext uri="{FF2B5EF4-FFF2-40B4-BE49-F238E27FC236}">
                  <a16:creationId xmlns:a16="http://schemas.microsoft.com/office/drawing/2014/main" id="{F2E2E75A-A89F-162A-C6C8-084BE8E323FC}"/>
                </a:ext>
              </a:extLst>
            </p:cNvPr>
            <p:cNvSpPr>
              <a:spLocks noEditPoints="1"/>
            </p:cNvSpPr>
            <p:nvPr/>
          </p:nvSpPr>
          <p:spPr bwMode="auto">
            <a:xfrm>
              <a:off x="2606673" y="1647830"/>
              <a:ext cx="736599" cy="993776"/>
            </a:xfrm>
            <a:custGeom>
              <a:avLst/>
              <a:gdLst/>
              <a:ahLst/>
              <a:cxnLst>
                <a:cxn ang="0">
                  <a:pos x="328" y="228"/>
                </a:cxn>
                <a:cxn ang="0">
                  <a:pos x="327" y="135"/>
                </a:cxn>
                <a:cxn ang="0">
                  <a:pos x="426" y="191"/>
                </a:cxn>
                <a:cxn ang="0">
                  <a:pos x="475" y="196"/>
                </a:cxn>
                <a:cxn ang="0">
                  <a:pos x="495" y="195"/>
                </a:cxn>
                <a:cxn ang="0">
                  <a:pos x="523" y="158"/>
                </a:cxn>
                <a:cxn ang="0">
                  <a:pos x="511" y="138"/>
                </a:cxn>
                <a:cxn ang="0">
                  <a:pos x="489" y="132"/>
                </a:cxn>
                <a:cxn ang="0">
                  <a:pos x="464" y="132"/>
                </a:cxn>
                <a:cxn ang="0">
                  <a:pos x="407" y="116"/>
                </a:cxn>
                <a:cxn ang="0">
                  <a:pos x="332" y="33"/>
                </a:cxn>
                <a:cxn ang="0">
                  <a:pos x="329" y="24"/>
                </a:cxn>
                <a:cxn ang="0">
                  <a:pos x="328" y="23"/>
                </a:cxn>
                <a:cxn ang="0">
                  <a:pos x="296" y="0"/>
                </a:cxn>
                <a:cxn ang="0">
                  <a:pos x="135" y="0"/>
                </a:cxn>
                <a:cxn ang="0">
                  <a:pos x="63" y="38"/>
                </a:cxn>
                <a:cxn ang="0">
                  <a:pos x="0" y="172"/>
                </a:cxn>
                <a:cxn ang="0">
                  <a:pos x="90" y="361"/>
                </a:cxn>
                <a:cxn ang="0">
                  <a:pos x="111" y="354"/>
                </a:cxn>
                <a:cxn ang="0">
                  <a:pos x="160" y="709"/>
                </a:cxn>
                <a:cxn ang="0">
                  <a:pos x="210" y="335"/>
                </a:cxn>
                <a:cxn ang="0">
                  <a:pos x="229" y="660"/>
                </a:cxn>
                <a:cxn ang="0">
                  <a:pos x="328" y="660"/>
                </a:cxn>
                <a:cxn ang="0">
                  <a:pos x="76" y="121"/>
                </a:cxn>
                <a:cxn ang="0">
                  <a:pos x="111" y="228"/>
                </a:cxn>
                <a:cxn ang="0">
                  <a:pos x="64" y="172"/>
                </a:cxn>
                <a:cxn ang="0">
                  <a:pos x="210" y="281"/>
                </a:cxn>
                <a:cxn ang="0">
                  <a:pos x="189" y="188"/>
                </a:cxn>
                <a:cxn ang="0">
                  <a:pos x="196" y="64"/>
                </a:cxn>
                <a:cxn ang="0">
                  <a:pos x="219" y="34"/>
                </a:cxn>
                <a:cxn ang="0">
                  <a:pos x="242" y="64"/>
                </a:cxn>
                <a:cxn ang="0">
                  <a:pos x="250" y="188"/>
                </a:cxn>
                <a:cxn ang="0">
                  <a:pos x="229" y="280"/>
                </a:cxn>
              </a:cxnLst>
              <a:rect l="0" t="0" r="r" b="b"/>
              <a:pathLst>
                <a:path w="525" h="709">
                  <a:moveTo>
                    <a:pt x="328" y="660"/>
                  </a:moveTo>
                  <a:cubicBezTo>
                    <a:pt x="328" y="228"/>
                    <a:pt x="328" y="228"/>
                    <a:pt x="328" y="228"/>
                  </a:cubicBezTo>
                  <a:cubicBezTo>
                    <a:pt x="328" y="226"/>
                    <a:pt x="328" y="224"/>
                    <a:pt x="327" y="221"/>
                  </a:cubicBezTo>
                  <a:cubicBezTo>
                    <a:pt x="327" y="135"/>
                    <a:pt x="327" y="135"/>
                    <a:pt x="327" y="135"/>
                  </a:cubicBezTo>
                  <a:cubicBezTo>
                    <a:pt x="341" y="149"/>
                    <a:pt x="357" y="162"/>
                    <a:pt x="377" y="172"/>
                  </a:cubicBezTo>
                  <a:cubicBezTo>
                    <a:pt x="392" y="180"/>
                    <a:pt x="408" y="186"/>
                    <a:pt x="426" y="191"/>
                  </a:cubicBezTo>
                  <a:cubicBezTo>
                    <a:pt x="438" y="193"/>
                    <a:pt x="451" y="195"/>
                    <a:pt x="464" y="196"/>
                  </a:cubicBezTo>
                  <a:cubicBezTo>
                    <a:pt x="467" y="196"/>
                    <a:pt x="471" y="196"/>
                    <a:pt x="475" y="196"/>
                  </a:cubicBezTo>
                  <a:cubicBezTo>
                    <a:pt x="475" y="196"/>
                    <a:pt x="475" y="196"/>
                    <a:pt x="475" y="196"/>
                  </a:cubicBezTo>
                  <a:cubicBezTo>
                    <a:pt x="481" y="196"/>
                    <a:pt x="488" y="196"/>
                    <a:pt x="495" y="195"/>
                  </a:cubicBezTo>
                  <a:cubicBezTo>
                    <a:pt x="512" y="194"/>
                    <a:pt x="525" y="178"/>
                    <a:pt x="524" y="161"/>
                  </a:cubicBezTo>
                  <a:cubicBezTo>
                    <a:pt x="524" y="160"/>
                    <a:pt x="524" y="159"/>
                    <a:pt x="523" y="158"/>
                  </a:cubicBezTo>
                  <a:cubicBezTo>
                    <a:pt x="523" y="156"/>
                    <a:pt x="522" y="153"/>
                    <a:pt x="521" y="151"/>
                  </a:cubicBezTo>
                  <a:cubicBezTo>
                    <a:pt x="519" y="146"/>
                    <a:pt x="515" y="141"/>
                    <a:pt x="511" y="138"/>
                  </a:cubicBezTo>
                  <a:cubicBezTo>
                    <a:pt x="509" y="136"/>
                    <a:pt x="506" y="135"/>
                    <a:pt x="503" y="133"/>
                  </a:cubicBezTo>
                  <a:cubicBezTo>
                    <a:pt x="499" y="132"/>
                    <a:pt x="494" y="131"/>
                    <a:pt x="489" y="132"/>
                  </a:cubicBezTo>
                  <a:cubicBezTo>
                    <a:pt x="484" y="132"/>
                    <a:pt x="479" y="132"/>
                    <a:pt x="475" y="132"/>
                  </a:cubicBezTo>
                  <a:cubicBezTo>
                    <a:pt x="471" y="132"/>
                    <a:pt x="467" y="132"/>
                    <a:pt x="464" y="132"/>
                  </a:cubicBezTo>
                  <a:cubicBezTo>
                    <a:pt x="451" y="131"/>
                    <a:pt x="440" y="129"/>
                    <a:pt x="430" y="125"/>
                  </a:cubicBezTo>
                  <a:cubicBezTo>
                    <a:pt x="422" y="123"/>
                    <a:pt x="414" y="120"/>
                    <a:pt x="407" y="116"/>
                  </a:cubicBezTo>
                  <a:cubicBezTo>
                    <a:pt x="380" y="101"/>
                    <a:pt x="359" y="78"/>
                    <a:pt x="346" y="58"/>
                  </a:cubicBezTo>
                  <a:cubicBezTo>
                    <a:pt x="340" y="48"/>
                    <a:pt x="335" y="39"/>
                    <a:pt x="332" y="33"/>
                  </a:cubicBezTo>
                  <a:cubicBezTo>
                    <a:pt x="331" y="29"/>
                    <a:pt x="330" y="27"/>
                    <a:pt x="329" y="25"/>
                  </a:cubicBezTo>
                  <a:cubicBezTo>
                    <a:pt x="329" y="25"/>
                    <a:pt x="329" y="24"/>
                    <a:pt x="329" y="24"/>
                  </a:cubicBezTo>
                  <a:cubicBezTo>
                    <a:pt x="328" y="24"/>
                    <a:pt x="328" y="23"/>
                    <a:pt x="328" y="23"/>
                  </a:cubicBezTo>
                  <a:cubicBezTo>
                    <a:pt x="328" y="23"/>
                    <a:pt x="328" y="23"/>
                    <a:pt x="328" y="23"/>
                  </a:cubicBezTo>
                  <a:cubicBezTo>
                    <a:pt x="327" y="19"/>
                    <a:pt x="324" y="15"/>
                    <a:pt x="321" y="11"/>
                  </a:cubicBezTo>
                  <a:cubicBezTo>
                    <a:pt x="315" y="4"/>
                    <a:pt x="306" y="0"/>
                    <a:pt x="296" y="0"/>
                  </a:cubicBezTo>
                  <a:cubicBezTo>
                    <a:pt x="142" y="0"/>
                    <a:pt x="142" y="0"/>
                    <a:pt x="142" y="0"/>
                  </a:cubicBezTo>
                  <a:cubicBezTo>
                    <a:pt x="139" y="0"/>
                    <a:pt x="137" y="0"/>
                    <a:pt x="135" y="0"/>
                  </a:cubicBezTo>
                  <a:cubicBezTo>
                    <a:pt x="131" y="1"/>
                    <a:pt x="128" y="1"/>
                    <a:pt x="125" y="2"/>
                  </a:cubicBezTo>
                  <a:cubicBezTo>
                    <a:pt x="123" y="3"/>
                    <a:pt x="94" y="12"/>
                    <a:pt x="63" y="38"/>
                  </a:cubicBezTo>
                  <a:cubicBezTo>
                    <a:pt x="48" y="51"/>
                    <a:pt x="32" y="68"/>
                    <a:pt x="20" y="90"/>
                  </a:cubicBezTo>
                  <a:cubicBezTo>
                    <a:pt x="8" y="113"/>
                    <a:pt x="0" y="140"/>
                    <a:pt x="0" y="172"/>
                  </a:cubicBezTo>
                  <a:cubicBezTo>
                    <a:pt x="0" y="221"/>
                    <a:pt x="18" y="279"/>
                    <a:pt x="64" y="347"/>
                  </a:cubicBezTo>
                  <a:cubicBezTo>
                    <a:pt x="70" y="356"/>
                    <a:pt x="80" y="361"/>
                    <a:pt x="90" y="361"/>
                  </a:cubicBezTo>
                  <a:cubicBezTo>
                    <a:pt x="97" y="361"/>
                    <a:pt x="103" y="360"/>
                    <a:pt x="108" y="356"/>
                  </a:cubicBezTo>
                  <a:cubicBezTo>
                    <a:pt x="109" y="355"/>
                    <a:pt x="110" y="355"/>
                    <a:pt x="111" y="354"/>
                  </a:cubicBezTo>
                  <a:cubicBezTo>
                    <a:pt x="111" y="660"/>
                    <a:pt x="111" y="660"/>
                    <a:pt x="111" y="660"/>
                  </a:cubicBezTo>
                  <a:cubicBezTo>
                    <a:pt x="111" y="687"/>
                    <a:pt x="133" y="709"/>
                    <a:pt x="160" y="709"/>
                  </a:cubicBezTo>
                  <a:cubicBezTo>
                    <a:pt x="188" y="709"/>
                    <a:pt x="210" y="687"/>
                    <a:pt x="210" y="660"/>
                  </a:cubicBezTo>
                  <a:cubicBezTo>
                    <a:pt x="210" y="335"/>
                    <a:pt x="210" y="335"/>
                    <a:pt x="210" y="335"/>
                  </a:cubicBezTo>
                  <a:cubicBezTo>
                    <a:pt x="229" y="335"/>
                    <a:pt x="229" y="335"/>
                    <a:pt x="229" y="335"/>
                  </a:cubicBezTo>
                  <a:cubicBezTo>
                    <a:pt x="229" y="660"/>
                    <a:pt x="229" y="660"/>
                    <a:pt x="229" y="660"/>
                  </a:cubicBezTo>
                  <a:cubicBezTo>
                    <a:pt x="229" y="687"/>
                    <a:pt x="251" y="709"/>
                    <a:pt x="278" y="709"/>
                  </a:cubicBezTo>
                  <a:cubicBezTo>
                    <a:pt x="306" y="709"/>
                    <a:pt x="328" y="687"/>
                    <a:pt x="328" y="660"/>
                  </a:cubicBezTo>
                  <a:close/>
                  <a:moveTo>
                    <a:pt x="64" y="172"/>
                  </a:moveTo>
                  <a:cubicBezTo>
                    <a:pt x="64" y="151"/>
                    <a:pt x="69" y="135"/>
                    <a:pt x="76" y="121"/>
                  </a:cubicBezTo>
                  <a:cubicBezTo>
                    <a:pt x="85" y="104"/>
                    <a:pt x="98" y="91"/>
                    <a:pt x="111" y="82"/>
                  </a:cubicBezTo>
                  <a:cubicBezTo>
                    <a:pt x="111" y="228"/>
                    <a:pt x="111" y="228"/>
                    <a:pt x="111" y="228"/>
                  </a:cubicBezTo>
                  <a:cubicBezTo>
                    <a:pt x="111" y="302"/>
                    <a:pt x="111" y="302"/>
                    <a:pt x="111" y="302"/>
                  </a:cubicBezTo>
                  <a:cubicBezTo>
                    <a:pt x="75" y="246"/>
                    <a:pt x="64" y="203"/>
                    <a:pt x="64" y="172"/>
                  </a:cubicBezTo>
                  <a:close/>
                  <a:moveTo>
                    <a:pt x="219" y="292"/>
                  </a:moveTo>
                  <a:cubicBezTo>
                    <a:pt x="210" y="281"/>
                    <a:pt x="210" y="281"/>
                    <a:pt x="210" y="281"/>
                  </a:cubicBezTo>
                  <a:cubicBezTo>
                    <a:pt x="181" y="244"/>
                    <a:pt x="181" y="244"/>
                    <a:pt x="181" y="244"/>
                  </a:cubicBezTo>
                  <a:cubicBezTo>
                    <a:pt x="189" y="188"/>
                    <a:pt x="189" y="188"/>
                    <a:pt x="189" y="188"/>
                  </a:cubicBezTo>
                  <a:cubicBezTo>
                    <a:pt x="204" y="76"/>
                    <a:pt x="204" y="76"/>
                    <a:pt x="204" y="76"/>
                  </a:cubicBezTo>
                  <a:cubicBezTo>
                    <a:pt x="196" y="64"/>
                    <a:pt x="196" y="64"/>
                    <a:pt x="196" y="64"/>
                  </a:cubicBezTo>
                  <a:cubicBezTo>
                    <a:pt x="204" y="34"/>
                    <a:pt x="204" y="34"/>
                    <a:pt x="204" y="34"/>
                  </a:cubicBezTo>
                  <a:cubicBezTo>
                    <a:pt x="219" y="34"/>
                    <a:pt x="219" y="34"/>
                    <a:pt x="219" y="34"/>
                  </a:cubicBezTo>
                  <a:cubicBezTo>
                    <a:pt x="234" y="34"/>
                    <a:pt x="234" y="34"/>
                    <a:pt x="234" y="34"/>
                  </a:cubicBezTo>
                  <a:cubicBezTo>
                    <a:pt x="242" y="64"/>
                    <a:pt x="242" y="64"/>
                    <a:pt x="242" y="64"/>
                  </a:cubicBezTo>
                  <a:cubicBezTo>
                    <a:pt x="234" y="76"/>
                    <a:pt x="234" y="76"/>
                    <a:pt x="234" y="76"/>
                  </a:cubicBezTo>
                  <a:cubicBezTo>
                    <a:pt x="250" y="188"/>
                    <a:pt x="250" y="188"/>
                    <a:pt x="250" y="188"/>
                  </a:cubicBezTo>
                  <a:cubicBezTo>
                    <a:pt x="257" y="244"/>
                    <a:pt x="257" y="244"/>
                    <a:pt x="257" y="244"/>
                  </a:cubicBezTo>
                  <a:cubicBezTo>
                    <a:pt x="229" y="280"/>
                    <a:pt x="229" y="280"/>
                    <a:pt x="229" y="280"/>
                  </a:cubicBezTo>
                  <a:lnTo>
                    <a:pt x="219" y="29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5" name="Freeform 13">
              <a:extLst>
                <a:ext uri="{FF2B5EF4-FFF2-40B4-BE49-F238E27FC236}">
                  <a16:creationId xmlns:a16="http://schemas.microsoft.com/office/drawing/2014/main" id="{1265E678-D0FC-AA73-E264-0165D131B7F3}"/>
                </a:ext>
              </a:extLst>
            </p:cNvPr>
            <p:cNvSpPr>
              <a:spLocks/>
            </p:cNvSpPr>
            <p:nvPr/>
          </p:nvSpPr>
          <p:spPr bwMode="auto">
            <a:xfrm>
              <a:off x="2774949" y="1344616"/>
              <a:ext cx="277812" cy="277813"/>
            </a:xfrm>
            <a:custGeom>
              <a:avLst/>
              <a:gdLst/>
              <a:ahLst/>
              <a:cxnLst>
                <a:cxn ang="0">
                  <a:pos x="120" y="186"/>
                </a:cxn>
                <a:cxn ang="0">
                  <a:pos x="187" y="78"/>
                </a:cxn>
                <a:cxn ang="0">
                  <a:pos x="79" y="11"/>
                </a:cxn>
                <a:cxn ang="0">
                  <a:pos x="12" y="119"/>
                </a:cxn>
                <a:cxn ang="0">
                  <a:pos x="120" y="186"/>
                </a:cxn>
              </a:cxnLst>
              <a:rect l="0" t="0" r="r" b="b"/>
              <a:pathLst>
                <a:path w="198" h="198">
                  <a:moveTo>
                    <a:pt x="120" y="186"/>
                  </a:moveTo>
                  <a:cubicBezTo>
                    <a:pt x="168" y="175"/>
                    <a:pt x="198" y="127"/>
                    <a:pt x="187" y="78"/>
                  </a:cubicBezTo>
                  <a:cubicBezTo>
                    <a:pt x="176" y="30"/>
                    <a:pt x="127" y="0"/>
                    <a:pt x="79" y="11"/>
                  </a:cubicBezTo>
                  <a:cubicBezTo>
                    <a:pt x="30" y="22"/>
                    <a:pt x="0" y="71"/>
                    <a:pt x="12" y="119"/>
                  </a:cubicBezTo>
                  <a:cubicBezTo>
                    <a:pt x="23" y="168"/>
                    <a:pt x="71" y="198"/>
                    <a:pt x="120" y="18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6" name="Freeform 14">
              <a:extLst>
                <a:ext uri="{FF2B5EF4-FFF2-40B4-BE49-F238E27FC236}">
                  <a16:creationId xmlns:a16="http://schemas.microsoft.com/office/drawing/2014/main" id="{D3BB44D4-A9DA-4DE2-B328-8B228BD2F345}"/>
                </a:ext>
              </a:extLst>
            </p:cNvPr>
            <p:cNvSpPr>
              <a:spLocks/>
            </p:cNvSpPr>
            <p:nvPr/>
          </p:nvSpPr>
          <p:spPr bwMode="auto">
            <a:xfrm>
              <a:off x="3333751" y="1674814"/>
              <a:ext cx="282575" cy="179387"/>
            </a:xfrm>
            <a:custGeom>
              <a:avLst/>
              <a:gdLst/>
              <a:ahLst/>
              <a:cxnLst>
                <a:cxn ang="0">
                  <a:pos x="10" y="127"/>
                </a:cxn>
                <a:cxn ang="0">
                  <a:pos x="24" y="118"/>
                </a:cxn>
                <a:cxn ang="0">
                  <a:pos x="83" y="83"/>
                </a:cxn>
                <a:cxn ang="0">
                  <a:pos x="98" y="74"/>
                </a:cxn>
                <a:cxn ang="0">
                  <a:pos x="158" y="39"/>
                </a:cxn>
                <a:cxn ang="0">
                  <a:pos x="173" y="30"/>
                </a:cxn>
                <a:cxn ang="0">
                  <a:pos x="202" y="13"/>
                </a:cxn>
                <a:cxn ang="0">
                  <a:pos x="196" y="4"/>
                </a:cxn>
                <a:cxn ang="0">
                  <a:pos x="194" y="0"/>
                </a:cxn>
                <a:cxn ang="0">
                  <a:pos x="186" y="4"/>
                </a:cxn>
                <a:cxn ang="0">
                  <a:pos x="176" y="10"/>
                </a:cxn>
                <a:cxn ang="0">
                  <a:pos x="158" y="21"/>
                </a:cxn>
                <a:cxn ang="0">
                  <a:pos x="98" y="56"/>
                </a:cxn>
                <a:cxn ang="0">
                  <a:pos x="83" y="65"/>
                </a:cxn>
                <a:cxn ang="0">
                  <a:pos x="24" y="100"/>
                </a:cxn>
                <a:cxn ang="0">
                  <a:pos x="0" y="114"/>
                </a:cxn>
                <a:cxn ang="0">
                  <a:pos x="10" y="127"/>
                </a:cxn>
              </a:cxnLst>
              <a:rect l="0" t="0" r="r" b="b"/>
              <a:pathLst>
                <a:path w="202" h="127">
                  <a:moveTo>
                    <a:pt x="10" y="127"/>
                  </a:moveTo>
                  <a:cubicBezTo>
                    <a:pt x="24" y="118"/>
                    <a:pt x="24" y="118"/>
                    <a:pt x="24" y="118"/>
                  </a:cubicBezTo>
                  <a:cubicBezTo>
                    <a:pt x="83" y="83"/>
                    <a:pt x="83" y="83"/>
                    <a:pt x="83" y="83"/>
                  </a:cubicBezTo>
                  <a:cubicBezTo>
                    <a:pt x="98" y="74"/>
                    <a:pt x="98" y="74"/>
                    <a:pt x="98" y="74"/>
                  </a:cubicBezTo>
                  <a:cubicBezTo>
                    <a:pt x="158" y="39"/>
                    <a:pt x="158" y="39"/>
                    <a:pt x="158" y="39"/>
                  </a:cubicBezTo>
                  <a:cubicBezTo>
                    <a:pt x="173" y="30"/>
                    <a:pt x="173" y="30"/>
                    <a:pt x="173" y="30"/>
                  </a:cubicBezTo>
                  <a:cubicBezTo>
                    <a:pt x="202" y="13"/>
                    <a:pt x="202" y="13"/>
                    <a:pt x="202" y="13"/>
                  </a:cubicBezTo>
                  <a:cubicBezTo>
                    <a:pt x="196" y="4"/>
                    <a:pt x="196" y="4"/>
                    <a:pt x="196" y="4"/>
                  </a:cubicBezTo>
                  <a:cubicBezTo>
                    <a:pt x="194" y="0"/>
                    <a:pt x="194" y="0"/>
                    <a:pt x="194" y="0"/>
                  </a:cubicBezTo>
                  <a:cubicBezTo>
                    <a:pt x="186" y="4"/>
                    <a:pt x="186" y="4"/>
                    <a:pt x="186" y="4"/>
                  </a:cubicBezTo>
                  <a:cubicBezTo>
                    <a:pt x="176" y="10"/>
                    <a:pt x="176" y="10"/>
                    <a:pt x="176" y="10"/>
                  </a:cubicBezTo>
                  <a:cubicBezTo>
                    <a:pt x="158" y="21"/>
                    <a:pt x="158" y="21"/>
                    <a:pt x="158" y="21"/>
                  </a:cubicBezTo>
                  <a:cubicBezTo>
                    <a:pt x="98" y="56"/>
                    <a:pt x="98" y="56"/>
                    <a:pt x="98" y="56"/>
                  </a:cubicBezTo>
                  <a:cubicBezTo>
                    <a:pt x="83" y="65"/>
                    <a:pt x="83" y="65"/>
                    <a:pt x="83" y="65"/>
                  </a:cubicBezTo>
                  <a:cubicBezTo>
                    <a:pt x="24" y="100"/>
                    <a:pt x="24" y="100"/>
                    <a:pt x="24" y="100"/>
                  </a:cubicBezTo>
                  <a:cubicBezTo>
                    <a:pt x="0" y="114"/>
                    <a:pt x="0" y="114"/>
                    <a:pt x="0" y="114"/>
                  </a:cubicBezTo>
                  <a:cubicBezTo>
                    <a:pt x="4" y="117"/>
                    <a:pt x="8" y="122"/>
                    <a:pt x="10" y="12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grpSp>
      <p:sp>
        <p:nvSpPr>
          <p:cNvPr id="11" name="Text Placeholder 2">
            <a:extLst>
              <a:ext uri="{FF2B5EF4-FFF2-40B4-BE49-F238E27FC236}">
                <a16:creationId xmlns:a16="http://schemas.microsoft.com/office/drawing/2014/main" id="{912350C1-45E2-5EC9-92DA-D152BE418ADF}"/>
              </a:ext>
            </a:extLst>
          </p:cNvPr>
          <p:cNvSpPr txBox="1">
            <a:spLocks/>
          </p:cNvSpPr>
          <p:nvPr/>
        </p:nvSpPr>
        <p:spPr>
          <a:xfrm>
            <a:off x="149103" y="1507961"/>
            <a:ext cx="4029132" cy="506488"/>
          </a:xfrm>
          <a:prstGeom prst="rect">
            <a:avLst/>
          </a:prstGeom>
          <a:solidFill>
            <a:srgbClr val="002060"/>
          </a:solidFill>
          <a:ln>
            <a:solidFill>
              <a:srgbClr val="00A5AB">
                <a:lumMod val="20000"/>
                <a:lumOff val="80000"/>
              </a:srgbClr>
            </a:solidFill>
          </a:ln>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2400" b="1" kern="1200" cap="none" baseline="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Documentation</a:t>
            </a:r>
          </a:p>
        </p:txBody>
      </p:sp>
      <p:sp>
        <p:nvSpPr>
          <p:cNvPr id="12" name="Content Placeholder 3">
            <a:extLst>
              <a:ext uri="{FF2B5EF4-FFF2-40B4-BE49-F238E27FC236}">
                <a16:creationId xmlns:a16="http://schemas.microsoft.com/office/drawing/2014/main" id="{51801089-F486-6D64-0029-1F17D7E14748}"/>
              </a:ext>
            </a:extLst>
          </p:cNvPr>
          <p:cNvSpPr txBox="1">
            <a:spLocks/>
          </p:cNvSpPr>
          <p:nvPr/>
        </p:nvSpPr>
        <p:spPr>
          <a:xfrm>
            <a:off x="149102" y="2014449"/>
            <a:ext cx="4029133" cy="3706249"/>
          </a:xfrm>
          <a:prstGeom prst="rect">
            <a:avLst/>
          </a:prstGeom>
          <a:solidFill>
            <a:srgbClr val="F5A700">
              <a:lumMod val="20000"/>
              <a:lumOff val="80000"/>
            </a:srgbClr>
          </a:solidFill>
          <a:ln>
            <a:solidFill>
              <a:srgbClr val="F5A700">
                <a:lumMod val="60000"/>
                <a:lumOff val="40000"/>
              </a:srgbClr>
            </a:solidFill>
          </a:ln>
        </p:spPr>
        <p:txBody>
          <a:bodyPr vert="horz" lIns="91440" tIns="45720" rIns="91440" bIns="45720" rtlCol="0">
            <a:normAutofit fontScale="77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IN"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SA 230 – “Audit Documentation” refers to the records or documentation of procedures that auditors performed, the audit evidence that they obtained and the conclusion that is made by them based on the evidence obtained</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IN"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nature, form, content and purpose of audit documentation is discussed in the manual</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IN"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An illustrative checklist for the documentation aspect is present in the manual.</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IN"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definition and importance of Audit documentation is discussed here.</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IN"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3" name="Text Placeholder 4">
            <a:extLst>
              <a:ext uri="{FF2B5EF4-FFF2-40B4-BE49-F238E27FC236}">
                <a16:creationId xmlns:a16="http://schemas.microsoft.com/office/drawing/2014/main" id="{F90351E9-F443-2BA1-F229-7AC2DED1F7BF}"/>
              </a:ext>
            </a:extLst>
          </p:cNvPr>
          <p:cNvSpPr txBox="1">
            <a:spLocks/>
          </p:cNvSpPr>
          <p:nvPr/>
        </p:nvSpPr>
        <p:spPr>
          <a:xfrm>
            <a:off x="4487159" y="1507959"/>
            <a:ext cx="7230359" cy="506489"/>
          </a:xfrm>
          <a:prstGeom prst="rect">
            <a:avLst/>
          </a:prstGeom>
          <a:solidFill>
            <a:srgbClr val="002060"/>
          </a:solidFill>
          <a:ln>
            <a:solidFill>
              <a:srgbClr val="00A5AB">
                <a:lumMod val="20000"/>
                <a:lumOff val="80000"/>
              </a:srgbClr>
            </a:solidFill>
          </a:ln>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2400" b="1" kern="1200" cap="none" baseline="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Reporting</a:t>
            </a:r>
          </a:p>
        </p:txBody>
      </p:sp>
      <p:sp>
        <p:nvSpPr>
          <p:cNvPr id="3" name="Content Placeholder 5">
            <a:extLst>
              <a:ext uri="{FF2B5EF4-FFF2-40B4-BE49-F238E27FC236}">
                <a16:creationId xmlns:a16="http://schemas.microsoft.com/office/drawing/2014/main" id="{02EBF9D5-B6C2-594B-E06E-E908B5A8F50B}"/>
              </a:ext>
            </a:extLst>
          </p:cNvPr>
          <p:cNvSpPr txBox="1">
            <a:spLocks/>
          </p:cNvSpPr>
          <p:nvPr/>
        </p:nvSpPr>
        <p:spPr>
          <a:xfrm>
            <a:off x="4487159" y="2014448"/>
            <a:ext cx="7230359" cy="3755902"/>
          </a:xfrm>
          <a:prstGeom prst="rect">
            <a:avLst/>
          </a:prstGeom>
          <a:solidFill>
            <a:sysClr val="window" lastClr="FFFFFF">
              <a:lumMod val="95000"/>
            </a:sysClr>
          </a:solidFill>
          <a:ln>
            <a:solidFill>
              <a:srgbClr val="00A5AB">
                <a:lumMod val="20000"/>
                <a:lumOff val="80000"/>
              </a:srgbClr>
            </a:solidFill>
          </a:ln>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 deciding on the type of report to be issued, a reviewer should </a:t>
            </a:r>
          </a:p>
          <a:p>
            <a:pPr marL="685800" marR="0" lvl="1" indent="-228600" algn="l" defTabSz="914400" rtl="0" eaLnBrk="1" fontAlgn="auto" latinLnBrk="0" hangingPunct="1">
              <a:lnSpc>
                <a:spcPct val="13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consider the evidence obtained and </a:t>
            </a:r>
          </a:p>
          <a:p>
            <a:pPr marL="685800" marR="0" lvl="1" indent="-228600" algn="l" defTabSz="914400" rtl="0" eaLnBrk="1" fontAlgn="auto" latinLnBrk="0" hangingPunct="1">
              <a:lnSpc>
                <a:spcPct val="13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should document the overall conclusions with reasons.</a:t>
            </a:r>
          </a:p>
          <a:p>
            <a:pPr marL="228600" marR="0" lvl="0" indent="-228600" algn="l" defTabSz="914400" rtl="0" eaLnBrk="1" fontAlgn="auto" latinLnBrk="0" hangingPunct="1">
              <a:lnSpc>
                <a:spcPct val="13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General grounds for modification of the audit report is discussed in this chapter</a:t>
            </a:r>
          </a:p>
          <a:p>
            <a:pPr marL="228600" marR="0" lvl="0" indent="-228600" algn="l" defTabSz="914400" rtl="0" eaLnBrk="1" fontAlgn="auto" latinLnBrk="0" hangingPunct="1">
              <a:lnSpc>
                <a:spcPct val="13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Preliminary report with initial findings are issued for comments and representation from PU. </a:t>
            </a:r>
          </a:p>
          <a:p>
            <a:pPr marL="228600" marR="0" lvl="0" indent="-228600" algn="l" defTabSz="914400" rtl="0" eaLnBrk="1" fontAlgn="auto" latinLnBrk="0" hangingPunct="1">
              <a:lnSpc>
                <a:spcPct val="13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Post that a final report is issued to the PU.</a:t>
            </a:r>
          </a:p>
          <a:p>
            <a:pPr marL="228600" marR="0" lvl="0" indent="-228600" algn="l" defTabSz="914400" rtl="0" eaLnBrk="1" fontAlgn="auto" latinLnBrk="0" hangingPunct="1">
              <a:lnSpc>
                <a:spcPct val="13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content of the Peer Review Report is prescribed</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IN"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4122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31B32-9D32-38AF-400F-66653BF18D40}"/>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D1340BFD-ADCE-FE77-CAC8-D1750DD57C57}"/>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r>
              <a:rPr kumimoji="0" lang="en-IN" sz="31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Key differences</a:t>
            </a:r>
          </a:p>
        </p:txBody>
      </p:sp>
      <p:grpSp>
        <p:nvGrpSpPr>
          <p:cNvPr id="4" name="Group 3">
            <a:extLst>
              <a:ext uri="{FF2B5EF4-FFF2-40B4-BE49-F238E27FC236}">
                <a16:creationId xmlns:a16="http://schemas.microsoft.com/office/drawing/2014/main" id="{9FC2ECD6-84F3-AA33-E095-ADE1C8AD7D8E}"/>
              </a:ext>
            </a:extLst>
          </p:cNvPr>
          <p:cNvGrpSpPr/>
          <p:nvPr/>
        </p:nvGrpSpPr>
        <p:grpSpPr>
          <a:xfrm>
            <a:off x="149102" y="145856"/>
            <a:ext cx="838200" cy="610993"/>
            <a:chOff x="2606673" y="1344616"/>
            <a:chExt cx="1268413" cy="1296990"/>
          </a:xfrm>
          <a:solidFill>
            <a:schemeClr val="bg1"/>
          </a:solidFill>
        </p:grpSpPr>
        <p:sp>
          <p:nvSpPr>
            <p:cNvPr id="5" name="Freeform 9">
              <a:extLst>
                <a:ext uri="{FF2B5EF4-FFF2-40B4-BE49-F238E27FC236}">
                  <a16:creationId xmlns:a16="http://schemas.microsoft.com/office/drawing/2014/main" id="{26D99A7A-4107-C372-36BA-FD950BA41631}"/>
                </a:ext>
              </a:extLst>
            </p:cNvPr>
            <p:cNvSpPr>
              <a:spLocks/>
            </p:cNvSpPr>
            <p:nvPr/>
          </p:nvSpPr>
          <p:spPr bwMode="auto">
            <a:xfrm>
              <a:off x="3555997" y="1731966"/>
              <a:ext cx="20638" cy="180976"/>
            </a:xfrm>
            <a:custGeom>
              <a:avLst/>
              <a:gdLst/>
              <a:ahLst/>
              <a:cxnLst>
                <a:cxn ang="0">
                  <a:pos x="0" y="114"/>
                </a:cxn>
                <a:cxn ang="0">
                  <a:pos x="13" y="114"/>
                </a:cxn>
                <a:cxn ang="0">
                  <a:pos x="13" y="0"/>
                </a:cxn>
                <a:cxn ang="0">
                  <a:pos x="0" y="8"/>
                </a:cxn>
                <a:cxn ang="0">
                  <a:pos x="0" y="114"/>
                </a:cxn>
              </a:cxnLst>
              <a:rect l="0" t="0" r="r" b="b"/>
              <a:pathLst>
                <a:path w="13" h="114">
                  <a:moveTo>
                    <a:pt x="0" y="114"/>
                  </a:moveTo>
                  <a:lnTo>
                    <a:pt x="13" y="114"/>
                  </a:lnTo>
                  <a:lnTo>
                    <a:pt x="13" y="0"/>
                  </a:lnTo>
                  <a:lnTo>
                    <a:pt x="0" y="8"/>
                  </a:lnTo>
                  <a:lnTo>
                    <a:pt x="0" y="11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6" name="Freeform 10">
              <a:extLst>
                <a:ext uri="{FF2B5EF4-FFF2-40B4-BE49-F238E27FC236}">
                  <a16:creationId xmlns:a16="http://schemas.microsoft.com/office/drawing/2014/main" id="{D24102B2-BAB5-DBF4-8F1B-BFDCA2FE2182}"/>
                </a:ext>
              </a:extLst>
            </p:cNvPr>
            <p:cNvSpPr>
              <a:spLocks/>
            </p:cNvSpPr>
            <p:nvPr/>
          </p:nvSpPr>
          <p:spPr bwMode="auto">
            <a:xfrm>
              <a:off x="3449636" y="1793880"/>
              <a:ext cx="20638" cy="119063"/>
            </a:xfrm>
            <a:custGeom>
              <a:avLst/>
              <a:gdLst/>
              <a:ahLst/>
              <a:cxnLst>
                <a:cxn ang="0">
                  <a:pos x="0" y="75"/>
                </a:cxn>
                <a:cxn ang="0">
                  <a:pos x="13" y="75"/>
                </a:cxn>
                <a:cxn ang="0">
                  <a:pos x="13" y="0"/>
                </a:cxn>
                <a:cxn ang="0">
                  <a:pos x="0" y="8"/>
                </a:cxn>
                <a:cxn ang="0">
                  <a:pos x="0" y="75"/>
                </a:cxn>
              </a:cxnLst>
              <a:rect l="0" t="0" r="r" b="b"/>
              <a:pathLst>
                <a:path w="13" h="75">
                  <a:moveTo>
                    <a:pt x="0" y="75"/>
                  </a:moveTo>
                  <a:lnTo>
                    <a:pt x="13" y="75"/>
                  </a:lnTo>
                  <a:lnTo>
                    <a:pt x="13" y="0"/>
                  </a:lnTo>
                  <a:lnTo>
                    <a:pt x="0" y="8"/>
                  </a:lnTo>
                  <a:lnTo>
                    <a:pt x="0" y="7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7" name="Freeform 11">
              <a:extLst>
                <a:ext uri="{FF2B5EF4-FFF2-40B4-BE49-F238E27FC236}">
                  <a16:creationId xmlns:a16="http://schemas.microsoft.com/office/drawing/2014/main" id="{F53D7E62-F44F-BDFA-F21E-BA71B0971210}"/>
                </a:ext>
              </a:extLst>
            </p:cNvPr>
            <p:cNvSpPr>
              <a:spLocks noEditPoints="1"/>
            </p:cNvSpPr>
            <p:nvPr/>
          </p:nvSpPr>
          <p:spPr bwMode="auto">
            <a:xfrm>
              <a:off x="3257549" y="1398590"/>
              <a:ext cx="617537" cy="1241427"/>
            </a:xfrm>
            <a:custGeom>
              <a:avLst/>
              <a:gdLst/>
              <a:ahLst/>
              <a:cxnLst>
                <a:cxn ang="0">
                  <a:pos x="28" y="300"/>
                </a:cxn>
                <a:cxn ang="0">
                  <a:pos x="78" y="288"/>
                </a:cxn>
                <a:cxn ang="0">
                  <a:pos x="93" y="156"/>
                </a:cxn>
                <a:cxn ang="0">
                  <a:pos x="137" y="171"/>
                </a:cxn>
                <a:cxn ang="0">
                  <a:pos x="152" y="244"/>
                </a:cxn>
                <a:cxn ang="0">
                  <a:pos x="167" y="96"/>
                </a:cxn>
                <a:cxn ang="0">
                  <a:pos x="212" y="111"/>
                </a:cxn>
                <a:cxn ang="0">
                  <a:pos x="244" y="190"/>
                </a:cxn>
                <a:cxn ang="0">
                  <a:pos x="255" y="193"/>
                </a:cxn>
                <a:cxn ang="0">
                  <a:pos x="272" y="201"/>
                </a:cxn>
                <a:cxn ang="0">
                  <a:pos x="287" y="366"/>
                </a:cxn>
                <a:cxn ang="0">
                  <a:pos x="302" y="141"/>
                </a:cxn>
                <a:cxn ang="0">
                  <a:pos x="347" y="126"/>
                </a:cxn>
                <a:cxn ang="0">
                  <a:pos x="362" y="366"/>
                </a:cxn>
                <a:cxn ang="0">
                  <a:pos x="384" y="381"/>
                </a:cxn>
                <a:cxn ang="0">
                  <a:pos x="347" y="395"/>
                </a:cxn>
                <a:cxn ang="0">
                  <a:pos x="272" y="395"/>
                </a:cxn>
                <a:cxn ang="0">
                  <a:pos x="197" y="395"/>
                </a:cxn>
                <a:cxn ang="0">
                  <a:pos x="123" y="395"/>
                </a:cxn>
                <a:cxn ang="0">
                  <a:pos x="70" y="395"/>
                </a:cxn>
                <a:cxn ang="0">
                  <a:pos x="70" y="366"/>
                </a:cxn>
                <a:cxn ang="0">
                  <a:pos x="78" y="325"/>
                </a:cxn>
                <a:cxn ang="0">
                  <a:pos x="68" y="337"/>
                </a:cxn>
                <a:cxn ang="0">
                  <a:pos x="11" y="381"/>
                </a:cxn>
                <a:cxn ang="0">
                  <a:pos x="0" y="381"/>
                </a:cxn>
                <a:cxn ang="0">
                  <a:pos x="164" y="716"/>
                </a:cxn>
                <a:cxn ang="0">
                  <a:pos x="156" y="884"/>
                </a:cxn>
                <a:cxn ang="0">
                  <a:pos x="229" y="716"/>
                </a:cxn>
                <a:cxn ang="0">
                  <a:pos x="330" y="884"/>
                </a:cxn>
                <a:cxn ang="0">
                  <a:pos x="440" y="716"/>
                </a:cxn>
                <a:cxn ang="0">
                  <a:pos x="0" y="0"/>
                </a:cxn>
                <a:cxn ang="0">
                  <a:pos x="11" y="301"/>
                </a:cxn>
                <a:cxn ang="0">
                  <a:pos x="64" y="606"/>
                </a:cxn>
                <a:cxn ang="0">
                  <a:pos x="268" y="570"/>
                </a:cxn>
                <a:cxn ang="0">
                  <a:pos x="64" y="606"/>
                </a:cxn>
                <a:cxn ang="0">
                  <a:pos x="64" y="542"/>
                </a:cxn>
                <a:cxn ang="0">
                  <a:pos x="348" y="506"/>
                </a:cxn>
              </a:cxnLst>
              <a:rect l="0" t="0" r="r" b="b"/>
              <a:pathLst>
                <a:path w="440" h="884">
                  <a:moveTo>
                    <a:pt x="25" y="301"/>
                  </a:moveTo>
                  <a:cubicBezTo>
                    <a:pt x="26" y="301"/>
                    <a:pt x="27" y="300"/>
                    <a:pt x="28" y="300"/>
                  </a:cubicBezTo>
                  <a:cubicBezTo>
                    <a:pt x="35" y="300"/>
                    <a:pt x="41" y="302"/>
                    <a:pt x="47" y="306"/>
                  </a:cubicBezTo>
                  <a:cubicBezTo>
                    <a:pt x="78" y="288"/>
                    <a:pt x="78" y="288"/>
                    <a:pt x="78" y="288"/>
                  </a:cubicBezTo>
                  <a:cubicBezTo>
                    <a:pt x="78" y="171"/>
                    <a:pt x="78" y="171"/>
                    <a:pt x="78" y="171"/>
                  </a:cubicBezTo>
                  <a:cubicBezTo>
                    <a:pt x="78" y="163"/>
                    <a:pt x="84" y="156"/>
                    <a:pt x="93" y="156"/>
                  </a:cubicBezTo>
                  <a:cubicBezTo>
                    <a:pt x="123" y="156"/>
                    <a:pt x="123" y="156"/>
                    <a:pt x="123" y="156"/>
                  </a:cubicBezTo>
                  <a:cubicBezTo>
                    <a:pt x="131" y="156"/>
                    <a:pt x="137" y="163"/>
                    <a:pt x="137" y="171"/>
                  </a:cubicBezTo>
                  <a:cubicBezTo>
                    <a:pt x="137" y="252"/>
                    <a:pt x="137" y="252"/>
                    <a:pt x="137" y="252"/>
                  </a:cubicBezTo>
                  <a:cubicBezTo>
                    <a:pt x="152" y="244"/>
                    <a:pt x="152" y="244"/>
                    <a:pt x="152" y="244"/>
                  </a:cubicBezTo>
                  <a:cubicBezTo>
                    <a:pt x="152" y="111"/>
                    <a:pt x="152" y="111"/>
                    <a:pt x="152" y="111"/>
                  </a:cubicBezTo>
                  <a:cubicBezTo>
                    <a:pt x="152" y="103"/>
                    <a:pt x="159" y="96"/>
                    <a:pt x="167" y="96"/>
                  </a:cubicBezTo>
                  <a:cubicBezTo>
                    <a:pt x="197" y="96"/>
                    <a:pt x="197" y="96"/>
                    <a:pt x="197" y="96"/>
                  </a:cubicBezTo>
                  <a:cubicBezTo>
                    <a:pt x="206" y="96"/>
                    <a:pt x="212" y="103"/>
                    <a:pt x="212" y="111"/>
                  </a:cubicBezTo>
                  <a:cubicBezTo>
                    <a:pt x="212" y="208"/>
                    <a:pt x="212" y="208"/>
                    <a:pt x="212" y="208"/>
                  </a:cubicBezTo>
                  <a:cubicBezTo>
                    <a:pt x="244" y="190"/>
                    <a:pt x="244" y="190"/>
                    <a:pt x="244" y="190"/>
                  </a:cubicBezTo>
                  <a:cubicBezTo>
                    <a:pt x="251" y="186"/>
                    <a:pt x="251" y="186"/>
                    <a:pt x="251" y="186"/>
                  </a:cubicBezTo>
                  <a:cubicBezTo>
                    <a:pt x="255" y="193"/>
                    <a:pt x="255" y="193"/>
                    <a:pt x="255" y="193"/>
                  </a:cubicBezTo>
                  <a:cubicBezTo>
                    <a:pt x="260" y="201"/>
                    <a:pt x="260" y="201"/>
                    <a:pt x="260" y="201"/>
                  </a:cubicBezTo>
                  <a:cubicBezTo>
                    <a:pt x="272" y="201"/>
                    <a:pt x="272" y="201"/>
                    <a:pt x="272" y="201"/>
                  </a:cubicBezTo>
                  <a:cubicBezTo>
                    <a:pt x="280" y="201"/>
                    <a:pt x="287" y="208"/>
                    <a:pt x="287" y="216"/>
                  </a:cubicBezTo>
                  <a:cubicBezTo>
                    <a:pt x="287" y="366"/>
                    <a:pt x="287" y="366"/>
                    <a:pt x="287" y="366"/>
                  </a:cubicBezTo>
                  <a:cubicBezTo>
                    <a:pt x="302" y="366"/>
                    <a:pt x="302" y="366"/>
                    <a:pt x="302" y="366"/>
                  </a:cubicBezTo>
                  <a:cubicBezTo>
                    <a:pt x="302" y="141"/>
                    <a:pt x="302" y="141"/>
                    <a:pt x="302" y="141"/>
                  </a:cubicBezTo>
                  <a:cubicBezTo>
                    <a:pt x="302" y="133"/>
                    <a:pt x="309" y="126"/>
                    <a:pt x="317" y="126"/>
                  </a:cubicBezTo>
                  <a:cubicBezTo>
                    <a:pt x="347" y="126"/>
                    <a:pt x="347" y="126"/>
                    <a:pt x="347" y="126"/>
                  </a:cubicBezTo>
                  <a:cubicBezTo>
                    <a:pt x="355" y="126"/>
                    <a:pt x="362" y="133"/>
                    <a:pt x="362" y="141"/>
                  </a:cubicBezTo>
                  <a:cubicBezTo>
                    <a:pt x="362" y="366"/>
                    <a:pt x="362" y="366"/>
                    <a:pt x="362" y="366"/>
                  </a:cubicBezTo>
                  <a:cubicBezTo>
                    <a:pt x="369" y="366"/>
                    <a:pt x="369" y="366"/>
                    <a:pt x="369" y="366"/>
                  </a:cubicBezTo>
                  <a:cubicBezTo>
                    <a:pt x="377" y="366"/>
                    <a:pt x="384" y="372"/>
                    <a:pt x="384" y="381"/>
                  </a:cubicBezTo>
                  <a:cubicBezTo>
                    <a:pt x="384" y="389"/>
                    <a:pt x="377" y="395"/>
                    <a:pt x="369" y="395"/>
                  </a:cubicBezTo>
                  <a:cubicBezTo>
                    <a:pt x="347" y="395"/>
                    <a:pt x="347" y="395"/>
                    <a:pt x="347" y="395"/>
                  </a:cubicBezTo>
                  <a:cubicBezTo>
                    <a:pt x="317" y="395"/>
                    <a:pt x="317" y="395"/>
                    <a:pt x="317" y="395"/>
                  </a:cubicBezTo>
                  <a:cubicBezTo>
                    <a:pt x="272" y="395"/>
                    <a:pt x="272" y="395"/>
                    <a:pt x="272" y="395"/>
                  </a:cubicBezTo>
                  <a:cubicBezTo>
                    <a:pt x="242" y="395"/>
                    <a:pt x="242" y="395"/>
                    <a:pt x="242" y="395"/>
                  </a:cubicBezTo>
                  <a:cubicBezTo>
                    <a:pt x="197" y="395"/>
                    <a:pt x="197" y="395"/>
                    <a:pt x="197" y="395"/>
                  </a:cubicBezTo>
                  <a:cubicBezTo>
                    <a:pt x="167" y="395"/>
                    <a:pt x="167" y="395"/>
                    <a:pt x="167" y="395"/>
                  </a:cubicBezTo>
                  <a:cubicBezTo>
                    <a:pt x="123" y="395"/>
                    <a:pt x="123" y="395"/>
                    <a:pt x="123" y="395"/>
                  </a:cubicBezTo>
                  <a:cubicBezTo>
                    <a:pt x="93" y="395"/>
                    <a:pt x="93" y="395"/>
                    <a:pt x="93" y="395"/>
                  </a:cubicBezTo>
                  <a:cubicBezTo>
                    <a:pt x="70" y="395"/>
                    <a:pt x="70" y="395"/>
                    <a:pt x="70" y="395"/>
                  </a:cubicBezTo>
                  <a:cubicBezTo>
                    <a:pt x="62" y="395"/>
                    <a:pt x="55" y="389"/>
                    <a:pt x="55" y="381"/>
                  </a:cubicBezTo>
                  <a:cubicBezTo>
                    <a:pt x="55" y="372"/>
                    <a:pt x="62" y="366"/>
                    <a:pt x="70" y="366"/>
                  </a:cubicBezTo>
                  <a:cubicBezTo>
                    <a:pt x="78" y="366"/>
                    <a:pt x="78" y="366"/>
                    <a:pt x="78" y="366"/>
                  </a:cubicBezTo>
                  <a:cubicBezTo>
                    <a:pt x="78" y="325"/>
                    <a:pt x="78" y="325"/>
                    <a:pt x="78" y="325"/>
                  </a:cubicBezTo>
                  <a:cubicBezTo>
                    <a:pt x="67" y="331"/>
                    <a:pt x="67" y="331"/>
                    <a:pt x="67" y="331"/>
                  </a:cubicBezTo>
                  <a:cubicBezTo>
                    <a:pt x="67" y="333"/>
                    <a:pt x="68" y="335"/>
                    <a:pt x="68" y="337"/>
                  </a:cubicBezTo>
                  <a:cubicBezTo>
                    <a:pt x="70" y="359"/>
                    <a:pt x="53" y="379"/>
                    <a:pt x="31" y="380"/>
                  </a:cubicBezTo>
                  <a:cubicBezTo>
                    <a:pt x="24" y="381"/>
                    <a:pt x="17" y="381"/>
                    <a:pt x="11" y="381"/>
                  </a:cubicBezTo>
                  <a:cubicBezTo>
                    <a:pt x="11" y="381"/>
                    <a:pt x="11" y="381"/>
                    <a:pt x="11" y="381"/>
                  </a:cubicBezTo>
                  <a:cubicBezTo>
                    <a:pt x="7" y="381"/>
                    <a:pt x="3" y="381"/>
                    <a:pt x="0" y="381"/>
                  </a:cubicBezTo>
                  <a:cubicBezTo>
                    <a:pt x="0" y="716"/>
                    <a:pt x="0" y="716"/>
                    <a:pt x="0" y="716"/>
                  </a:cubicBezTo>
                  <a:cubicBezTo>
                    <a:pt x="164" y="716"/>
                    <a:pt x="164" y="716"/>
                    <a:pt x="164" y="716"/>
                  </a:cubicBezTo>
                  <a:cubicBezTo>
                    <a:pt x="110" y="884"/>
                    <a:pt x="110" y="884"/>
                    <a:pt x="110" y="884"/>
                  </a:cubicBezTo>
                  <a:cubicBezTo>
                    <a:pt x="156" y="884"/>
                    <a:pt x="156" y="884"/>
                    <a:pt x="156" y="884"/>
                  </a:cubicBezTo>
                  <a:cubicBezTo>
                    <a:pt x="210" y="716"/>
                    <a:pt x="210" y="716"/>
                    <a:pt x="210" y="716"/>
                  </a:cubicBezTo>
                  <a:cubicBezTo>
                    <a:pt x="229" y="716"/>
                    <a:pt x="229" y="716"/>
                    <a:pt x="229" y="716"/>
                  </a:cubicBezTo>
                  <a:cubicBezTo>
                    <a:pt x="283" y="884"/>
                    <a:pt x="283" y="884"/>
                    <a:pt x="283" y="884"/>
                  </a:cubicBezTo>
                  <a:cubicBezTo>
                    <a:pt x="330" y="884"/>
                    <a:pt x="330" y="884"/>
                    <a:pt x="330" y="884"/>
                  </a:cubicBezTo>
                  <a:cubicBezTo>
                    <a:pt x="276" y="716"/>
                    <a:pt x="276" y="716"/>
                    <a:pt x="276" y="716"/>
                  </a:cubicBezTo>
                  <a:cubicBezTo>
                    <a:pt x="440" y="716"/>
                    <a:pt x="440" y="716"/>
                    <a:pt x="440" y="716"/>
                  </a:cubicBezTo>
                  <a:cubicBezTo>
                    <a:pt x="440" y="0"/>
                    <a:pt x="440" y="0"/>
                    <a:pt x="440" y="0"/>
                  </a:cubicBezTo>
                  <a:cubicBezTo>
                    <a:pt x="0" y="0"/>
                    <a:pt x="0" y="0"/>
                    <a:pt x="0" y="0"/>
                  </a:cubicBezTo>
                  <a:cubicBezTo>
                    <a:pt x="0" y="301"/>
                    <a:pt x="0" y="301"/>
                    <a:pt x="0" y="301"/>
                  </a:cubicBezTo>
                  <a:cubicBezTo>
                    <a:pt x="3" y="301"/>
                    <a:pt x="7" y="301"/>
                    <a:pt x="11" y="301"/>
                  </a:cubicBezTo>
                  <a:cubicBezTo>
                    <a:pt x="15" y="301"/>
                    <a:pt x="20" y="301"/>
                    <a:pt x="25" y="301"/>
                  </a:cubicBezTo>
                  <a:close/>
                  <a:moveTo>
                    <a:pt x="64" y="606"/>
                  </a:moveTo>
                  <a:cubicBezTo>
                    <a:pt x="64" y="570"/>
                    <a:pt x="64" y="570"/>
                    <a:pt x="64" y="570"/>
                  </a:cubicBezTo>
                  <a:cubicBezTo>
                    <a:pt x="268" y="570"/>
                    <a:pt x="268" y="570"/>
                    <a:pt x="268" y="570"/>
                  </a:cubicBezTo>
                  <a:cubicBezTo>
                    <a:pt x="268" y="606"/>
                    <a:pt x="268" y="606"/>
                    <a:pt x="268" y="606"/>
                  </a:cubicBezTo>
                  <a:lnTo>
                    <a:pt x="64" y="606"/>
                  </a:lnTo>
                  <a:close/>
                  <a:moveTo>
                    <a:pt x="348" y="542"/>
                  </a:moveTo>
                  <a:cubicBezTo>
                    <a:pt x="64" y="542"/>
                    <a:pt x="64" y="542"/>
                    <a:pt x="64" y="542"/>
                  </a:cubicBezTo>
                  <a:cubicBezTo>
                    <a:pt x="64" y="506"/>
                    <a:pt x="64" y="506"/>
                    <a:pt x="64" y="506"/>
                  </a:cubicBezTo>
                  <a:cubicBezTo>
                    <a:pt x="348" y="506"/>
                    <a:pt x="348" y="506"/>
                    <a:pt x="348" y="506"/>
                  </a:cubicBezTo>
                  <a:lnTo>
                    <a:pt x="348" y="54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8" name="Freeform 12">
              <a:extLst>
                <a:ext uri="{FF2B5EF4-FFF2-40B4-BE49-F238E27FC236}">
                  <a16:creationId xmlns:a16="http://schemas.microsoft.com/office/drawing/2014/main" id="{18063A58-5C36-9DE8-2B40-6864F463A16A}"/>
                </a:ext>
              </a:extLst>
            </p:cNvPr>
            <p:cNvSpPr>
              <a:spLocks noEditPoints="1"/>
            </p:cNvSpPr>
            <p:nvPr/>
          </p:nvSpPr>
          <p:spPr bwMode="auto">
            <a:xfrm>
              <a:off x="2606673" y="1647830"/>
              <a:ext cx="736599" cy="993776"/>
            </a:xfrm>
            <a:custGeom>
              <a:avLst/>
              <a:gdLst/>
              <a:ahLst/>
              <a:cxnLst>
                <a:cxn ang="0">
                  <a:pos x="328" y="228"/>
                </a:cxn>
                <a:cxn ang="0">
                  <a:pos x="327" y="135"/>
                </a:cxn>
                <a:cxn ang="0">
                  <a:pos x="426" y="191"/>
                </a:cxn>
                <a:cxn ang="0">
                  <a:pos x="475" y="196"/>
                </a:cxn>
                <a:cxn ang="0">
                  <a:pos x="495" y="195"/>
                </a:cxn>
                <a:cxn ang="0">
                  <a:pos x="523" y="158"/>
                </a:cxn>
                <a:cxn ang="0">
                  <a:pos x="511" y="138"/>
                </a:cxn>
                <a:cxn ang="0">
                  <a:pos x="489" y="132"/>
                </a:cxn>
                <a:cxn ang="0">
                  <a:pos x="464" y="132"/>
                </a:cxn>
                <a:cxn ang="0">
                  <a:pos x="407" y="116"/>
                </a:cxn>
                <a:cxn ang="0">
                  <a:pos x="332" y="33"/>
                </a:cxn>
                <a:cxn ang="0">
                  <a:pos x="329" y="24"/>
                </a:cxn>
                <a:cxn ang="0">
                  <a:pos x="328" y="23"/>
                </a:cxn>
                <a:cxn ang="0">
                  <a:pos x="296" y="0"/>
                </a:cxn>
                <a:cxn ang="0">
                  <a:pos x="135" y="0"/>
                </a:cxn>
                <a:cxn ang="0">
                  <a:pos x="63" y="38"/>
                </a:cxn>
                <a:cxn ang="0">
                  <a:pos x="0" y="172"/>
                </a:cxn>
                <a:cxn ang="0">
                  <a:pos x="90" y="361"/>
                </a:cxn>
                <a:cxn ang="0">
                  <a:pos x="111" y="354"/>
                </a:cxn>
                <a:cxn ang="0">
                  <a:pos x="160" y="709"/>
                </a:cxn>
                <a:cxn ang="0">
                  <a:pos x="210" y="335"/>
                </a:cxn>
                <a:cxn ang="0">
                  <a:pos x="229" y="660"/>
                </a:cxn>
                <a:cxn ang="0">
                  <a:pos x="328" y="660"/>
                </a:cxn>
                <a:cxn ang="0">
                  <a:pos x="76" y="121"/>
                </a:cxn>
                <a:cxn ang="0">
                  <a:pos x="111" y="228"/>
                </a:cxn>
                <a:cxn ang="0">
                  <a:pos x="64" y="172"/>
                </a:cxn>
                <a:cxn ang="0">
                  <a:pos x="210" y="281"/>
                </a:cxn>
                <a:cxn ang="0">
                  <a:pos x="189" y="188"/>
                </a:cxn>
                <a:cxn ang="0">
                  <a:pos x="196" y="64"/>
                </a:cxn>
                <a:cxn ang="0">
                  <a:pos x="219" y="34"/>
                </a:cxn>
                <a:cxn ang="0">
                  <a:pos x="242" y="64"/>
                </a:cxn>
                <a:cxn ang="0">
                  <a:pos x="250" y="188"/>
                </a:cxn>
                <a:cxn ang="0">
                  <a:pos x="229" y="280"/>
                </a:cxn>
              </a:cxnLst>
              <a:rect l="0" t="0" r="r" b="b"/>
              <a:pathLst>
                <a:path w="525" h="709">
                  <a:moveTo>
                    <a:pt x="328" y="660"/>
                  </a:moveTo>
                  <a:cubicBezTo>
                    <a:pt x="328" y="228"/>
                    <a:pt x="328" y="228"/>
                    <a:pt x="328" y="228"/>
                  </a:cubicBezTo>
                  <a:cubicBezTo>
                    <a:pt x="328" y="226"/>
                    <a:pt x="328" y="224"/>
                    <a:pt x="327" y="221"/>
                  </a:cubicBezTo>
                  <a:cubicBezTo>
                    <a:pt x="327" y="135"/>
                    <a:pt x="327" y="135"/>
                    <a:pt x="327" y="135"/>
                  </a:cubicBezTo>
                  <a:cubicBezTo>
                    <a:pt x="341" y="149"/>
                    <a:pt x="357" y="162"/>
                    <a:pt x="377" y="172"/>
                  </a:cubicBezTo>
                  <a:cubicBezTo>
                    <a:pt x="392" y="180"/>
                    <a:pt x="408" y="186"/>
                    <a:pt x="426" y="191"/>
                  </a:cubicBezTo>
                  <a:cubicBezTo>
                    <a:pt x="438" y="193"/>
                    <a:pt x="451" y="195"/>
                    <a:pt x="464" y="196"/>
                  </a:cubicBezTo>
                  <a:cubicBezTo>
                    <a:pt x="467" y="196"/>
                    <a:pt x="471" y="196"/>
                    <a:pt x="475" y="196"/>
                  </a:cubicBezTo>
                  <a:cubicBezTo>
                    <a:pt x="475" y="196"/>
                    <a:pt x="475" y="196"/>
                    <a:pt x="475" y="196"/>
                  </a:cubicBezTo>
                  <a:cubicBezTo>
                    <a:pt x="481" y="196"/>
                    <a:pt x="488" y="196"/>
                    <a:pt x="495" y="195"/>
                  </a:cubicBezTo>
                  <a:cubicBezTo>
                    <a:pt x="512" y="194"/>
                    <a:pt x="525" y="178"/>
                    <a:pt x="524" y="161"/>
                  </a:cubicBezTo>
                  <a:cubicBezTo>
                    <a:pt x="524" y="160"/>
                    <a:pt x="524" y="159"/>
                    <a:pt x="523" y="158"/>
                  </a:cubicBezTo>
                  <a:cubicBezTo>
                    <a:pt x="523" y="156"/>
                    <a:pt x="522" y="153"/>
                    <a:pt x="521" y="151"/>
                  </a:cubicBezTo>
                  <a:cubicBezTo>
                    <a:pt x="519" y="146"/>
                    <a:pt x="515" y="141"/>
                    <a:pt x="511" y="138"/>
                  </a:cubicBezTo>
                  <a:cubicBezTo>
                    <a:pt x="509" y="136"/>
                    <a:pt x="506" y="135"/>
                    <a:pt x="503" y="133"/>
                  </a:cubicBezTo>
                  <a:cubicBezTo>
                    <a:pt x="499" y="132"/>
                    <a:pt x="494" y="131"/>
                    <a:pt x="489" y="132"/>
                  </a:cubicBezTo>
                  <a:cubicBezTo>
                    <a:pt x="484" y="132"/>
                    <a:pt x="479" y="132"/>
                    <a:pt x="475" y="132"/>
                  </a:cubicBezTo>
                  <a:cubicBezTo>
                    <a:pt x="471" y="132"/>
                    <a:pt x="467" y="132"/>
                    <a:pt x="464" y="132"/>
                  </a:cubicBezTo>
                  <a:cubicBezTo>
                    <a:pt x="451" y="131"/>
                    <a:pt x="440" y="129"/>
                    <a:pt x="430" y="125"/>
                  </a:cubicBezTo>
                  <a:cubicBezTo>
                    <a:pt x="422" y="123"/>
                    <a:pt x="414" y="120"/>
                    <a:pt x="407" y="116"/>
                  </a:cubicBezTo>
                  <a:cubicBezTo>
                    <a:pt x="380" y="101"/>
                    <a:pt x="359" y="78"/>
                    <a:pt x="346" y="58"/>
                  </a:cubicBezTo>
                  <a:cubicBezTo>
                    <a:pt x="340" y="48"/>
                    <a:pt x="335" y="39"/>
                    <a:pt x="332" y="33"/>
                  </a:cubicBezTo>
                  <a:cubicBezTo>
                    <a:pt x="331" y="29"/>
                    <a:pt x="330" y="27"/>
                    <a:pt x="329" y="25"/>
                  </a:cubicBezTo>
                  <a:cubicBezTo>
                    <a:pt x="329" y="25"/>
                    <a:pt x="329" y="24"/>
                    <a:pt x="329" y="24"/>
                  </a:cubicBezTo>
                  <a:cubicBezTo>
                    <a:pt x="328" y="24"/>
                    <a:pt x="328" y="23"/>
                    <a:pt x="328" y="23"/>
                  </a:cubicBezTo>
                  <a:cubicBezTo>
                    <a:pt x="328" y="23"/>
                    <a:pt x="328" y="23"/>
                    <a:pt x="328" y="23"/>
                  </a:cubicBezTo>
                  <a:cubicBezTo>
                    <a:pt x="327" y="19"/>
                    <a:pt x="324" y="15"/>
                    <a:pt x="321" y="11"/>
                  </a:cubicBezTo>
                  <a:cubicBezTo>
                    <a:pt x="315" y="4"/>
                    <a:pt x="306" y="0"/>
                    <a:pt x="296" y="0"/>
                  </a:cubicBezTo>
                  <a:cubicBezTo>
                    <a:pt x="142" y="0"/>
                    <a:pt x="142" y="0"/>
                    <a:pt x="142" y="0"/>
                  </a:cubicBezTo>
                  <a:cubicBezTo>
                    <a:pt x="139" y="0"/>
                    <a:pt x="137" y="0"/>
                    <a:pt x="135" y="0"/>
                  </a:cubicBezTo>
                  <a:cubicBezTo>
                    <a:pt x="131" y="1"/>
                    <a:pt x="128" y="1"/>
                    <a:pt x="125" y="2"/>
                  </a:cubicBezTo>
                  <a:cubicBezTo>
                    <a:pt x="123" y="3"/>
                    <a:pt x="94" y="12"/>
                    <a:pt x="63" y="38"/>
                  </a:cubicBezTo>
                  <a:cubicBezTo>
                    <a:pt x="48" y="51"/>
                    <a:pt x="32" y="68"/>
                    <a:pt x="20" y="90"/>
                  </a:cubicBezTo>
                  <a:cubicBezTo>
                    <a:pt x="8" y="113"/>
                    <a:pt x="0" y="140"/>
                    <a:pt x="0" y="172"/>
                  </a:cubicBezTo>
                  <a:cubicBezTo>
                    <a:pt x="0" y="221"/>
                    <a:pt x="18" y="279"/>
                    <a:pt x="64" y="347"/>
                  </a:cubicBezTo>
                  <a:cubicBezTo>
                    <a:pt x="70" y="356"/>
                    <a:pt x="80" y="361"/>
                    <a:pt x="90" y="361"/>
                  </a:cubicBezTo>
                  <a:cubicBezTo>
                    <a:pt x="97" y="361"/>
                    <a:pt x="103" y="360"/>
                    <a:pt x="108" y="356"/>
                  </a:cubicBezTo>
                  <a:cubicBezTo>
                    <a:pt x="109" y="355"/>
                    <a:pt x="110" y="355"/>
                    <a:pt x="111" y="354"/>
                  </a:cubicBezTo>
                  <a:cubicBezTo>
                    <a:pt x="111" y="660"/>
                    <a:pt x="111" y="660"/>
                    <a:pt x="111" y="660"/>
                  </a:cubicBezTo>
                  <a:cubicBezTo>
                    <a:pt x="111" y="687"/>
                    <a:pt x="133" y="709"/>
                    <a:pt x="160" y="709"/>
                  </a:cubicBezTo>
                  <a:cubicBezTo>
                    <a:pt x="188" y="709"/>
                    <a:pt x="210" y="687"/>
                    <a:pt x="210" y="660"/>
                  </a:cubicBezTo>
                  <a:cubicBezTo>
                    <a:pt x="210" y="335"/>
                    <a:pt x="210" y="335"/>
                    <a:pt x="210" y="335"/>
                  </a:cubicBezTo>
                  <a:cubicBezTo>
                    <a:pt x="229" y="335"/>
                    <a:pt x="229" y="335"/>
                    <a:pt x="229" y="335"/>
                  </a:cubicBezTo>
                  <a:cubicBezTo>
                    <a:pt x="229" y="660"/>
                    <a:pt x="229" y="660"/>
                    <a:pt x="229" y="660"/>
                  </a:cubicBezTo>
                  <a:cubicBezTo>
                    <a:pt x="229" y="687"/>
                    <a:pt x="251" y="709"/>
                    <a:pt x="278" y="709"/>
                  </a:cubicBezTo>
                  <a:cubicBezTo>
                    <a:pt x="306" y="709"/>
                    <a:pt x="328" y="687"/>
                    <a:pt x="328" y="660"/>
                  </a:cubicBezTo>
                  <a:close/>
                  <a:moveTo>
                    <a:pt x="64" y="172"/>
                  </a:moveTo>
                  <a:cubicBezTo>
                    <a:pt x="64" y="151"/>
                    <a:pt x="69" y="135"/>
                    <a:pt x="76" y="121"/>
                  </a:cubicBezTo>
                  <a:cubicBezTo>
                    <a:pt x="85" y="104"/>
                    <a:pt x="98" y="91"/>
                    <a:pt x="111" y="82"/>
                  </a:cubicBezTo>
                  <a:cubicBezTo>
                    <a:pt x="111" y="228"/>
                    <a:pt x="111" y="228"/>
                    <a:pt x="111" y="228"/>
                  </a:cubicBezTo>
                  <a:cubicBezTo>
                    <a:pt x="111" y="302"/>
                    <a:pt x="111" y="302"/>
                    <a:pt x="111" y="302"/>
                  </a:cubicBezTo>
                  <a:cubicBezTo>
                    <a:pt x="75" y="246"/>
                    <a:pt x="64" y="203"/>
                    <a:pt x="64" y="172"/>
                  </a:cubicBezTo>
                  <a:close/>
                  <a:moveTo>
                    <a:pt x="219" y="292"/>
                  </a:moveTo>
                  <a:cubicBezTo>
                    <a:pt x="210" y="281"/>
                    <a:pt x="210" y="281"/>
                    <a:pt x="210" y="281"/>
                  </a:cubicBezTo>
                  <a:cubicBezTo>
                    <a:pt x="181" y="244"/>
                    <a:pt x="181" y="244"/>
                    <a:pt x="181" y="244"/>
                  </a:cubicBezTo>
                  <a:cubicBezTo>
                    <a:pt x="189" y="188"/>
                    <a:pt x="189" y="188"/>
                    <a:pt x="189" y="188"/>
                  </a:cubicBezTo>
                  <a:cubicBezTo>
                    <a:pt x="204" y="76"/>
                    <a:pt x="204" y="76"/>
                    <a:pt x="204" y="76"/>
                  </a:cubicBezTo>
                  <a:cubicBezTo>
                    <a:pt x="196" y="64"/>
                    <a:pt x="196" y="64"/>
                    <a:pt x="196" y="64"/>
                  </a:cubicBezTo>
                  <a:cubicBezTo>
                    <a:pt x="204" y="34"/>
                    <a:pt x="204" y="34"/>
                    <a:pt x="204" y="34"/>
                  </a:cubicBezTo>
                  <a:cubicBezTo>
                    <a:pt x="219" y="34"/>
                    <a:pt x="219" y="34"/>
                    <a:pt x="219" y="34"/>
                  </a:cubicBezTo>
                  <a:cubicBezTo>
                    <a:pt x="234" y="34"/>
                    <a:pt x="234" y="34"/>
                    <a:pt x="234" y="34"/>
                  </a:cubicBezTo>
                  <a:cubicBezTo>
                    <a:pt x="242" y="64"/>
                    <a:pt x="242" y="64"/>
                    <a:pt x="242" y="64"/>
                  </a:cubicBezTo>
                  <a:cubicBezTo>
                    <a:pt x="234" y="76"/>
                    <a:pt x="234" y="76"/>
                    <a:pt x="234" y="76"/>
                  </a:cubicBezTo>
                  <a:cubicBezTo>
                    <a:pt x="250" y="188"/>
                    <a:pt x="250" y="188"/>
                    <a:pt x="250" y="188"/>
                  </a:cubicBezTo>
                  <a:cubicBezTo>
                    <a:pt x="257" y="244"/>
                    <a:pt x="257" y="244"/>
                    <a:pt x="257" y="244"/>
                  </a:cubicBezTo>
                  <a:cubicBezTo>
                    <a:pt x="229" y="280"/>
                    <a:pt x="229" y="280"/>
                    <a:pt x="229" y="280"/>
                  </a:cubicBezTo>
                  <a:lnTo>
                    <a:pt x="219" y="29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5" name="Freeform 13">
              <a:extLst>
                <a:ext uri="{FF2B5EF4-FFF2-40B4-BE49-F238E27FC236}">
                  <a16:creationId xmlns:a16="http://schemas.microsoft.com/office/drawing/2014/main" id="{1D2E5005-5C2F-7E06-B726-BA1E77BC6AC6}"/>
                </a:ext>
              </a:extLst>
            </p:cNvPr>
            <p:cNvSpPr>
              <a:spLocks/>
            </p:cNvSpPr>
            <p:nvPr/>
          </p:nvSpPr>
          <p:spPr bwMode="auto">
            <a:xfrm>
              <a:off x="2774949" y="1344616"/>
              <a:ext cx="277812" cy="277813"/>
            </a:xfrm>
            <a:custGeom>
              <a:avLst/>
              <a:gdLst/>
              <a:ahLst/>
              <a:cxnLst>
                <a:cxn ang="0">
                  <a:pos x="120" y="186"/>
                </a:cxn>
                <a:cxn ang="0">
                  <a:pos x="187" y="78"/>
                </a:cxn>
                <a:cxn ang="0">
                  <a:pos x="79" y="11"/>
                </a:cxn>
                <a:cxn ang="0">
                  <a:pos x="12" y="119"/>
                </a:cxn>
                <a:cxn ang="0">
                  <a:pos x="120" y="186"/>
                </a:cxn>
              </a:cxnLst>
              <a:rect l="0" t="0" r="r" b="b"/>
              <a:pathLst>
                <a:path w="198" h="198">
                  <a:moveTo>
                    <a:pt x="120" y="186"/>
                  </a:moveTo>
                  <a:cubicBezTo>
                    <a:pt x="168" y="175"/>
                    <a:pt x="198" y="127"/>
                    <a:pt x="187" y="78"/>
                  </a:cubicBezTo>
                  <a:cubicBezTo>
                    <a:pt x="176" y="30"/>
                    <a:pt x="127" y="0"/>
                    <a:pt x="79" y="11"/>
                  </a:cubicBezTo>
                  <a:cubicBezTo>
                    <a:pt x="30" y="22"/>
                    <a:pt x="0" y="71"/>
                    <a:pt x="12" y="119"/>
                  </a:cubicBezTo>
                  <a:cubicBezTo>
                    <a:pt x="23" y="168"/>
                    <a:pt x="71" y="198"/>
                    <a:pt x="120" y="18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6" name="Freeform 14">
              <a:extLst>
                <a:ext uri="{FF2B5EF4-FFF2-40B4-BE49-F238E27FC236}">
                  <a16:creationId xmlns:a16="http://schemas.microsoft.com/office/drawing/2014/main" id="{4958926E-30D6-8465-21EA-07CB67F2ACB6}"/>
                </a:ext>
              </a:extLst>
            </p:cNvPr>
            <p:cNvSpPr>
              <a:spLocks/>
            </p:cNvSpPr>
            <p:nvPr/>
          </p:nvSpPr>
          <p:spPr bwMode="auto">
            <a:xfrm>
              <a:off x="3333751" y="1674814"/>
              <a:ext cx="282575" cy="179387"/>
            </a:xfrm>
            <a:custGeom>
              <a:avLst/>
              <a:gdLst/>
              <a:ahLst/>
              <a:cxnLst>
                <a:cxn ang="0">
                  <a:pos x="10" y="127"/>
                </a:cxn>
                <a:cxn ang="0">
                  <a:pos x="24" y="118"/>
                </a:cxn>
                <a:cxn ang="0">
                  <a:pos x="83" y="83"/>
                </a:cxn>
                <a:cxn ang="0">
                  <a:pos x="98" y="74"/>
                </a:cxn>
                <a:cxn ang="0">
                  <a:pos x="158" y="39"/>
                </a:cxn>
                <a:cxn ang="0">
                  <a:pos x="173" y="30"/>
                </a:cxn>
                <a:cxn ang="0">
                  <a:pos x="202" y="13"/>
                </a:cxn>
                <a:cxn ang="0">
                  <a:pos x="196" y="4"/>
                </a:cxn>
                <a:cxn ang="0">
                  <a:pos x="194" y="0"/>
                </a:cxn>
                <a:cxn ang="0">
                  <a:pos x="186" y="4"/>
                </a:cxn>
                <a:cxn ang="0">
                  <a:pos x="176" y="10"/>
                </a:cxn>
                <a:cxn ang="0">
                  <a:pos x="158" y="21"/>
                </a:cxn>
                <a:cxn ang="0">
                  <a:pos x="98" y="56"/>
                </a:cxn>
                <a:cxn ang="0">
                  <a:pos x="83" y="65"/>
                </a:cxn>
                <a:cxn ang="0">
                  <a:pos x="24" y="100"/>
                </a:cxn>
                <a:cxn ang="0">
                  <a:pos x="0" y="114"/>
                </a:cxn>
                <a:cxn ang="0">
                  <a:pos x="10" y="127"/>
                </a:cxn>
              </a:cxnLst>
              <a:rect l="0" t="0" r="r" b="b"/>
              <a:pathLst>
                <a:path w="202" h="127">
                  <a:moveTo>
                    <a:pt x="10" y="127"/>
                  </a:moveTo>
                  <a:cubicBezTo>
                    <a:pt x="24" y="118"/>
                    <a:pt x="24" y="118"/>
                    <a:pt x="24" y="118"/>
                  </a:cubicBezTo>
                  <a:cubicBezTo>
                    <a:pt x="83" y="83"/>
                    <a:pt x="83" y="83"/>
                    <a:pt x="83" y="83"/>
                  </a:cubicBezTo>
                  <a:cubicBezTo>
                    <a:pt x="98" y="74"/>
                    <a:pt x="98" y="74"/>
                    <a:pt x="98" y="74"/>
                  </a:cubicBezTo>
                  <a:cubicBezTo>
                    <a:pt x="158" y="39"/>
                    <a:pt x="158" y="39"/>
                    <a:pt x="158" y="39"/>
                  </a:cubicBezTo>
                  <a:cubicBezTo>
                    <a:pt x="173" y="30"/>
                    <a:pt x="173" y="30"/>
                    <a:pt x="173" y="30"/>
                  </a:cubicBezTo>
                  <a:cubicBezTo>
                    <a:pt x="202" y="13"/>
                    <a:pt x="202" y="13"/>
                    <a:pt x="202" y="13"/>
                  </a:cubicBezTo>
                  <a:cubicBezTo>
                    <a:pt x="196" y="4"/>
                    <a:pt x="196" y="4"/>
                    <a:pt x="196" y="4"/>
                  </a:cubicBezTo>
                  <a:cubicBezTo>
                    <a:pt x="194" y="0"/>
                    <a:pt x="194" y="0"/>
                    <a:pt x="194" y="0"/>
                  </a:cubicBezTo>
                  <a:cubicBezTo>
                    <a:pt x="186" y="4"/>
                    <a:pt x="186" y="4"/>
                    <a:pt x="186" y="4"/>
                  </a:cubicBezTo>
                  <a:cubicBezTo>
                    <a:pt x="176" y="10"/>
                    <a:pt x="176" y="10"/>
                    <a:pt x="176" y="10"/>
                  </a:cubicBezTo>
                  <a:cubicBezTo>
                    <a:pt x="158" y="21"/>
                    <a:pt x="158" y="21"/>
                    <a:pt x="158" y="21"/>
                  </a:cubicBezTo>
                  <a:cubicBezTo>
                    <a:pt x="98" y="56"/>
                    <a:pt x="98" y="56"/>
                    <a:pt x="98" y="56"/>
                  </a:cubicBezTo>
                  <a:cubicBezTo>
                    <a:pt x="83" y="65"/>
                    <a:pt x="83" y="65"/>
                    <a:pt x="83" y="65"/>
                  </a:cubicBezTo>
                  <a:cubicBezTo>
                    <a:pt x="24" y="100"/>
                    <a:pt x="24" y="100"/>
                    <a:pt x="24" y="100"/>
                  </a:cubicBezTo>
                  <a:cubicBezTo>
                    <a:pt x="0" y="114"/>
                    <a:pt x="0" y="114"/>
                    <a:pt x="0" y="114"/>
                  </a:cubicBezTo>
                  <a:cubicBezTo>
                    <a:pt x="4" y="117"/>
                    <a:pt x="8" y="122"/>
                    <a:pt x="10" y="12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grpSp>
      <p:sp>
        <p:nvSpPr>
          <p:cNvPr id="21" name="Rectangle 20">
            <a:extLst>
              <a:ext uri="{FF2B5EF4-FFF2-40B4-BE49-F238E27FC236}">
                <a16:creationId xmlns:a16="http://schemas.microsoft.com/office/drawing/2014/main" id="{9EE88071-CC20-AC8B-719D-14CF9D603FA6}"/>
              </a:ext>
            </a:extLst>
          </p:cNvPr>
          <p:cNvSpPr/>
          <p:nvPr/>
        </p:nvSpPr>
        <p:spPr>
          <a:xfrm>
            <a:off x="149102" y="1686289"/>
            <a:ext cx="3844732" cy="5094511"/>
          </a:xfrm>
          <a:prstGeom prst="rect">
            <a:avLst/>
          </a:prstGeom>
          <a:solidFill>
            <a:srgbClr val="E5F2F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just">
              <a:lnSpc>
                <a:spcPts val="1400"/>
              </a:lnSpc>
              <a:spcBef>
                <a:spcPts val="0"/>
              </a:spcBef>
              <a:spcAft>
                <a:spcPts val="400"/>
              </a:spcAft>
              <a:buClr>
                <a:srgbClr val="000066"/>
              </a:buClr>
            </a:pPr>
            <a:endParaRPr lang="en-US" sz="2000" dirty="0">
              <a:solidFill>
                <a:srgbClr val="000000"/>
              </a:solidFill>
              <a:latin typeface="Arial" panose="020B0604020202020204" pitchFamily="34" charset="0"/>
              <a:cs typeface="Arial" panose="020B0604020202020204" pitchFamily="34" charset="0"/>
            </a:endParaRPr>
          </a:p>
          <a:p>
            <a:pPr marL="171450" indent="-171450" algn="just">
              <a:spcBef>
                <a:spcPts val="0"/>
              </a:spcBef>
              <a:spcAft>
                <a:spcPts val="0"/>
              </a:spcAft>
              <a:buClr>
                <a:srgbClr val="000066"/>
              </a:buClr>
              <a:buFont typeface="Arial" panose="020B0604020202020204" pitchFamily="34" charset="0"/>
              <a:buChar char="•"/>
            </a:pPr>
            <a:r>
              <a:rPr lang="en-IN" sz="2000" dirty="0">
                <a:solidFill>
                  <a:srgbClr val="000000"/>
                </a:solidFill>
                <a:latin typeface="Arial Narrow" panose="020B0606020202030204" pitchFamily="34" charset="0"/>
                <a:cs typeface="Arial" panose="020B0604020202020204" pitchFamily="34" charset="0"/>
              </a:rPr>
              <a:t>Objective To bring improvements in financial reporting practices and promote investors’ confidence in audited financial statements</a:t>
            </a:r>
          </a:p>
          <a:p>
            <a:pPr marL="171450" indent="-171450" algn="just">
              <a:spcBef>
                <a:spcPts val="0"/>
              </a:spcBef>
              <a:spcAft>
                <a:spcPts val="0"/>
              </a:spcAft>
              <a:buClr>
                <a:srgbClr val="000066"/>
              </a:buClr>
              <a:buFont typeface="Arial" panose="020B0604020202020204" pitchFamily="34" charset="0"/>
              <a:buChar char="•"/>
            </a:pPr>
            <a:endParaRPr lang="en-IN" sz="2000" dirty="0">
              <a:solidFill>
                <a:srgbClr val="000000"/>
              </a:solidFill>
              <a:latin typeface="Arial Narrow" panose="020B0606020202030204" pitchFamily="34" charset="0"/>
              <a:cs typeface="Arial" panose="020B0604020202020204" pitchFamily="34" charset="0"/>
            </a:endParaRPr>
          </a:p>
          <a:p>
            <a:pPr marL="171450" indent="-171450" algn="just">
              <a:spcBef>
                <a:spcPts val="0"/>
              </a:spcBef>
              <a:spcAft>
                <a:spcPts val="0"/>
              </a:spcAft>
              <a:buClr>
                <a:srgbClr val="000066"/>
              </a:buClr>
              <a:buFont typeface="Arial" panose="020B0604020202020204" pitchFamily="34" charset="0"/>
              <a:buChar char="•"/>
            </a:pPr>
            <a:r>
              <a:rPr lang="en-IN" sz="2000" dirty="0">
                <a:solidFill>
                  <a:srgbClr val="000000"/>
                </a:solidFill>
                <a:latin typeface="Arial Narrow" panose="020B0606020202030204" pitchFamily="34" charset="0"/>
                <a:cs typeface="Arial" panose="020B0604020202020204" pitchFamily="34" charset="0"/>
              </a:rPr>
              <a:t>Board Members - Central Council of the ICAI, Government of India nominee with representations from the office of the Securities and Exchange Board of India, Comptroller and Auditor General of India, Insurance Regulatory and Development Authority , Central Board of Direct Taxes.</a:t>
            </a:r>
          </a:p>
        </p:txBody>
      </p:sp>
      <p:sp>
        <p:nvSpPr>
          <p:cNvPr id="22" name="Rectangle 21">
            <a:extLst>
              <a:ext uri="{FF2B5EF4-FFF2-40B4-BE49-F238E27FC236}">
                <a16:creationId xmlns:a16="http://schemas.microsoft.com/office/drawing/2014/main" id="{3D2F375C-6E04-E764-7193-AAA74C5845DA}"/>
              </a:ext>
            </a:extLst>
          </p:cNvPr>
          <p:cNvSpPr/>
          <p:nvPr/>
        </p:nvSpPr>
        <p:spPr>
          <a:xfrm>
            <a:off x="149102" y="1079623"/>
            <a:ext cx="3844732" cy="906241"/>
          </a:xfrm>
          <a:prstGeom prst="rect">
            <a:avLst/>
          </a:prstGeom>
          <a:solidFill>
            <a:srgbClr val="409D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fontAlgn="base">
              <a:spcBef>
                <a:spcPts val="0"/>
              </a:spcBef>
              <a:spcAft>
                <a:spcPct val="0"/>
              </a:spcAft>
            </a:pPr>
            <a:r>
              <a:rPr lang="en-IN" sz="2100" b="1" dirty="0">
                <a:solidFill>
                  <a:srgbClr val="FFFFFF"/>
                </a:solidFill>
                <a:latin typeface="Arial Narrow" panose="020B0606020202030204" pitchFamily="34" charset="0"/>
                <a:cs typeface="Arial" panose="020B0604020202020204" pitchFamily="34" charset="0"/>
              </a:rPr>
              <a:t>Financial Reporting Regional Board</a:t>
            </a:r>
          </a:p>
        </p:txBody>
      </p:sp>
      <p:sp>
        <p:nvSpPr>
          <p:cNvPr id="23" name="Rectangle 22">
            <a:extLst>
              <a:ext uri="{FF2B5EF4-FFF2-40B4-BE49-F238E27FC236}">
                <a16:creationId xmlns:a16="http://schemas.microsoft.com/office/drawing/2014/main" id="{1CA829E5-4A04-96AA-D6C3-2622C32F9550}"/>
              </a:ext>
            </a:extLst>
          </p:cNvPr>
          <p:cNvSpPr/>
          <p:nvPr/>
        </p:nvSpPr>
        <p:spPr>
          <a:xfrm>
            <a:off x="4108415" y="1054933"/>
            <a:ext cx="3759609" cy="927900"/>
          </a:xfrm>
          <a:prstGeom prst="rect">
            <a:avLst/>
          </a:prstGeom>
          <a:solidFill>
            <a:srgbClr val="A79E70"/>
          </a:solidFill>
          <a:ln w="12700" cap="flat" cmpd="sng" algn="ctr">
            <a:noFill/>
            <a:prstDash val="solid"/>
            <a:miter lim="800000"/>
          </a:ln>
          <a:effectLst/>
        </p:spPr>
        <p:txBody>
          <a:bodyPr lIns="108000" tIns="72000" rIns="108000" bIns="72000" rtlCol="0" anchor="ctr"/>
          <a:lstStyle/>
          <a:p>
            <a:pPr lvl="0" algn="ctr" fontAlgn="base">
              <a:spcBef>
                <a:spcPct val="50000"/>
              </a:spcBef>
              <a:spcAft>
                <a:spcPct val="0"/>
              </a:spcAft>
              <a:defRPr/>
            </a:pPr>
            <a:r>
              <a:rPr lang="en-IN" sz="2100" b="1" kern="0" dirty="0">
                <a:solidFill>
                  <a:prstClr val="white"/>
                </a:solidFill>
                <a:latin typeface="Arial Narrow" panose="020B0606020202030204" pitchFamily="34" charset="0"/>
                <a:cs typeface="Arial" panose="020B0604020202020204" pitchFamily="34" charset="0"/>
              </a:rPr>
              <a:t>Quality Review Board</a:t>
            </a:r>
          </a:p>
        </p:txBody>
      </p:sp>
      <p:sp>
        <p:nvSpPr>
          <p:cNvPr id="24" name="Rectangle 23">
            <a:extLst>
              <a:ext uri="{FF2B5EF4-FFF2-40B4-BE49-F238E27FC236}">
                <a16:creationId xmlns:a16="http://schemas.microsoft.com/office/drawing/2014/main" id="{17F2465B-DDE0-A468-A0A1-6A97B68FEBCB}"/>
              </a:ext>
            </a:extLst>
          </p:cNvPr>
          <p:cNvSpPr/>
          <p:nvPr/>
        </p:nvSpPr>
        <p:spPr>
          <a:xfrm>
            <a:off x="4108415" y="1982832"/>
            <a:ext cx="3759609" cy="4753857"/>
          </a:xfrm>
          <a:prstGeom prst="rect">
            <a:avLst/>
          </a:prstGeom>
          <a:solidFill>
            <a:srgbClr val="F6F5F0"/>
          </a:solidFill>
          <a:ln w="12700" cap="flat" cmpd="sng" algn="ctr">
            <a:noFill/>
            <a:prstDash val="solid"/>
            <a:miter lim="800000"/>
          </a:ln>
          <a:effectLst/>
        </p:spPr>
        <p:txBody>
          <a:bodyPr lIns="144000" tIns="72000" rIns="144000" bIns="144000" rtlCol="0" anchor="t"/>
          <a:lstStyle/>
          <a:p>
            <a:pPr marL="171450" indent="-171450" algn="just">
              <a:spcBef>
                <a:spcPts val="0"/>
              </a:spcBef>
              <a:spcAft>
                <a:spcPts val="0"/>
              </a:spcAft>
              <a:buClr>
                <a:srgbClr val="000066"/>
              </a:buClr>
              <a:buFont typeface="Arial" panose="020B0604020202020204" pitchFamily="34" charset="0"/>
              <a:buChar char="•"/>
            </a:pPr>
            <a:r>
              <a:rPr lang="en-IN" sz="2000" dirty="0">
                <a:solidFill>
                  <a:srgbClr val="000000"/>
                </a:solidFill>
                <a:latin typeface="Arial Narrow" panose="020B0606020202030204" pitchFamily="34" charset="0"/>
                <a:cs typeface="Arial" panose="020B0604020202020204" pitchFamily="34" charset="0"/>
              </a:rPr>
              <a:t>Objective: To make recommendations to the Council with regard to the quality of services, to review the quality of services provided by the members of Institute and to guide the members of the Institute to improve the quality of services and adherence to the regulations</a:t>
            </a:r>
          </a:p>
          <a:p>
            <a:pPr marL="171450" indent="-171450" algn="just">
              <a:spcBef>
                <a:spcPts val="0"/>
              </a:spcBef>
              <a:spcAft>
                <a:spcPts val="0"/>
              </a:spcAft>
              <a:buClr>
                <a:srgbClr val="000066"/>
              </a:buClr>
              <a:buFont typeface="Arial" panose="020B0604020202020204" pitchFamily="34" charset="0"/>
              <a:buChar char="•"/>
            </a:pPr>
            <a:endParaRPr lang="en-IN" sz="2000" dirty="0">
              <a:solidFill>
                <a:srgbClr val="000000"/>
              </a:solidFill>
              <a:latin typeface="Arial Narrow" panose="020B0606020202030204" pitchFamily="34" charset="0"/>
              <a:cs typeface="Arial" panose="020B0604020202020204" pitchFamily="34" charset="0"/>
            </a:endParaRPr>
          </a:p>
          <a:p>
            <a:pPr marL="171450" indent="-171450" algn="just">
              <a:spcBef>
                <a:spcPts val="0"/>
              </a:spcBef>
              <a:spcAft>
                <a:spcPts val="0"/>
              </a:spcAft>
              <a:buClr>
                <a:srgbClr val="000066"/>
              </a:buClr>
              <a:buFont typeface="Arial" panose="020B0604020202020204" pitchFamily="34" charset="0"/>
              <a:buChar char="•"/>
            </a:pPr>
            <a:r>
              <a:rPr lang="en-IN" sz="2000" dirty="0">
                <a:solidFill>
                  <a:srgbClr val="000000"/>
                </a:solidFill>
                <a:latin typeface="Arial Narrow" panose="020B0606020202030204" pitchFamily="34" charset="0"/>
                <a:cs typeface="Arial" panose="020B0604020202020204" pitchFamily="34" charset="0"/>
              </a:rPr>
              <a:t>Board Members: The Central Government is empowered to constitute a Quality Review Board consisting of a Chairperson and ten other members.</a:t>
            </a:r>
          </a:p>
        </p:txBody>
      </p:sp>
      <p:sp>
        <p:nvSpPr>
          <p:cNvPr id="27" name="Rectangle 26">
            <a:extLst>
              <a:ext uri="{FF2B5EF4-FFF2-40B4-BE49-F238E27FC236}">
                <a16:creationId xmlns:a16="http://schemas.microsoft.com/office/drawing/2014/main" id="{DB7D75E3-2124-4573-79F6-3E28FDF012EB}"/>
              </a:ext>
            </a:extLst>
          </p:cNvPr>
          <p:cNvSpPr/>
          <p:nvPr/>
        </p:nvSpPr>
        <p:spPr>
          <a:xfrm>
            <a:off x="8063269" y="1625265"/>
            <a:ext cx="3844732" cy="5094511"/>
          </a:xfrm>
          <a:prstGeom prst="rect">
            <a:avLst/>
          </a:prstGeom>
          <a:solidFill>
            <a:srgbClr val="E5F2F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just">
              <a:lnSpc>
                <a:spcPts val="1400"/>
              </a:lnSpc>
              <a:spcBef>
                <a:spcPts val="0"/>
              </a:spcBef>
              <a:spcAft>
                <a:spcPts val="400"/>
              </a:spcAft>
              <a:buClr>
                <a:srgbClr val="000066"/>
              </a:buClr>
            </a:pPr>
            <a:endParaRPr lang="en-US" sz="2000" dirty="0">
              <a:solidFill>
                <a:srgbClr val="000000"/>
              </a:solidFill>
              <a:latin typeface="Arial" panose="020B0604020202020204" pitchFamily="34" charset="0"/>
              <a:cs typeface="Arial" panose="020B0604020202020204" pitchFamily="34" charset="0"/>
            </a:endParaRPr>
          </a:p>
          <a:p>
            <a:pPr marL="171450" indent="-171450" algn="just">
              <a:spcBef>
                <a:spcPts val="0"/>
              </a:spcBef>
              <a:spcAft>
                <a:spcPts val="0"/>
              </a:spcAft>
              <a:buClr>
                <a:srgbClr val="000066"/>
              </a:buClr>
              <a:buFont typeface="Arial" panose="020B0604020202020204" pitchFamily="34" charset="0"/>
              <a:buChar char="•"/>
            </a:pPr>
            <a:r>
              <a:rPr lang="en-IN" sz="2000" dirty="0">
                <a:solidFill>
                  <a:srgbClr val="000000"/>
                </a:solidFill>
                <a:latin typeface="Arial Narrow" panose="020B0606020202030204" pitchFamily="34" charset="0"/>
                <a:cs typeface="Arial" panose="020B0604020202020204" pitchFamily="34" charset="0"/>
              </a:rPr>
              <a:t>Objective: To ensure that in carrying out the assurance service assignments, the members of the Institute (a) comply with Technical, Professional and Ethical Standards.</a:t>
            </a:r>
          </a:p>
          <a:p>
            <a:pPr marL="171450" indent="-171450" algn="just">
              <a:spcBef>
                <a:spcPts val="0"/>
              </a:spcBef>
              <a:spcAft>
                <a:spcPts val="0"/>
              </a:spcAft>
              <a:buClr>
                <a:srgbClr val="000066"/>
              </a:buClr>
              <a:buFont typeface="Arial" panose="020B0604020202020204" pitchFamily="34" charset="0"/>
              <a:buChar char="•"/>
            </a:pPr>
            <a:endParaRPr lang="en-IN" sz="2000" dirty="0">
              <a:solidFill>
                <a:srgbClr val="000000"/>
              </a:solidFill>
              <a:latin typeface="Arial Narrow" panose="020B0606020202030204" pitchFamily="34" charset="0"/>
              <a:cs typeface="Arial" panose="020B0604020202020204" pitchFamily="34" charset="0"/>
            </a:endParaRPr>
          </a:p>
          <a:p>
            <a:pPr marL="171450" indent="-171450" algn="just">
              <a:spcBef>
                <a:spcPts val="0"/>
              </a:spcBef>
              <a:spcAft>
                <a:spcPts val="0"/>
              </a:spcAft>
              <a:buClr>
                <a:srgbClr val="000066"/>
              </a:buClr>
              <a:buFont typeface="Arial" panose="020B0604020202020204" pitchFamily="34" charset="0"/>
              <a:buChar char="•"/>
            </a:pPr>
            <a:r>
              <a:rPr lang="en-IN" sz="2000" dirty="0">
                <a:solidFill>
                  <a:srgbClr val="000000"/>
                </a:solidFill>
                <a:latin typeface="Arial Narrow" panose="020B0606020202030204" pitchFamily="34" charset="0"/>
                <a:cs typeface="Arial" panose="020B0604020202020204" pitchFamily="34" charset="0"/>
              </a:rPr>
              <a:t>Board Members- Minimum of six and a maximum of twelve members to be appointed by the Council, of whom not less than fifty per cent shall be from amongst the members of the Council.</a:t>
            </a:r>
          </a:p>
          <a:p>
            <a:pPr algn="just">
              <a:spcBef>
                <a:spcPts val="0"/>
              </a:spcBef>
              <a:spcAft>
                <a:spcPts val="0"/>
              </a:spcAft>
              <a:buClr>
                <a:srgbClr val="000066"/>
              </a:buClr>
            </a:pPr>
            <a:endParaRPr lang="en-IN" sz="2000" dirty="0">
              <a:solidFill>
                <a:srgbClr val="000000"/>
              </a:solidFill>
              <a:latin typeface="Arial Narrow" panose="020B060602020203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57996AC0-45AB-3A9C-F0DA-0845E68283B0}"/>
              </a:ext>
            </a:extLst>
          </p:cNvPr>
          <p:cNvSpPr/>
          <p:nvPr/>
        </p:nvSpPr>
        <p:spPr>
          <a:xfrm>
            <a:off x="8063269" y="1018599"/>
            <a:ext cx="3844732" cy="906241"/>
          </a:xfrm>
          <a:prstGeom prst="rect">
            <a:avLst/>
          </a:prstGeom>
          <a:solidFill>
            <a:srgbClr val="409D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fontAlgn="base">
              <a:spcBef>
                <a:spcPts val="0"/>
              </a:spcBef>
              <a:spcAft>
                <a:spcPct val="0"/>
              </a:spcAft>
            </a:pPr>
            <a:r>
              <a:rPr lang="en-IN" sz="2100" b="1" dirty="0">
                <a:solidFill>
                  <a:srgbClr val="FFFFFF"/>
                </a:solidFill>
                <a:latin typeface="Arial Narrow" panose="020B0606020202030204" pitchFamily="34" charset="0"/>
                <a:cs typeface="Arial" panose="020B0604020202020204" pitchFamily="34" charset="0"/>
              </a:rPr>
              <a:t>Peer Review Board</a:t>
            </a:r>
          </a:p>
        </p:txBody>
      </p:sp>
    </p:spTree>
    <p:extLst>
      <p:ext uri="{BB962C8B-B14F-4D97-AF65-F5344CB8AC3E}">
        <p14:creationId xmlns:p14="http://schemas.microsoft.com/office/powerpoint/2010/main" val="3932883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7"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01025-162E-FC13-B0A7-A9664E7D2252}"/>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ECD6F41D-1161-4000-E733-9ECF17CDBB6B}"/>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r>
              <a:rPr kumimoji="0" lang="en-IN" sz="31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Key differences</a:t>
            </a:r>
          </a:p>
        </p:txBody>
      </p:sp>
      <p:grpSp>
        <p:nvGrpSpPr>
          <p:cNvPr id="4" name="Group 3">
            <a:extLst>
              <a:ext uri="{FF2B5EF4-FFF2-40B4-BE49-F238E27FC236}">
                <a16:creationId xmlns:a16="http://schemas.microsoft.com/office/drawing/2014/main" id="{9A7EF1D5-C120-C1E5-F545-F63A6A4DBED7}"/>
              </a:ext>
            </a:extLst>
          </p:cNvPr>
          <p:cNvGrpSpPr/>
          <p:nvPr/>
        </p:nvGrpSpPr>
        <p:grpSpPr>
          <a:xfrm>
            <a:off x="149102" y="145856"/>
            <a:ext cx="838200" cy="610993"/>
            <a:chOff x="2606673" y="1344616"/>
            <a:chExt cx="1268413" cy="1296990"/>
          </a:xfrm>
          <a:solidFill>
            <a:schemeClr val="bg1"/>
          </a:solidFill>
        </p:grpSpPr>
        <p:sp>
          <p:nvSpPr>
            <p:cNvPr id="5" name="Freeform 9">
              <a:extLst>
                <a:ext uri="{FF2B5EF4-FFF2-40B4-BE49-F238E27FC236}">
                  <a16:creationId xmlns:a16="http://schemas.microsoft.com/office/drawing/2014/main" id="{382FC13B-FFA5-C484-4F12-888B69741142}"/>
                </a:ext>
              </a:extLst>
            </p:cNvPr>
            <p:cNvSpPr>
              <a:spLocks/>
            </p:cNvSpPr>
            <p:nvPr/>
          </p:nvSpPr>
          <p:spPr bwMode="auto">
            <a:xfrm>
              <a:off x="3555997" y="1731966"/>
              <a:ext cx="20638" cy="180976"/>
            </a:xfrm>
            <a:custGeom>
              <a:avLst/>
              <a:gdLst/>
              <a:ahLst/>
              <a:cxnLst>
                <a:cxn ang="0">
                  <a:pos x="0" y="114"/>
                </a:cxn>
                <a:cxn ang="0">
                  <a:pos x="13" y="114"/>
                </a:cxn>
                <a:cxn ang="0">
                  <a:pos x="13" y="0"/>
                </a:cxn>
                <a:cxn ang="0">
                  <a:pos x="0" y="8"/>
                </a:cxn>
                <a:cxn ang="0">
                  <a:pos x="0" y="114"/>
                </a:cxn>
              </a:cxnLst>
              <a:rect l="0" t="0" r="r" b="b"/>
              <a:pathLst>
                <a:path w="13" h="114">
                  <a:moveTo>
                    <a:pt x="0" y="114"/>
                  </a:moveTo>
                  <a:lnTo>
                    <a:pt x="13" y="114"/>
                  </a:lnTo>
                  <a:lnTo>
                    <a:pt x="13" y="0"/>
                  </a:lnTo>
                  <a:lnTo>
                    <a:pt x="0" y="8"/>
                  </a:lnTo>
                  <a:lnTo>
                    <a:pt x="0" y="11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6" name="Freeform 10">
              <a:extLst>
                <a:ext uri="{FF2B5EF4-FFF2-40B4-BE49-F238E27FC236}">
                  <a16:creationId xmlns:a16="http://schemas.microsoft.com/office/drawing/2014/main" id="{EB177630-6DF1-E440-5A02-8B06D976E53B}"/>
                </a:ext>
              </a:extLst>
            </p:cNvPr>
            <p:cNvSpPr>
              <a:spLocks/>
            </p:cNvSpPr>
            <p:nvPr/>
          </p:nvSpPr>
          <p:spPr bwMode="auto">
            <a:xfrm>
              <a:off x="3449636" y="1793880"/>
              <a:ext cx="20638" cy="119063"/>
            </a:xfrm>
            <a:custGeom>
              <a:avLst/>
              <a:gdLst/>
              <a:ahLst/>
              <a:cxnLst>
                <a:cxn ang="0">
                  <a:pos x="0" y="75"/>
                </a:cxn>
                <a:cxn ang="0">
                  <a:pos x="13" y="75"/>
                </a:cxn>
                <a:cxn ang="0">
                  <a:pos x="13" y="0"/>
                </a:cxn>
                <a:cxn ang="0">
                  <a:pos x="0" y="8"/>
                </a:cxn>
                <a:cxn ang="0">
                  <a:pos x="0" y="75"/>
                </a:cxn>
              </a:cxnLst>
              <a:rect l="0" t="0" r="r" b="b"/>
              <a:pathLst>
                <a:path w="13" h="75">
                  <a:moveTo>
                    <a:pt x="0" y="75"/>
                  </a:moveTo>
                  <a:lnTo>
                    <a:pt x="13" y="75"/>
                  </a:lnTo>
                  <a:lnTo>
                    <a:pt x="13" y="0"/>
                  </a:lnTo>
                  <a:lnTo>
                    <a:pt x="0" y="8"/>
                  </a:lnTo>
                  <a:lnTo>
                    <a:pt x="0" y="7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7" name="Freeform 11">
              <a:extLst>
                <a:ext uri="{FF2B5EF4-FFF2-40B4-BE49-F238E27FC236}">
                  <a16:creationId xmlns:a16="http://schemas.microsoft.com/office/drawing/2014/main" id="{8224660B-9FAF-C372-F126-246B7727CD32}"/>
                </a:ext>
              </a:extLst>
            </p:cNvPr>
            <p:cNvSpPr>
              <a:spLocks noEditPoints="1"/>
            </p:cNvSpPr>
            <p:nvPr/>
          </p:nvSpPr>
          <p:spPr bwMode="auto">
            <a:xfrm>
              <a:off x="3257549" y="1398590"/>
              <a:ext cx="617537" cy="1241427"/>
            </a:xfrm>
            <a:custGeom>
              <a:avLst/>
              <a:gdLst/>
              <a:ahLst/>
              <a:cxnLst>
                <a:cxn ang="0">
                  <a:pos x="28" y="300"/>
                </a:cxn>
                <a:cxn ang="0">
                  <a:pos x="78" y="288"/>
                </a:cxn>
                <a:cxn ang="0">
                  <a:pos x="93" y="156"/>
                </a:cxn>
                <a:cxn ang="0">
                  <a:pos x="137" y="171"/>
                </a:cxn>
                <a:cxn ang="0">
                  <a:pos x="152" y="244"/>
                </a:cxn>
                <a:cxn ang="0">
                  <a:pos x="167" y="96"/>
                </a:cxn>
                <a:cxn ang="0">
                  <a:pos x="212" y="111"/>
                </a:cxn>
                <a:cxn ang="0">
                  <a:pos x="244" y="190"/>
                </a:cxn>
                <a:cxn ang="0">
                  <a:pos x="255" y="193"/>
                </a:cxn>
                <a:cxn ang="0">
                  <a:pos x="272" y="201"/>
                </a:cxn>
                <a:cxn ang="0">
                  <a:pos x="287" y="366"/>
                </a:cxn>
                <a:cxn ang="0">
                  <a:pos x="302" y="141"/>
                </a:cxn>
                <a:cxn ang="0">
                  <a:pos x="347" y="126"/>
                </a:cxn>
                <a:cxn ang="0">
                  <a:pos x="362" y="366"/>
                </a:cxn>
                <a:cxn ang="0">
                  <a:pos x="384" y="381"/>
                </a:cxn>
                <a:cxn ang="0">
                  <a:pos x="347" y="395"/>
                </a:cxn>
                <a:cxn ang="0">
                  <a:pos x="272" y="395"/>
                </a:cxn>
                <a:cxn ang="0">
                  <a:pos x="197" y="395"/>
                </a:cxn>
                <a:cxn ang="0">
                  <a:pos x="123" y="395"/>
                </a:cxn>
                <a:cxn ang="0">
                  <a:pos x="70" y="395"/>
                </a:cxn>
                <a:cxn ang="0">
                  <a:pos x="70" y="366"/>
                </a:cxn>
                <a:cxn ang="0">
                  <a:pos x="78" y="325"/>
                </a:cxn>
                <a:cxn ang="0">
                  <a:pos x="68" y="337"/>
                </a:cxn>
                <a:cxn ang="0">
                  <a:pos x="11" y="381"/>
                </a:cxn>
                <a:cxn ang="0">
                  <a:pos x="0" y="381"/>
                </a:cxn>
                <a:cxn ang="0">
                  <a:pos x="164" y="716"/>
                </a:cxn>
                <a:cxn ang="0">
                  <a:pos x="156" y="884"/>
                </a:cxn>
                <a:cxn ang="0">
                  <a:pos x="229" y="716"/>
                </a:cxn>
                <a:cxn ang="0">
                  <a:pos x="330" y="884"/>
                </a:cxn>
                <a:cxn ang="0">
                  <a:pos x="440" y="716"/>
                </a:cxn>
                <a:cxn ang="0">
                  <a:pos x="0" y="0"/>
                </a:cxn>
                <a:cxn ang="0">
                  <a:pos x="11" y="301"/>
                </a:cxn>
                <a:cxn ang="0">
                  <a:pos x="64" y="606"/>
                </a:cxn>
                <a:cxn ang="0">
                  <a:pos x="268" y="570"/>
                </a:cxn>
                <a:cxn ang="0">
                  <a:pos x="64" y="606"/>
                </a:cxn>
                <a:cxn ang="0">
                  <a:pos x="64" y="542"/>
                </a:cxn>
                <a:cxn ang="0">
                  <a:pos x="348" y="506"/>
                </a:cxn>
              </a:cxnLst>
              <a:rect l="0" t="0" r="r" b="b"/>
              <a:pathLst>
                <a:path w="440" h="884">
                  <a:moveTo>
                    <a:pt x="25" y="301"/>
                  </a:moveTo>
                  <a:cubicBezTo>
                    <a:pt x="26" y="301"/>
                    <a:pt x="27" y="300"/>
                    <a:pt x="28" y="300"/>
                  </a:cubicBezTo>
                  <a:cubicBezTo>
                    <a:pt x="35" y="300"/>
                    <a:pt x="41" y="302"/>
                    <a:pt x="47" y="306"/>
                  </a:cubicBezTo>
                  <a:cubicBezTo>
                    <a:pt x="78" y="288"/>
                    <a:pt x="78" y="288"/>
                    <a:pt x="78" y="288"/>
                  </a:cubicBezTo>
                  <a:cubicBezTo>
                    <a:pt x="78" y="171"/>
                    <a:pt x="78" y="171"/>
                    <a:pt x="78" y="171"/>
                  </a:cubicBezTo>
                  <a:cubicBezTo>
                    <a:pt x="78" y="163"/>
                    <a:pt x="84" y="156"/>
                    <a:pt x="93" y="156"/>
                  </a:cubicBezTo>
                  <a:cubicBezTo>
                    <a:pt x="123" y="156"/>
                    <a:pt x="123" y="156"/>
                    <a:pt x="123" y="156"/>
                  </a:cubicBezTo>
                  <a:cubicBezTo>
                    <a:pt x="131" y="156"/>
                    <a:pt x="137" y="163"/>
                    <a:pt x="137" y="171"/>
                  </a:cubicBezTo>
                  <a:cubicBezTo>
                    <a:pt x="137" y="252"/>
                    <a:pt x="137" y="252"/>
                    <a:pt x="137" y="252"/>
                  </a:cubicBezTo>
                  <a:cubicBezTo>
                    <a:pt x="152" y="244"/>
                    <a:pt x="152" y="244"/>
                    <a:pt x="152" y="244"/>
                  </a:cubicBezTo>
                  <a:cubicBezTo>
                    <a:pt x="152" y="111"/>
                    <a:pt x="152" y="111"/>
                    <a:pt x="152" y="111"/>
                  </a:cubicBezTo>
                  <a:cubicBezTo>
                    <a:pt x="152" y="103"/>
                    <a:pt x="159" y="96"/>
                    <a:pt x="167" y="96"/>
                  </a:cubicBezTo>
                  <a:cubicBezTo>
                    <a:pt x="197" y="96"/>
                    <a:pt x="197" y="96"/>
                    <a:pt x="197" y="96"/>
                  </a:cubicBezTo>
                  <a:cubicBezTo>
                    <a:pt x="206" y="96"/>
                    <a:pt x="212" y="103"/>
                    <a:pt x="212" y="111"/>
                  </a:cubicBezTo>
                  <a:cubicBezTo>
                    <a:pt x="212" y="208"/>
                    <a:pt x="212" y="208"/>
                    <a:pt x="212" y="208"/>
                  </a:cubicBezTo>
                  <a:cubicBezTo>
                    <a:pt x="244" y="190"/>
                    <a:pt x="244" y="190"/>
                    <a:pt x="244" y="190"/>
                  </a:cubicBezTo>
                  <a:cubicBezTo>
                    <a:pt x="251" y="186"/>
                    <a:pt x="251" y="186"/>
                    <a:pt x="251" y="186"/>
                  </a:cubicBezTo>
                  <a:cubicBezTo>
                    <a:pt x="255" y="193"/>
                    <a:pt x="255" y="193"/>
                    <a:pt x="255" y="193"/>
                  </a:cubicBezTo>
                  <a:cubicBezTo>
                    <a:pt x="260" y="201"/>
                    <a:pt x="260" y="201"/>
                    <a:pt x="260" y="201"/>
                  </a:cubicBezTo>
                  <a:cubicBezTo>
                    <a:pt x="272" y="201"/>
                    <a:pt x="272" y="201"/>
                    <a:pt x="272" y="201"/>
                  </a:cubicBezTo>
                  <a:cubicBezTo>
                    <a:pt x="280" y="201"/>
                    <a:pt x="287" y="208"/>
                    <a:pt x="287" y="216"/>
                  </a:cubicBezTo>
                  <a:cubicBezTo>
                    <a:pt x="287" y="366"/>
                    <a:pt x="287" y="366"/>
                    <a:pt x="287" y="366"/>
                  </a:cubicBezTo>
                  <a:cubicBezTo>
                    <a:pt x="302" y="366"/>
                    <a:pt x="302" y="366"/>
                    <a:pt x="302" y="366"/>
                  </a:cubicBezTo>
                  <a:cubicBezTo>
                    <a:pt x="302" y="141"/>
                    <a:pt x="302" y="141"/>
                    <a:pt x="302" y="141"/>
                  </a:cubicBezTo>
                  <a:cubicBezTo>
                    <a:pt x="302" y="133"/>
                    <a:pt x="309" y="126"/>
                    <a:pt x="317" y="126"/>
                  </a:cubicBezTo>
                  <a:cubicBezTo>
                    <a:pt x="347" y="126"/>
                    <a:pt x="347" y="126"/>
                    <a:pt x="347" y="126"/>
                  </a:cubicBezTo>
                  <a:cubicBezTo>
                    <a:pt x="355" y="126"/>
                    <a:pt x="362" y="133"/>
                    <a:pt x="362" y="141"/>
                  </a:cubicBezTo>
                  <a:cubicBezTo>
                    <a:pt x="362" y="366"/>
                    <a:pt x="362" y="366"/>
                    <a:pt x="362" y="366"/>
                  </a:cubicBezTo>
                  <a:cubicBezTo>
                    <a:pt x="369" y="366"/>
                    <a:pt x="369" y="366"/>
                    <a:pt x="369" y="366"/>
                  </a:cubicBezTo>
                  <a:cubicBezTo>
                    <a:pt x="377" y="366"/>
                    <a:pt x="384" y="372"/>
                    <a:pt x="384" y="381"/>
                  </a:cubicBezTo>
                  <a:cubicBezTo>
                    <a:pt x="384" y="389"/>
                    <a:pt x="377" y="395"/>
                    <a:pt x="369" y="395"/>
                  </a:cubicBezTo>
                  <a:cubicBezTo>
                    <a:pt x="347" y="395"/>
                    <a:pt x="347" y="395"/>
                    <a:pt x="347" y="395"/>
                  </a:cubicBezTo>
                  <a:cubicBezTo>
                    <a:pt x="317" y="395"/>
                    <a:pt x="317" y="395"/>
                    <a:pt x="317" y="395"/>
                  </a:cubicBezTo>
                  <a:cubicBezTo>
                    <a:pt x="272" y="395"/>
                    <a:pt x="272" y="395"/>
                    <a:pt x="272" y="395"/>
                  </a:cubicBezTo>
                  <a:cubicBezTo>
                    <a:pt x="242" y="395"/>
                    <a:pt x="242" y="395"/>
                    <a:pt x="242" y="395"/>
                  </a:cubicBezTo>
                  <a:cubicBezTo>
                    <a:pt x="197" y="395"/>
                    <a:pt x="197" y="395"/>
                    <a:pt x="197" y="395"/>
                  </a:cubicBezTo>
                  <a:cubicBezTo>
                    <a:pt x="167" y="395"/>
                    <a:pt x="167" y="395"/>
                    <a:pt x="167" y="395"/>
                  </a:cubicBezTo>
                  <a:cubicBezTo>
                    <a:pt x="123" y="395"/>
                    <a:pt x="123" y="395"/>
                    <a:pt x="123" y="395"/>
                  </a:cubicBezTo>
                  <a:cubicBezTo>
                    <a:pt x="93" y="395"/>
                    <a:pt x="93" y="395"/>
                    <a:pt x="93" y="395"/>
                  </a:cubicBezTo>
                  <a:cubicBezTo>
                    <a:pt x="70" y="395"/>
                    <a:pt x="70" y="395"/>
                    <a:pt x="70" y="395"/>
                  </a:cubicBezTo>
                  <a:cubicBezTo>
                    <a:pt x="62" y="395"/>
                    <a:pt x="55" y="389"/>
                    <a:pt x="55" y="381"/>
                  </a:cubicBezTo>
                  <a:cubicBezTo>
                    <a:pt x="55" y="372"/>
                    <a:pt x="62" y="366"/>
                    <a:pt x="70" y="366"/>
                  </a:cubicBezTo>
                  <a:cubicBezTo>
                    <a:pt x="78" y="366"/>
                    <a:pt x="78" y="366"/>
                    <a:pt x="78" y="366"/>
                  </a:cubicBezTo>
                  <a:cubicBezTo>
                    <a:pt x="78" y="325"/>
                    <a:pt x="78" y="325"/>
                    <a:pt x="78" y="325"/>
                  </a:cubicBezTo>
                  <a:cubicBezTo>
                    <a:pt x="67" y="331"/>
                    <a:pt x="67" y="331"/>
                    <a:pt x="67" y="331"/>
                  </a:cubicBezTo>
                  <a:cubicBezTo>
                    <a:pt x="67" y="333"/>
                    <a:pt x="68" y="335"/>
                    <a:pt x="68" y="337"/>
                  </a:cubicBezTo>
                  <a:cubicBezTo>
                    <a:pt x="70" y="359"/>
                    <a:pt x="53" y="379"/>
                    <a:pt x="31" y="380"/>
                  </a:cubicBezTo>
                  <a:cubicBezTo>
                    <a:pt x="24" y="381"/>
                    <a:pt x="17" y="381"/>
                    <a:pt x="11" y="381"/>
                  </a:cubicBezTo>
                  <a:cubicBezTo>
                    <a:pt x="11" y="381"/>
                    <a:pt x="11" y="381"/>
                    <a:pt x="11" y="381"/>
                  </a:cubicBezTo>
                  <a:cubicBezTo>
                    <a:pt x="7" y="381"/>
                    <a:pt x="3" y="381"/>
                    <a:pt x="0" y="381"/>
                  </a:cubicBezTo>
                  <a:cubicBezTo>
                    <a:pt x="0" y="716"/>
                    <a:pt x="0" y="716"/>
                    <a:pt x="0" y="716"/>
                  </a:cubicBezTo>
                  <a:cubicBezTo>
                    <a:pt x="164" y="716"/>
                    <a:pt x="164" y="716"/>
                    <a:pt x="164" y="716"/>
                  </a:cubicBezTo>
                  <a:cubicBezTo>
                    <a:pt x="110" y="884"/>
                    <a:pt x="110" y="884"/>
                    <a:pt x="110" y="884"/>
                  </a:cubicBezTo>
                  <a:cubicBezTo>
                    <a:pt x="156" y="884"/>
                    <a:pt x="156" y="884"/>
                    <a:pt x="156" y="884"/>
                  </a:cubicBezTo>
                  <a:cubicBezTo>
                    <a:pt x="210" y="716"/>
                    <a:pt x="210" y="716"/>
                    <a:pt x="210" y="716"/>
                  </a:cubicBezTo>
                  <a:cubicBezTo>
                    <a:pt x="229" y="716"/>
                    <a:pt x="229" y="716"/>
                    <a:pt x="229" y="716"/>
                  </a:cubicBezTo>
                  <a:cubicBezTo>
                    <a:pt x="283" y="884"/>
                    <a:pt x="283" y="884"/>
                    <a:pt x="283" y="884"/>
                  </a:cubicBezTo>
                  <a:cubicBezTo>
                    <a:pt x="330" y="884"/>
                    <a:pt x="330" y="884"/>
                    <a:pt x="330" y="884"/>
                  </a:cubicBezTo>
                  <a:cubicBezTo>
                    <a:pt x="276" y="716"/>
                    <a:pt x="276" y="716"/>
                    <a:pt x="276" y="716"/>
                  </a:cubicBezTo>
                  <a:cubicBezTo>
                    <a:pt x="440" y="716"/>
                    <a:pt x="440" y="716"/>
                    <a:pt x="440" y="716"/>
                  </a:cubicBezTo>
                  <a:cubicBezTo>
                    <a:pt x="440" y="0"/>
                    <a:pt x="440" y="0"/>
                    <a:pt x="440" y="0"/>
                  </a:cubicBezTo>
                  <a:cubicBezTo>
                    <a:pt x="0" y="0"/>
                    <a:pt x="0" y="0"/>
                    <a:pt x="0" y="0"/>
                  </a:cubicBezTo>
                  <a:cubicBezTo>
                    <a:pt x="0" y="301"/>
                    <a:pt x="0" y="301"/>
                    <a:pt x="0" y="301"/>
                  </a:cubicBezTo>
                  <a:cubicBezTo>
                    <a:pt x="3" y="301"/>
                    <a:pt x="7" y="301"/>
                    <a:pt x="11" y="301"/>
                  </a:cubicBezTo>
                  <a:cubicBezTo>
                    <a:pt x="15" y="301"/>
                    <a:pt x="20" y="301"/>
                    <a:pt x="25" y="301"/>
                  </a:cubicBezTo>
                  <a:close/>
                  <a:moveTo>
                    <a:pt x="64" y="606"/>
                  </a:moveTo>
                  <a:cubicBezTo>
                    <a:pt x="64" y="570"/>
                    <a:pt x="64" y="570"/>
                    <a:pt x="64" y="570"/>
                  </a:cubicBezTo>
                  <a:cubicBezTo>
                    <a:pt x="268" y="570"/>
                    <a:pt x="268" y="570"/>
                    <a:pt x="268" y="570"/>
                  </a:cubicBezTo>
                  <a:cubicBezTo>
                    <a:pt x="268" y="606"/>
                    <a:pt x="268" y="606"/>
                    <a:pt x="268" y="606"/>
                  </a:cubicBezTo>
                  <a:lnTo>
                    <a:pt x="64" y="606"/>
                  </a:lnTo>
                  <a:close/>
                  <a:moveTo>
                    <a:pt x="348" y="542"/>
                  </a:moveTo>
                  <a:cubicBezTo>
                    <a:pt x="64" y="542"/>
                    <a:pt x="64" y="542"/>
                    <a:pt x="64" y="542"/>
                  </a:cubicBezTo>
                  <a:cubicBezTo>
                    <a:pt x="64" y="506"/>
                    <a:pt x="64" y="506"/>
                    <a:pt x="64" y="506"/>
                  </a:cubicBezTo>
                  <a:cubicBezTo>
                    <a:pt x="348" y="506"/>
                    <a:pt x="348" y="506"/>
                    <a:pt x="348" y="506"/>
                  </a:cubicBezTo>
                  <a:lnTo>
                    <a:pt x="348" y="54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8" name="Freeform 12">
              <a:extLst>
                <a:ext uri="{FF2B5EF4-FFF2-40B4-BE49-F238E27FC236}">
                  <a16:creationId xmlns:a16="http://schemas.microsoft.com/office/drawing/2014/main" id="{14945C61-4496-368A-867E-CB2F935F06D8}"/>
                </a:ext>
              </a:extLst>
            </p:cNvPr>
            <p:cNvSpPr>
              <a:spLocks noEditPoints="1"/>
            </p:cNvSpPr>
            <p:nvPr/>
          </p:nvSpPr>
          <p:spPr bwMode="auto">
            <a:xfrm>
              <a:off x="2606673" y="1647830"/>
              <a:ext cx="736599" cy="993776"/>
            </a:xfrm>
            <a:custGeom>
              <a:avLst/>
              <a:gdLst/>
              <a:ahLst/>
              <a:cxnLst>
                <a:cxn ang="0">
                  <a:pos x="328" y="228"/>
                </a:cxn>
                <a:cxn ang="0">
                  <a:pos x="327" y="135"/>
                </a:cxn>
                <a:cxn ang="0">
                  <a:pos x="426" y="191"/>
                </a:cxn>
                <a:cxn ang="0">
                  <a:pos x="475" y="196"/>
                </a:cxn>
                <a:cxn ang="0">
                  <a:pos x="495" y="195"/>
                </a:cxn>
                <a:cxn ang="0">
                  <a:pos x="523" y="158"/>
                </a:cxn>
                <a:cxn ang="0">
                  <a:pos x="511" y="138"/>
                </a:cxn>
                <a:cxn ang="0">
                  <a:pos x="489" y="132"/>
                </a:cxn>
                <a:cxn ang="0">
                  <a:pos x="464" y="132"/>
                </a:cxn>
                <a:cxn ang="0">
                  <a:pos x="407" y="116"/>
                </a:cxn>
                <a:cxn ang="0">
                  <a:pos x="332" y="33"/>
                </a:cxn>
                <a:cxn ang="0">
                  <a:pos x="329" y="24"/>
                </a:cxn>
                <a:cxn ang="0">
                  <a:pos x="328" y="23"/>
                </a:cxn>
                <a:cxn ang="0">
                  <a:pos x="296" y="0"/>
                </a:cxn>
                <a:cxn ang="0">
                  <a:pos x="135" y="0"/>
                </a:cxn>
                <a:cxn ang="0">
                  <a:pos x="63" y="38"/>
                </a:cxn>
                <a:cxn ang="0">
                  <a:pos x="0" y="172"/>
                </a:cxn>
                <a:cxn ang="0">
                  <a:pos x="90" y="361"/>
                </a:cxn>
                <a:cxn ang="0">
                  <a:pos x="111" y="354"/>
                </a:cxn>
                <a:cxn ang="0">
                  <a:pos x="160" y="709"/>
                </a:cxn>
                <a:cxn ang="0">
                  <a:pos x="210" y="335"/>
                </a:cxn>
                <a:cxn ang="0">
                  <a:pos x="229" y="660"/>
                </a:cxn>
                <a:cxn ang="0">
                  <a:pos x="328" y="660"/>
                </a:cxn>
                <a:cxn ang="0">
                  <a:pos x="76" y="121"/>
                </a:cxn>
                <a:cxn ang="0">
                  <a:pos x="111" y="228"/>
                </a:cxn>
                <a:cxn ang="0">
                  <a:pos x="64" y="172"/>
                </a:cxn>
                <a:cxn ang="0">
                  <a:pos x="210" y="281"/>
                </a:cxn>
                <a:cxn ang="0">
                  <a:pos x="189" y="188"/>
                </a:cxn>
                <a:cxn ang="0">
                  <a:pos x="196" y="64"/>
                </a:cxn>
                <a:cxn ang="0">
                  <a:pos x="219" y="34"/>
                </a:cxn>
                <a:cxn ang="0">
                  <a:pos x="242" y="64"/>
                </a:cxn>
                <a:cxn ang="0">
                  <a:pos x="250" y="188"/>
                </a:cxn>
                <a:cxn ang="0">
                  <a:pos x="229" y="280"/>
                </a:cxn>
              </a:cxnLst>
              <a:rect l="0" t="0" r="r" b="b"/>
              <a:pathLst>
                <a:path w="525" h="709">
                  <a:moveTo>
                    <a:pt x="328" y="660"/>
                  </a:moveTo>
                  <a:cubicBezTo>
                    <a:pt x="328" y="228"/>
                    <a:pt x="328" y="228"/>
                    <a:pt x="328" y="228"/>
                  </a:cubicBezTo>
                  <a:cubicBezTo>
                    <a:pt x="328" y="226"/>
                    <a:pt x="328" y="224"/>
                    <a:pt x="327" y="221"/>
                  </a:cubicBezTo>
                  <a:cubicBezTo>
                    <a:pt x="327" y="135"/>
                    <a:pt x="327" y="135"/>
                    <a:pt x="327" y="135"/>
                  </a:cubicBezTo>
                  <a:cubicBezTo>
                    <a:pt x="341" y="149"/>
                    <a:pt x="357" y="162"/>
                    <a:pt x="377" y="172"/>
                  </a:cubicBezTo>
                  <a:cubicBezTo>
                    <a:pt x="392" y="180"/>
                    <a:pt x="408" y="186"/>
                    <a:pt x="426" y="191"/>
                  </a:cubicBezTo>
                  <a:cubicBezTo>
                    <a:pt x="438" y="193"/>
                    <a:pt x="451" y="195"/>
                    <a:pt x="464" y="196"/>
                  </a:cubicBezTo>
                  <a:cubicBezTo>
                    <a:pt x="467" y="196"/>
                    <a:pt x="471" y="196"/>
                    <a:pt x="475" y="196"/>
                  </a:cubicBezTo>
                  <a:cubicBezTo>
                    <a:pt x="475" y="196"/>
                    <a:pt x="475" y="196"/>
                    <a:pt x="475" y="196"/>
                  </a:cubicBezTo>
                  <a:cubicBezTo>
                    <a:pt x="481" y="196"/>
                    <a:pt x="488" y="196"/>
                    <a:pt x="495" y="195"/>
                  </a:cubicBezTo>
                  <a:cubicBezTo>
                    <a:pt x="512" y="194"/>
                    <a:pt x="525" y="178"/>
                    <a:pt x="524" y="161"/>
                  </a:cubicBezTo>
                  <a:cubicBezTo>
                    <a:pt x="524" y="160"/>
                    <a:pt x="524" y="159"/>
                    <a:pt x="523" y="158"/>
                  </a:cubicBezTo>
                  <a:cubicBezTo>
                    <a:pt x="523" y="156"/>
                    <a:pt x="522" y="153"/>
                    <a:pt x="521" y="151"/>
                  </a:cubicBezTo>
                  <a:cubicBezTo>
                    <a:pt x="519" y="146"/>
                    <a:pt x="515" y="141"/>
                    <a:pt x="511" y="138"/>
                  </a:cubicBezTo>
                  <a:cubicBezTo>
                    <a:pt x="509" y="136"/>
                    <a:pt x="506" y="135"/>
                    <a:pt x="503" y="133"/>
                  </a:cubicBezTo>
                  <a:cubicBezTo>
                    <a:pt x="499" y="132"/>
                    <a:pt x="494" y="131"/>
                    <a:pt x="489" y="132"/>
                  </a:cubicBezTo>
                  <a:cubicBezTo>
                    <a:pt x="484" y="132"/>
                    <a:pt x="479" y="132"/>
                    <a:pt x="475" y="132"/>
                  </a:cubicBezTo>
                  <a:cubicBezTo>
                    <a:pt x="471" y="132"/>
                    <a:pt x="467" y="132"/>
                    <a:pt x="464" y="132"/>
                  </a:cubicBezTo>
                  <a:cubicBezTo>
                    <a:pt x="451" y="131"/>
                    <a:pt x="440" y="129"/>
                    <a:pt x="430" y="125"/>
                  </a:cubicBezTo>
                  <a:cubicBezTo>
                    <a:pt x="422" y="123"/>
                    <a:pt x="414" y="120"/>
                    <a:pt x="407" y="116"/>
                  </a:cubicBezTo>
                  <a:cubicBezTo>
                    <a:pt x="380" y="101"/>
                    <a:pt x="359" y="78"/>
                    <a:pt x="346" y="58"/>
                  </a:cubicBezTo>
                  <a:cubicBezTo>
                    <a:pt x="340" y="48"/>
                    <a:pt x="335" y="39"/>
                    <a:pt x="332" y="33"/>
                  </a:cubicBezTo>
                  <a:cubicBezTo>
                    <a:pt x="331" y="29"/>
                    <a:pt x="330" y="27"/>
                    <a:pt x="329" y="25"/>
                  </a:cubicBezTo>
                  <a:cubicBezTo>
                    <a:pt x="329" y="25"/>
                    <a:pt x="329" y="24"/>
                    <a:pt x="329" y="24"/>
                  </a:cubicBezTo>
                  <a:cubicBezTo>
                    <a:pt x="328" y="24"/>
                    <a:pt x="328" y="23"/>
                    <a:pt x="328" y="23"/>
                  </a:cubicBezTo>
                  <a:cubicBezTo>
                    <a:pt x="328" y="23"/>
                    <a:pt x="328" y="23"/>
                    <a:pt x="328" y="23"/>
                  </a:cubicBezTo>
                  <a:cubicBezTo>
                    <a:pt x="327" y="19"/>
                    <a:pt x="324" y="15"/>
                    <a:pt x="321" y="11"/>
                  </a:cubicBezTo>
                  <a:cubicBezTo>
                    <a:pt x="315" y="4"/>
                    <a:pt x="306" y="0"/>
                    <a:pt x="296" y="0"/>
                  </a:cubicBezTo>
                  <a:cubicBezTo>
                    <a:pt x="142" y="0"/>
                    <a:pt x="142" y="0"/>
                    <a:pt x="142" y="0"/>
                  </a:cubicBezTo>
                  <a:cubicBezTo>
                    <a:pt x="139" y="0"/>
                    <a:pt x="137" y="0"/>
                    <a:pt x="135" y="0"/>
                  </a:cubicBezTo>
                  <a:cubicBezTo>
                    <a:pt x="131" y="1"/>
                    <a:pt x="128" y="1"/>
                    <a:pt x="125" y="2"/>
                  </a:cubicBezTo>
                  <a:cubicBezTo>
                    <a:pt x="123" y="3"/>
                    <a:pt x="94" y="12"/>
                    <a:pt x="63" y="38"/>
                  </a:cubicBezTo>
                  <a:cubicBezTo>
                    <a:pt x="48" y="51"/>
                    <a:pt x="32" y="68"/>
                    <a:pt x="20" y="90"/>
                  </a:cubicBezTo>
                  <a:cubicBezTo>
                    <a:pt x="8" y="113"/>
                    <a:pt x="0" y="140"/>
                    <a:pt x="0" y="172"/>
                  </a:cubicBezTo>
                  <a:cubicBezTo>
                    <a:pt x="0" y="221"/>
                    <a:pt x="18" y="279"/>
                    <a:pt x="64" y="347"/>
                  </a:cubicBezTo>
                  <a:cubicBezTo>
                    <a:pt x="70" y="356"/>
                    <a:pt x="80" y="361"/>
                    <a:pt x="90" y="361"/>
                  </a:cubicBezTo>
                  <a:cubicBezTo>
                    <a:pt x="97" y="361"/>
                    <a:pt x="103" y="360"/>
                    <a:pt x="108" y="356"/>
                  </a:cubicBezTo>
                  <a:cubicBezTo>
                    <a:pt x="109" y="355"/>
                    <a:pt x="110" y="355"/>
                    <a:pt x="111" y="354"/>
                  </a:cubicBezTo>
                  <a:cubicBezTo>
                    <a:pt x="111" y="660"/>
                    <a:pt x="111" y="660"/>
                    <a:pt x="111" y="660"/>
                  </a:cubicBezTo>
                  <a:cubicBezTo>
                    <a:pt x="111" y="687"/>
                    <a:pt x="133" y="709"/>
                    <a:pt x="160" y="709"/>
                  </a:cubicBezTo>
                  <a:cubicBezTo>
                    <a:pt x="188" y="709"/>
                    <a:pt x="210" y="687"/>
                    <a:pt x="210" y="660"/>
                  </a:cubicBezTo>
                  <a:cubicBezTo>
                    <a:pt x="210" y="335"/>
                    <a:pt x="210" y="335"/>
                    <a:pt x="210" y="335"/>
                  </a:cubicBezTo>
                  <a:cubicBezTo>
                    <a:pt x="229" y="335"/>
                    <a:pt x="229" y="335"/>
                    <a:pt x="229" y="335"/>
                  </a:cubicBezTo>
                  <a:cubicBezTo>
                    <a:pt x="229" y="660"/>
                    <a:pt x="229" y="660"/>
                    <a:pt x="229" y="660"/>
                  </a:cubicBezTo>
                  <a:cubicBezTo>
                    <a:pt x="229" y="687"/>
                    <a:pt x="251" y="709"/>
                    <a:pt x="278" y="709"/>
                  </a:cubicBezTo>
                  <a:cubicBezTo>
                    <a:pt x="306" y="709"/>
                    <a:pt x="328" y="687"/>
                    <a:pt x="328" y="660"/>
                  </a:cubicBezTo>
                  <a:close/>
                  <a:moveTo>
                    <a:pt x="64" y="172"/>
                  </a:moveTo>
                  <a:cubicBezTo>
                    <a:pt x="64" y="151"/>
                    <a:pt x="69" y="135"/>
                    <a:pt x="76" y="121"/>
                  </a:cubicBezTo>
                  <a:cubicBezTo>
                    <a:pt x="85" y="104"/>
                    <a:pt x="98" y="91"/>
                    <a:pt x="111" y="82"/>
                  </a:cubicBezTo>
                  <a:cubicBezTo>
                    <a:pt x="111" y="228"/>
                    <a:pt x="111" y="228"/>
                    <a:pt x="111" y="228"/>
                  </a:cubicBezTo>
                  <a:cubicBezTo>
                    <a:pt x="111" y="302"/>
                    <a:pt x="111" y="302"/>
                    <a:pt x="111" y="302"/>
                  </a:cubicBezTo>
                  <a:cubicBezTo>
                    <a:pt x="75" y="246"/>
                    <a:pt x="64" y="203"/>
                    <a:pt x="64" y="172"/>
                  </a:cubicBezTo>
                  <a:close/>
                  <a:moveTo>
                    <a:pt x="219" y="292"/>
                  </a:moveTo>
                  <a:cubicBezTo>
                    <a:pt x="210" y="281"/>
                    <a:pt x="210" y="281"/>
                    <a:pt x="210" y="281"/>
                  </a:cubicBezTo>
                  <a:cubicBezTo>
                    <a:pt x="181" y="244"/>
                    <a:pt x="181" y="244"/>
                    <a:pt x="181" y="244"/>
                  </a:cubicBezTo>
                  <a:cubicBezTo>
                    <a:pt x="189" y="188"/>
                    <a:pt x="189" y="188"/>
                    <a:pt x="189" y="188"/>
                  </a:cubicBezTo>
                  <a:cubicBezTo>
                    <a:pt x="204" y="76"/>
                    <a:pt x="204" y="76"/>
                    <a:pt x="204" y="76"/>
                  </a:cubicBezTo>
                  <a:cubicBezTo>
                    <a:pt x="196" y="64"/>
                    <a:pt x="196" y="64"/>
                    <a:pt x="196" y="64"/>
                  </a:cubicBezTo>
                  <a:cubicBezTo>
                    <a:pt x="204" y="34"/>
                    <a:pt x="204" y="34"/>
                    <a:pt x="204" y="34"/>
                  </a:cubicBezTo>
                  <a:cubicBezTo>
                    <a:pt x="219" y="34"/>
                    <a:pt x="219" y="34"/>
                    <a:pt x="219" y="34"/>
                  </a:cubicBezTo>
                  <a:cubicBezTo>
                    <a:pt x="234" y="34"/>
                    <a:pt x="234" y="34"/>
                    <a:pt x="234" y="34"/>
                  </a:cubicBezTo>
                  <a:cubicBezTo>
                    <a:pt x="242" y="64"/>
                    <a:pt x="242" y="64"/>
                    <a:pt x="242" y="64"/>
                  </a:cubicBezTo>
                  <a:cubicBezTo>
                    <a:pt x="234" y="76"/>
                    <a:pt x="234" y="76"/>
                    <a:pt x="234" y="76"/>
                  </a:cubicBezTo>
                  <a:cubicBezTo>
                    <a:pt x="250" y="188"/>
                    <a:pt x="250" y="188"/>
                    <a:pt x="250" y="188"/>
                  </a:cubicBezTo>
                  <a:cubicBezTo>
                    <a:pt x="257" y="244"/>
                    <a:pt x="257" y="244"/>
                    <a:pt x="257" y="244"/>
                  </a:cubicBezTo>
                  <a:cubicBezTo>
                    <a:pt x="229" y="280"/>
                    <a:pt x="229" y="280"/>
                    <a:pt x="229" y="280"/>
                  </a:cubicBezTo>
                  <a:lnTo>
                    <a:pt x="219" y="29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5" name="Freeform 13">
              <a:extLst>
                <a:ext uri="{FF2B5EF4-FFF2-40B4-BE49-F238E27FC236}">
                  <a16:creationId xmlns:a16="http://schemas.microsoft.com/office/drawing/2014/main" id="{5A73B1C7-4FD8-55DB-63E1-99E0EA253C1B}"/>
                </a:ext>
              </a:extLst>
            </p:cNvPr>
            <p:cNvSpPr>
              <a:spLocks/>
            </p:cNvSpPr>
            <p:nvPr/>
          </p:nvSpPr>
          <p:spPr bwMode="auto">
            <a:xfrm>
              <a:off x="2774949" y="1344616"/>
              <a:ext cx="277812" cy="277813"/>
            </a:xfrm>
            <a:custGeom>
              <a:avLst/>
              <a:gdLst/>
              <a:ahLst/>
              <a:cxnLst>
                <a:cxn ang="0">
                  <a:pos x="120" y="186"/>
                </a:cxn>
                <a:cxn ang="0">
                  <a:pos x="187" y="78"/>
                </a:cxn>
                <a:cxn ang="0">
                  <a:pos x="79" y="11"/>
                </a:cxn>
                <a:cxn ang="0">
                  <a:pos x="12" y="119"/>
                </a:cxn>
                <a:cxn ang="0">
                  <a:pos x="120" y="186"/>
                </a:cxn>
              </a:cxnLst>
              <a:rect l="0" t="0" r="r" b="b"/>
              <a:pathLst>
                <a:path w="198" h="198">
                  <a:moveTo>
                    <a:pt x="120" y="186"/>
                  </a:moveTo>
                  <a:cubicBezTo>
                    <a:pt x="168" y="175"/>
                    <a:pt x="198" y="127"/>
                    <a:pt x="187" y="78"/>
                  </a:cubicBezTo>
                  <a:cubicBezTo>
                    <a:pt x="176" y="30"/>
                    <a:pt x="127" y="0"/>
                    <a:pt x="79" y="11"/>
                  </a:cubicBezTo>
                  <a:cubicBezTo>
                    <a:pt x="30" y="22"/>
                    <a:pt x="0" y="71"/>
                    <a:pt x="12" y="119"/>
                  </a:cubicBezTo>
                  <a:cubicBezTo>
                    <a:pt x="23" y="168"/>
                    <a:pt x="71" y="198"/>
                    <a:pt x="120" y="18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6" name="Freeform 14">
              <a:extLst>
                <a:ext uri="{FF2B5EF4-FFF2-40B4-BE49-F238E27FC236}">
                  <a16:creationId xmlns:a16="http://schemas.microsoft.com/office/drawing/2014/main" id="{D7B6665D-6504-1645-CE60-09F4E3C79540}"/>
                </a:ext>
              </a:extLst>
            </p:cNvPr>
            <p:cNvSpPr>
              <a:spLocks/>
            </p:cNvSpPr>
            <p:nvPr/>
          </p:nvSpPr>
          <p:spPr bwMode="auto">
            <a:xfrm>
              <a:off x="3333751" y="1674814"/>
              <a:ext cx="282575" cy="179387"/>
            </a:xfrm>
            <a:custGeom>
              <a:avLst/>
              <a:gdLst/>
              <a:ahLst/>
              <a:cxnLst>
                <a:cxn ang="0">
                  <a:pos x="10" y="127"/>
                </a:cxn>
                <a:cxn ang="0">
                  <a:pos x="24" y="118"/>
                </a:cxn>
                <a:cxn ang="0">
                  <a:pos x="83" y="83"/>
                </a:cxn>
                <a:cxn ang="0">
                  <a:pos x="98" y="74"/>
                </a:cxn>
                <a:cxn ang="0">
                  <a:pos x="158" y="39"/>
                </a:cxn>
                <a:cxn ang="0">
                  <a:pos x="173" y="30"/>
                </a:cxn>
                <a:cxn ang="0">
                  <a:pos x="202" y="13"/>
                </a:cxn>
                <a:cxn ang="0">
                  <a:pos x="196" y="4"/>
                </a:cxn>
                <a:cxn ang="0">
                  <a:pos x="194" y="0"/>
                </a:cxn>
                <a:cxn ang="0">
                  <a:pos x="186" y="4"/>
                </a:cxn>
                <a:cxn ang="0">
                  <a:pos x="176" y="10"/>
                </a:cxn>
                <a:cxn ang="0">
                  <a:pos x="158" y="21"/>
                </a:cxn>
                <a:cxn ang="0">
                  <a:pos x="98" y="56"/>
                </a:cxn>
                <a:cxn ang="0">
                  <a:pos x="83" y="65"/>
                </a:cxn>
                <a:cxn ang="0">
                  <a:pos x="24" y="100"/>
                </a:cxn>
                <a:cxn ang="0">
                  <a:pos x="0" y="114"/>
                </a:cxn>
                <a:cxn ang="0">
                  <a:pos x="10" y="127"/>
                </a:cxn>
              </a:cxnLst>
              <a:rect l="0" t="0" r="r" b="b"/>
              <a:pathLst>
                <a:path w="202" h="127">
                  <a:moveTo>
                    <a:pt x="10" y="127"/>
                  </a:moveTo>
                  <a:cubicBezTo>
                    <a:pt x="24" y="118"/>
                    <a:pt x="24" y="118"/>
                    <a:pt x="24" y="118"/>
                  </a:cubicBezTo>
                  <a:cubicBezTo>
                    <a:pt x="83" y="83"/>
                    <a:pt x="83" y="83"/>
                    <a:pt x="83" y="83"/>
                  </a:cubicBezTo>
                  <a:cubicBezTo>
                    <a:pt x="98" y="74"/>
                    <a:pt x="98" y="74"/>
                    <a:pt x="98" y="74"/>
                  </a:cubicBezTo>
                  <a:cubicBezTo>
                    <a:pt x="158" y="39"/>
                    <a:pt x="158" y="39"/>
                    <a:pt x="158" y="39"/>
                  </a:cubicBezTo>
                  <a:cubicBezTo>
                    <a:pt x="173" y="30"/>
                    <a:pt x="173" y="30"/>
                    <a:pt x="173" y="30"/>
                  </a:cubicBezTo>
                  <a:cubicBezTo>
                    <a:pt x="202" y="13"/>
                    <a:pt x="202" y="13"/>
                    <a:pt x="202" y="13"/>
                  </a:cubicBezTo>
                  <a:cubicBezTo>
                    <a:pt x="196" y="4"/>
                    <a:pt x="196" y="4"/>
                    <a:pt x="196" y="4"/>
                  </a:cubicBezTo>
                  <a:cubicBezTo>
                    <a:pt x="194" y="0"/>
                    <a:pt x="194" y="0"/>
                    <a:pt x="194" y="0"/>
                  </a:cubicBezTo>
                  <a:cubicBezTo>
                    <a:pt x="186" y="4"/>
                    <a:pt x="186" y="4"/>
                    <a:pt x="186" y="4"/>
                  </a:cubicBezTo>
                  <a:cubicBezTo>
                    <a:pt x="176" y="10"/>
                    <a:pt x="176" y="10"/>
                    <a:pt x="176" y="10"/>
                  </a:cubicBezTo>
                  <a:cubicBezTo>
                    <a:pt x="158" y="21"/>
                    <a:pt x="158" y="21"/>
                    <a:pt x="158" y="21"/>
                  </a:cubicBezTo>
                  <a:cubicBezTo>
                    <a:pt x="98" y="56"/>
                    <a:pt x="98" y="56"/>
                    <a:pt x="98" y="56"/>
                  </a:cubicBezTo>
                  <a:cubicBezTo>
                    <a:pt x="83" y="65"/>
                    <a:pt x="83" y="65"/>
                    <a:pt x="83" y="65"/>
                  </a:cubicBezTo>
                  <a:cubicBezTo>
                    <a:pt x="24" y="100"/>
                    <a:pt x="24" y="100"/>
                    <a:pt x="24" y="100"/>
                  </a:cubicBezTo>
                  <a:cubicBezTo>
                    <a:pt x="0" y="114"/>
                    <a:pt x="0" y="114"/>
                    <a:pt x="0" y="114"/>
                  </a:cubicBezTo>
                  <a:cubicBezTo>
                    <a:pt x="4" y="117"/>
                    <a:pt x="8" y="122"/>
                    <a:pt x="10" y="12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grpSp>
      <p:sp>
        <p:nvSpPr>
          <p:cNvPr id="21" name="Rectangle 20">
            <a:extLst>
              <a:ext uri="{FF2B5EF4-FFF2-40B4-BE49-F238E27FC236}">
                <a16:creationId xmlns:a16="http://schemas.microsoft.com/office/drawing/2014/main" id="{5E38ED20-67C2-96E1-B6C1-1CE34797B4AA}"/>
              </a:ext>
            </a:extLst>
          </p:cNvPr>
          <p:cNvSpPr/>
          <p:nvPr/>
        </p:nvSpPr>
        <p:spPr>
          <a:xfrm>
            <a:off x="117203" y="1611858"/>
            <a:ext cx="3844732" cy="5105147"/>
          </a:xfrm>
          <a:prstGeom prst="rect">
            <a:avLst/>
          </a:prstGeom>
          <a:solidFill>
            <a:srgbClr val="E5F2F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just">
              <a:lnSpc>
                <a:spcPts val="1400"/>
              </a:lnSpc>
              <a:spcBef>
                <a:spcPts val="0"/>
              </a:spcBef>
              <a:spcAft>
                <a:spcPts val="400"/>
              </a:spcAft>
              <a:buClr>
                <a:srgbClr val="000066"/>
              </a:buClr>
            </a:pPr>
            <a:endParaRPr lang="en-US" sz="2000" dirty="0">
              <a:solidFill>
                <a:srgbClr val="000000"/>
              </a:solidFill>
              <a:latin typeface="Arial" panose="020B0604020202020204" pitchFamily="34" charset="0"/>
              <a:cs typeface="Arial" panose="020B0604020202020204" pitchFamily="34" charset="0"/>
            </a:endParaRPr>
          </a:p>
          <a:p>
            <a:pPr algn="just">
              <a:spcBef>
                <a:spcPts val="0"/>
              </a:spcBef>
              <a:spcAft>
                <a:spcPts val="0"/>
              </a:spcAft>
              <a:buClr>
                <a:srgbClr val="000066"/>
              </a:buClr>
            </a:pPr>
            <a:r>
              <a:rPr lang="en-IN" sz="2000" b="1" dirty="0">
                <a:solidFill>
                  <a:srgbClr val="000000"/>
                </a:solidFill>
                <a:latin typeface="Arial Narrow" panose="020B0606020202030204" pitchFamily="34" charset="0"/>
                <a:cs typeface="Arial" panose="020B0604020202020204" pitchFamily="34" charset="0"/>
              </a:rPr>
              <a:t>Review Process</a:t>
            </a: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Preliminary review by an independent Technical Reviewer</a:t>
            </a:r>
          </a:p>
          <a:p>
            <a:pPr marL="171450" indent="-171450" algn="just">
              <a:spcBef>
                <a:spcPts val="0"/>
              </a:spcBef>
              <a:spcAft>
                <a:spcPts val="0"/>
              </a:spcAft>
              <a:buClr>
                <a:srgbClr val="000066"/>
              </a:buClr>
              <a:buFont typeface="Arial" panose="020B0604020202020204" pitchFamily="34" charset="0"/>
              <a:buChar char="•"/>
            </a:pPr>
            <a:endParaRPr lang="en-IN" dirty="0">
              <a:solidFill>
                <a:srgbClr val="000000"/>
              </a:solidFill>
              <a:latin typeface="Arial Narrow" panose="020B0606020202030204" pitchFamily="34" charset="0"/>
              <a:cs typeface="Arial" panose="020B0604020202020204" pitchFamily="34" charset="0"/>
            </a:endParaRP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FRRG’s will review the report submitted by Technical Reviewer</a:t>
            </a:r>
          </a:p>
          <a:p>
            <a:pPr marL="171450" indent="-171450" algn="just">
              <a:spcBef>
                <a:spcPts val="0"/>
              </a:spcBef>
              <a:spcAft>
                <a:spcPts val="0"/>
              </a:spcAft>
              <a:buClr>
                <a:srgbClr val="000066"/>
              </a:buClr>
              <a:buFont typeface="Arial" panose="020B0604020202020204" pitchFamily="34" charset="0"/>
              <a:buChar char="•"/>
            </a:pPr>
            <a:endParaRPr lang="en-IN" dirty="0">
              <a:solidFill>
                <a:srgbClr val="000000"/>
              </a:solidFill>
              <a:latin typeface="Arial Narrow" panose="020B0606020202030204" pitchFamily="34" charset="0"/>
              <a:cs typeface="Arial" panose="020B0604020202020204" pitchFamily="34" charset="0"/>
            </a:endParaRP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The report of FRRG’s and technical reviewer is reviewed finally by Financial Reporting Review Board</a:t>
            </a:r>
          </a:p>
          <a:p>
            <a:pPr marL="171450" indent="-171450" algn="just">
              <a:spcBef>
                <a:spcPts val="0"/>
              </a:spcBef>
              <a:spcAft>
                <a:spcPts val="0"/>
              </a:spcAft>
              <a:buClr>
                <a:srgbClr val="000066"/>
              </a:buClr>
              <a:buFont typeface="Arial" panose="020B0604020202020204" pitchFamily="34" charset="0"/>
              <a:buChar char="•"/>
            </a:pPr>
            <a:endParaRPr lang="en-IN" sz="2000" dirty="0">
              <a:solidFill>
                <a:srgbClr val="000000"/>
              </a:solidFill>
              <a:latin typeface="Arial Narrow" panose="020B060602020203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5D9F3725-6315-4DC9-BDA6-4DF814C00095}"/>
              </a:ext>
            </a:extLst>
          </p:cNvPr>
          <p:cNvSpPr/>
          <p:nvPr/>
        </p:nvSpPr>
        <p:spPr>
          <a:xfrm>
            <a:off x="117203" y="1005192"/>
            <a:ext cx="3844732" cy="906241"/>
          </a:xfrm>
          <a:prstGeom prst="rect">
            <a:avLst/>
          </a:prstGeom>
          <a:solidFill>
            <a:srgbClr val="409D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fontAlgn="base">
              <a:spcBef>
                <a:spcPts val="0"/>
              </a:spcBef>
              <a:spcAft>
                <a:spcPct val="0"/>
              </a:spcAft>
            </a:pPr>
            <a:r>
              <a:rPr lang="en-IN" sz="2100" b="1" dirty="0">
                <a:solidFill>
                  <a:srgbClr val="FFFFFF"/>
                </a:solidFill>
                <a:latin typeface="Arial Narrow" panose="020B0606020202030204" pitchFamily="34" charset="0"/>
                <a:cs typeface="Arial" panose="020B0604020202020204" pitchFamily="34" charset="0"/>
              </a:rPr>
              <a:t>Financial Reporting Regional Board</a:t>
            </a:r>
          </a:p>
        </p:txBody>
      </p:sp>
      <p:sp>
        <p:nvSpPr>
          <p:cNvPr id="23" name="Rectangle 22">
            <a:extLst>
              <a:ext uri="{FF2B5EF4-FFF2-40B4-BE49-F238E27FC236}">
                <a16:creationId xmlns:a16="http://schemas.microsoft.com/office/drawing/2014/main" id="{2A7A434F-18D1-8E06-69FB-11616D025A78}"/>
              </a:ext>
            </a:extLst>
          </p:cNvPr>
          <p:cNvSpPr/>
          <p:nvPr/>
        </p:nvSpPr>
        <p:spPr>
          <a:xfrm>
            <a:off x="4076516" y="980502"/>
            <a:ext cx="3759609" cy="927900"/>
          </a:xfrm>
          <a:prstGeom prst="rect">
            <a:avLst/>
          </a:prstGeom>
          <a:solidFill>
            <a:srgbClr val="A79E70"/>
          </a:solidFill>
          <a:ln w="12700" cap="flat" cmpd="sng" algn="ctr">
            <a:noFill/>
            <a:prstDash val="solid"/>
            <a:miter lim="800000"/>
          </a:ln>
          <a:effectLst/>
        </p:spPr>
        <p:txBody>
          <a:bodyPr lIns="108000" tIns="72000" rIns="108000" bIns="72000" rtlCol="0" anchor="ctr"/>
          <a:lstStyle/>
          <a:p>
            <a:pPr lvl="0" algn="ctr" fontAlgn="base">
              <a:spcBef>
                <a:spcPct val="50000"/>
              </a:spcBef>
              <a:spcAft>
                <a:spcPct val="0"/>
              </a:spcAft>
              <a:defRPr/>
            </a:pPr>
            <a:r>
              <a:rPr lang="en-IN" sz="2100" b="1" kern="0" dirty="0">
                <a:solidFill>
                  <a:prstClr val="white"/>
                </a:solidFill>
                <a:latin typeface="Arial Narrow" panose="020B0606020202030204" pitchFamily="34" charset="0"/>
                <a:cs typeface="Arial" panose="020B0604020202020204" pitchFamily="34" charset="0"/>
              </a:rPr>
              <a:t>Quality Review Board</a:t>
            </a:r>
          </a:p>
        </p:txBody>
      </p:sp>
      <p:sp>
        <p:nvSpPr>
          <p:cNvPr id="24" name="Rectangle 23">
            <a:extLst>
              <a:ext uri="{FF2B5EF4-FFF2-40B4-BE49-F238E27FC236}">
                <a16:creationId xmlns:a16="http://schemas.microsoft.com/office/drawing/2014/main" id="{C703816F-4983-9125-77D6-8B88CBBC1DBE}"/>
              </a:ext>
            </a:extLst>
          </p:cNvPr>
          <p:cNvSpPr/>
          <p:nvPr/>
        </p:nvSpPr>
        <p:spPr>
          <a:xfrm>
            <a:off x="4076516" y="1908402"/>
            <a:ext cx="3759609" cy="4763782"/>
          </a:xfrm>
          <a:prstGeom prst="rect">
            <a:avLst/>
          </a:prstGeom>
          <a:solidFill>
            <a:srgbClr val="F6F5F0"/>
          </a:solidFill>
          <a:ln w="12700" cap="flat" cmpd="sng" algn="ctr">
            <a:noFill/>
            <a:prstDash val="solid"/>
            <a:miter lim="800000"/>
          </a:ln>
          <a:effectLst/>
        </p:spPr>
        <p:txBody>
          <a:bodyPr lIns="144000" tIns="72000" rIns="144000" bIns="144000" rtlCol="0" anchor="t"/>
          <a:lstStyle/>
          <a:p>
            <a:pPr algn="just">
              <a:spcBef>
                <a:spcPts val="0"/>
              </a:spcBef>
              <a:spcAft>
                <a:spcPts val="0"/>
              </a:spcAft>
              <a:buClr>
                <a:srgbClr val="000066"/>
              </a:buClr>
            </a:pPr>
            <a:r>
              <a:rPr lang="en-IN" sz="2000" b="1" dirty="0">
                <a:solidFill>
                  <a:srgbClr val="000000"/>
                </a:solidFill>
                <a:latin typeface="Arial Narrow" panose="020B0606020202030204" pitchFamily="34" charset="0"/>
                <a:cs typeface="Arial" panose="020B0604020202020204" pitchFamily="34" charset="0"/>
              </a:rPr>
              <a:t>Review Process</a:t>
            </a: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Selection of Audit Firm and the audit file for review</a:t>
            </a: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Technical Reviewer(TR) identification to conduct Quality Review</a:t>
            </a: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QRB to send questionnaire to the AFUR</a:t>
            </a: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After review, preliminary report to AFUR</a:t>
            </a: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Representation to be done by AFUR</a:t>
            </a: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The final report along with representation and replies to be sent to QRB</a:t>
            </a: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QRB to consider the facts and representation and send the final report to the QRB</a:t>
            </a:r>
          </a:p>
        </p:txBody>
      </p:sp>
      <p:sp>
        <p:nvSpPr>
          <p:cNvPr id="27" name="Rectangle 26">
            <a:extLst>
              <a:ext uri="{FF2B5EF4-FFF2-40B4-BE49-F238E27FC236}">
                <a16:creationId xmlns:a16="http://schemas.microsoft.com/office/drawing/2014/main" id="{C444E2AF-D816-2E54-CC8C-2EDDA09882DA}"/>
              </a:ext>
            </a:extLst>
          </p:cNvPr>
          <p:cNvSpPr/>
          <p:nvPr/>
        </p:nvSpPr>
        <p:spPr>
          <a:xfrm>
            <a:off x="7978205" y="1550834"/>
            <a:ext cx="4096592" cy="5105147"/>
          </a:xfrm>
          <a:prstGeom prst="rect">
            <a:avLst/>
          </a:prstGeom>
          <a:solidFill>
            <a:srgbClr val="E5F2F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just">
              <a:lnSpc>
                <a:spcPts val="1400"/>
              </a:lnSpc>
              <a:spcBef>
                <a:spcPts val="0"/>
              </a:spcBef>
              <a:spcAft>
                <a:spcPts val="400"/>
              </a:spcAft>
              <a:buClr>
                <a:srgbClr val="000066"/>
              </a:buClr>
            </a:pPr>
            <a:endParaRPr lang="en-US" sz="2000" dirty="0">
              <a:solidFill>
                <a:srgbClr val="000000"/>
              </a:solidFill>
              <a:latin typeface="Arial" panose="020B0604020202020204" pitchFamily="34" charset="0"/>
              <a:cs typeface="Arial" panose="020B0604020202020204" pitchFamily="34" charset="0"/>
            </a:endParaRPr>
          </a:p>
          <a:p>
            <a:pPr algn="just">
              <a:spcBef>
                <a:spcPts val="0"/>
              </a:spcBef>
              <a:spcAft>
                <a:spcPts val="0"/>
              </a:spcAft>
              <a:buClr>
                <a:srgbClr val="000066"/>
              </a:buClr>
            </a:pPr>
            <a:r>
              <a:rPr lang="en-IN" sz="2000" b="1" dirty="0">
                <a:solidFill>
                  <a:srgbClr val="000000"/>
                </a:solidFill>
                <a:latin typeface="Arial Narrow" panose="020B0606020202030204" pitchFamily="34" charset="0"/>
                <a:cs typeface="Arial" panose="020B0604020202020204" pitchFamily="34" charset="0"/>
              </a:rPr>
              <a:t>Review Process</a:t>
            </a: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Selection of Practice Unit (PU)</a:t>
            </a: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Selection of Peer Reviewer out of the Panel</a:t>
            </a: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Questionnaire to be filled by PU within 15 days</a:t>
            </a: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Review procedures basically comprise of the compliance and substantive procedures</a:t>
            </a: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Comparison of audit procedures with the actual workflow</a:t>
            </a: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Review of Documentation</a:t>
            </a: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Preliminary report with initial findings are issued for comments and representation from PU</a:t>
            </a: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Post that a final report is issued to the PU.</a:t>
            </a: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PRB to issue Peer review certificate to PU</a:t>
            </a:r>
          </a:p>
        </p:txBody>
      </p:sp>
      <p:sp>
        <p:nvSpPr>
          <p:cNvPr id="28" name="Rectangle 27">
            <a:extLst>
              <a:ext uri="{FF2B5EF4-FFF2-40B4-BE49-F238E27FC236}">
                <a16:creationId xmlns:a16="http://schemas.microsoft.com/office/drawing/2014/main" id="{59116195-4FEC-DA05-0249-0307D8B2A522}"/>
              </a:ext>
            </a:extLst>
          </p:cNvPr>
          <p:cNvSpPr/>
          <p:nvPr/>
        </p:nvSpPr>
        <p:spPr>
          <a:xfrm>
            <a:off x="7978205" y="944168"/>
            <a:ext cx="4096592" cy="906241"/>
          </a:xfrm>
          <a:prstGeom prst="rect">
            <a:avLst/>
          </a:prstGeom>
          <a:solidFill>
            <a:srgbClr val="409D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fontAlgn="base">
              <a:spcBef>
                <a:spcPts val="0"/>
              </a:spcBef>
              <a:spcAft>
                <a:spcPct val="0"/>
              </a:spcAft>
            </a:pPr>
            <a:r>
              <a:rPr lang="en-IN" sz="2100" b="1" dirty="0">
                <a:solidFill>
                  <a:srgbClr val="FFFFFF"/>
                </a:solidFill>
                <a:latin typeface="Arial Narrow" panose="020B0606020202030204" pitchFamily="34" charset="0"/>
                <a:cs typeface="Arial" panose="020B0604020202020204" pitchFamily="34" charset="0"/>
              </a:rPr>
              <a:t>Peer Review Board</a:t>
            </a:r>
          </a:p>
        </p:txBody>
      </p:sp>
    </p:spTree>
    <p:extLst>
      <p:ext uri="{BB962C8B-B14F-4D97-AF65-F5344CB8AC3E}">
        <p14:creationId xmlns:p14="http://schemas.microsoft.com/office/powerpoint/2010/main" val="11039654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FAB9D-6BBB-CC9C-AA22-B30C5F31CD7C}"/>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A785CDF5-3F68-11F2-BE57-709EAA538312}"/>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r>
              <a:rPr lang="en-IN" sz="3100" b="1" kern="0" dirty="0">
                <a:solidFill>
                  <a:prstClr val="white"/>
                </a:solidFill>
                <a:latin typeface="Arial Narrow" panose="020B0606020202030204" pitchFamily="34" charset="0"/>
              </a:rPr>
              <a:t>Do’s and Don'ts for a Peer Reviewer</a:t>
            </a:r>
            <a:endParaRPr kumimoji="0" lang="en-IN" sz="31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grpSp>
        <p:nvGrpSpPr>
          <p:cNvPr id="4" name="Group 3">
            <a:extLst>
              <a:ext uri="{FF2B5EF4-FFF2-40B4-BE49-F238E27FC236}">
                <a16:creationId xmlns:a16="http://schemas.microsoft.com/office/drawing/2014/main" id="{80DCEA3F-A1FA-330B-F6AE-211A1E0DD759}"/>
              </a:ext>
            </a:extLst>
          </p:cNvPr>
          <p:cNvGrpSpPr/>
          <p:nvPr/>
        </p:nvGrpSpPr>
        <p:grpSpPr>
          <a:xfrm>
            <a:off x="149102" y="145856"/>
            <a:ext cx="838200" cy="610993"/>
            <a:chOff x="2606673" y="1344616"/>
            <a:chExt cx="1268413" cy="1296990"/>
          </a:xfrm>
          <a:solidFill>
            <a:schemeClr val="bg1"/>
          </a:solidFill>
        </p:grpSpPr>
        <p:sp>
          <p:nvSpPr>
            <p:cNvPr id="5" name="Freeform 9">
              <a:extLst>
                <a:ext uri="{FF2B5EF4-FFF2-40B4-BE49-F238E27FC236}">
                  <a16:creationId xmlns:a16="http://schemas.microsoft.com/office/drawing/2014/main" id="{1C95EEB1-A349-290D-EE90-02C35A509B95}"/>
                </a:ext>
              </a:extLst>
            </p:cNvPr>
            <p:cNvSpPr>
              <a:spLocks/>
            </p:cNvSpPr>
            <p:nvPr/>
          </p:nvSpPr>
          <p:spPr bwMode="auto">
            <a:xfrm>
              <a:off x="3555997" y="1731966"/>
              <a:ext cx="20638" cy="180976"/>
            </a:xfrm>
            <a:custGeom>
              <a:avLst/>
              <a:gdLst/>
              <a:ahLst/>
              <a:cxnLst>
                <a:cxn ang="0">
                  <a:pos x="0" y="114"/>
                </a:cxn>
                <a:cxn ang="0">
                  <a:pos x="13" y="114"/>
                </a:cxn>
                <a:cxn ang="0">
                  <a:pos x="13" y="0"/>
                </a:cxn>
                <a:cxn ang="0">
                  <a:pos x="0" y="8"/>
                </a:cxn>
                <a:cxn ang="0">
                  <a:pos x="0" y="114"/>
                </a:cxn>
              </a:cxnLst>
              <a:rect l="0" t="0" r="r" b="b"/>
              <a:pathLst>
                <a:path w="13" h="114">
                  <a:moveTo>
                    <a:pt x="0" y="114"/>
                  </a:moveTo>
                  <a:lnTo>
                    <a:pt x="13" y="114"/>
                  </a:lnTo>
                  <a:lnTo>
                    <a:pt x="13" y="0"/>
                  </a:lnTo>
                  <a:lnTo>
                    <a:pt x="0" y="8"/>
                  </a:lnTo>
                  <a:lnTo>
                    <a:pt x="0" y="11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6" name="Freeform 10">
              <a:extLst>
                <a:ext uri="{FF2B5EF4-FFF2-40B4-BE49-F238E27FC236}">
                  <a16:creationId xmlns:a16="http://schemas.microsoft.com/office/drawing/2014/main" id="{CA613811-7772-8252-A612-BABE381340AA}"/>
                </a:ext>
              </a:extLst>
            </p:cNvPr>
            <p:cNvSpPr>
              <a:spLocks/>
            </p:cNvSpPr>
            <p:nvPr/>
          </p:nvSpPr>
          <p:spPr bwMode="auto">
            <a:xfrm>
              <a:off x="3449636" y="1793880"/>
              <a:ext cx="20638" cy="119063"/>
            </a:xfrm>
            <a:custGeom>
              <a:avLst/>
              <a:gdLst/>
              <a:ahLst/>
              <a:cxnLst>
                <a:cxn ang="0">
                  <a:pos x="0" y="75"/>
                </a:cxn>
                <a:cxn ang="0">
                  <a:pos x="13" y="75"/>
                </a:cxn>
                <a:cxn ang="0">
                  <a:pos x="13" y="0"/>
                </a:cxn>
                <a:cxn ang="0">
                  <a:pos x="0" y="8"/>
                </a:cxn>
                <a:cxn ang="0">
                  <a:pos x="0" y="75"/>
                </a:cxn>
              </a:cxnLst>
              <a:rect l="0" t="0" r="r" b="b"/>
              <a:pathLst>
                <a:path w="13" h="75">
                  <a:moveTo>
                    <a:pt x="0" y="75"/>
                  </a:moveTo>
                  <a:lnTo>
                    <a:pt x="13" y="75"/>
                  </a:lnTo>
                  <a:lnTo>
                    <a:pt x="13" y="0"/>
                  </a:lnTo>
                  <a:lnTo>
                    <a:pt x="0" y="8"/>
                  </a:lnTo>
                  <a:lnTo>
                    <a:pt x="0" y="7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7" name="Freeform 11">
              <a:extLst>
                <a:ext uri="{FF2B5EF4-FFF2-40B4-BE49-F238E27FC236}">
                  <a16:creationId xmlns:a16="http://schemas.microsoft.com/office/drawing/2014/main" id="{067622BB-DD19-A6BA-840C-D0A0DC7E1B8E}"/>
                </a:ext>
              </a:extLst>
            </p:cNvPr>
            <p:cNvSpPr>
              <a:spLocks noEditPoints="1"/>
            </p:cNvSpPr>
            <p:nvPr/>
          </p:nvSpPr>
          <p:spPr bwMode="auto">
            <a:xfrm>
              <a:off x="3257549" y="1398590"/>
              <a:ext cx="617537" cy="1241427"/>
            </a:xfrm>
            <a:custGeom>
              <a:avLst/>
              <a:gdLst/>
              <a:ahLst/>
              <a:cxnLst>
                <a:cxn ang="0">
                  <a:pos x="28" y="300"/>
                </a:cxn>
                <a:cxn ang="0">
                  <a:pos x="78" y="288"/>
                </a:cxn>
                <a:cxn ang="0">
                  <a:pos x="93" y="156"/>
                </a:cxn>
                <a:cxn ang="0">
                  <a:pos x="137" y="171"/>
                </a:cxn>
                <a:cxn ang="0">
                  <a:pos x="152" y="244"/>
                </a:cxn>
                <a:cxn ang="0">
                  <a:pos x="167" y="96"/>
                </a:cxn>
                <a:cxn ang="0">
                  <a:pos x="212" y="111"/>
                </a:cxn>
                <a:cxn ang="0">
                  <a:pos x="244" y="190"/>
                </a:cxn>
                <a:cxn ang="0">
                  <a:pos x="255" y="193"/>
                </a:cxn>
                <a:cxn ang="0">
                  <a:pos x="272" y="201"/>
                </a:cxn>
                <a:cxn ang="0">
                  <a:pos x="287" y="366"/>
                </a:cxn>
                <a:cxn ang="0">
                  <a:pos x="302" y="141"/>
                </a:cxn>
                <a:cxn ang="0">
                  <a:pos x="347" y="126"/>
                </a:cxn>
                <a:cxn ang="0">
                  <a:pos x="362" y="366"/>
                </a:cxn>
                <a:cxn ang="0">
                  <a:pos x="384" y="381"/>
                </a:cxn>
                <a:cxn ang="0">
                  <a:pos x="347" y="395"/>
                </a:cxn>
                <a:cxn ang="0">
                  <a:pos x="272" y="395"/>
                </a:cxn>
                <a:cxn ang="0">
                  <a:pos x="197" y="395"/>
                </a:cxn>
                <a:cxn ang="0">
                  <a:pos x="123" y="395"/>
                </a:cxn>
                <a:cxn ang="0">
                  <a:pos x="70" y="395"/>
                </a:cxn>
                <a:cxn ang="0">
                  <a:pos x="70" y="366"/>
                </a:cxn>
                <a:cxn ang="0">
                  <a:pos x="78" y="325"/>
                </a:cxn>
                <a:cxn ang="0">
                  <a:pos x="68" y="337"/>
                </a:cxn>
                <a:cxn ang="0">
                  <a:pos x="11" y="381"/>
                </a:cxn>
                <a:cxn ang="0">
                  <a:pos x="0" y="381"/>
                </a:cxn>
                <a:cxn ang="0">
                  <a:pos x="164" y="716"/>
                </a:cxn>
                <a:cxn ang="0">
                  <a:pos x="156" y="884"/>
                </a:cxn>
                <a:cxn ang="0">
                  <a:pos x="229" y="716"/>
                </a:cxn>
                <a:cxn ang="0">
                  <a:pos x="330" y="884"/>
                </a:cxn>
                <a:cxn ang="0">
                  <a:pos x="440" y="716"/>
                </a:cxn>
                <a:cxn ang="0">
                  <a:pos x="0" y="0"/>
                </a:cxn>
                <a:cxn ang="0">
                  <a:pos x="11" y="301"/>
                </a:cxn>
                <a:cxn ang="0">
                  <a:pos x="64" y="606"/>
                </a:cxn>
                <a:cxn ang="0">
                  <a:pos x="268" y="570"/>
                </a:cxn>
                <a:cxn ang="0">
                  <a:pos x="64" y="606"/>
                </a:cxn>
                <a:cxn ang="0">
                  <a:pos x="64" y="542"/>
                </a:cxn>
                <a:cxn ang="0">
                  <a:pos x="348" y="506"/>
                </a:cxn>
              </a:cxnLst>
              <a:rect l="0" t="0" r="r" b="b"/>
              <a:pathLst>
                <a:path w="440" h="884">
                  <a:moveTo>
                    <a:pt x="25" y="301"/>
                  </a:moveTo>
                  <a:cubicBezTo>
                    <a:pt x="26" y="301"/>
                    <a:pt x="27" y="300"/>
                    <a:pt x="28" y="300"/>
                  </a:cubicBezTo>
                  <a:cubicBezTo>
                    <a:pt x="35" y="300"/>
                    <a:pt x="41" y="302"/>
                    <a:pt x="47" y="306"/>
                  </a:cubicBezTo>
                  <a:cubicBezTo>
                    <a:pt x="78" y="288"/>
                    <a:pt x="78" y="288"/>
                    <a:pt x="78" y="288"/>
                  </a:cubicBezTo>
                  <a:cubicBezTo>
                    <a:pt x="78" y="171"/>
                    <a:pt x="78" y="171"/>
                    <a:pt x="78" y="171"/>
                  </a:cubicBezTo>
                  <a:cubicBezTo>
                    <a:pt x="78" y="163"/>
                    <a:pt x="84" y="156"/>
                    <a:pt x="93" y="156"/>
                  </a:cubicBezTo>
                  <a:cubicBezTo>
                    <a:pt x="123" y="156"/>
                    <a:pt x="123" y="156"/>
                    <a:pt x="123" y="156"/>
                  </a:cubicBezTo>
                  <a:cubicBezTo>
                    <a:pt x="131" y="156"/>
                    <a:pt x="137" y="163"/>
                    <a:pt x="137" y="171"/>
                  </a:cubicBezTo>
                  <a:cubicBezTo>
                    <a:pt x="137" y="252"/>
                    <a:pt x="137" y="252"/>
                    <a:pt x="137" y="252"/>
                  </a:cubicBezTo>
                  <a:cubicBezTo>
                    <a:pt x="152" y="244"/>
                    <a:pt x="152" y="244"/>
                    <a:pt x="152" y="244"/>
                  </a:cubicBezTo>
                  <a:cubicBezTo>
                    <a:pt x="152" y="111"/>
                    <a:pt x="152" y="111"/>
                    <a:pt x="152" y="111"/>
                  </a:cubicBezTo>
                  <a:cubicBezTo>
                    <a:pt x="152" y="103"/>
                    <a:pt x="159" y="96"/>
                    <a:pt x="167" y="96"/>
                  </a:cubicBezTo>
                  <a:cubicBezTo>
                    <a:pt x="197" y="96"/>
                    <a:pt x="197" y="96"/>
                    <a:pt x="197" y="96"/>
                  </a:cubicBezTo>
                  <a:cubicBezTo>
                    <a:pt x="206" y="96"/>
                    <a:pt x="212" y="103"/>
                    <a:pt x="212" y="111"/>
                  </a:cubicBezTo>
                  <a:cubicBezTo>
                    <a:pt x="212" y="208"/>
                    <a:pt x="212" y="208"/>
                    <a:pt x="212" y="208"/>
                  </a:cubicBezTo>
                  <a:cubicBezTo>
                    <a:pt x="244" y="190"/>
                    <a:pt x="244" y="190"/>
                    <a:pt x="244" y="190"/>
                  </a:cubicBezTo>
                  <a:cubicBezTo>
                    <a:pt x="251" y="186"/>
                    <a:pt x="251" y="186"/>
                    <a:pt x="251" y="186"/>
                  </a:cubicBezTo>
                  <a:cubicBezTo>
                    <a:pt x="255" y="193"/>
                    <a:pt x="255" y="193"/>
                    <a:pt x="255" y="193"/>
                  </a:cubicBezTo>
                  <a:cubicBezTo>
                    <a:pt x="260" y="201"/>
                    <a:pt x="260" y="201"/>
                    <a:pt x="260" y="201"/>
                  </a:cubicBezTo>
                  <a:cubicBezTo>
                    <a:pt x="272" y="201"/>
                    <a:pt x="272" y="201"/>
                    <a:pt x="272" y="201"/>
                  </a:cubicBezTo>
                  <a:cubicBezTo>
                    <a:pt x="280" y="201"/>
                    <a:pt x="287" y="208"/>
                    <a:pt x="287" y="216"/>
                  </a:cubicBezTo>
                  <a:cubicBezTo>
                    <a:pt x="287" y="366"/>
                    <a:pt x="287" y="366"/>
                    <a:pt x="287" y="366"/>
                  </a:cubicBezTo>
                  <a:cubicBezTo>
                    <a:pt x="302" y="366"/>
                    <a:pt x="302" y="366"/>
                    <a:pt x="302" y="366"/>
                  </a:cubicBezTo>
                  <a:cubicBezTo>
                    <a:pt x="302" y="141"/>
                    <a:pt x="302" y="141"/>
                    <a:pt x="302" y="141"/>
                  </a:cubicBezTo>
                  <a:cubicBezTo>
                    <a:pt x="302" y="133"/>
                    <a:pt x="309" y="126"/>
                    <a:pt x="317" y="126"/>
                  </a:cubicBezTo>
                  <a:cubicBezTo>
                    <a:pt x="347" y="126"/>
                    <a:pt x="347" y="126"/>
                    <a:pt x="347" y="126"/>
                  </a:cubicBezTo>
                  <a:cubicBezTo>
                    <a:pt x="355" y="126"/>
                    <a:pt x="362" y="133"/>
                    <a:pt x="362" y="141"/>
                  </a:cubicBezTo>
                  <a:cubicBezTo>
                    <a:pt x="362" y="366"/>
                    <a:pt x="362" y="366"/>
                    <a:pt x="362" y="366"/>
                  </a:cubicBezTo>
                  <a:cubicBezTo>
                    <a:pt x="369" y="366"/>
                    <a:pt x="369" y="366"/>
                    <a:pt x="369" y="366"/>
                  </a:cubicBezTo>
                  <a:cubicBezTo>
                    <a:pt x="377" y="366"/>
                    <a:pt x="384" y="372"/>
                    <a:pt x="384" y="381"/>
                  </a:cubicBezTo>
                  <a:cubicBezTo>
                    <a:pt x="384" y="389"/>
                    <a:pt x="377" y="395"/>
                    <a:pt x="369" y="395"/>
                  </a:cubicBezTo>
                  <a:cubicBezTo>
                    <a:pt x="347" y="395"/>
                    <a:pt x="347" y="395"/>
                    <a:pt x="347" y="395"/>
                  </a:cubicBezTo>
                  <a:cubicBezTo>
                    <a:pt x="317" y="395"/>
                    <a:pt x="317" y="395"/>
                    <a:pt x="317" y="395"/>
                  </a:cubicBezTo>
                  <a:cubicBezTo>
                    <a:pt x="272" y="395"/>
                    <a:pt x="272" y="395"/>
                    <a:pt x="272" y="395"/>
                  </a:cubicBezTo>
                  <a:cubicBezTo>
                    <a:pt x="242" y="395"/>
                    <a:pt x="242" y="395"/>
                    <a:pt x="242" y="395"/>
                  </a:cubicBezTo>
                  <a:cubicBezTo>
                    <a:pt x="197" y="395"/>
                    <a:pt x="197" y="395"/>
                    <a:pt x="197" y="395"/>
                  </a:cubicBezTo>
                  <a:cubicBezTo>
                    <a:pt x="167" y="395"/>
                    <a:pt x="167" y="395"/>
                    <a:pt x="167" y="395"/>
                  </a:cubicBezTo>
                  <a:cubicBezTo>
                    <a:pt x="123" y="395"/>
                    <a:pt x="123" y="395"/>
                    <a:pt x="123" y="395"/>
                  </a:cubicBezTo>
                  <a:cubicBezTo>
                    <a:pt x="93" y="395"/>
                    <a:pt x="93" y="395"/>
                    <a:pt x="93" y="395"/>
                  </a:cubicBezTo>
                  <a:cubicBezTo>
                    <a:pt x="70" y="395"/>
                    <a:pt x="70" y="395"/>
                    <a:pt x="70" y="395"/>
                  </a:cubicBezTo>
                  <a:cubicBezTo>
                    <a:pt x="62" y="395"/>
                    <a:pt x="55" y="389"/>
                    <a:pt x="55" y="381"/>
                  </a:cubicBezTo>
                  <a:cubicBezTo>
                    <a:pt x="55" y="372"/>
                    <a:pt x="62" y="366"/>
                    <a:pt x="70" y="366"/>
                  </a:cubicBezTo>
                  <a:cubicBezTo>
                    <a:pt x="78" y="366"/>
                    <a:pt x="78" y="366"/>
                    <a:pt x="78" y="366"/>
                  </a:cubicBezTo>
                  <a:cubicBezTo>
                    <a:pt x="78" y="325"/>
                    <a:pt x="78" y="325"/>
                    <a:pt x="78" y="325"/>
                  </a:cubicBezTo>
                  <a:cubicBezTo>
                    <a:pt x="67" y="331"/>
                    <a:pt x="67" y="331"/>
                    <a:pt x="67" y="331"/>
                  </a:cubicBezTo>
                  <a:cubicBezTo>
                    <a:pt x="67" y="333"/>
                    <a:pt x="68" y="335"/>
                    <a:pt x="68" y="337"/>
                  </a:cubicBezTo>
                  <a:cubicBezTo>
                    <a:pt x="70" y="359"/>
                    <a:pt x="53" y="379"/>
                    <a:pt x="31" y="380"/>
                  </a:cubicBezTo>
                  <a:cubicBezTo>
                    <a:pt x="24" y="381"/>
                    <a:pt x="17" y="381"/>
                    <a:pt x="11" y="381"/>
                  </a:cubicBezTo>
                  <a:cubicBezTo>
                    <a:pt x="11" y="381"/>
                    <a:pt x="11" y="381"/>
                    <a:pt x="11" y="381"/>
                  </a:cubicBezTo>
                  <a:cubicBezTo>
                    <a:pt x="7" y="381"/>
                    <a:pt x="3" y="381"/>
                    <a:pt x="0" y="381"/>
                  </a:cubicBezTo>
                  <a:cubicBezTo>
                    <a:pt x="0" y="716"/>
                    <a:pt x="0" y="716"/>
                    <a:pt x="0" y="716"/>
                  </a:cubicBezTo>
                  <a:cubicBezTo>
                    <a:pt x="164" y="716"/>
                    <a:pt x="164" y="716"/>
                    <a:pt x="164" y="716"/>
                  </a:cubicBezTo>
                  <a:cubicBezTo>
                    <a:pt x="110" y="884"/>
                    <a:pt x="110" y="884"/>
                    <a:pt x="110" y="884"/>
                  </a:cubicBezTo>
                  <a:cubicBezTo>
                    <a:pt x="156" y="884"/>
                    <a:pt x="156" y="884"/>
                    <a:pt x="156" y="884"/>
                  </a:cubicBezTo>
                  <a:cubicBezTo>
                    <a:pt x="210" y="716"/>
                    <a:pt x="210" y="716"/>
                    <a:pt x="210" y="716"/>
                  </a:cubicBezTo>
                  <a:cubicBezTo>
                    <a:pt x="229" y="716"/>
                    <a:pt x="229" y="716"/>
                    <a:pt x="229" y="716"/>
                  </a:cubicBezTo>
                  <a:cubicBezTo>
                    <a:pt x="283" y="884"/>
                    <a:pt x="283" y="884"/>
                    <a:pt x="283" y="884"/>
                  </a:cubicBezTo>
                  <a:cubicBezTo>
                    <a:pt x="330" y="884"/>
                    <a:pt x="330" y="884"/>
                    <a:pt x="330" y="884"/>
                  </a:cubicBezTo>
                  <a:cubicBezTo>
                    <a:pt x="276" y="716"/>
                    <a:pt x="276" y="716"/>
                    <a:pt x="276" y="716"/>
                  </a:cubicBezTo>
                  <a:cubicBezTo>
                    <a:pt x="440" y="716"/>
                    <a:pt x="440" y="716"/>
                    <a:pt x="440" y="716"/>
                  </a:cubicBezTo>
                  <a:cubicBezTo>
                    <a:pt x="440" y="0"/>
                    <a:pt x="440" y="0"/>
                    <a:pt x="440" y="0"/>
                  </a:cubicBezTo>
                  <a:cubicBezTo>
                    <a:pt x="0" y="0"/>
                    <a:pt x="0" y="0"/>
                    <a:pt x="0" y="0"/>
                  </a:cubicBezTo>
                  <a:cubicBezTo>
                    <a:pt x="0" y="301"/>
                    <a:pt x="0" y="301"/>
                    <a:pt x="0" y="301"/>
                  </a:cubicBezTo>
                  <a:cubicBezTo>
                    <a:pt x="3" y="301"/>
                    <a:pt x="7" y="301"/>
                    <a:pt x="11" y="301"/>
                  </a:cubicBezTo>
                  <a:cubicBezTo>
                    <a:pt x="15" y="301"/>
                    <a:pt x="20" y="301"/>
                    <a:pt x="25" y="301"/>
                  </a:cubicBezTo>
                  <a:close/>
                  <a:moveTo>
                    <a:pt x="64" y="606"/>
                  </a:moveTo>
                  <a:cubicBezTo>
                    <a:pt x="64" y="570"/>
                    <a:pt x="64" y="570"/>
                    <a:pt x="64" y="570"/>
                  </a:cubicBezTo>
                  <a:cubicBezTo>
                    <a:pt x="268" y="570"/>
                    <a:pt x="268" y="570"/>
                    <a:pt x="268" y="570"/>
                  </a:cubicBezTo>
                  <a:cubicBezTo>
                    <a:pt x="268" y="606"/>
                    <a:pt x="268" y="606"/>
                    <a:pt x="268" y="606"/>
                  </a:cubicBezTo>
                  <a:lnTo>
                    <a:pt x="64" y="606"/>
                  </a:lnTo>
                  <a:close/>
                  <a:moveTo>
                    <a:pt x="348" y="542"/>
                  </a:moveTo>
                  <a:cubicBezTo>
                    <a:pt x="64" y="542"/>
                    <a:pt x="64" y="542"/>
                    <a:pt x="64" y="542"/>
                  </a:cubicBezTo>
                  <a:cubicBezTo>
                    <a:pt x="64" y="506"/>
                    <a:pt x="64" y="506"/>
                    <a:pt x="64" y="506"/>
                  </a:cubicBezTo>
                  <a:cubicBezTo>
                    <a:pt x="348" y="506"/>
                    <a:pt x="348" y="506"/>
                    <a:pt x="348" y="506"/>
                  </a:cubicBezTo>
                  <a:lnTo>
                    <a:pt x="348" y="54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8" name="Freeform 12">
              <a:extLst>
                <a:ext uri="{FF2B5EF4-FFF2-40B4-BE49-F238E27FC236}">
                  <a16:creationId xmlns:a16="http://schemas.microsoft.com/office/drawing/2014/main" id="{36F3F550-CD9B-425E-1033-E57831AE089E}"/>
                </a:ext>
              </a:extLst>
            </p:cNvPr>
            <p:cNvSpPr>
              <a:spLocks noEditPoints="1"/>
            </p:cNvSpPr>
            <p:nvPr/>
          </p:nvSpPr>
          <p:spPr bwMode="auto">
            <a:xfrm>
              <a:off x="2606673" y="1647830"/>
              <a:ext cx="736599" cy="993776"/>
            </a:xfrm>
            <a:custGeom>
              <a:avLst/>
              <a:gdLst/>
              <a:ahLst/>
              <a:cxnLst>
                <a:cxn ang="0">
                  <a:pos x="328" y="228"/>
                </a:cxn>
                <a:cxn ang="0">
                  <a:pos x="327" y="135"/>
                </a:cxn>
                <a:cxn ang="0">
                  <a:pos x="426" y="191"/>
                </a:cxn>
                <a:cxn ang="0">
                  <a:pos x="475" y="196"/>
                </a:cxn>
                <a:cxn ang="0">
                  <a:pos x="495" y="195"/>
                </a:cxn>
                <a:cxn ang="0">
                  <a:pos x="523" y="158"/>
                </a:cxn>
                <a:cxn ang="0">
                  <a:pos x="511" y="138"/>
                </a:cxn>
                <a:cxn ang="0">
                  <a:pos x="489" y="132"/>
                </a:cxn>
                <a:cxn ang="0">
                  <a:pos x="464" y="132"/>
                </a:cxn>
                <a:cxn ang="0">
                  <a:pos x="407" y="116"/>
                </a:cxn>
                <a:cxn ang="0">
                  <a:pos x="332" y="33"/>
                </a:cxn>
                <a:cxn ang="0">
                  <a:pos x="329" y="24"/>
                </a:cxn>
                <a:cxn ang="0">
                  <a:pos x="328" y="23"/>
                </a:cxn>
                <a:cxn ang="0">
                  <a:pos x="296" y="0"/>
                </a:cxn>
                <a:cxn ang="0">
                  <a:pos x="135" y="0"/>
                </a:cxn>
                <a:cxn ang="0">
                  <a:pos x="63" y="38"/>
                </a:cxn>
                <a:cxn ang="0">
                  <a:pos x="0" y="172"/>
                </a:cxn>
                <a:cxn ang="0">
                  <a:pos x="90" y="361"/>
                </a:cxn>
                <a:cxn ang="0">
                  <a:pos x="111" y="354"/>
                </a:cxn>
                <a:cxn ang="0">
                  <a:pos x="160" y="709"/>
                </a:cxn>
                <a:cxn ang="0">
                  <a:pos x="210" y="335"/>
                </a:cxn>
                <a:cxn ang="0">
                  <a:pos x="229" y="660"/>
                </a:cxn>
                <a:cxn ang="0">
                  <a:pos x="328" y="660"/>
                </a:cxn>
                <a:cxn ang="0">
                  <a:pos x="76" y="121"/>
                </a:cxn>
                <a:cxn ang="0">
                  <a:pos x="111" y="228"/>
                </a:cxn>
                <a:cxn ang="0">
                  <a:pos x="64" y="172"/>
                </a:cxn>
                <a:cxn ang="0">
                  <a:pos x="210" y="281"/>
                </a:cxn>
                <a:cxn ang="0">
                  <a:pos x="189" y="188"/>
                </a:cxn>
                <a:cxn ang="0">
                  <a:pos x="196" y="64"/>
                </a:cxn>
                <a:cxn ang="0">
                  <a:pos x="219" y="34"/>
                </a:cxn>
                <a:cxn ang="0">
                  <a:pos x="242" y="64"/>
                </a:cxn>
                <a:cxn ang="0">
                  <a:pos x="250" y="188"/>
                </a:cxn>
                <a:cxn ang="0">
                  <a:pos x="229" y="280"/>
                </a:cxn>
              </a:cxnLst>
              <a:rect l="0" t="0" r="r" b="b"/>
              <a:pathLst>
                <a:path w="525" h="709">
                  <a:moveTo>
                    <a:pt x="328" y="660"/>
                  </a:moveTo>
                  <a:cubicBezTo>
                    <a:pt x="328" y="228"/>
                    <a:pt x="328" y="228"/>
                    <a:pt x="328" y="228"/>
                  </a:cubicBezTo>
                  <a:cubicBezTo>
                    <a:pt x="328" y="226"/>
                    <a:pt x="328" y="224"/>
                    <a:pt x="327" y="221"/>
                  </a:cubicBezTo>
                  <a:cubicBezTo>
                    <a:pt x="327" y="135"/>
                    <a:pt x="327" y="135"/>
                    <a:pt x="327" y="135"/>
                  </a:cubicBezTo>
                  <a:cubicBezTo>
                    <a:pt x="341" y="149"/>
                    <a:pt x="357" y="162"/>
                    <a:pt x="377" y="172"/>
                  </a:cubicBezTo>
                  <a:cubicBezTo>
                    <a:pt x="392" y="180"/>
                    <a:pt x="408" y="186"/>
                    <a:pt x="426" y="191"/>
                  </a:cubicBezTo>
                  <a:cubicBezTo>
                    <a:pt x="438" y="193"/>
                    <a:pt x="451" y="195"/>
                    <a:pt x="464" y="196"/>
                  </a:cubicBezTo>
                  <a:cubicBezTo>
                    <a:pt x="467" y="196"/>
                    <a:pt x="471" y="196"/>
                    <a:pt x="475" y="196"/>
                  </a:cubicBezTo>
                  <a:cubicBezTo>
                    <a:pt x="475" y="196"/>
                    <a:pt x="475" y="196"/>
                    <a:pt x="475" y="196"/>
                  </a:cubicBezTo>
                  <a:cubicBezTo>
                    <a:pt x="481" y="196"/>
                    <a:pt x="488" y="196"/>
                    <a:pt x="495" y="195"/>
                  </a:cubicBezTo>
                  <a:cubicBezTo>
                    <a:pt x="512" y="194"/>
                    <a:pt x="525" y="178"/>
                    <a:pt x="524" y="161"/>
                  </a:cubicBezTo>
                  <a:cubicBezTo>
                    <a:pt x="524" y="160"/>
                    <a:pt x="524" y="159"/>
                    <a:pt x="523" y="158"/>
                  </a:cubicBezTo>
                  <a:cubicBezTo>
                    <a:pt x="523" y="156"/>
                    <a:pt x="522" y="153"/>
                    <a:pt x="521" y="151"/>
                  </a:cubicBezTo>
                  <a:cubicBezTo>
                    <a:pt x="519" y="146"/>
                    <a:pt x="515" y="141"/>
                    <a:pt x="511" y="138"/>
                  </a:cubicBezTo>
                  <a:cubicBezTo>
                    <a:pt x="509" y="136"/>
                    <a:pt x="506" y="135"/>
                    <a:pt x="503" y="133"/>
                  </a:cubicBezTo>
                  <a:cubicBezTo>
                    <a:pt x="499" y="132"/>
                    <a:pt x="494" y="131"/>
                    <a:pt x="489" y="132"/>
                  </a:cubicBezTo>
                  <a:cubicBezTo>
                    <a:pt x="484" y="132"/>
                    <a:pt x="479" y="132"/>
                    <a:pt x="475" y="132"/>
                  </a:cubicBezTo>
                  <a:cubicBezTo>
                    <a:pt x="471" y="132"/>
                    <a:pt x="467" y="132"/>
                    <a:pt x="464" y="132"/>
                  </a:cubicBezTo>
                  <a:cubicBezTo>
                    <a:pt x="451" y="131"/>
                    <a:pt x="440" y="129"/>
                    <a:pt x="430" y="125"/>
                  </a:cubicBezTo>
                  <a:cubicBezTo>
                    <a:pt x="422" y="123"/>
                    <a:pt x="414" y="120"/>
                    <a:pt x="407" y="116"/>
                  </a:cubicBezTo>
                  <a:cubicBezTo>
                    <a:pt x="380" y="101"/>
                    <a:pt x="359" y="78"/>
                    <a:pt x="346" y="58"/>
                  </a:cubicBezTo>
                  <a:cubicBezTo>
                    <a:pt x="340" y="48"/>
                    <a:pt x="335" y="39"/>
                    <a:pt x="332" y="33"/>
                  </a:cubicBezTo>
                  <a:cubicBezTo>
                    <a:pt x="331" y="29"/>
                    <a:pt x="330" y="27"/>
                    <a:pt x="329" y="25"/>
                  </a:cubicBezTo>
                  <a:cubicBezTo>
                    <a:pt x="329" y="25"/>
                    <a:pt x="329" y="24"/>
                    <a:pt x="329" y="24"/>
                  </a:cubicBezTo>
                  <a:cubicBezTo>
                    <a:pt x="328" y="24"/>
                    <a:pt x="328" y="23"/>
                    <a:pt x="328" y="23"/>
                  </a:cubicBezTo>
                  <a:cubicBezTo>
                    <a:pt x="328" y="23"/>
                    <a:pt x="328" y="23"/>
                    <a:pt x="328" y="23"/>
                  </a:cubicBezTo>
                  <a:cubicBezTo>
                    <a:pt x="327" y="19"/>
                    <a:pt x="324" y="15"/>
                    <a:pt x="321" y="11"/>
                  </a:cubicBezTo>
                  <a:cubicBezTo>
                    <a:pt x="315" y="4"/>
                    <a:pt x="306" y="0"/>
                    <a:pt x="296" y="0"/>
                  </a:cubicBezTo>
                  <a:cubicBezTo>
                    <a:pt x="142" y="0"/>
                    <a:pt x="142" y="0"/>
                    <a:pt x="142" y="0"/>
                  </a:cubicBezTo>
                  <a:cubicBezTo>
                    <a:pt x="139" y="0"/>
                    <a:pt x="137" y="0"/>
                    <a:pt x="135" y="0"/>
                  </a:cubicBezTo>
                  <a:cubicBezTo>
                    <a:pt x="131" y="1"/>
                    <a:pt x="128" y="1"/>
                    <a:pt x="125" y="2"/>
                  </a:cubicBezTo>
                  <a:cubicBezTo>
                    <a:pt x="123" y="3"/>
                    <a:pt x="94" y="12"/>
                    <a:pt x="63" y="38"/>
                  </a:cubicBezTo>
                  <a:cubicBezTo>
                    <a:pt x="48" y="51"/>
                    <a:pt x="32" y="68"/>
                    <a:pt x="20" y="90"/>
                  </a:cubicBezTo>
                  <a:cubicBezTo>
                    <a:pt x="8" y="113"/>
                    <a:pt x="0" y="140"/>
                    <a:pt x="0" y="172"/>
                  </a:cubicBezTo>
                  <a:cubicBezTo>
                    <a:pt x="0" y="221"/>
                    <a:pt x="18" y="279"/>
                    <a:pt x="64" y="347"/>
                  </a:cubicBezTo>
                  <a:cubicBezTo>
                    <a:pt x="70" y="356"/>
                    <a:pt x="80" y="361"/>
                    <a:pt x="90" y="361"/>
                  </a:cubicBezTo>
                  <a:cubicBezTo>
                    <a:pt x="97" y="361"/>
                    <a:pt x="103" y="360"/>
                    <a:pt x="108" y="356"/>
                  </a:cubicBezTo>
                  <a:cubicBezTo>
                    <a:pt x="109" y="355"/>
                    <a:pt x="110" y="355"/>
                    <a:pt x="111" y="354"/>
                  </a:cubicBezTo>
                  <a:cubicBezTo>
                    <a:pt x="111" y="660"/>
                    <a:pt x="111" y="660"/>
                    <a:pt x="111" y="660"/>
                  </a:cubicBezTo>
                  <a:cubicBezTo>
                    <a:pt x="111" y="687"/>
                    <a:pt x="133" y="709"/>
                    <a:pt x="160" y="709"/>
                  </a:cubicBezTo>
                  <a:cubicBezTo>
                    <a:pt x="188" y="709"/>
                    <a:pt x="210" y="687"/>
                    <a:pt x="210" y="660"/>
                  </a:cubicBezTo>
                  <a:cubicBezTo>
                    <a:pt x="210" y="335"/>
                    <a:pt x="210" y="335"/>
                    <a:pt x="210" y="335"/>
                  </a:cubicBezTo>
                  <a:cubicBezTo>
                    <a:pt x="229" y="335"/>
                    <a:pt x="229" y="335"/>
                    <a:pt x="229" y="335"/>
                  </a:cubicBezTo>
                  <a:cubicBezTo>
                    <a:pt x="229" y="660"/>
                    <a:pt x="229" y="660"/>
                    <a:pt x="229" y="660"/>
                  </a:cubicBezTo>
                  <a:cubicBezTo>
                    <a:pt x="229" y="687"/>
                    <a:pt x="251" y="709"/>
                    <a:pt x="278" y="709"/>
                  </a:cubicBezTo>
                  <a:cubicBezTo>
                    <a:pt x="306" y="709"/>
                    <a:pt x="328" y="687"/>
                    <a:pt x="328" y="660"/>
                  </a:cubicBezTo>
                  <a:close/>
                  <a:moveTo>
                    <a:pt x="64" y="172"/>
                  </a:moveTo>
                  <a:cubicBezTo>
                    <a:pt x="64" y="151"/>
                    <a:pt x="69" y="135"/>
                    <a:pt x="76" y="121"/>
                  </a:cubicBezTo>
                  <a:cubicBezTo>
                    <a:pt x="85" y="104"/>
                    <a:pt x="98" y="91"/>
                    <a:pt x="111" y="82"/>
                  </a:cubicBezTo>
                  <a:cubicBezTo>
                    <a:pt x="111" y="228"/>
                    <a:pt x="111" y="228"/>
                    <a:pt x="111" y="228"/>
                  </a:cubicBezTo>
                  <a:cubicBezTo>
                    <a:pt x="111" y="302"/>
                    <a:pt x="111" y="302"/>
                    <a:pt x="111" y="302"/>
                  </a:cubicBezTo>
                  <a:cubicBezTo>
                    <a:pt x="75" y="246"/>
                    <a:pt x="64" y="203"/>
                    <a:pt x="64" y="172"/>
                  </a:cubicBezTo>
                  <a:close/>
                  <a:moveTo>
                    <a:pt x="219" y="292"/>
                  </a:moveTo>
                  <a:cubicBezTo>
                    <a:pt x="210" y="281"/>
                    <a:pt x="210" y="281"/>
                    <a:pt x="210" y="281"/>
                  </a:cubicBezTo>
                  <a:cubicBezTo>
                    <a:pt x="181" y="244"/>
                    <a:pt x="181" y="244"/>
                    <a:pt x="181" y="244"/>
                  </a:cubicBezTo>
                  <a:cubicBezTo>
                    <a:pt x="189" y="188"/>
                    <a:pt x="189" y="188"/>
                    <a:pt x="189" y="188"/>
                  </a:cubicBezTo>
                  <a:cubicBezTo>
                    <a:pt x="204" y="76"/>
                    <a:pt x="204" y="76"/>
                    <a:pt x="204" y="76"/>
                  </a:cubicBezTo>
                  <a:cubicBezTo>
                    <a:pt x="196" y="64"/>
                    <a:pt x="196" y="64"/>
                    <a:pt x="196" y="64"/>
                  </a:cubicBezTo>
                  <a:cubicBezTo>
                    <a:pt x="204" y="34"/>
                    <a:pt x="204" y="34"/>
                    <a:pt x="204" y="34"/>
                  </a:cubicBezTo>
                  <a:cubicBezTo>
                    <a:pt x="219" y="34"/>
                    <a:pt x="219" y="34"/>
                    <a:pt x="219" y="34"/>
                  </a:cubicBezTo>
                  <a:cubicBezTo>
                    <a:pt x="234" y="34"/>
                    <a:pt x="234" y="34"/>
                    <a:pt x="234" y="34"/>
                  </a:cubicBezTo>
                  <a:cubicBezTo>
                    <a:pt x="242" y="64"/>
                    <a:pt x="242" y="64"/>
                    <a:pt x="242" y="64"/>
                  </a:cubicBezTo>
                  <a:cubicBezTo>
                    <a:pt x="234" y="76"/>
                    <a:pt x="234" y="76"/>
                    <a:pt x="234" y="76"/>
                  </a:cubicBezTo>
                  <a:cubicBezTo>
                    <a:pt x="250" y="188"/>
                    <a:pt x="250" y="188"/>
                    <a:pt x="250" y="188"/>
                  </a:cubicBezTo>
                  <a:cubicBezTo>
                    <a:pt x="257" y="244"/>
                    <a:pt x="257" y="244"/>
                    <a:pt x="257" y="244"/>
                  </a:cubicBezTo>
                  <a:cubicBezTo>
                    <a:pt x="229" y="280"/>
                    <a:pt x="229" y="280"/>
                    <a:pt x="229" y="280"/>
                  </a:cubicBezTo>
                  <a:lnTo>
                    <a:pt x="219" y="29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5" name="Freeform 13">
              <a:extLst>
                <a:ext uri="{FF2B5EF4-FFF2-40B4-BE49-F238E27FC236}">
                  <a16:creationId xmlns:a16="http://schemas.microsoft.com/office/drawing/2014/main" id="{1BE48AAD-8E18-E131-7A46-449629DE079C}"/>
                </a:ext>
              </a:extLst>
            </p:cNvPr>
            <p:cNvSpPr>
              <a:spLocks/>
            </p:cNvSpPr>
            <p:nvPr/>
          </p:nvSpPr>
          <p:spPr bwMode="auto">
            <a:xfrm>
              <a:off x="2774949" y="1344616"/>
              <a:ext cx="277812" cy="277813"/>
            </a:xfrm>
            <a:custGeom>
              <a:avLst/>
              <a:gdLst/>
              <a:ahLst/>
              <a:cxnLst>
                <a:cxn ang="0">
                  <a:pos x="120" y="186"/>
                </a:cxn>
                <a:cxn ang="0">
                  <a:pos x="187" y="78"/>
                </a:cxn>
                <a:cxn ang="0">
                  <a:pos x="79" y="11"/>
                </a:cxn>
                <a:cxn ang="0">
                  <a:pos x="12" y="119"/>
                </a:cxn>
                <a:cxn ang="0">
                  <a:pos x="120" y="186"/>
                </a:cxn>
              </a:cxnLst>
              <a:rect l="0" t="0" r="r" b="b"/>
              <a:pathLst>
                <a:path w="198" h="198">
                  <a:moveTo>
                    <a:pt x="120" y="186"/>
                  </a:moveTo>
                  <a:cubicBezTo>
                    <a:pt x="168" y="175"/>
                    <a:pt x="198" y="127"/>
                    <a:pt x="187" y="78"/>
                  </a:cubicBezTo>
                  <a:cubicBezTo>
                    <a:pt x="176" y="30"/>
                    <a:pt x="127" y="0"/>
                    <a:pt x="79" y="11"/>
                  </a:cubicBezTo>
                  <a:cubicBezTo>
                    <a:pt x="30" y="22"/>
                    <a:pt x="0" y="71"/>
                    <a:pt x="12" y="119"/>
                  </a:cubicBezTo>
                  <a:cubicBezTo>
                    <a:pt x="23" y="168"/>
                    <a:pt x="71" y="198"/>
                    <a:pt x="120" y="18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6" name="Freeform 14">
              <a:extLst>
                <a:ext uri="{FF2B5EF4-FFF2-40B4-BE49-F238E27FC236}">
                  <a16:creationId xmlns:a16="http://schemas.microsoft.com/office/drawing/2014/main" id="{F17C880D-16AE-C9D8-67B1-6469C7CBF0FF}"/>
                </a:ext>
              </a:extLst>
            </p:cNvPr>
            <p:cNvSpPr>
              <a:spLocks/>
            </p:cNvSpPr>
            <p:nvPr/>
          </p:nvSpPr>
          <p:spPr bwMode="auto">
            <a:xfrm>
              <a:off x="3333751" y="1674814"/>
              <a:ext cx="282575" cy="179387"/>
            </a:xfrm>
            <a:custGeom>
              <a:avLst/>
              <a:gdLst/>
              <a:ahLst/>
              <a:cxnLst>
                <a:cxn ang="0">
                  <a:pos x="10" y="127"/>
                </a:cxn>
                <a:cxn ang="0">
                  <a:pos x="24" y="118"/>
                </a:cxn>
                <a:cxn ang="0">
                  <a:pos x="83" y="83"/>
                </a:cxn>
                <a:cxn ang="0">
                  <a:pos x="98" y="74"/>
                </a:cxn>
                <a:cxn ang="0">
                  <a:pos x="158" y="39"/>
                </a:cxn>
                <a:cxn ang="0">
                  <a:pos x="173" y="30"/>
                </a:cxn>
                <a:cxn ang="0">
                  <a:pos x="202" y="13"/>
                </a:cxn>
                <a:cxn ang="0">
                  <a:pos x="196" y="4"/>
                </a:cxn>
                <a:cxn ang="0">
                  <a:pos x="194" y="0"/>
                </a:cxn>
                <a:cxn ang="0">
                  <a:pos x="186" y="4"/>
                </a:cxn>
                <a:cxn ang="0">
                  <a:pos x="176" y="10"/>
                </a:cxn>
                <a:cxn ang="0">
                  <a:pos x="158" y="21"/>
                </a:cxn>
                <a:cxn ang="0">
                  <a:pos x="98" y="56"/>
                </a:cxn>
                <a:cxn ang="0">
                  <a:pos x="83" y="65"/>
                </a:cxn>
                <a:cxn ang="0">
                  <a:pos x="24" y="100"/>
                </a:cxn>
                <a:cxn ang="0">
                  <a:pos x="0" y="114"/>
                </a:cxn>
                <a:cxn ang="0">
                  <a:pos x="10" y="127"/>
                </a:cxn>
              </a:cxnLst>
              <a:rect l="0" t="0" r="r" b="b"/>
              <a:pathLst>
                <a:path w="202" h="127">
                  <a:moveTo>
                    <a:pt x="10" y="127"/>
                  </a:moveTo>
                  <a:cubicBezTo>
                    <a:pt x="24" y="118"/>
                    <a:pt x="24" y="118"/>
                    <a:pt x="24" y="118"/>
                  </a:cubicBezTo>
                  <a:cubicBezTo>
                    <a:pt x="83" y="83"/>
                    <a:pt x="83" y="83"/>
                    <a:pt x="83" y="83"/>
                  </a:cubicBezTo>
                  <a:cubicBezTo>
                    <a:pt x="98" y="74"/>
                    <a:pt x="98" y="74"/>
                    <a:pt x="98" y="74"/>
                  </a:cubicBezTo>
                  <a:cubicBezTo>
                    <a:pt x="158" y="39"/>
                    <a:pt x="158" y="39"/>
                    <a:pt x="158" y="39"/>
                  </a:cubicBezTo>
                  <a:cubicBezTo>
                    <a:pt x="173" y="30"/>
                    <a:pt x="173" y="30"/>
                    <a:pt x="173" y="30"/>
                  </a:cubicBezTo>
                  <a:cubicBezTo>
                    <a:pt x="202" y="13"/>
                    <a:pt x="202" y="13"/>
                    <a:pt x="202" y="13"/>
                  </a:cubicBezTo>
                  <a:cubicBezTo>
                    <a:pt x="196" y="4"/>
                    <a:pt x="196" y="4"/>
                    <a:pt x="196" y="4"/>
                  </a:cubicBezTo>
                  <a:cubicBezTo>
                    <a:pt x="194" y="0"/>
                    <a:pt x="194" y="0"/>
                    <a:pt x="194" y="0"/>
                  </a:cubicBezTo>
                  <a:cubicBezTo>
                    <a:pt x="186" y="4"/>
                    <a:pt x="186" y="4"/>
                    <a:pt x="186" y="4"/>
                  </a:cubicBezTo>
                  <a:cubicBezTo>
                    <a:pt x="176" y="10"/>
                    <a:pt x="176" y="10"/>
                    <a:pt x="176" y="10"/>
                  </a:cubicBezTo>
                  <a:cubicBezTo>
                    <a:pt x="158" y="21"/>
                    <a:pt x="158" y="21"/>
                    <a:pt x="158" y="21"/>
                  </a:cubicBezTo>
                  <a:cubicBezTo>
                    <a:pt x="98" y="56"/>
                    <a:pt x="98" y="56"/>
                    <a:pt x="98" y="56"/>
                  </a:cubicBezTo>
                  <a:cubicBezTo>
                    <a:pt x="83" y="65"/>
                    <a:pt x="83" y="65"/>
                    <a:pt x="83" y="65"/>
                  </a:cubicBezTo>
                  <a:cubicBezTo>
                    <a:pt x="24" y="100"/>
                    <a:pt x="24" y="100"/>
                    <a:pt x="24" y="100"/>
                  </a:cubicBezTo>
                  <a:cubicBezTo>
                    <a:pt x="0" y="114"/>
                    <a:pt x="0" y="114"/>
                    <a:pt x="0" y="114"/>
                  </a:cubicBezTo>
                  <a:cubicBezTo>
                    <a:pt x="4" y="117"/>
                    <a:pt x="8" y="122"/>
                    <a:pt x="10" y="12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grpSp>
      <p:sp>
        <p:nvSpPr>
          <p:cNvPr id="21" name="Rectangle 20">
            <a:extLst>
              <a:ext uri="{FF2B5EF4-FFF2-40B4-BE49-F238E27FC236}">
                <a16:creationId xmlns:a16="http://schemas.microsoft.com/office/drawing/2014/main" id="{4E93E7A1-7D38-A67C-D9D2-15C1BABBEC24}"/>
              </a:ext>
            </a:extLst>
          </p:cNvPr>
          <p:cNvSpPr/>
          <p:nvPr/>
        </p:nvSpPr>
        <p:spPr>
          <a:xfrm>
            <a:off x="117202" y="1611858"/>
            <a:ext cx="5794500" cy="5105147"/>
          </a:xfrm>
          <a:prstGeom prst="rect">
            <a:avLst/>
          </a:prstGeom>
          <a:solidFill>
            <a:srgbClr val="E5F2F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just">
              <a:lnSpc>
                <a:spcPts val="1400"/>
              </a:lnSpc>
              <a:spcBef>
                <a:spcPts val="0"/>
              </a:spcBef>
              <a:spcAft>
                <a:spcPts val="400"/>
              </a:spcAft>
              <a:buClr>
                <a:srgbClr val="000066"/>
              </a:buClr>
            </a:pPr>
            <a:endParaRPr lang="en-US" sz="2000" dirty="0">
              <a:solidFill>
                <a:srgbClr val="000000"/>
              </a:solidFill>
              <a:latin typeface="Arial" panose="020B0604020202020204" pitchFamily="34" charset="0"/>
              <a:cs typeface="Arial" panose="020B0604020202020204" pitchFamily="34" charset="0"/>
            </a:endParaRP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Peer reviewer should attend the peer review training programs and clear the requisite test for peer review at least once in every 5 years.</a:t>
            </a:r>
          </a:p>
          <a:p>
            <a:pPr marL="171450" indent="-171450" algn="just">
              <a:spcBef>
                <a:spcPts val="0"/>
              </a:spcBef>
              <a:spcAft>
                <a:spcPts val="0"/>
              </a:spcAft>
              <a:buClr>
                <a:srgbClr val="000066"/>
              </a:buClr>
              <a:buFont typeface="Arial" panose="020B0604020202020204" pitchFamily="34" charset="0"/>
              <a:buChar char="•"/>
            </a:pPr>
            <a:endParaRPr lang="en-IN" sz="1000" dirty="0">
              <a:solidFill>
                <a:srgbClr val="000000"/>
              </a:solidFill>
              <a:latin typeface="Arial Narrow" panose="020B0606020202030204" pitchFamily="34" charset="0"/>
              <a:cs typeface="Arial" panose="020B0604020202020204" pitchFamily="34" charset="0"/>
            </a:endParaRP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The reviewer should study in detail, the peer review manual before commencing the review.</a:t>
            </a:r>
          </a:p>
          <a:p>
            <a:pPr marL="171450" indent="-171450" algn="just">
              <a:spcBef>
                <a:spcPts val="0"/>
              </a:spcBef>
              <a:spcAft>
                <a:spcPts val="0"/>
              </a:spcAft>
              <a:buClr>
                <a:srgbClr val="000066"/>
              </a:buClr>
              <a:buFont typeface="Arial" panose="020B0604020202020204" pitchFamily="34" charset="0"/>
              <a:buChar char="•"/>
            </a:pPr>
            <a:endParaRPr lang="en-IN" sz="1000" dirty="0">
              <a:solidFill>
                <a:srgbClr val="000000"/>
              </a:solidFill>
              <a:latin typeface="Arial Narrow" panose="020B0606020202030204" pitchFamily="34" charset="0"/>
              <a:cs typeface="Arial" panose="020B0604020202020204" pitchFamily="34" charset="0"/>
            </a:endParaRP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The reviewer must submit the declaration to the board.</a:t>
            </a:r>
          </a:p>
          <a:p>
            <a:pPr marL="171450" indent="-171450" algn="just">
              <a:spcBef>
                <a:spcPts val="0"/>
              </a:spcBef>
              <a:spcAft>
                <a:spcPts val="0"/>
              </a:spcAft>
              <a:buClr>
                <a:srgbClr val="000066"/>
              </a:buClr>
              <a:buFont typeface="Arial" panose="020B0604020202020204" pitchFamily="34" charset="0"/>
              <a:buChar char="•"/>
            </a:pPr>
            <a:endParaRPr lang="en-IN" sz="1000" dirty="0">
              <a:solidFill>
                <a:srgbClr val="000000"/>
              </a:solidFill>
              <a:latin typeface="Arial Narrow" panose="020B0606020202030204" pitchFamily="34" charset="0"/>
              <a:cs typeface="Arial" panose="020B0604020202020204" pitchFamily="34" charset="0"/>
            </a:endParaRP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Take note of the clause 10 of the statement of peer review i.e. “Eligibility to be a reviewer”</a:t>
            </a:r>
          </a:p>
          <a:p>
            <a:pPr marL="171450" indent="-171450" algn="just">
              <a:spcBef>
                <a:spcPts val="0"/>
              </a:spcBef>
              <a:spcAft>
                <a:spcPts val="0"/>
              </a:spcAft>
              <a:buClr>
                <a:srgbClr val="000066"/>
              </a:buClr>
              <a:buFont typeface="Arial" panose="020B0604020202020204" pitchFamily="34" charset="0"/>
              <a:buChar char="•"/>
            </a:pPr>
            <a:endParaRPr lang="en-IN" sz="1000" dirty="0">
              <a:solidFill>
                <a:srgbClr val="000000"/>
              </a:solidFill>
              <a:latin typeface="Arial Narrow" panose="020B0606020202030204" pitchFamily="34" charset="0"/>
              <a:cs typeface="Arial" panose="020B0604020202020204" pitchFamily="34" charset="0"/>
            </a:endParaRP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Adhere to the statements and guidelines issued by the board</a:t>
            </a:r>
          </a:p>
          <a:p>
            <a:pPr marL="171450" indent="-171450" algn="just">
              <a:spcBef>
                <a:spcPts val="0"/>
              </a:spcBef>
              <a:spcAft>
                <a:spcPts val="0"/>
              </a:spcAft>
              <a:buClr>
                <a:srgbClr val="000066"/>
              </a:buClr>
              <a:buFont typeface="Arial" panose="020B0604020202020204" pitchFamily="34" charset="0"/>
              <a:buChar char="•"/>
            </a:pPr>
            <a:endParaRPr lang="en-IN" sz="1000" dirty="0">
              <a:solidFill>
                <a:srgbClr val="000000"/>
              </a:solidFill>
              <a:latin typeface="Arial Narrow" panose="020B0606020202030204" pitchFamily="34" charset="0"/>
              <a:cs typeface="Arial" panose="020B0604020202020204" pitchFamily="34" charset="0"/>
            </a:endParaRP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The peer reviewer is appointed in individual capacity, and all communications to be done in individual capacity</a:t>
            </a:r>
          </a:p>
          <a:p>
            <a:pPr marL="171450" indent="-171450" algn="just">
              <a:spcBef>
                <a:spcPts val="0"/>
              </a:spcBef>
              <a:spcAft>
                <a:spcPts val="0"/>
              </a:spcAft>
              <a:buClr>
                <a:srgbClr val="000066"/>
              </a:buClr>
              <a:buFont typeface="Arial" panose="020B0604020202020204" pitchFamily="34" charset="0"/>
              <a:buChar char="•"/>
            </a:pPr>
            <a:endParaRPr lang="en-IN" sz="1000" dirty="0">
              <a:solidFill>
                <a:srgbClr val="000000"/>
              </a:solidFill>
              <a:latin typeface="Arial Narrow" panose="020B0606020202030204" pitchFamily="34" charset="0"/>
              <a:cs typeface="Arial" panose="020B0604020202020204" pitchFamily="34" charset="0"/>
            </a:endParaRP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The reviewer must document the working papers to substantiate the review performed and his findings.</a:t>
            </a:r>
          </a:p>
        </p:txBody>
      </p:sp>
      <p:sp>
        <p:nvSpPr>
          <p:cNvPr id="22" name="Rectangle 21">
            <a:extLst>
              <a:ext uri="{FF2B5EF4-FFF2-40B4-BE49-F238E27FC236}">
                <a16:creationId xmlns:a16="http://schemas.microsoft.com/office/drawing/2014/main" id="{FBBC1873-53ED-2BC4-EBCD-C3788AB96D6C}"/>
              </a:ext>
            </a:extLst>
          </p:cNvPr>
          <p:cNvSpPr/>
          <p:nvPr/>
        </p:nvSpPr>
        <p:spPr>
          <a:xfrm>
            <a:off x="117202" y="1005192"/>
            <a:ext cx="5794500" cy="906241"/>
          </a:xfrm>
          <a:prstGeom prst="rect">
            <a:avLst/>
          </a:prstGeom>
          <a:solidFill>
            <a:srgbClr val="409D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fontAlgn="base">
              <a:spcBef>
                <a:spcPts val="0"/>
              </a:spcBef>
              <a:spcAft>
                <a:spcPct val="0"/>
              </a:spcAft>
            </a:pPr>
            <a:r>
              <a:rPr lang="en-IN" sz="2100" b="1" dirty="0">
                <a:solidFill>
                  <a:srgbClr val="FFFFFF"/>
                </a:solidFill>
                <a:latin typeface="Arial Narrow" panose="020B0606020202030204" pitchFamily="34" charset="0"/>
                <a:cs typeface="Arial" panose="020B0604020202020204" pitchFamily="34" charset="0"/>
              </a:rPr>
              <a:t>Do’s</a:t>
            </a:r>
          </a:p>
        </p:txBody>
      </p:sp>
      <p:sp>
        <p:nvSpPr>
          <p:cNvPr id="23" name="Rectangle 22">
            <a:extLst>
              <a:ext uri="{FF2B5EF4-FFF2-40B4-BE49-F238E27FC236}">
                <a16:creationId xmlns:a16="http://schemas.microsoft.com/office/drawing/2014/main" id="{71AAD946-E692-840E-2FDA-95FA439F7A3D}"/>
              </a:ext>
            </a:extLst>
          </p:cNvPr>
          <p:cNvSpPr/>
          <p:nvPr/>
        </p:nvSpPr>
        <p:spPr>
          <a:xfrm>
            <a:off x="6096001" y="980502"/>
            <a:ext cx="5985892" cy="927900"/>
          </a:xfrm>
          <a:prstGeom prst="rect">
            <a:avLst/>
          </a:prstGeom>
          <a:solidFill>
            <a:srgbClr val="A79E70"/>
          </a:solidFill>
          <a:ln w="12700" cap="flat" cmpd="sng" algn="ctr">
            <a:noFill/>
            <a:prstDash val="solid"/>
            <a:miter lim="800000"/>
          </a:ln>
          <a:effectLst/>
        </p:spPr>
        <p:txBody>
          <a:bodyPr lIns="108000" tIns="72000" rIns="108000" bIns="72000" rtlCol="0" anchor="ctr"/>
          <a:lstStyle/>
          <a:p>
            <a:pPr lvl="0" algn="ctr" fontAlgn="base">
              <a:spcBef>
                <a:spcPct val="50000"/>
              </a:spcBef>
              <a:spcAft>
                <a:spcPct val="0"/>
              </a:spcAft>
              <a:defRPr/>
            </a:pPr>
            <a:r>
              <a:rPr lang="en-IN" sz="2100" b="1" kern="0" dirty="0">
                <a:solidFill>
                  <a:prstClr val="white"/>
                </a:solidFill>
                <a:latin typeface="Arial Narrow" panose="020B0606020202030204" pitchFamily="34" charset="0"/>
                <a:cs typeface="Arial" panose="020B0604020202020204" pitchFamily="34" charset="0"/>
              </a:rPr>
              <a:t>Don'ts</a:t>
            </a:r>
          </a:p>
        </p:txBody>
      </p:sp>
      <p:sp>
        <p:nvSpPr>
          <p:cNvPr id="24" name="Rectangle 23">
            <a:extLst>
              <a:ext uri="{FF2B5EF4-FFF2-40B4-BE49-F238E27FC236}">
                <a16:creationId xmlns:a16="http://schemas.microsoft.com/office/drawing/2014/main" id="{FEFD92F2-4333-5317-3791-C3253583466F}"/>
              </a:ext>
            </a:extLst>
          </p:cNvPr>
          <p:cNvSpPr/>
          <p:nvPr/>
        </p:nvSpPr>
        <p:spPr>
          <a:xfrm>
            <a:off x="6096001" y="1908402"/>
            <a:ext cx="5985892" cy="4763782"/>
          </a:xfrm>
          <a:prstGeom prst="rect">
            <a:avLst/>
          </a:prstGeom>
          <a:solidFill>
            <a:srgbClr val="F6F5F0"/>
          </a:solidFill>
          <a:ln w="12700" cap="flat" cmpd="sng" algn="ctr">
            <a:noFill/>
            <a:prstDash val="solid"/>
            <a:miter lim="800000"/>
          </a:ln>
          <a:effectLst/>
        </p:spPr>
        <p:txBody>
          <a:bodyPr lIns="144000" tIns="72000" rIns="144000" bIns="144000" rtlCol="0" anchor="t"/>
          <a:lstStyle/>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Shall not carry any extracts of the records examined by him</a:t>
            </a:r>
          </a:p>
          <a:p>
            <a:pPr marL="171450" indent="-171450" algn="just">
              <a:spcBef>
                <a:spcPts val="0"/>
              </a:spcBef>
              <a:spcAft>
                <a:spcPts val="0"/>
              </a:spcAft>
              <a:buClr>
                <a:srgbClr val="000066"/>
              </a:buClr>
              <a:buFont typeface="Arial" panose="020B0604020202020204" pitchFamily="34" charset="0"/>
              <a:buChar char="•"/>
            </a:pPr>
            <a:endParaRPr lang="en-IN" dirty="0">
              <a:solidFill>
                <a:srgbClr val="000000"/>
              </a:solidFill>
              <a:latin typeface="Arial Narrow" panose="020B0606020202030204" pitchFamily="34" charset="0"/>
              <a:cs typeface="Arial" panose="020B0604020202020204" pitchFamily="34" charset="0"/>
            </a:endParaRP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Shall be bound by the code of ethics.</a:t>
            </a:r>
          </a:p>
          <a:p>
            <a:pPr marL="171450" indent="-171450" algn="just">
              <a:spcBef>
                <a:spcPts val="0"/>
              </a:spcBef>
              <a:spcAft>
                <a:spcPts val="0"/>
              </a:spcAft>
              <a:buClr>
                <a:srgbClr val="000066"/>
              </a:buClr>
              <a:buFont typeface="Arial" panose="020B0604020202020204" pitchFamily="34" charset="0"/>
              <a:buChar char="•"/>
            </a:pPr>
            <a:endParaRPr lang="en-IN" dirty="0">
              <a:solidFill>
                <a:srgbClr val="000000"/>
              </a:solidFill>
              <a:latin typeface="Arial Narrow" panose="020B0606020202030204" pitchFamily="34" charset="0"/>
              <a:cs typeface="Arial" panose="020B0604020202020204" pitchFamily="34" charset="0"/>
            </a:endParaRP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Shall be bound by the “Secrecy provision” as mentioned in the statement on peer review.</a:t>
            </a:r>
          </a:p>
          <a:p>
            <a:pPr marL="171450" indent="-171450" algn="just">
              <a:spcBef>
                <a:spcPts val="0"/>
              </a:spcBef>
              <a:spcAft>
                <a:spcPts val="0"/>
              </a:spcAft>
              <a:buClr>
                <a:srgbClr val="000066"/>
              </a:buClr>
              <a:buFont typeface="Arial" panose="020B0604020202020204" pitchFamily="34" charset="0"/>
              <a:buChar char="•"/>
            </a:pPr>
            <a:endParaRPr lang="en-IN" dirty="0">
              <a:solidFill>
                <a:srgbClr val="000000"/>
              </a:solidFill>
              <a:latin typeface="Arial Narrow" panose="020B0606020202030204" pitchFamily="34" charset="0"/>
              <a:cs typeface="Arial" panose="020B0604020202020204" pitchFamily="34" charset="0"/>
            </a:endParaRP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Cannot, under any circumstances, communicate with or visit the client(s) of the PU.</a:t>
            </a:r>
          </a:p>
          <a:p>
            <a:pPr marL="171450" indent="-171450" algn="just">
              <a:spcBef>
                <a:spcPts val="0"/>
              </a:spcBef>
              <a:spcAft>
                <a:spcPts val="0"/>
              </a:spcAft>
              <a:buClr>
                <a:srgbClr val="000066"/>
              </a:buClr>
              <a:buFont typeface="Arial" panose="020B0604020202020204" pitchFamily="34" charset="0"/>
              <a:buChar char="•"/>
            </a:pPr>
            <a:endParaRPr lang="en-IN" dirty="0">
              <a:solidFill>
                <a:srgbClr val="000000"/>
              </a:solidFill>
              <a:latin typeface="Arial Narrow" panose="020B0606020202030204" pitchFamily="34" charset="0"/>
              <a:cs typeface="Arial" panose="020B0604020202020204" pitchFamily="34" charset="0"/>
            </a:endParaRPr>
          </a:p>
          <a:p>
            <a:pPr marL="171450" indent="-171450" algn="just">
              <a:spcBef>
                <a:spcPts val="0"/>
              </a:spcBef>
              <a:spcAft>
                <a:spcPts val="0"/>
              </a:spcAft>
              <a:buClr>
                <a:srgbClr val="000066"/>
              </a:buClr>
              <a:buFont typeface="Arial" panose="020B0604020202020204" pitchFamily="34" charset="0"/>
              <a:buChar char="•"/>
            </a:pPr>
            <a:r>
              <a:rPr lang="en-IN" dirty="0">
                <a:solidFill>
                  <a:srgbClr val="000000"/>
                </a:solidFill>
                <a:latin typeface="Arial Narrow" panose="020B0606020202030204" pitchFamily="34" charset="0"/>
                <a:cs typeface="Arial" panose="020B0604020202020204" pitchFamily="34" charset="0"/>
              </a:rPr>
              <a:t>Cannot challenge the professional judgement exercised by a PU in conducting the audit</a:t>
            </a:r>
          </a:p>
        </p:txBody>
      </p:sp>
    </p:spTree>
    <p:extLst>
      <p:ext uri="{BB962C8B-B14F-4D97-AF65-F5344CB8AC3E}">
        <p14:creationId xmlns:p14="http://schemas.microsoft.com/office/powerpoint/2010/main" val="127174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6933" y="2997"/>
            <a:ext cx="12208934" cy="948713"/>
            <a:chOff x="912163" y="4471820"/>
            <a:chExt cx="3965127" cy="948713"/>
          </a:xfrm>
          <a:solidFill>
            <a:srgbClr val="7030A0"/>
          </a:solidFill>
        </p:grpSpPr>
        <p:sp>
          <p:nvSpPr>
            <p:cNvPr id="14" name="Rectangle 13"/>
            <p:cNvSpPr/>
            <p:nvPr/>
          </p:nvSpPr>
          <p:spPr>
            <a:xfrm>
              <a:off x="929527" y="4471820"/>
              <a:ext cx="3947763" cy="94871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dirty="0"/>
            </a:p>
          </p:txBody>
        </p:sp>
        <p:sp>
          <p:nvSpPr>
            <p:cNvPr id="15" name="Rectangle 14"/>
            <p:cNvSpPr/>
            <p:nvPr/>
          </p:nvSpPr>
          <p:spPr>
            <a:xfrm>
              <a:off x="912163" y="4471820"/>
              <a:ext cx="3965127" cy="9487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2865" tIns="62865" rIns="62865" bIns="62865" numCol="1" spcCol="1270" anchor="ctr" anchorCtr="0">
              <a:noAutofit/>
            </a:bodyPr>
            <a:lstStyle/>
            <a:p>
              <a:pPr marL="0" marR="0" lvl="0" indent="0" algn="l" defTabSz="1466850" rtl="0" eaLnBrk="1" fontAlgn="base" latinLnBrk="0" hangingPunct="1">
                <a:lnSpc>
                  <a:spcPct val="90000"/>
                </a:lnSpc>
                <a:spcBef>
                  <a:spcPct val="0"/>
                </a:spcBef>
                <a:spcAft>
                  <a:spcPct val="5000"/>
                </a:spcAft>
                <a:buClrTx/>
                <a:buSzTx/>
                <a:buFontTx/>
                <a:buNone/>
                <a:tabLst/>
                <a:defRPr/>
              </a:pPr>
              <a:r>
                <a:rPr kumimoji="0" lang="en-US" sz="33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a:t>
              </a:r>
              <a:r>
                <a:rPr kumimoji="0" lang="en-IN" sz="33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Questions?</a:t>
              </a:r>
            </a:p>
          </p:txBody>
        </p:sp>
      </p:grpSp>
      <p:sp>
        <p:nvSpPr>
          <p:cNvPr id="29" name="Freeform 14"/>
          <p:cNvSpPr>
            <a:spLocks noEditPoints="1"/>
          </p:cNvSpPr>
          <p:nvPr/>
        </p:nvSpPr>
        <p:spPr bwMode="auto">
          <a:xfrm>
            <a:off x="263547" y="228601"/>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pic>
        <p:nvPicPr>
          <p:cNvPr id="13" name="Picture 12">
            <a:extLst>
              <a:ext uri="{FF2B5EF4-FFF2-40B4-BE49-F238E27FC236}">
                <a16:creationId xmlns:a16="http://schemas.microsoft.com/office/drawing/2014/main" id="{604E89E3-4366-446C-A766-A6D5D112F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08" y="1459230"/>
            <a:ext cx="5164237" cy="4641859"/>
          </a:xfrm>
          <a:prstGeom prst="rect">
            <a:avLst/>
          </a:prstGeom>
        </p:spPr>
      </p:pic>
      <p:sp>
        <p:nvSpPr>
          <p:cNvPr id="20" name="Rectangle 19">
            <a:extLst>
              <a:ext uri="{FF2B5EF4-FFF2-40B4-BE49-F238E27FC236}">
                <a16:creationId xmlns:a16="http://schemas.microsoft.com/office/drawing/2014/main" id="{17132AF3-2E2D-4849-871C-E4322E1B1959}"/>
              </a:ext>
            </a:extLst>
          </p:cNvPr>
          <p:cNvSpPr/>
          <p:nvPr/>
        </p:nvSpPr>
        <p:spPr>
          <a:xfrm>
            <a:off x="7914864" y="1676400"/>
            <a:ext cx="2676936" cy="393954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5000" b="1" i="0" u="none" strike="noStrike" kern="0" cap="none" spc="0" normalizeH="0" baseline="0" noProof="0" dirty="0">
                <a:ln>
                  <a:noFill/>
                </a:ln>
                <a:solidFill>
                  <a:srgbClr val="002060"/>
                </a:solidFill>
                <a:effectLst/>
                <a:uLnTx/>
                <a:uFillTx/>
                <a:latin typeface="Arial"/>
                <a:ea typeface="+mn-ea"/>
                <a:cs typeface="+mn-cs"/>
              </a:rPr>
              <a:t>?</a:t>
            </a:r>
            <a:endParaRPr kumimoji="0" lang="en-IN" sz="1800" b="0" i="0" u="none" strike="noStrike" kern="0" cap="none" spc="0" normalizeH="0" baseline="0" noProof="0" dirty="0">
              <a:ln>
                <a:noFill/>
              </a:ln>
              <a:solidFill>
                <a:srgbClr val="002060"/>
              </a:solidFill>
              <a:effectLst/>
              <a:uLnTx/>
              <a:uFillTx/>
              <a:latin typeface="Arial" pitchFamily="34" charset="0"/>
              <a:ea typeface="+mn-ea"/>
              <a:cs typeface="+mn-cs"/>
            </a:endParaRPr>
          </a:p>
        </p:txBody>
      </p:sp>
    </p:spTree>
    <p:extLst>
      <p:ext uri="{BB962C8B-B14F-4D97-AF65-F5344CB8AC3E}">
        <p14:creationId xmlns:p14="http://schemas.microsoft.com/office/powerpoint/2010/main" val="79440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a:extLst>
              <a:ext uri="{FF2B5EF4-FFF2-40B4-BE49-F238E27FC236}">
                <a16:creationId xmlns:a16="http://schemas.microsoft.com/office/drawing/2014/main" id="{D13D0859-6829-4812-A3C7-AD9E86393D22}"/>
              </a:ext>
            </a:extLst>
          </p:cNvPr>
          <p:cNvSpPr txBox="1">
            <a:spLocks noChangeArrowheads="1"/>
          </p:cNvSpPr>
          <p:nvPr/>
        </p:nvSpPr>
        <p:spPr bwMode="auto">
          <a:xfrm>
            <a:off x="1487488" y="111125"/>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 typeface="Wingdings" panose="05000000000000000000" pitchFamily="2" charset="2"/>
              <a:buNone/>
              <a:tabLst/>
              <a:defRPr/>
            </a:pPr>
            <a:r>
              <a:rPr kumimoji="1" lang="en-US" altLang="en-US" sz="3000" b="1" i="0" u="none" strike="noStrike" kern="1200" cap="none" spc="0" normalizeH="0" baseline="0" noProof="0" dirty="0">
                <a:ln>
                  <a:noFill/>
                </a:ln>
                <a:solidFill>
                  <a:srgbClr val="EBD189"/>
                </a:solidFill>
                <a:effectLst/>
                <a:uLnTx/>
                <a:uFillTx/>
                <a:latin typeface="Arial" panose="020B0604020202020204" pitchFamily="34" charset="0"/>
                <a:ea typeface="+mn-ea"/>
                <a:cs typeface="Arial" panose="020B0604020202020204" pitchFamily="34" charset="0"/>
              </a:rPr>
              <a:t>Thank you</a:t>
            </a:r>
          </a:p>
        </p:txBody>
      </p:sp>
      <p:sp>
        <p:nvSpPr>
          <p:cNvPr id="30723" name="Text Box 4">
            <a:extLst>
              <a:ext uri="{FF2B5EF4-FFF2-40B4-BE49-F238E27FC236}">
                <a16:creationId xmlns:a16="http://schemas.microsoft.com/office/drawing/2014/main" id="{F9547CB1-E336-43D4-B493-78AEECFB1E1B}"/>
              </a:ext>
            </a:extLst>
          </p:cNvPr>
          <p:cNvSpPr txBox="1">
            <a:spLocks noChangeArrowheads="1"/>
          </p:cNvSpPr>
          <p:nvPr/>
        </p:nvSpPr>
        <p:spPr bwMode="auto">
          <a:xfrm>
            <a:off x="1487488" y="5945188"/>
            <a:ext cx="9144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 typeface="Wingdings" panose="05000000000000000000" pitchFamily="2" charset="2"/>
              <a:buNone/>
              <a:tabLst/>
              <a:defRPr/>
            </a:pPr>
            <a:r>
              <a:rPr kumimoji="1" lang="en-US" altLang="en-US" sz="3000" b="1" i="0" u="none" strike="noStrike" kern="1200" cap="none" spc="0" normalizeH="0" baseline="0" noProof="0" dirty="0">
                <a:ln>
                  <a:noFill/>
                </a:ln>
                <a:solidFill>
                  <a:srgbClr val="EBD189"/>
                </a:solidFill>
                <a:effectLst/>
                <a:uLnTx/>
                <a:uFillTx/>
                <a:latin typeface="Arial" panose="020B0604020202020204" pitchFamily="34" charset="0"/>
                <a:ea typeface="+mn-ea"/>
                <a:cs typeface="Arial" panose="020B0604020202020204" pitchFamily="34" charset="0"/>
              </a:rPr>
              <a:t>ganesanca@yahoo.com/ 0 99401 30403</a:t>
            </a:r>
          </a:p>
        </p:txBody>
      </p:sp>
      <p:pic>
        <p:nvPicPr>
          <p:cNvPr id="8" name="Picture 5">
            <a:extLst>
              <a:ext uri="{FF2B5EF4-FFF2-40B4-BE49-F238E27FC236}">
                <a16:creationId xmlns:a16="http://schemas.microsoft.com/office/drawing/2014/main" id="{E0AA598B-4630-4319-9F5C-17BD84BFE67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1690" y="1751874"/>
            <a:ext cx="1981199" cy="319126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E1F8408-7CAB-4C18-8E72-360BAA8A07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2289" y="1778840"/>
            <a:ext cx="2029521" cy="31741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 name="Picture 4" descr="IFRS Book by CG - Copy.jpg">
            <a:extLst>
              <a:ext uri="{FF2B5EF4-FFF2-40B4-BE49-F238E27FC236}">
                <a16:creationId xmlns:a16="http://schemas.microsoft.com/office/drawing/2014/main" id="{ED53AC34-F1AE-4D93-BE63-5AD4D3D8DF8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5888" y="1768485"/>
            <a:ext cx="2103310" cy="318378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Revised Schedule VI- front.jpg">
            <a:extLst>
              <a:ext uri="{FF2B5EF4-FFF2-40B4-BE49-F238E27FC236}">
                <a16:creationId xmlns:a16="http://schemas.microsoft.com/office/drawing/2014/main" id="{F09F339C-CB50-4066-935A-F57C96E08F1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1484" y="1751873"/>
            <a:ext cx="2117805" cy="32004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6933" y="2997"/>
            <a:ext cx="12208934" cy="948713"/>
            <a:chOff x="912163" y="4471820"/>
            <a:chExt cx="3965127" cy="948713"/>
          </a:xfrm>
          <a:solidFill>
            <a:srgbClr val="7030A0"/>
          </a:solidFill>
        </p:grpSpPr>
        <p:sp>
          <p:nvSpPr>
            <p:cNvPr id="14" name="Rectangle 13"/>
            <p:cNvSpPr/>
            <p:nvPr/>
          </p:nvSpPr>
          <p:spPr>
            <a:xfrm>
              <a:off x="929527" y="4471820"/>
              <a:ext cx="3947763" cy="94871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dirty="0"/>
            </a:p>
          </p:txBody>
        </p:sp>
        <p:sp>
          <p:nvSpPr>
            <p:cNvPr id="15" name="Rectangle 14"/>
            <p:cNvSpPr/>
            <p:nvPr/>
          </p:nvSpPr>
          <p:spPr>
            <a:xfrm>
              <a:off x="912163" y="4471820"/>
              <a:ext cx="3965127" cy="9487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2865" tIns="62865" rIns="62865" bIns="62865" numCol="1" spcCol="1270" anchor="ctr" anchorCtr="0">
              <a:noAutofit/>
            </a:bodyPr>
            <a:lstStyle/>
            <a:p>
              <a:pPr marL="0" marR="0" lvl="0" indent="0" algn="l" defTabSz="1466850" rtl="0" eaLnBrk="1" fontAlgn="base" latinLnBrk="0" hangingPunct="1">
                <a:lnSpc>
                  <a:spcPct val="90000"/>
                </a:lnSpc>
                <a:spcBef>
                  <a:spcPct val="0"/>
                </a:spcBef>
                <a:spcAft>
                  <a:spcPct val="5000"/>
                </a:spcAft>
                <a:buClrTx/>
                <a:buSzTx/>
                <a:buFontTx/>
                <a:buNone/>
                <a:tabLst/>
                <a:defRPr/>
              </a:pPr>
              <a:r>
                <a:rPr kumimoji="0" lang="en-US" sz="33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Introduction</a:t>
              </a:r>
            </a:p>
          </p:txBody>
        </p:sp>
      </p:grpSp>
      <p:sp>
        <p:nvSpPr>
          <p:cNvPr id="29" name="Freeform 14"/>
          <p:cNvSpPr>
            <a:spLocks noEditPoints="1"/>
          </p:cNvSpPr>
          <p:nvPr/>
        </p:nvSpPr>
        <p:spPr bwMode="auto">
          <a:xfrm>
            <a:off x="263547" y="228601"/>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6" name="Content Placeholder 2">
            <a:extLst>
              <a:ext uri="{FF2B5EF4-FFF2-40B4-BE49-F238E27FC236}">
                <a16:creationId xmlns:a16="http://schemas.microsoft.com/office/drawing/2014/main" id="{D20CC0A0-CA81-C37E-C936-13F54F81A9ED}"/>
              </a:ext>
            </a:extLst>
          </p:cNvPr>
          <p:cNvSpPr txBox="1">
            <a:spLocks/>
          </p:cNvSpPr>
          <p:nvPr/>
        </p:nvSpPr>
        <p:spPr>
          <a:xfrm>
            <a:off x="612648" y="3342596"/>
            <a:ext cx="6272784" cy="2825496"/>
          </a:xfrm>
          <a:prstGeom prst="rect">
            <a:avLst/>
          </a:prstGeom>
        </p:spPr>
        <p:txBody>
          <a:bodyPr>
            <a:normAutofit/>
          </a:bodyPr>
          <a:lstStyle>
            <a:lvl1pPr marL="205742" indent="-205742" algn="l" rtl="0" eaLnBrk="1" latinLnBrk="0" hangingPunct="1">
              <a:spcBef>
                <a:spcPts val="435"/>
              </a:spcBef>
              <a:buClr>
                <a:schemeClr val="accent1"/>
              </a:buClr>
              <a:buSzPct val="85000"/>
              <a:buFont typeface="Wingdings 2"/>
              <a:buChar char=""/>
              <a:defRPr kumimoji="0" sz="1950" kern="1200">
                <a:solidFill>
                  <a:schemeClr val="tx1"/>
                </a:solidFill>
                <a:latin typeface="+mn-lt"/>
                <a:ea typeface="+mn-ea"/>
                <a:cs typeface="+mn-cs"/>
              </a:defRPr>
            </a:lvl1pPr>
            <a:lvl2pPr marL="411484" indent="-171452" algn="l" rtl="0" eaLnBrk="1" latinLnBrk="0" hangingPunct="1">
              <a:spcBef>
                <a:spcPts val="278"/>
              </a:spcBef>
              <a:buClr>
                <a:schemeClr val="accent2"/>
              </a:buClr>
              <a:buSzPct val="85000"/>
              <a:buFont typeface="Wingdings 2"/>
              <a:buChar char=""/>
              <a:defRPr kumimoji="0" sz="1800" kern="1200">
                <a:solidFill>
                  <a:schemeClr val="tx1"/>
                </a:solidFill>
                <a:latin typeface="+mn-lt"/>
                <a:ea typeface="+mn-ea"/>
                <a:cs typeface="+mn-cs"/>
              </a:defRPr>
            </a:lvl2pPr>
            <a:lvl3pPr marL="617227" indent="-171452" algn="l" rtl="0" eaLnBrk="1" latinLnBrk="0" hangingPunct="1">
              <a:spcBef>
                <a:spcPts val="278"/>
              </a:spcBef>
              <a:buClr>
                <a:schemeClr val="accent1">
                  <a:tint val="60000"/>
                </a:schemeClr>
              </a:buClr>
              <a:buSzPct val="85000"/>
              <a:buFont typeface="Wingdings 2"/>
              <a:buChar char=""/>
              <a:defRPr kumimoji="0" sz="1500" kern="1200">
                <a:solidFill>
                  <a:schemeClr val="tx1"/>
                </a:solidFill>
                <a:latin typeface="+mn-lt"/>
                <a:ea typeface="+mn-ea"/>
                <a:cs typeface="+mn-cs"/>
              </a:defRPr>
            </a:lvl3pPr>
            <a:lvl4pPr marL="822969" indent="-171452"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11" indent="-171452" algn="l" rtl="0" eaLnBrk="1" latinLnBrk="0" hangingPunct="1">
              <a:spcBef>
                <a:spcPts val="278"/>
              </a:spcBef>
              <a:buClr>
                <a:schemeClr val="accent3"/>
              </a:buClr>
              <a:buFontTx/>
              <a:buChar char="o"/>
              <a:defRPr kumimoji="0" sz="1500" kern="1200">
                <a:solidFill>
                  <a:schemeClr val="tx1"/>
                </a:solidFill>
                <a:latin typeface="+mn-lt"/>
                <a:ea typeface="+mn-ea"/>
                <a:cs typeface="+mn-cs"/>
              </a:defRPr>
            </a:lvl5pPr>
            <a:lvl6pPr marL="1234453" indent="-171452"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96" indent="-171452"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38" indent="-171452" algn="l" rtl="0" eaLnBrk="1" latinLnBrk="0" hangingPunct="1">
              <a:spcBef>
                <a:spcPts val="278"/>
              </a:spcBef>
              <a:buClr>
                <a:schemeClr val="accent1">
                  <a:tint val="60000"/>
                </a:schemeClr>
              </a:buClr>
              <a:buChar char="•"/>
              <a:defRPr kumimoji="0" sz="1350" kern="1200">
                <a:solidFill>
                  <a:schemeClr val="tx1"/>
                </a:solidFill>
                <a:latin typeface="+mn-lt"/>
                <a:ea typeface="+mn-ea"/>
                <a:cs typeface="+mn-cs"/>
              </a:defRPr>
            </a:lvl8pPr>
            <a:lvl9pPr marL="1851681" indent="-171452" algn="l" rtl="0" eaLnBrk="1" latinLnBrk="0" hangingPunct="1">
              <a:spcBef>
                <a:spcPts val="278"/>
              </a:spcBef>
              <a:buClr>
                <a:schemeClr val="accent2">
                  <a:tint val="60000"/>
                </a:schemeClr>
              </a:buClr>
              <a:buChar char="•"/>
              <a:defRPr kumimoji="0" sz="1350" kern="1200">
                <a:solidFill>
                  <a:schemeClr val="tx1"/>
                </a:solidFill>
                <a:latin typeface="+mn-lt"/>
                <a:ea typeface="+mn-ea"/>
                <a:cs typeface="+mn-cs"/>
              </a:defRPr>
            </a:lvl9pPr>
          </a:lstStyle>
          <a:p>
            <a:pPr marL="285750" indent="-285750" algn="just">
              <a:buSzPct val="80000"/>
              <a:buFont typeface="Wingdings" panose="05000000000000000000" pitchFamily="2" charset="2"/>
              <a:buChar char="q"/>
            </a:pPr>
            <a:r>
              <a:rPr lang="en-US" sz="1800" dirty="0">
                <a:latin typeface="Arial" panose="020B0604020202020204" pitchFamily="34" charset="0"/>
                <a:ea typeface="Calibri" panose="020F0502020204030204" pitchFamily="34" charset="0"/>
                <a:cs typeface="Arial" panose="020B0604020202020204" pitchFamily="34" charset="0"/>
              </a:rPr>
              <a:t>It is the evaluation of work by one or more people of similar competence.</a:t>
            </a:r>
          </a:p>
          <a:p>
            <a:pPr marL="285750" indent="-285750" algn="just">
              <a:buSzPct val="80000"/>
              <a:buFont typeface="Wingdings" panose="05000000000000000000" pitchFamily="2" charset="2"/>
              <a:buChar char="q"/>
            </a:pPr>
            <a:endParaRPr lang="en-US" sz="1800" dirty="0">
              <a:latin typeface="Arial" panose="020B0604020202020204" pitchFamily="34" charset="0"/>
              <a:ea typeface="Calibri" panose="020F0502020204030204" pitchFamily="34" charset="0"/>
              <a:cs typeface="Arial" panose="020B0604020202020204" pitchFamily="34" charset="0"/>
            </a:endParaRPr>
          </a:p>
          <a:p>
            <a:pPr marL="285750" indent="-285750" algn="just">
              <a:buSzPct val="80000"/>
              <a:buFont typeface="Wingdings" panose="05000000000000000000" pitchFamily="2" charset="2"/>
              <a:buChar char="q"/>
            </a:pPr>
            <a:r>
              <a:rPr lang="en-US" sz="1800" dirty="0">
                <a:latin typeface="Arial" panose="020B0604020202020204" pitchFamily="34" charset="0"/>
                <a:ea typeface="Calibri" panose="020F0502020204030204" pitchFamily="34" charset="0"/>
                <a:cs typeface="Arial" panose="020B0604020202020204" pitchFamily="34" charset="0"/>
              </a:rPr>
              <a:t>examination and review of the systems and procedures put to use for ensuring the quality of attestation services</a:t>
            </a:r>
          </a:p>
        </p:txBody>
      </p:sp>
      <p:pic>
        <p:nvPicPr>
          <p:cNvPr id="7" name="Picture Placeholder 17" descr="Woman pointing to something while three others look on">
            <a:extLst>
              <a:ext uri="{FF2B5EF4-FFF2-40B4-BE49-F238E27FC236}">
                <a16:creationId xmlns:a16="http://schemas.microsoft.com/office/drawing/2014/main" id="{F335D471-31F6-E44B-D7DA-52763925AA8F}"/>
              </a:ext>
            </a:extLst>
          </p:cNvPr>
          <p:cNvPicPr>
            <a:picLocks noChangeAspect="1"/>
          </p:cNvPicPr>
          <p:nvPr/>
        </p:nvPicPr>
        <p:blipFill rotWithShape="1">
          <a:blip r:embed="rId3"/>
          <a:srcRect l="2" r="2"/>
          <a:stretch/>
        </p:blipFill>
        <p:spPr>
          <a:xfrm>
            <a:off x="7301236" y="1847088"/>
            <a:ext cx="4507992" cy="4123944"/>
          </a:xfrm>
          <a:prstGeom prst="rect">
            <a:avLst/>
          </a:prstGeom>
        </p:spPr>
      </p:pic>
    </p:spTree>
    <p:extLst>
      <p:ext uri="{BB962C8B-B14F-4D97-AF65-F5344CB8AC3E}">
        <p14:creationId xmlns:p14="http://schemas.microsoft.com/office/powerpoint/2010/main" val="143688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6933" y="2997"/>
            <a:ext cx="12208934" cy="948713"/>
            <a:chOff x="912163" y="4471820"/>
            <a:chExt cx="3965127" cy="948713"/>
          </a:xfrm>
          <a:solidFill>
            <a:srgbClr val="7030A0"/>
          </a:solidFill>
        </p:grpSpPr>
        <p:sp>
          <p:nvSpPr>
            <p:cNvPr id="14" name="Rectangle 13"/>
            <p:cNvSpPr/>
            <p:nvPr/>
          </p:nvSpPr>
          <p:spPr>
            <a:xfrm>
              <a:off x="929527" y="4471820"/>
              <a:ext cx="3947763" cy="94871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dirty="0"/>
            </a:p>
          </p:txBody>
        </p:sp>
        <p:sp>
          <p:nvSpPr>
            <p:cNvPr id="15" name="Rectangle 14"/>
            <p:cNvSpPr/>
            <p:nvPr/>
          </p:nvSpPr>
          <p:spPr>
            <a:xfrm>
              <a:off x="912163" y="4471820"/>
              <a:ext cx="3965127" cy="9487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2865" tIns="62865" rIns="62865" bIns="62865" numCol="1" spcCol="1270" anchor="ctr" anchorCtr="0">
              <a:noAutofit/>
            </a:bodyPr>
            <a:lstStyle/>
            <a:p>
              <a:pPr marL="0" marR="0" lvl="0" indent="0" algn="l" defTabSz="1466850" rtl="0" eaLnBrk="1" fontAlgn="base" latinLnBrk="0" hangingPunct="1">
                <a:lnSpc>
                  <a:spcPct val="90000"/>
                </a:lnSpc>
                <a:spcBef>
                  <a:spcPct val="0"/>
                </a:spcBef>
                <a:spcAft>
                  <a:spcPct val="5000"/>
                </a:spcAft>
                <a:buClrTx/>
                <a:buSzTx/>
                <a:buFontTx/>
                <a:buNone/>
                <a:tabLst/>
                <a:defRPr/>
              </a:pPr>
              <a:r>
                <a:rPr kumimoji="0" lang="en-US" sz="33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a:t>
              </a:r>
              <a:r>
                <a:rPr lang="en-US" sz="3300" b="1" dirty="0">
                  <a:solidFill>
                    <a:prstClr val="white"/>
                  </a:solidFill>
                  <a:latin typeface="Arial Narrow" panose="020B0606020202030204" pitchFamily="34" charset="0"/>
                </a:rPr>
                <a:t>Rationale</a:t>
              </a:r>
              <a:endParaRPr kumimoji="0" lang="en-US" sz="33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grpSp>
      <p:sp>
        <p:nvSpPr>
          <p:cNvPr id="29" name="Freeform 14"/>
          <p:cNvSpPr>
            <a:spLocks noEditPoints="1"/>
          </p:cNvSpPr>
          <p:nvPr/>
        </p:nvSpPr>
        <p:spPr bwMode="auto">
          <a:xfrm>
            <a:off x="263547" y="228601"/>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pic>
        <p:nvPicPr>
          <p:cNvPr id="5" name="Graphic 37">
            <a:extLst>
              <a:ext uri="{FF2B5EF4-FFF2-40B4-BE49-F238E27FC236}">
                <a16:creationId xmlns:a16="http://schemas.microsoft.com/office/drawing/2014/main" id="{1592CB79-8A79-62EC-7E0C-AC12F8DDDF4C}"/>
              </a:ext>
            </a:extLst>
          </p:cNvPr>
          <p:cNvPicPr>
            <a:picLocks noChangeAspect="1"/>
          </p:cNvPicPr>
          <p:nvPr/>
        </p:nvPicPr>
        <p:blipFill rotWithShape="1">
          <a:blip r:embed="rId3"/>
          <a:srcRect l="6682" r="8945" b="-1"/>
          <a:stretch/>
        </p:blipFill>
        <p:spPr>
          <a:xfrm>
            <a:off x="382772" y="1469958"/>
            <a:ext cx="6322828" cy="5002230"/>
          </a:xfrm>
          <a:prstGeom prst="rect">
            <a:avLst/>
          </a:prstGeom>
        </p:spPr>
      </p:pic>
      <p:sp>
        <p:nvSpPr>
          <p:cNvPr id="6" name="Text Placeholder 13">
            <a:extLst>
              <a:ext uri="{FF2B5EF4-FFF2-40B4-BE49-F238E27FC236}">
                <a16:creationId xmlns:a16="http://schemas.microsoft.com/office/drawing/2014/main" id="{1D6E02F2-E021-E84C-9EA9-94171E2E16C4}"/>
              </a:ext>
            </a:extLst>
          </p:cNvPr>
          <p:cNvSpPr txBox="1">
            <a:spLocks/>
          </p:cNvSpPr>
          <p:nvPr/>
        </p:nvSpPr>
        <p:spPr>
          <a:xfrm>
            <a:off x="6839065" y="2473505"/>
            <a:ext cx="4970163" cy="2591997"/>
          </a:xfrm>
          <a:prstGeom prst="rect">
            <a:avLst/>
          </a:prstGeom>
        </p:spPr>
        <p:txBody>
          <a:bodyPr vert="horz" lIns="91440" tIns="45720" rIns="91440" bIns="45720" rtlCol="0" anchor="t">
            <a:normAutofit/>
          </a:bodyPr>
          <a:lstStyle>
            <a:lvl1pPr marL="205742" indent="-205742" algn="l" rtl="0" eaLnBrk="1" latinLnBrk="0" hangingPunct="1">
              <a:spcBef>
                <a:spcPts val="435"/>
              </a:spcBef>
              <a:buClr>
                <a:schemeClr val="accent1"/>
              </a:buClr>
              <a:buSzPct val="85000"/>
              <a:buFont typeface="Wingdings 2"/>
              <a:buChar char=""/>
              <a:defRPr kumimoji="0" sz="1950" kern="1200">
                <a:solidFill>
                  <a:schemeClr val="tx1"/>
                </a:solidFill>
                <a:latin typeface="+mn-lt"/>
                <a:ea typeface="+mn-ea"/>
                <a:cs typeface="+mn-cs"/>
              </a:defRPr>
            </a:lvl1pPr>
            <a:lvl2pPr marL="411484" indent="-171452" algn="l" rtl="0" eaLnBrk="1" latinLnBrk="0" hangingPunct="1">
              <a:spcBef>
                <a:spcPts val="278"/>
              </a:spcBef>
              <a:buClr>
                <a:schemeClr val="accent2"/>
              </a:buClr>
              <a:buSzPct val="85000"/>
              <a:buFont typeface="Wingdings 2"/>
              <a:buChar char=""/>
              <a:defRPr kumimoji="0" sz="1800" kern="1200">
                <a:solidFill>
                  <a:schemeClr val="tx1"/>
                </a:solidFill>
                <a:latin typeface="+mn-lt"/>
                <a:ea typeface="+mn-ea"/>
                <a:cs typeface="+mn-cs"/>
              </a:defRPr>
            </a:lvl2pPr>
            <a:lvl3pPr marL="617227" indent="-171452" algn="l" rtl="0" eaLnBrk="1" latinLnBrk="0" hangingPunct="1">
              <a:spcBef>
                <a:spcPts val="278"/>
              </a:spcBef>
              <a:buClr>
                <a:schemeClr val="accent1">
                  <a:tint val="60000"/>
                </a:schemeClr>
              </a:buClr>
              <a:buSzPct val="85000"/>
              <a:buFont typeface="Wingdings 2"/>
              <a:buChar char=""/>
              <a:defRPr kumimoji="0" sz="1500" kern="1200">
                <a:solidFill>
                  <a:schemeClr val="tx1"/>
                </a:solidFill>
                <a:latin typeface="+mn-lt"/>
                <a:ea typeface="+mn-ea"/>
                <a:cs typeface="+mn-cs"/>
              </a:defRPr>
            </a:lvl3pPr>
            <a:lvl4pPr marL="822969" indent="-171452"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11" indent="-171452" algn="l" rtl="0" eaLnBrk="1" latinLnBrk="0" hangingPunct="1">
              <a:spcBef>
                <a:spcPts val="278"/>
              </a:spcBef>
              <a:buClr>
                <a:schemeClr val="accent3"/>
              </a:buClr>
              <a:buFontTx/>
              <a:buChar char="o"/>
              <a:defRPr kumimoji="0" sz="1500" kern="1200">
                <a:solidFill>
                  <a:schemeClr val="tx1"/>
                </a:solidFill>
                <a:latin typeface="+mn-lt"/>
                <a:ea typeface="+mn-ea"/>
                <a:cs typeface="+mn-cs"/>
              </a:defRPr>
            </a:lvl5pPr>
            <a:lvl6pPr marL="1234453" indent="-171452"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96" indent="-171452"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38" indent="-171452" algn="l" rtl="0" eaLnBrk="1" latinLnBrk="0" hangingPunct="1">
              <a:spcBef>
                <a:spcPts val="278"/>
              </a:spcBef>
              <a:buClr>
                <a:schemeClr val="accent1">
                  <a:tint val="60000"/>
                </a:schemeClr>
              </a:buClr>
              <a:buChar char="•"/>
              <a:defRPr kumimoji="0" sz="1350" kern="1200">
                <a:solidFill>
                  <a:schemeClr val="tx1"/>
                </a:solidFill>
                <a:latin typeface="+mn-lt"/>
                <a:ea typeface="+mn-ea"/>
                <a:cs typeface="+mn-cs"/>
              </a:defRPr>
            </a:lvl8pPr>
            <a:lvl9pPr marL="1851681" indent="-171452" algn="l" rtl="0" eaLnBrk="1" latinLnBrk="0" hangingPunct="1">
              <a:spcBef>
                <a:spcPts val="278"/>
              </a:spcBef>
              <a:buClr>
                <a:schemeClr val="accent2">
                  <a:tint val="60000"/>
                </a:schemeClr>
              </a:buClr>
              <a:buChar char="•"/>
              <a:defRPr kumimoji="0" sz="1350" kern="1200">
                <a:solidFill>
                  <a:schemeClr val="tx1"/>
                </a:solidFill>
                <a:latin typeface="+mn-lt"/>
                <a:ea typeface="+mn-ea"/>
                <a:cs typeface="+mn-cs"/>
              </a:defRPr>
            </a:lvl9pPr>
          </a:lstStyle>
          <a:p>
            <a:pPr marL="457200" indent="-285750" algn="just">
              <a:buSzPct val="80000"/>
              <a:buFont typeface="Wingdings" panose="05000000000000000000" pitchFamily="2" charset="2"/>
              <a:buChar char="q"/>
            </a:pPr>
            <a:r>
              <a:rPr lang="en-US" sz="1800" dirty="0">
                <a:latin typeface="Arial" panose="020B0604020202020204" pitchFamily="34" charset="0"/>
                <a:cs typeface="Arial" panose="020B0604020202020204" pitchFamily="34" charset="0"/>
              </a:rPr>
              <a:t>The process is an endeavor to enhance the quality of services rendered by Chartered Accountants</a:t>
            </a:r>
          </a:p>
          <a:p>
            <a:pPr marL="457200" indent="-285750" algn="just">
              <a:buSzPct val="80000"/>
              <a:buFont typeface="Wingdings" panose="05000000000000000000" pitchFamily="2" charset="2"/>
              <a:buChar char="q"/>
            </a:pPr>
            <a:endParaRPr lang="en-US" sz="1800" dirty="0">
              <a:latin typeface="Arial" panose="020B0604020202020204" pitchFamily="34" charset="0"/>
              <a:cs typeface="Arial" panose="020B0604020202020204" pitchFamily="34" charset="0"/>
            </a:endParaRPr>
          </a:p>
          <a:p>
            <a:pPr marL="457200" indent="-285750" algn="just">
              <a:buSzPct val="80000"/>
              <a:buFont typeface="Wingdings" panose="05000000000000000000" pitchFamily="2" charset="2"/>
              <a:buChar char="q"/>
            </a:pPr>
            <a:r>
              <a:rPr lang="en-US" sz="1800" dirty="0">
                <a:latin typeface="Arial" panose="020B0604020202020204" pitchFamily="34" charset="0"/>
                <a:cs typeface="Arial" panose="020B0604020202020204" pitchFamily="34" charset="0"/>
              </a:rPr>
              <a:t>It helps in reassuring the stakeholders, the society and ensures highest standards are used for services rendered.</a:t>
            </a:r>
          </a:p>
        </p:txBody>
      </p:sp>
    </p:spTree>
    <p:extLst>
      <p:ext uri="{BB962C8B-B14F-4D97-AF65-F5344CB8AC3E}">
        <p14:creationId xmlns:p14="http://schemas.microsoft.com/office/powerpoint/2010/main" val="395880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6933" y="2997"/>
            <a:ext cx="12208934" cy="948713"/>
            <a:chOff x="912163" y="4471820"/>
            <a:chExt cx="3965127" cy="948713"/>
          </a:xfrm>
          <a:solidFill>
            <a:srgbClr val="7030A0"/>
          </a:solidFill>
        </p:grpSpPr>
        <p:sp>
          <p:nvSpPr>
            <p:cNvPr id="14" name="Rectangle 13"/>
            <p:cNvSpPr/>
            <p:nvPr/>
          </p:nvSpPr>
          <p:spPr>
            <a:xfrm>
              <a:off x="929527" y="4471820"/>
              <a:ext cx="3947763" cy="94871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dirty="0"/>
            </a:p>
          </p:txBody>
        </p:sp>
        <p:sp>
          <p:nvSpPr>
            <p:cNvPr id="15" name="Rectangle 14"/>
            <p:cNvSpPr/>
            <p:nvPr/>
          </p:nvSpPr>
          <p:spPr>
            <a:xfrm>
              <a:off x="912163" y="4471820"/>
              <a:ext cx="3965127" cy="9487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2865" tIns="62865" rIns="62865" bIns="62865" numCol="1" spcCol="1270" anchor="ctr" anchorCtr="0">
              <a:noAutofit/>
            </a:bodyPr>
            <a:lstStyle/>
            <a:p>
              <a:pPr marL="0" marR="0" lvl="0" indent="0" algn="l" defTabSz="1466850" rtl="0" eaLnBrk="1" fontAlgn="base" latinLnBrk="0" hangingPunct="1">
                <a:lnSpc>
                  <a:spcPct val="90000"/>
                </a:lnSpc>
                <a:spcBef>
                  <a:spcPct val="0"/>
                </a:spcBef>
                <a:spcAft>
                  <a:spcPct val="5000"/>
                </a:spcAft>
                <a:buClrTx/>
                <a:buSzTx/>
                <a:buFontTx/>
                <a:buNone/>
                <a:tabLst/>
                <a:defRPr/>
              </a:pPr>
              <a:r>
                <a:rPr kumimoji="0" lang="en-US" sz="33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a:t>
              </a:r>
              <a:r>
                <a:rPr kumimoji="0" lang="en-IN" sz="33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What is peer review?</a:t>
              </a:r>
            </a:p>
          </p:txBody>
        </p:sp>
      </p:grpSp>
      <p:sp>
        <p:nvSpPr>
          <p:cNvPr id="29" name="Freeform 14"/>
          <p:cNvSpPr>
            <a:spLocks noEditPoints="1"/>
          </p:cNvSpPr>
          <p:nvPr/>
        </p:nvSpPr>
        <p:spPr bwMode="auto">
          <a:xfrm>
            <a:off x="263547" y="228601"/>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pic>
        <p:nvPicPr>
          <p:cNvPr id="49" name="Picture 48">
            <a:extLst>
              <a:ext uri="{FF2B5EF4-FFF2-40B4-BE49-F238E27FC236}">
                <a16:creationId xmlns:a16="http://schemas.microsoft.com/office/drawing/2014/main" id="{E8EA2EAF-77B2-4A32-A972-7943DD32FE0C}"/>
              </a:ext>
            </a:extLst>
          </p:cNvPr>
          <p:cNvPicPr>
            <a:picLocks noChangeAspect="1"/>
          </p:cNvPicPr>
          <p:nvPr/>
        </p:nvPicPr>
        <p:blipFill rotWithShape="1">
          <a:blip r:embed="rId3">
            <a:extLst>
              <a:ext uri="{28A0092B-C50C-407E-A947-70E740481C1C}">
                <a14:useLocalDpi xmlns:a14="http://schemas.microsoft.com/office/drawing/2010/main" val="0"/>
              </a:ext>
            </a:extLst>
          </a:blip>
          <a:srcRect l="10999" r="10001" b="14445"/>
          <a:stretch/>
        </p:blipFill>
        <p:spPr>
          <a:xfrm>
            <a:off x="263547" y="1371598"/>
            <a:ext cx="3888236" cy="4937721"/>
          </a:xfrm>
          <a:prstGeom prst="rect">
            <a:avLst/>
          </a:prstGeom>
        </p:spPr>
      </p:pic>
      <p:sp>
        <p:nvSpPr>
          <p:cNvPr id="2" name="Content Placeholder 2">
            <a:extLst>
              <a:ext uri="{FF2B5EF4-FFF2-40B4-BE49-F238E27FC236}">
                <a16:creationId xmlns:a16="http://schemas.microsoft.com/office/drawing/2014/main" id="{6078F0BA-2BB6-A6F7-3B28-5F65D322D00B}"/>
              </a:ext>
            </a:extLst>
          </p:cNvPr>
          <p:cNvSpPr txBox="1">
            <a:spLocks/>
          </p:cNvSpPr>
          <p:nvPr/>
        </p:nvSpPr>
        <p:spPr>
          <a:xfrm>
            <a:off x="4561367" y="1391752"/>
            <a:ext cx="7145080" cy="4779338"/>
          </a:xfrm>
          <a:prstGeom prst="rect">
            <a:avLst/>
          </a:prstGeom>
        </p:spPr>
        <p:txBody>
          <a:bodyPr>
            <a:noAutofit/>
          </a:bodyPr>
          <a:lstStyle>
            <a:lvl1pPr marL="205742" indent="-205742" algn="l" rtl="0" eaLnBrk="1" latinLnBrk="0" hangingPunct="1">
              <a:spcBef>
                <a:spcPts val="435"/>
              </a:spcBef>
              <a:buClr>
                <a:schemeClr val="accent1"/>
              </a:buClr>
              <a:buSzPct val="85000"/>
              <a:buFont typeface="Wingdings 2"/>
              <a:buChar char=""/>
              <a:defRPr kumimoji="0" sz="1950" kern="1200">
                <a:solidFill>
                  <a:schemeClr val="tx1"/>
                </a:solidFill>
                <a:latin typeface="+mn-lt"/>
                <a:ea typeface="+mn-ea"/>
                <a:cs typeface="+mn-cs"/>
              </a:defRPr>
            </a:lvl1pPr>
            <a:lvl2pPr marL="411484" indent="-171452" algn="l" rtl="0" eaLnBrk="1" latinLnBrk="0" hangingPunct="1">
              <a:spcBef>
                <a:spcPts val="278"/>
              </a:spcBef>
              <a:buClr>
                <a:schemeClr val="accent2"/>
              </a:buClr>
              <a:buSzPct val="85000"/>
              <a:buFont typeface="Wingdings 2"/>
              <a:buChar char=""/>
              <a:defRPr kumimoji="0" sz="1800" kern="1200">
                <a:solidFill>
                  <a:schemeClr val="tx1"/>
                </a:solidFill>
                <a:latin typeface="+mn-lt"/>
                <a:ea typeface="+mn-ea"/>
                <a:cs typeface="+mn-cs"/>
              </a:defRPr>
            </a:lvl2pPr>
            <a:lvl3pPr marL="617227" indent="-171452" algn="l" rtl="0" eaLnBrk="1" latinLnBrk="0" hangingPunct="1">
              <a:spcBef>
                <a:spcPts val="278"/>
              </a:spcBef>
              <a:buClr>
                <a:schemeClr val="accent1">
                  <a:tint val="60000"/>
                </a:schemeClr>
              </a:buClr>
              <a:buSzPct val="85000"/>
              <a:buFont typeface="Wingdings 2"/>
              <a:buChar char=""/>
              <a:defRPr kumimoji="0" sz="1500" kern="1200">
                <a:solidFill>
                  <a:schemeClr val="tx1"/>
                </a:solidFill>
                <a:latin typeface="+mn-lt"/>
                <a:ea typeface="+mn-ea"/>
                <a:cs typeface="+mn-cs"/>
              </a:defRPr>
            </a:lvl3pPr>
            <a:lvl4pPr marL="822969" indent="-171452"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11" indent="-171452" algn="l" rtl="0" eaLnBrk="1" latinLnBrk="0" hangingPunct="1">
              <a:spcBef>
                <a:spcPts val="278"/>
              </a:spcBef>
              <a:buClr>
                <a:schemeClr val="accent3"/>
              </a:buClr>
              <a:buFontTx/>
              <a:buChar char="o"/>
              <a:defRPr kumimoji="0" sz="1500" kern="1200">
                <a:solidFill>
                  <a:schemeClr val="tx1"/>
                </a:solidFill>
                <a:latin typeface="+mn-lt"/>
                <a:ea typeface="+mn-ea"/>
                <a:cs typeface="+mn-cs"/>
              </a:defRPr>
            </a:lvl5pPr>
            <a:lvl6pPr marL="1234453" indent="-171452"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96" indent="-171452"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38" indent="-171452" algn="l" rtl="0" eaLnBrk="1" latinLnBrk="0" hangingPunct="1">
              <a:spcBef>
                <a:spcPts val="278"/>
              </a:spcBef>
              <a:buClr>
                <a:schemeClr val="accent1">
                  <a:tint val="60000"/>
                </a:schemeClr>
              </a:buClr>
              <a:buChar char="•"/>
              <a:defRPr kumimoji="0" sz="1350" kern="1200">
                <a:solidFill>
                  <a:schemeClr val="tx1"/>
                </a:solidFill>
                <a:latin typeface="+mn-lt"/>
                <a:ea typeface="+mn-ea"/>
                <a:cs typeface="+mn-cs"/>
              </a:defRPr>
            </a:lvl8pPr>
            <a:lvl9pPr marL="1851681" indent="-171452" algn="l" rtl="0" eaLnBrk="1" latinLnBrk="0" hangingPunct="1">
              <a:spcBef>
                <a:spcPts val="278"/>
              </a:spcBef>
              <a:buClr>
                <a:schemeClr val="accent2">
                  <a:tint val="60000"/>
                </a:schemeClr>
              </a:buClr>
              <a:buChar char="•"/>
              <a:defRPr kumimoji="0" sz="1350" kern="1200">
                <a:solidFill>
                  <a:schemeClr val="tx1"/>
                </a:solidFill>
                <a:latin typeface="+mn-lt"/>
                <a:ea typeface="+mn-ea"/>
                <a:cs typeface="+mn-cs"/>
              </a:defRPr>
            </a:lvl9pPr>
          </a:lstStyle>
          <a:p>
            <a:pPr algn="just"/>
            <a:endParaRPr lang="en-US" sz="1800" dirty="0">
              <a:latin typeface="Arial" panose="020B0604020202020204" pitchFamily="34" charset="0"/>
              <a:ea typeface="Cambria" panose="02040503050406030204" pitchFamily="18" charset="0"/>
              <a:cs typeface="Arial" panose="020B0604020202020204" pitchFamily="34" charset="0"/>
            </a:endParaRPr>
          </a:p>
          <a:p>
            <a:pPr algn="just"/>
            <a:r>
              <a:rPr lang="en-US" sz="1800" dirty="0">
                <a:latin typeface="Arial" panose="020B0604020202020204" pitchFamily="34" charset="0"/>
                <a:ea typeface="Cambria" panose="02040503050406030204" pitchFamily="18" charset="0"/>
                <a:cs typeface="Arial" panose="020B0604020202020204" pitchFamily="34" charset="0"/>
              </a:rPr>
              <a:t>A peer review means an examination and review of the </a:t>
            </a:r>
            <a:r>
              <a:rPr lang="en-US" sz="1800" b="1" dirty="0">
                <a:latin typeface="Arial" panose="020B0604020202020204" pitchFamily="34" charset="0"/>
                <a:ea typeface="Cambria" panose="02040503050406030204" pitchFamily="18" charset="0"/>
                <a:cs typeface="Arial" panose="020B0604020202020204" pitchFamily="34" charset="0"/>
              </a:rPr>
              <a:t>systems and procedures </a:t>
            </a:r>
            <a:r>
              <a:rPr lang="en-US" sz="1800" dirty="0">
                <a:latin typeface="Arial" panose="020B0604020202020204" pitchFamily="34" charset="0"/>
                <a:ea typeface="Cambria" panose="02040503050406030204" pitchFamily="18" charset="0"/>
                <a:cs typeface="Arial" panose="020B0604020202020204" pitchFamily="34" charset="0"/>
              </a:rPr>
              <a:t>to determine whether they have been put in place by the practice unit for ensuring the quality of </a:t>
            </a:r>
            <a:r>
              <a:rPr lang="en-US" sz="1800" b="1" dirty="0">
                <a:latin typeface="Arial" panose="020B0604020202020204" pitchFamily="34" charset="0"/>
                <a:ea typeface="Cambria" panose="02040503050406030204" pitchFamily="18" charset="0"/>
                <a:cs typeface="Arial" panose="020B0604020202020204" pitchFamily="34" charset="0"/>
              </a:rPr>
              <a:t>attestation services.</a:t>
            </a:r>
          </a:p>
          <a:p>
            <a:pPr algn="just"/>
            <a:endParaRPr lang="en-US" sz="1800" b="1" dirty="0">
              <a:latin typeface="Arial" panose="020B0604020202020204" pitchFamily="34" charset="0"/>
              <a:ea typeface="Cambria" panose="02040503050406030204" pitchFamily="18" charset="0"/>
              <a:cs typeface="Arial" panose="020B0604020202020204" pitchFamily="34" charset="0"/>
            </a:endParaRPr>
          </a:p>
          <a:p>
            <a:pPr algn="just"/>
            <a:r>
              <a:rPr lang="en-US" sz="1800" dirty="0">
                <a:latin typeface="Arial" panose="020B0604020202020204" pitchFamily="34" charset="0"/>
                <a:ea typeface="Cambria" panose="02040503050406030204" pitchFamily="18" charset="0"/>
                <a:cs typeface="Arial" panose="020B0604020202020204" pitchFamily="34" charset="0"/>
              </a:rPr>
              <a:t>Therefore, it is a review done by a member to ensure that the Technical, Professional and Ethical standards are being followed by the practice unit.</a:t>
            </a:r>
          </a:p>
          <a:p>
            <a:pPr algn="just"/>
            <a:endParaRPr lang="en-US" sz="1800" dirty="0">
              <a:latin typeface="Arial" panose="020B0604020202020204" pitchFamily="34" charset="0"/>
              <a:ea typeface="Cambria" panose="02040503050406030204" pitchFamily="18" charset="0"/>
              <a:cs typeface="Arial" panose="020B0604020202020204" pitchFamily="34" charset="0"/>
            </a:endParaRPr>
          </a:p>
          <a:p>
            <a:pPr algn="just"/>
            <a:r>
              <a:rPr lang="en-US" sz="1800" dirty="0">
                <a:latin typeface="Arial" panose="020B0604020202020204" pitchFamily="34" charset="0"/>
                <a:ea typeface="Cambria" panose="02040503050406030204" pitchFamily="18" charset="0"/>
                <a:cs typeface="Arial" panose="020B0604020202020204" pitchFamily="34" charset="0"/>
              </a:rPr>
              <a:t>The Council of the Institute of Chartered Accountants of India has issued a Peer Review Guidelines on Peer Review, which lays down the framework for conduct of peer reviews by setting up the Peer Review Board (henceforth referred to as ‘the Board’). The duty of carrying out the provisions of this Guidelines is vested in the Board.</a:t>
            </a:r>
            <a:endParaRPr lang="en-IN" sz="1800" dirty="0">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30782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r>
              <a:rPr kumimoji="0" lang="en-IN" sz="31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Significance of Peer Review</a:t>
            </a:r>
          </a:p>
        </p:txBody>
      </p:sp>
      <p:grpSp>
        <p:nvGrpSpPr>
          <p:cNvPr id="4" name="Group 3">
            <a:extLst>
              <a:ext uri="{FF2B5EF4-FFF2-40B4-BE49-F238E27FC236}">
                <a16:creationId xmlns:a16="http://schemas.microsoft.com/office/drawing/2014/main" id="{23FCDCAF-5F37-D4DE-392C-2E8F99ABBC71}"/>
              </a:ext>
            </a:extLst>
          </p:cNvPr>
          <p:cNvGrpSpPr/>
          <p:nvPr/>
        </p:nvGrpSpPr>
        <p:grpSpPr>
          <a:xfrm>
            <a:off x="149102" y="145856"/>
            <a:ext cx="838200" cy="610993"/>
            <a:chOff x="2606673" y="1344616"/>
            <a:chExt cx="1268413" cy="1296990"/>
          </a:xfrm>
          <a:solidFill>
            <a:schemeClr val="bg1"/>
          </a:solidFill>
        </p:grpSpPr>
        <p:sp>
          <p:nvSpPr>
            <p:cNvPr id="5" name="Freeform 9">
              <a:extLst>
                <a:ext uri="{FF2B5EF4-FFF2-40B4-BE49-F238E27FC236}">
                  <a16:creationId xmlns:a16="http://schemas.microsoft.com/office/drawing/2014/main" id="{F229D06A-EF34-8552-747D-4B62F094FD36}"/>
                </a:ext>
              </a:extLst>
            </p:cNvPr>
            <p:cNvSpPr>
              <a:spLocks/>
            </p:cNvSpPr>
            <p:nvPr/>
          </p:nvSpPr>
          <p:spPr bwMode="auto">
            <a:xfrm>
              <a:off x="3555997" y="1731966"/>
              <a:ext cx="20638" cy="180976"/>
            </a:xfrm>
            <a:custGeom>
              <a:avLst/>
              <a:gdLst/>
              <a:ahLst/>
              <a:cxnLst>
                <a:cxn ang="0">
                  <a:pos x="0" y="114"/>
                </a:cxn>
                <a:cxn ang="0">
                  <a:pos x="13" y="114"/>
                </a:cxn>
                <a:cxn ang="0">
                  <a:pos x="13" y="0"/>
                </a:cxn>
                <a:cxn ang="0">
                  <a:pos x="0" y="8"/>
                </a:cxn>
                <a:cxn ang="0">
                  <a:pos x="0" y="114"/>
                </a:cxn>
              </a:cxnLst>
              <a:rect l="0" t="0" r="r" b="b"/>
              <a:pathLst>
                <a:path w="13" h="114">
                  <a:moveTo>
                    <a:pt x="0" y="114"/>
                  </a:moveTo>
                  <a:lnTo>
                    <a:pt x="13" y="114"/>
                  </a:lnTo>
                  <a:lnTo>
                    <a:pt x="13" y="0"/>
                  </a:lnTo>
                  <a:lnTo>
                    <a:pt x="0" y="8"/>
                  </a:lnTo>
                  <a:lnTo>
                    <a:pt x="0" y="11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6" name="Freeform 10">
              <a:extLst>
                <a:ext uri="{FF2B5EF4-FFF2-40B4-BE49-F238E27FC236}">
                  <a16:creationId xmlns:a16="http://schemas.microsoft.com/office/drawing/2014/main" id="{E483685F-550B-C884-012F-90493DDF9938}"/>
                </a:ext>
              </a:extLst>
            </p:cNvPr>
            <p:cNvSpPr>
              <a:spLocks/>
            </p:cNvSpPr>
            <p:nvPr/>
          </p:nvSpPr>
          <p:spPr bwMode="auto">
            <a:xfrm>
              <a:off x="3449636" y="1793880"/>
              <a:ext cx="20638" cy="119063"/>
            </a:xfrm>
            <a:custGeom>
              <a:avLst/>
              <a:gdLst/>
              <a:ahLst/>
              <a:cxnLst>
                <a:cxn ang="0">
                  <a:pos x="0" y="75"/>
                </a:cxn>
                <a:cxn ang="0">
                  <a:pos x="13" y="75"/>
                </a:cxn>
                <a:cxn ang="0">
                  <a:pos x="13" y="0"/>
                </a:cxn>
                <a:cxn ang="0">
                  <a:pos x="0" y="8"/>
                </a:cxn>
                <a:cxn ang="0">
                  <a:pos x="0" y="75"/>
                </a:cxn>
              </a:cxnLst>
              <a:rect l="0" t="0" r="r" b="b"/>
              <a:pathLst>
                <a:path w="13" h="75">
                  <a:moveTo>
                    <a:pt x="0" y="75"/>
                  </a:moveTo>
                  <a:lnTo>
                    <a:pt x="13" y="75"/>
                  </a:lnTo>
                  <a:lnTo>
                    <a:pt x="13" y="0"/>
                  </a:lnTo>
                  <a:lnTo>
                    <a:pt x="0" y="8"/>
                  </a:lnTo>
                  <a:lnTo>
                    <a:pt x="0" y="7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7" name="Freeform 11">
              <a:extLst>
                <a:ext uri="{FF2B5EF4-FFF2-40B4-BE49-F238E27FC236}">
                  <a16:creationId xmlns:a16="http://schemas.microsoft.com/office/drawing/2014/main" id="{B7954D50-F8C6-7623-8EC7-6ADDA4B39C88}"/>
                </a:ext>
              </a:extLst>
            </p:cNvPr>
            <p:cNvSpPr>
              <a:spLocks noEditPoints="1"/>
            </p:cNvSpPr>
            <p:nvPr/>
          </p:nvSpPr>
          <p:spPr bwMode="auto">
            <a:xfrm>
              <a:off x="3257549" y="1398590"/>
              <a:ext cx="617537" cy="1241427"/>
            </a:xfrm>
            <a:custGeom>
              <a:avLst/>
              <a:gdLst/>
              <a:ahLst/>
              <a:cxnLst>
                <a:cxn ang="0">
                  <a:pos x="28" y="300"/>
                </a:cxn>
                <a:cxn ang="0">
                  <a:pos x="78" y="288"/>
                </a:cxn>
                <a:cxn ang="0">
                  <a:pos x="93" y="156"/>
                </a:cxn>
                <a:cxn ang="0">
                  <a:pos x="137" y="171"/>
                </a:cxn>
                <a:cxn ang="0">
                  <a:pos x="152" y="244"/>
                </a:cxn>
                <a:cxn ang="0">
                  <a:pos x="167" y="96"/>
                </a:cxn>
                <a:cxn ang="0">
                  <a:pos x="212" y="111"/>
                </a:cxn>
                <a:cxn ang="0">
                  <a:pos x="244" y="190"/>
                </a:cxn>
                <a:cxn ang="0">
                  <a:pos x="255" y="193"/>
                </a:cxn>
                <a:cxn ang="0">
                  <a:pos x="272" y="201"/>
                </a:cxn>
                <a:cxn ang="0">
                  <a:pos x="287" y="366"/>
                </a:cxn>
                <a:cxn ang="0">
                  <a:pos x="302" y="141"/>
                </a:cxn>
                <a:cxn ang="0">
                  <a:pos x="347" y="126"/>
                </a:cxn>
                <a:cxn ang="0">
                  <a:pos x="362" y="366"/>
                </a:cxn>
                <a:cxn ang="0">
                  <a:pos x="384" y="381"/>
                </a:cxn>
                <a:cxn ang="0">
                  <a:pos x="347" y="395"/>
                </a:cxn>
                <a:cxn ang="0">
                  <a:pos x="272" y="395"/>
                </a:cxn>
                <a:cxn ang="0">
                  <a:pos x="197" y="395"/>
                </a:cxn>
                <a:cxn ang="0">
                  <a:pos x="123" y="395"/>
                </a:cxn>
                <a:cxn ang="0">
                  <a:pos x="70" y="395"/>
                </a:cxn>
                <a:cxn ang="0">
                  <a:pos x="70" y="366"/>
                </a:cxn>
                <a:cxn ang="0">
                  <a:pos x="78" y="325"/>
                </a:cxn>
                <a:cxn ang="0">
                  <a:pos x="68" y="337"/>
                </a:cxn>
                <a:cxn ang="0">
                  <a:pos x="11" y="381"/>
                </a:cxn>
                <a:cxn ang="0">
                  <a:pos x="0" y="381"/>
                </a:cxn>
                <a:cxn ang="0">
                  <a:pos x="164" y="716"/>
                </a:cxn>
                <a:cxn ang="0">
                  <a:pos x="156" y="884"/>
                </a:cxn>
                <a:cxn ang="0">
                  <a:pos x="229" y="716"/>
                </a:cxn>
                <a:cxn ang="0">
                  <a:pos x="330" y="884"/>
                </a:cxn>
                <a:cxn ang="0">
                  <a:pos x="440" y="716"/>
                </a:cxn>
                <a:cxn ang="0">
                  <a:pos x="0" y="0"/>
                </a:cxn>
                <a:cxn ang="0">
                  <a:pos x="11" y="301"/>
                </a:cxn>
                <a:cxn ang="0">
                  <a:pos x="64" y="606"/>
                </a:cxn>
                <a:cxn ang="0">
                  <a:pos x="268" y="570"/>
                </a:cxn>
                <a:cxn ang="0">
                  <a:pos x="64" y="606"/>
                </a:cxn>
                <a:cxn ang="0">
                  <a:pos x="64" y="542"/>
                </a:cxn>
                <a:cxn ang="0">
                  <a:pos x="348" y="506"/>
                </a:cxn>
              </a:cxnLst>
              <a:rect l="0" t="0" r="r" b="b"/>
              <a:pathLst>
                <a:path w="440" h="884">
                  <a:moveTo>
                    <a:pt x="25" y="301"/>
                  </a:moveTo>
                  <a:cubicBezTo>
                    <a:pt x="26" y="301"/>
                    <a:pt x="27" y="300"/>
                    <a:pt x="28" y="300"/>
                  </a:cubicBezTo>
                  <a:cubicBezTo>
                    <a:pt x="35" y="300"/>
                    <a:pt x="41" y="302"/>
                    <a:pt x="47" y="306"/>
                  </a:cubicBezTo>
                  <a:cubicBezTo>
                    <a:pt x="78" y="288"/>
                    <a:pt x="78" y="288"/>
                    <a:pt x="78" y="288"/>
                  </a:cubicBezTo>
                  <a:cubicBezTo>
                    <a:pt x="78" y="171"/>
                    <a:pt x="78" y="171"/>
                    <a:pt x="78" y="171"/>
                  </a:cubicBezTo>
                  <a:cubicBezTo>
                    <a:pt x="78" y="163"/>
                    <a:pt x="84" y="156"/>
                    <a:pt x="93" y="156"/>
                  </a:cubicBezTo>
                  <a:cubicBezTo>
                    <a:pt x="123" y="156"/>
                    <a:pt x="123" y="156"/>
                    <a:pt x="123" y="156"/>
                  </a:cubicBezTo>
                  <a:cubicBezTo>
                    <a:pt x="131" y="156"/>
                    <a:pt x="137" y="163"/>
                    <a:pt x="137" y="171"/>
                  </a:cubicBezTo>
                  <a:cubicBezTo>
                    <a:pt x="137" y="252"/>
                    <a:pt x="137" y="252"/>
                    <a:pt x="137" y="252"/>
                  </a:cubicBezTo>
                  <a:cubicBezTo>
                    <a:pt x="152" y="244"/>
                    <a:pt x="152" y="244"/>
                    <a:pt x="152" y="244"/>
                  </a:cubicBezTo>
                  <a:cubicBezTo>
                    <a:pt x="152" y="111"/>
                    <a:pt x="152" y="111"/>
                    <a:pt x="152" y="111"/>
                  </a:cubicBezTo>
                  <a:cubicBezTo>
                    <a:pt x="152" y="103"/>
                    <a:pt x="159" y="96"/>
                    <a:pt x="167" y="96"/>
                  </a:cubicBezTo>
                  <a:cubicBezTo>
                    <a:pt x="197" y="96"/>
                    <a:pt x="197" y="96"/>
                    <a:pt x="197" y="96"/>
                  </a:cubicBezTo>
                  <a:cubicBezTo>
                    <a:pt x="206" y="96"/>
                    <a:pt x="212" y="103"/>
                    <a:pt x="212" y="111"/>
                  </a:cubicBezTo>
                  <a:cubicBezTo>
                    <a:pt x="212" y="208"/>
                    <a:pt x="212" y="208"/>
                    <a:pt x="212" y="208"/>
                  </a:cubicBezTo>
                  <a:cubicBezTo>
                    <a:pt x="244" y="190"/>
                    <a:pt x="244" y="190"/>
                    <a:pt x="244" y="190"/>
                  </a:cubicBezTo>
                  <a:cubicBezTo>
                    <a:pt x="251" y="186"/>
                    <a:pt x="251" y="186"/>
                    <a:pt x="251" y="186"/>
                  </a:cubicBezTo>
                  <a:cubicBezTo>
                    <a:pt x="255" y="193"/>
                    <a:pt x="255" y="193"/>
                    <a:pt x="255" y="193"/>
                  </a:cubicBezTo>
                  <a:cubicBezTo>
                    <a:pt x="260" y="201"/>
                    <a:pt x="260" y="201"/>
                    <a:pt x="260" y="201"/>
                  </a:cubicBezTo>
                  <a:cubicBezTo>
                    <a:pt x="272" y="201"/>
                    <a:pt x="272" y="201"/>
                    <a:pt x="272" y="201"/>
                  </a:cubicBezTo>
                  <a:cubicBezTo>
                    <a:pt x="280" y="201"/>
                    <a:pt x="287" y="208"/>
                    <a:pt x="287" y="216"/>
                  </a:cubicBezTo>
                  <a:cubicBezTo>
                    <a:pt x="287" y="366"/>
                    <a:pt x="287" y="366"/>
                    <a:pt x="287" y="366"/>
                  </a:cubicBezTo>
                  <a:cubicBezTo>
                    <a:pt x="302" y="366"/>
                    <a:pt x="302" y="366"/>
                    <a:pt x="302" y="366"/>
                  </a:cubicBezTo>
                  <a:cubicBezTo>
                    <a:pt x="302" y="141"/>
                    <a:pt x="302" y="141"/>
                    <a:pt x="302" y="141"/>
                  </a:cubicBezTo>
                  <a:cubicBezTo>
                    <a:pt x="302" y="133"/>
                    <a:pt x="309" y="126"/>
                    <a:pt x="317" y="126"/>
                  </a:cubicBezTo>
                  <a:cubicBezTo>
                    <a:pt x="347" y="126"/>
                    <a:pt x="347" y="126"/>
                    <a:pt x="347" y="126"/>
                  </a:cubicBezTo>
                  <a:cubicBezTo>
                    <a:pt x="355" y="126"/>
                    <a:pt x="362" y="133"/>
                    <a:pt x="362" y="141"/>
                  </a:cubicBezTo>
                  <a:cubicBezTo>
                    <a:pt x="362" y="366"/>
                    <a:pt x="362" y="366"/>
                    <a:pt x="362" y="366"/>
                  </a:cubicBezTo>
                  <a:cubicBezTo>
                    <a:pt x="369" y="366"/>
                    <a:pt x="369" y="366"/>
                    <a:pt x="369" y="366"/>
                  </a:cubicBezTo>
                  <a:cubicBezTo>
                    <a:pt x="377" y="366"/>
                    <a:pt x="384" y="372"/>
                    <a:pt x="384" y="381"/>
                  </a:cubicBezTo>
                  <a:cubicBezTo>
                    <a:pt x="384" y="389"/>
                    <a:pt x="377" y="395"/>
                    <a:pt x="369" y="395"/>
                  </a:cubicBezTo>
                  <a:cubicBezTo>
                    <a:pt x="347" y="395"/>
                    <a:pt x="347" y="395"/>
                    <a:pt x="347" y="395"/>
                  </a:cubicBezTo>
                  <a:cubicBezTo>
                    <a:pt x="317" y="395"/>
                    <a:pt x="317" y="395"/>
                    <a:pt x="317" y="395"/>
                  </a:cubicBezTo>
                  <a:cubicBezTo>
                    <a:pt x="272" y="395"/>
                    <a:pt x="272" y="395"/>
                    <a:pt x="272" y="395"/>
                  </a:cubicBezTo>
                  <a:cubicBezTo>
                    <a:pt x="242" y="395"/>
                    <a:pt x="242" y="395"/>
                    <a:pt x="242" y="395"/>
                  </a:cubicBezTo>
                  <a:cubicBezTo>
                    <a:pt x="197" y="395"/>
                    <a:pt x="197" y="395"/>
                    <a:pt x="197" y="395"/>
                  </a:cubicBezTo>
                  <a:cubicBezTo>
                    <a:pt x="167" y="395"/>
                    <a:pt x="167" y="395"/>
                    <a:pt x="167" y="395"/>
                  </a:cubicBezTo>
                  <a:cubicBezTo>
                    <a:pt x="123" y="395"/>
                    <a:pt x="123" y="395"/>
                    <a:pt x="123" y="395"/>
                  </a:cubicBezTo>
                  <a:cubicBezTo>
                    <a:pt x="93" y="395"/>
                    <a:pt x="93" y="395"/>
                    <a:pt x="93" y="395"/>
                  </a:cubicBezTo>
                  <a:cubicBezTo>
                    <a:pt x="70" y="395"/>
                    <a:pt x="70" y="395"/>
                    <a:pt x="70" y="395"/>
                  </a:cubicBezTo>
                  <a:cubicBezTo>
                    <a:pt x="62" y="395"/>
                    <a:pt x="55" y="389"/>
                    <a:pt x="55" y="381"/>
                  </a:cubicBezTo>
                  <a:cubicBezTo>
                    <a:pt x="55" y="372"/>
                    <a:pt x="62" y="366"/>
                    <a:pt x="70" y="366"/>
                  </a:cubicBezTo>
                  <a:cubicBezTo>
                    <a:pt x="78" y="366"/>
                    <a:pt x="78" y="366"/>
                    <a:pt x="78" y="366"/>
                  </a:cubicBezTo>
                  <a:cubicBezTo>
                    <a:pt x="78" y="325"/>
                    <a:pt x="78" y="325"/>
                    <a:pt x="78" y="325"/>
                  </a:cubicBezTo>
                  <a:cubicBezTo>
                    <a:pt x="67" y="331"/>
                    <a:pt x="67" y="331"/>
                    <a:pt x="67" y="331"/>
                  </a:cubicBezTo>
                  <a:cubicBezTo>
                    <a:pt x="67" y="333"/>
                    <a:pt x="68" y="335"/>
                    <a:pt x="68" y="337"/>
                  </a:cubicBezTo>
                  <a:cubicBezTo>
                    <a:pt x="70" y="359"/>
                    <a:pt x="53" y="379"/>
                    <a:pt x="31" y="380"/>
                  </a:cubicBezTo>
                  <a:cubicBezTo>
                    <a:pt x="24" y="381"/>
                    <a:pt x="17" y="381"/>
                    <a:pt x="11" y="381"/>
                  </a:cubicBezTo>
                  <a:cubicBezTo>
                    <a:pt x="11" y="381"/>
                    <a:pt x="11" y="381"/>
                    <a:pt x="11" y="381"/>
                  </a:cubicBezTo>
                  <a:cubicBezTo>
                    <a:pt x="7" y="381"/>
                    <a:pt x="3" y="381"/>
                    <a:pt x="0" y="381"/>
                  </a:cubicBezTo>
                  <a:cubicBezTo>
                    <a:pt x="0" y="716"/>
                    <a:pt x="0" y="716"/>
                    <a:pt x="0" y="716"/>
                  </a:cubicBezTo>
                  <a:cubicBezTo>
                    <a:pt x="164" y="716"/>
                    <a:pt x="164" y="716"/>
                    <a:pt x="164" y="716"/>
                  </a:cubicBezTo>
                  <a:cubicBezTo>
                    <a:pt x="110" y="884"/>
                    <a:pt x="110" y="884"/>
                    <a:pt x="110" y="884"/>
                  </a:cubicBezTo>
                  <a:cubicBezTo>
                    <a:pt x="156" y="884"/>
                    <a:pt x="156" y="884"/>
                    <a:pt x="156" y="884"/>
                  </a:cubicBezTo>
                  <a:cubicBezTo>
                    <a:pt x="210" y="716"/>
                    <a:pt x="210" y="716"/>
                    <a:pt x="210" y="716"/>
                  </a:cubicBezTo>
                  <a:cubicBezTo>
                    <a:pt x="229" y="716"/>
                    <a:pt x="229" y="716"/>
                    <a:pt x="229" y="716"/>
                  </a:cubicBezTo>
                  <a:cubicBezTo>
                    <a:pt x="283" y="884"/>
                    <a:pt x="283" y="884"/>
                    <a:pt x="283" y="884"/>
                  </a:cubicBezTo>
                  <a:cubicBezTo>
                    <a:pt x="330" y="884"/>
                    <a:pt x="330" y="884"/>
                    <a:pt x="330" y="884"/>
                  </a:cubicBezTo>
                  <a:cubicBezTo>
                    <a:pt x="276" y="716"/>
                    <a:pt x="276" y="716"/>
                    <a:pt x="276" y="716"/>
                  </a:cubicBezTo>
                  <a:cubicBezTo>
                    <a:pt x="440" y="716"/>
                    <a:pt x="440" y="716"/>
                    <a:pt x="440" y="716"/>
                  </a:cubicBezTo>
                  <a:cubicBezTo>
                    <a:pt x="440" y="0"/>
                    <a:pt x="440" y="0"/>
                    <a:pt x="440" y="0"/>
                  </a:cubicBezTo>
                  <a:cubicBezTo>
                    <a:pt x="0" y="0"/>
                    <a:pt x="0" y="0"/>
                    <a:pt x="0" y="0"/>
                  </a:cubicBezTo>
                  <a:cubicBezTo>
                    <a:pt x="0" y="301"/>
                    <a:pt x="0" y="301"/>
                    <a:pt x="0" y="301"/>
                  </a:cubicBezTo>
                  <a:cubicBezTo>
                    <a:pt x="3" y="301"/>
                    <a:pt x="7" y="301"/>
                    <a:pt x="11" y="301"/>
                  </a:cubicBezTo>
                  <a:cubicBezTo>
                    <a:pt x="15" y="301"/>
                    <a:pt x="20" y="301"/>
                    <a:pt x="25" y="301"/>
                  </a:cubicBezTo>
                  <a:close/>
                  <a:moveTo>
                    <a:pt x="64" y="606"/>
                  </a:moveTo>
                  <a:cubicBezTo>
                    <a:pt x="64" y="570"/>
                    <a:pt x="64" y="570"/>
                    <a:pt x="64" y="570"/>
                  </a:cubicBezTo>
                  <a:cubicBezTo>
                    <a:pt x="268" y="570"/>
                    <a:pt x="268" y="570"/>
                    <a:pt x="268" y="570"/>
                  </a:cubicBezTo>
                  <a:cubicBezTo>
                    <a:pt x="268" y="606"/>
                    <a:pt x="268" y="606"/>
                    <a:pt x="268" y="606"/>
                  </a:cubicBezTo>
                  <a:lnTo>
                    <a:pt x="64" y="606"/>
                  </a:lnTo>
                  <a:close/>
                  <a:moveTo>
                    <a:pt x="348" y="542"/>
                  </a:moveTo>
                  <a:cubicBezTo>
                    <a:pt x="64" y="542"/>
                    <a:pt x="64" y="542"/>
                    <a:pt x="64" y="542"/>
                  </a:cubicBezTo>
                  <a:cubicBezTo>
                    <a:pt x="64" y="506"/>
                    <a:pt x="64" y="506"/>
                    <a:pt x="64" y="506"/>
                  </a:cubicBezTo>
                  <a:cubicBezTo>
                    <a:pt x="348" y="506"/>
                    <a:pt x="348" y="506"/>
                    <a:pt x="348" y="506"/>
                  </a:cubicBezTo>
                  <a:lnTo>
                    <a:pt x="348" y="54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8" name="Freeform 12">
              <a:extLst>
                <a:ext uri="{FF2B5EF4-FFF2-40B4-BE49-F238E27FC236}">
                  <a16:creationId xmlns:a16="http://schemas.microsoft.com/office/drawing/2014/main" id="{F879AB42-E5FE-A5D2-A471-B477E69E355E}"/>
                </a:ext>
              </a:extLst>
            </p:cNvPr>
            <p:cNvSpPr>
              <a:spLocks noEditPoints="1"/>
            </p:cNvSpPr>
            <p:nvPr/>
          </p:nvSpPr>
          <p:spPr bwMode="auto">
            <a:xfrm>
              <a:off x="2606673" y="1647830"/>
              <a:ext cx="736599" cy="993776"/>
            </a:xfrm>
            <a:custGeom>
              <a:avLst/>
              <a:gdLst/>
              <a:ahLst/>
              <a:cxnLst>
                <a:cxn ang="0">
                  <a:pos x="328" y="228"/>
                </a:cxn>
                <a:cxn ang="0">
                  <a:pos x="327" y="135"/>
                </a:cxn>
                <a:cxn ang="0">
                  <a:pos x="426" y="191"/>
                </a:cxn>
                <a:cxn ang="0">
                  <a:pos x="475" y="196"/>
                </a:cxn>
                <a:cxn ang="0">
                  <a:pos x="495" y="195"/>
                </a:cxn>
                <a:cxn ang="0">
                  <a:pos x="523" y="158"/>
                </a:cxn>
                <a:cxn ang="0">
                  <a:pos x="511" y="138"/>
                </a:cxn>
                <a:cxn ang="0">
                  <a:pos x="489" y="132"/>
                </a:cxn>
                <a:cxn ang="0">
                  <a:pos x="464" y="132"/>
                </a:cxn>
                <a:cxn ang="0">
                  <a:pos x="407" y="116"/>
                </a:cxn>
                <a:cxn ang="0">
                  <a:pos x="332" y="33"/>
                </a:cxn>
                <a:cxn ang="0">
                  <a:pos x="329" y="24"/>
                </a:cxn>
                <a:cxn ang="0">
                  <a:pos x="328" y="23"/>
                </a:cxn>
                <a:cxn ang="0">
                  <a:pos x="296" y="0"/>
                </a:cxn>
                <a:cxn ang="0">
                  <a:pos x="135" y="0"/>
                </a:cxn>
                <a:cxn ang="0">
                  <a:pos x="63" y="38"/>
                </a:cxn>
                <a:cxn ang="0">
                  <a:pos x="0" y="172"/>
                </a:cxn>
                <a:cxn ang="0">
                  <a:pos x="90" y="361"/>
                </a:cxn>
                <a:cxn ang="0">
                  <a:pos x="111" y="354"/>
                </a:cxn>
                <a:cxn ang="0">
                  <a:pos x="160" y="709"/>
                </a:cxn>
                <a:cxn ang="0">
                  <a:pos x="210" y="335"/>
                </a:cxn>
                <a:cxn ang="0">
                  <a:pos x="229" y="660"/>
                </a:cxn>
                <a:cxn ang="0">
                  <a:pos x="328" y="660"/>
                </a:cxn>
                <a:cxn ang="0">
                  <a:pos x="76" y="121"/>
                </a:cxn>
                <a:cxn ang="0">
                  <a:pos x="111" y="228"/>
                </a:cxn>
                <a:cxn ang="0">
                  <a:pos x="64" y="172"/>
                </a:cxn>
                <a:cxn ang="0">
                  <a:pos x="210" y="281"/>
                </a:cxn>
                <a:cxn ang="0">
                  <a:pos x="189" y="188"/>
                </a:cxn>
                <a:cxn ang="0">
                  <a:pos x="196" y="64"/>
                </a:cxn>
                <a:cxn ang="0">
                  <a:pos x="219" y="34"/>
                </a:cxn>
                <a:cxn ang="0">
                  <a:pos x="242" y="64"/>
                </a:cxn>
                <a:cxn ang="0">
                  <a:pos x="250" y="188"/>
                </a:cxn>
                <a:cxn ang="0">
                  <a:pos x="229" y="280"/>
                </a:cxn>
              </a:cxnLst>
              <a:rect l="0" t="0" r="r" b="b"/>
              <a:pathLst>
                <a:path w="525" h="709">
                  <a:moveTo>
                    <a:pt x="328" y="660"/>
                  </a:moveTo>
                  <a:cubicBezTo>
                    <a:pt x="328" y="228"/>
                    <a:pt x="328" y="228"/>
                    <a:pt x="328" y="228"/>
                  </a:cubicBezTo>
                  <a:cubicBezTo>
                    <a:pt x="328" y="226"/>
                    <a:pt x="328" y="224"/>
                    <a:pt x="327" y="221"/>
                  </a:cubicBezTo>
                  <a:cubicBezTo>
                    <a:pt x="327" y="135"/>
                    <a:pt x="327" y="135"/>
                    <a:pt x="327" y="135"/>
                  </a:cubicBezTo>
                  <a:cubicBezTo>
                    <a:pt x="341" y="149"/>
                    <a:pt x="357" y="162"/>
                    <a:pt x="377" y="172"/>
                  </a:cubicBezTo>
                  <a:cubicBezTo>
                    <a:pt x="392" y="180"/>
                    <a:pt x="408" y="186"/>
                    <a:pt x="426" y="191"/>
                  </a:cubicBezTo>
                  <a:cubicBezTo>
                    <a:pt x="438" y="193"/>
                    <a:pt x="451" y="195"/>
                    <a:pt x="464" y="196"/>
                  </a:cubicBezTo>
                  <a:cubicBezTo>
                    <a:pt x="467" y="196"/>
                    <a:pt x="471" y="196"/>
                    <a:pt x="475" y="196"/>
                  </a:cubicBezTo>
                  <a:cubicBezTo>
                    <a:pt x="475" y="196"/>
                    <a:pt x="475" y="196"/>
                    <a:pt x="475" y="196"/>
                  </a:cubicBezTo>
                  <a:cubicBezTo>
                    <a:pt x="481" y="196"/>
                    <a:pt x="488" y="196"/>
                    <a:pt x="495" y="195"/>
                  </a:cubicBezTo>
                  <a:cubicBezTo>
                    <a:pt x="512" y="194"/>
                    <a:pt x="525" y="178"/>
                    <a:pt x="524" y="161"/>
                  </a:cubicBezTo>
                  <a:cubicBezTo>
                    <a:pt x="524" y="160"/>
                    <a:pt x="524" y="159"/>
                    <a:pt x="523" y="158"/>
                  </a:cubicBezTo>
                  <a:cubicBezTo>
                    <a:pt x="523" y="156"/>
                    <a:pt x="522" y="153"/>
                    <a:pt x="521" y="151"/>
                  </a:cubicBezTo>
                  <a:cubicBezTo>
                    <a:pt x="519" y="146"/>
                    <a:pt x="515" y="141"/>
                    <a:pt x="511" y="138"/>
                  </a:cubicBezTo>
                  <a:cubicBezTo>
                    <a:pt x="509" y="136"/>
                    <a:pt x="506" y="135"/>
                    <a:pt x="503" y="133"/>
                  </a:cubicBezTo>
                  <a:cubicBezTo>
                    <a:pt x="499" y="132"/>
                    <a:pt x="494" y="131"/>
                    <a:pt x="489" y="132"/>
                  </a:cubicBezTo>
                  <a:cubicBezTo>
                    <a:pt x="484" y="132"/>
                    <a:pt x="479" y="132"/>
                    <a:pt x="475" y="132"/>
                  </a:cubicBezTo>
                  <a:cubicBezTo>
                    <a:pt x="471" y="132"/>
                    <a:pt x="467" y="132"/>
                    <a:pt x="464" y="132"/>
                  </a:cubicBezTo>
                  <a:cubicBezTo>
                    <a:pt x="451" y="131"/>
                    <a:pt x="440" y="129"/>
                    <a:pt x="430" y="125"/>
                  </a:cubicBezTo>
                  <a:cubicBezTo>
                    <a:pt x="422" y="123"/>
                    <a:pt x="414" y="120"/>
                    <a:pt x="407" y="116"/>
                  </a:cubicBezTo>
                  <a:cubicBezTo>
                    <a:pt x="380" y="101"/>
                    <a:pt x="359" y="78"/>
                    <a:pt x="346" y="58"/>
                  </a:cubicBezTo>
                  <a:cubicBezTo>
                    <a:pt x="340" y="48"/>
                    <a:pt x="335" y="39"/>
                    <a:pt x="332" y="33"/>
                  </a:cubicBezTo>
                  <a:cubicBezTo>
                    <a:pt x="331" y="29"/>
                    <a:pt x="330" y="27"/>
                    <a:pt x="329" y="25"/>
                  </a:cubicBezTo>
                  <a:cubicBezTo>
                    <a:pt x="329" y="25"/>
                    <a:pt x="329" y="24"/>
                    <a:pt x="329" y="24"/>
                  </a:cubicBezTo>
                  <a:cubicBezTo>
                    <a:pt x="328" y="24"/>
                    <a:pt x="328" y="23"/>
                    <a:pt x="328" y="23"/>
                  </a:cubicBezTo>
                  <a:cubicBezTo>
                    <a:pt x="328" y="23"/>
                    <a:pt x="328" y="23"/>
                    <a:pt x="328" y="23"/>
                  </a:cubicBezTo>
                  <a:cubicBezTo>
                    <a:pt x="327" y="19"/>
                    <a:pt x="324" y="15"/>
                    <a:pt x="321" y="11"/>
                  </a:cubicBezTo>
                  <a:cubicBezTo>
                    <a:pt x="315" y="4"/>
                    <a:pt x="306" y="0"/>
                    <a:pt x="296" y="0"/>
                  </a:cubicBezTo>
                  <a:cubicBezTo>
                    <a:pt x="142" y="0"/>
                    <a:pt x="142" y="0"/>
                    <a:pt x="142" y="0"/>
                  </a:cubicBezTo>
                  <a:cubicBezTo>
                    <a:pt x="139" y="0"/>
                    <a:pt x="137" y="0"/>
                    <a:pt x="135" y="0"/>
                  </a:cubicBezTo>
                  <a:cubicBezTo>
                    <a:pt x="131" y="1"/>
                    <a:pt x="128" y="1"/>
                    <a:pt x="125" y="2"/>
                  </a:cubicBezTo>
                  <a:cubicBezTo>
                    <a:pt x="123" y="3"/>
                    <a:pt x="94" y="12"/>
                    <a:pt x="63" y="38"/>
                  </a:cubicBezTo>
                  <a:cubicBezTo>
                    <a:pt x="48" y="51"/>
                    <a:pt x="32" y="68"/>
                    <a:pt x="20" y="90"/>
                  </a:cubicBezTo>
                  <a:cubicBezTo>
                    <a:pt x="8" y="113"/>
                    <a:pt x="0" y="140"/>
                    <a:pt x="0" y="172"/>
                  </a:cubicBezTo>
                  <a:cubicBezTo>
                    <a:pt x="0" y="221"/>
                    <a:pt x="18" y="279"/>
                    <a:pt x="64" y="347"/>
                  </a:cubicBezTo>
                  <a:cubicBezTo>
                    <a:pt x="70" y="356"/>
                    <a:pt x="80" y="361"/>
                    <a:pt x="90" y="361"/>
                  </a:cubicBezTo>
                  <a:cubicBezTo>
                    <a:pt x="97" y="361"/>
                    <a:pt x="103" y="360"/>
                    <a:pt x="108" y="356"/>
                  </a:cubicBezTo>
                  <a:cubicBezTo>
                    <a:pt x="109" y="355"/>
                    <a:pt x="110" y="355"/>
                    <a:pt x="111" y="354"/>
                  </a:cubicBezTo>
                  <a:cubicBezTo>
                    <a:pt x="111" y="660"/>
                    <a:pt x="111" y="660"/>
                    <a:pt x="111" y="660"/>
                  </a:cubicBezTo>
                  <a:cubicBezTo>
                    <a:pt x="111" y="687"/>
                    <a:pt x="133" y="709"/>
                    <a:pt x="160" y="709"/>
                  </a:cubicBezTo>
                  <a:cubicBezTo>
                    <a:pt x="188" y="709"/>
                    <a:pt x="210" y="687"/>
                    <a:pt x="210" y="660"/>
                  </a:cubicBezTo>
                  <a:cubicBezTo>
                    <a:pt x="210" y="335"/>
                    <a:pt x="210" y="335"/>
                    <a:pt x="210" y="335"/>
                  </a:cubicBezTo>
                  <a:cubicBezTo>
                    <a:pt x="229" y="335"/>
                    <a:pt x="229" y="335"/>
                    <a:pt x="229" y="335"/>
                  </a:cubicBezTo>
                  <a:cubicBezTo>
                    <a:pt x="229" y="660"/>
                    <a:pt x="229" y="660"/>
                    <a:pt x="229" y="660"/>
                  </a:cubicBezTo>
                  <a:cubicBezTo>
                    <a:pt x="229" y="687"/>
                    <a:pt x="251" y="709"/>
                    <a:pt x="278" y="709"/>
                  </a:cubicBezTo>
                  <a:cubicBezTo>
                    <a:pt x="306" y="709"/>
                    <a:pt x="328" y="687"/>
                    <a:pt x="328" y="660"/>
                  </a:cubicBezTo>
                  <a:close/>
                  <a:moveTo>
                    <a:pt x="64" y="172"/>
                  </a:moveTo>
                  <a:cubicBezTo>
                    <a:pt x="64" y="151"/>
                    <a:pt x="69" y="135"/>
                    <a:pt x="76" y="121"/>
                  </a:cubicBezTo>
                  <a:cubicBezTo>
                    <a:pt x="85" y="104"/>
                    <a:pt x="98" y="91"/>
                    <a:pt x="111" y="82"/>
                  </a:cubicBezTo>
                  <a:cubicBezTo>
                    <a:pt x="111" y="228"/>
                    <a:pt x="111" y="228"/>
                    <a:pt x="111" y="228"/>
                  </a:cubicBezTo>
                  <a:cubicBezTo>
                    <a:pt x="111" y="302"/>
                    <a:pt x="111" y="302"/>
                    <a:pt x="111" y="302"/>
                  </a:cubicBezTo>
                  <a:cubicBezTo>
                    <a:pt x="75" y="246"/>
                    <a:pt x="64" y="203"/>
                    <a:pt x="64" y="172"/>
                  </a:cubicBezTo>
                  <a:close/>
                  <a:moveTo>
                    <a:pt x="219" y="292"/>
                  </a:moveTo>
                  <a:cubicBezTo>
                    <a:pt x="210" y="281"/>
                    <a:pt x="210" y="281"/>
                    <a:pt x="210" y="281"/>
                  </a:cubicBezTo>
                  <a:cubicBezTo>
                    <a:pt x="181" y="244"/>
                    <a:pt x="181" y="244"/>
                    <a:pt x="181" y="244"/>
                  </a:cubicBezTo>
                  <a:cubicBezTo>
                    <a:pt x="189" y="188"/>
                    <a:pt x="189" y="188"/>
                    <a:pt x="189" y="188"/>
                  </a:cubicBezTo>
                  <a:cubicBezTo>
                    <a:pt x="204" y="76"/>
                    <a:pt x="204" y="76"/>
                    <a:pt x="204" y="76"/>
                  </a:cubicBezTo>
                  <a:cubicBezTo>
                    <a:pt x="196" y="64"/>
                    <a:pt x="196" y="64"/>
                    <a:pt x="196" y="64"/>
                  </a:cubicBezTo>
                  <a:cubicBezTo>
                    <a:pt x="204" y="34"/>
                    <a:pt x="204" y="34"/>
                    <a:pt x="204" y="34"/>
                  </a:cubicBezTo>
                  <a:cubicBezTo>
                    <a:pt x="219" y="34"/>
                    <a:pt x="219" y="34"/>
                    <a:pt x="219" y="34"/>
                  </a:cubicBezTo>
                  <a:cubicBezTo>
                    <a:pt x="234" y="34"/>
                    <a:pt x="234" y="34"/>
                    <a:pt x="234" y="34"/>
                  </a:cubicBezTo>
                  <a:cubicBezTo>
                    <a:pt x="242" y="64"/>
                    <a:pt x="242" y="64"/>
                    <a:pt x="242" y="64"/>
                  </a:cubicBezTo>
                  <a:cubicBezTo>
                    <a:pt x="234" y="76"/>
                    <a:pt x="234" y="76"/>
                    <a:pt x="234" y="76"/>
                  </a:cubicBezTo>
                  <a:cubicBezTo>
                    <a:pt x="250" y="188"/>
                    <a:pt x="250" y="188"/>
                    <a:pt x="250" y="188"/>
                  </a:cubicBezTo>
                  <a:cubicBezTo>
                    <a:pt x="257" y="244"/>
                    <a:pt x="257" y="244"/>
                    <a:pt x="257" y="244"/>
                  </a:cubicBezTo>
                  <a:cubicBezTo>
                    <a:pt x="229" y="280"/>
                    <a:pt x="229" y="280"/>
                    <a:pt x="229" y="280"/>
                  </a:cubicBezTo>
                  <a:lnTo>
                    <a:pt x="219" y="29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5" name="Freeform 13">
              <a:extLst>
                <a:ext uri="{FF2B5EF4-FFF2-40B4-BE49-F238E27FC236}">
                  <a16:creationId xmlns:a16="http://schemas.microsoft.com/office/drawing/2014/main" id="{5B5120BF-83FA-5121-8503-443F333B8C24}"/>
                </a:ext>
              </a:extLst>
            </p:cNvPr>
            <p:cNvSpPr>
              <a:spLocks/>
            </p:cNvSpPr>
            <p:nvPr/>
          </p:nvSpPr>
          <p:spPr bwMode="auto">
            <a:xfrm>
              <a:off x="2774949" y="1344616"/>
              <a:ext cx="277812" cy="277813"/>
            </a:xfrm>
            <a:custGeom>
              <a:avLst/>
              <a:gdLst/>
              <a:ahLst/>
              <a:cxnLst>
                <a:cxn ang="0">
                  <a:pos x="120" y="186"/>
                </a:cxn>
                <a:cxn ang="0">
                  <a:pos x="187" y="78"/>
                </a:cxn>
                <a:cxn ang="0">
                  <a:pos x="79" y="11"/>
                </a:cxn>
                <a:cxn ang="0">
                  <a:pos x="12" y="119"/>
                </a:cxn>
                <a:cxn ang="0">
                  <a:pos x="120" y="186"/>
                </a:cxn>
              </a:cxnLst>
              <a:rect l="0" t="0" r="r" b="b"/>
              <a:pathLst>
                <a:path w="198" h="198">
                  <a:moveTo>
                    <a:pt x="120" y="186"/>
                  </a:moveTo>
                  <a:cubicBezTo>
                    <a:pt x="168" y="175"/>
                    <a:pt x="198" y="127"/>
                    <a:pt x="187" y="78"/>
                  </a:cubicBezTo>
                  <a:cubicBezTo>
                    <a:pt x="176" y="30"/>
                    <a:pt x="127" y="0"/>
                    <a:pt x="79" y="11"/>
                  </a:cubicBezTo>
                  <a:cubicBezTo>
                    <a:pt x="30" y="22"/>
                    <a:pt x="0" y="71"/>
                    <a:pt x="12" y="119"/>
                  </a:cubicBezTo>
                  <a:cubicBezTo>
                    <a:pt x="23" y="168"/>
                    <a:pt x="71" y="198"/>
                    <a:pt x="120" y="18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6" name="Freeform 14">
              <a:extLst>
                <a:ext uri="{FF2B5EF4-FFF2-40B4-BE49-F238E27FC236}">
                  <a16:creationId xmlns:a16="http://schemas.microsoft.com/office/drawing/2014/main" id="{5BEAA337-C9DC-E68E-C787-301BE209EE2B}"/>
                </a:ext>
              </a:extLst>
            </p:cNvPr>
            <p:cNvSpPr>
              <a:spLocks/>
            </p:cNvSpPr>
            <p:nvPr/>
          </p:nvSpPr>
          <p:spPr bwMode="auto">
            <a:xfrm>
              <a:off x="3333751" y="1674814"/>
              <a:ext cx="282575" cy="179387"/>
            </a:xfrm>
            <a:custGeom>
              <a:avLst/>
              <a:gdLst/>
              <a:ahLst/>
              <a:cxnLst>
                <a:cxn ang="0">
                  <a:pos x="10" y="127"/>
                </a:cxn>
                <a:cxn ang="0">
                  <a:pos x="24" y="118"/>
                </a:cxn>
                <a:cxn ang="0">
                  <a:pos x="83" y="83"/>
                </a:cxn>
                <a:cxn ang="0">
                  <a:pos x="98" y="74"/>
                </a:cxn>
                <a:cxn ang="0">
                  <a:pos x="158" y="39"/>
                </a:cxn>
                <a:cxn ang="0">
                  <a:pos x="173" y="30"/>
                </a:cxn>
                <a:cxn ang="0">
                  <a:pos x="202" y="13"/>
                </a:cxn>
                <a:cxn ang="0">
                  <a:pos x="196" y="4"/>
                </a:cxn>
                <a:cxn ang="0">
                  <a:pos x="194" y="0"/>
                </a:cxn>
                <a:cxn ang="0">
                  <a:pos x="186" y="4"/>
                </a:cxn>
                <a:cxn ang="0">
                  <a:pos x="176" y="10"/>
                </a:cxn>
                <a:cxn ang="0">
                  <a:pos x="158" y="21"/>
                </a:cxn>
                <a:cxn ang="0">
                  <a:pos x="98" y="56"/>
                </a:cxn>
                <a:cxn ang="0">
                  <a:pos x="83" y="65"/>
                </a:cxn>
                <a:cxn ang="0">
                  <a:pos x="24" y="100"/>
                </a:cxn>
                <a:cxn ang="0">
                  <a:pos x="0" y="114"/>
                </a:cxn>
                <a:cxn ang="0">
                  <a:pos x="10" y="127"/>
                </a:cxn>
              </a:cxnLst>
              <a:rect l="0" t="0" r="r" b="b"/>
              <a:pathLst>
                <a:path w="202" h="127">
                  <a:moveTo>
                    <a:pt x="10" y="127"/>
                  </a:moveTo>
                  <a:cubicBezTo>
                    <a:pt x="24" y="118"/>
                    <a:pt x="24" y="118"/>
                    <a:pt x="24" y="118"/>
                  </a:cubicBezTo>
                  <a:cubicBezTo>
                    <a:pt x="83" y="83"/>
                    <a:pt x="83" y="83"/>
                    <a:pt x="83" y="83"/>
                  </a:cubicBezTo>
                  <a:cubicBezTo>
                    <a:pt x="98" y="74"/>
                    <a:pt x="98" y="74"/>
                    <a:pt x="98" y="74"/>
                  </a:cubicBezTo>
                  <a:cubicBezTo>
                    <a:pt x="158" y="39"/>
                    <a:pt x="158" y="39"/>
                    <a:pt x="158" y="39"/>
                  </a:cubicBezTo>
                  <a:cubicBezTo>
                    <a:pt x="173" y="30"/>
                    <a:pt x="173" y="30"/>
                    <a:pt x="173" y="30"/>
                  </a:cubicBezTo>
                  <a:cubicBezTo>
                    <a:pt x="202" y="13"/>
                    <a:pt x="202" y="13"/>
                    <a:pt x="202" y="13"/>
                  </a:cubicBezTo>
                  <a:cubicBezTo>
                    <a:pt x="196" y="4"/>
                    <a:pt x="196" y="4"/>
                    <a:pt x="196" y="4"/>
                  </a:cubicBezTo>
                  <a:cubicBezTo>
                    <a:pt x="194" y="0"/>
                    <a:pt x="194" y="0"/>
                    <a:pt x="194" y="0"/>
                  </a:cubicBezTo>
                  <a:cubicBezTo>
                    <a:pt x="186" y="4"/>
                    <a:pt x="186" y="4"/>
                    <a:pt x="186" y="4"/>
                  </a:cubicBezTo>
                  <a:cubicBezTo>
                    <a:pt x="176" y="10"/>
                    <a:pt x="176" y="10"/>
                    <a:pt x="176" y="10"/>
                  </a:cubicBezTo>
                  <a:cubicBezTo>
                    <a:pt x="158" y="21"/>
                    <a:pt x="158" y="21"/>
                    <a:pt x="158" y="21"/>
                  </a:cubicBezTo>
                  <a:cubicBezTo>
                    <a:pt x="98" y="56"/>
                    <a:pt x="98" y="56"/>
                    <a:pt x="98" y="56"/>
                  </a:cubicBezTo>
                  <a:cubicBezTo>
                    <a:pt x="83" y="65"/>
                    <a:pt x="83" y="65"/>
                    <a:pt x="83" y="65"/>
                  </a:cubicBezTo>
                  <a:cubicBezTo>
                    <a:pt x="24" y="100"/>
                    <a:pt x="24" y="100"/>
                    <a:pt x="24" y="100"/>
                  </a:cubicBezTo>
                  <a:cubicBezTo>
                    <a:pt x="0" y="114"/>
                    <a:pt x="0" y="114"/>
                    <a:pt x="0" y="114"/>
                  </a:cubicBezTo>
                  <a:cubicBezTo>
                    <a:pt x="4" y="117"/>
                    <a:pt x="8" y="122"/>
                    <a:pt x="10" y="12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grpSp>
      <p:pic>
        <p:nvPicPr>
          <p:cNvPr id="11" name="Graphic 49">
            <a:extLst>
              <a:ext uri="{FF2B5EF4-FFF2-40B4-BE49-F238E27FC236}">
                <a16:creationId xmlns:a16="http://schemas.microsoft.com/office/drawing/2014/main" id="{891C3A5B-D57B-141D-0071-9554AA696537}"/>
              </a:ext>
            </a:extLst>
          </p:cNvPr>
          <p:cNvPicPr>
            <a:picLocks noChangeAspect="1"/>
          </p:cNvPicPr>
          <p:nvPr/>
        </p:nvPicPr>
        <p:blipFill rotWithShape="1">
          <a:blip r:embed="rId3"/>
          <a:srcRect l="18064" r="18736"/>
          <a:stretch/>
        </p:blipFill>
        <p:spPr>
          <a:xfrm>
            <a:off x="443025" y="1494058"/>
            <a:ext cx="5830184" cy="5006285"/>
          </a:xfrm>
          <a:prstGeom prst="rect">
            <a:avLst/>
          </a:prstGeom>
        </p:spPr>
      </p:pic>
      <p:sp>
        <p:nvSpPr>
          <p:cNvPr id="13" name="Text Placeholder 13">
            <a:extLst>
              <a:ext uri="{FF2B5EF4-FFF2-40B4-BE49-F238E27FC236}">
                <a16:creationId xmlns:a16="http://schemas.microsoft.com/office/drawing/2014/main" id="{950062AE-137E-FE85-0CAC-9E2273A66A8A}"/>
              </a:ext>
            </a:extLst>
          </p:cNvPr>
          <p:cNvSpPr txBox="1">
            <a:spLocks/>
          </p:cNvSpPr>
          <p:nvPr/>
        </p:nvSpPr>
        <p:spPr>
          <a:xfrm>
            <a:off x="6485860" y="2666021"/>
            <a:ext cx="5263115" cy="21630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285750" algn="just">
              <a:buSzPct val="80000"/>
              <a:buFont typeface="Wingdings" panose="05000000000000000000" pitchFamily="2" charset="2"/>
              <a:buChar char="q"/>
            </a:pPr>
            <a:r>
              <a:rPr lang="en-US" sz="1800" dirty="0">
                <a:latin typeface="Arial" panose="020B0604020202020204" pitchFamily="34" charset="0"/>
                <a:cs typeface="Arial" panose="020B0604020202020204" pitchFamily="34" charset="0"/>
              </a:rPr>
              <a:t>The introduction of the peer review has brought an overall improvement in the quality and assurance rendered by the members.</a:t>
            </a:r>
          </a:p>
          <a:p>
            <a:pPr marL="457200" indent="-285750" algn="just">
              <a:buSzPct val="80000"/>
              <a:buFont typeface="Wingdings" panose="05000000000000000000" pitchFamily="2" charset="2"/>
              <a:buChar char="q"/>
            </a:pPr>
            <a:endParaRPr lang="en-US" sz="1800" dirty="0">
              <a:latin typeface="Arial" panose="020B0604020202020204" pitchFamily="34" charset="0"/>
              <a:cs typeface="Arial" panose="020B0604020202020204" pitchFamily="34" charset="0"/>
            </a:endParaRPr>
          </a:p>
          <a:p>
            <a:pPr marL="457200" indent="-285750" algn="just">
              <a:buSzPct val="80000"/>
              <a:buFont typeface="Wingdings" panose="05000000000000000000" pitchFamily="2" charset="2"/>
              <a:buChar char="q"/>
            </a:pPr>
            <a:r>
              <a:rPr lang="en-US" sz="1800" dirty="0">
                <a:latin typeface="Arial" panose="020B0604020202020204" pitchFamily="34" charset="0"/>
                <a:cs typeface="Arial" panose="020B0604020202020204" pitchFamily="34" charset="0"/>
              </a:rPr>
              <a:t>Peer review also ensures that a member has in place proper systems to amply demonstrate the quality of assurance services</a:t>
            </a:r>
          </a:p>
        </p:txBody>
      </p:sp>
    </p:spTree>
    <p:extLst>
      <p:ext uri="{BB962C8B-B14F-4D97-AF65-F5344CB8AC3E}">
        <p14:creationId xmlns:p14="http://schemas.microsoft.com/office/powerpoint/2010/main" val="360351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r>
              <a:rPr kumimoji="0" lang="en-IN" sz="31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Objectives of Peer Review</a:t>
            </a:r>
          </a:p>
        </p:txBody>
      </p:sp>
      <p:grpSp>
        <p:nvGrpSpPr>
          <p:cNvPr id="4" name="Group 3">
            <a:extLst>
              <a:ext uri="{FF2B5EF4-FFF2-40B4-BE49-F238E27FC236}">
                <a16:creationId xmlns:a16="http://schemas.microsoft.com/office/drawing/2014/main" id="{23FCDCAF-5F37-D4DE-392C-2E8F99ABBC71}"/>
              </a:ext>
            </a:extLst>
          </p:cNvPr>
          <p:cNvGrpSpPr/>
          <p:nvPr/>
        </p:nvGrpSpPr>
        <p:grpSpPr>
          <a:xfrm>
            <a:off x="149102" y="145856"/>
            <a:ext cx="838200" cy="610993"/>
            <a:chOff x="2606673" y="1344616"/>
            <a:chExt cx="1268413" cy="1296990"/>
          </a:xfrm>
          <a:solidFill>
            <a:schemeClr val="bg1"/>
          </a:solidFill>
        </p:grpSpPr>
        <p:sp>
          <p:nvSpPr>
            <p:cNvPr id="5" name="Freeform 9">
              <a:extLst>
                <a:ext uri="{FF2B5EF4-FFF2-40B4-BE49-F238E27FC236}">
                  <a16:creationId xmlns:a16="http://schemas.microsoft.com/office/drawing/2014/main" id="{F229D06A-EF34-8552-747D-4B62F094FD36}"/>
                </a:ext>
              </a:extLst>
            </p:cNvPr>
            <p:cNvSpPr>
              <a:spLocks/>
            </p:cNvSpPr>
            <p:nvPr/>
          </p:nvSpPr>
          <p:spPr bwMode="auto">
            <a:xfrm>
              <a:off x="3555997" y="1731966"/>
              <a:ext cx="20638" cy="180976"/>
            </a:xfrm>
            <a:custGeom>
              <a:avLst/>
              <a:gdLst/>
              <a:ahLst/>
              <a:cxnLst>
                <a:cxn ang="0">
                  <a:pos x="0" y="114"/>
                </a:cxn>
                <a:cxn ang="0">
                  <a:pos x="13" y="114"/>
                </a:cxn>
                <a:cxn ang="0">
                  <a:pos x="13" y="0"/>
                </a:cxn>
                <a:cxn ang="0">
                  <a:pos x="0" y="8"/>
                </a:cxn>
                <a:cxn ang="0">
                  <a:pos x="0" y="114"/>
                </a:cxn>
              </a:cxnLst>
              <a:rect l="0" t="0" r="r" b="b"/>
              <a:pathLst>
                <a:path w="13" h="114">
                  <a:moveTo>
                    <a:pt x="0" y="114"/>
                  </a:moveTo>
                  <a:lnTo>
                    <a:pt x="13" y="114"/>
                  </a:lnTo>
                  <a:lnTo>
                    <a:pt x="13" y="0"/>
                  </a:lnTo>
                  <a:lnTo>
                    <a:pt x="0" y="8"/>
                  </a:lnTo>
                  <a:lnTo>
                    <a:pt x="0" y="11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6" name="Freeform 10">
              <a:extLst>
                <a:ext uri="{FF2B5EF4-FFF2-40B4-BE49-F238E27FC236}">
                  <a16:creationId xmlns:a16="http://schemas.microsoft.com/office/drawing/2014/main" id="{E483685F-550B-C884-012F-90493DDF9938}"/>
                </a:ext>
              </a:extLst>
            </p:cNvPr>
            <p:cNvSpPr>
              <a:spLocks/>
            </p:cNvSpPr>
            <p:nvPr/>
          </p:nvSpPr>
          <p:spPr bwMode="auto">
            <a:xfrm>
              <a:off x="3449636" y="1793880"/>
              <a:ext cx="20638" cy="119063"/>
            </a:xfrm>
            <a:custGeom>
              <a:avLst/>
              <a:gdLst/>
              <a:ahLst/>
              <a:cxnLst>
                <a:cxn ang="0">
                  <a:pos x="0" y="75"/>
                </a:cxn>
                <a:cxn ang="0">
                  <a:pos x="13" y="75"/>
                </a:cxn>
                <a:cxn ang="0">
                  <a:pos x="13" y="0"/>
                </a:cxn>
                <a:cxn ang="0">
                  <a:pos x="0" y="8"/>
                </a:cxn>
                <a:cxn ang="0">
                  <a:pos x="0" y="75"/>
                </a:cxn>
              </a:cxnLst>
              <a:rect l="0" t="0" r="r" b="b"/>
              <a:pathLst>
                <a:path w="13" h="75">
                  <a:moveTo>
                    <a:pt x="0" y="75"/>
                  </a:moveTo>
                  <a:lnTo>
                    <a:pt x="13" y="75"/>
                  </a:lnTo>
                  <a:lnTo>
                    <a:pt x="13" y="0"/>
                  </a:lnTo>
                  <a:lnTo>
                    <a:pt x="0" y="8"/>
                  </a:lnTo>
                  <a:lnTo>
                    <a:pt x="0" y="7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7" name="Freeform 11">
              <a:extLst>
                <a:ext uri="{FF2B5EF4-FFF2-40B4-BE49-F238E27FC236}">
                  <a16:creationId xmlns:a16="http://schemas.microsoft.com/office/drawing/2014/main" id="{B7954D50-F8C6-7623-8EC7-6ADDA4B39C88}"/>
                </a:ext>
              </a:extLst>
            </p:cNvPr>
            <p:cNvSpPr>
              <a:spLocks noEditPoints="1"/>
            </p:cNvSpPr>
            <p:nvPr/>
          </p:nvSpPr>
          <p:spPr bwMode="auto">
            <a:xfrm>
              <a:off x="3257549" y="1398590"/>
              <a:ext cx="617537" cy="1241427"/>
            </a:xfrm>
            <a:custGeom>
              <a:avLst/>
              <a:gdLst/>
              <a:ahLst/>
              <a:cxnLst>
                <a:cxn ang="0">
                  <a:pos x="28" y="300"/>
                </a:cxn>
                <a:cxn ang="0">
                  <a:pos x="78" y="288"/>
                </a:cxn>
                <a:cxn ang="0">
                  <a:pos x="93" y="156"/>
                </a:cxn>
                <a:cxn ang="0">
                  <a:pos x="137" y="171"/>
                </a:cxn>
                <a:cxn ang="0">
                  <a:pos x="152" y="244"/>
                </a:cxn>
                <a:cxn ang="0">
                  <a:pos x="167" y="96"/>
                </a:cxn>
                <a:cxn ang="0">
                  <a:pos x="212" y="111"/>
                </a:cxn>
                <a:cxn ang="0">
                  <a:pos x="244" y="190"/>
                </a:cxn>
                <a:cxn ang="0">
                  <a:pos x="255" y="193"/>
                </a:cxn>
                <a:cxn ang="0">
                  <a:pos x="272" y="201"/>
                </a:cxn>
                <a:cxn ang="0">
                  <a:pos x="287" y="366"/>
                </a:cxn>
                <a:cxn ang="0">
                  <a:pos x="302" y="141"/>
                </a:cxn>
                <a:cxn ang="0">
                  <a:pos x="347" y="126"/>
                </a:cxn>
                <a:cxn ang="0">
                  <a:pos x="362" y="366"/>
                </a:cxn>
                <a:cxn ang="0">
                  <a:pos x="384" y="381"/>
                </a:cxn>
                <a:cxn ang="0">
                  <a:pos x="347" y="395"/>
                </a:cxn>
                <a:cxn ang="0">
                  <a:pos x="272" y="395"/>
                </a:cxn>
                <a:cxn ang="0">
                  <a:pos x="197" y="395"/>
                </a:cxn>
                <a:cxn ang="0">
                  <a:pos x="123" y="395"/>
                </a:cxn>
                <a:cxn ang="0">
                  <a:pos x="70" y="395"/>
                </a:cxn>
                <a:cxn ang="0">
                  <a:pos x="70" y="366"/>
                </a:cxn>
                <a:cxn ang="0">
                  <a:pos x="78" y="325"/>
                </a:cxn>
                <a:cxn ang="0">
                  <a:pos x="68" y="337"/>
                </a:cxn>
                <a:cxn ang="0">
                  <a:pos x="11" y="381"/>
                </a:cxn>
                <a:cxn ang="0">
                  <a:pos x="0" y="381"/>
                </a:cxn>
                <a:cxn ang="0">
                  <a:pos x="164" y="716"/>
                </a:cxn>
                <a:cxn ang="0">
                  <a:pos x="156" y="884"/>
                </a:cxn>
                <a:cxn ang="0">
                  <a:pos x="229" y="716"/>
                </a:cxn>
                <a:cxn ang="0">
                  <a:pos x="330" y="884"/>
                </a:cxn>
                <a:cxn ang="0">
                  <a:pos x="440" y="716"/>
                </a:cxn>
                <a:cxn ang="0">
                  <a:pos x="0" y="0"/>
                </a:cxn>
                <a:cxn ang="0">
                  <a:pos x="11" y="301"/>
                </a:cxn>
                <a:cxn ang="0">
                  <a:pos x="64" y="606"/>
                </a:cxn>
                <a:cxn ang="0">
                  <a:pos x="268" y="570"/>
                </a:cxn>
                <a:cxn ang="0">
                  <a:pos x="64" y="606"/>
                </a:cxn>
                <a:cxn ang="0">
                  <a:pos x="64" y="542"/>
                </a:cxn>
                <a:cxn ang="0">
                  <a:pos x="348" y="506"/>
                </a:cxn>
              </a:cxnLst>
              <a:rect l="0" t="0" r="r" b="b"/>
              <a:pathLst>
                <a:path w="440" h="884">
                  <a:moveTo>
                    <a:pt x="25" y="301"/>
                  </a:moveTo>
                  <a:cubicBezTo>
                    <a:pt x="26" y="301"/>
                    <a:pt x="27" y="300"/>
                    <a:pt x="28" y="300"/>
                  </a:cubicBezTo>
                  <a:cubicBezTo>
                    <a:pt x="35" y="300"/>
                    <a:pt x="41" y="302"/>
                    <a:pt x="47" y="306"/>
                  </a:cubicBezTo>
                  <a:cubicBezTo>
                    <a:pt x="78" y="288"/>
                    <a:pt x="78" y="288"/>
                    <a:pt x="78" y="288"/>
                  </a:cubicBezTo>
                  <a:cubicBezTo>
                    <a:pt x="78" y="171"/>
                    <a:pt x="78" y="171"/>
                    <a:pt x="78" y="171"/>
                  </a:cubicBezTo>
                  <a:cubicBezTo>
                    <a:pt x="78" y="163"/>
                    <a:pt x="84" y="156"/>
                    <a:pt x="93" y="156"/>
                  </a:cubicBezTo>
                  <a:cubicBezTo>
                    <a:pt x="123" y="156"/>
                    <a:pt x="123" y="156"/>
                    <a:pt x="123" y="156"/>
                  </a:cubicBezTo>
                  <a:cubicBezTo>
                    <a:pt x="131" y="156"/>
                    <a:pt x="137" y="163"/>
                    <a:pt x="137" y="171"/>
                  </a:cubicBezTo>
                  <a:cubicBezTo>
                    <a:pt x="137" y="252"/>
                    <a:pt x="137" y="252"/>
                    <a:pt x="137" y="252"/>
                  </a:cubicBezTo>
                  <a:cubicBezTo>
                    <a:pt x="152" y="244"/>
                    <a:pt x="152" y="244"/>
                    <a:pt x="152" y="244"/>
                  </a:cubicBezTo>
                  <a:cubicBezTo>
                    <a:pt x="152" y="111"/>
                    <a:pt x="152" y="111"/>
                    <a:pt x="152" y="111"/>
                  </a:cubicBezTo>
                  <a:cubicBezTo>
                    <a:pt x="152" y="103"/>
                    <a:pt x="159" y="96"/>
                    <a:pt x="167" y="96"/>
                  </a:cubicBezTo>
                  <a:cubicBezTo>
                    <a:pt x="197" y="96"/>
                    <a:pt x="197" y="96"/>
                    <a:pt x="197" y="96"/>
                  </a:cubicBezTo>
                  <a:cubicBezTo>
                    <a:pt x="206" y="96"/>
                    <a:pt x="212" y="103"/>
                    <a:pt x="212" y="111"/>
                  </a:cubicBezTo>
                  <a:cubicBezTo>
                    <a:pt x="212" y="208"/>
                    <a:pt x="212" y="208"/>
                    <a:pt x="212" y="208"/>
                  </a:cubicBezTo>
                  <a:cubicBezTo>
                    <a:pt x="244" y="190"/>
                    <a:pt x="244" y="190"/>
                    <a:pt x="244" y="190"/>
                  </a:cubicBezTo>
                  <a:cubicBezTo>
                    <a:pt x="251" y="186"/>
                    <a:pt x="251" y="186"/>
                    <a:pt x="251" y="186"/>
                  </a:cubicBezTo>
                  <a:cubicBezTo>
                    <a:pt x="255" y="193"/>
                    <a:pt x="255" y="193"/>
                    <a:pt x="255" y="193"/>
                  </a:cubicBezTo>
                  <a:cubicBezTo>
                    <a:pt x="260" y="201"/>
                    <a:pt x="260" y="201"/>
                    <a:pt x="260" y="201"/>
                  </a:cubicBezTo>
                  <a:cubicBezTo>
                    <a:pt x="272" y="201"/>
                    <a:pt x="272" y="201"/>
                    <a:pt x="272" y="201"/>
                  </a:cubicBezTo>
                  <a:cubicBezTo>
                    <a:pt x="280" y="201"/>
                    <a:pt x="287" y="208"/>
                    <a:pt x="287" y="216"/>
                  </a:cubicBezTo>
                  <a:cubicBezTo>
                    <a:pt x="287" y="366"/>
                    <a:pt x="287" y="366"/>
                    <a:pt x="287" y="366"/>
                  </a:cubicBezTo>
                  <a:cubicBezTo>
                    <a:pt x="302" y="366"/>
                    <a:pt x="302" y="366"/>
                    <a:pt x="302" y="366"/>
                  </a:cubicBezTo>
                  <a:cubicBezTo>
                    <a:pt x="302" y="141"/>
                    <a:pt x="302" y="141"/>
                    <a:pt x="302" y="141"/>
                  </a:cubicBezTo>
                  <a:cubicBezTo>
                    <a:pt x="302" y="133"/>
                    <a:pt x="309" y="126"/>
                    <a:pt x="317" y="126"/>
                  </a:cubicBezTo>
                  <a:cubicBezTo>
                    <a:pt x="347" y="126"/>
                    <a:pt x="347" y="126"/>
                    <a:pt x="347" y="126"/>
                  </a:cubicBezTo>
                  <a:cubicBezTo>
                    <a:pt x="355" y="126"/>
                    <a:pt x="362" y="133"/>
                    <a:pt x="362" y="141"/>
                  </a:cubicBezTo>
                  <a:cubicBezTo>
                    <a:pt x="362" y="366"/>
                    <a:pt x="362" y="366"/>
                    <a:pt x="362" y="366"/>
                  </a:cubicBezTo>
                  <a:cubicBezTo>
                    <a:pt x="369" y="366"/>
                    <a:pt x="369" y="366"/>
                    <a:pt x="369" y="366"/>
                  </a:cubicBezTo>
                  <a:cubicBezTo>
                    <a:pt x="377" y="366"/>
                    <a:pt x="384" y="372"/>
                    <a:pt x="384" y="381"/>
                  </a:cubicBezTo>
                  <a:cubicBezTo>
                    <a:pt x="384" y="389"/>
                    <a:pt x="377" y="395"/>
                    <a:pt x="369" y="395"/>
                  </a:cubicBezTo>
                  <a:cubicBezTo>
                    <a:pt x="347" y="395"/>
                    <a:pt x="347" y="395"/>
                    <a:pt x="347" y="395"/>
                  </a:cubicBezTo>
                  <a:cubicBezTo>
                    <a:pt x="317" y="395"/>
                    <a:pt x="317" y="395"/>
                    <a:pt x="317" y="395"/>
                  </a:cubicBezTo>
                  <a:cubicBezTo>
                    <a:pt x="272" y="395"/>
                    <a:pt x="272" y="395"/>
                    <a:pt x="272" y="395"/>
                  </a:cubicBezTo>
                  <a:cubicBezTo>
                    <a:pt x="242" y="395"/>
                    <a:pt x="242" y="395"/>
                    <a:pt x="242" y="395"/>
                  </a:cubicBezTo>
                  <a:cubicBezTo>
                    <a:pt x="197" y="395"/>
                    <a:pt x="197" y="395"/>
                    <a:pt x="197" y="395"/>
                  </a:cubicBezTo>
                  <a:cubicBezTo>
                    <a:pt x="167" y="395"/>
                    <a:pt x="167" y="395"/>
                    <a:pt x="167" y="395"/>
                  </a:cubicBezTo>
                  <a:cubicBezTo>
                    <a:pt x="123" y="395"/>
                    <a:pt x="123" y="395"/>
                    <a:pt x="123" y="395"/>
                  </a:cubicBezTo>
                  <a:cubicBezTo>
                    <a:pt x="93" y="395"/>
                    <a:pt x="93" y="395"/>
                    <a:pt x="93" y="395"/>
                  </a:cubicBezTo>
                  <a:cubicBezTo>
                    <a:pt x="70" y="395"/>
                    <a:pt x="70" y="395"/>
                    <a:pt x="70" y="395"/>
                  </a:cubicBezTo>
                  <a:cubicBezTo>
                    <a:pt x="62" y="395"/>
                    <a:pt x="55" y="389"/>
                    <a:pt x="55" y="381"/>
                  </a:cubicBezTo>
                  <a:cubicBezTo>
                    <a:pt x="55" y="372"/>
                    <a:pt x="62" y="366"/>
                    <a:pt x="70" y="366"/>
                  </a:cubicBezTo>
                  <a:cubicBezTo>
                    <a:pt x="78" y="366"/>
                    <a:pt x="78" y="366"/>
                    <a:pt x="78" y="366"/>
                  </a:cubicBezTo>
                  <a:cubicBezTo>
                    <a:pt x="78" y="325"/>
                    <a:pt x="78" y="325"/>
                    <a:pt x="78" y="325"/>
                  </a:cubicBezTo>
                  <a:cubicBezTo>
                    <a:pt x="67" y="331"/>
                    <a:pt x="67" y="331"/>
                    <a:pt x="67" y="331"/>
                  </a:cubicBezTo>
                  <a:cubicBezTo>
                    <a:pt x="67" y="333"/>
                    <a:pt x="68" y="335"/>
                    <a:pt x="68" y="337"/>
                  </a:cubicBezTo>
                  <a:cubicBezTo>
                    <a:pt x="70" y="359"/>
                    <a:pt x="53" y="379"/>
                    <a:pt x="31" y="380"/>
                  </a:cubicBezTo>
                  <a:cubicBezTo>
                    <a:pt x="24" y="381"/>
                    <a:pt x="17" y="381"/>
                    <a:pt x="11" y="381"/>
                  </a:cubicBezTo>
                  <a:cubicBezTo>
                    <a:pt x="11" y="381"/>
                    <a:pt x="11" y="381"/>
                    <a:pt x="11" y="381"/>
                  </a:cubicBezTo>
                  <a:cubicBezTo>
                    <a:pt x="7" y="381"/>
                    <a:pt x="3" y="381"/>
                    <a:pt x="0" y="381"/>
                  </a:cubicBezTo>
                  <a:cubicBezTo>
                    <a:pt x="0" y="716"/>
                    <a:pt x="0" y="716"/>
                    <a:pt x="0" y="716"/>
                  </a:cubicBezTo>
                  <a:cubicBezTo>
                    <a:pt x="164" y="716"/>
                    <a:pt x="164" y="716"/>
                    <a:pt x="164" y="716"/>
                  </a:cubicBezTo>
                  <a:cubicBezTo>
                    <a:pt x="110" y="884"/>
                    <a:pt x="110" y="884"/>
                    <a:pt x="110" y="884"/>
                  </a:cubicBezTo>
                  <a:cubicBezTo>
                    <a:pt x="156" y="884"/>
                    <a:pt x="156" y="884"/>
                    <a:pt x="156" y="884"/>
                  </a:cubicBezTo>
                  <a:cubicBezTo>
                    <a:pt x="210" y="716"/>
                    <a:pt x="210" y="716"/>
                    <a:pt x="210" y="716"/>
                  </a:cubicBezTo>
                  <a:cubicBezTo>
                    <a:pt x="229" y="716"/>
                    <a:pt x="229" y="716"/>
                    <a:pt x="229" y="716"/>
                  </a:cubicBezTo>
                  <a:cubicBezTo>
                    <a:pt x="283" y="884"/>
                    <a:pt x="283" y="884"/>
                    <a:pt x="283" y="884"/>
                  </a:cubicBezTo>
                  <a:cubicBezTo>
                    <a:pt x="330" y="884"/>
                    <a:pt x="330" y="884"/>
                    <a:pt x="330" y="884"/>
                  </a:cubicBezTo>
                  <a:cubicBezTo>
                    <a:pt x="276" y="716"/>
                    <a:pt x="276" y="716"/>
                    <a:pt x="276" y="716"/>
                  </a:cubicBezTo>
                  <a:cubicBezTo>
                    <a:pt x="440" y="716"/>
                    <a:pt x="440" y="716"/>
                    <a:pt x="440" y="716"/>
                  </a:cubicBezTo>
                  <a:cubicBezTo>
                    <a:pt x="440" y="0"/>
                    <a:pt x="440" y="0"/>
                    <a:pt x="440" y="0"/>
                  </a:cubicBezTo>
                  <a:cubicBezTo>
                    <a:pt x="0" y="0"/>
                    <a:pt x="0" y="0"/>
                    <a:pt x="0" y="0"/>
                  </a:cubicBezTo>
                  <a:cubicBezTo>
                    <a:pt x="0" y="301"/>
                    <a:pt x="0" y="301"/>
                    <a:pt x="0" y="301"/>
                  </a:cubicBezTo>
                  <a:cubicBezTo>
                    <a:pt x="3" y="301"/>
                    <a:pt x="7" y="301"/>
                    <a:pt x="11" y="301"/>
                  </a:cubicBezTo>
                  <a:cubicBezTo>
                    <a:pt x="15" y="301"/>
                    <a:pt x="20" y="301"/>
                    <a:pt x="25" y="301"/>
                  </a:cubicBezTo>
                  <a:close/>
                  <a:moveTo>
                    <a:pt x="64" y="606"/>
                  </a:moveTo>
                  <a:cubicBezTo>
                    <a:pt x="64" y="570"/>
                    <a:pt x="64" y="570"/>
                    <a:pt x="64" y="570"/>
                  </a:cubicBezTo>
                  <a:cubicBezTo>
                    <a:pt x="268" y="570"/>
                    <a:pt x="268" y="570"/>
                    <a:pt x="268" y="570"/>
                  </a:cubicBezTo>
                  <a:cubicBezTo>
                    <a:pt x="268" y="606"/>
                    <a:pt x="268" y="606"/>
                    <a:pt x="268" y="606"/>
                  </a:cubicBezTo>
                  <a:lnTo>
                    <a:pt x="64" y="606"/>
                  </a:lnTo>
                  <a:close/>
                  <a:moveTo>
                    <a:pt x="348" y="542"/>
                  </a:moveTo>
                  <a:cubicBezTo>
                    <a:pt x="64" y="542"/>
                    <a:pt x="64" y="542"/>
                    <a:pt x="64" y="542"/>
                  </a:cubicBezTo>
                  <a:cubicBezTo>
                    <a:pt x="64" y="506"/>
                    <a:pt x="64" y="506"/>
                    <a:pt x="64" y="506"/>
                  </a:cubicBezTo>
                  <a:cubicBezTo>
                    <a:pt x="348" y="506"/>
                    <a:pt x="348" y="506"/>
                    <a:pt x="348" y="506"/>
                  </a:cubicBezTo>
                  <a:lnTo>
                    <a:pt x="348" y="54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8" name="Freeform 12">
              <a:extLst>
                <a:ext uri="{FF2B5EF4-FFF2-40B4-BE49-F238E27FC236}">
                  <a16:creationId xmlns:a16="http://schemas.microsoft.com/office/drawing/2014/main" id="{F879AB42-E5FE-A5D2-A471-B477E69E355E}"/>
                </a:ext>
              </a:extLst>
            </p:cNvPr>
            <p:cNvSpPr>
              <a:spLocks noEditPoints="1"/>
            </p:cNvSpPr>
            <p:nvPr/>
          </p:nvSpPr>
          <p:spPr bwMode="auto">
            <a:xfrm>
              <a:off x="2606673" y="1647830"/>
              <a:ext cx="736599" cy="993776"/>
            </a:xfrm>
            <a:custGeom>
              <a:avLst/>
              <a:gdLst/>
              <a:ahLst/>
              <a:cxnLst>
                <a:cxn ang="0">
                  <a:pos x="328" y="228"/>
                </a:cxn>
                <a:cxn ang="0">
                  <a:pos x="327" y="135"/>
                </a:cxn>
                <a:cxn ang="0">
                  <a:pos x="426" y="191"/>
                </a:cxn>
                <a:cxn ang="0">
                  <a:pos x="475" y="196"/>
                </a:cxn>
                <a:cxn ang="0">
                  <a:pos x="495" y="195"/>
                </a:cxn>
                <a:cxn ang="0">
                  <a:pos x="523" y="158"/>
                </a:cxn>
                <a:cxn ang="0">
                  <a:pos x="511" y="138"/>
                </a:cxn>
                <a:cxn ang="0">
                  <a:pos x="489" y="132"/>
                </a:cxn>
                <a:cxn ang="0">
                  <a:pos x="464" y="132"/>
                </a:cxn>
                <a:cxn ang="0">
                  <a:pos x="407" y="116"/>
                </a:cxn>
                <a:cxn ang="0">
                  <a:pos x="332" y="33"/>
                </a:cxn>
                <a:cxn ang="0">
                  <a:pos x="329" y="24"/>
                </a:cxn>
                <a:cxn ang="0">
                  <a:pos x="328" y="23"/>
                </a:cxn>
                <a:cxn ang="0">
                  <a:pos x="296" y="0"/>
                </a:cxn>
                <a:cxn ang="0">
                  <a:pos x="135" y="0"/>
                </a:cxn>
                <a:cxn ang="0">
                  <a:pos x="63" y="38"/>
                </a:cxn>
                <a:cxn ang="0">
                  <a:pos x="0" y="172"/>
                </a:cxn>
                <a:cxn ang="0">
                  <a:pos x="90" y="361"/>
                </a:cxn>
                <a:cxn ang="0">
                  <a:pos x="111" y="354"/>
                </a:cxn>
                <a:cxn ang="0">
                  <a:pos x="160" y="709"/>
                </a:cxn>
                <a:cxn ang="0">
                  <a:pos x="210" y="335"/>
                </a:cxn>
                <a:cxn ang="0">
                  <a:pos x="229" y="660"/>
                </a:cxn>
                <a:cxn ang="0">
                  <a:pos x="328" y="660"/>
                </a:cxn>
                <a:cxn ang="0">
                  <a:pos x="76" y="121"/>
                </a:cxn>
                <a:cxn ang="0">
                  <a:pos x="111" y="228"/>
                </a:cxn>
                <a:cxn ang="0">
                  <a:pos x="64" y="172"/>
                </a:cxn>
                <a:cxn ang="0">
                  <a:pos x="210" y="281"/>
                </a:cxn>
                <a:cxn ang="0">
                  <a:pos x="189" y="188"/>
                </a:cxn>
                <a:cxn ang="0">
                  <a:pos x="196" y="64"/>
                </a:cxn>
                <a:cxn ang="0">
                  <a:pos x="219" y="34"/>
                </a:cxn>
                <a:cxn ang="0">
                  <a:pos x="242" y="64"/>
                </a:cxn>
                <a:cxn ang="0">
                  <a:pos x="250" y="188"/>
                </a:cxn>
                <a:cxn ang="0">
                  <a:pos x="229" y="280"/>
                </a:cxn>
              </a:cxnLst>
              <a:rect l="0" t="0" r="r" b="b"/>
              <a:pathLst>
                <a:path w="525" h="709">
                  <a:moveTo>
                    <a:pt x="328" y="660"/>
                  </a:moveTo>
                  <a:cubicBezTo>
                    <a:pt x="328" y="228"/>
                    <a:pt x="328" y="228"/>
                    <a:pt x="328" y="228"/>
                  </a:cubicBezTo>
                  <a:cubicBezTo>
                    <a:pt x="328" y="226"/>
                    <a:pt x="328" y="224"/>
                    <a:pt x="327" y="221"/>
                  </a:cubicBezTo>
                  <a:cubicBezTo>
                    <a:pt x="327" y="135"/>
                    <a:pt x="327" y="135"/>
                    <a:pt x="327" y="135"/>
                  </a:cubicBezTo>
                  <a:cubicBezTo>
                    <a:pt x="341" y="149"/>
                    <a:pt x="357" y="162"/>
                    <a:pt x="377" y="172"/>
                  </a:cubicBezTo>
                  <a:cubicBezTo>
                    <a:pt x="392" y="180"/>
                    <a:pt x="408" y="186"/>
                    <a:pt x="426" y="191"/>
                  </a:cubicBezTo>
                  <a:cubicBezTo>
                    <a:pt x="438" y="193"/>
                    <a:pt x="451" y="195"/>
                    <a:pt x="464" y="196"/>
                  </a:cubicBezTo>
                  <a:cubicBezTo>
                    <a:pt x="467" y="196"/>
                    <a:pt x="471" y="196"/>
                    <a:pt x="475" y="196"/>
                  </a:cubicBezTo>
                  <a:cubicBezTo>
                    <a:pt x="475" y="196"/>
                    <a:pt x="475" y="196"/>
                    <a:pt x="475" y="196"/>
                  </a:cubicBezTo>
                  <a:cubicBezTo>
                    <a:pt x="481" y="196"/>
                    <a:pt x="488" y="196"/>
                    <a:pt x="495" y="195"/>
                  </a:cubicBezTo>
                  <a:cubicBezTo>
                    <a:pt x="512" y="194"/>
                    <a:pt x="525" y="178"/>
                    <a:pt x="524" y="161"/>
                  </a:cubicBezTo>
                  <a:cubicBezTo>
                    <a:pt x="524" y="160"/>
                    <a:pt x="524" y="159"/>
                    <a:pt x="523" y="158"/>
                  </a:cubicBezTo>
                  <a:cubicBezTo>
                    <a:pt x="523" y="156"/>
                    <a:pt x="522" y="153"/>
                    <a:pt x="521" y="151"/>
                  </a:cubicBezTo>
                  <a:cubicBezTo>
                    <a:pt x="519" y="146"/>
                    <a:pt x="515" y="141"/>
                    <a:pt x="511" y="138"/>
                  </a:cubicBezTo>
                  <a:cubicBezTo>
                    <a:pt x="509" y="136"/>
                    <a:pt x="506" y="135"/>
                    <a:pt x="503" y="133"/>
                  </a:cubicBezTo>
                  <a:cubicBezTo>
                    <a:pt x="499" y="132"/>
                    <a:pt x="494" y="131"/>
                    <a:pt x="489" y="132"/>
                  </a:cubicBezTo>
                  <a:cubicBezTo>
                    <a:pt x="484" y="132"/>
                    <a:pt x="479" y="132"/>
                    <a:pt x="475" y="132"/>
                  </a:cubicBezTo>
                  <a:cubicBezTo>
                    <a:pt x="471" y="132"/>
                    <a:pt x="467" y="132"/>
                    <a:pt x="464" y="132"/>
                  </a:cubicBezTo>
                  <a:cubicBezTo>
                    <a:pt x="451" y="131"/>
                    <a:pt x="440" y="129"/>
                    <a:pt x="430" y="125"/>
                  </a:cubicBezTo>
                  <a:cubicBezTo>
                    <a:pt x="422" y="123"/>
                    <a:pt x="414" y="120"/>
                    <a:pt x="407" y="116"/>
                  </a:cubicBezTo>
                  <a:cubicBezTo>
                    <a:pt x="380" y="101"/>
                    <a:pt x="359" y="78"/>
                    <a:pt x="346" y="58"/>
                  </a:cubicBezTo>
                  <a:cubicBezTo>
                    <a:pt x="340" y="48"/>
                    <a:pt x="335" y="39"/>
                    <a:pt x="332" y="33"/>
                  </a:cubicBezTo>
                  <a:cubicBezTo>
                    <a:pt x="331" y="29"/>
                    <a:pt x="330" y="27"/>
                    <a:pt x="329" y="25"/>
                  </a:cubicBezTo>
                  <a:cubicBezTo>
                    <a:pt x="329" y="25"/>
                    <a:pt x="329" y="24"/>
                    <a:pt x="329" y="24"/>
                  </a:cubicBezTo>
                  <a:cubicBezTo>
                    <a:pt x="328" y="24"/>
                    <a:pt x="328" y="23"/>
                    <a:pt x="328" y="23"/>
                  </a:cubicBezTo>
                  <a:cubicBezTo>
                    <a:pt x="328" y="23"/>
                    <a:pt x="328" y="23"/>
                    <a:pt x="328" y="23"/>
                  </a:cubicBezTo>
                  <a:cubicBezTo>
                    <a:pt x="327" y="19"/>
                    <a:pt x="324" y="15"/>
                    <a:pt x="321" y="11"/>
                  </a:cubicBezTo>
                  <a:cubicBezTo>
                    <a:pt x="315" y="4"/>
                    <a:pt x="306" y="0"/>
                    <a:pt x="296" y="0"/>
                  </a:cubicBezTo>
                  <a:cubicBezTo>
                    <a:pt x="142" y="0"/>
                    <a:pt x="142" y="0"/>
                    <a:pt x="142" y="0"/>
                  </a:cubicBezTo>
                  <a:cubicBezTo>
                    <a:pt x="139" y="0"/>
                    <a:pt x="137" y="0"/>
                    <a:pt x="135" y="0"/>
                  </a:cubicBezTo>
                  <a:cubicBezTo>
                    <a:pt x="131" y="1"/>
                    <a:pt x="128" y="1"/>
                    <a:pt x="125" y="2"/>
                  </a:cubicBezTo>
                  <a:cubicBezTo>
                    <a:pt x="123" y="3"/>
                    <a:pt x="94" y="12"/>
                    <a:pt x="63" y="38"/>
                  </a:cubicBezTo>
                  <a:cubicBezTo>
                    <a:pt x="48" y="51"/>
                    <a:pt x="32" y="68"/>
                    <a:pt x="20" y="90"/>
                  </a:cubicBezTo>
                  <a:cubicBezTo>
                    <a:pt x="8" y="113"/>
                    <a:pt x="0" y="140"/>
                    <a:pt x="0" y="172"/>
                  </a:cubicBezTo>
                  <a:cubicBezTo>
                    <a:pt x="0" y="221"/>
                    <a:pt x="18" y="279"/>
                    <a:pt x="64" y="347"/>
                  </a:cubicBezTo>
                  <a:cubicBezTo>
                    <a:pt x="70" y="356"/>
                    <a:pt x="80" y="361"/>
                    <a:pt x="90" y="361"/>
                  </a:cubicBezTo>
                  <a:cubicBezTo>
                    <a:pt x="97" y="361"/>
                    <a:pt x="103" y="360"/>
                    <a:pt x="108" y="356"/>
                  </a:cubicBezTo>
                  <a:cubicBezTo>
                    <a:pt x="109" y="355"/>
                    <a:pt x="110" y="355"/>
                    <a:pt x="111" y="354"/>
                  </a:cubicBezTo>
                  <a:cubicBezTo>
                    <a:pt x="111" y="660"/>
                    <a:pt x="111" y="660"/>
                    <a:pt x="111" y="660"/>
                  </a:cubicBezTo>
                  <a:cubicBezTo>
                    <a:pt x="111" y="687"/>
                    <a:pt x="133" y="709"/>
                    <a:pt x="160" y="709"/>
                  </a:cubicBezTo>
                  <a:cubicBezTo>
                    <a:pt x="188" y="709"/>
                    <a:pt x="210" y="687"/>
                    <a:pt x="210" y="660"/>
                  </a:cubicBezTo>
                  <a:cubicBezTo>
                    <a:pt x="210" y="335"/>
                    <a:pt x="210" y="335"/>
                    <a:pt x="210" y="335"/>
                  </a:cubicBezTo>
                  <a:cubicBezTo>
                    <a:pt x="229" y="335"/>
                    <a:pt x="229" y="335"/>
                    <a:pt x="229" y="335"/>
                  </a:cubicBezTo>
                  <a:cubicBezTo>
                    <a:pt x="229" y="660"/>
                    <a:pt x="229" y="660"/>
                    <a:pt x="229" y="660"/>
                  </a:cubicBezTo>
                  <a:cubicBezTo>
                    <a:pt x="229" y="687"/>
                    <a:pt x="251" y="709"/>
                    <a:pt x="278" y="709"/>
                  </a:cubicBezTo>
                  <a:cubicBezTo>
                    <a:pt x="306" y="709"/>
                    <a:pt x="328" y="687"/>
                    <a:pt x="328" y="660"/>
                  </a:cubicBezTo>
                  <a:close/>
                  <a:moveTo>
                    <a:pt x="64" y="172"/>
                  </a:moveTo>
                  <a:cubicBezTo>
                    <a:pt x="64" y="151"/>
                    <a:pt x="69" y="135"/>
                    <a:pt x="76" y="121"/>
                  </a:cubicBezTo>
                  <a:cubicBezTo>
                    <a:pt x="85" y="104"/>
                    <a:pt x="98" y="91"/>
                    <a:pt x="111" y="82"/>
                  </a:cubicBezTo>
                  <a:cubicBezTo>
                    <a:pt x="111" y="228"/>
                    <a:pt x="111" y="228"/>
                    <a:pt x="111" y="228"/>
                  </a:cubicBezTo>
                  <a:cubicBezTo>
                    <a:pt x="111" y="302"/>
                    <a:pt x="111" y="302"/>
                    <a:pt x="111" y="302"/>
                  </a:cubicBezTo>
                  <a:cubicBezTo>
                    <a:pt x="75" y="246"/>
                    <a:pt x="64" y="203"/>
                    <a:pt x="64" y="172"/>
                  </a:cubicBezTo>
                  <a:close/>
                  <a:moveTo>
                    <a:pt x="219" y="292"/>
                  </a:moveTo>
                  <a:cubicBezTo>
                    <a:pt x="210" y="281"/>
                    <a:pt x="210" y="281"/>
                    <a:pt x="210" y="281"/>
                  </a:cubicBezTo>
                  <a:cubicBezTo>
                    <a:pt x="181" y="244"/>
                    <a:pt x="181" y="244"/>
                    <a:pt x="181" y="244"/>
                  </a:cubicBezTo>
                  <a:cubicBezTo>
                    <a:pt x="189" y="188"/>
                    <a:pt x="189" y="188"/>
                    <a:pt x="189" y="188"/>
                  </a:cubicBezTo>
                  <a:cubicBezTo>
                    <a:pt x="204" y="76"/>
                    <a:pt x="204" y="76"/>
                    <a:pt x="204" y="76"/>
                  </a:cubicBezTo>
                  <a:cubicBezTo>
                    <a:pt x="196" y="64"/>
                    <a:pt x="196" y="64"/>
                    <a:pt x="196" y="64"/>
                  </a:cubicBezTo>
                  <a:cubicBezTo>
                    <a:pt x="204" y="34"/>
                    <a:pt x="204" y="34"/>
                    <a:pt x="204" y="34"/>
                  </a:cubicBezTo>
                  <a:cubicBezTo>
                    <a:pt x="219" y="34"/>
                    <a:pt x="219" y="34"/>
                    <a:pt x="219" y="34"/>
                  </a:cubicBezTo>
                  <a:cubicBezTo>
                    <a:pt x="234" y="34"/>
                    <a:pt x="234" y="34"/>
                    <a:pt x="234" y="34"/>
                  </a:cubicBezTo>
                  <a:cubicBezTo>
                    <a:pt x="242" y="64"/>
                    <a:pt x="242" y="64"/>
                    <a:pt x="242" y="64"/>
                  </a:cubicBezTo>
                  <a:cubicBezTo>
                    <a:pt x="234" y="76"/>
                    <a:pt x="234" y="76"/>
                    <a:pt x="234" y="76"/>
                  </a:cubicBezTo>
                  <a:cubicBezTo>
                    <a:pt x="250" y="188"/>
                    <a:pt x="250" y="188"/>
                    <a:pt x="250" y="188"/>
                  </a:cubicBezTo>
                  <a:cubicBezTo>
                    <a:pt x="257" y="244"/>
                    <a:pt x="257" y="244"/>
                    <a:pt x="257" y="244"/>
                  </a:cubicBezTo>
                  <a:cubicBezTo>
                    <a:pt x="229" y="280"/>
                    <a:pt x="229" y="280"/>
                    <a:pt x="229" y="280"/>
                  </a:cubicBezTo>
                  <a:lnTo>
                    <a:pt x="219" y="29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5" name="Freeform 13">
              <a:extLst>
                <a:ext uri="{FF2B5EF4-FFF2-40B4-BE49-F238E27FC236}">
                  <a16:creationId xmlns:a16="http://schemas.microsoft.com/office/drawing/2014/main" id="{5B5120BF-83FA-5121-8503-443F333B8C24}"/>
                </a:ext>
              </a:extLst>
            </p:cNvPr>
            <p:cNvSpPr>
              <a:spLocks/>
            </p:cNvSpPr>
            <p:nvPr/>
          </p:nvSpPr>
          <p:spPr bwMode="auto">
            <a:xfrm>
              <a:off x="2774949" y="1344616"/>
              <a:ext cx="277812" cy="277813"/>
            </a:xfrm>
            <a:custGeom>
              <a:avLst/>
              <a:gdLst/>
              <a:ahLst/>
              <a:cxnLst>
                <a:cxn ang="0">
                  <a:pos x="120" y="186"/>
                </a:cxn>
                <a:cxn ang="0">
                  <a:pos x="187" y="78"/>
                </a:cxn>
                <a:cxn ang="0">
                  <a:pos x="79" y="11"/>
                </a:cxn>
                <a:cxn ang="0">
                  <a:pos x="12" y="119"/>
                </a:cxn>
                <a:cxn ang="0">
                  <a:pos x="120" y="186"/>
                </a:cxn>
              </a:cxnLst>
              <a:rect l="0" t="0" r="r" b="b"/>
              <a:pathLst>
                <a:path w="198" h="198">
                  <a:moveTo>
                    <a:pt x="120" y="186"/>
                  </a:moveTo>
                  <a:cubicBezTo>
                    <a:pt x="168" y="175"/>
                    <a:pt x="198" y="127"/>
                    <a:pt x="187" y="78"/>
                  </a:cubicBezTo>
                  <a:cubicBezTo>
                    <a:pt x="176" y="30"/>
                    <a:pt x="127" y="0"/>
                    <a:pt x="79" y="11"/>
                  </a:cubicBezTo>
                  <a:cubicBezTo>
                    <a:pt x="30" y="22"/>
                    <a:pt x="0" y="71"/>
                    <a:pt x="12" y="119"/>
                  </a:cubicBezTo>
                  <a:cubicBezTo>
                    <a:pt x="23" y="168"/>
                    <a:pt x="71" y="198"/>
                    <a:pt x="120" y="18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6" name="Freeform 14">
              <a:extLst>
                <a:ext uri="{FF2B5EF4-FFF2-40B4-BE49-F238E27FC236}">
                  <a16:creationId xmlns:a16="http://schemas.microsoft.com/office/drawing/2014/main" id="{5BEAA337-C9DC-E68E-C787-301BE209EE2B}"/>
                </a:ext>
              </a:extLst>
            </p:cNvPr>
            <p:cNvSpPr>
              <a:spLocks/>
            </p:cNvSpPr>
            <p:nvPr/>
          </p:nvSpPr>
          <p:spPr bwMode="auto">
            <a:xfrm>
              <a:off x="3333751" y="1674814"/>
              <a:ext cx="282575" cy="179387"/>
            </a:xfrm>
            <a:custGeom>
              <a:avLst/>
              <a:gdLst/>
              <a:ahLst/>
              <a:cxnLst>
                <a:cxn ang="0">
                  <a:pos x="10" y="127"/>
                </a:cxn>
                <a:cxn ang="0">
                  <a:pos x="24" y="118"/>
                </a:cxn>
                <a:cxn ang="0">
                  <a:pos x="83" y="83"/>
                </a:cxn>
                <a:cxn ang="0">
                  <a:pos x="98" y="74"/>
                </a:cxn>
                <a:cxn ang="0">
                  <a:pos x="158" y="39"/>
                </a:cxn>
                <a:cxn ang="0">
                  <a:pos x="173" y="30"/>
                </a:cxn>
                <a:cxn ang="0">
                  <a:pos x="202" y="13"/>
                </a:cxn>
                <a:cxn ang="0">
                  <a:pos x="196" y="4"/>
                </a:cxn>
                <a:cxn ang="0">
                  <a:pos x="194" y="0"/>
                </a:cxn>
                <a:cxn ang="0">
                  <a:pos x="186" y="4"/>
                </a:cxn>
                <a:cxn ang="0">
                  <a:pos x="176" y="10"/>
                </a:cxn>
                <a:cxn ang="0">
                  <a:pos x="158" y="21"/>
                </a:cxn>
                <a:cxn ang="0">
                  <a:pos x="98" y="56"/>
                </a:cxn>
                <a:cxn ang="0">
                  <a:pos x="83" y="65"/>
                </a:cxn>
                <a:cxn ang="0">
                  <a:pos x="24" y="100"/>
                </a:cxn>
                <a:cxn ang="0">
                  <a:pos x="0" y="114"/>
                </a:cxn>
                <a:cxn ang="0">
                  <a:pos x="10" y="127"/>
                </a:cxn>
              </a:cxnLst>
              <a:rect l="0" t="0" r="r" b="b"/>
              <a:pathLst>
                <a:path w="202" h="127">
                  <a:moveTo>
                    <a:pt x="10" y="127"/>
                  </a:moveTo>
                  <a:cubicBezTo>
                    <a:pt x="24" y="118"/>
                    <a:pt x="24" y="118"/>
                    <a:pt x="24" y="118"/>
                  </a:cubicBezTo>
                  <a:cubicBezTo>
                    <a:pt x="83" y="83"/>
                    <a:pt x="83" y="83"/>
                    <a:pt x="83" y="83"/>
                  </a:cubicBezTo>
                  <a:cubicBezTo>
                    <a:pt x="98" y="74"/>
                    <a:pt x="98" y="74"/>
                    <a:pt x="98" y="74"/>
                  </a:cubicBezTo>
                  <a:cubicBezTo>
                    <a:pt x="158" y="39"/>
                    <a:pt x="158" y="39"/>
                    <a:pt x="158" y="39"/>
                  </a:cubicBezTo>
                  <a:cubicBezTo>
                    <a:pt x="173" y="30"/>
                    <a:pt x="173" y="30"/>
                    <a:pt x="173" y="30"/>
                  </a:cubicBezTo>
                  <a:cubicBezTo>
                    <a:pt x="202" y="13"/>
                    <a:pt x="202" y="13"/>
                    <a:pt x="202" y="13"/>
                  </a:cubicBezTo>
                  <a:cubicBezTo>
                    <a:pt x="196" y="4"/>
                    <a:pt x="196" y="4"/>
                    <a:pt x="196" y="4"/>
                  </a:cubicBezTo>
                  <a:cubicBezTo>
                    <a:pt x="194" y="0"/>
                    <a:pt x="194" y="0"/>
                    <a:pt x="194" y="0"/>
                  </a:cubicBezTo>
                  <a:cubicBezTo>
                    <a:pt x="186" y="4"/>
                    <a:pt x="186" y="4"/>
                    <a:pt x="186" y="4"/>
                  </a:cubicBezTo>
                  <a:cubicBezTo>
                    <a:pt x="176" y="10"/>
                    <a:pt x="176" y="10"/>
                    <a:pt x="176" y="10"/>
                  </a:cubicBezTo>
                  <a:cubicBezTo>
                    <a:pt x="158" y="21"/>
                    <a:pt x="158" y="21"/>
                    <a:pt x="158" y="21"/>
                  </a:cubicBezTo>
                  <a:cubicBezTo>
                    <a:pt x="98" y="56"/>
                    <a:pt x="98" y="56"/>
                    <a:pt x="98" y="56"/>
                  </a:cubicBezTo>
                  <a:cubicBezTo>
                    <a:pt x="83" y="65"/>
                    <a:pt x="83" y="65"/>
                    <a:pt x="83" y="65"/>
                  </a:cubicBezTo>
                  <a:cubicBezTo>
                    <a:pt x="24" y="100"/>
                    <a:pt x="24" y="100"/>
                    <a:pt x="24" y="100"/>
                  </a:cubicBezTo>
                  <a:cubicBezTo>
                    <a:pt x="0" y="114"/>
                    <a:pt x="0" y="114"/>
                    <a:pt x="0" y="114"/>
                  </a:cubicBezTo>
                  <a:cubicBezTo>
                    <a:pt x="4" y="117"/>
                    <a:pt x="8" y="122"/>
                    <a:pt x="10" y="12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grpSp>
      <p:pic>
        <p:nvPicPr>
          <p:cNvPr id="2" name="Picture 1" descr="Logo&#10;&#10;Description automatically generated with medium confidence">
            <a:extLst>
              <a:ext uri="{FF2B5EF4-FFF2-40B4-BE49-F238E27FC236}">
                <a16:creationId xmlns:a16="http://schemas.microsoft.com/office/drawing/2014/main" id="{2EBA55F0-8112-0BC7-3061-5A5FB80E6E1A}"/>
              </a:ext>
            </a:extLst>
          </p:cNvPr>
          <p:cNvPicPr>
            <a:picLocks noChangeAspect="1"/>
          </p:cNvPicPr>
          <p:nvPr/>
        </p:nvPicPr>
        <p:blipFill rotWithShape="1">
          <a:blip r:embed="rId3"/>
          <a:srcRect l="2422" r="2" b="2"/>
          <a:stretch/>
        </p:blipFill>
        <p:spPr>
          <a:xfrm>
            <a:off x="551118" y="1141091"/>
            <a:ext cx="5157216" cy="5285232"/>
          </a:xfrm>
          <a:prstGeom prst="rect">
            <a:avLst/>
          </a:prstGeom>
        </p:spPr>
      </p:pic>
      <p:sp>
        <p:nvSpPr>
          <p:cNvPr id="3" name="Text Placeholder 13">
            <a:extLst>
              <a:ext uri="{FF2B5EF4-FFF2-40B4-BE49-F238E27FC236}">
                <a16:creationId xmlns:a16="http://schemas.microsoft.com/office/drawing/2014/main" id="{22074A98-F7B0-8736-BF8D-82AB2AD9ACD4}"/>
              </a:ext>
            </a:extLst>
          </p:cNvPr>
          <p:cNvSpPr txBox="1">
            <a:spLocks/>
          </p:cNvSpPr>
          <p:nvPr/>
        </p:nvSpPr>
        <p:spPr>
          <a:xfrm>
            <a:off x="6095999" y="2031724"/>
            <a:ext cx="5663609" cy="3793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285750" algn="just">
              <a:lnSpc>
                <a:spcPct val="100000"/>
              </a:lnSpc>
              <a:buSzPct val="80000"/>
              <a:buFont typeface="Wingdings" panose="05000000000000000000" pitchFamily="2" charset="2"/>
              <a:buChar char="q"/>
            </a:pPr>
            <a:r>
              <a:rPr lang="en-US" sz="1800" dirty="0">
                <a:latin typeface="Arial" panose="020B0604020202020204" pitchFamily="34" charset="0"/>
                <a:cs typeface="Arial" panose="020B0604020202020204" pitchFamily="34" charset="0"/>
              </a:rPr>
              <a:t>To ensure that the assurance services carried by members comply with the </a:t>
            </a:r>
            <a:r>
              <a:rPr lang="en-US" sz="1800" dirty="0">
                <a:solidFill>
                  <a:srgbClr val="000000"/>
                </a:solidFill>
                <a:latin typeface="Arial" panose="020B0604020202020204" pitchFamily="34" charset="0"/>
                <a:cs typeface="Arial" panose="020B0604020202020204" pitchFamily="34" charset="0"/>
              </a:rPr>
              <a:t>Technical, Professional and Ethical </a:t>
            </a:r>
            <a:r>
              <a:rPr lang="en-US" sz="1800" dirty="0">
                <a:latin typeface="Arial" panose="020B0604020202020204" pitchFamily="34" charset="0"/>
                <a:cs typeface="Arial" panose="020B0604020202020204" pitchFamily="34" charset="0"/>
              </a:rPr>
              <a:t>standards issued.</a:t>
            </a:r>
          </a:p>
          <a:p>
            <a:pPr marL="114300" indent="-285750" algn="just">
              <a:lnSpc>
                <a:spcPct val="100000"/>
              </a:lnSpc>
              <a:buSzPct val="80000"/>
              <a:buFont typeface="Wingdings" panose="05000000000000000000" pitchFamily="2" charset="2"/>
              <a:buChar char="q"/>
            </a:pPr>
            <a:endParaRPr lang="en-US" sz="1800" dirty="0">
              <a:latin typeface="Arial" panose="020B0604020202020204" pitchFamily="34" charset="0"/>
              <a:cs typeface="Arial" panose="020B0604020202020204" pitchFamily="34" charset="0"/>
            </a:endParaRPr>
          </a:p>
          <a:p>
            <a:pPr marL="457200" indent="-285750" algn="just">
              <a:lnSpc>
                <a:spcPct val="100000"/>
              </a:lnSpc>
              <a:buSzPct val="80000"/>
              <a:buFont typeface="Wingdings" panose="05000000000000000000" pitchFamily="2" charset="2"/>
              <a:buChar char="q"/>
            </a:pPr>
            <a:r>
              <a:rPr lang="en-US" sz="1800" dirty="0">
                <a:latin typeface="Arial" panose="020B0604020202020204" pitchFamily="34" charset="0"/>
                <a:cs typeface="Arial" panose="020B0604020202020204" pitchFamily="34" charset="0"/>
              </a:rPr>
              <a:t>To ensure adherence to various Statutory and Other Regulatory Requirements</a:t>
            </a:r>
          </a:p>
          <a:p>
            <a:pPr marL="457200" indent="-285750" algn="just">
              <a:lnSpc>
                <a:spcPct val="100000"/>
              </a:lnSpc>
              <a:buSzPct val="80000"/>
              <a:buFont typeface="Wingdings" panose="05000000000000000000" pitchFamily="2" charset="2"/>
              <a:buChar char="q"/>
            </a:pPr>
            <a:endParaRPr lang="en-US" sz="1800" dirty="0">
              <a:latin typeface="Arial" panose="020B0604020202020204" pitchFamily="34" charset="0"/>
              <a:cs typeface="Arial" panose="020B0604020202020204" pitchFamily="34" charset="0"/>
            </a:endParaRPr>
          </a:p>
          <a:p>
            <a:pPr marL="457200" indent="-285750" algn="just">
              <a:lnSpc>
                <a:spcPct val="100000"/>
              </a:lnSpc>
              <a:buSzPct val="80000"/>
              <a:buFont typeface="Wingdings" panose="05000000000000000000" pitchFamily="2" charset="2"/>
              <a:buChar char="q"/>
            </a:pPr>
            <a:r>
              <a:rPr lang="en-US" sz="1800" dirty="0">
                <a:latin typeface="Arial" panose="020B0604020202020204" pitchFamily="34" charset="0"/>
                <a:cs typeface="Arial" panose="020B0604020202020204" pitchFamily="34" charset="0"/>
              </a:rPr>
              <a:t>To enhance the reliance of users on financial statements for economic decision making.</a:t>
            </a:r>
          </a:p>
        </p:txBody>
      </p:sp>
    </p:spTree>
    <p:extLst>
      <p:ext uri="{BB962C8B-B14F-4D97-AF65-F5344CB8AC3E}">
        <p14:creationId xmlns:p14="http://schemas.microsoft.com/office/powerpoint/2010/main" val="172705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defTabSz="781903" fontAlgn="auto">
              <a:spcBef>
                <a:spcPts val="0"/>
              </a:spcBef>
              <a:spcAft>
                <a:spcPts val="0"/>
              </a:spcAft>
            </a:pPr>
            <a:r>
              <a:rPr lang="en-US" sz="2700" b="1" kern="0" dirty="0">
                <a:solidFill>
                  <a:prstClr val="white"/>
                </a:solidFill>
                <a:latin typeface="Arial Narrow" panose="020B0606020202030204" pitchFamily="34" charset="0"/>
              </a:rPr>
              <a:t>                </a:t>
            </a:r>
            <a:r>
              <a:rPr lang="en-IN" sz="3200" b="1" kern="0" dirty="0">
                <a:solidFill>
                  <a:prstClr val="white"/>
                </a:solidFill>
                <a:latin typeface="Arial Narrow" panose="020B0606020202030204" pitchFamily="34" charset="0"/>
              </a:rPr>
              <a:t>Peer Review Then vs Now</a:t>
            </a: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ndParaRPr>
          </a:p>
        </p:txBody>
      </p:sp>
      <p:pic>
        <p:nvPicPr>
          <p:cNvPr id="2" name="Picture 4" descr="Corporate compliance Stock Photos, Royalty Free Corporate compliance Images  | Depositphotos®">
            <a:extLst>
              <a:ext uri="{FF2B5EF4-FFF2-40B4-BE49-F238E27FC236}">
                <a16:creationId xmlns:a16="http://schemas.microsoft.com/office/drawing/2014/main" id="{DFB86FCF-F906-C4A1-D9C4-1E966ED77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217" y="1182038"/>
            <a:ext cx="3854560" cy="5495217"/>
          </a:xfrm>
          <a:prstGeom prst="rect">
            <a:avLst/>
          </a:pr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Lst>
        </p:spPr>
      </p:pic>
      <p:sp>
        <p:nvSpPr>
          <p:cNvPr id="3" name="Content Placeholder 3">
            <a:extLst>
              <a:ext uri="{FF2B5EF4-FFF2-40B4-BE49-F238E27FC236}">
                <a16:creationId xmlns:a16="http://schemas.microsoft.com/office/drawing/2014/main" id="{FC4E516A-683A-D707-F4ED-59A4740DA4B0}"/>
              </a:ext>
            </a:extLst>
          </p:cNvPr>
          <p:cNvSpPr txBox="1">
            <a:spLocks/>
          </p:cNvSpPr>
          <p:nvPr/>
        </p:nvSpPr>
        <p:spPr>
          <a:xfrm>
            <a:off x="4761872" y="1282533"/>
            <a:ext cx="6900531" cy="15138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latin typeface="Arial" panose="020B0604020202020204" pitchFamily="34" charset="0"/>
                <a:cs typeface="Arial" panose="020B0604020202020204" pitchFamily="34" charset="0"/>
              </a:rPr>
              <a:t>Procedure of Peer review has gone through number of changes. The same has contributed the Institute to keep the manual upto date and relevant in present working environment. </a:t>
            </a:r>
            <a:endParaRPr lang="en-IN" sz="20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058E48FE-47DB-68CD-48B3-F5297D803D7F}"/>
              </a:ext>
            </a:extLst>
          </p:cNvPr>
          <p:cNvGraphicFramePr>
            <a:graphicFrameLocks noGrp="1"/>
          </p:cNvGraphicFramePr>
          <p:nvPr>
            <p:extLst>
              <p:ext uri="{D42A27DB-BD31-4B8C-83A1-F6EECF244321}">
                <p14:modId xmlns:p14="http://schemas.microsoft.com/office/powerpoint/2010/main" val="3648215119"/>
              </p:ext>
            </p:extLst>
          </p:nvPr>
        </p:nvGraphicFramePr>
        <p:xfrm>
          <a:off x="4693986" y="3041206"/>
          <a:ext cx="7466117" cy="1393964"/>
        </p:xfrm>
        <a:graphic>
          <a:graphicData uri="http://schemas.openxmlformats.org/drawingml/2006/table">
            <a:tbl>
              <a:tblPr/>
              <a:tblGrid>
                <a:gridCol w="1824761">
                  <a:extLst>
                    <a:ext uri="{9D8B030D-6E8A-4147-A177-3AD203B41FA5}">
                      <a16:colId xmlns:a16="http://schemas.microsoft.com/office/drawing/2014/main" val="3427422756"/>
                    </a:ext>
                  </a:extLst>
                </a:gridCol>
                <a:gridCol w="1688480">
                  <a:extLst>
                    <a:ext uri="{9D8B030D-6E8A-4147-A177-3AD203B41FA5}">
                      <a16:colId xmlns:a16="http://schemas.microsoft.com/office/drawing/2014/main" val="4285828381"/>
                    </a:ext>
                  </a:extLst>
                </a:gridCol>
                <a:gridCol w="1762125">
                  <a:extLst>
                    <a:ext uri="{9D8B030D-6E8A-4147-A177-3AD203B41FA5}">
                      <a16:colId xmlns:a16="http://schemas.microsoft.com/office/drawing/2014/main" val="183633731"/>
                    </a:ext>
                  </a:extLst>
                </a:gridCol>
                <a:gridCol w="2190751">
                  <a:extLst>
                    <a:ext uri="{9D8B030D-6E8A-4147-A177-3AD203B41FA5}">
                      <a16:colId xmlns:a16="http://schemas.microsoft.com/office/drawing/2014/main" val="3099508134"/>
                    </a:ext>
                  </a:extLst>
                </a:gridCol>
              </a:tblGrid>
              <a:tr h="778014">
                <a:tc>
                  <a:txBody>
                    <a:bodyPr/>
                    <a:lstStyle>
                      <a:lvl1pPr marL="0" algn="l" defTabSz="914400" rtl="0" eaLnBrk="1" latinLnBrk="0" hangingPunct="1">
                        <a:defRPr sz="1800" kern="1200">
                          <a:solidFill>
                            <a:schemeClr val="dk1"/>
                          </a:solidFill>
                          <a:latin typeface="Avenir Next LT Pro"/>
                        </a:defRPr>
                      </a:lvl1pPr>
                      <a:lvl2pPr marL="457200" algn="l" defTabSz="914400" rtl="0" eaLnBrk="1" latinLnBrk="0" hangingPunct="1">
                        <a:defRPr sz="1800" kern="1200">
                          <a:solidFill>
                            <a:schemeClr val="dk1"/>
                          </a:solidFill>
                          <a:latin typeface="Avenir Next LT Pro"/>
                        </a:defRPr>
                      </a:lvl2pPr>
                      <a:lvl3pPr marL="914400" algn="l" defTabSz="914400" rtl="0" eaLnBrk="1" latinLnBrk="0" hangingPunct="1">
                        <a:defRPr sz="1800" kern="1200">
                          <a:solidFill>
                            <a:schemeClr val="dk1"/>
                          </a:solidFill>
                          <a:latin typeface="Avenir Next LT Pro"/>
                        </a:defRPr>
                      </a:lvl3pPr>
                      <a:lvl4pPr marL="1371600" algn="l" defTabSz="914400" rtl="0" eaLnBrk="1" latinLnBrk="0" hangingPunct="1">
                        <a:defRPr sz="1800" kern="1200">
                          <a:solidFill>
                            <a:schemeClr val="dk1"/>
                          </a:solidFill>
                          <a:latin typeface="Avenir Next LT Pro"/>
                        </a:defRPr>
                      </a:lvl4pPr>
                      <a:lvl5pPr marL="1828800" algn="l" defTabSz="914400" rtl="0" eaLnBrk="1" latinLnBrk="0" hangingPunct="1">
                        <a:defRPr sz="1800" kern="1200">
                          <a:solidFill>
                            <a:schemeClr val="dk1"/>
                          </a:solidFill>
                          <a:latin typeface="Avenir Next LT Pro"/>
                        </a:defRPr>
                      </a:lvl5pPr>
                      <a:lvl6pPr marL="2286000" algn="l" defTabSz="914400" rtl="0" eaLnBrk="1" latinLnBrk="0" hangingPunct="1">
                        <a:defRPr sz="1800" kern="1200">
                          <a:solidFill>
                            <a:schemeClr val="dk1"/>
                          </a:solidFill>
                          <a:latin typeface="Avenir Next LT Pro"/>
                        </a:defRPr>
                      </a:lvl6pPr>
                      <a:lvl7pPr marL="2743200" algn="l" defTabSz="914400" rtl="0" eaLnBrk="1" latinLnBrk="0" hangingPunct="1">
                        <a:defRPr sz="1800" kern="1200">
                          <a:solidFill>
                            <a:schemeClr val="dk1"/>
                          </a:solidFill>
                          <a:latin typeface="Avenir Next LT Pro"/>
                        </a:defRPr>
                      </a:lvl7pPr>
                      <a:lvl8pPr marL="3200400" algn="l" defTabSz="914400" rtl="0" eaLnBrk="1" latinLnBrk="0" hangingPunct="1">
                        <a:defRPr sz="1800" kern="1200">
                          <a:solidFill>
                            <a:schemeClr val="dk1"/>
                          </a:solidFill>
                          <a:latin typeface="Avenir Next LT Pro"/>
                        </a:defRPr>
                      </a:lvl8pPr>
                      <a:lvl9pPr marL="3657600" algn="l" defTabSz="914400" rtl="0" eaLnBrk="1" latinLnBrk="0" hangingPunct="1">
                        <a:defRPr sz="1800" kern="1200">
                          <a:solidFill>
                            <a:schemeClr val="dk1"/>
                          </a:solidFill>
                          <a:latin typeface="Avenir Next LT Pro"/>
                        </a:defRPr>
                      </a:lvl9pPr>
                    </a:lstStyle>
                    <a:p>
                      <a:pPr algn="l" fontAlgn="b"/>
                      <a:r>
                        <a:rPr lang="en-IN" sz="2000" b="1" u="none" strike="noStrike" dirty="0">
                          <a:effectLst/>
                        </a:rPr>
                        <a:t>First Edition</a:t>
                      </a:r>
                      <a:endParaRPr lang="en-IN" sz="2000" b="1" i="0" u="none" strike="noStrike" dirty="0">
                        <a:solidFill>
                          <a:srgbClr val="000000"/>
                        </a:solidFill>
                        <a:effectLst/>
                        <a:latin typeface="Cambria" panose="02040503050406030204" pitchFamily="18"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A700">
                        <a:tint val="20000"/>
                      </a:srgbClr>
                    </a:solidFill>
                  </a:tcPr>
                </a:tc>
                <a:tc>
                  <a:txBody>
                    <a:bodyPr/>
                    <a:lstStyle>
                      <a:lvl1pPr marL="0" algn="l" defTabSz="914400" rtl="0" eaLnBrk="1" latinLnBrk="0" hangingPunct="1">
                        <a:defRPr sz="1800" kern="1200">
                          <a:solidFill>
                            <a:schemeClr val="dk1"/>
                          </a:solidFill>
                          <a:latin typeface="Avenir Next LT Pro"/>
                        </a:defRPr>
                      </a:lvl1pPr>
                      <a:lvl2pPr marL="457200" algn="l" defTabSz="914400" rtl="0" eaLnBrk="1" latinLnBrk="0" hangingPunct="1">
                        <a:defRPr sz="1800" kern="1200">
                          <a:solidFill>
                            <a:schemeClr val="dk1"/>
                          </a:solidFill>
                          <a:latin typeface="Avenir Next LT Pro"/>
                        </a:defRPr>
                      </a:lvl2pPr>
                      <a:lvl3pPr marL="914400" algn="l" defTabSz="914400" rtl="0" eaLnBrk="1" latinLnBrk="0" hangingPunct="1">
                        <a:defRPr sz="1800" kern="1200">
                          <a:solidFill>
                            <a:schemeClr val="dk1"/>
                          </a:solidFill>
                          <a:latin typeface="Avenir Next LT Pro"/>
                        </a:defRPr>
                      </a:lvl3pPr>
                      <a:lvl4pPr marL="1371600" algn="l" defTabSz="914400" rtl="0" eaLnBrk="1" latinLnBrk="0" hangingPunct="1">
                        <a:defRPr sz="1800" kern="1200">
                          <a:solidFill>
                            <a:schemeClr val="dk1"/>
                          </a:solidFill>
                          <a:latin typeface="Avenir Next LT Pro"/>
                        </a:defRPr>
                      </a:lvl4pPr>
                      <a:lvl5pPr marL="1828800" algn="l" defTabSz="914400" rtl="0" eaLnBrk="1" latinLnBrk="0" hangingPunct="1">
                        <a:defRPr sz="1800" kern="1200">
                          <a:solidFill>
                            <a:schemeClr val="dk1"/>
                          </a:solidFill>
                          <a:latin typeface="Avenir Next LT Pro"/>
                        </a:defRPr>
                      </a:lvl5pPr>
                      <a:lvl6pPr marL="2286000" algn="l" defTabSz="914400" rtl="0" eaLnBrk="1" latinLnBrk="0" hangingPunct="1">
                        <a:defRPr sz="1800" kern="1200">
                          <a:solidFill>
                            <a:schemeClr val="dk1"/>
                          </a:solidFill>
                          <a:latin typeface="Avenir Next LT Pro"/>
                        </a:defRPr>
                      </a:lvl6pPr>
                      <a:lvl7pPr marL="2743200" algn="l" defTabSz="914400" rtl="0" eaLnBrk="1" latinLnBrk="0" hangingPunct="1">
                        <a:defRPr sz="1800" kern="1200">
                          <a:solidFill>
                            <a:schemeClr val="dk1"/>
                          </a:solidFill>
                          <a:latin typeface="Avenir Next LT Pro"/>
                        </a:defRPr>
                      </a:lvl7pPr>
                      <a:lvl8pPr marL="3200400" algn="l" defTabSz="914400" rtl="0" eaLnBrk="1" latinLnBrk="0" hangingPunct="1">
                        <a:defRPr sz="1800" kern="1200">
                          <a:solidFill>
                            <a:schemeClr val="dk1"/>
                          </a:solidFill>
                          <a:latin typeface="Avenir Next LT Pro"/>
                        </a:defRPr>
                      </a:lvl8pPr>
                      <a:lvl9pPr marL="3657600" algn="l" defTabSz="914400" rtl="0" eaLnBrk="1" latinLnBrk="0" hangingPunct="1">
                        <a:defRPr sz="1800" kern="1200">
                          <a:solidFill>
                            <a:schemeClr val="dk1"/>
                          </a:solidFill>
                          <a:latin typeface="Avenir Next LT Pro"/>
                        </a:defRPr>
                      </a:lvl9pPr>
                    </a:lstStyle>
                    <a:p>
                      <a:pPr algn="l" fontAlgn="b"/>
                      <a:r>
                        <a:rPr lang="en-IN" sz="2000" b="1" u="none" strike="noStrike" dirty="0">
                          <a:effectLst/>
                        </a:rPr>
                        <a:t>Second Edition</a:t>
                      </a:r>
                      <a:endParaRPr lang="en-IN" sz="2000" b="1" i="0" u="none" strike="noStrike" dirty="0">
                        <a:solidFill>
                          <a:srgbClr val="000000"/>
                        </a:solidFill>
                        <a:effectLst/>
                        <a:latin typeface="Cambria" panose="02040503050406030204" pitchFamily="18"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A700">
                        <a:tint val="20000"/>
                      </a:srgbClr>
                    </a:solidFill>
                  </a:tcPr>
                </a:tc>
                <a:tc>
                  <a:txBody>
                    <a:bodyPr/>
                    <a:lstStyle>
                      <a:lvl1pPr marL="0" algn="l" defTabSz="914400" rtl="0" eaLnBrk="1" latinLnBrk="0" hangingPunct="1">
                        <a:defRPr sz="1800" kern="1200">
                          <a:solidFill>
                            <a:schemeClr val="dk1"/>
                          </a:solidFill>
                          <a:latin typeface="Avenir Next LT Pro"/>
                        </a:defRPr>
                      </a:lvl1pPr>
                      <a:lvl2pPr marL="457200" algn="l" defTabSz="914400" rtl="0" eaLnBrk="1" latinLnBrk="0" hangingPunct="1">
                        <a:defRPr sz="1800" kern="1200">
                          <a:solidFill>
                            <a:schemeClr val="dk1"/>
                          </a:solidFill>
                          <a:latin typeface="Avenir Next LT Pro"/>
                        </a:defRPr>
                      </a:lvl2pPr>
                      <a:lvl3pPr marL="914400" algn="l" defTabSz="914400" rtl="0" eaLnBrk="1" latinLnBrk="0" hangingPunct="1">
                        <a:defRPr sz="1800" kern="1200">
                          <a:solidFill>
                            <a:schemeClr val="dk1"/>
                          </a:solidFill>
                          <a:latin typeface="Avenir Next LT Pro"/>
                        </a:defRPr>
                      </a:lvl3pPr>
                      <a:lvl4pPr marL="1371600" algn="l" defTabSz="914400" rtl="0" eaLnBrk="1" latinLnBrk="0" hangingPunct="1">
                        <a:defRPr sz="1800" kern="1200">
                          <a:solidFill>
                            <a:schemeClr val="dk1"/>
                          </a:solidFill>
                          <a:latin typeface="Avenir Next LT Pro"/>
                        </a:defRPr>
                      </a:lvl4pPr>
                      <a:lvl5pPr marL="1828800" algn="l" defTabSz="914400" rtl="0" eaLnBrk="1" latinLnBrk="0" hangingPunct="1">
                        <a:defRPr sz="1800" kern="1200">
                          <a:solidFill>
                            <a:schemeClr val="dk1"/>
                          </a:solidFill>
                          <a:latin typeface="Avenir Next LT Pro"/>
                        </a:defRPr>
                      </a:lvl5pPr>
                      <a:lvl6pPr marL="2286000" algn="l" defTabSz="914400" rtl="0" eaLnBrk="1" latinLnBrk="0" hangingPunct="1">
                        <a:defRPr sz="1800" kern="1200">
                          <a:solidFill>
                            <a:schemeClr val="dk1"/>
                          </a:solidFill>
                          <a:latin typeface="Avenir Next LT Pro"/>
                        </a:defRPr>
                      </a:lvl6pPr>
                      <a:lvl7pPr marL="2743200" algn="l" defTabSz="914400" rtl="0" eaLnBrk="1" latinLnBrk="0" hangingPunct="1">
                        <a:defRPr sz="1800" kern="1200">
                          <a:solidFill>
                            <a:schemeClr val="dk1"/>
                          </a:solidFill>
                          <a:latin typeface="Avenir Next LT Pro"/>
                        </a:defRPr>
                      </a:lvl7pPr>
                      <a:lvl8pPr marL="3200400" algn="l" defTabSz="914400" rtl="0" eaLnBrk="1" latinLnBrk="0" hangingPunct="1">
                        <a:defRPr sz="1800" kern="1200">
                          <a:solidFill>
                            <a:schemeClr val="dk1"/>
                          </a:solidFill>
                          <a:latin typeface="Avenir Next LT Pro"/>
                        </a:defRPr>
                      </a:lvl8pPr>
                      <a:lvl9pPr marL="3657600" algn="l" defTabSz="914400" rtl="0" eaLnBrk="1" latinLnBrk="0" hangingPunct="1">
                        <a:defRPr sz="1800" kern="1200">
                          <a:solidFill>
                            <a:schemeClr val="dk1"/>
                          </a:solidFill>
                          <a:latin typeface="Avenir Next LT Pro"/>
                        </a:defRPr>
                      </a:lvl9pPr>
                    </a:lstStyle>
                    <a:p>
                      <a:pPr algn="l" fontAlgn="b"/>
                      <a:r>
                        <a:rPr lang="en-IN" sz="2000" b="1" u="none" strike="noStrike" dirty="0">
                          <a:effectLst/>
                        </a:rPr>
                        <a:t>Third Edition</a:t>
                      </a:r>
                      <a:endParaRPr lang="en-IN" sz="2000" b="1" i="0" u="none" strike="noStrike" dirty="0">
                        <a:solidFill>
                          <a:srgbClr val="000000"/>
                        </a:solidFill>
                        <a:effectLst/>
                        <a:latin typeface="Cambria" panose="02040503050406030204" pitchFamily="18"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A700">
                        <a:tint val="20000"/>
                      </a:srgbClr>
                    </a:solidFill>
                  </a:tcPr>
                </a:tc>
                <a:tc>
                  <a:txBody>
                    <a:bodyPr/>
                    <a:lstStyle>
                      <a:lvl1pPr marL="0" algn="l" defTabSz="914400" rtl="0" eaLnBrk="1" latinLnBrk="0" hangingPunct="1">
                        <a:defRPr sz="1800" kern="1200">
                          <a:solidFill>
                            <a:schemeClr val="dk1"/>
                          </a:solidFill>
                          <a:latin typeface="Avenir Next LT Pro"/>
                        </a:defRPr>
                      </a:lvl1pPr>
                      <a:lvl2pPr marL="457200" algn="l" defTabSz="914400" rtl="0" eaLnBrk="1" latinLnBrk="0" hangingPunct="1">
                        <a:defRPr sz="1800" kern="1200">
                          <a:solidFill>
                            <a:schemeClr val="dk1"/>
                          </a:solidFill>
                          <a:latin typeface="Avenir Next LT Pro"/>
                        </a:defRPr>
                      </a:lvl2pPr>
                      <a:lvl3pPr marL="914400" algn="l" defTabSz="914400" rtl="0" eaLnBrk="1" latinLnBrk="0" hangingPunct="1">
                        <a:defRPr sz="1800" kern="1200">
                          <a:solidFill>
                            <a:schemeClr val="dk1"/>
                          </a:solidFill>
                          <a:latin typeface="Avenir Next LT Pro"/>
                        </a:defRPr>
                      </a:lvl3pPr>
                      <a:lvl4pPr marL="1371600" algn="l" defTabSz="914400" rtl="0" eaLnBrk="1" latinLnBrk="0" hangingPunct="1">
                        <a:defRPr sz="1800" kern="1200">
                          <a:solidFill>
                            <a:schemeClr val="dk1"/>
                          </a:solidFill>
                          <a:latin typeface="Avenir Next LT Pro"/>
                        </a:defRPr>
                      </a:lvl4pPr>
                      <a:lvl5pPr marL="1828800" algn="l" defTabSz="914400" rtl="0" eaLnBrk="1" latinLnBrk="0" hangingPunct="1">
                        <a:defRPr sz="1800" kern="1200">
                          <a:solidFill>
                            <a:schemeClr val="dk1"/>
                          </a:solidFill>
                          <a:latin typeface="Avenir Next LT Pro"/>
                        </a:defRPr>
                      </a:lvl5pPr>
                      <a:lvl6pPr marL="2286000" algn="l" defTabSz="914400" rtl="0" eaLnBrk="1" latinLnBrk="0" hangingPunct="1">
                        <a:defRPr sz="1800" kern="1200">
                          <a:solidFill>
                            <a:schemeClr val="dk1"/>
                          </a:solidFill>
                          <a:latin typeface="Avenir Next LT Pro"/>
                        </a:defRPr>
                      </a:lvl6pPr>
                      <a:lvl7pPr marL="2743200" algn="l" defTabSz="914400" rtl="0" eaLnBrk="1" latinLnBrk="0" hangingPunct="1">
                        <a:defRPr sz="1800" kern="1200">
                          <a:solidFill>
                            <a:schemeClr val="dk1"/>
                          </a:solidFill>
                          <a:latin typeface="Avenir Next LT Pro"/>
                        </a:defRPr>
                      </a:lvl7pPr>
                      <a:lvl8pPr marL="3200400" algn="l" defTabSz="914400" rtl="0" eaLnBrk="1" latinLnBrk="0" hangingPunct="1">
                        <a:defRPr sz="1800" kern="1200">
                          <a:solidFill>
                            <a:schemeClr val="dk1"/>
                          </a:solidFill>
                          <a:latin typeface="Avenir Next LT Pro"/>
                        </a:defRPr>
                      </a:lvl8pPr>
                      <a:lvl9pPr marL="3657600" algn="l" defTabSz="914400" rtl="0" eaLnBrk="1" latinLnBrk="0" hangingPunct="1">
                        <a:defRPr sz="1800" kern="1200">
                          <a:solidFill>
                            <a:schemeClr val="dk1"/>
                          </a:solidFill>
                          <a:latin typeface="Avenir Next LT Pro"/>
                        </a:defRPr>
                      </a:lvl9pPr>
                    </a:lstStyle>
                    <a:p>
                      <a:pPr algn="l" fontAlgn="b"/>
                      <a:r>
                        <a:rPr lang="en-IN" sz="2000" b="1" u="none" strike="noStrike" dirty="0">
                          <a:effectLst/>
                        </a:rPr>
                        <a:t>Fourth Revised Edition</a:t>
                      </a:r>
                      <a:endParaRPr lang="en-IN" sz="2000" b="1" i="0" u="none" strike="noStrike" dirty="0">
                        <a:solidFill>
                          <a:srgbClr val="000000"/>
                        </a:solidFill>
                        <a:effectLst/>
                        <a:latin typeface="Cambria" panose="02040503050406030204" pitchFamily="18"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A700">
                        <a:tint val="20000"/>
                      </a:srgbClr>
                    </a:solidFill>
                  </a:tcPr>
                </a:tc>
                <a:extLst>
                  <a:ext uri="{0D108BD9-81ED-4DB2-BD59-A6C34878D82A}">
                    <a16:rowId xmlns:a16="http://schemas.microsoft.com/office/drawing/2014/main" val="2158577540"/>
                  </a:ext>
                </a:extLst>
              </a:tr>
              <a:tr h="395832">
                <a:tc>
                  <a:txBody>
                    <a:bodyPr/>
                    <a:lstStyle>
                      <a:lvl1pPr marL="0" algn="l" defTabSz="914400" rtl="0" eaLnBrk="1" latinLnBrk="0" hangingPunct="1">
                        <a:defRPr sz="1800" kern="1200">
                          <a:solidFill>
                            <a:schemeClr val="dk1"/>
                          </a:solidFill>
                          <a:latin typeface="Avenir Next LT Pro"/>
                        </a:defRPr>
                      </a:lvl1pPr>
                      <a:lvl2pPr marL="457200" algn="l" defTabSz="914400" rtl="0" eaLnBrk="1" latinLnBrk="0" hangingPunct="1">
                        <a:defRPr sz="1800" kern="1200">
                          <a:solidFill>
                            <a:schemeClr val="dk1"/>
                          </a:solidFill>
                          <a:latin typeface="Avenir Next LT Pro"/>
                        </a:defRPr>
                      </a:lvl2pPr>
                      <a:lvl3pPr marL="914400" algn="l" defTabSz="914400" rtl="0" eaLnBrk="1" latinLnBrk="0" hangingPunct="1">
                        <a:defRPr sz="1800" kern="1200">
                          <a:solidFill>
                            <a:schemeClr val="dk1"/>
                          </a:solidFill>
                          <a:latin typeface="Avenir Next LT Pro"/>
                        </a:defRPr>
                      </a:lvl3pPr>
                      <a:lvl4pPr marL="1371600" algn="l" defTabSz="914400" rtl="0" eaLnBrk="1" latinLnBrk="0" hangingPunct="1">
                        <a:defRPr sz="1800" kern="1200">
                          <a:solidFill>
                            <a:schemeClr val="dk1"/>
                          </a:solidFill>
                          <a:latin typeface="Avenir Next LT Pro"/>
                        </a:defRPr>
                      </a:lvl4pPr>
                      <a:lvl5pPr marL="1828800" algn="l" defTabSz="914400" rtl="0" eaLnBrk="1" latinLnBrk="0" hangingPunct="1">
                        <a:defRPr sz="1800" kern="1200">
                          <a:solidFill>
                            <a:schemeClr val="dk1"/>
                          </a:solidFill>
                          <a:latin typeface="Avenir Next LT Pro"/>
                        </a:defRPr>
                      </a:lvl5pPr>
                      <a:lvl6pPr marL="2286000" algn="l" defTabSz="914400" rtl="0" eaLnBrk="1" latinLnBrk="0" hangingPunct="1">
                        <a:defRPr sz="1800" kern="1200">
                          <a:solidFill>
                            <a:schemeClr val="dk1"/>
                          </a:solidFill>
                          <a:latin typeface="Avenir Next LT Pro"/>
                        </a:defRPr>
                      </a:lvl6pPr>
                      <a:lvl7pPr marL="2743200" algn="l" defTabSz="914400" rtl="0" eaLnBrk="1" latinLnBrk="0" hangingPunct="1">
                        <a:defRPr sz="1800" kern="1200">
                          <a:solidFill>
                            <a:schemeClr val="dk1"/>
                          </a:solidFill>
                          <a:latin typeface="Avenir Next LT Pro"/>
                        </a:defRPr>
                      </a:lvl7pPr>
                      <a:lvl8pPr marL="3200400" algn="l" defTabSz="914400" rtl="0" eaLnBrk="1" latinLnBrk="0" hangingPunct="1">
                        <a:defRPr sz="1800" kern="1200">
                          <a:solidFill>
                            <a:schemeClr val="dk1"/>
                          </a:solidFill>
                          <a:latin typeface="Avenir Next LT Pro"/>
                        </a:defRPr>
                      </a:lvl8pPr>
                      <a:lvl9pPr marL="3657600" algn="l" defTabSz="914400" rtl="0" eaLnBrk="1" latinLnBrk="0" hangingPunct="1">
                        <a:defRPr sz="1800" kern="1200">
                          <a:solidFill>
                            <a:schemeClr val="dk1"/>
                          </a:solidFill>
                          <a:latin typeface="Avenir Next LT Pro"/>
                        </a:defRPr>
                      </a:lvl9pPr>
                    </a:lstStyle>
                    <a:p>
                      <a:pPr algn="l" fontAlgn="b"/>
                      <a:r>
                        <a:rPr lang="en-IN" sz="2000" b="1" u="none" strike="noStrike" dirty="0">
                          <a:effectLst/>
                        </a:rPr>
                        <a:t>March' 2003</a:t>
                      </a:r>
                      <a:endParaRPr lang="en-IN" sz="2000" b="1" i="0" u="none" strike="noStrike" dirty="0">
                        <a:solidFill>
                          <a:srgbClr val="000000"/>
                        </a:solidFill>
                        <a:effectLst/>
                        <a:latin typeface="Cambria" panose="02040503050406030204" pitchFamily="18"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A700">
                        <a:tint val="20000"/>
                      </a:srgbClr>
                    </a:solidFill>
                  </a:tcPr>
                </a:tc>
                <a:tc>
                  <a:txBody>
                    <a:bodyPr/>
                    <a:lstStyle>
                      <a:lvl1pPr marL="0" algn="l" defTabSz="914400" rtl="0" eaLnBrk="1" latinLnBrk="0" hangingPunct="1">
                        <a:defRPr sz="1800" kern="1200">
                          <a:solidFill>
                            <a:schemeClr val="dk1"/>
                          </a:solidFill>
                          <a:latin typeface="Avenir Next LT Pro"/>
                        </a:defRPr>
                      </a:lvl1pPr>
                      <a:lvl2pPr marL="457200" algn="l" defTabSz="914400" rtl="0" eaLnBrk="1" latinLnBrk="0" hangingPunct="1">
                        <a:defRPr sz="1800" kern="1200">
                          <a:solidFill>
                            <a:schemeClr val="dk1"/>
                          </a:solidFill>
                          <a:latin typeface="Avenir Next LT Pro"/>
                        </a:defRPr>
                      </a:lvl2pPr>
                      <a:lvl3pPr marL="914400" algn="l" defTabSz="914400" rtl="0" eaLnBrk="1" latinLnBrk="0" hangingPunct="1">
                        <a:defRPr sz="1800" kern="1200">
                          <a:solidFill>
                            <a:schemeClr val="dk1"/>
                          </a:solidFill>
                          <a:latin typeface="Avenir Next LT Pro"/>
                        </a:defRPr>
                      </a:lvl3pPr>
                      <a:lvl4pPr marL="1371600" algn="l" defTabSz="914400" rtl="0" eaLnBrk="1" latinLnBrk="0" hangingPunct="1">
                        <a:defRPr sz="1800" kern="1200">
                          <a:solidFill>
                            <a:schemeClr val="dk1"/>
                          </a:solidFill>
                          <a:latin typeface="Avenir Next LT Pro"/>
                        </a:defRPr>
                      </a:lvl4pPr>
                      <a:lvl5pPr marL="1828800" algn="l" defTabSz="914400" rtl="0" eaLnBrk="1" latinLnBrk="0" hangingPunct="1">
                        <a:defRPr sz="1800" kern="1200">
                          <a:solidFill>
                            <a:schemeClr val="dk1"/>
                          </a:solidFill>
                          <a:latin typeface="Avenir Next LT Pro"/>
                        </a:defRPr>
                      </a:lvl5pPr>
                      <a:lvl6pPr marL="2286000" algn="l" defTabSz="914400" rtl="0" eaLnBrk="1" latinLnBrk="0" hangingPunct="1">
                        <a:defRPr sz="1800" kern="1200">
                          <a:solidFill>
                            <a:schemeClr val="dk1"/>
                          </a:solidFill>
                          <a:latin typeface="Avenir Next LT Pro"/>
                        </a:defRPr>
                      </a:lvl6pPr>
                      <a:lvl7pPr marL="2743200" algn="l" defTabSz="914400" rtl="0" eaLnBrk="1" latinLnBrk="0" hangingPunct="1">
                        <a:defRPr sz="1800" kern="1200">
                          <a:solidFill>
                            <a:schemeClr val="dk1"/>
                          </a:solidFill>
                          <a:latin typeface="Avenir Next LT Pro"/>
                        </a:defRPr>
                      </a:lvl7pPr>
                      <a:lvl8pPr marL="3200400" algn="l" defTabSz="914400" rtl="0" eaLnBrk="1" latinLnBrk="0" hangingPunct="1">
                        <a:defRPr sz="1800" kern="1200">
                          <a:solidFill>
                            <a:schemeClr val="dk1"/>
                          </a:solidFill>
                          <a:latin typeface="Avenir Next LT Pro"/>
                        </a:defRPr>
                      </a:lvl8pPr>
                      <a:lvl9pPr marL="3657600" algn="l" defTabSz="914400" rtl="0" eaLnBrk="1" latinLnBrk="0" hangingPunct="1">
                        <a:defRPr sz="1800" kern="1200">
                          <a:solidFill>
                            <a:schemeClr val="dk1"/>
                          </a:solidFill>
                          <a:latin typeface="Avenir Next LT Pro"/>
                        </a:defRPr>
                      </a:lvl9pPr>
                    </a:lstStyle>
                    <a:p>
                      <a:pPr algn="l" fontAlgn="b"/>
                      <a:r>
                        <a:rPr lang="en-IN" sz="2000" b="1" u="none" strike="noStrike" dirty="0">
                          <a:effectLst/>
                        </a:rPr>
                        <a:t>October' 2004</a:t>
                      </a:r>
                      <a:endParaRPr lang="en-IN" sz="2000" b="1" i="0" u="none" strike="noStrike" dirty="0">
                        <a:solidFill>
                          <a:srgbClr val="000000"/>
                        </a:solidFill>
                        <a:effectLst/>
                        <a:latin typeface="Cambria" panose="02040503050406030204" pitchFamily="18"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A700">
                        <a:tint val="20000"/>
                      </a:srgbClr>
                    </a:solidFill>
                  </a:tcPr>
                </a:tc>
                <a:tc>
                  <a:txBody>
                    <a:bodyPr/>
                    <a:lstStyle>
                      <a:lvl1pPr marL="0" algn="l" defTabSz="914400" rtl="0" eaLnBrk="1" latinLnBrk="0" hangingPunct="1">
                        <a:defRPr sz="1800" kern="1200">
                          <a:solidFill>
                            <a:schemeClr val="dk1"/>
                          </a:solidFill>
                          <a:latin typeface="Avenir Next LT Pro"/>
                        </a:defRPr>
                      </a:lvl1pPr>
                      <a:lvl2pPr marL="457200" algn="l" defTabSz="914400" rtl="0" eaLnBrk="1" latinLnBrk="0" hangingPunct="1">
                        <a:defRPr sz="1800" kern="1200">
                          <a:solidFill>
                            <a:schemeClr val="dk1"/>
                          </a:solidFill>
                          <a:latin typeface="Avenir Next LT Pro"/>
                        </a:defRPr>
                      </a:lvl2pPr>
                      <a:lvl3pPr marL="914400" algn="l" defTabSz="914400" rtl="0" eaLnBrk="1" latinLnBrk="0" hangingPunct="1">
                        <a:defRPr sz="1800" kern="1200">
                          <a:solidFill>
                            <a:schemeClr val="dk1"/>
                          </a:solidFill>
                          <a:latin typeface="Avenir Next LT Pro"/>
                        </a:defRPr>
                      </a:lvl3pPr>
                      <a:lvl4pPr marL="1371600" algn="l" defTabSz="914400" rtl="0" eaLnBrk="1" latinLnBrk="0" hangingPunct="1">
                        <a:defRPr sz="1800" kern="1200">
                          <a:solidFill>
                            <a:schemeClr val="dk1"/>
                          </a:solidFill>
                          <a:latin typeface="Avenir Next LT Pro"/>
                        </a:defRPr>
                      </a:lvl4pPr>
                      <a:lvl5pPr marL="1828800" algn="l" defTabSz="914400" rtl="0" eaLnBrk="1" latinLnBrk="0" hangingPunct="1">
                        <a:defRPr sz="1800" kern="1200">
                          <a:solidFill>
                            <a:schemeClr val="dk1"/>
                          </a:solidFill>
                          <a:latin typeface="Avenir Next LT Pro"/>
                        </a:defRPr>
                      </a:lvl5pPr>
                      <a:lvl6pPr marL="2286000" algn="l" defTabSz="914400" rtl="0" eaLnBrk="1" latinLnBrk="0" hangingPunct="1">
                        <a:defRPr sz="1800" kern="1200">
                          <a:solidFill>
                            <a:schemeClr val="dk1"/>
                          </a:solidFill>
                          <a:latin typeface="Avenir Next LT Pro"/>
                        </a:defRPr>
                      </a:lvl6pPr>
                      <a:lvl7pPr marL="2743200" algn="l" defTabSz="914400" rtl="0" eaLnBrk="1" latinLnBrk="0" hangingPunct="1">
                        <a:defRPr sz="1800" kern="1200">
                          <a:solidFill>
                            <a:schemeClr val="dk1"/>
                          </a:solidFill>
                          <a:latin typeface="Avenir Next LT Pro"/>
                        </a:defRPr>
                      </a:lvl7pPr>
                      <a:lvl8pPr marL="3200400" algn="l" defTabSz="914400" rtl="0" eaLnBrk="1" latinLnBrk="0" hangingPunct="1">
                        <a:defRPr sz="1800" kern="1200">
                          <a:solidFill>
                            <a:schemeClr val="dk1"/>
                          </a:solidFill>
                          <a:latin typeface="Avenir Next LT Pro"/>
                        </a:defRPr>
                      </a:lvl8pPr>
                      <a:lvl9pPr marL="3657600" algn="l" defTabSz="914400" rtl="0" eaLnBrk="1" latinLnBrk="0" hangingPunct="1">
                        <a:defRPr sz="1800" kern="1200">
                          <a:solidFill>
                            <a:schemeClr val="dk1"/>
                          </a:solidFill>
                          <a:latin typeface="Avenir Next LT Pro"/>
                        </a:defRPr>
                      </a:lvl9pPr>
                    </a:lstStyle>
                    <a:p>
                      <a:pPr algn="l" fontAlgn="b"/>
                      <a:r>
                        <a:rPr lang="en-IN" sz="2000" b="1" u="none" strike="noStrike" dirty="0">
                          <a:effectLst/>
                        </a:rPr>
                        <a:t>January' 2014</a:t>
                      </a:r>
                      <a:endParaRPr lang="en-IN" sz="2000" b="1" i="0" u="none" strike="noStrike" dirty="0">
                        <a:solidFill>
                          <a:srgbClr val="000000"/>
                        </a:solidFill>
                        <a:effectLst/>
                        <a:latin typeface="Cambria" panose="02040503050406030204" pitchFamily="18"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A700">
                        <a:tint val="20000"/>
                      </a:srgbClr>
                    </a:solidFill>
                  </a:tcPr>
                </a:tc>
                <a:tc>
                  <a:txBody>
                    <a:bodyPr/>
                    <a:lstStyle>
                      <a:lvl1pPr marL="0" algn="l" defTabSz="914400" rtl="0" eaLnBrk="1" latinLnBrk="0" hangingPunct="1">
                        <a:defRPr sz="1800" kern="1200">
                          <a:solidFill>
                            <a:schemeClr val="dk1"/>
                          </a:solidFill>
                          <a:latin typeface="Avenir Next LT Pro"/>
                        </a:defRPr>
                      </a:lvl1pPr>
                      <a:lvl2pPr marL="457200" algn="l" defTabSz="914400" rtl="0" eaLnBrk="1" latinLnBrk="0" hangingPunct="1">
                        <a:defRPr sz="1800" kern="1200">
                          <a:solidFill>
                            <a:schemeClr val="dk1"/>
                          </a:solidFill>
                          <a:latin typeface="Avenir Next LT Pro"/>
                        </a:defRPr>
                      </a:lvl2pPr>
                      <a:lvl3pPr marL="914400" algn="l" defTabSz="914400" rtl="0" eaLnBrk="1" latinLnBrk="0" hangingPunct="1">
                        <a:defRPr sz="1800" kern="1200">
                          <a:solidFill>
                            <a:schemeClr val="dk1"/>
                          </a:solidFill>
                          <a:latin typeface="Avenir Next LT Pro"/>
                        </a:defRPr>
                      </a:lvl3pPr>
                      <a:lvl4pPr marL="1371600" algn="l" defTabSz="914400" rtl="0" eaLnBrk="1" latinLnBrk="0" hangingPunct="1">
                        <a:defRPr sz="1800" kern="1200">
                          <a:solidFill>
                            <a:schemeClr val="dk1"/>
                          </a:solidFill>
                          <a:latin typeface="Avenir Next LT Pro"/>
                        </a:defRPr>
                      </a:lvl4pPr>
                      <a:lvl5pPr marL="1828800" algn="l" defTabSz="914400" rtl="0" eaLnBrk="1" latinLnBrk="0" hangingPunct="1">
                        <a:defRPr sz="1800" kern="1200">
                          <a:solidFill>
                            <a:schemeClr val="dk1"/>
                          </a:solidFill>
                          <a:latin typeface="Avenir Next LT Pro"/>
                        </a:defRPr>
                      </a:lvl5pPr>
                      <a:lvl6pPr marL="2286000" algn="l" defTabSz="914400" rtl="0" eaLnBrk="1" latinLnBrk="0" hangingPunct="1">
                        <a:defRPr sz="1800" kern="1200">
                          <a:solidFill>
                            <a:schemeClr val="dk1"/>
                          </a:solidFill>
                          <a:latin typeface="Avenir Next LT Pro"/>
                        </a:defRPr>
                      </a:lvl6pPr>
                      <a:lvl7pPr marL="2743200" algn="l" defTabSz="914400" rtl="0" eaLnBrk="1" latinLnBrk="0" hangingPunct="1">
                        <a:defRPr sz="1800" kern="1200">
                          <a:solidFill>
                            <a:schemeClr val="dk1"/>
                          </a:solidFill>
                          <a:latin typeface="Avenir Next LT Pro"/>
                        </a:defRPr>
                      </a:lvl7pPr>
                      <a:lvl8pPr marL="3200400" algn="l" defTabSz="914400" rtl="0" eaLnBrk="1" latinLnBrk="0" hangingPunct="1">
                        <a:defRPr sz="1800" kern="1200">
                          <a:solidFill>
                            <a:schemeClr val="dk1"/>
                          </a:solidFill>
                          <a:latin typeface="Avenir Next LT Pro"/>
                        </a:defRPr>
                      </a:lvl8pPr>
                      <a:lvl9pPr marL="3657600" algn="l" defTabSz="914400" rtl="0" eaLnBrk="1" latinLnBrk="0" hangingPunct="1">
                        <a:defRPr sz="1800" kern="1200">
                          <a:solidFill>
                            <a:schemeClr val="dk1"/>
                          </a:solidFill>
                          <a:latin typeface="Avenir Next LT Pro"/>
                        </a:defRPr>
                      </a:lvl9pPr>
                    </a:lstStyle>
                    <a:p>
                      <a:pPr algn="l" fontAlgn="b"/>
                      <a:r>
                        <a:rPr lang="en-IN" sz="2000" b="1" u="none" strike="noStrike" dirty="0">
                          <a:effectLst/>
                        </a:rPr>
                        <a:t>June' 2020</a:t>
                      </a:r>
                      <a:endParaRPr lang="en-IN" sz="2000" b="1" i="0" u="none" strike="noStrike" dirty="0">
                        <a:solidFill>
                          <a:srgbClr val="000000"/>
                        </a:solidFill>
                        <a:effectLst/>
                        <a:latin typeface="Cambria" panose="02040503050406030204" pitchFamily="18" charset="0"/>
                      </a:endParaRPr>
                    </a:p>
                  </a:txBody>
                  <a:tcPr marL="6350" marR="6350" marT="635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A700">
                        <a:tint val="20000"/>
                      </a:srgbClr>
                    </a:solidFill>
                  </a:tcPr>
                </a:tc>
                <a:extLst>
                  <a:ext uri="{0D108BD9-81ED-4DB2-BD59-A6C34878D82A}">
                    <a16:rowId xmlns:a16="http://schemas.microsoft.com/office/drawing/2014/main" val="880999318"/>
                  </a:ext>
                </a:extLst>
              </a:tr>
            </a:tbl>
          </a:graphicData>
        </a:graphic>
      </p:graphicFrame>
    </p:spTree>
    <p:extLst>
      <p:ext uri="{BB962C8B-B14F-4D97-AF65-F5344CB8AC3E}">
        <p14:creationId xmlns:p14="http://schemas.microsoft.com/office/powerpoint/2010/main" val="276490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defTabSz="781903" fontAlgn="auto">
              <a:spcBef>
                <a:spcPts val="0"/>
              </a:spcBef>
              <a:spcAft>
                <a:spcPts val="0"/>
              </a:spcAft>
            </a:pPr>
            <a:r>
              <a:rPr lang="en-US" sz="2700" b="1" kern="0" dirty="0">
                <a:solidFill>
                  <a:prstClr val="white"/>
                </a:solidFill>
                <a:latin typeface="Arial Narrow" panose="020B0606020202030204" pitchFamily="34" charset="0"/>
              </a:rPr>
              <a:t>                </a:t>
            </a:r>
            <a:r>
              <a:rPr lang="en-IN" sz="2800" b="1" kern="0" dirty="0">
                <a:solidFill>
                  <a:prstClr val="white"/>
                </a:solidFill>
                <a:latin typeface="Arial Narrow" panose="020B0606020202030204" pitchFamily="34" charset="0"/>
              </a:rPr>
              <a:t>Peer Review Then vs Now</a:t>
            </a: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ndParaRPr>
          </a:p>
        </p:txBody>
      </p:sp>
      <p:graphicFrame>
        <p:nvGraphicFramePr>
          <p:cNvPr id="4" name="Content Placeholder 5">
            <a:extLst>
              <a:ext uri="{FF2B5EF4-FFF2-40B4-BE49-F238E27FC236}">
                <a16:creationId xmlns:a16="http://schemas.microsoft.com/office/drawing/2014/main" id="{B37D604C-8581-915F-C9BC-F5895D51145D}"/>
              </a:ext>
            </a:extLst>
          </p:cNvPr>
          <p:cNvGraphicFramePr>
            <a:graphicFrameLocks/>
          </p:cNvGraphicFramePr>
          <p:nvPr>
            <p:extLst>
              <p:ext uri="{D42A27DB-BD31-4B8C-83A1-F6EECF244321}">
                <p14:modId xmlns:p14="http://schemas.microsoft.com/office/powerpoint/2010/main" val="510799499"/>
              </p:ext>
            </p:extLst>
          </p:nvPr>
        </p:nvGraphicFramePr>
        <p:xfrm>
          <a:off x="457202" y="1253758"/>
          <a:ext cx="11372516" cy="5087278"/>
        </p:xfrm>
        <a:graphic>
          <a:graphicData uri="http://schemas.openxmlformats.org/drawingml/2006/table">
            <a:tbl>
              <a:tblPr/>
              <a:tblGrid>
                <a:gridCol w="1989001">
                  <a:extLst>
                    <a:ext uri="{9D8B030D-6E8A-4147-A177-3AD203B41FA5}">
                      <a16:colId xmlns:a16="http://schemas.microsoft.com/office/drawing/2014/main" val="3294156881"/>
                    </a:ext>
                  </a:extLst>
                </a:gridCol>
                <a:gridCol w="2940676">
                  <a:extLst>
                    <a:ext uri="{9D8B030D-6E8A-4147-A177-3AD203B41FA5}">
                      <a16:colId xmlns:a16="http://schemas.microsoft.com/office/drawing/2014/main" val="2787571325"/>
                    </a:ext>
                  </a:extLst>
                </a:gridCol>
                <a:gridCol w="6442839">
                  <a:extLst>
                    <a:ext uri="{9D8B030D-6E8A-4147-A177-3AD203B41FA5}">
                      <a16:colId xmlns:a16="http://schemas.microsoft.com/office/drawing/2014/main" val="2937276401"/>
                    </a:ext>
                  </a:extLst>
                </a:gridCol>
              </a:tblGrid>
              <a:tr h="359958">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algn="l" fontAlgn="b">
                        <a:spcBef>
                          <a:spcPts val="0"/>
                        </a:spcBef>
                        <a:spcAft>
                          <a:spcPts val="0"/>
                        </a:spcAft>
                      </a:pPr>
                      <a:r>
                        <a:rPr lang="en-IN" sz="1800" b="1" i="0" u="none" strike="noStrike" dirty="0">
                          <a:solidFill>
                            <a:schemeClr val="bg1"/>
                          </a:solidFill>
                          <a:effectLst/>
                          <a:latin typeface="Arial" panose="020B0604020202020204" pitchFamily="34" charset="0"/>
                          <a:cs typeface="Arial" panose="020B0604020202020204" pitchFamily="34" charset="0"/>
                        </a:rPr>
                        <a:t>Particulars</a:t>
                      </a:r>
                      <a:endParaRPr lang="en-IN" sz="1800" b="0" i="0" u="none" strike="noStrike" dirty="0">
                        <a:solidFill>
                          <a:schemeClr val="bg1"/>
                        </a:solidFill>
                        <a:effectLst/>
                        <a:latin typeface="Arial" panose="020B0604020202020204" pitchFamily="34" charset="0"/>
                        <a:cs typeface="Arial" panose="020B0604020202020204" pitchFamily="34" charset="0"/>
                      </a:endParaRPr>
                    </a:p>
                  </a:txBody>
                  <a:tcPr marL="9186" marR="9186" marT="9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algn="l" fontAlgn="b">
                        <a:spcBef>
                          <a:spcPts val="0"/>
                        </a:spcBef>
                        <a:spcAft>
                          <a:spcPts val="0"/>
                        </a:spcAft>
                      </a:pPr>
                      <a:r>
                        <a:rPr lang="en-IN" sz="1800" b="1" i="0" u="none" strike="noStrike" dirty="0">
                          <a:solidFill>
                            <a:schemeClr val="bg1"/>
                          </a:solidFill>
                          <a:effectLst/>
                          <a:latin typeface="Arial" panose="020B0604020202020204" pitchFamily="34" charset="0"/>
                          <a:cs typeface="Arial" panose="020B0604020202020204" pitchFamily="34" charset="0"/>
                        </a:rPr>
                        <a:t>Peer Review THEN</a:t>
                      </a:r>
                      <a:endParaRPr lang="en-IN" sz="1800" b="0" i="0" u="none" strike="noStrike" dirty="0">
                        <a:solidFill>
                          <a:schemeClr val="bg1"/>
                        </a:solidFill>
                        <a:effectLst/>
                        <a:latin typeface="Arial" panose="020B0604020202020204" pitchFamily="34" charset="0"/>
                        <a:cs typeface="Arial" panose="020B0604020202020204" pitchFamily="34" charset="0"/>
                      </a:endParaRPr>
                    </a:p>
                  </a:txBody>
                  <a:tcPr marL="9186" marR="9186" marT="9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algn="l" fontAlgn="b">
                        <a:spcBef>
                          <a:spcPts val="0"/>
                        </a:spcBef>
                        <a:spcAft>
                          <a:spcPts val="0"/>
                        </a:spcAft>
                      </a:pPr>
                      <a:r>
                        <a:rPr lang="en-IN" sz="1800" b="1" i="0" u="none" strike="noStrike" dirty="0">
                          <a:solidFill>
                            <a:schemeClr val="bg1"/>
                          </a:solidFill>
                          <a:effectLst/>
                          <a:latin typeface="Arial" panose="020B0604020202020204" pitchFamily="34" charset="0"/>
                          <a:cs typeface="Arial" panose="020B0604020202020204" pitchFamily="34" charset="0"/>
                        </a:rPr>
                        <a:t>Peer Review NOW</a:t>
                      </a:r>
                      <a:endParaRPr lang="en-IN" sz="1800" b="0" i="0" u="none" strike="noStrike" dirty="0">
                        <a:solidFill>
                          <a:schemeClr val="bg1"/>
                        </a:solidFill>
                        <a:effectLst/>
                        <a:latin typeface="Arial" panose="020B0604020202020204" pitchFamily="34" charset="0"/>
                        <a:cs typeface="Arial" panose="020B0604020202020204" pitchFamily="34" charset="0"/>
                      </a:endParaRPr>
                    </a:p>
                  </a:txBody>
                  <a:tcPr marL="9186" marR="9186" marT="9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4217158428"/>
                  </a:ext>
                </a:extLst>
              </a:tr>
              <a:tr h="749632">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algn="l" fontAlgn="b">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Mechanism of choosing Peer Reviewer</a:t>
                      </a:r>
                      <a:endParaRPr lang="en-US" sz="1800" b="0" i="0" u="none" strike="noStrike" dirty="0">
                        <a:effectLst/>
                        <a:latin typeface="Arial" panose="020B0604020202020204" pitchFamily="34" charset="0"/>
                        <a:cs typeface="Arial" panose="020B0604020202020204" pitchFamily="34" charset="0"/>
                      </a:endParaRPr>
                    </a:p>
                  </a:txBody>
                  <a:tcPr marL="9186" marR="9186" marT="9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algn="l" fontAlgn="b">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Manually chosen by the empanelment of members of Board</a:t>
                      </a:r>
                      <a:endParaRPr lang="en-US" sz="1800" b="0" i="0" u="none" strike="noStrike" dirty="0">
                        <a:effectLst/>
                        <a:latin typeface="Arial" panose="020B0604020202020204" pitchFamily="34" charset="0"/>
                        <a:cs typeface="Arial" panose="020B0604020202020204" pitchFamily="34" charset="0"/>
                      </a:endParaRPr>
                    </a:p>
                  </a:txBody>
                  <a:tcPr marL="9186" marR="9186" marT="9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algn="l" fontAlgn="b">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More robust and considering the professional experience of the Reviewer. </a:t>
                      </a:r>
                      <a:endParaRPr lang="en-US" sz="1800" b="0" i="0" u="none" strike="noStrike" dirty="0">
                        <a:effectLst/>
                        <a:latin typeface="Arial" panose="020B0604020202020204" pitchFamily="34" charset="0"/>
                        <a:cs typeface="Arial" panose="020B0604020202020204" pitchFamily="34" charset="0"/>
                      </a:endParaRPr>
                    </a:p>
                  </a:txBody>
                  <a:tcPr marL="9186" marR="9186" marT="9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7120495"/>
                  </a:ext>
                </a:extLst>
              </a:tr>
              <a:tr h="1088452">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algn="l" fontAlgn="b">
                        <a:spcBef>
                          <a:spcPts val="0"/>
                        </a:spcBef>
                        <a:spcAft>
                          <a:spcPts val="0"/>
                        </a:spcAft>
                      </a:pPr>
                      <a:r>
                        <a:rPr lang="en-IN" sz="1800" b="0" i="0" u="none" strike="noStrike" dirty="0">
                          <a:solidFill>
                            <a:srgbClr val="000000"/>
                          </a:solidFill>
                          <a:effectLst/>
                          <a:latin typeface="Arial" panose="020B0604020202020204" pitchFamily="34" charset="0"/>
                          <a:cs typeface="Arial" panose="020B0604020202020204" pitchFamily="34" charset="0"/>
                        </a:rPr>
                        <a:t>Geographical Considerations</a:t>
                      </a:r>
                      <a:endParaRPr lang="en-IN" sz="1800" b="0" i="0" u="none" strike="noStrike" dirty="0">
                        <a:effectLst/>
                        <a:latin typeface="Arial" panose="020B0604020202020204" pitchFamily="34" charset="0"/>
                        <a:cs typeface="Arial" panose="020B0604020202020204" pitchFamily="34" charset="0"/>
                      </a:endParaRPr>
                    </a:p>
                  </a:txBody>
                  <a:tcPr marL="9186" marR="9186" marT="9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algn="l" fontAlgn="b">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Was one of the primary criteria for selection of reviewers</a:t>
                      </a:r>
                      <a:endParaRPr lang="en-US" sz="1800" b="0" i="0" u="none" strike="noStrike" dirty="0">
                        <a:effectLst/>
                        <a:latin typeface="Arial" panose="020B0604020202020204" pitchFamily="34" charset="0"/>
                        <a:cs typeface="Arial" panose="020B0604020202020204" pitchFamily="34" charset="0"/>
                      </a:endParaRPr>
                    </a:p>
                  </a:txBody>
                  <a:tcPr marL="9186" marR="9186" marT="9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algn="l" fontAlgn="b">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Owing to digitalization of records and documentations, this is a secondary criterion for selection of Peer reviewers</a:t>
                      </a:r>
                      <a:endParaRPr lang="en-US" sz="1800" b="0" i="0" u="none" strike="noStrike" dirty="0">
                        <a:effectLst/>
                        <a:latin typeface="Arial" panose="020B0604020202020204" pitchFamily="34" charset="0"/>
                        <a:cs typeface="Arial" panose="020B0604020202020204" pitchFamily="34" charset="0"/>
                      </a:endParaRPr>
                    </a:p>
                  </a:txBody>
                  <a:tcPr marL="9186" marR="9186" marT="9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6223120"/>
                  </a:ext>
                </a:extLst>
              </a:tr>
              <a:tr h="749632">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algn="l" fontAlgn="b">
                        <a:spcBef>
                          <a:spcPts val="0"/>
                        </a:spcBef>
                        <a:spcAft>
                          <a:spcPts val="0"/>
                        </a:spcAft>
                      </a:pPr>
                      <a:r>
                        <a:rPr lang="en-IN" sz="1800" b="0" i="0" u="none" strike="noStrike" dirty="0">
                          <a:solidFill>
                            <a:srgbClr val="000000"/>
                          </a:solidFill>
                          <a:effectLst/>
                          <a:latin typeface="Arial" panose="020B0604020202020204" pitchFamily="34" charset="0"/>
                          <a:cs typeface="Arial" panose="020B0604020202020204" pitchFamily="34" charset="0"/>
                        </a:rPr>
                        <a:t>Samples selection</a:t>
                      </a:r>
                      <a:endParaRPr lang="en-IN" sz="1800" b="0" i="0" u="none" strike="noStrike" dirty="0">
                        <a:effectLst/>
                        <a:latin typeface="Arial" panose="020B0604020202020204" pitchFamily="34" charset="0"/>
                        <a:cs typeface="Arial" panose="020B0604020202020204" pitchFamily="34" charset="0"/>
                      </a:endParaRPr>
                    </a:p>
                  </a:txBody>
                  <a:tcPr marL="9186" marR="9186" marT="9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algn="l" fontAlgn="b">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List of attestation functions would be obtained by the PU</a:t>
                      </a:r>
                      <a:endParaRPr lang="en-US" sz="1800" b="0" i="0" u="none" strike="noStrike" dirty="0">
                        <a:effectLst/>
                        <a:latin typeface="Arial" panose="020B0604020202020204" pitchFamily="34" charset="0"/>
                        <a:cs typeface="Arial" panose="020B0604020202020204" pitchFamily="34" charset="0"/>
                      </a:endParaRPr>
                    </a:p>
                  </a:txBody>
                  <a:tcPr marL="9186" marR="9186" marT="9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algn="l" fontAlgn="b">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The Board/Institute has access for the entire list of services based on UDIN portal</a:t>
                      </a:r>
                      <a:endParaRPr lang="en-US" sz="1800" b="0" i="0" u="none" strike="noStrike" dirty="0">
                        <a:effectLst/>
                        <a:latin typeface="Arial" panose="020B0604020202020204" pitchFamily="34" charset="0"/>
                        <a:cs typeface="Arial" panose="020B0604020202020204" pitchFamily="34" charset="0"/>
                      </a:endParaRPr>
                    </a:p>
                  </a:txBody>
                  <a:tcPr marL="9186" marR="9186" marT="9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0825438"/>
                  </a:ext>
                </a:extLst>
              </a:tr>
              <a:tr h="410811">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algn="l" fontAlgn="b">
                        <a:spcBef>
                          <a:spcPts val="0"/>
                        </a:spcBef>
                        <a:spcAft>
                          <a:spcPts val="0"/>
                        </a:spcAft>
                      </a:pPr>
                      <a:r>
                        <a:rPr lang="en-IN" sz="1800" b="0" i="0" u="none" strike="noStrike" dirty="0">
                          <a:solidFill>
                            <a:srgbClr val="000000"/>
                          </a:solidFill>
                          <a:effectLst/>
                          <a:latin typeface="Arial" panose="020B0604020202020204" pitchFamily="34" charset="0"/>
                          <a:cs typeface="Arial" panose="020B0604020202020204" pitchFamily="34" charset="0"/>
                        </a:rPr>
                        <a:t>Level of Automation</a:t>
                      </a:r>
                      <a:endParaRPr lang="en-IN" sz="1800" b="0" i="0" u="none" strike="noStrike" dirty="0">
                        <a:effectLst/>
                        <a:latin typeface="Arial" panose="020B0604020202020204" pitchFamily="34" charset="0"/>
                        <a:cs typeface="Arial" panose="020B0604020202020204" pitchFamily="34" charset="0"/>
                      </a:endParaRPr>
                    </a:p>
                  </a:txBody>
                  <a:tcPr marL="9186" marR="9186" marT="9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algn="l" fontAlgn="b">
                        <a:spcBef>
                          <a:spcPts val="0"/>
                        </a:spcBef>
                        <a:spcAft>
                          <a:spcPts val="0"/>
                        </a:spcAft>
                      </a:pPr>
                      <a:r>
                        <a:rPr lang="en-IN" sz="1800" b="0" i="0" u="none" strike="noStrike" dirty="0">
                          <a:solidFill>
                            <a:srgbClr val="000000"/>
                          </a:solidFill>
                          <a:effectLst/>
                          <a:latin typeface="Arial" panose="020B0604020202020204" pitchFamily="34" charset="0"/>
                          <a:cs typeface="Arial" panose="020B0604020202020204" pitchFamily="34" charset="0"/>
                        </a:rPr>
                        <a:t>Around the computer</a:t>
                      </a:r>
                      <a:endParaRPr lang="en-IN" sz="1800" b="0" i="0" u="none" strike="noStrike" dirty="0">
                        <a:effectLst/>
                        <a:latin typeface="Arial" panose="020B0604020202020204" pitchFamily="34" charset="0"/>
                        <a:cs typeface="Arial" panose="020B0604020202020204" pitchFamily="34" charset="0"/>
                      </a:endParaRPr>
                    </a:p>
                  </a:txBody>
                  <a:tcPr marL="9186" marR="9186" marT="9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algn="l" fontAlgn="b">
                        <a:spcBef>
                          <a:spcPts val="0"/>
                        </a:spcBef>
                        <a:spcAft>
                          <a:spcPts val="0"/>
                        </a:spcAft>
                      </a:pPr>
                      <a:r>
                        <a:rPr lang="en-IN" sz="1800" b="0" i="0" u="none" strike="noStrike" dirty="0">
                          <a:solidFill>
                            <a:srgbClr val="000000"/>
                          </a:solidFill>
                          <a:effectLst/>
                          <a:latin typeface="Arial" panose="020B0604020202020204" pitchFamily="34" charset="0"/>
                          <a:cs typeface="Arial" panose="020B0604020202020204" pitchFamily="34" charset="0"/>
                        </a:rPr>
                        <a:t>Through the computer</a:t>
                      </a:r>
                      <a:endParaRPr lang="en-IN" sz="1800" b="0" i="0" u="none" strike="noStrike" dirty="0">
                        <a:effectLst/>
                        <a:latin typeface="Arial" panose="020B0604020202020204" pitchFamily="34" charset="0"/>
                        <a:cs typeface="Arial" panose="020B0604020202020204" pitchFamily="34" charset="0"/>
                      </a:endParaRPr>
                    </a:p>
                  </a:txBody>
                  <a:tcPr marL="9186" marR="9186" marT="9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968421"/>
                  </a:ext>
                </a:extLst>
              </a:tr>
              <a:tr h="749632">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algn="l" fontAlgn="b">
                        <a:spcBef>
                          <a:spcPts val="0"/>
                        </a:spcBef>
                        <a:spcAft>
                          <a:spcPts val="0"/>
                        </a:spcAft>
                      </a:pPr>
                      <a:r>
                        <a:rPr lang="en-IN" sz="1800" b="0" i="0" u="none" strike="noStrike" dirty="0">
                          <a:solidFill>
                            <a:srgbClr val="000000"/>
                          </a:solidFill>
                          <a:effectLst/>
                          <a:latin typeface="Arial" panose="020B0604020202020204" pitchFamily="34" charset="0"/>
                          <a:cs typeface="Arial" panose="020B0604020202020204" pitchFamily="34" charset="0"/>
                        </a:rPr>
                        <a:t>Review Procedures</a:t>
                      </a:r>
                      <a:endParaRPr lang="en-IN" sz="1800" b="0" i="0" u="none" strike="noStrike" dirty="0">
                        <a:effectLst/>
                        <a:latin typeface="Arial" panose="020B0604020202020204" pitchFamily="34" charset="0"/>
                        <a:cs typeface="Arial" panose="020B0604020202020204" pitchFamily="34" charset="0"/>
                      </a:endParaRPr>
                    </a:p>
                  </a:txBody>
                  <a:tcPr marL="9186" marR="9186" marT="9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algn="l" fontAlgn="b">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Predominantly procedures are conducted onsite. </a:t>
                      </a:r>
                      <a:endParaRPr lang="en-US" sz="1800" b="0" i="0" u="none" strike="noStrike" dirty="0">
                        <a:effectLst/>
                        <a:latin typeface="Arial" panose="020B0604020202020204" pitchFamily="34" charset="0"/>
                        <a:cs typeface="Arial" panose="020B0604020202020204" pitchFamily="34" charset="0"/>
                      </a:endParaRPr>
                    </a:p>
                  </a:txBody>
                  <a:tcPr marL="9186" marR="9186" marT="9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algn="l" fontAlgn="b">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Due to virtual working environment, off site procedures to be performed more. </a:t>
                      </a:r>
                      <a:endParaRPr lang="en-US" sz="1800" b="0" i="0" u="none" strike="noStrike" dirty="0">
                        <a:effectLst/>
                        <a:latin typeface="Arial" panose="020B0604020202020204" pitchFamily="34" charset="0"/>
                        <a:cs typeface="Arial" panose="020B0604020202020204" pitchFamily="34" charset="0"/>
                      </a:endParaRPr>
                    </a:p>
                  </a:txBody>
                  <a:tcPr marL="9186" marR="9186" marT="9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3841363"/>
                  </a:ext>
                </a:extLst>
              </a:tr>
              <a:tr h="749632">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algn="l" fontAlgn="b">
                        <a:spcBef>
                          <a:spcPts val="0"/>
                        </a:spcBef>
                        <a:spcAft>
                          <a:spcPts val="0"/>
                        </a:spcAft>
                      </a:pPr>
                      <a:r>
                        <a:rPr lang="en-IN" sz="1800" b="0" i="0" u="none" strike="noStrike" dirty="0">
                          <a:solidFill>
                            <a:srgbClr val="000000"/>
                          </a:solidFill>
                          <a:effectLst/>
                          <a:latin typeface="Arial" panose="020B0604020202020204" pitchFamily="34" charset="0"/>
                          <a:cs typeface="Arial" panose="020B0604020202020204" pitchFamily="34" charset="0"/>
                        </a:rPr>
                        <a:t>Documentation</a:t>
                      </a:r>
                      <a:endParaRPr lang="en-IN" sz="1800" b="0" i="0" u="none" strike="noStrike" dirty="0">
                        <a:effectLst/>
                        <a:latin typeface="Arial" panose="020B0604020202020204" pitchFamily="34" charset="0"/>
                        <a:cs typeface="Arial" panose="020B0604020202020204" pitchFamily="34" charset="0"/>
                      </a:endParaRPr>
                    </a:p>
                  </a:txBody>
                  <a:tcPr marL="9186" marR="9186" marT="9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algn="l" fontAlgn="b">
                        <a:spcBef>
                          <a:spcPts val="0"/>
                        </a:spcBef>
                        <a:spcAft>
                          <a:spcPts val="0"/>
                        </a:spcAft>
                      </a:pPr>
                      <a:r>
                        <a:rPr lang="en-IN" sz="1800" b="0" i="0" u="none" strike="noStrike" dirty="0">
                          <a:solidFill>
                            <a:srgbClr val="000000"/>
                          </a:solidFill>
                          <a:effectLst/>
                          <a:latin typeface="Arial" panose="020B0604020202020204" pitchFamily="34" charset="0"/>
                          <a:cs typeface="Arial" panose="020B0604020202020204" pitchFamily="34" charset="0"/>
                        </a:rPr>
                        <a:t>Reliance on manual documentations</a:t>
                      </a:r>
                      <a:endParaRPr lang="en-IN" sz="1800" b="0" i="0" u="none" strike="noStrike" dirty="0">
                        <a:effectLst/>
                        <a:latin typeface="Arial" panose="020B0604020202020204" pitchFamily="34" charset="0"/>
                        <a:cs typeface="Arial" panose="020B0604020202020204" pitchFamily="34" charset="0"/>
                      </a:endParaRPr>
                    </a:p>
                  </a:txBody>
                  <a:tcPr marL="9186" marR="9186" marT="9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algn="l" fontAlgn="b">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Reliance on automation of procedures and soft copies. </a:t>
                      </a:r>
                      <a:endParaRPr lang="en-US" sz="1800" b="0" i="0" u="none" strike="noStrike" dirty="0">
                        <a:effectLst/>
                        <a:latin typeface="Arial" panose="020B0604020202020204" pitchFamily="34" charset="0"/>
                        <a:cs typeface="Arial" panose="020B0604020202020204" pitchFamily="34" charset="0"/>
                      </a:endParaRPr>
                    </a:p>
                  </a:txBody>
                  <a:tcPr marL="9186" marR="9186" marT="9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4922711"/>
                  </a:ext>
                </a:extLst>
              </a:tr>
            </a:tbl>
          </a:graphicData>
        </a:graphic>
      </p:graphicFrame>
    </p:spTree>
    <p:extLst>
      <p:ext uri="{BB962C8B-B14F-4D97-AF65-F5344CB8AC3E}">
        <p14:creationId xmlns:p14="http://schemas.microsoft.com/office/powerpoint/2010/main" val="105024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GB" sz="3200" b="1" i="0" u="none" strike="noStrike" cap="none" normalizeH="0" baseline="0" smtClean="0">
            <a:ln>
              <a:noFill/>
            </a:ln>
            <a:solidFill>
              <a:srgbClr val="5F400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GB" sz="3200" b="1" i="0" u="none" strike="noStrike" cap="none" normalizeH="0" baseline="0" smtClean="0">
            <a:ln>
              <a:noFill/>
            </a:ln>
            <a:solidFill>
              <a:srgbClr val="5F4001"/>
            </a:solidFill>
            <a:effectLst/>
            <a:latin typeface="Arial" pitchFamily="34"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GB" sz="2000" b="1" i="0" u="none" strike="noStrike" cap="none" normalizeH="0" baseline="0" smtClean="0">
            <a:ln>
              <a:noFill/>
            </a:ln>
            <a:solidFill>
              <a:srgbClr val="5F400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GB" sz="2000" b="1" i="0" u="none" strike="noStrike" cap="none" normalizeH="0" baseline="0" smtClean="0">
            <a:ln>
              <a:noFill/>
            </a:ln>
            <a:solidFill>
              <a:srgbClr val="5F4001"/>
            </a:solidFill>
            <a:effectLst/>
            <a:latin typeface="Arial"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siness plan presentation">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dirty="0"/>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Business plan presentation" id="{3E9F0E27-4B3B-4D32-ACE0-136FB2759A95}" vid="{A4BCEBB7-3AD0-460E-BECB-303D18741B6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2452</TotalTime>
  <Words>2157</Words>
  <Application>Microsoft Office PowerPoint</Application>
  <PresentationFormat>Widescreen</PresentationFormat>
  <Paragraphs>301</Paragraphs>
  <Slides>25</Slides>
  <Notes>23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25</vt:i4>
      </vt:variant>
    </vt:vector>
  </HeadingPairs>
  <TitlesOfParts>
    <vt:vector size="36" baseType="lpstr">
      <vt:lpstr>Arial</vt:lpstr>
      <vt:lpstr>Arial Narrow</vt:lpstr>
      <vt:lpstr>Calibri</vt:lpstr>
      <vt:lpstr>Calibri Light</vt:lpstr>
      <vt:lpstr>Cambria</vt:lpstr>
      <vt:lpstr>Wingdings</vt:lpstr>
      <vt:lpstr>Wingdings 2</vt:lpstr>
      <vt:lpstr>Office Theme</vt:lpstr>
      <vt:lpstr>Factory</vt:lpstr>
      <vt:lpstr>2_Factory</vt:lpstr>
      <vt:lpstr>Business plan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Yugesh</dc:creator>
  <cp:lastModifiedBy>CA. Dr. Chinnsamy Ganesan</cp:lastModifiedBy>
  <cp:revision>623</cp:revision>
  <cp:lastPrinted>2023-03-08T02:11:30Z</cp:lastPrinted>
  <dcterms:created xsi:type="dcterms:W3CDTF">2020-04-04T04:45:25Z</dcterms:created>
  <dcterms:modified xsi:type="dcterms:W3CDTF">2025-04-21T04:17:43Z</dcterms:modified>
</cp:coreProperties>
</file>