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ink/ink1.xml" ContentType="application/inkml+xml"/>
  <Override PartName="/ppt/ink/ink2.xml" ContentType="application/inkml+xml"/>
  <Override PartName="/ppt/ink/ink3.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 id="2147483781" r:id="rId2"/>
  </p:sldMasterIdLst>
  <p:notesMasterIdLst>
    <p:notesMasterId r:id="rId64"/>
  </p:notesMasterIdLst>
  <p:handoutMasterIdLst>
    <p:handoutMasterId r:id="rId65"/>
  </p:handoutMasterIdLst>
  <p:sldIdLst>
    <p:sldId id="553" r:id="rId3"/>
    <p:sldId id="666" r:id="rId4"/>
    <p:sldId id="256" r:id="rId5"/>
    <p:sldId id="435" r:id="rId6"/>
    <p:sldId id="545" r:id="rId7"/>
    <p:sldId id="335" r:id="rId8"/>
    <p:sldId id="336" r:id="rId9"/>
    <p:sldId id="436" r:id="rId10"/>
    <p:sldId id="667" r:id="rId11"/>
    <p:sldId id="546" r:id="rId12"/>
    <p:sldId id="674" r:id="rId13"/>
    <p:sldId id="586" r:id="rId14"/>
    <p:sldId id="2140757716" r:id="rId15"/>
    <p:sldId id="443" r:id="rId16"/>
    <p:sldId id="345" r:id="rId17"/>
    <p:sldId id="668" r:id="rId18"/>
    <p:sldId id="669" r:id="rId19"/>
    <p:sldId id="547" r:id="rId20"/>
    <p:sldId id="438" r:id="rId21"/>
    <p:sldId id="439" r:id="rId22"/>
    <p:sldId id="440" r:id="rId23"/>
    <p:sldId id="441" r:id="rId24"/>
    <p:sldId id="548" r:id="rId25"/>
    <p:sldId id="442" r:id="rId26"/>
    <p:sldId id="444" r:id="rId27"/>
    <p:sldId id="479" r:id="rId28"/>
    <p:sldId id="445" r:id="rId29"/>
    <p:sldId id="549" r:id="rId30"/>
    <p:sldId id="550" r:id="rId31"/>
    <p:sldId id="446" r:id="rId32"/>
    <p:sldId id="447" r:id="rId33"/>
    <p:sldId id="448" r:id="rId34"/>
    <p:sldId id="449" r:id="rId35"/>
    <p:sldId id="450" r:id="rId36"/>
    <p:sldId id="451" r:id="rId37"/>
    <p:sldId id="452" r:id="rId38"/>
    <p:sldId id="453" r:id="rId39"/>
    <p:sldId id="454" r:id="rId40"/>
    <p:sldId id="664" r:id="rId41"/>
    <p:sldId id="455" r:id="rId42"/>
    <p:sldId id="536" r:id="rId43"/>
    <p:sldId id="537" r:id="rId44"/>
    <p:sldId id="538" r:id="rId45"/>
    <p:sldId id="540" r:id="rId46"/>
    <p:sldId id="541" r:id="rId47"/>
    <p:sldId id="542" r:id="rId48"/>
    <p:sldId id="543" r:id="rId49"/>
    <p:sldId id="670" r:id="rId50"/>
    <p:sldId id="539" r:id="rId51"/>
    <p:sldId id="353" r:id="rId52"/>
    <p:sldId id="659" r:id="rId53"/>
    <p:sldId id="660" r:id="rId54"/>
    <p:sldId id="665" r:id="rId55"/>
    <p:sldId id="671" r:id="rId56"/>
    <p:sldId id="672" r:id="rId57"/>
    <p:sldId id="673" r:id="rId58"/>
    <p:sldId id="661" r:id="rId59"/>
    <p:sldId id="662" r:id="rId60"/>
    <p:sldId id="663" r:id="rId61"/>
    <p:sldId id="288" r:id="rId62"/>
    <p:sldId id="658" r:id="rId63"/>
  </p:sldIdLst>
  <p:sldSz cx="9144000" cy="6858000" type="screen4x3"/>
  <p:notesSz cx="9866313" cy="67357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0E9E7"/>
    <a:srgbClr val="111169"/>
    <a:srgbClr val="000000"/>
    <a:srgbClr val="75DBFF"/>
    <a:srgbClr val="3666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F86922E-080F-49D9-B2FD-3BEE5F11E72F}" v="14" dt="2025-12-17T03:34:37.831"/>
  </p1510:revLst>
</p1510:revInfo>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0" autoAdjust="0"/>
    <p:restoredTop sz="94660" autoAdjust="0"/>
  </p:normalViewPr>
  <p:slideViewPr>
    <p:cSldViewPr snapToGrid="0">
      <p:cViewPr varScale="1">
        <p:scale>
          <a:sx n="63" d="100"/>
          <a:sy n="63" d="100"/>
        </p:scale>
        <p:origin x="1140" y="27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theme" Target="theme/theme1.xml"/><Relationship Id="rId7" Type="http://schemas.openxmlformats.org/officeDocument/2006/relationships/slide" Target="slides/slide5.xml"/><Relationship Id="rId71"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dhakar Durga" userId="30c8dafff5c65515" providerId="LiveId" clId="{18BB2A2A-DD01-42EC-B374-8FD8699A97BB}"/>
    <pc:docChg chg="undo custSel addSld delSld modSld modMainMaster">
      <pc:chgData name="Sudhakar Durga" userId="30c8dafff5c65515" providerId="LiveId" clId="{18BB2A2A-DD01-42EC-B374-8FD8699A97BB}" dt="2025-12-17T03:34:49.740" v="1947" actId="255"/>
      <pc:docMkLst>
        <pc:docMk/>
      </pc:docMkLst>
      <pc:sldChg chg="modSp mod">
        <pc:chgData name="Sudhakar Durga" userId="30c8dafff5c65515" providerId="LiveId" clId="{18BB2A2A-DD01-42EC-B374-8FD8699A97BB}" dt="2025-12-17T03:34:20.828" v="1944" actId="255"/>
        <pc:sldMkLst>
          <pc:docMk/>
          <pc:sldMk cId="1830116220" sldId="256"/>
        </pc:sldMkLst>
        <pc:spChg chg="mod">
          <ac:chgData name="Sudhakar Durga" userId="30c8dafff5c65515" providerId="LiveId" clId="{18BB2A2A-DD01-42EC-B374-8FD8699A97BB}" dt="2025-12-17T03:34:20.828" v="1944" actId="255"/>
          <ac:spMkLst>
            <pc:docMk/>
            <pc:sldMk cId="1830116220" sldId="256"/>
            <ac:spMk id="2" creationId="{DB057918-061D-0909-0F43-C831EDC555B5}"/>
          </ac:spMkLst>
        </pc:spChg>
      </pc:sldChg>
      <pc:sldChg chg="add del">
        <pc:chgData name="Sudhakar Durga" userId="30c8dafff5c65515" providerId="LiveId" clId="{18BB2A2A-DD01-42EC-B374-8FD8699A97BB}" dt="2025-12-17T03:32:02.124" v="1936"/>
        <pc:sldMkLst>
          <pc:docMk/>
          <pc:sldMk cId="2757518009" sldId="288"/>
        </pc:sldMkLst>
      </pc:sldChg>
      <pc:sldChg chg="modSp mod">
        <pc:chgData name="Sudhakar Durga" userId="30c8dafff5c65515" providerId="LiveId" clId="{18BB2A2A-DD01-42EC-B374-8FD8699A97BB}" dt="2025-12-16T12:39:12.564" v="1883" actId="20577"/>
        <pc:sldMkLst>
          <pc:docMk/>
          <pc:sldMk cId="705729691" sldId="335"/>
        </pc:sldMkLst>
        <pc:spChg chg="mod">
          <ac:chgData name="Sudhakar Durga" userId="30c8dafff5c65515" providerId="LiveId" clId="{18BB2A2A-DD01-42EC-B374-8FD8699A97BB}" dt="2025-12-16T08:54:40.515" v="1766" actId="1037"/>
          <ac:spMkLst>
            <pc:docMk/>
            <pc:sldMk cId="705729691" sldId="335"/>
            <ac:spMk id="2" creationId="{00000000-0000-0000-0000-000000000000}"/>
          </ac:spMkLst>
        </pc:spChg>
        <pc:spChg chg="mod">
          <ac:chgData name="Sudhakar Durga" userId="30c8dafff5c65515" providerId="LiveId" clId="{18BB2A2A-DD01-42EC-B374-8FD8699A97BB}" dt="2025-12-16T12:39:12.564" v="1883" actId="20577"/>
          <ac:spMkLst>
            <pc:docMk/>
            <pc:sldMk cId="705729691" sldId="335"/>
            <ac:spMk id="3" creationId="{00000000-0000-0000-0000-000000000000}"/>
          </ac:spMkLst>
        </pc:spChg>
      </pc:sldChg>
      <pc:sldChg chg="modSp mod">
        <pc:chgData name="Sudhakar Durga" userId="30c8dafff5c65515" providerId="LiveId" clId="{18BB2A2A-DD01-42EC-B374-8FD8699A97BB}" dt="2025-12-16T08:54:34.079" v="1736" actId="1037"/>
        <pc:sldMkLst>
          <pc:docMk/>
          <pc:sldMk cId="4072900468" sldId="336"/>
        </pc:sldMkLst>
        <pc:spChg chg="mod">
          <ac:chgData name="Sudhakar Durga" userId="30c8dafff5c65515" providerId="LiveId" clId="{18BB2A2A-DD01-42EC-B374-8FD8699A97BB}" dt="2025-12-16T08:54:34.079" v="1736" actId="1037"/>
          <ac:spMkLst>
            <pc:docMk/>
            <pc:sldMk cId="4072900468" sldId="336"/>
            <ac:spMk id="2" creationId="{00000000-0000-0000-0000-000000000000}"/>
          </ac:spMkLst>
        </pc:spChg>
      </pc:sldChg>
      <pc:sldChg chg="modSp mod">
        <pc:chgData name="Sudhakar Durga" userId="30c8dafff5c65515" providerId="LiveId" clId="{18BB2A2A-DD01-42EC-B374-8FD8699A97BB}" dt="2025-12-16T04:10:27.556" v="881" actId="1076"/>
        <pc:sldMkLst>
          <pc:docMk/>
          <pc:sldMk cId="2147111286" sldId="345"/>
        </pc:sldMkLst>
        <pc:spChg chg="mod">
          <ac:chgData name="Sudhakar Durga" userId="30c8dafff5c65515" providerId="LiveId" clId="{18BB2A2A-DD01-42EC-B374-8FD8699A97BB}" dt="2025-12-16T04:10:27.556" v="881" actId="1076"/>
          <ac:spMkLst>
            <pc:docMk/>
            <pc:sldMk cId="2147111286" sldId="345"/>
            <ac:spMk id="2" creationId="{00000000-0000-0000-0000-000000000000}"/>
          </ac:spMkLst>
        </pc:spChg>
      </pc:sldChg>
      <pc:sldChg chg="modSp mod">
        <pc:chgData name="Sudhakar Durga" userId="30c8dafff5c65515" providerId="LiveId" clId="{18BB2A2A-DD01-42EC-B374-8FD8699A97BB}" dt="2025-12-16T08:51:33.195" v="1060" actId="1038"/>
        <pc:sldMkLst>
          <pc:docMk/>
          <pc:sldMk cId="3575099749" sldId="353"/>
        </pc:sldMkLst>
        <pc:spChg chg="mod">
          <ac:chgData name="Sudhakar Durga" userId="30c8dafff5c65515" providerId="LiveId" clId="{18BB2A2A-DD01-42EC-B374-8FD8699A97BB}" dt="2025-12-16T08:51:33.195" v="1060" actId="1038"/>
          <ac:spMkLst>
            <pc:docMk/>
            <pc:sldMk cId="3575099749" sldId="353"/>
            <ac:spMk id="2" creationId="{00000000-0000-0000-0000-000000000000}"/>
          </ac:spMkLst>
        </pc:spChg>
      </pc:sldChg>
      <pc:sldChg chg="modSp mod">
        <pc:chgData name="Sudhakar Durga" userId="30c8dafff5c65515" providerId="LiveId" clId="{18BB2A2A-DD01-42EC-B374-8FD8699A97BB}" dt="2025-12-16T08:54:59.453" v="1832" actId="1037"/>
        <pc:sldMkLst>
          <pc:docMk/>
          <pc:sldMk cId="1016663385" sldId="435"/>
        </pc:sldMkLst>
        <pc:spChg chg="mod">
          <ac:chgData name="Sudhakar Durga" userId="30c8dafff5c65515" providerId="LiveId" clId="{18BB2A2A-DD01-42EC-B374-8FD8699A97BB}" dt="2025-12-16T08:54:59.453" v="1832" actId="1037"/>
          <ac:spMkLst>
            <pc:docMk/>
            <pc:sldMk cId="1016663385" sldId="435"/>
            <ac:spMk id="2" creationId="{398A50D4-21C1-98E1-7C96-7AA87FB57857}"/>
          </ac:spMkLst>
        </pc:spChg>
      </pc:sldChg>
      <pc:sldChg chg="modSp mod">
        <pc:chgData name="Sudhakar Durga" userId="30c8dafff5c65515" providerId="LiveId" clId="{18BB2A2A-DD01-42EC-B374-8FD8699A97BB}" dt="2025-12-16T08:54:24.948" v="1700" actId="1038"/>
        <pc:sldMkLst>
          <pc:docMk/>
          <pc:sldMk cId="2339987874" sldId="436"/>
        </pc:sldMkLst>
        <pc:spChg chg="mod">
          <ac:chgData name="Sudhakar Durga" userId="30c8dafff5c65515" providerId="LiveId" clId="{18BB2A2A-DD01-42EC-B374-8FD8699A97BB}" dt="2025-12-16T08:54:24.948" v="1700" actId="1038"/>
          <ac:spMkLst>
            <pc:docMk/>
            <pc:sldMk cId="2339987874" sldId="436"/>
            <ac:spMk id="2" creationId="{B6A3EE41-D087-E4EE-0011-6F52F0178B8C}"/>
          </ac:spMkLst>
        </pc:spChg>
      </pc:sldChg>
      <pc:sldChg chg="addSp delSp modSp del mod">
        <pc:chgData name="Sudhakar Durga" userId="30c8dafff5c65515" providerId="LiveId" clId="{18BB2A2A-DD01-42EC-B374-8FD8699A97BB}" dt="2025-12-16T04:09:44.159" v="879" actId="47"/>
        <pc:sldMkLst>
          <pc:docMk/>
          <pc:sldMk cId="2611847841" sldId="437"/>
        </pc:sldMkLst>
        <pc:spChg chg="add mod">
          <ac:chgData name="Sudhakar Durga" userId="30c8dafff5c65515" providerId="LiveId" clId="{18BB2A2A-DD01-42EC-B374-8FD8699A97BB}" dt="2025-12-16T03:19:44.675" v="57" actId="1036"/>
          <ac:spMkLst>
            <pc:docMk/>
            <pc:sldMk cId="2611847841" sldId="437"/>
            <ac:spMk id="3" creationId="{146A5AB4-407A-CE54-C867-661CF893EF1D}"/>
          </ac:spMkLst>
        </pc:spChg>
        <pc:spChg chg="del">
          <ac:chgData name="Sudhakar Durga" userId="30c8dafff5c65515" providerId="LiveId" clId="{18BB2A2A-DD01-42EC-B374-8FD8699A97BB}" dt="2025-12-16T03:19:03.556" v="11" actId="478"/>
          <ac:spMkLst>
            <pc:docMk/>
            <pc:sldMk cId="2611847841" sldId="437"/>
            <ac:spMk id="8" creationId="{C5E7F559-42B5-1F72-D16B-FF2690400230}"/>
          </ac:spMkLst>
        </pc:spChg>
        <pc:spChg chg="mod">
          <ac:chgData name="Sudhakar Durga" userId="30c8dafff5c65515" providerId="LiveId" clId="{18BB2A2A-DD01-42EC-B374-8FD8699A97BB}" dt="2025-12-16T03:20:09.480" v="69" actId="20577"/>
          <ac:spMkLst>
            <pc:docMk/>
            <pc:sldMk cId="2611847841" sldId="437"/>
            <ac:spMk id="9" creationId="{5EBD30BE-7914-35FD-BA6A-4C987718E849}"/>
          </ac:spMkLst>
        </pc:spChg>
        <pc:spChg chg="mod">
          <ac:chgData name="Sudhakar Durga" userId="30c8dafff5c65515" providerId="LiveId" clId="{18BB2A2A-DD01-42EC-B374-8FD8699A97BB}" dt="2025-12-16T03:21:22.656" v="90" actId="27636"/>
          <ac:spMkLst>
            <pc:docMk/>
            <pc:sldMk cId="2611847841" sldId="437"/>
            <ac:spMk id="10" creationId="{8B208FA4-D3AE-272D-0BAB-83A7F6CD825C}"/>
          </ac:spMkLst>
        </pc:spChg>
        <pc:spChg chg="del">
          <ac:chgData name="Sudhakar Durga" userId="30c8dafff5c65515" providerId="LiveId" clId="{18BB2A2A-DD01-42EC-B374-8FD8699A97BB}" dt="2025-12-16T03:19:00.839" v="10" actId="478"/>
          <ac:spMkLst>
            <pc:docMk/>
            <pc:sldMk cId="2611847841" sldId="437"/>
            <ac:spMk id="11" creationId="{88BE0F9B-DCBE-7D27-0525-D4B47B08D3EF}"/>
          </ac:spMkLst>
        </pc:spChg>
        <pc:spChg chg="del">
          <ac:chgData name="Sudhakar Durga" userId="30c8dafff5c65515" providerId="LiveId" clId="{18BB2A2A-DD01-42EC-B374-8FD8699A97BB}" dt="2025-12-16T03:19:14.773" v="12" actId="21"/>
          <ac:spMkLst>
            <pc:docMk/>
            <pc:sldMk cId="2611847841" sldId="437"/>
            <ac:spMk id="12" creationId="{146A5AB4-407A-CE54-C867-661CF893EF1D}"/>
          </ac:spMkLst>
        </pc:spChg>
      </pc:sldChg>
      <pc:sldChg chg="modSp mod">
        <pc:chgData name="Sudhakar Durga" userId="30c8dafff5c65515" providerId="LiveId" clId="{18BB2A2A-DD01-42EC-B374-8FD8699A97BB}" dt="2025-12-16T08:53:27.588" v="1469" actId="1037"/>
        <pc:sldMkLst>
          <pc:docMk/>
          <pc:sldMk cId="962513556" sldId="438"/>
        </pc:sldMkLst>
        <pc:spChg chg="mod">
          <ac:chgData name="Sudhakar Durga" userId="30c8dafff5c65515" providerId="LiveId" clId="{18BB2A2A-DD01-42EC-B374-8FD8699A97BB}" dt="2025-12-16T08:53:27.588" v="1469" actId="1037"/>
          <ac:spMkLst>
            <pc:docMk/>
            <pc:sldMk cId="962513556" sldId="438"/>
            <ac:spMk id="2" creationId="{29AAEB82-0660-A2C0-F276-139D73BD7900}"/>
          </ac:spMkLst>
        </pc:spChg>
      </pc:sldChg>
      <pc:sldChg chg="modSp mod">
        <pc:chgData name="Sudhakar Durga" userId="30c8dafff5c65515" providerId="LiveId" clId="{18BB2A2A-DD01-42EC-B374-8FD8699A97BB}" dt="2025-12-16T08:53:20.619" v="1440" actId="1037"/>
        <pc:sldMkLst>
          <pc:docMk/>
          <pc:sldMk cId="2270230682" sldId="439"/>
        </pc:sldMkLst>
        <pc:spChg chg="mod">
          <ac:chgData name="Sudhakar Durga" userId="30c8dafff5c65515" providerId="LiveId" clId="{18BB2A2A-DD01-42EC-B374-8FD8699A97BB}" dt="2025-12-16T08:53:20.619" v="1440" actId="1037"/>
          <ac:spMkLst>
            <pc:docMk/>
            <pc:sldMk cId="2270230682" sldId="439"/>
            <ac:spMk id="2" creationId="{9938084E-7CBD-4F54-962E-91A115A6A3B1}"/>
          </ac:spMkLst>
        </pc:spChg>
      </pc:sldChg>
      <pc:sldChg chg="modSp mod">
        <pc:chgData name="Sudhakar Durga" userId="30c8dafff5c65515" providerId="LiveId" clId="{18BB2A2A-DD01-42EC-B374-8FD8699A97BB}" dt="2025-12-16T08:53:13.310" v="1408" actId="1038"/>
        <pc:sldMkLst>
          <pc:docMk/>
          <pc:sldMk cId="539286332" sldId="440"/>
        </pc:sldMkLst>
        <pc:spChg chg="mod">
          <ac:chgData name="Sudhakar Durga" userId="30c8dafff5c65515" providerId="LiveId" clId="{18BB2A2A-DD01-42EC-B374-8FD8699A97BB}" dt="2025-12-16T08:53:13.310" v="1408" actId="1038"/>
          <ac:spMkLst>
            <pc:docMk/>
            <pc:sldMk cId="539286332" sldId="440"/>
            <ac:spMk id="2" creationId="{8BF69748-07A4-328A-3B43-D9A839C1AA46}"/>
          </ac:spMkLst>
        </pc:spChg>
      </pc:sldChg>
      <pc:sldChg chg="modSp mod">
        <pc:chgData name="Sudhakar Durga" userId="30c8dafff5c65515" providerId="LiveId" clId="{18BB2A2A-DD01-42EC-B374-8FD8699A97BB}" dt="2025-12-16T08:53:07.559" v="1382" actId="1037"/>
        <pc:sldMkLst>
          <pc:docMk/>
          <pc:sldMk cId="3637257668" sldId="441"/>
        </pc:sldMkLst>
        <pc:spChg chg="mod">
          <ac:chgData name="Sudhakar Durga" userId="30c8dafff5c65515" providerId="LiveId" clId="{18BB2A2A-DD01-42EC-B374-8FD8699A97BB}" dt="2025-12-16T08:53:07.559" v="1382" actId="1037"/>
          <ac:spMkLst>
            <pc:docMk/>
            <pc:sldMk cId="3637257668" sldId="441"/>
            <ac:spMk id="2" creationId="{D0290EC9-F75C-5EB5-D022-98A576358432}"/>
          </ac:spMkLst>
        </pc:spChg>
      </pc:sldChg>
      <pc:sldChg chg="modSp mod">
        <pc:chgData name="Sudhakar Durga" userId="30c8dafff5c65515" providerId="LiveId" clId="{18BB2A2A-DD01-42EC-B374-8FD8699A97BB}" dt="2025-12-16T08:52:53.190" v="1310" actId="1038"/>
        <pc:sldMkLst>
          <pc:docMk/>
          <pc:sldMk cId="1275871000" sldId="442"/>
        </pc:sldMkLst>
        <pc:spChg chg="mod">
          <ac:chgData name="Sudhakar Durga" userId="30c8dafff5c65515" providerId="LiveId" clId="{18BB2A2A-DD01-42EC-B374-8FD8699A97BB}" dt="2025-12-16T08:52:53.190" v="1310" actId="1038"/>
          <ac:spMkLst>
            <pc:docMk/>
            <pc:sldMk cId="1275871000" sldId="442"/>
            <ac:spMk id="2" creationId="{4B51011D-C126-B92A-DFF7-D44C04D04EAB}"/>
          </ac:spMkLst>
        </pc:spChg>
      </pc:sldChg>
      <pc:sldChg chg="modSp mod">
        <pc:chgData name="Sudhakar Durga" userId="30c8dafff5c65515" providerId="LiveId" clId="{18BB2A2A-DD01-42EC-B374-8FD8699A97BB}" dt="2025-12-16T08:49:58.015" v="926" actId="1038"/>
        <pc:sldMkLst>
          <pc:docMk/>
          <pc:sldMk cId="3358659788" sldId="445"/>
        </pc:sldMkLst>
        <pc:spChg chg="mod">
          <ac:chgData name="Sudhakar Durga" userId="30c8dafff5c65515" providerId="LiveId" clId="{18BB2A2A-DD01-42EC-B374-8FD8699A97BB}" dt="2025-12-16T08:49:58.015" v="926" actId="1038"/>
          <ac:spMkLst>
            <pc:docMk/>
            <pc:sldMk cId="3358659788" sldId="445"/>
            <ac:spMk id="2" creationId="{5D528098-A008-D67F-3D5A-95857F739194}"/>
          </ac:spMkLst>
        </pc:spChg>
      </pc:sldChg>
      <pc:sldChg chg="modSp mod">
        <pc:chgData name="Sudhakar Durga" userId="30c8dafff5c65515" providerId="LiveId" clId="{18BB2A2A-DD01-42EC-B374-8FD8699A97BB}" dt="2025-12-16T08:52:41.765" v="1272" actId="1038"/>
        <pc:sldMkLst>
          <pc:docMk/>
          <pc:sldMk cId="787149086" sldId="446"/>
        </pc:sldMkLst>
        <pc:spChg chg="mod">
          <ac:chgData name="Sudhakar Durga" userId="30c8dafff5c65515" providerId="LiveId" clId="{18BB2A2A-DD01-42EC-B374-8FD8699A97BB}" dt="2025-12-16T08:52:41.765" v="1272" actId="1038"/>
          <ac:spMkLst>
            <pc:docMk/>
            <pc:sldMk cId="787149086" sldId="446"/>
            <ac:spMk id="2" creationId="{AE491B3F-92BC-B377-FE80-ED5E952F4627}"/>
          </ac:spMkLst>
        </pc:spChg>
      </pc:sldChg>
      <pc:sldChg chg="modSp mod">
        <pc:chgData name="Sudhakar Durga" userId="30c8dafff5c65515" providerId="LiveId" clId="{18BB2A2A-DD01-42EC-B374-8FD8699A97BB}" dt="2025-12-16T13:01:48.721" v="1934" actId="113"/>
        <pc:sldMkLst>
          <pc:docMk/>
          <pc:sldMk cId="4245106967" sldId="448"/>
        </pc:sldMkLst>
        <pc:spChg chg="mod">
          <ac:chgData name="Sudhakar Durga" userId="30c8dafff5c65515" providerId="LiveId" clId="{18BB2A2A-DD01-42EC-B374-8FD8699A97BB}" dt="2025-12-16T08:52:17.069" v="1227" actId="1037"/>
          <ac:spMkLst>
            <pc:docMk/>
            <pc:sldMk cId="4245106967" sldId="448"/>
            <ac:spMk id="2" creationId="{E4547E9E-6261-7638-1FA5-C7E6DB4C437A}"/>
          </ac:spMkLst>
        </pc:spChg>
        <pc:spChg chg="mod">
          <ac:chgData name="Sudhakar Durga" userId="30c8dafff5c65515" providerId="LiveId" clId="{18BB2A2A-DD01-42EC-B374-8FD8699A97BB}" dt="2025-12-16T13:01:48.721" v="1934" actId="113"/>
          <ac:spMkLst>
            <pc:docMk/>
            <pc:sldMk cId="4245106967" sldId="448"/>
            <ac:spMk id="3" creationId="{824ABE76-5253-C790-C251-51C8E24EED8E}"/>
          </ac:spMkLst>
        </pc:spChg>
      </pc:sldChg>
      <pc:sldChg chg="modSp mod">
        <pc:chgData name="Sudhakar Durga" userId="30c8dafff5c65515" providerId="LiveId" clId="{18BB2A2A-DD01-42EC-B374-8FD8699A97BB}" dt="2025-12-16T08:52:07.609" v="1181" actId="1037"/>
        <pc:sldMkLst>
          <pc:docMk/>
          <pc:sldMk cId="3621368093" sldId="450"/>
        </pc:sldMkLst>
        <pc:spChg chg="mod">
          <ac:chgData name="Sudhakar Durga" userId="30c8dafff5c65515" providerId="LiveId" clId="{18BB2A2A-DD01-42EC-B374-8FD8699A97BB}" dt="2025-12-16T08:52:07.609" v="1181" actId="1037"/>
          <ac:spMkLst>
            <pc:docMk/>
            <pc:sldMk cId="3621368093" sldId="450"/>
            <ac:spMk id="2" creationId="{65051A83-378C-D2EF-61FC-BCBE145BBC90}"/>
          </ac:spMkLst>
        </pc:spChg>
      </pc:sldChg>
      <pc:sldChg chg="modSp mod">
        <pc:chgData name="Sudhakar Durga" userId="30c8dafff5c65515" providerId="LiveId" clId="{18BB2A2A-DD01-42EC-B374-8FD8699A97BB}" dt="2025-12-16T08:52:00.485" v="1148" actId="1037"/>
        <pc:sldMkLst>
          <pc:docMk/>
          <pc:sldMk cId="871645289" sldId="452"/>
        </pc:sldMkLst>
        <pc:spChg chg="mod">
          <ac:chgData name="Sudhakar Durga" userId="30c8dafff5c65515" providerId="LiveId" clId="{18BB2A2A-DD01-42EC-B374-8FD8699A97BB}" dt="2025-12-16T08:52:00.485" v="1148" actId="1037"/>
          <ac:spMkLst>
            <pc:docMk/>
            <pc:sldMk cId="871645289" sldId="452"/>
            <ac:spMk id="2" creationId="{E8623FD9-76FF-CCB1-452F-013AD550AB64}"/>
          </ac:spMkLst>
        </pc:spChg>
      </pc:sldChg>
      <pc:sldChg chg="modSp mod">
        <pc:chgData name="Sudhakar Durga" userId="30c8dafff5c65515" providerId="LiveId" clId="{18BB2A2A-DD01-42EC-B374-8FD8699A97BB}" dt="2025-12-16T08:51:51.915" v="1118" actId="1037"/>
        <pc:sldMkLst>
          <pc:docMk/>
          <pc:sldMk cId="922006047" sldId="454"/>
        </pc:sldMkLst>
        <pc:spChg chg="mod">
          <ac:chgData name="Sudhakar Durga" userId="30c8dafff5c65515" providerId="LiveId" clId="{18BB2A2A-DD01-42EC-B374-8FD8699A97BB}" dt="2025-12-16T08:51:51.915" v="1118" actId="1037"/>
          <ac:spMkLst>
            <pc:docMk/>
            <pc:sldMk cId="922006047" sldId="454"/>
            <ac:spMk id="2" creationId="{449FCC8C-86A7-D332-C9FB-883B43932DF1}"/>
          </ac:spMkLst>
        </pc:spChg>
      </pc:sldChg>
      <pc:sldChg chg="modSp mod">
        <pc:chgData name="Sudhakar Durga" userId="30c8dafff5c65515" providerId="LiveId" clId="{18BB2A2A-DD01-42EC-B374-8FD8699A97BB}" dt="2025-12-16T04:11:37.587" v="886" actId="207"/>
        <pc:sldMkLst>
          <pc:docMk/>
          <pc:sldMk cId="559095886" sldId="479"/>
        </pc:sldMkLst>
        <pc:graphicFrameChg chg="mod modGraphic">
          <ac:chgData name="Sudhakar Durga" userId="30c8dafff5c65515" providerId="LiveId" clId="{18BB2A2A-DD01-42EC-B374-8FD8699A97BB}" dt="2025-12-16T04:11:37.587" v="886" actId="207"/>
          <ac:graphicFrameMkLst>
            <pc:docMk/>
            <pc:sldMk cId="559095886" sldId="479"/>
            <ac:graphicFrameMk id="2" creationId="{D0F77073-1D81-E2D7-6BED-4B70E3A1257E}"/>
          </ac:graphicFrameMkLst>
        </pc:graphicFrameChg>
      </pc:sldChg>
      <pc:sldChg chg="modSp mod">
        <pc:chgData name="Sudhakar Durga" userId="30c8dafff5c65515" providerId="LiveId" clId="{18BB2A2A-DD01-42EC-B374-8FD8699A97BB}" dt="2025-12-16T08:54:51.997" v="1802" actId="1037"/>
        <pc:sldMkLst>
          <pc:docMk/>
          <pc:sldMk cId="2829635606" sldId="545"/>
        </pc:sldMkLst>
        <pc:spChg chg="mod">
          <ac:chgData name="Sudhakar Durga" userId="30c8dafff5c65515" providerId="LiveId" clId="{18BB2A2A-DD01-42EC-B374-8FD8699A97BB}" dt="2025-12-16T08:54:51.997" v="1802" actId="1037"/>
          <ac:spMkLst>
            <pc:docMk/>
            <pc:sldMk cId="2829635606" sldId="545"/>
            <ac:spMk id="2" creationId="{CBB3384C-F0CC-226F-2150-3BF53737DEAA}"/>
          </ac:spMkLst>
        </pc:spChg>
      </pc:sldChg>
      <pc:sldChg chg="modSp mod">
        <pc:chgData name="Sudhakar Durga" userId="30c8dafff5c65515" providerId="LiveId" clId="{18BB2A2A-DD01-42EC-B374-8FD8699A97BB}" dt="2025-12-16T08:54:12.425" v="1639" actId="1037"/>
        <pc:sldMkLst>
          <pc:docMk/>
          <pc:sldMk cId="740022714" sldId="546"/>
        </pc:sldMkLst>
        <pc:spChg chg="mod">
          <ac:chgData name="Sudhakar Durga" userId="30c8dafff5c65515" providerId="LiveId" clId="{18BB2A2A-DD01-42EC-B374-8FD8699A97BB}" dt="2025-12-16T08:54:12.425" v="1639" actId="1037"/>
          <ac:spMkLst>
            <pc:docMk/>
            <pc:sldMk cId="740022714" sldId="546"/>
            <ac:spMk id="2" creationId="{D887F6DD-4124-B77E-11C6-D521D8A85EE5}"/>
          </ac:spMkLst>
        </pc:spChg>
        <pc:spChg chg="mod">
          <ac:chgData name="Sudhakar Durga" userId="30c8dafff5c65515" providerId="LiveId" clId="{18BB2A2A-DD01-42EC-B374-8FD8699A97BB}" dt="2025-12-16T03:18:39.941" v="9" actId="6549"/>
          <ac:spMkLst>
            <pc:docMk/>
            <pc:sldMk cId="740022714" sldId="546"/>
            <ac:spMk id="3" creationId="{EE72E0AB-BD19-9DE4-A10E-A0FECBC40A66}"/>
          </ac:spMkLst>
        </pc:spChg>
      </pc:sldChg>
      <pc:sldChg chg="modSp mod">
        <pc:chgData name="Sudhakar Durga" userId="30c8dafff5c65515" providerId="LiveId" clId="{18BB2A2A-DD01-42EC-B374-8FD8699A97BB}" dt="2025-12-16T08:53:37.748" v="1514" actId="1038"/>
        <pc:sldMkLst>
          <pc:docMk/>
          <pc:sldMk cId="3063762465" sldId="547"/>
        </pc:sldMkLst>
        <pc:spChg chg="mod">
          <ac:chgData name="Sudhakar Durga" userId="30c8dafff5c65515" providerId="LiveId" clId="{18BB2A2A-DD01-42EC-B374-8FD8699A97BB}" dt="2025-12-16T08:53:37.748" v="1514" actId="1038"/>
          <ac:spMkLst>
            <pc:docMk/>
            <pc:sldMk cId="3063762465" sldId="547"/>
            <ac:spMk id="2" creationId="{73D51FFE-1F3F-6BB4-E62E-2901D9F87DAF}"/>
          </ac:spMkLst>
        </pc:spChg>
      </pc:sldChg>
      <pc:sldChg chg="modSp mod">
        <pc:chgData name="Sudhakar Durga" userId="30c8dafff5c65515" providerId="LiveId" clId="{18BB2A2A-DD01-42EC-B374-8FD8699A97BB}" dt="2025-12-16T08:52:59.896" v="1343" actId="1038"/>
        <pc:sldMkLst>
          <pc:docMk/>
          <pc:sldMk cId="3381134855" sldId="548"/>
        </pc:sldMkLst>
        <pc:spChg chg="mod">
          <ac:chgData name="Sudhakar Durga" userId="30c8dafff5c65515" providerId="LiveId" clId="{18BB2A2A-DD01-42EC-B374-8FD8699A97BB}" dt="2025-12-16T08:52:59.896" v="1343" actId="1038"/>
          <ac:spMkLst>
            <pc:docMk/>
            <pc:sldMk cId="3381134855" sldId="548"/>
            <ac:spMk id="2" creationId="{92C70811-BBE1-FED4-A5ED-89E49B28C60F}"/>
          </ac:spMkLst>
        </pc:spChg>
      </pc:sldChg>
      <pc:sldChg chg="modSp mod">
        <pc:chgData name="Sudhakar Durga" userId="30c8dafff5c65515" providerId="LiveId" clId="{18BB2A2A-DD01-42EC-B374-8FD8699A97BB}" dt="2025-12-16T08:50:19.341" v="930" actId="1038"/>
        <pc:sldMkLst>
          <pc:docMk/>
          <pc:sldMk cId="4210565949" sldId="549"/>
        </pc:sldMkLst>
        <pc:spChg chg="mod">
          <ac:chgData name="Sudhakar Durga" userId="30c8dafff5c65515" providerId="LiveId" clId="{18BB2A2A-DD01-42EC-B374-8FD8699A97BB}" dt="2025-12-16T08:50:19.341" v="930" actId="1038"/>
          <ac:spMkLst>
            <pc:docMk/>
            <pc:sldMk cId="4210565949" sldId="549"/>
            <ac:spMk id="2" creationId="{777BFFFB-8AD5-84BD-1FCC-44C7E83C90C5}"/>
          </ac:spMkLst>
        </pc:spChg>
      </pc:sldChg>
      <pc:sldChg chg="modSp mod">
        <pc:chgData name="Sudhakar Durga" userId="30c8dafff5c65515" providerId="LiveId" clId="{18BB2A2A-DD01-42EC-B374-8FD8699A97BB}" dt="2025-12-16T08:50:37.390" v="939" actId="1038"/>
        <pc:sldMkLst>
          <pc:docMk/>
          <pc:sldMk cId="3510867674" sldId="550"/>
        </pc:sldMkLst>
        <pc:spChg chg="mod">
          <ac:chgData name="Sudhakar Durga" userId="30c8dafff5c65515" providerId="LiveId" clId="{18BB2A2A-DD01-42EC-B374-8FD8699A97BB}" dt="2025-12-16T08:50:37.390" v="939" actId="1038"/>
          <ac:spMkLst>
            <pc:docMk/>
            <pc:sldMk cId="3510867674" sldId="550"/>
            <ac:spMk id="2" creationId="{28940445-989B-304C-9673-36905E18948B}"/>
          </ac:spMkLst>
        </pc:spChg>
      </pc:sldChg>
      <pc:sldChg chg="addSp delSp modSp mod">
        <pc:chgData name="Sudhakar Durga" userId="30c8dafff5c65515" providerId="LiveId" clId="{18BB2A2A-DD01-42EC-B374-8FD8699A97BB}" dt="2025-12-17T03:33:22.669" v="1942" actId="478"/>
        <pc:sldMkLst>
          <pc:docMk/>
          <pc:sldMk cId="4073582110" sldId="553"/>
        </pc:sldMkLst>
        <pc:spChg chg="add del">
          <ac:chgData name="Sudhakar Durga" userId="30c8dafff5c65515" providerId="LiveId" clId="{18BB2A2A-DD01-42EC-B374-8FD8699A97BB}" dt="2025-12-17T03:33:22.669" v="1942" actId="478"/>
          <ac:spMkLst>
            <pc:docMk/>
            <pc:sldMk cId="4073582110" sldId="553"/>
            <ac:spMk id="2" creationId="{00000000-0000-0000-0000-000000000000}"/>
          </ac:spMkLst>
        </pc:spChg>
        <pc:spChg chg="add del mod">
          <ac:chgData name="Sudhakar Durga" userId="30c8dafff5c65515" providerId="LiveId" clId="{18BB2A2A-DD01-42EC-B374-8FD8699A97BB}" dt="2025-12-17T03:33:14.476" v="1940" actId="478"/>
          <ac:spMkLst>
            <pc:docMk/>
            <pc:sldMk cId="4073582110" sldId="553"/>
            <ac:spMk id="3" creationId="{00000000-0000-0000-0000-000000000000}"/>
          </ac:spMkLst>
        </pc:spChg>
        <pc:spChg chg="mod">
          <ac:chgData name="Sudhakar Durga" userId="30c8dafff5c65515" providerId="LiveId" clId="{18BB2A2A-DD01-42EC-B374-8FD8699A97BB}" dt="2025-12-17T03:32:58.965" v="1938" actId="255"/>
          <ac:spMkLst>
            <pc:docMk/>
            <pc:sldMk cId="4073582110" sldId="553"/>
            <ac:spMk id="4" creationId="{00000000-0000-0000-0000-000000000000}"/>
          </ac:spMkLst>
        </pc:spChg>
        <pc:spChg chg="add del mod">
          <ac:chgData name="Sudhakar Durga" userId="30c8dafff5c65515" providerId="LiveId" clId="{18BB2A2A-DD01-42EC-B374-8FD8699A97BB}" dt="2025-12-16T03:15:43.234" v="1" actId="478"/>
          <ac:spMkLst>
            <pc:docMk/>
            <pc:sldMk cId="4073582110" sldId="553"/>
            <ac:spMk id="7" creationId="{01F70204-4552-D2B7-2201-E4CB2A755E60}"/>
          </ac:spMkLst>
        </pc:spChg>
        <pc:spChg chg="add del mod">
          <ac:chgData name="Sudhakar Durga" userId="30c8dafff5c65515" providerId="LiveId" clId="{18BB2A2A-DD01-42EC-B374-8FD8699A97BB}" dt="2025-12-17T03:33:22.669" v="1942" actId="478"/>
          <ac:spMkLst>
            <pc:docMk/>
            <pc:sldMk cId="4073582110" sldId="553"/>
            <ac:spMk id="7" creationId="{199BDAAB-08AD-5107-281F-46270A42CA2D}"/>
          </ac:spMkLst>
        </pc:spChg>
      </pc:sldChg>
      <pc:sldChg chg="addSp delSp modSp add mod">
        <pc:chgData name="Sudhakar Durga" userId="30c8dafff5c65515" providerId="LiveId" clId="{18BB2A2A-DD01-42EC-B374-8FD8699A97BB}" dt="2025-12-16T04:04:38.824" v="575" actId="1076"/>
        <pc:sldMkLst>
          <pc:docMk/>
          <pc:sldMk cId="1068295117" sldId="586"/>
        </pc:sldMkLst>
        <pc:spChg chg="add mod">
          <ac:chgData name="Sudhakar Durga" userId="30c8dafff5c65515" providerId="LiveId" clId="{18BB2A2A-DD01-42EC-B374-8FD8699A97BB}" dt="2025-12-16T04:04:38.824" v="575" actId="1076"/>
          <ac:spMkLst>
            <pc:docMk/>
            <pc:sldMk cId="1068295117" sldId="586"/>
            <ac:spMk id="8" creationId="{28F51730-8D87-EAE1-2E2E-94687C1F532E}"/>
          </ac:spMkLst>
        </pc:spChg>
        <pc:spChg chg="mod">
          <ac:chgData name="Sudhakar Durga" userId="30c8dafff5c65515" providerId="LiveId" clId="{18BB2A2A-DD01-42EC-B374-8FD8699A97BB}" dt="2025-12-16T04:01:56.966" v="426" actId="20577"/>
          <ac:spMkLst>
            <pc:docMk/>
            <pc:sldMk cId="1068295117" sldId="586"/>
            <ac:spMk id="13" creationId="{4EBB023D-CEA1-4909-9265-1151329E3D8A}"/>
          </ac:spMkLst>
        </pc:spChg>
        <pc:spChg chg="mod">
          <ac:chgData name="Sudhakar Durga" userId="30c8dafff5c65515" providerId="LiveId" clId="{18BB2A2A-DD01-42EC-B374-8FD8699A97BB}" dt="2025-12-16T04:02:12.175" v="443" actId="20577"/>
          <ac:spMkLst>
            <pc:docMk/>
            <pc:sldMk cId="1068295117" sldId="586"/>
            <ac:spMk id="70" creationId="{05CBC065-901A-4296-802D-7A0B6CA5AB66}"/>
          </ac:spMkLst>
        </pc:spChg>
        <pc:spChg chg="del">
          <ac:chgData name="Sudhakar Durga" userId="30c8dafff5c65515" providerId="LiveId" clId="{18BB2A2A-DD01-42EC-B374-8FD8699A97BB}" dt="2025-12-16T04:02:18.691" v="444" actId="478"/>
          <ac:spMkLst>
            <pc:docMk/>
            <pc:sldMk cId="1068295117" sldId="586"/>
            <ac:spMk id="71" creationId="{B9C01E9B-7466-48C4-A182-882E1C92B4D9}"/>
          </ac:spMkLst>
        </pc:spChg>
        <pc:spChg chg="mod">
          <ac:chgData name="Sudhakar Durga" userId="30c8dafff5c65515" providerId="LiveId" clId="{18BB2A2A-DD01-42EC-B374-8FD8699A97BB}" dt="2025-12-16T04:02:34.762" v="460" actId="20577"/>
          <ac:spMkLst>
            <pc:docMk/>
            <pc:sldMk cId="1068295117" sldId="586"/>
            <ac:spMk id="73" creationId="{49708D66-C194-4F4D-A68A-A7712C7C9F7A}"/>
          </ac:spMkLst>
        </pc:spChg>
        <pc:spChg chg="del">
          <ac:chgData name="Sudhakar Durga" userId="30c8dafff5c65515" providerId="LiveId" clId="{18BB2A2A-DD01-42EC-B374-8FD8699A97BB}" dt="2025-12-16T04:02:39.330" v="461" actId="478"/>
          <ac:spMkLst>
            <pc:docMk/>
            <pc:sldMk cId="1068295117" sldId="586"/>
            <ac:spMk id="74" creationId="{D2E185C6-F41A-4048-8C3F-B4768780DF2D}"/>
          </ac:spMkLst>
        </pc:spChg>
        <pc:spChg chg="mod">
          <ac:chgData name="Sudhakar Durga" userId="30c8dafff5c65515" providerId="LiveId" clId="{18BB2A2A-DD01-42EC-B374-8FD8699A97BB}" dt="2025-12-16T04:02:47.712" v="482" actId="20577"/>
          <ac:spMkLst>
            <pc:docMk/>
            <pc:sldMk cId="1068295117" sldId="586"/>
            <ac:spMk id="77" creationId="{961228BE-0878-4B82-890B-F8554C497119}"/>
          </ac:spMkLst>
        </pc:spChg>
        <pc:spChg chg="del">
          <ac:chgData name="Sudhakar Durga" userId="30c8dafff5c65515" providerId="LiveId" clId="{18BB2A2A-DD01-42EC-B374-8FD8699A97BB}" dt="2025-12-16T04:02:50.064" v="483" actId="478"/>
          <ac:spMkLst>
            <pc:docMk/>
            <pc:sldMk cId="1068295117" sldId="586"/>
            <ac:spMk id="78" creationId="{A50BC823-1234-40CE-BE00-E2F89FD2577B}"/>
          </ac:spMkLst>
        </pc:spChg>
        <pc:spChg chg="mod">
          <ac:chgData name="Sudhakar Durga" userId="30c8dafff5c65515" providerId="LiveId" clId="{18BB2A2A-DD01-42EC-B374-8FD8699A97BB}" dt="2025-12-16T04:03:05.340" v="508" actId="20577"/>
          <ac:spMkLst>
            <pc:docMk/>
            <pc:sldMk cId="1068295117" sldId="586"/>
            <ac:spMk id="81" creationId="{991E412A-755F-48E8-AE62-F6C41FADAA53}"/>
          </ac:spMkLst>
        </pc:spChg>
        <pc:spChg chg="del">
          <ac:chgData name="Sudhakar Durga" userId="30c8dafff5c65515" providerId="LiveId" clId="{18BB2A2A-DD01-42EC-B374-8FD8699A97BB}" dt="2025-12-16T04:03:07.350" v="509" actId="478"/>
          <ac:spMkLst>
            <pc:docMk/>
            <pc:sldMk cId="1068295117" sldId="586"/>
            <ac:spMk id="82" creationId="{A8B0A731-1C89-4E04-9978-8AC9C3F23FCD}"/>
          </ac:spMkLst>
        </pc:spChg>
        <pc:spChg chg="mod">
          <ac:chgData name="Sudhakar Durga" userId="30c8dafff5c65515" providerId="LiveId" clId="{18BB2A2A-DD01-42EC-B374-8FD8699A97BB}" dt="2025-12-16T04:03:28.798" v="546" actId="20577"/>
          <ac:spMkLst>
            <pc:docMk/>
            <pc:sldMk cId="1068295117" sldId="586"/>
            <ac:spMk id="84" creationId="{BF3EDDE9-AEF0-46CF-8B5B-33CE7719D10A}"/>
          </ac:spMkLst>
        </pc:spChg>
        <pc:spChg chg="del">
          <ac:chgData name="Sudhakar Durga" userId="30c8dafff5c65515" providerId="LiveId" clId="{18BB2A2A-DD01-42EC-B374-8FD8699A97BB}" dt="2025-12-16T04:03:31.026" v="547" actId="478"/>
          <ac:spMkLst>
            <pc:docMk/>
            <pc:sldMk cId="1068295117" sldId="586"/>
            <ac:spMk id="85" creationId="{C8945978-B101-4C3B-AFD4-5C006E03DC45}"/>
          </ac:spMkLst>
        </pc:spChg>
        <pc:spChg chg="mod">
          <ac:chgData name="Sudhakar Durga" userId="30c8dafff5c65515" providerId="LiveId" clId="{18BB2A2A-DD01-42EC-B374-8FD8699A97BB}" dt="2025-12-16T04:03:47.653" v="563" actId="20577"/>
          <ac:spMkLst>
            <pc:docMk/>
            <pc:sldMk cId="1068295117" sldId="586"/>
            <ac:spMk id="87" creationId="{B9A3A561-3EB1-4CAA-B763-D0626F370C7B}"/>
          </ac:spMkLst>
        </pc:spChg>
        <pc:spChg chg="del mod">
          <ac:chgData name="Sudhakar Durga" userId="30c8dafff5c65515" providerId="LiveId" clId="{18BB2A2A-DD01-42EC-B374-8FD8699A97BB}" dt="2025-12-16T04:03:51.827" v="565" actId="478"/>
          <ac:spMkLst>
            <pc:docMk/>
            <pc:sldMk cId="1068295117" sldId="586"/>
            <ac:spMk id="88" creationId="{7D8323C8-8D89-49E3-8162-C12A53E5D521}"/>
          </ac:spMkLst>
        </pc:spChg>
        <pc:spChg chg="mod">
          <ac:chgData name="Sudhakar Durga" userId="30c8dafff5c65515" providerId="LiveId" clId="{18BB2A2A-DD01-42EC-B374-8FD8699A97BB}" dt="2025-12-16T04:01:48.406" v="399" actId="404"/>
          <ac:spMkLst>
            <pc:docMk/>
            <pc:sldMk cId="1068295117" sldId="586"/>
            <ac:spMk id="92" creationId="{AC388DA3-8FF8-4A91-B826-790570AC40F7}"/>
          </ac:spMkLst>
        </pc:spChg>
        <pc:grpChg chg="del">
          <ac:chgData name="Sudhakar Durga" userId="30c8dafff5c65515" providerId="LiveId" clId="{18BB2A2A-DD01-42EC-B374-8FD8699A97BB}" dt="2025-12-16T04:02:18.691" v="444" actId="478"/>
          <ac:grpSpMkLst>
            <pc:docMk/>
            <pc:sldMk cId="1068295117" sldId="586"/>
            <ac:grpSpMk id="69" creationId="{4F5624FA-1488-454B-8E1E-B9E1CCEFE433}"/>
          </ac:grpSpMkLst>
        </pc:grpChg>
        <pc:grpChg chg="del">
          <ac:chgData name="Sudhakar Durga" userId="30c8dafff5c65515" providerId="LiveId" clId="{18BB2A2A-DD01-42EC-B374-8FD8699A97BB}" dt="2025-12-16T04:02:39.330" v="461" actId="478"/>
          <ac:grpSpMkLst>
            <pc:docMk/>
            <pc:sldMk cId="1068295117" sldId="586"/>
            <ac:grpSpMk id="75" creationId="{E29584D7-5DF8-4D7D-ABFC-94359A4DD663}"/>
          </ac:grpSpMkLst>
        </pc:grpChg>
        <pc:grpChg chg="del">
          <ac:chgData name="Sudhakar Durga" userId="30c8dafff5c65515" providerId="LiveId" clId="{18BB2A2A-DD01-42EC-B374-8FD8699A97BB}" dt="2025-12-16T04:02:50.064" v="483" actId="478"/>
          <ac:grpSpMkLst>
            <pc:docMk/>
            <pc:sldMk cId="1068295117" sldId="586"/>
            <ac:grpSpMk id="79" creationId="{528769DF-DA75-4ED8-A355-09E4338F222F}"/>
          </ac:grpSpMkLst>
        </pc:grpChg>
        <pc:grpChg chg="del">
          <ac:chgData name="Sudhakar Durga" userId="30c8dafff5c65515" providerId="LiveId" clId="{18BB2A2A-DD01-42EC-B374-8FD8699A97BB}" dt="2025-12-16T04:03:07.350" v="509" actId="478"/>
          <ac:grpSpMkLst>
            <pc:docMk/>
            <pc:sldMk cId="1068295117" sldId="586"/>
            <ac:grpSpMk id="89" creationId="{D0FEDCC1-62CF-4FD5-850E-DC002C3CE6AF}"/>
          </ac:grpSpMkLst>
        </pc:grpChg>
        <pc:grpChg chg="del">
          <ac:chgData name="Sudhakar Durga" userId="30c8dafff5c65515" providerId="LiveId" clId="{18BB2A2A-DD01-42EC-B374-8FD8699A97BB}" dt="2025-12-16T04:03:31.026" v="547" actId="478"/>
          <ac:grpSpMkLst>
            <pc:docMk/>
            <pc:sldMk cId="1068295117" sldId="586"/>
            <ac:grpSpMk id="90" creationId="{98B80E58-4C28-4CE9-8E3F-26F6B46BF74F}"/>
          </ac:grpSpMkLst>
        </pc:grpChg>
        <pc:grpChg chg="del">
          <ac:chgData name="Sudhakar Durga" userId="30c8dafff5c65515" providerId="LiveId" clId="{18BB2A2A-DD01-42EC-B374-8FD8699A97BB}" dt="2025-12-16T04:03:51.827" v="565" actId="478"/>
          <ac:grpSpMkLst>
            <pc:docMk/>
            <pc:sldMk cId="1068295117" sldId="586"/>
            <ac:grpSpMk id="91" creationId="{45673224-B5F7-4F00-9C84-B3C40E8EDBC1}"/>
          </ac:grpSpMkLst>
        </pc:grpChg>
      </pc:sldChg>
      <pc:sldChg chg="modSp mod">
        <pc:chgData name="Sudhakar Durga" userId="30c8dafff5c65515" providerId="LiveId" clId="{18BB2A2A-DD01-42EC-B374-8FD8699A97BB}" dt="2025-12-16T08:51:24.670" v="1024" actId="1038"/>
        <pc:sldMkLst>
          <pc:docMk/>
          <pc:sldMk cId="1738740040" sldId="659"/>
        </pc:sldMkLst>
        <pc:spChg chg="mod">
          <ac:chgData name="Sudhakar Durga" userId="30c8dafff5c65515" providerId="LiveId" clId="{18BB2A2A-DD01-42EC-B374-8FD8699A97BB}" dt="2025-12-16T08:51:24.670" v="1024" actId="1038"/>
          <ac:spMkLst>
            <pc:docMk/>
            <pc:sldMk cId="1738740040" sldId="659"/>
            <ac:spMk id="2" creationId="{3AEBD0DD-90A0-6E53-C878-1F7A1BA6306B}"/>
          </ac:spMkLst>
        </pc:spChg>
      </pc:sldChg>
      <pc:sldChg chg="modSp mod">
        <pc:chgData name="Sudhakar Durga" userId="30c8dafff5c65515" providerId="LiveId" clId="{18BB2A2A-DD01-42EC-B374-8FD8699A97BB}" dt="2025-12-16T08:51:16.734" v="994" actId="1037"/>
        <pc:sldMkLst>
          <pc:docMk/>
          <pc:sldMk cId="4066706058" sldId="660"/>
        </pc:sldMkLst>
        <pc:spChg chg="mod">
          <ac:chgData name="Sudhakar Durga" userId="30c8dafff5c65515" providerId="LiveId" clId="{18BB2A2A-DD01-42EC-B374-8FD8699A97BB}" dt="2025-12-16T08:51:16.734" v="994" actId="1037"/>
          <ac:spMkLst>
            <pc:docMk/>
            <pc:sldMk cId="4066706058" sldId="660"/>
            <ac:spMk id="2" creationId="{66A69857-3423-DD9D-B58D-91CCC0BE42F0}"/>
          </ac:spMkLst>
        </pc:spChg>
      </pc:sldChg>
      <pc:sldChg chg="modSp mod">
        <pc:chgData name="Sudhakar Durga" userId="30c8dafff5c65515" providerId="LiveId" clId="{18BB2A2A-DD01-42EC-B374-8FD8699A97BB}" dt="2025-12-16T08:51:46.655" v="1093" actId="1037"/>
        <pc:sldMkLst>
          <pc:docMk/>
          <pc:sldMk cId="1326885120" sldId="664"/>
        </pc:sldMkLst>
        <pc:spChg chg="mod">
          <ac:chgData name="Sudhakar Durga" userId="30c8dafff5c65515" providerId="LiveId" clId="{18BB2A2A-DD01-42EC-B374-8FD8699A97BB}" dt="2025-12-16T08:51:46.655" v="1093" actId="1037"/>
          <ac:spMkLst>
            <pc:docMk/>
            <pc:sldMk cId="1326885120" sldId="664"/>
            <ac:spMk id="2" creationId="{564B45BD-4533-CCF3-D3FD-BE58752F5FE0}"/>
          </ac:spMkLst>
        </pc:spChg>
      </pc:sldChg>
      <pc:sldChg chg="modSp mod">
        <pc:chgData name="Sudhakar Durga" userId="30c8dafff5c65515" providerId="LiveId" clId="{18BB2A2A-DD01-42EC-B374-8FD8699A97BB}" dt="2025-12-16T08:51:09.010" v="964" actId="1037"/>
        <pc:sldMkLst>
          <pc:docMk/>
          <pc:sldMk cId="3005519181" sldId="665"/>
        </pc:sldMkLst>
        <pc:spChg chg="mod">
          <ac:chgData name="Sudhakar Durga" userId="30c8dafff5c65515" providerId="LiveId" clId="{18BB2A2A-DD01-42EC-B374-8FD8699A97BB}" dt="2025-12-16T08:51:09.010" v="964" actId="1037"/>
          <ac:spMkLst>
            <pc:docMk/>
            <pc:sldMk cId="3005519181" sldId="665"/>
            <ac:spMk id="2" creationId="{AF21857F-1948-324E-1FEF-F2BF29C54792}"/>
          </ac:spMkLst>
        </pc:spChg>
      </pc:sldChg>
      <pc:sldChg chg="modSp mod">
        <pc:chgData name="Sudhakar Durga" userId="30c8dafff5c65515" providerId="LiveId" clId="{18BB2A2A-DD01-42EC-B374-8FD8699A97BB}" dt="2025-12-17T03:34:49.740" v="1947" actId="255"/>
        <pc:sldMkLst>
          <pc:docMk/>
          <pc:sldMk cId="2696943476" sldId="666"/>
        </pc:sldMkLst>
        <pc:spChg chg="mod">
          <ac:chgData name="Sudhakar Durga" userId="30c8dafff5c65515" providerId="LiveId" clId="{18BB2A2A-DD01-42EC-B374-8FD8699A97BB}" dt="2025-12-17T03:34:49.740" v="1947" actId="255"/>
          <ac:spMkLst>
            <pc:docMk/>
            <pc:sldMk cId="2696943476" sldId="666"/>
            <ac:spMk id="2" creationId="{B6E22828-50DF-DB07-866D-2D4B0BBD93AA}"/>
          </ac:spMkLst>
        </pc:spChg>
      </pc:sldChg>
      <pc:sldChg chg="modSp mod">
        <pc:chgData name="Sudhakar Durga" userId="30c8dafff5c65515" providerId="LiveId" clId="{18BB2A2A-DD01-42EC-B374-8FD8699A97BB}" dt="2025-12-16T08:54:18.620" v="1671" actId="1037"/>
        <pc:sldMkLst>
          <pc:docMk/>
          <pc:sldMk cId="953424118" sldId="667"/>
        </pc:sldMkLst>
        <pc:spChg chg="mod">
          <ac:chgData name="Sudhakar Durga" userId="30c8dafff5c65515" providerId="LiveId" clId="{18BB2A2A-DD01-42EC-B374-8FD8699A97BB}" dt="2025-12-16T08:54:18.620" v="1671" actId="1037"/>
          <ac:spMkLst>
            <pc:docMk/>
            <pc:sldMk cId="953424118" sldId="667"/>
            <ac:spMk id="2" creationId="{63BBD8A6-E041-EB88-781D-25376E1C67DB}"/>
          </ac:spMkLst>
        </pc:spChg>
      </pc:sldChg>
      <pc:sldChg chg="modSp mod">
        <pc:chgData name="Sudhakar Durga" userId="30c8dafff5c65515" providerId="LiveId" clId="{18BB2A2A-DD01-42EC-B374-8FD8699A97BB}" dt="2025-12-16T08:53:51.232" v="1558" actId="1037"/>
        <pc:sldMkLst>
          <pc:docMk/>
          <pc:sldMk cId="2467969361" sldId="668"/>
        </pc:sldMkLst>
        <pc:spChg chg="mod">
          <ac:chgData name="Sudhakar Durga" userId="30c8dafff5c65515" providerId="LiveId" clId="{18BB2A2A-DD01-42EC-B374-8FD8699A97BB}" dt="2025-12-16T08:53:51.232" v="1558" actId="1037"/>
          <ac:spMkLst>
            <pc:docMk/>
            <pc:sldMk cId="2467969361" sldId="668"/>
            <ac:spMk id="2" creationId="{B7D5DCD0-9E40-6A3F-FF2E-A789F449FB27}"/>
          </ac:spMkLst>
        </pc:spChg>
      </pc:sldChg>
      <pc:sldChg chg="modSp mod">
        <pc:chgData name="Sudhakar Durga" userId="30c8dafff5c65515" providerId="LiveId" clId="{18BB2A2A-DD01-42EC-B374-8FD8699A97BB}" dt="2025-12-16T08:53:45.653" v="1555" actId="1038"/>
        <pc:sldMkLst>
          <pc:docMk/>
          <pc:sldMk cId="3032389678" sldId="669"/>
        </pc:sldMkLst>
        <pc:spChg chg="mod">
          <ac:chgData name="Sudhakar Durga" userId="30c8dafff5c65515" providerId="LiveId" clId="{18BB2A2A-DD01-42EC-B374-8FD8699A97BB}" dt="2025-12-16T08:53:45.653" v="1555" actId="1038"/>
          <ac:spMkLst>
            <pc:docMk/>
            <pc:sldMk cId="3032389678" sldId="669"/>
            <ac:spMk id="2" creationId="{F44F11B6-B4BD-AE6E-09FF-E37A5BA7A4FF}"/>
          </ac:spMkLst>
        </pc:spChg>
        <pc:graphicFrameChg chg="modGraphic">
          <ac:chgData name="Sudhakar Durga" userId="30c8dafff5c65515" providerId="LiveId" clId="{18BB2A2A-DD01-42EC-B374-8FD8699A97BB}" dt="2025-12-16T04:10:52.944" v="883" actId="2062"/>
          <ac:graphicFrameMkLst>
            <pc:docMk/>
            <pc:sldMk cId="3032389678" sldId="669"/>
            <ac:graphicFrameMk id="4" creationId="{0DEEC241-3302-3C16-DEEC-F7B17A05A1A9}"/>
          </ac:graphicFrameMkLst>
        </pc:graphicFrameChg>
        <pc:graphicFrameChg chg="modGraphic">
          <ac:chgData name="Sudhakar Durga" userId="30c8dafff5c65515" providerId="LiveId" clId="{18BB2A2A-DD01-42EC-B374-8FD8699A97BB}" dt="2025-12-16T04:11:02.384" v="884" actId="2062"/>
          <ac:graphicFrameMkLst>
            <pc:docMk/>
            <pc:sldMk cId="3032389678" sldId="669"/>
            <ac:graphicFrameMk id="6" creationId="{200BC6DE-16F8-559C-7C9D-76D86688EC06}"/>
          </ac:graphicFrameMkLst>
        </pc:graphicFrameChg>
      </pc:sldChg>
      <pc:sldChg chg="addSp delSp modSp add mod">
        <pc:chgData name="Sudhakar Durga" userId="30c8dafff5c65515" providerId="LiveId" clId="{18BB2A2A-DD01-42EC-B374-8FD8699A97BB}" dt="2025-12-16T08:54:05.468" v="1604" actId="1038"/>
        <pc:sldMkLst>
          <pc:docMk/>
          <pc:sldMk cId="3301871279" sldId="674"/>
        </pc:sldMkLst>
        <pc:spChg chg="mod">
          <ac:chgData name="Sudhakar Durga" userId="30c8dafff5c65515" providerId="LiveId" clId="{18BB2A2A-DD01-42EC-B374-8FD8699A97BB}" dt="2025-12-16T08:54:05.468" v="1604" actId="1038"/>
          <ac:spMkLst>
            <pc:docMk/>
            <pc:sldMk cId="3301871279" sldId="674"/>
            <ac:spMk id="2" creationId="{2C82E418-17D2-01DF-07F8-7D4DA2434718}"/>
          </ac:spMkLst>
        </pc:spChg>
        <pc:spChg chg="del">
          <ac:chgData name="Sudhakar Durga" userId="30c8dafff5c65515" providerId="LiveId" clId="{18BB2A2A-DD01-42EC-B374-8FD8699A97BB}" dt="2025-12-16T03:22:02.143" v="95" actId="478"/>
          <ac:spMkLst>
            <pc:docMk/>
            <pc:sldMk cId="3301871279" sldId="674"/>
            <ac:spMk id="3" creationId="{CD3E8E3F-3EBE-8E35-C495-192C4CF47C4B}"/>
          </ac:spMkLst>
        </pc:spChg>
        <pc:spChg chg="mod">
          <ac:chgData name="Sudhakar Durga" userId="30c8dafff5c65515" providerId="LiveId" clId="{18BB2A2A-DD01-42EC-B374-8FD8699A97BB}" dt="2025-12-16T03:21:53.512" v="92" actId="14100"/>
          <ac:spMkLst>
            <pc:docMk/>
            <pc:sldMk cId="3301871279" sldId="674"/>
            <ac:spMk id="7" creationId="{FE6D2F0E-BCC7-A876-03C1-F88DF3DCC44B}"/>
          </ac:spMkLst>
        </pc:spChg>
        <pc:spChg chg="del">
          <ac:chgData name="Sudhakar Durga" userId="30c8dafff5c65515" providerId="LiveId" clId="{18BB2A2A-DD01-42EC-B374-8FD8699A97BB}" dt="2025-12-16T03:21:58.772" v="93" actId="478"/>
          <ac:spMkLst>
            <pc:docMk/>
            <pc:sldMk cId="3301871279" sldId="674"/>
            <ac:spMk id="9" creationId="{4D9237B2-0DCA-D4D2-6BF1-C00FFDF95080}"/>
          </ac:spMkLst>
        </pc:spChg>
        <pc:spChg chg="del">
          <ac:chgData name="Sudhakar Durga" userId="30c8dafff5c65515" providerId="LiveId" clId="{18BB2A2A-DD01-42EC-B374-8FD8699A97BB}" dt="2025-12-16T03:22:00.454" v="94" actId="478"/>
          <ac:spMkLst>
            <pc:docMk/>
            <pc:sldMk cId="3301871279" sldId="674"/>
            <ac:spMk id="10" creationId="{779843CA-1697-F479-705D-4590EF1DC982}"/>
          </ac:spMkLst>
        </pc:spChg>
        <pc:graphicFrameChg chg="add mod modGraphic">
          <ac:chgData name="Sudhakar Durga" userId="30c8dafff5c65515" providerId="LiveId" clId="{18BB2A2A-DD01-42EC-B374-8FD8699A97BB}" dt="2025-12-16T04:00:39.653" v="369" actId="113"/>
          <ac:graphicFrameMkLst>
            <pc:docMk/>
            <pc:sldMk cId="3301871279" sldId="674"/>
            <ac:graphicFrameMk id="4" creationId="{4BAE2A90-5863-D1FE-3374-5AA3EEB78617}"/>
          </ac:graphicFrameMkLst>
        </pc:graphicFrameChg>
      </pc:sldChg>
      <pc:sldChg chg="delSp modSp add mod">
        <pc:chgData name="Sudhakar Durga" userId="30c8dafff5c65515" providerId="LiveId" clId="{18BB2A2A-DD01-42EC-B374-8FD8699A97BB}" dt="2025-12-16T04:09:34.938" v="878" actId="2711"/>
        <pc:sldMkLst>
          <pc:docMk/>
          <pc:sldMk cId="3708789061" sldId="2140757716"/>
        </pc:sldMkLst>
        <pc:spChg chg="mod">
          <ac:chgData name="Sudhakar Durga" userId="30c8dafff5c65515" providerId="LiveId" clId="{18BB2A2A-DD01-42EC-B374-8FD8699A97BB}" dt="2025-12-16T04:09:07.439" v="872" actId="403"/>
          <ac:spMkLst>
            <pc:docMk/>
            <pc:sldMk cId="3708789061" sldId="2140757716"/>
            <ac:spMk id="94" creationId="{0B3D2230-EDFF-401F-B564-595E1C3C91EC}"/>
          </ac:spMkLst>
        </pc:spChg>
        <pc:spChg chg="mod">
          <ac:chgData name="Sudhakar Durga" userId="30c8dafff5c65515" providerId="LiveId" clId="{18BB2A2A-DD01-42EC-B374-8FD8699A97BB}" dt="2025-12-16T04:08:52.287" v="850" actId="403"/>
          <ac:spMkLst>
            <pc:docMk/>
            <pc:sldMk cId="3708789061" sldId="2140757716"/>
            <ac:spMk id="97" creationId="{241639E0-456E-4815-9B3A-0F992B65077C}"/>
          </ac:spMkLst>
        </pc:spChg>
        <pc:spChg chg="mod">
          <ac:chgData name="Sudhakar Durga" userId="30c8dafff5c65515" providerId="LiveId" clId="{18BB2A2A-DD01-42EC-B374-8FD8699A97BB}" dt="2025-12-16T04:07:57.042" v="734" actId="20577"/>
          <ac:spMkLst>
            <pc:docMk/>
            <pc:sldMk cId="3708789061" sldId="2140757716"/>
            <ac:spMk id="118" creationId="{C173C808-1B01-4FF0-8596-7DAAD883D45E}"/>
          </ac:spMkLst>
        </pc:spChg>
        <pc:spChg chg="del">
          <ac:chgData name="Sudhakar Durga" userId="30c8dafff5c65515" providerId="LiveId" clId="{18BB2A2A-DD01-42EC-B374-8FD8699A97BB}" dt="2025-12-16T04:09:12.849" v="873" actId="478"/>
          <ac:spMkLst>
            <pc:docMk/>
            <pc:sldMk cId="3708789061" sldId="2140757716"/>
            <ac:spMk id="119" creationId="{B4D28D1C-8470-1BC8-AEA9-4993DE2625B5}"/>
          </ac:spMkLst>
        </pc:spChg>
        <pc:spChg chg="mod">
          <ac:chgData name="Sudhakar Durga" userId="30c8dafff5c65515" providerId="LiveId" clId="{18BB2A2A-DD01-42EC-B374-8FD8699A97BB}" dt="2025-12-16T04:08:00.168" v="735" actId="403"/>
          <ac:spMkLst>
            <pc:docMk/>
            <pc:sldMk cId="3708789061" sldId="2140757716"/>
            <ac:spMk id="156" creationId="{E8386D75-B913-4E4B-BED0-DA68BAAE7A79}"/>
          </ac:spMkLst>
        </pc:spChg>
        <pc:spChg chg="mod">
          <ac:chgData name="Sudhakar Durga" userId="30c8dafff5c65515" providerId="LiveId" clId="{18BB2A2A-DD01-42EC-B374-8FD8699A97BB}" dt="2025-12-16T04:08:41.225" v="829" actId="403"/>
          <ac:spMkLst>
            <pc:docMk/>
            <pc:sldMk cId="3708789061" sldId="2140757716"/>
            <ac:spMk id="170" creationId="{7F5A0E5C-43AA-4953-B356-2824BA4784ED}"/>
          </ac:spMkLst>
        </pc:spChg>
        <pc:spChg chg="mod">
          <ac:chgData name="Sudhakar Durga" userId="30c8dafff5c65515" providerId="LiveId" clId="{18BB2A2A-DD01-42EC-B374-8FD8699A97BB}" dt="2025-12-16T04:08:21.622" v="759" actId="403"/>
          <ac:spMkLst>
            <pc:docMk/>
            <pc:sldMk cId="3708789061" sldId="2140757716"/>
            <ac:spMk id="173" creationId="{32CE544E-6D9C-455B-9C43-FA22350FFEE5}"/>
          </ac:spMkLst>
        </pc:spChg>
        <pc:spChg chg="mod">
          <ac:chgData name="Sudhakar Durga" userId="30c8dafff5c65515" providerId="LiveId" clId="{18BB2A2A-DD01-42EC-B374-8FD8699A97BB}" dt="2025-12-16T04:07:09.174" v="643" actId="313"/>
          <ac:spMkLst>
            <pc:docMk/>
            <pc:sldMk cId="3708789061" sldId="2140757716"/>
            <ac:spMk id="187" creationId="{76A8049A-37FD-43A0-A5D1-8C5646867B41}"/>
          </ac:spMkLst>
        </pc:spChg>
        <pc:spChg chg="mod">
          <ac:chgData name="Sudhakar Durga" userId="30c8dafff5c65515" providerId="LiveId" clId="{18BB2A2A-DD01-42EC-B374-8FD8699A97BB}" dt="2025-12-16T04:07:13.343" v="645" actId="403"/>
          <ac:spMkLst>
            <pc:docMk/>
            <pc:sldMk cId="3708789061" sldId="2140757716"/>
            <ac:spMk id="190" creationId="{12CCBC37-1273-45F8-A027-CE833CCDFD99}"/>
          </ac:spMkLst>
        </pc:spChg>
        <pc:spChg chg="mod">
          <ac:chgData name="Sudhakar Durga" userId="30c8dafff5c65515" providerId="LiveId" clId="{18BB2A2A-DD01-42EC-B374-8FD8699A97BB}" dt="2025-12-16T04:09:34.938" v="878" actId="2711"/>
          <ac:spMkLst>
            <pc:docMk/>
            <pc:sldMk cId="3708789061" sldId="2140757716"/>
            <ac:spMk id="211" creationId="{AFB8363A-60DB-427F-B7A7-C3AACF3A4025}"/>
          </ac:spMkLst>
        </pc:spChg>
      </pc:sldChg>
      <pc:sldMasterChg chg="modSldLayout">
        <pc:chgData name="Sudhakar Durga" userId="30c8dafff5c65515" providerId="LiveId" clId="{18BB2A2A-DD01-42EC-B374-8FD8699A97BB}" dt="2025-12-16T03:16:34.350" v="4" actId="478"/>
        <pc:sldMasterMkLst>
          <pc:docMk/>
          <pc:sldMasterMk cId="247789299" sldId="2147483768"/>
        </pc:sldMasterMkLst>
        <pc:sldLayoutChg chg="delSp mod">
          <pc:chgData name="Sudhakar Durga" userId="30c8dafff5c65515" providerId="LiveId" clId="{18BB2A2A-DD01-42EC-B374-8FD8699A97BB}" dt="2025-12-16T03:16:34.350" v="4" actId="478"/>
          <pc:sldLayoutMkLst>
            <pc:docMk/>
            <pc:sldMasterMk cId="247789299" sldId="2147483768"/>
            <pc:sldLayoutMk cId="3455386352" sldId="2147483770"/>
          </pc:sldLayoutMkLst>
          <pc:spChg chg="del">
            <ac:chgData name="Sudhakar Durga" userId="30c8dafff5c65515" providerId="LiveId" clId="{18BB2A2A-DD01-42EC-B374-8FD8699A97BB}" dt="2025-12-16T03:16:34.350" v="4" actId="478"/>
            <ac:spMkLst>
              <pc:docMk/>
              <pc:sldMasterMk cId="247789299" sldId="2147483768"/>
              <pc:sldLayoutMk cId="3455386352" sldId="2147483770"/>
              <ac:spMk id="10" creationId="{FC744132-F41B-F8D4-B4CF-A16ABE471567}"/>
            </ac:spMkLst>
          </pc:spChg>
        </pc:sldLayoutChg>
      </pc:sldMasterChg>
      <pc:sldMasterChg chg="modSldLayout">
        <pc:chgData name="Sudhakar Durga" userId="30c8dafff5c65515" providerId="LiveId" clId="{18BB2A2A-DD01-42EC-B374-8FD8699A97BB}" dt="2025-12-16T03:16:09.632" v="3" actId="478"/>
        <pc:sldMasterMkLst>
          <pc:docMk/>
          <pc:sldMasterMk cId="2977790640" sldId="2147483781"/>
        </pc:sldMasterMkLst>
        <pc:sldLayoutChg chg="delSp mod">
          <pc:chgData name="Sudhakar Durga" userId="30c8dafff5c65515" providerId="LiveId" clId="{18BB2A2A-DD01-42EC-B374-8FD8699A97BB}" dt="2025-12-16T03:16:09.632" v="3" actId="478"/>
          <pc:sldLayoutMkLst>
            <pc:docMk/>
            <pc:sldMasterMk cId="2977790640" sldId="2147483781"/>
            <pc:sldLayoutMk cId="534797783" sldId="2147483793"/>
          </pc:sldLayoutMkLst>
          <pc:spChg chg="del">
            <ac:chgData name="Sudhakar Durga" userId="30c8dafff5c65515" providerId="LiveId" clId="{18BB2A2A-DD01-42EC-B374-8FD8699A97BB}" dt="2025-12-16T03:16:09.632" v="3" actId="478"/>
            <ac:spMkLst>
              <pc:docMk/>
              <pc:sldMasterMk cId="2977790640" sldId="2147483781"/>
              <pc:sldLayoutMk cId="534797783" sldId="2147483793"/>
              <ac:spMk id="10"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2846532-37D9-4321-BF35-B0B816C98620}" type="doc">
      <dgm:prSet loTypeId="urn:microsoft.com/office/officeart/2005/8/layout/orgChart1" loCatId="hierarchy" qsTypeId="urn:microsoft.com/office/officeart/2005/8/quickstyle/simple1" qsCatId="simple" csTypeId="urn:microsoft.com/office/officeart/2005/8/colors/accent0_2" csCatId="mainScheme" phldr="1"/>
      <dgm:spPr/>
      <dgm:t>
        <a:bodyPr/>
        <a:lstStyle/>
        <a:p>
          <a:endParaRPr lang="en-IN"/>
        </a:p>
      </dgm:t>
    </dgm:pt>
    <dgm:pt modelId="{55ED760B-1876-4CC7-B242-1DE1BD299180}">
      <dgm:prSet phldrT="[Text]"/>
      <dgm:spPr/>
      <dgm:t>
        <a:bodyPr/>
        <a:lstStyle/>
        <a:p>
          <a:r>
            <a:rPr lang="en-IN" dirty="0">
              <a:latin typeface="Arial" panose="020B0604020202020204" pitchFamily="34" charset="0"/>
              <a:cs typeface="Arial" panose="020B0604020202020204" pitchFamily="34" charset="0"/>
            </a:rPr>
            <a:t>Ind AS 16</a:t>
          </a:r>
        </a:p>
      </dgm:t>
    </dgm:pt>
    <dgm:pt modelId="{C09F781B-B44E-4846-B1C9-FDF60C19138A}" type="parTrans" cxnId="{D77E5F13-058F-4DA5-B0CD-5DE83D9D85F8}">
      <dgm:prSet/>
      <dgm:spPr/>
      <dgm:t>
        <a:bodyPr/>
        <a:lstStyle/>
        <a:p>
          <a:endParaRPr lang="en-IN"/>
        </a:p>
      </dgm:t>
    </dgm:pt>
    <dgm:pt modelId="{B9B66361-E756-4B5A-AF0F-0FEF04C7AA11}" type="sibTrans" cxnId="{D77E5F13-058F-4DA5-B0CD-5DE83D9D85F8}">
      <dgm:prSet/>
      <dgm:spPr/>
      <dgm:t>
        <a:bodyPr/>
        <a:lstStyle/>
        <a:p>
          <a:endParaRPr lang="en-IN"/>
        </a:p>
      </dgm:t>
    </dgm:pt>
    <dgm:pt modelId="{69B214FA-3B2D-4402-8B01-8C457FA22361}">
      <dgm:prSet phldrT="[Text]"/>
      <dgm:spPr/>
      <dgm:t>
        <a:bodyPr/>
        <a:lstStyle/>
        <a:p>
          <a:r>
            <a:rPr lang="en-IN" dirty="0">
              <a:latin typeface="Arial" panose="020B0604020202020204" pitchFamily="34" charset="0"/>
              <a:cs typeface="Arial" panose="020B0604020202020204" pitchFamily="34" charset="0"/>
            </a:rPr>
            <a:t>Recognition</a:t>
          </a:r>
        </a:p>
      </dgm:t>
    </dgm:pt>
    <dgm:pt modelId="{B1D31E08-10EF-4790-8FD3-7523E148A913}" type="parTrans" cxnId="{5642FF06-F898-4956-B803-AD539C6C91B2}">
      <dgm:prSet/>
      <dgm:spPr/>
      <dgm:t>
        <a:bodyPr/>
        <a:lstStyle/>
        <a:p>
          <a:endParaRPr lang="en-IN">
            <a:latin typeface="Arial" panose="020B0604020202020204" pitchFamily="34" charset="0"/>
            <a:cs typeface="Arial" panose="020B0604020202020204" pitchFamily="34" charset="0"/>
          </a:endParaRPr>
        </a:p>
      </dgm:t>
    </dgm:pt>
    <dgm:pt modelId="{79866E08-7151-434F-BEEA-44AD839F4F01}" type="sibTrans" cxnId="{5642FF06-F898-4956-B803-AD539C6C91B2}">
      <dgm:prSet/>
      <dgm:spPr/>
      <dgm:t>
        <a:bodyPr/>
        <a:lstStyle/>
        <a:p>
          <a:endParaRPr lang="en-IN"/>
        </a:p>
      </dgm:t>
    </dgm:pt>
    <dgm:pt modelId="{EE6AAC70-17AD-4673-882E-05A72B2E9409}">
      <dgm:prSet phldrT="[Text]"/>
      <dgm:spPr/>
      <dgm:t>
        <a:bodyPr/>
        <a:lstStyle/>
        <a:p>
          <a:r>
            <a:rPr lang="en-IN" dirty="0">
              <a:latin typeface="Arial" panose="020B0604020202020204" pitchFamily="34" charset="0"/>
              <a:cs typeface="Arial" panose="020B0604020202020204" pitchFamily="34" charset="0"/>
            </a:rPr>
            <a:t>Measurement at recognition</a:t>
          </a:r>
        </a:p>
      </dgm:t>
    </dgm:pt>
    <dgm:pt modelId="{612AFBD6-4146-4910-BEF7-FDCB72B19740}" type="parTrans" cxnId="{C8CC5E83-E336-4BCD-BAF2-05BE70779AC4}">
      <dgm:prSet/>
      <dgm:spPr/>
      <dgm:t>
        <a:bodyPr/>
        <a:lstStyle/>
        <a:p>
          <a:endParaRPr lang="en-IN">
            <a:latin typeface="Arial" panose="020B0604020202020204" pitchFamily="34" charset="0"/>
            <a:cs typeface="Arial" panose="020B0604020202020204" pitchFamily="34" charset="0"/>
          </a:endParaRPr>
        </a:p>
      </dgm:t>
    </dgm:pt>
    <dgm:pt modelId="{3E638E66-867B-4566-9E84-0F7419FA7956}" type="sibTrans" cxnId="{C8CC5E83-E336-4BCD-BAF2-05BE70779AC4}">
      <dgm:prSet/>
      <dgm:spPr/>
      <dgm:t>
        <a:bodyPr/>
        <a:lstStyle/>
        <a:p>
          <a:endParaRPr lang="en-IN"/>
        </a:p>
      </dgm:t>
    </dgm:pt>
    <dgm:pt modelId="{44354C4F-0C32-42A2-9BFE-A42D088ABAA6}">
      <dgm:prSet phldrT="[Text]"/>
      <dgm:spPr/>
      <dgm:t>
        <a:bodyPr/>
        <a:lstStyle/>
        <a:p>
          <a:r>
            <a:rPr lang="en-IN" dirty="0">
              <a:latin typeface="Arial" panose="020B0604020202020204" pitchFamily="34" charset="0"/>
              <a:cs typeface="Arial" panose="020B0604020202020204" pitchFamily="34" charset="0"/>
            </a:rPr>
            <a:t>Subsequent measurement</a:t>
          </a:r>
        </a:p>
      </dgm:t>
    </dgm:pt>
    <dgm:pt modelId="{9FCF728E-8619-4B6E-90FA-00011CD6CDC2}" type="parTrans" cxnId="{98892F26-69D3-49B1-A99C-4E96B0B8CDCB}">
      <dgm:prSet/>
      <dgm:spPr/>
      <dgm:t>
        <a:bodyPr/>
        <a:lstStyle/>
        <a:p>
          <a:endParaRPr lang="en-IN">
            <a:latin typeface="Arial" panose="020B0604020202020204" pitchFamily="34" charset="0"/>
            <a:cs typeface="Arial" panose="020B0604020202020204" pitchFamily="34" charset="0"/>
          </a:endParaRPr>
        </a:p>
      </dgm:t>
    </dgm:pt>
    <dgm:pt modelId="{33896047-B931-4B14-A10F-2D131B445FA9}" type="sibTrans" cxnId="{98892F26-69D3-49B1-A99C-4E96B0B8CDCB}">
      <dgm:prSet/>
      <dgm:spPr/>
      <dgm:t>
        <a:bodyPr/>
        <a:lstStyle/>
        <a:p>
          <a:endParaRPr lang="en-IN"/>
        </a:p>
      </dgm:t>
    </dgm:pt>
    <dgm:pt modelId="{A6B7CC41-CCEE-4198-8F74-46BF11ECFC5D}">
      <dgm:prSet phldrT="[Text]"/>
      <dgm:spPr/>
      <dgm:t>
        <a:bodyPr/>
        <a:lstStyle/>
        <a:p>
          <a:r>
            <a:rPr lang="en-IN" dirty="0">
              <a:latin typeface="Arial" panose="020B0604020202020204" pitchFamily="34" charset="0"/>
              <a:cs typeface="Arial" panose="020B0604020202020204" pitchFamily="34" charset="0"/>
            </a:rPr>
            <a:t>De-recognition</a:t>
          </a:r>
        </a:p>
      </dgm:t>
    </dgm:pt>
    <dgm:pt modelId="{BA8BFE86-5170-4127-865D-26E152D2B59B}" type="parTrans" cxnId="{3A9468F4-9F44-4399-92A4-862DB77EF74B}">
      <dgm:prSet/>
      <dgm:spPr/>
      <dgm:t>
        <a:bodyPr/>
        <a:lstStyle/>
        <a:p>
          <a:endParaRPr lang="en-IN">
            <a:latin typeface="Arial" panose="020B0604020202020204" pitchFamily="34" charset="0"/>
            <a:cs typeface="Arial" panose="020B0604020202020204" pitchFamily="34" charset="0"/>
          </a:endParaRPr>
        </a:p>
      </dgm:t>
    </dgm:pt>
    <dgm:pt modelId="{526FC51A-4E78-49C0-B613-A0C3431914ED}" type="sibTrans" cxnId="{3A9468F4-9F44-4399-92A4-862DB77EF74B}">
      <dgm:prSet/>
      <dgm:spPr/>
      <dgm:t>
        <a:bodyPr/>
        <a:lstStyle/>
        <a:p>
          <a:endParaRPr lang="en-IN"/>
        </a:p>
      </dgm:t>
    </dgm:pt>
    <dgm:pt modelId="{F5C55700-9723-4E11-BF87-F57805967BB6}">
      <dgm:prSet phldrT="[Text]"/>
      <dgm:spPr/>
      <dgm:t>
        <a:bodyPr/>
        <a:lstStyle/>
        <a:p>
          <a:r>
            <a:rPr lang="en-IN" dirty="0">
              <a:latin typeface="Arial" panose="020B0604020202020204" pitchFamily="34" charset="0"/>
              <a:cs typeface="Arial" panose="020B0604020202020204" pitchFamily="34" charset="0"/>
            </a:rPr>
            <a:t>Disclosures</a:t>
          </a:r>
        </a:p>
      </dgm:t>
    </dgm:pt>
    <dgm:pt modelId="{1CDB3F63-041B-45DA-A03A-612F23065768}" type="parTrans" cxnId="{95CF3BE2-B62C-4789-8770-50A5C86F6A33}">
      <dgm:prSet/>
      <dgm:spPr/>
      <dgm:t>
        <a:bodyPr/>
        <a:lstStyle/>
        <a:p>
          <a:endParaRPr lang="en-IN">
            <a:latin typeface="Arial" panose="020B0604020202020204" pitchFamily="34" charset="0"/>
            <a:cs typeface="Arial" panose="020B0604020202020204" pitchFamily="34" charset="0"/>
          </a:endParaRPr>
        </a:p>
      </dgm:t>
    </dgm:pt>
    <dgm:pt modelId="{DE9532F5-025E-4FC0-B53F-80186E688BC6}" type="sibTrans" cxnId="{95CF3BE2-B62C-4789-8770-50A5C86F6A33}">
      <dgm:prSet/>
      <dgm:spPr/>
      <dgm:t>
        <a:bodyPr/>
        <a:lstStyle/>
        <a:p>
          <a:endParaRPr lang="en-IN"/>
        </a:p>
      </dgm:t>
    </dgm:pt>
    <dgm:pt modelId="{DD0DA41C-C1DB-4E8D-AD66-2874C8681BCD}">
      <dgm:prSet phldrT="[Text]"/>
      <dgm:spPr/>
      <dgm:t>
        <a:bodyPr/>
        <a:lstStyle/>
        <a:p>
          <a:r>
            <a:rPr lang="en-IN" dirty="0">
              <a:latin typeface="Arial" panose="020B0604020202020204" pitchFamily="34" charset="0"/>
              <a:cs typeface="Arial" panose="020B0604020202020204" pitchFamily="34" charset="0"/>
            </a:rPr>
            <a:t>Initial costs</a:t>
          </a:r>
        </a:p>
      </dgm:t>
    </dgm:pt>
    <dgm:pt modelId="{09E1D019-1273-4B72-BA8A-3C005CD21507}" type="parTrans" cxnId="{1AC017A6-510C-461B-90DE-7790A0C1CA06}">
      <dgm:prSet/>
      <dgm:spPr/>
      <dgm:t>
        <a:bodyPr/>
        <a:lstStyle/>
        <a:p>
          <a:endParaRPr lang="en-IN">
            <a:latin typeface="Arial" panose="020B0604020202020204" pitchFamily="34" charset="0"/>
            <a:cs typeface="Arial" panose="020B0604020202020204" pitchFamily="34" charset="0"/>
          </a:endParaRPr>
        </a:p>
      </dgm:t>
    </dgm:pt>
    <dgm:pt modelId="{FB9CA9D4-C24B-4ADC-97B6-84EA2D854CDF}" type="sibTrans" cxnId="{1AC017A6-510C-461B-90DE-7790A0C1CA06}">
      <dgm:prSet/>
      <dgm:spPr/>
      <dgm:t>
        <a:bodyPr/>
        <a:lstStyle/>
        <a:p>
          <a:endParaRPr lang="en-IN"/>
        </a:p>
      </dgm:t>
    </dgm:pt>
    <dgm:pt modelId="{1472A25E-2C88-4213-9985-E9E3D910C3CE}">
      <dgm:prSet phldrT="[Text]"/>
      <dgm:spPr/>
      <dgm:t>
        <a:bodyPr/>
        <a:lstStyle/>
        <a:p>
          <a:r>
            <a:rPr lang="en-IN" dirty="0">
              <a:latin typeface="Arial" panose="020B0604020202020204" pitchFamily="34" charset="0"/>
              <a:cs typeface="Arial" panose="020B0604020202020204" pitchFamily="34" charset="0"/>
            </a:rPr>
            <a:t>Subsequent costs</a:t>
          </a:r>
        </a:p>
      </dgm:t>
    </dgm:pt>
    <dgm:pt modelId="{26DB736E-C04B-4D8C-8967-D89BF2EEA990}" type="parTrans" cxnId="{1F4C5F1D-776A-4A0A-B12B-75222FF889AC}">
      <dgm:prSet/>
      <dgm:spPr/>
      <dgm:t>
        <a:bodyPr/>
        <a:lstStyle/>
        <a:p>
          <a:endParaRPr lang="en-IN">
            <a:latin typeface="Arial" panose="020B0604020202020204" pitchFamily="34" charset="0"/>
            <a:cs typeface="Arial" panose="020B0604020202020204" pitchFamily="34" charset="0"/>
          </a:endParaRPr>
        </a:p>
      </dgm:t>
    </dgm:pt>
    <dgm:pt modelId="{9E91284B-FA32-4DA5-ABA7-F44DC9253E54}" type="sibTrans" cxnId="{1F4C5F1D-776A-4A0A-B12B-75222FF889AC}">
      <dgm:prSet/>
      <dgm:spPr/>
      <dgm:t>
        <a:bodyPr/>
        <a:lstStyle/>
        <a:p>
          <a:endParaRPr lang="en-IN"/>
        </a:p>
      </dgm:t>
    </dgm:pt>
    <dgm:pt modelId="{BA5D640D-664F-438F-ADBF-7144EBA51139}">
      <dgm:prSet phldrT="[Text]"/>
      <dgm:spPr/>
      <dgm:t>
        <a:bodyPr/>
        <a:lstStyle/>
        <a:p>
          <a:r>
            <a:rPr lang="en-IN" dirty="0">
              <a:latin typeface="Arial" panose="020B0604020202020204" pitchFamily="34" charset="0"/>
              <a:cs typeface="Arial" panose="020B0604020202020204" pitchFamily="34" charset="0"/>
            </a:rPr>
            <a:t>Elements of cost</a:t>
          </a:r>
        </a:p>
      </dgm:t>
    </dgm:pt>
    <dgm:pt modelId="{C73E1ABF-D67D-4B93-9D18-3F088A70459D}" type="parTrans" cxnId="{0081C018-9A9D-4798-BB14-F257202B44D3}">
      <dgm:prSet/>
      <dgm:spPr/>
      <dgm:t>
        <a:bodyPr/>
        <a:lstStyle/>
        <a:p>
          <a:endParaRPr lang="en-IN">
            <a:latin typeface="Arial" panose="020B0604020202020204" pitchFamily="34" charset="0"/>
            <a:cs typeface="Arial" panose="020B0604020202020204" pitchFamily="34" charset="0"/>
          </a:endParaRPr>
        </a:p>
      </dgm:t>
    </dgm:pt>
    <dgm:pt modelId="{334BA20A-AC65-490A-8502-5C1AA3E75FDC}" type="sibTrans" cxnId="{0081C018-9A9D-4798-BB14-F257202B44D3}">
      <dgm:prSet/>
      <dgm:spPr/>
      <dgm:t>
        <a:bodyPr/>
        <a:lstStyle/>
        <a:p>
          <a:endParaRPr lang="en-IN"/>
        </a:p>
      </dgm:t>
    </dgm:pt>
    <dgm:pt modelId="{1ABCF2A9-BA23-49C6-BAED-7683A3336BF4}">
      <dgm:prSet phldrT="[Text]"/>
      <dgm:spPr/>
      <dgm:t>
        <a:bodyPr/>
        <a:lstStyle/>
        <a:p>
          <a:r>
            <a:rPr lang="en-IN" dirty="0">
              <a:latin typeface="Arial" panose="020B0604020202020204" pitchFamily="34" charset="0"/>
              <a:cs typeface="Arial" panose="020B0604020202020204" pitchFamily="34" charset="0"/>
            </a:rPr>
            <a:t>Measurement of cost</a:t>
          </a:r>
        </a:p>
      </dgm:t>
    </dgm:pt>
    <dgm:pt modelId="{C5776816-1E59-45F7-A548-F7B298A50FD0}" type="parTrans" cxnId="{DEC848EB-5AAB-48A5-8A52-D33B1ACF0161}">
      <dgm:prSet/>
      <dgm:spPr/>
      <dgm:t>
        <a:bodyPr/>
        <a:lstStyle/>
        <a:p>
          <a:endParaRPr lang="en-IN">
            <a:latin typeface="Arial" panose="020B0604020202020204" pitchFamily="34" charset="0"/>
            <a:cs typeface="Arial" panose="020B0604020202020204" pitchFamily="34" charset="0"/>
          </a:endParaRPr>
        </a:p>
      </dgm:t>
    </dgm:pt>
    <dgm:pt modelId="{AC1722E0-F395-4DDE-BDC4-BB40AB72BCD7}" type="sibTrans" cxnId="{DEC848EB-5AAB-48A5-8A52-D33B1ACF0161}">
      <dgm:prSet/>
      <dgm:spPr/>
      <dgm:t>
        <a:bodyPr/>
        <a:lstStyle/>
        <a:p>
          <a:endParaRPr lang="en-IN"/>
        </a:p>
      </dgm:t>
    </dgm:pt>
    <dgm:pt modelId="{34391406-5C51-4F81-BED7-7BB7E5BD96E4}">
      <dgm:prSet phldrT="[Text]"/>
      <dgm:spPr/>
      <dgm:t>
        <a:bodyPr/>
        <a:lstStyle/>
        <a:p>
          <a:r>
            <a:rPr lang="en-IN" dirty="0">
              <a:latin typeface="Arial" panose="020B0604020202020204" pitchFamily="34" charset="0"/>
              <a:cs typeface="Arial" panose="020B0604020202020204" pitchFamily="34" charset="0"/>
            </a:rPr>
            <a:t>Cost model</a:t>
          </a:r>
        </a:p>
      </dgm:t>
    </dgm:pt>
    <dgm:pt modelId="{8D7BC7A2-E837-45D6-B721-1D48BB9EA9FB}" type="parTrans" cxnId="{5DF95727-8A7B-4A35-9AB5-0880FE9704B1}">
      <dgm:prSet/>
      <dgm:spPr/>
      <dgm:t>
        <a:bodyPr/>
        <a:lstStyle/>
        <a:p>
          <a:endParaRPr lang="en-IN">
            <a:latin typeface="Arial" panose="020B0604020202020204" pitchFamily="34" charset="0"/>
            <a:cs typeface="Arial" panose="020B0604020202020204" pitchFamily="34" charset="0"/>
          </a:endParaRPr>
        </a:p>
      </dgm:t>
    </dgm:pt>
    <dgm:pt modelId="{B67547ED-14DE-444A-9182-0CAEC4023141}" type="sibTrans" cxnId="{5DF95727-8A7B-4A35-9AB5-0880FE9704B1}">
      <dgm:prSet/>
      <dgm:spPr/>
      <dgm:t>
        <a:bodyPr/>
        <a:lstStyle/>
        <a:p>
          <a:endParaRPr lang="en-IN"/>
        </a:p>
      </dgm:t>
    </dgm:pt>
    <dgm:pt modelId="{7FE423E3-DA03-4270-9C86-2CACDAF37ECF}">
      <dgm:prSet phldrT="[Text]"/>
      <dgm:spPr/>
      <dgm:t>
        <a:bodyPr/>
        <a:lstStyle/>
        <a:p>
          <a:r>
            <a:rPr lang="en-IN" dirty="0">
              <a:latin typeface="Arial" panose="020B0604020202020204" pitchFamily="34" charset="0"/>
              <a:cs typeface="Arial" panose="020B0604020202020204" pitchFamily="34" charset="0"/>
            </a:rPr>
            <a:t>Revaluation model</a:t>
          </a:r>
        </a:p>
      </dgm:t>
    </dgm:pt>
    <dgm:pt modelId="{BD2ED5B1-1706-4D6B-A60E-769DD193B9EB}" type="parTrans" cxnId="{3798D65A-6BE4-48DA-A45B-711ED8D4A688}">
      <dgm:prSet/>
      <dgm:spPr/>
      <dgm:t>
        <a:bodyPr/>
        <a:lstStyle/>
        <a:p>
          <a:endParaRPr lang="en-IN">
            <a:latin typeface="Arial" panose="020B0604020202020204" pitchFamily="34" charset="0"/>
            <a:cs typeface="Arial" panose="020B0604020202020204" pitchFamily="34" charset="0"/>
          </a:endParaRPr>
        </a:p>
      </dgm:t>
    </dgm:pt>
    <dgm:pt modelId="{3DC2FA31-1A8B-43B7-AA29-AB3B054062D6}" type="sibTrans" cxnId="{3798D65A-6BE4-48DA-A45B-711ED8D4A688}">
      <dgm:prSet/>
      <dgm:spPr/>
      <dgm:t>
        <a:bodyPr/>
        <a:lstStyle/>
        <a:p>
          <a:endParaRPr lang="en-IN"/>
        </a:p>
      </dgm:t>
    </dgm:pt>
    <dgm:pt modelId="{D68EC3E3-7DD5-4131-BA91-16A7A1740FAE}">
      <dgm:prSet phldrT="[Text]"/>
      <dgm:spPr/>
      <dgm:t>
        <a:bodyPr/>
        <a:lstStyle/>
        <a:p>
          <a:r>
            <a:rPr lang="en-IN" dirty="0">
              <a:latin typeface="Arial" panose="020B0604020202020204" pitchFamily="34" charset="0"/>
              <a:cs typeface="Arial" panose="020B0604020202020204" pitchFamily="34" charset="0"/>
            </a:rPr>
            <a:t>Depreciation</a:t>
          </a:r>
        </a:p>
      </dgm:t>
    </dgm:pt>
    <dgm:pt modelId="{C83B733A-A934-4899-BFDC-142EFE03940C}" type="parTrans" cxnId="{69F99266-DDC3-45DE-919E-4D284565A2A5}">
      <dgm:prSet/>
      <dgm:spPr/>
      <dgm:t>
        <a:bodyPr/>
        <a:lstStyle/>
        <a:p>
          <a:endParaRPr lang="en-IN">
            <a:latin typeface="Arial" panose="020B0604020202020204" pitchFamily="34" charset="0"/>
            <a:cs typeface="Arial" panose="020B0604020202020204" pitchFamily="34" charset="0"/>
          </a:endParaRPr>
        </a:p>
      </dgm:t>
    </dgm:pt>
    <dgm:pt modelId="{40F45457-2EE4-4D0A-BD70-6BA3744D6319}" type="sibTrans" cxnId="{69F99266-DDC3-45DE-919E-4D284565A2A5}">
      <dgm:prSet/>
      <dgm:spPr/>
      <dgm:t>
        <a:bodyPr/>
        <a:lstStyle/>
        <a:p>
          <a:endParaRPr lang="en-IN"/>
        </a:p>
      </dgm:t>
    </dgm:pt>
    <dgm:pt modelId="{ABDA80BE-24D9-4581-8EC4-0D2281E5F733}">
      <dgm:prSet phldrT="[Text]"/>
      <dgm:spPr/>
      <dgm:t>
        <a:bodyPr/>
        <a:lstStyle/>
        <a:p>
          <a:r>
            <a:rPr lang="en-IN" dirty="0">
              <a:latin typeface="Arial" panose="020B0604020202020204" pitchFamily="34" charset="0"/>
              <a:cs typeface="Arial" panose="020B0604020202020204" pitchFamily="34" charset="0"/>
            </a:rPr>
            <a:t>Useful life</a:t>
          </a:r>
        </a:p>
      </dgm:t>
    </dgm:pt>
    <dgm:pt modelId="{88844812-2185-4FBF-83AA-6C64D96AF2F7}" type="parTrans" cxnId="{1076B50F-0872-4C5A-9D90-1D9A7165A370}">
      <dgm:prSet/>
      <dgm:spPr/>
      <dgm:t>
        <a:bodyPr/>
        <a:lstStyle/>
        <a:p>
          <a:endParaRPr lang="en-IN">
            <a:latin typeface="Arial" panose="020B0604020202020204" pitchFamily="34" charset="0"/>
            <a:cs typeface="Arial" panose="020B0604020202020204" pitchFamily="34" charset="0"/>
          </a:endParaRPr>
        </a:p>
      </dgm:t>
    </dgm:pt>
    <dgm:pt modelId="{8772245B-AECF-4EAD-B12F-22C0ED4826A8}" type="sibTrans" cxnId="{1076B50F-0872-4C5A-9D90-1D9A7165A370}">
      <dgm:prSet/>
      <dgm:spPr/>
      <dgm:t>
        <a:bodyPr/>
        <a:lstStyle/>
        <a:p>
          <a:endParaRPr lang="en-IN"/>
        </a:p>
      </dgm:t>
    </dgm:pt>
    <dgm:pt modelId="{0F5C5968-C4FA-4908-A556-4B4A9DFBECB7}">
      <dgm:prSet phldrT="[Text]"/>
      <dgm:spPr/>
      <dgm:t>
        <a:bodyPr/>
        <a:lstStyle/>
        <a:p>
          <a:r>
            <a:rPr lang="en-IN" dirty="0">
              <a:latin typeface="Arial" panose="020B0604020202020204" pitchFamily="34" charset="0"/>
              <a:cs typeface="Arial" panose="020B0604020202020204" pitchFamily="34" charset="0"/>
            </a:rPr>
            <a:t>Impairment</a:t>
          </a:r>
        </a:p>
      </dgm:t>
    </dgm:pt>
    <dgm:pt modelId="{8BC587DD-FB7C-41D8-A1F0-A68DC7A7F248}" type="parTrans" cxnId="{ED0BBE04-F93C-4F7B-8DFC-9D4AFF30168A}">
      <dgm:prSet/>
      <dgm:spPr/>
      <dgm:t>
        <a:bodyPr/>
        <a:lstStyle/>
        <a:p>
          <a:endParaRPr lang="en-IN">
            <a:latin typeface="Arial" panose="020B0604020202020204" pitchFamily="34" charset="0"/>
            <a:cs typeface="Arial" panose="020B0604020202020204" pitchFamily="34" charset="0"/>
          </a:endParaRPr>
        </a:p>
      </dgm:t>
    </dgm:pt>
    <dgm:pt modelId="{D1033526-C7FA-4425-8144-ED26A009523D}" type="sibTrans" cxnId="{ED0BBE04-F93C-4F7B-8DFC-9D4AFF30168A}">
      <dgm:prSet/>
      <dgm:spPr/>
      <dgm:t>
        <a:bodyPr/>
        <a:lstStyle/>
        <a:p>
          <a:endParaRPr lang="en-IN"/>
        </a:p>
      </dgm:t>
    </dgm:pt>
    <dgm:pt modelId="{0CA53C25-092B-4733-9930-EC28424E1CB4}">
      <dgm:prSet phldrT="[Text]"/>
      <dgm:spPr/>
      <dgm:t>
        <a:bodyPr/>
        <a:lstStyle/>
        <a:p>
          <a:r>
            <a:rPr lang="en-IN" dirty="0">
              <a:latin typeface="Arial" panose="020B0604020202020204" pitchFamily="34" charset="0"/>
              <a:cs typeface="Arial" panose="020B0604020202020204" pitchFamily="34" charset="0"/>
            </a:rPr>
            <a:t>Compensation for impairment</a:t>
          </a:r>
        </a:p>
      </dgm:t>
    </dgm:pt>
    <dgm:pt modelId="{E2128452-1DFA-40AC-9C36-940E3273CD89}" type="parTrans" cxnId="{5C32E338-29FA-4C6A-B949-C5561D045D62}">
      <dgm:prSet/>
      <dgm:spPr/>
      <dgm:t>
        <a:bodyPr/>
        <a:lstStyle/>
        <a:p>
          <a:endParaRPr lang="en-IN">
            <a:latin typeface="Arial" panose="020B0604020202020204" pitchFamily="34" charset="0"/>
            <a:cs typeface="Arial" panose="020B0604020202020204" pitchFamily="34" charset="0"/>
          </a:endParaRPr>
        </a:p>
      </dgm:t>
    </dgm:pt>
    <dgm:pt modelId="{5EA9CC2D-68A6-40E5-9087-8A2ED9F399A0}" type="sibTrans" cxnId="{5C32E338-29FA-4C6A-B949-C5561D045D62}">
      <dgm:prSet/>
      <dgm:spPr/>
      <dgm:t>
        <a:bodyPr/>
        <a:lstStyle/>
        <a:p>
          <a:endParaRPr lang="en-IN"/>
        </a:p>
      </dgm:t>
    </dgm:pt>
    <dgm:pt modelId="{E775C522-2E18-4201-951F-C8A7AC601EA3}" type="pres">
      <dgm:prSet presAssocID="{72846532-37D9-4321-BF35-B0B816C98620}" presName="hierChild1" presStyleCnt="0">
        <dgm:presLayoutVars>
          <dgm:orgChart val="1"/>
          <dgm:chPref val="1"/>
          <dgm:dir/>
          <dgm:animOne val="branch"/>
          <dgm:animLvl val="lvl"/>
          <dgm:resizeHandles/>
        </dgm:presLayoutVars>
      </dgm:prSet>
      <dgm:spPr/>
    </dgm:pt>
    <dgm:pt modelId="{8AE2BC0D-8280-46AF-8C1B-AFDCDDB6C48C}" type="pres">
      <dgm:prSet presAssocID="{55ED760B-1876-4CC7-B242-1DE1BD299180}" presName="hierRoot1" presStyleCnt="0">
        <dgm:presLayoutVars>
          <dgm:hierBranch val="init"/>
        </dgm:presLayoutVars>
      </dgm:prSet>
      <dgm:spPr/>
    </dgm:pt>
    <dgm:pt modelId="{94DDA188-1CF7-4489-AEA8-1153626EBE21}" type="pres">
      <dgm:prSet presAssocID="{55ED760B-1876-4CC7-B242-1DE1BD299180}" presName="rootComposite1" presStyleCnt="0"/>
      <dgm:spPr/>
    </dgm:pt>
    <dgm:pt modelId="{A35393BA-5CB2-4142-94A8-2BF9E72F124C}" type="pres">
      <dgm:prSet presAssocID="{55ED760B-1876-4CC7-B242-1DE1BD299180}" presName="rootText1" presStyleLbl="node0" presStyleIdx="0" presStyleCnt="1">
        <dgm:presLayoutVars>
          <dgm:chPref val="3"/>
        </dgm:presLayoutVars>
      </dgm:prSet>
      <dgm:spPr/>
    </dgm:pt>
    <dgm:pt modelId="{88B62FAB-993C-4D04-8085-B362E5886554}" type="pres">
      <dgm:prSet presAssocID="{55ED760B-1876-4CC7-B242-1DE1BD299180}" presName="rootConnector1" presStyleLbl="node1" presStyleIdx="0" presStyleCnt="0"/>
      <dgm:spPr/>
    </dgm:pt>
    <dgm:pt modelId="{3EC79281-3A01-4346-A8DC-CA11E86014AD}" type="pres">
      <dgm:prSet presAssocID="{55ED760B-1876-4CC7-B242-1DE1BD299180}" presName="hierChild2" presStyleCnt="0"/>
      <dgm:spPr/>
    </dgm:pt>
    <dgm:pt modelId="{3D5F69FD-C5C7-4255-AD1F-0363DF0EE5B7}" type="pres">
      <dgm:prSet presAssocID="{B1D31E08-10EF-4790-8FD3-7523E148A913}" presName="Name37" presStyleLbl="parChTrans1D2" presStyleIdx="0" presStyleCnt="5"/>
      <dgm:spPr/>
    </dgm:pt>
    <dgm:pt modelId="{A8766D5A-D838-42FB-89D6-C80B80D94394}" type="pres">
      <dgm:prSet presAssocID="{69B214FA-3B2D-4402-8B01-8C457FA22361}" presName="hierRoot2" presStyleCnt="0">
        <dgm:presLayoutVars>
          <dgm:hierBranch val="init"/>
        </dgm:presLayoutVars>
      </dgm:prSet>
      <dgm:spPr/>
    </dgm:pt>
    <dgm:pt modelId="{D79F30AE-F9F5-4D0C-AFC9-2D5B86A23821}" type="pres">
      <dgm:prSet presAssocID="{69B214FA-3B2D-4402-8B01-8C457FA22361}" presName="rootComposite" presStyleCnt="0"/>
      <dgm:spPr/>
    </dgm:pt>
    <dgm:pt modelId="{50DCC08F-8A0C-4F14-89CF-EBE4E9581071}" type="pres">
      <dgm:prSet presAssocID="{69B214FA-3B2D-4402-8B01-8C457FA22361}" presName="rootText" presStyleLbl="node2" presStyleIdx="0" presStyleCnt="5">
        <dgm:presLayoutVars>
          <dgm:chPref val="3"/>
        </dgm:presLayoutVars>
      </dgm:prSet>
      <dgm:spPr/>
    </dgm:pt>
    <dgm:pt modelId="{603ACF5E-6DB7-4F63-A08B-4080CE79A4FF}" type="pres">
      <dgm:prSet presAssocID="{69B214FA-3B2D-4402-8B01-8C457FA22361}" presName="rootConnector" presStyleLbl="node2" presStyleIdx="0" presStyleCnt="5"/>
      <dgm:spPr/>
    </dgm:pt>
    <dgm:pt modelId="{BF3D1FFF-4EBC-472D-8FDB-38C6CBEE0511}" type="pres">
      <dgm:prSet presAssocID="{69B214FA-3B2D-4402-8B01-8C457FA22361}" presName="hierChild4" presStyleCnt="0"/>
      <dgm:spPr/>
    </dgm:pt>
    <dgm:pt modelId="{55F1D738-8DE7-4390-91AB-4B9796349942}" type="pres">
      <dgm:prSet presAssocID="{09E1D019-1273-4B72-BA8A-3C005CD21507}" presName="Name37" presStyleLbl="parChTrans1D3" presStyleIdx="0" presStyleCnt="10"/>
      <dgm:spPr/>
    </dgm:pt>
    <dgm:pt modelId="{D66254AC-60BD-4EEC-8849-DD6966449E38}" type="pres">
      <dgm:prSet presAssocID="{DD0DA41C-C1DB-4E8D-AD66-2874C8681BCD}" presName="hierRoot2" presStyleCnt="0">
        <dgm:presLayoutVars>
          <dgm:hierBranch val="init"/>
        </dgm:presLayoutVars>
      </dgm:prSet>
      <dgm:spPr/>
    </dgm:pt>
    <dgm:pt modelId="{9235CAFA-3CE2-413F-AD8B-11D82CE4F2CB}" type="pres">
      <dgm:prSet presAssocID="{DD0DA41C-C1DB-4E8D-AD66-2874C8681BCD}" presName="rootComposite" presStyleCnt="0"/>
      <dgm:spPr/>
    </dgm:pt>
    <dgm:pt modelId="{6BF3B63A-F14B-4005-B98D-EC1DD8DB18E5}" type="pres">
      <dgm:prSet presAssocID="{DD0DA41C-C1DB-4E8D-AD66-2874C8681BCD}" presName="rootText" presStyleLbl="node3" presStyleIdx="0" presStyleCnt="10">
        <dgm:presLayoutVars>
          <dgm:chPref val="3"/>
        </dgm:presLayoutVars>
      </dgm:prSet>
      <dgm:spPr/>
    </dgm:pt>
    <dgm:pt modelId="{95E241B2-8058-43E5-A47C-A667B6247BCC}" type="pres">
      <dgm:prSet presAssocID="{DD0DA41C-C1DB-4E8D-AD66-2874C8681BCD}" presName="rootConnector" presStyleLbl="node3" presStyleIdx="0" presStyleCnt="10"/>
      <dgm:spPr/>
    </dgm:pt>
    <dgm:pt modelId="{132FACDA-7143-4D02-A2A4-DF77C8FFC38C}" type="pres">
      <dgm:prSet presAssocID="{DD0DA41C-C1DB-4E8D-AD66-2874C8681BCD}" presName="hierChild4" presStyleCnt="0"/>
      <dgm:spPr/>
    </dgm:pt>
    <dgm:pt modelId="{2ED732CD-CB34-4F11-8B5B-794D8F833726}" type="pres">
      <dgm:prSet presAssocID="{DD0DA41C-C1DB-4E8D-AD66-2874C8681BCD}" presName="hierChild5" presStyleCnt="0"/>
      <dgm:spPr/>
    </dgm:pt>
    <dgm:pt modelId="{44C0897E-676B-4881-B95C-8810DB041D8E}" type="pres">
      <dgm:prSet presAssocID="{26DB736E-C04B-4D8C-8967-D89BF2EEA990}" presName="Name37" presStyleLbl="parChTrans1D3" presStyleIdx="1" presStyleCnt="10"/>
      <dgm:spPr/>
    </dgm:pt>
    <dgm:pt modelId="{2970696C-3E6B-4C74-9BB5-6ECD7A0F03D7}" type="pres">
      <dgm:prSet presAssocID="{1472A25E-2C88-4213-9985-E9E3D910C3CE}" presName="hierRoot2" presStyleCnt="0">
        <dgm:presLayoutVars>
          <dgm:hierBranch val="init"/>
        </dgm:presLayoutVars>
      </dgm:prSet>
      <dgm:spPr/>
    </dgm:pt>
    <dgm:pt modelId="{F21B64FF-0A56-4504-988A-8A7B67F4537F}" type="pres">
      <dgm:prSet presAssocID="{1472A25E-2C88-4213-9985-E9E3D910C3CE}" presName="rootComposite" presStyleCnt="0"/>
      <dgm:spPr/>
    </dgm:pt>
    <dgm:pt modelId="{9049F12D-D2E0-4804-8293-3E21D22D818F}" type="pres">
      <dgm:prSet presAssocID="{1472A25E-2C88-4213-9985-E9E3D910C3CE}" presName="rootText" presStyleLbl="node3" presStyleIdx="1" presStyleCnt="10">
        <dgm:presLayoutVars>
          <dgm:chPref val="3"/>
        </dgm:presLayoutVars>
      </dgm:prSet>
      <dgm:spPr/>
    </dgm:pt>
    <dgm:pt modelId="{DC805921-F8D2-4094-BE8C-DE5661EE0A05}" type="pres">
      <dgm:prSet presAssocID="{1472A25E-2C88-4213-9985-E9E3D910C3CE}" presName="rootConnector" presStyleLbl="node3" presStyleIdx="1" presStyleCnt="10"/>
      <dgm:spPr/>
    </dgm:pt>
    <dgm:pt modelId="{BDF8EF78-352C-4D19-97AE-B201DAB2F4FD}" type="pres">
      <dgm:prSet presAssocID="{1472A25E-2C88-4213-9985-E9E3D910C3CE}" presName="hierChild4" presStyleCnt="0"/>
      <dgm:spPr/>
    </dgm:pt>
    <dgm:pt modelId="{17C52673-3448-4A6C-9C28-CB83DD819D27}" type="pres">
      <dgm:prSet presAssocID="{1472A25E-2C88-4213-9985-E9E3D910C3CE}" presName="hierChild5" presStyleCnt="0"/>
      <dgm:spPr/>
    </dgm:pt>
    <dgm:pt modelId="{9BB06F65-8846-4F1D-96B5-6DBCBFE6B8CF}" type="pres">
      <dgm:prSet presAssocID="{69B214FA-3B2D-4402-8B01-8C457FA22361}" presName="hierChild5" presStyleCnt="0"/>
      <dgm:spPr/>
    </dgm:pt>
    <dgm:pt modelId="{D242BB6B-3961-4E0A-BE08-E83F4FF7D02D}" type="pres">
      <dgm:prSet presAssocID="{612AFBD6-4146-4910-BEF7-FDCB72B19740}" presName="Name37" presStyleLbl="parChTrans1D2" presStyleIdx="1" presStyleCnt="5"/>
      <dgm:spPr/>
    </dgm:pt>
    <dgm:pt modelId="{06D1F2C2-CE12-499E-8ABA-CAE69CEE0991}" type="pres">
      <dgm:prSet presAssocID="{EE6AAC70-17AD-4673-882E-05A72B2E9409}" presName="hierRoot2" presStyleCnt="0">
        <dgm:presLayoutVars>
          <dgm:hierBranch val="init"/>
        </dgm:presLayoutVars>
      </dgm:prSet>
      <dgm:spPr/>
    </dgm:pt>
    <dgm:pt modelId="{74C772BD-1903-4D5B-AC42-6302150546A3}" type="pres">
      <dgm:prSet presAssocID="{EE6AAC70-17AD-4673-882E-05A72B2E9409}" presName="rootComposite" presStyleCnt="0"/>
      <dgm:spPr/>
    </dgm:pt>
    <dgm:pt modelId="{0F189454-6647-4DD8-92DB-3EB69212E382}" type="pres">
      <dgm:prSet presAssocID="{EE6AAC70-17AD-4673-882E-05A72B2E9409}" presName="rootText" presStyleLbl="node2" presStyleIdx="1" presStyleCnt="5">
        <dgm:presLayoutVars>
          <dgm:chPref val="3"/>
        </dgm:presLayoutVars>
      </dgm:prSet>
      <dgm:spPr/>
    </dgm:pt>
    <dgm:pt modelId="{05F53FCE-F58E-48AD-9A05-864F580AEB17}" type="pres">
      <dgm:prSet presAssocID="{EE6AAC70-17AD-4673-882E-05A72B2E9409}" presName="rootConnector" presStyleLbl="node2" presStyleIdx="1" presStyleCnt="5"/>
      <dgm:spPr/>
    </dgm:pt>
    <dgm:pt modelId="{56639DCE-C7B9-4649-8A01-A86EE55B6FC1}" type="pres">
      <dgm:prSet presAssocID="{EE6AAC70-17AD-4673-882E-05A72B2E9409}" presName="hierChild4" presStyleCnt="0"/>
      <dgm:spPr/>
    </dgm:pt>
    <dgm:pt modelId="{FCD0D566-2834-4AFD-98C6-2EAF141DB528}" type="pres">
      <dgm:prSet presAssocID="{C73E1ABF-D67D-4B93-9D18-3F088A70459D}" presName="Name37" presStyleLbl="parChTrans1D3" presStyleIdx="2" presStyleCnt="10"/>
      <dgm:spPr/>
    </dgm:pt>
    <dgm:pt modelId="{515A812A-B826-440F-AF4D-CBD85E7B0074}" type="pres">
      <dgm:prSet presAssocID="{BA5D640D-664F-438F-ADBF-7144EBA51139}" presName="hierRoot2" presStyleCnt="0">
        <dgm:presLayoutVars>
          <dgm:hierBranch val="init"/>
        </dgm:presLayoutVars>
      </dgm:prSet>
      <dgm:spPr/>
    </dgm:pt>
    <dgm:pt modelId="{C75E4DB2-3458-42F1-AE41-A61385ED74A5}" type="pres">
      <dgm:prSet presAssocID="{BA5D640D-664F-438F-ADBF-7144EBA51139}" presName="rootComposite" presStyleCnt="0"/>
      <dgm:spPr/>
    </dgm:pt>
    <dgm:pt modelId="{48D4BDFD-FC6A-40EA-A889-84438CD27875}" type="pres">
      <dgm:prSet presAssocID="{BA5D640D-664F-438F-ADBF-7144EBA51139}" presName="rootText" presStyleLbl="node3" presStyleIdx="2" presStyleCnt="10">
        <dgm:presLayoutVars>
          <dgm:chPref val="3"/>
        </dgm:presLayoutVars>
      </dgm:prSet>
      <dgm:spPr/>
    </dgm:pt>
    <dgm:pt modelId="{09706127-E55F-40A2-970F-0D5BBFB074DE}" type="pres">
      <dgm:prSet presAssocID="{BA5D640D-664F-438F-ADBF-7144EBA51139}" presName="rootConnector" presStyleLbl="node3" presStyleIdx="2" presStyleCnt="10"/>
      <dgm:spPr/>
    </dgm:pt>
    <dgm:pt modelId="{7E9492B5-2299-4082-AF6D-327C41BCBD86}" type="pres">
      <dgm:prSet presAssocID="{BA5D640D-664F-438F-ADBF-7144EBA51139}" presName="hierChild4" presStyleCnt="0"/>
      <dgm:spPr/>
    </dgm:pt>
    <dgm:pt modelId="{2293DBA4-843B-4EE5-9F58-6F809933676B}" type="pres">
      <dgm:prSet presAssocID="{BA5D640D-664F-438F-ADBF-7144EBA51139}" presName="hierChild5" presStyleCnt="0"/>
      <dgm:spPr/>
    </dgm:pt>
    <dgm:pt modelId="{2A55DE91-81AA-4631-A142-9723E566E40D}" type="pres">
      <dgm:prSet presAssocID="{C5776816-1E59-45F7-A548-F7B298A50FD0}" presName="Name37" presStyleLbl="parChTrans1D3" presStyleIdx="3" presStyleCnt="10"/>
      <dgm:spPr/>
    </dgm:pt>
    <dgm:pt modelId="{F0B7AA89-2C79-4F19-847A-4517930FFAED}" type="pres">
      <dgm:prSet presAssocID="{1ABCF2A9-BA23-49C6-BAED-7683A3336BF4}" presName="hierRoot2" presStyleCnt="0">
        <dgm:presLayoutVars>
          <dgm:hierBranch val="init"/>
        </dgm:presLayoutVars>
      </dgm:prSet>
      <dgm:spPr/>
    </dgm:pt>
    <dgm:pt modelId="{5CFE4EC9-975B-43A8-8FE5-C3F18D54BBB1}" type="pres">
      <dgm:prSet presAssocID="{1ABCF2A9-BA23-49C6-BAED-7683A3336BF4}" presName="rootComposite" presStyleCnt="0"/>
      <dgm:spPr/>
    </dgm:pt>
    <dgm:pt modelId="{472DD4F8-F62D-4001-8DEF-1CF99D0F06DB}" type="pres">
      <dgm:prSet presAssocID="{1ABCF2A9-BA23-49C6-BAED-7683A3336BF4}" presName="rootText" presStyleLbl="node3" presStyleIdx="3" presStyleCnt="10">
        <dgm:presLayoutVars>
          <dgm:chPref val="3"/>
        </dgm:presLayoutVars>
      </dgm:prSet>
      <dgm:spPr/>
    </dgm:pt>
    <dgm:pt modelId="{2BA4F3BF-C78C-40B0-AC9E-42AA9C1E6BFD}" type="pres">
      <dgm:prSet presAssocID="{1ABCF2A9-BA23-49C6-BAED-7683A3336BF4}" presName="rootConnector" presStyleLbl="node3" presStyleIdx="3" presStyleCnt="10"/>
      <dgm:spPr/>
    </dgm:pt>
    <dgm:pt modelId="{FC7E032C-C60D-4254-AA91-8C8395C4B862}" type="pres">
      <dgm:prSet presAssocID="{1ABCF2A9-BA23-49C6-BAED-7683A3336BF4}" presName="hierChild4" presStyleCnt="0"/>
      <dgm:spPr/>
    </dgm:pt>
    <dgm:pt modelId="{A6AD39C1-849D-4F71-981E-9A7071DB7AFE}" type="pres">
      <dgm:prSet presAssocID="{1ABCF2A9-BA23-49C6-BAED-7683A3336BF4}" presName="hierChild5" presStyleCnt="0"/>
      <dgm:spPr/>
    </dgm:pt>
    <dgm:pt modelId="{0839B115-0E5C-4C25-831C-AC52016F1C74}" type="pres">
      <dgm:prSet presAssocID="{EE6AAC70-17AD-4673-882E-05A72B2E9409}" presName="hierChild5" presStyleCnt="0"/>
      <dgm:spPr/>
    </dgm:pt>
    <dgm:pt modelId="{15AA69DF-7D27-46CD-A299-D5C0EE43420B}" type="pres">
      <dgm:prSet presAssocID="{9FCF728E-8619-4B6E-90FA-00011CD6CDC2}" presName="Name37" presStyleLbl="parChTrans1D2" presStyleIdx="2" presStyleCnt="5"/>
      <dgm:spPr/>
    </dgm:pt>
    <dgm:pt modelId="{8D94DA01-BDC3-496B-8DE3-ECCBC1F911AF}" type="pres">
      <dgm:prSet presAssocID="{44354C4F-0C32-42A2-9BFE-A42D088ABAA6}" presName="hierRoot2" presStyleCnt="0">
        <dgm:presLayoutVars>
          <dgm:hierBranch val="init"/>
        </dgm:presLayoutVars>
      </dgm:prSet>
      <dgm:spPr/>
    </dgm:pt>
    <dgm:pt modelId="{A91F9513-D81E-4CF6-A936-8733647EE595}" type="pres">
      <dgm:prSet presAssocID="{44354C4F-0C32-42A2-9BFE-A42D088ABAA6}" presName="rootComposite" presStyleCnt="0"/>
      <dgm:spPr/>
    </dgm:pt>
    <dgm:pt modelId="{EEC743CD-F648-485E-A46C-52FF8412F09F}" type="pres">
      <dgm:prSet presAssocID="{44354C4F-0C32-42A2-9BFE-A42D088ABAA6}" presName="rootText" presStyleLbl="node2" presStyleIdx="2" presStyleCnt="5">
        <dgm:presLayoutVars>
          <dgm:chPref val="3"/>
        </dgm:presLayoutVars>
      </dgm:prSet>
      <dgm:spPr/>
    </dgm:pt>
    <dgm:pt modelId="{426A9317-F435-4467-91AB-531CCE6162D3}" type="pres">
      <dgm:prSet presAssocID="{44354C4F-0C32-42A2-9BFE-A42D088ABAA6}" presName="rootConnector" presStyleLbl="node2" presStyleIdx="2" presStyleCnt="5"/>
      <dgm:spPr/>
    </dgm:pt>
    <dgm:pt modelId="{8DBFEA62-3112-44A3-9E39-EF846A90E568}" type="pres">
      <dgm:prSet presAssocID="{44354C4F-0C32-42A2-9BFE-A42D088ABAA6}" presName="hierChild4" presStyleCnt="0"/>
      <dgm:spPr/>
    </dgm:pt>
    <dgm:pt modelId="{259F58B8-C49E-4F22-97AB-CFBA5791B4CD}" type="pres">
      <dgm:prSet presAssocID="{8D7BC7A2-E837-45D6-B721-1D48BB9EA9FB}" presName="Name37" presStyleLbl="parChTrans1D3" presStyleIdx="4" presStyleCnt="10"/>
      <dgm:spPr/>
    </dgm:pt>
    <dgm:pt modelId="{12F89F67-783F-44BC-87D9-671B6399793C}" type="pres">
      <dgm:prSet presAssocID="{34391406-5C51-4F81-BED7-7BB7E5BD96E4}" presName="hierRoot2" presStyleCnt="0">
        <dgm:presLayoutVars>
          <dgm:hierBranch val="init"/>
        </dgm:presLayoutVars>
      </dgm:prSet>
      <dgm:spPr/>
    </dgm:pt>
    <dgm:pt modelId="{4DC22972-CD9E-4209-AFBB-47F94901AC26}" type="pres">
      <dgm:prSet presAssocID="{34391406-5C51-4F81-BED7-7BB7E5BD96E4}" presName="rootComposite" presStyleCnt="0"/>
      <dgm:spPr/>
    </dgm:pt>
    <dgm:pt modelId="{25595A21-F3AA-4D33-9088-95324DA498FC}" type="pres">
      <dgm:prSet presAssocID="{34391406-5C51-4F81-BED7-7BB7E5BD96E4}" presName="rootText" presStyleLbl="node3" presStyleIdx="4" presStyleCnt="10">
        <dgm:presLayoutVars>
          <dgm:chPref val="3"/>
        </dgm:presLayoutVars>
      </dgm:prSet>
      <dgm:spPr/>
    </dgm:pt>
    <dgm:pt modelId="{6497F8E9-FCBE-4753-8974-BB8EDAAD9690}" type="pres">
      <dgm:prSet presAssocID="{34391406-5C51-4F81-BED7-7BB7E5BD96E4}" presName="rootConnector" presStyleLbl="node3" presStyleIdx="4" presStyleCnt="10"/>
      <dgm:spPr/>
    </dgm:pt>
    <dgm:pt modelId="{C7BA0D8A-02D5-4BB5-9E57-598E74FAF5E6}" type="pres">
      <dgm:prSet presAssocID="{34391406-5C51-4F81-BED7-7BB7E5BD96E4}" presName="hierChild4" presStyleCnt="0"/>
      <dgm:spPr/>
    </dgm:pt>
    <dgm:pt modelId="{FD1413C7-CFF9-4FB1-9AD9-E2CC7C4F8A6F}" type="pres">
      <dgm:prSet presAssocID="{34391406-5C51-4F81-BED7-7BB7E5BD96E4}" presName="hierChild5" presStyleCnt="0"/>
      <dgm:spPr/>
    </dgm:pt>
    <dgm:pt modelId="{6CD0ECB7-E288-415B-8193-0F538C602BEB}" type="pres">
      <dgm:prSet presAssocID="{BD2ED5B1-1706-4D6B-A60E-769DD193B9EB}" presName="Name37" presStyleLbl="parChTrans1D3" presStyleIdx="5" presStyleCnt="10"/>
      <dgm:spPr/>
    </dgm:pt>
    <dgm:pt modelId="{8B10757D-F63E-425B-83A7-59AD637986B9}" type="pres">
      <dgm:prSet presAssocID="{7FE423E3-DA03-4270-9C86-2CACDAF37ECF}" presName="hierRoot2" presStyleCnt="0">
        <dgm:presLayoutVars>
          <dgm:hierBranch val="init"/>
        </dgm:presLayoutVars>
      </dgm:prSet>
      <dgm:spPr/>
    </dgm:pt>
    <dgm:pt modelId="{D317A1B4-0C03-444A-926B-27EA85AC9A4F}" type="pres">
      <dgm:prSet presAssocID="{7FE423E3-DA03-4270-9C86-2CACDAF37ECF}" presName="rootComposite" presStyleCnt="0"/>
      <dgm:spPr/>
    </dgm:pt>
    <dgm:pt modelId="{D7B6B831-64B3-4FD5-B7E7-FAD858105078}" type="pres">
      <dgm:prSet presAssocID="{7FE423E3-DA03-4270-9C86-2CACDAF37ECF}" presName="rootText" presStyleLbl="node3" presStyleIdx="5" presStyleCnt="10">
        <dgm:presLayoutVars>
          <dgm:chPref val="3"/>
        </dgm:presLayoutVars>
      </dgm:prSet>
      <dgm:spPr/>
    </dgm:pt>
    <dgm:pt modelId="{F11954E7-8EAB-4A25-8200-43936F6B2072}" type="pres">
      <dgm:prSet presAssocID="{7FE423E3-DA03-4270-9C86-2CACDAF37ECF}" presName="rootConnector" presStyleLbl="node3" presStyleIdx="5" presStyleCnt="10"/>
      <dgm:spPr/>
    </dgm:pt>
    <dgm:pt modelId="{C86027CC-0DE8-4974-9B45-EA35CBEA5348}" type="pres">
      <dgm:prSet presAssocID="{7FE423E3-DA03-4270-9C86-2CACDAF37ECF}" presName="hierChild4" presStyleCnt="0"/>
      <dgm:spPr/>
    </dgm:pt>
    <dgm:pt modelId="{44E089DE-B22E-40FD-8480-BCC8CF7BE473}" type="pres">
      <dgm:prSet presAssocID="{7FE423E3-DA03-4270-9C86-2CACDAF37ECF}" presName="hierChild5" presStyleCnt="0"/>
      <dgm:spPr/>
    </dgm:pt>
    <dgm:pt modelId="{0E4EEEA4-67AE-4D17-B8D7-8C20FD984641}" type="pres">
      <dgm:prSet presAssocID="{C83B733A-A934-4899-BFDC-142EFE03940C}" presName="Name37" presStyleLbl="parChTrans1D3" presStyleIdx="6" presStyleCnt="10"/>
      <dgm:spPr/>
    </dgm:pt>
    <dgm:pt modelId="{F8D038A9-E46A-44B2-8C6E-C9F86E96378C}" type="pres">
      <dgm:prSet presAssocID="{D68EC3E3-7DD5-4131-BA91-16A7A1740FAE}" presName="hierRoot2" presStyleCnt="0">
        <dgm:presLayoutVars>
          <dgm:hierBranch val="init"/>
        </dgm:presLayoutVars>
      </dgm:prSet>
      <dgm:spPr/>
    </dgm:pt>
    <dgm:pt modelId="{419AF454-F08F-4C6D-9D73-91D023D9CE3D}" type="pres">
      <dgm:prSet presAssocID="{D68EC3E3-7DD5-4131-BA91-16A7A1740FAE}" presName="rootComposite" presStyleCnt="0"/>
      <dgm:spPr/>
    </dgm:pt>
    <dgm:pt modelId="{F5486CAC-9A08-4637-90CF-1E937C9CAAF0}" type="pres">
      <dgm:prSet presAssocID="{D68EC3E3-7DD5-4131-BA91-16A7A1740FAE}" presName="rootText" presStyleLbl="node3" presStyleIdx="6" presStyleCnt="10">
        <dgm:presLayoutVars>
          <dgm:chPref val="3"/>
        </dgm:presLayoutVars>
      </dgm:prSet>
      <dgm:spPr/>
    </dgm:pt>
    <dgm:pt modelId="{070AE979-E470-4738-847C-FB79DF1D32D7}" type="pres">
      <dgm:prSet presAssocID="{D68EC3E3-7DD5-4131-BA91-16A7A1740FAE}" presName="rootConnector" presStyleLbl="node3" presStyleIdx="6" presStyleCnt="10"/>
      <dgm:spPr/>
    </dgm:pt>
    <dgm:pt modelId="{2EF0A95B-CDA9-4B7C-947F-C32D9CB35D81}" type="pres">
      <dgm:prSet presAssocID="{D68EC3E3-7DD5-4131-BA91-16A7A1740FAE}" presName="hierChild4" presStyleCnt="0"/>
      <dgm:spPr/>
    </dgm:pt>
    <dgm:pt modelId="{B94DA4A0-7322-4B8A-BFA7-71A8F90856F2}" type="pres">
      <dgm:prSet presAssocID="{D68EC3E3-7DD5-4131-BA91-16A7A1740FAE}" presName="hierChild5" presStyleCnt="0"/>
      <dgm:spPr/>
    </dgm:pt>
    <dgm:pt modelId="{092F1B3B-CE44-458A-82A4-A2FE5C6A3E51}" type="pres">
      <dgm:prSet presAssocID="{88844812-2185-4FBF-83AA-6C64D96AF2F7}" presName="Name37" presStyleLbl="parChTrans1D3" presStyleIdx="7" presStyleCnt="10"/>
      <dgm:spPr/>
    </dgm:pt>
    <dgm:pt modelId="{D29B8547-2C61-4EEE-8CAE-EBB7D4B69DF5}" type="pres">
      <dgm:prSet presAssocID="{ABDA80BE-24D9-4581-8EC4-0D2281E5F733}" presName="hierRoot2" presStyleCnt="0">
        <dgm:presLayoutVars>
          <dgm:hierBranch val="init"/>
        </dgm:presLayoutVars>
      </dgm:prSet>
      <dgm:spPr/>
    </dgm:pt>
    <dgm:pt modelId="{95833239-9616-4C02-9D37-0F0CCD64F1E0}" type="pres">
      <dgm:prSet presAssocID="{ABDA80BE-24D9-4581-8EC4-0D2281E5F733}" presName="rootComposite" presStyleCnt="0"/>
      <dgm:spPr/>
    </dgm:pt>
    <dgm:pt modelId="{9D52620C-FC2E-4507-9B87-0B2BFCE3FF42}" type="pres">
      <dgm:prSet presAssocID="{ABDA80BE-24D9-4581-8EC4-0D2281E5F733}" presName="rootText" presStyleLbl="node3" presStyleIdx="7" presStyleCnt="10">
        <dgm:presLayoutVars>
          <dgm:chPref val="3"/>
        </dgm:presLayoutVars>
      </dgm:prSet>
      <dgm:spPr/>
    </dgm:pt>
    <dgm:pt modelId="{105084DE-6C7D-4B94-ACAC-E69E7D7A52AD}" type="pres">
      <dgm:prSet presAssocID="{ABDA80BE-24D9-4581-8EC4-0D2281E5F733}" presName="rootConnector" presStyleLbl="node3" presStyleIdx="7" presStyleCnt="10"/>
      <dgm:spPr/>
    </dgm:pt>
    <dgm:pt modelId="{C0AD3F76-F263-40A3-A824-DC67B3CA6EBC}" type="pres">
      <dgm:prSet presAssocID="{ABDA80BE-24D9-4581-8EC4-0D2281E5F733}" presName="hierChild4" presStyleCnt="0"/>
      <dgm:spPr/>
    </dgm:pt>
    <dgm:pt modelId="{BADC5A54-9C2B-46E8-B017-519D3E0832C2}" type="pres">
      <dgm:prSet presAssocID="{ABDA80BE-24D9-4581-8EC4-0D2281E5F733}" presName="hierChild5" presStyleCnt="0"/>
      <dgm:spPr/>
    </dgm:pt>
    <dgm:pt modelId="{50634E6A-6E43-43DD-9293-DBF1082A2CB9}" type="pres">
      <dgm:prSet presAssocID="{8BC587DD-FB7C-41D8-A1F0-A68DC7A7F248}" presName="Name37" presStyleLbl="parChTrans1D3" presStyleIdx="8" presStyleCnt="10"/>
      <dgm:spPr/>
    </dgm:pt>
    <dgm:pt modelId="{0D21724C-B5DE-4219-A6E3-A9CD9BB1CE27}" type="pres">
      <dgm:prSet presAssocID="{0F5C5968-C4FA-4908-A556-4B4A9DFBECB7}" presName="hierRoot2" presStyleCnt="0">
        <dgm:presLayoutVars>
          <dgm:hierBranch val="init"/>
        </dgm:presLayoutVars>
      </dgm:prSet>
      <dgm:spPr/>
    </dgm:pt>
    <dgm:pt modelId="{5BC02394-357F-45D6-BFF2-2127516A2C36}" type="pres">
      <dgm:prSet presAssocID="{0F5C5968-C4FA-4908-A556-4B4A9DFBECB7}" presName="rootComposite" presStyleCnt="0"/>
      <dgm:spPr/>
    </dgm:pt>
    <dgm:pt modelId="{5E15E76E-E6FB-40D6-8A3B-624DA79F54CF}" type="pres">
      <dgm:prSet presAssocID="{0F5C5968-C4FA-4908-A556-4B4A9DFBECB7}" presName="rootText" presStyleLbl="node3" presStyleIdx="8" presStyleCnt="10">
        <dgm:presLayoutVars>
          <dgm:chPref val="3"/>
        </dgm:presLayoutVars>
      </dgm:prSet>
      <dgm:spPr/>
    </dgm:pt>
    <dgm:pt modelId="{239A28BD-6BC7-4C2F-AFD3-2B9364C5DA7C}" type="pres">
      <dgm:prSet presAssocID="{0F5C5968-C4FA-4908-A556-4B4A9DFBECB7}" presName="rootConnector" presStyleLbl="node3" presStyleIdx="8" presStyleCnt="10"/>
      <dgm:spPr/>
    </dgm:pt>
    <dgm:pt modelId="{59CDC116-10DC-4E2A-B504-E8D2BF65AEC9}" type="pres">
      <dgm:prSet presAssocID="{0F5C5968-C4FA-4908-A556-4B4A9DFBECB7}" presName="hierChild4" presStyleCnt="0"/>
      <dgm:spPr/>
    </dgm:pt>
    <dgm:pt modelId="{42E3B572-A036-407A-BCEF-17A8E4D8E5BB}" type="pres">
      <dgm:prSet presAssocID="{0F5C5968-C4FA-4908-A556-4B4A9DFBECB7}" presName="hierChild5" presStyleCnt="0"/>
      <dgm:spPr/>
    </dgm:pt>
    <dgm:pt modelId="{CA5CB7AB-35AD-4496-BABE-2416DD9F9D31}" type="pres">
      <dgm:prSet presAssocID="{E2128452-1DFA-40AC-9C36-940E3273CD89}" presName="Name37" presStyleLbl="parChTrans1D3" presStyleIdx="9" presStyleCnt="10"/>
      <dgm:spPr/>
    </dgm:pt>
    <dgm:pt modelId="{C8661E60-5343-4DE4-A099-404E2362082D}" type="pres">
      <dgm:prSet presAssocID="{0CA53C25-092B-4733-9930-EC28424E1CB4}" presName="hierRoot2" presStyleCnt="0">
        <dgm:presLayoutVars>
          <dgm:hierBranch val="init"/>
        </dgm:presLayoutVars>
      </dgm:prSet>
      <dgm:spPr/>
    </dgm:pt>
    <dgm:pt modelId="{80D831BC-5377-46A8-A370-EE0C25DB1970}" type="pres">
      <dgm:prSet presAssocID="{0CA53C25-092B-4733-9930-EC28424E1CB4}" presName="rootComposite" presStyleCnt="0"/>
      <dgm:spPr/>
    </dgm:pt>
    <dgm:pt modelId="{B2602EBE-DD4F-4056-936A-08E2A296F82B}" type="pres">
      <dgm:prSet presAssocID="{0CA53C25-092B-4733-9930-EC28424E1CB4}" presName="rootText" presStyleLbl="node3" presStyleIdx="9" presStyleCnt="10">
        <dgm:presLayoutVars>
          <dgm:chPref val="3"/>
        </dgm:presLayoutVars>
      </dgm:prSet>
      <dgm:spPr/>
    </dgm:pt>
    <dgm:pt modelId="{847818CC-A318-4092-A469-8B55BEE6ED92}" type="pres">
      <dgm:prSet presAssocID="{0CA53C25-092B-4733-9930-EC28424E1CB4}" presName="rootConnector" presStyleLbl="node3" presStyleIdx="9" presStyleCnt="10"/>
      <dgm:spPr/>
    </dgm:pt>
    <dgm:pt modelId="{286B9A07-C6DF-417A-8E16-1F247673DC5F}" type="pres">
      <dgm:prSet presAssocID="{0CA53C25-092B-4733-9930-EC28424E1CB4}" presName="hierChild4" presStyleCnt="0"/>
      <dgm:spPr/>
    </dgm:pt>
    <dgm:pt modelId="{450020C0-44A0-4305-8735-A79016718639}" type="pres">
      <dgm:prSet presAssocID="{0CA53C25-092B-4733-9930-EC28424E1CB4}" presName="hierChild5" presStyleCnt="0"/>
      <dgm:spPr/>
    </dgm:pt>
    <dgm:pt modelId="{0D5ECC29-169A-41F8-94B6-F3AAA64F9D84}" type="pres">
      <dgm:prSet presAssocID="{44354C4F-0C32-42A2-9BFE-A42D088ABAA6}" presName="hierChild5" presStyleCnt="0"/>
      <dgm:spPr/>
    </dgm:pt>
    <dgm:pt modelId="{C8667694-4D57-4EFE-8A8E-7379025762DA}" type="pres">
      <dgm:prSet presAssocID="{BA8BFE86-5170-4127-865D-26E152D2B59B}" presName="Name37" presStyleLbl="parChTrans1D2" presStyleIdx="3" presStyleCnt="5"/>
      <dgm:spPr/>
    </dgm:pt>
    <dgm:pt modelId="{E8B4AAD6-DC79-434C-BFE0-7491822FA207}" type="pres">
      <dgm:prSet presAssocID="{A6B7CC41-CCEE-4198-8F74-46BF11ECFC5D}" presName="hierRoot2" presStyleCnt="0">
        <dgm:presLayoutVars>
          <dgm:hierBranch val="init"/>
        </dgm:presLayoutVars>
      </dgm:prSet>
      <dgm:spPr/>
    </dgm:pt>
    <dgm:pt modelId="{852FE78C-9659-4DD5-BD52-5888DC97C0FC}" type="pres">
      <dgm:prSet presAssocID="{A6B7CC41-CCEE-4198-8F74-46BF11ECFC5D}" presName="rootComposite" presStyleCnt="0"/>
      <dgm:spPr/>
    </dgm:pt>
    <dgm:pt modelId="{8C58B630-0A6B-42A9-86B3-DF81A442C12D}" type="pres">
      <dgm:prSet presAssocID="{A6B7CC41-CCEE-4198-8F74-46BF11ECFC5D}" presName="rootText" presStyleLbl="node2" presStyleIdx="3" presStyleCnt="5">
        <dgm:presLayoutVars>
          <dgm:chPref val="3"/>
        </dgm:presLayoutVars>
      </dgm:prSet>
      <dgm:spPr/>
    </dgm:pt>
    <dgm:pt modelId="{60568B8D-B82E-4471-89AF-B21DE549E8B3}" type="pres">
      <dgm:prSet presAssocID="{A6B7CC41-CCEE-4198-8F74-46BF11ECFC5D}" presName="rootConnector" presStyleLbl="node2" presStyleIdx="3" presStyleCnt="5"/>
      <dgm:spPr/>
    </dgm:pt>
    <dgm:pt modelId="{B34E761C-7B92-44FA-90F4-340E428D2F65}" type="pres">
      <dgm:prSet presAssocID="{A6B7CC41-CCEE-4198-8F74-46BF11ECFC5D}" presName="hierChild4" presStyleCnt="0"/>
      <dgm:spPr/>
    </dgm:pt>
    <dgm:pt modelId="{1D0D6E30-6BA7-40C1-A0F1-04C63D99245A}" type="pres">
      <dgm:prSet presAssocID="{A6B7CC41-CCEE-4198-8F74-46BF11ECFC5D}" presName="hierChild5" presStyleCnt="0"/>
      <dgm:spPr/>
    </dgm:pt>
    <dgm:pt modelId="{5481EBDF-E498-4E81-AD1E-18A7A1467179}" type="pres">
      <dgm:prSet presAssocID="{1CDB3F63-041B-45DA-A03A-612F23065768}" presName="Name37" presStyleLbl="parChTrans1D2" presStyleIdx="4" presStyleCnt="5"/>
      <dgm:spPr/>
    </dgm:pt>
    <dgm:pt modelId="{F32672D6-85D3-462B-98C2-9A66348C585C}" type="pres">
      <dgm:prSet presAssocID="{F5C55700-9723-4E11-BF87-F57805967BB6}" presName="hierRoot2" presStyleCnt="0">
        <dgm:presLayoutVars>
          <dgm:hierBranch val="init"/>
        </dgm:presLayoutVars>
      </dgm:prSet>
      <dgm:spPr/>
    </dgm:pt>
    <dgm:pt modelId="{DA8B4F22-675C-4F82-BB1D-841F81B09CE0}" type="pres">
      <dgm:prSet presAssocID="{F5C55700-9723-4E11-BF87-F57805967BB6}" presName="rootComposite" presStyleCnt="0"/>
      <dgm:spPr/>
    </dgm:pt>
    <dgm:pt modelId="{44503556-4B83-4D90-855F-E4D36BED6360}" type="pres">
      <dgm:prSet presAssocID="{F5C55700-9723-4E11-BF87-F57805967BB6}" presName="rootText" presStyleLbl="node2" presStyleIdx="4" presStyleCnt="5">
        <dgm:presLayoutVars>
          <dgm:chPref val="3"/>
        </dgm:presLayoutVars>
      </dgm:prSet>
      <dgm:spPr/>
    </dgm:pt>
    <dgm:pt modelId="{CE3AA047-824B-4CB2-9C3E-0FD394D0E886}" type="pres">
      <dgm:prSet presAssocID="{F5C55700-9723-4E11-BF87-F57805967BB6}" presName="rootConnector" presStyleLbl="node2" presStyleIdx="4" presStyleCnt="5"/>
      <dgm:spPr/>
    </dgm:pt>
    <dgm:pt modelId="{7BBC3577-1CD4-40B4-A646-F29246FEC8A1}" type="pres">
      <dgm:prSet presAssocID="{F5C55700-9723-4E11-BF87-F57805967BB6}" presName="hierChild4" presStyleCnt="0"/>
      <dgm:spPr/>
    </dgm:pt>
    <dgm:pt modelId="{A54B8908-2B43-4ECA-800A-E273764D3E38}" type="pres">
      <dgm:prSet presAssocID="{F5C55700-9723-4E11-BF87-F57805967BB6}" presName="hierChild5" presStyleCnt="0"/>
      <dgm:spPr/>
    </dgm:pt>
    <dgm:pt modelId="{8E3C0348-885E-4EA5-8891-0312BEC65AC6}" type="pres">
      <dgm:prSet presAssocID="{55ED760B-1876-4CC7-B242-1DE1BD299180}" presName="hierChild3" presStyleCnt="0"/>
      <dgm:spPr/>
    </dgm:pt>
  </dgm:ptLst>
  <dgm:cxnLst>
    <dgm:cxn modelId="{ED0BBE04-F93C-4F7B-8DFC-9D4AFF30168A}" srcId="{44354C4F-0C32-42A2-9BFE-A42D088ABAA6}" destId="{0F5C5968-C4FA-4908-A556-4B4A9DFBECB7}" srcOrd="4" destOrd="0" parTransId="{8BC587DD-FB7C-41D8-A1F0-A68DC7A7F248}" sibTransId="{D1033526-C7FA-4425-8144-ED26A009523D}"/>
    <dgm:cxn modelId="{5642FF06-F898-4956-B803-AD539C6C91B2}" srcId="{55ED760B-1876-4CC7-B242-1DE1BD299180}" destId="{69B214FA-3B2D-4402-8B01-8C457FA22361}" srcOrd="0" destOrd="0" parTransId="{B1D31E08-10EF-4790-8FD3-7523E148A913}" sibTransId="{79866E08-7151-434F-BEEA-44AD839F4F01}"/>
    <dgm:cxn modelId="{56C06B0A-9314-4FF1-BA07-AC4654915B14}" type="presOf" srcId="{26DB736E-C04B-4D8C-8967-D89BF2EEA990}" destId="{44C0897E-676B-4881-B95C-8810DB041D8E}" srcOrd="0" destOrd="0" presId="urn:microsoft.com/office/officeart/2005/8/layout/orgChart1"/>
    <dgm:cxn modelId="{9096820B-298D-425F-8590-4A1143D1ECA2}" type="presOf" srcId="{69B214FA-3B2D-4402-8B01-8C457FA22361}" destId="{50DCC08F-8A0C-4F14-89CF-EBE4E9581071}" srcOrd="0" destOrd="0" presId="urn:microsoft.com/office/officeart/2005/8/layout/orgChart1"/>
    <dgm:cxn modelId="{1076B50F-0872-4C5A-9D90-1D9A7165A370}" srcId="{44354C4F-0C32-42A2-9BFE-A42D088ABAA6}" destId="{ABDA80BE-24D9-4581-8EC4-0D2281E5F733}" srcOrd="3" destOrd="0" parTransId="{88844812-2185-4FBF-83AA-6C64D96AF2F7}" sibTransId="{8772245B-AECF-4EAD-B12F-22C0ED4826A8}"/>
    <dgm:cxn modelId="{D77E5F13-058F-4DA5-B0CD-5DE83D9D85F8}" srcId="{72846532-37D9-4321-BF35-B0B816C98620}" destId="{55ED760B-1876-4CC7-B242-1DE1BD299180}" srcOrd="0" destOrd="0" parTransId="{C09F781B-B44E-4846-B1C9-FDF60C19138A}" sibTransId="{B9B66361-E756-4B5A-AF0F-0FEF04C7AA11}"/>
    <dgm:cxn modelId="{14533B16-2162-4BA8-82D1-DEF54C09CD78}" type="presOf" srcId="{A6B7CC41-CCEE-4198-8F74-46BF11ECFC5D}" destId="{60568B8D-B82E-4471-89AF-B21DE549E8B3}" srcOrd="1" destOrd="0" presId="urn:microsoft.com/office/officeart/2005/8/layout/orgChart1"/>
    <dgm:cxn modelId="{0081C018-9A9D-4798-BB14-F257202B44D3}" srcId="{EE6AAC70-17AD-4673-882E-05A72B2E9409}" destId="{BA5D640D-664F-438F-ADBF-7144EBA51139}" srcOrd="0" destOrd="0" parTransId="{C73E1ABF-D67D-4B93-9D18-3F088A70459D}" sibTransId="{334BA20A-AC65-490A-8502-5C1AA3E75FDC}"/>
    <dgm:cxn modelId="{024B8E1A-8FB1-4D28-A2DC-D02BFFB94BEE}" type="presOf" srcId="{7FE423E3-DA03-4270-9C86-2CACDAF37ECF}" destId="{F11954E7-8EAB-4A25-8200-43936F6B2072}" srcOrd="1" destOrd="0" presId="urn:microsoft.com/office/officeart/2005/8/layout/orgChart1"/>
    <dgm:cxn modelId="{1F4C5F1D-776A-4A0A-B12B-75222FF889AC}" srcId="{69B214FA-3B2D-4402-8B01-8C457FA22361}" destId="{1472A25E-2C88-4213-9985-E9E3D910C3CE}" srcOrd="1" destOrd="0" parTransId="{26DB736E-C04B-4D8C-8967-D89BF2EEA990}" sibTransId="{9E91284B-FA32-4DA5-ABA7-F44DC9253E54}"/>
    <dgm:cxn modelId="{4FC1B01E-C41D-44F1-9BAE-F82E876E0316}" type="presOf" srcId="{EE6AAC70-17AD-4673-882E-05A72B2E9409}" destId="{0F189454-6647-4DD8-92DB-3EB69212E382}" srcOrd="0" destOrd="0" presId="urn:microsoft.com/office/officeart/2005/8/layout/orgChart1"/>
    <dgm:cxn modelId="{81D2C61E-8F8C-4712-837C-3DB73F692C83}" type="presOf" srcId="{BD2ED5B1-1706-4D6B-A60E-769DD193B9EB}" destId="{6CD0ECB7-E288-415B-8193-0F538C602BEB}" srcOrd="0" destOrd="0" presId="urn:microsoft.com/office/officeart/2005/8/layout/orgChart1"/>
    <dgm:cxn modelId="{9441331F-9740-4F53-8E5F-15B68C2B30DF}" type="presOf" srcId="{612AFBD6-4146-4910-BEF7-FDCB72B19740}" destId="{D242BB6B-3961-4E0A-BE08-E83F4FF7D02D}" srcOrd="0" destOrd="0" presId="urn:microsoft.com/office/officeart/2005/8/layout/orgChart1"/>
    <dgm:cxn modelId="{98892F26-69D3-49B1-A99C-4E96B0B8CDCB}" srcId="{55ED760B-1876-4CC7-B242-1DE1BD299180}" destId="{44354C4F-0C32-42A2-9BFE-A42D088ABAA6}" srcOrd="2" destOrd="0" parTransId="{9FCF728E-8619-4B6E-90FA-00011CD6CDC2}" sibTransId="{33896047-B931-4B14-A10F-2D131B445FA9}"/>
    <dgm:cxn modelId="{5DF95727-8A7B-4A35-9AB5-0880FE9704B1}" srcId="{44354C4F-0C32-42A2-9BFE-A42D088ABAA6}" destId="{34391406-5C51-4F81-BED7-7BB7E5BD96E4}" srcOrd="0" destOrd="0" parTransId="{8D7BC7A2-E837-45D6-B721-1D48BB9EA9FB}" sibTransId="{B67547ED-14DE-444A-9182-0CAEC4023141}"/>
    <dgm:cxn modelId="{8703072D-E29B-4315-9DC0-CFA7F248CC7C}" type="presOf" srcId="{34391406-5C51-4F81-BED7-7BB7E5BD96E4}" destId="{25595A21-F3AA-4D33-9088-95324DA498FC}" srcOrd="0" destOrd="0" presId="urn:microsoft.com/office/officeart/2005/8/layout/orgChart1"/>
    <dgm:cxn modelId="{DE90B02E-D901-4152-B1DB-46AFE9D44D9B}" type="presOf" srcId="{9FCF728E-8619-4B6E-90FA-00011CD6CDC2}" destId="{15AA69DF-7D27-46CD-A299-D5C0EE43420B}" srcOrd="0" destOrd="0" presId="urn:microsoft.com/office/officeart/2005/8/layout/orgChart1"/>
    <dgm:cxn modelId="{47CE3032-EC56-4C9B-8F76-458F24108572}" type="presOf" srcId="{ABDA80BE-24D9-4581-8EC4-0D2281E5F733}" destId="{9D52620C-FC2E-4507-9B87-0B2BFCE3FF42}" srcOrd="0" destOrd="0" presId="urn:microsoft.com/office/officeart/2005/8/layout/orgChart1"/>
    <dgm:cxn modelId="{0AE86F37-DD70-4F66-B3FC-4267BB62BE2A}" type="presOf" srcId="{A6B7CC41-CCEE-4198-8F74-46BF11ECFC5D}" destId="{8C58B630-0A6B-42A9-86B3-DF81A442C12D}" srcOrd="0" destOrd="0" presId="urn:microsoft.com/office/officeart/2005/8/layout/orgChart1"/>
    <dgm:cxn modelId="{FE1FC337-6EF1-43FC-9A99-6B21308E8F22}" type="presOf" srcId="{34391406-5C51-4F81-BED7-7BB7E5BD96E4}" destId="{6497F8E9-FCBE-4753-8974-BB8EDAAD9690}" srcOrd="1" destOrd="0" presId="urn:microsoft.com/office/officeart/2005/8/layout/orgChart1"/>
    <dgm:cxn modelId="{5C32E338-29FA-4C6A-B949-C5561D045D62}" srcId="{44354C4F-0C32-42A2-9BFE-A42D088ABAA6}" destId="{0CA53C25-092B-4733-9930-EC28424E1CB4}" srcOrd="5" destOrd="0" parTransId="{E2128452-1DFA-40AC-9C36-940E3273CD89}" sibTransId="{5EA9CC2D-68A6-40E5-9087-8A2ED9F399A0}"/>
    <dgm:cxn modelId="{C5E0813D-650D-4492-A863-288900558109}" type="presOf" srcId="{D68EC3E3-7DD5-4131-BA91-16A7A1740FAE}" destId="{070AE979-E470-4738-847C-FB79DF1D32D7}" srcOrd="1" destOrd="0" presId="urn:microsoft.com/office/officeart/2005/8/layout/orgChart1"/>
    <dgm:cxn modelId="{ABA2DF5B-0ACD-45F3-B970-7995713284FC}" type="presOf" srcId="{44354C4F-0C32-42A2-9BFE-A42D088ABAA6}" destId="{EEC743CD-F648-485E-A46C-52FF8412F09F}" srcOrd="0" destOrd="0" presId="urn:microsoft.com/office/officeart/2005/8/layout/orgChart1"/>
    <dgm:cxn modelId="{19C3F35E-6775-4982-A473-30E590FB6F9E}" type="presOf" srcId="{8D7BC7A2-E837-45D6-B721-1D48BB9EA9FB}" destId="{259F58B8-C49E-4F22-97AB-CFBA5791B4CD}" srcOrd="0" destOrd="0" presId="urn:microsoft.com/office/officeart/2005/8/layout/orgChart1"/>
    <dgm:cxn modelId="{09AB4944-6EE9-4E8D-8E15-0E19711839F8}" type="presOf" srcId="{C5776816-1E59-45F7-A548-F7B298A50FD0}" destId="{2A55DE91-81AA-4631-A142-9723E566E40D}" srcOrd="0" destOrd="0" presId="urn:microsoft.com/office/officeart/2005/8/layout/orgChart1"/>
    <dgm:cxn modelId="{FEAC5B66-B338-4565-AEA4-5DD11773CA37}" type="presOf" srcId="{1ABCF2A9-BA23-49C6-BAED-7683A3336BF4}" destId="{472DD4F8-F62D-4001-8DEF-1CF99D0F06DB}" srcOrd="0" destOrd="0" presId="urn:microsoft.com/office/officeart/2005/8/layout/orgChart1"/>
    <dgm:cxn modelId="{396B7C66-FA42-48A3-BE47-F90351377B0C}" type="presOf" srcId="{F5C55700-9723-4E11-BF87-F57805967BB6}" destId="{44503556-4B83-4D90-855F-E4D36BED6360}" srcOrd="0" destOrd="0" presId="urn:microsoft.com/office/officeart/2005/8/layout/orgChart1"/>
    <dgm:cxn modelId="{69F99266-DDC3-45DE-919E-4D284565A2A5}" srcId="{44354C4F-0C32-42A2-9BFE-A42D088ABAA6}" destId="{D68EC3E3-7DD5-4131-BA91-16A7A1740FAE}" srcOrd="2" destOrd="0" parTransId="{C83B733A-A934-4899-BFDC-142EFE03940C}" sibTransId="{40F45457-2EE4-4D0A-BD70-6BA3744D6319}"/>
    <dgm:cxn modelId="{8DB18968-3199-4490-A4EA-69EF32604DD5}" type="presOf" srcId="{EE6AAC70-17AD-4673-882E-05A72B2E9409}" destId="{05F53FCE-F58E-48AD-9A05-864F580AEB17}" srcOrd="1" destOrd="0" presId="urn:microsoft.com/office/officeart/2005/8/layout/orgChart1"/>
    <dgm:cxn modelId="{9F3ED048-D27C-4359-8968-B48FBD67A1BC}" type="presOf" srcId="{72846532-37D9-4321-BF35-B0B816C98620}" destId="{E775C522-2E18-4201-951F-C8A7AC601EA3}" srcOrd="0" destOrd="0" presId="urn:microsoft.com/office/officeart/2005/8/layout/orgChart1"/>
    <dgm:cxn modelId="{328D1D6B-37A4-4AC9-A7E0-FF4AF82CF8CB}" type="presOf" srcId="{BA5D640D-664F-438F-ADBF-7144EBA51139}" destId="{48D4BDFD-FC6A-40EA-A889-84438CD27875}" srcOrd="0" destOrd="0" presId="urn:microsoft.com/office/officeart/2005/8/layout/orgChart1"/>
    <dgm:cxn modelId="{9302764B-91A1-43D0-B2B7-754B1D88C12D}" type="presOf" srcId="{1ABCF2A9-BA23-49C6-BAED-7683A3336BF4}" destId="{2BA4F3BF-C78C-40B0-AC9E-42AA9C1E6BFD}" srcOrd="1" destOrd="0" presId="urn:microsoft.com/office/officeart/2005/8/layout/orgChart1"/>
    <dgm:cxn modelId="{DCA8E86C-5770-4A55-8F3A-EC68F8FAF4C2}" type="presOf" srcId="{1472A25E-2C88-4213-9985-E9E3D910C3CE}" destId="{DC805921-F8D2-4094-BE8C-DE5661EE0A05}" srcOrd="1" destOrd="0" presId="urn:microsoft.com/office/officeart/2005/8/layout/orgChart1"/>
    <dgm:cxn modelId="{25ED7151-1524-43CE-BACB-04D8BA81DB36}" type="presOf" srcId="{0F5C5968-C4FA-4908-A556-4B4A9DFBECB7}" destId="{5E15E76E-E6FB-40D6-8A3B-624DA79F54CF}" srcOrd="0" destOrd="0" presId="urn:microsoft.com/office/officeart/2005/8/layout/orgChart1"/>
    <dgm:cxn modelId="{4D789577-852E-4822-A485-05906564DAC9}" type="presOf" srcId="{44354C4F-0C32-42A2-9BFE-A42D088ABAA6}" destId="{426A9317-F435-4467-91AB-531CCE6162D3}" srcOrd="1" destOrd="0" presId="urn:microsoft.com/office/officeart/2005/8/layout/orgChart1"/>
    <dgm:cxn modelId="{39ACB357-9061-41B5-B3EC-A71614887A39}" type="presOf" srcId="{C83B733A-A934-4899-BFDC-142EFE03940C}" destId="{0E4EEEA4-67AE-4D17-B8D7-8C20FD984641}" srcOrd="0" destOrd="0" presId="urn:microsoft.com/office/officeart/2005/8/layout/orgChart1"/>
    <dgm:cxn modelId="{1D1BD858-EE5C-48D0-B75C-886831B8E032}" type="presOf" srcId="{E2128452-1DFA-40AC-9C36-940E3273CD89}" destId="{CA5CB7AB-35AD-4496-BABE-2416DD9F9D31}" srcOrd="0" destOrd="0" presId="urn:microsoft.com/office/officeart/2005/8/layout/orgChart1"/>
    <dgm:cxn modelId="{5C8F695A-E8E8-445C-B8AA-FE953719CF3C}" type="presOf" srcId="{BA8BFE86-5170-4127-865D-26E152D2B59B}" destId="{C8667694-4D57-4EFE-8A8E-7379025762DA}" srcOrd="0" destOrd="0" presId="urn:microsoft.com/office/officeart/2005/8/layout/orgChart1"/>
    <dgm:cxn modelId="{3798D65A-6BE4-48DA-A45B-711ED8D4A688}" srcId="{44354C4F-0C32-42A2-9BFE-A42D088ABAA6}" destId="{7FE423E3-DA03-4270-9C86-2CACDAF37ECF}" srcOrd="1" destOrd="0" parTransId="{BD2ED5B1-1706-4D6B-A60E-769DD193B9EB}" sibTransId="{3DC2FA31-1A8B-43B7-AA29-AB3B054062D6}"/>
    <dgm:cxn modelId="{1D3B557B-C22D-42F1-8E97-199BAE0AE5DF}" type="presOf" srcId="{0CA53C25-092B-4733-9930-EC28424E1CB4}" destId="{B2602EBE-DD4F-4056-936A-08E2A296F82B}" srcOrd="0" destOrd="0" presId="urn:microsoft.com/office/officeart/2005/8/layout/orgChart1"/>
    <dgm:cxn modelId="{9E87AA7E-B00E-4BB9-8B1A-9603A8612293}" type="presOf" srcId="{1472A25E-2C88-4213-9985-E9E3D910C3CE}" destId="{9049F12D-D2E0-4804-8293-3E21D22D818F}" srcOrd="0" destOrd="0" presId="urn:microsoft.com/office/officeart/2005/8/layout/orgChart1"/>
    <dgm:cxn modelId="{A3CBCC7E-171E-4E09-AAE0-EB30D893EBB1}" type="presOf" srcId="{DD0DA41C-C1DB-4E8D-AD66-2874C8681BCD}" destId="{95E241B2-8058-43E5-A47C-A667B6247BCC}" srcOrd="1" destOrd="0" presId="urn:microsoft.com/office/officeart/2005/8/layout/orgChart1"/>
    <dgm:cxn modelId="{C8CC5E83-E336-4BCD-BAF2-05BE70779AC4}" srcId="{55ED760B-1876-4CC7-B242-1DE1BD299180}" destId="{EE6AAC70-17AD-4673-882E-05A72B2E9409}" srcOrd="1" destOrd="0" parTransId="{612AFBD6-4146-4910-BEF7-FDCB72B19740}" sibTransId="{3E638E66-867B-4566-9E84-0F7419FA7956}"/>
    <dgm:cxn modelId="{D98EF499-02CE-4ACF-9893-84D658BA7B61}" type="presOf" srcId="{0CA53C25-092B-4733-9930-EC28424E1CB4}" destId="{847818CC-A318-4092-A469-8B55BEE6ED92}" srcOrd="1" destOrd="0" presId="urn:microsoft.com/office/officeart/2005/8/layout/orgChart1"/>
    <dgm:cxn modelId="{D53ACD9A-102A-4986-9622-07C02B82AA46}" type="presOf" srcId="{7FE423E3-DA03-4270-9C86-2CACDAF37ECF}" destId="{D7B6B831-64B3-4FD5-B7E7-FAD858105078}" srcOrd="0" destOrd="0" presId="urn:microsoft.com/office/officeart/2005/8/layout/orgChart1"/>
    <dgm:cxn modelId="{05FD1DA5-17F1-4A8F-B3CB-A2E5AF98D442}" type="presOf" srcId="{C73E1ABF-D67D-4B93-9D18-3F088A70459D}" destId="{FCD0D566-2834-4AFD-98C6-2EAF141DB528}" srcOrd="0" destOrd="0" presId="urn:microsoft.com/office/officeart/2005/8/layout/orgChart1"/>
    <dgm:cxn modelId="{1AC017A6-510C-461B-90DE-7790A0C1CA06}" srcId="{69B214FA-3B2D-4402-8B01-8C457FA22361}" destId="{DD0DA41C-C1DB-4E8D-AD66-2874C8681BCD}" srcOrd="0" destOrd="0" parTransId="{09E1D019-1273-4B72-BA8A-3C005CD21507}" sibTransId="{FB9CA9D4-C24B-4ADC-97B6-84EA2D854CDF}"/>
    <dgm:cxn modelId="{1B2C3DA9-ECC0-4B32-B9EB-8ED4B9646CFB}" type="presOf" srcId="{69B214FA-3B2D-4402-8B01-8C457FA22361}" destId="{603ACF5E-6DB7-4F63-A08B-4080CE79A4FF}" srcOrd="1" destOrd="0" presId="urn:microsoft.com/office/officeart/2005/8/layout/orgChart1"/>
    <dgm:cxn modelId="{002BF0AB-69D9-4641-A6BF-533EBE0FE8AE}" type="presOf" srcId="{BA5D640D-664F-438F-ADBF-7144EBA51139}" destId="{09706127-E55F-40A2-970F-0D5BBFB074DE}" srcOrd="1" destOrd="0" presId="urn:microsoft.com/office/officeart/2005/8/layout/orgChart1"/>
    <dgm:cxn modelId="{6CE644B1-5CDC-4BEC-B260-7554AC42CE79}" type="presOf" srcId="{F5C55700-9723-4E11-BF87-F57805967BB6}" destId="{CE3AA047-824B-4CB2-9C3E-0FD394D0E886}" srcOrd="1" destOrd="0" presId="urn:microsoft.com/office/officeart/2005/8/layout/orgChart1"/>
    <dgm:cxn modelId="{CA4B7DBB-405D-4A0D-9811-6502BDB4FF02}" type="presOf" srcId="{ABDA80BE-24D9-4581-8EC4-0D2281E5F733}" destId="{105084DE-6C7D-4B94-ACAC-E69E7D7A52AD}" srcOrd="1" destOrd="0" presId="urn:microsoft.com/office/officeart/2005/8/layout/orgChart1"/>
    <dgm:cxn modelId="{F591B9BF-AB8E-4F9D-A317-EDA966FFE669}" type="presOf" srcId="{DD0DA41C-C1DB-4E8D-AD66-2874C8681BCD}" destId="{6BF3B63A-F14B-4005-B98D-EC1DD8DB18E5}" srcOrd="0" destOrd="0" presId="urn:microsoft.com/office/officeart/2005/8/layout/orgChart1"/>
    <dgm:cxn modelId="{9A536CC0-E682-4A41-B9CF-515D9BC873E4}" type="presOf" srcId="{88844812-2185-4FBF-83AA-6C64D96AF2F7}" destId="{092F1B3B-CE44-458A-82A4-A2FE5C6A3E51}" srcOrd="0" destOrd="0" presId="urn:microsoft.com/office/officeart/2005/8/layout/orgChart1"/>
    <dgm:cxn modelId="{39E87ED9-77A5-4A0F-818F-5993CB0480AB}" type="presOf" srcId="{0F5C5968-C4FA-4908-A556-4B4A9DFBECB7}" destId="{239A28BD-6BC7-4C2F-AFD3-2B9364C5DA7C}" srcOrd="1" destOrd="0" presId="urn:microsoft.com/office/officeart/2005/8/layout/orgChart1"/>
    <dgm:cxn modelId="{B51310DB-6F95-4C9B-8DC4-0FA3F61F47D6}" type="presOf" srcId="{1CDB3F63-041B-45DA-A03A-612F23065768}" destId="{5481EBDF-E498-4E81-AD1E-18A7A1467179}" srcOrd="0" destOrd="0" presId="urn:microsoft.com/office/officeart/2005/8/layout/orgChart1"/>
    <dgm:cxn modelId="{062BFEDF-36B5-4413-AE0A-9BB11970E318}" type="presOf" srcId="{09E1D019-1273-4B72-BA8A-3C005CD21507}" destId="{55F1D738-8DE7-4390-91AB-4B9796349942}" srcOrd="0" destOrd="0" presId="urn:microsoft.com/office/officeart/2005/8/layout/orgChart1"/>
    <dgm:cxn modelId="{95CF3BE2-B62C-4789-8770-50A5C86F6A33}" srcId="{55ED760B-1876-4CC7-B242-1DE1BD299180}" destId="{F5C55700-9723-4E11-BF87-F57805967BB6}" srcOrd="4" destOrd="0" parTransId="{1CDB3F63-041B-45DA-A03A-612F23065768}" sibTransId="{DE9532F5-025E-4FC0-B53F-80186E688BC6}"/>
    <dgm:cxn modelId="{50F86CE2-CEEB-4F0A-8584-D4F298DA71DB}" type="presOf" srcId="{55ED760B-1876-4CC7-B242-1DE1BD299180}" destId="{A35393BA-5CB2-4142-94A8-2BF9E72F124C}" srcOrd="0" destOrd="0" presId="urn:microsoft.com/office/officeart/2005/8/layout/orgChart1"/>
    <dgm:cxn modelId="{43885CE8-F7F6-4273-8C75-8D859EA38BFB}" type="presOf" srcId="{55ED760B-1876-4CC7-B242-1DE1BD299180}" destId="{88B62FAB-993C-4D04-8085-B362E5886554}" srcOrd="1" destOrd="0" presId="urn:microsoft.com/office/officeart/2005/8/layout/orgChart1"/>
    <dgm:cxn modelId="{CDD800E9-4808-484F-BCC4-9EC4E35D664B}" type="presOf" srcId="{8BC587DD-FB7C-41D8-A1F0-A68DC7A7F248}" destId="{50634E6A-6E43-43DD-9293-DBF1082A2CB9}" srcOrd="0" destOrd="0" presId="urn:microsoft.com/office/officeart/2005/8/layout/orgChart1"/>
    <dgm:cxn modelId="{DEC848EB-5AAB-48A5-8A52-D33B1ACF0161}" srcId="{EE6AAC70-17AD-4673-882E-05A72B2E9409}" destId="{1ABCF2A9-BA23-49C6-BAED-7683A3336BF4}" srcOrd="1" destOrd="0" parTransId="{C5776816-1E59-45F7-A548-F7B298A50FD0}" sibTransId="{AC1722E0-F395-4DDE-BDC4-BB40AB72BCD7}"/>
    <dgm:cxn modelId="{3A9468F4-9F44-4399-92A4-862DB77EF74B}" srcId="{55ED760B-1876-4CC7-B242-1DE1BD299180}" destId="{A6B7CC41-CCEE-4198-8F74-46BF11ECFC5D}" srcOrd="3" destOrd="0" parTransId="{BA8BFE86-5170-4127-865D-26E152D2B59B}" sibTransId="{526FC51A-4E78-49C0-B613-A0C3431914ED}"/>
    <dgm:cxn modelId="{18385BF6-0EC1-461A-9BB2-F93F0547EC83}" type="presOf" srcId="{B1D31E08-10EF-4790-8FD3-7523E148A913}" destId="{3D5F69FD-C5C7-4255-AD1F-0363DF0EE5B7}" srcOrd="0" destOrd="0" presId="urn:microsoft.com/office/officeart/2005/8/layout/orgChart1"/>
    <dgm:cxn modelId="{213C2EFA-DB1D-4E43-8178-A3F8E25CA2B1}" type="presOf" srcId="{D68EC3E3-7DD5-4131-BA91-16A7A1740FAE}" destId="{F5486CAC-9A08-4637-90CF-1E937C9CAAF0}" srcOrd="0" destOrd="0" presId="urn:microsoft.com/office/officeart/2005/8/layout/orgChart1"/>
    <dgm:cxn modelId="{25942D4C-CDA8-4FAA-8179-0000E08B2D05}" type="presParOf" srcId="{E775C522-2E18-4201-951F-C8A7AC601EA3}" destId="{8AE2BC0D-8280-46AF-8C1B-AFDCDDB6C48C}" srcOrd="0" destOrd="0" presId="urn:microsoft.com/office/officeart/2005/8/layout/orgChart1"/>
    <dgm:cxn modelId="{E7CBB37A-CE5F-451C-B166-C8162184D5D7}" type="presParOf" srcId="{8AE2BC0D-8280-46AF-8C1B-AFDCDDB6C48C}" destId="{94DDA188-1CF7-4489-AEA8-1153626EBE21}" srcOrd="0" destOrd="0" presId="urn:microsoft.com/office/officeart/2005/8/layout/orgChart1"/>
    <dgm:cxn modelId="{993D7E72-4883-45E4-A879-E9A6AA7EFE53}" type="presParOf" srcId="{94DDA188-1CF7-4489-AEA8-1153626EBE21}" destId="{A35393BA-5CB2-4142-94A8-2BF9E72F124C}" srcOrd="0" destOrd="0" presId="urn:microsoft.com/office/officeart/2005/8/layout/orgChart1"/>
    <dgm:cxn modelId="{512EEADA-6FE6-4A15-A825-699068C2D76A}" type="presParOf" srcId="{94DDA188-1CF7-4489-AEA8-1153626EBE21}" destId="{88B62FAB-993C-4D04-8085-B362E5886554}" srcOrd="1" destOrd="0" presId="urn:microsoft.com/office/officeart/2005/8/layout/orgChart1"/>
    <dgm:cxn modelId="{5414E0CC-172A-45F2-A403-82F290BE57AB}" type="presParOf" srcId="{8AE2BC0D-8280-46AF-8C1B-AFDCDDB6C48C}" destId="{3EC79281-3A01-4346-A8DC-CA11E86014AD}" srcOrd="1" destOrd="0" presId="urn:microsoft.com/office/officeart/2005/8/layout/orgChart1"/>
    <dgm:cxn modelId="{B01358A7-0D20-4CFD-909B-D0D3D992C379}" type="presParOf" srcId="{3EC79281-3A01-4346-A8DC-CA11E86014AD}" destId="{3D5F69FD-C5C7-4255-AD1F-0363DF0EE5B7}" srcOrd="0" destOrd="0" presId="urn:microsoft.com/office/officeart/2005/8/layout/orgChart1"/>
    <dgm:cxn modelId="{5D0F571B-7B56-49AF-9726-32B3724DD0C7}" type="presParOf" srcId="{3EC79281-3A01-4346-A8DC-CA11E86014AD}" destId="{A8766D5A-D838-42FB-89D6-C80B80D94394}" srcOrd="1" destOrd="0" presId="urn:microsoft.com/office/officeart/2005/8/layout/orgChart1"/>
    <dgm:cxn modelId="{C483DD85-086F-474B-A72D-4C392974CCED}" type="presParOf" srcId="{A8766D5A-D838-42FB-89D6-C80B80D94394}" destId="{D79F30AE-F9F5-4D0C-AFC9-2D5B86A23821}" srcOrd="0" destOrd="0" presId="urn:microsoft.com/office/officeart/2005/8/layout/orgChart1"/>
    <dgm:cxn modelId="{306AEE6F-504D-4E2B-A50C-9C34EDEBDEBA}" type="presParOf" srcId="{D79F30AE-F9F5-4D0C-AFC9-2D5B86A23821}" destId="{50DCC08F-8A0C-4F14-89CF-EBE4E9581071}" srcOrd="0" destOrd="0" presId="urn:microsoft.com/office/officeart/2005/8/layout/orgChart1"/>
    <dgm:cxn modelId="{E8EE74C7-9C32-4D4D-ABF9-F7518B63B460}" type="presParOf" srcId="{D79F30AE-F9F5-4D0C-AFC9-2D5B86A23821}" destId="{603ACF5E-6DB7-4F63-A08B-4080CE79A4FF}" srcOrd="1" destOrd="0" presId="urn:microsoft.com/office/officeart/2005/8/layout/orgChart1"/>
    <dgm:cxn modelId="{8C8B7C1D-C19D-4982-9ADF-E0E0D8012CAD}" type="presParOf" srcId="{A8766D5A-D838-42FB-89D6-C80B80D94394}" destId="{BF3D1FFF-4EBC-472D-8FDB-38C6CBEE0511}" srcOrd="1" destOrd="0" presId="urn:microsoft.com/office/officeart/2005/8/layout/orgChart1"/>
    <dgm:cxn modelId="{923A862C-1A63-4D22-83FA-574DEBCA6109}" type="presParOf" srcId="{BF3D1FFF-4EBC-472D-8FDB-38C6CBEE0511}" destId="{55F1D738-8DE7-4390-91AB-4B9796349942}" srcOrd="0" destOrd="0" presId="urn:microsoft.com/office/officeart/2005/8/layout/orgChart1"/>
    <dgm:cxn modelId="{C029C0CA-9D89-4134-A424-E6EC9CC66FC6}" type="presParOf" srcId="{BF3D1FFF-4EBC-472D-8FDB-38C6CBEE0511}" destId="{D66254AC-60BD-4EEC-8849-DD6966449E38}" srcOrd="1" destOrd="0" presId="urn:microsoft.com/office/officeart/2005/8/layout/orgChart1"/>
    <dgm:cxn modelId="{DC83C1B6-4BD7-41E1-9422-5FB30AAB5F1C}" type="presParOf" srcId="{D66254AC-60BD-4EEC-8849-DD6966449E38}" destId="{9235CAFA-3CE2-413F-AD8B-11D82CE4F2CB}" srcOrd="0" destOrd="0" presId="urn:microsoft.com/office/officeart/2005/8/layout/orgChart1"/>
    <dgm:cxn modelId="{0D16E7A3-B383-4FD8-AF5E-B1EBE2088988}" type="presParOf" srcId="{9235CAFA-3CE2-413F-AD8B-11D82CE4F2CB}" destId="{6BF3B63A-F14B-4005-B98D-EC1DD8DB18E5}" srcOrd="0" destOrd="0" presId="urn:microsoft.com/office/officeart/2005/8/layout/orgChart1"/>
    <dgm:cxn modelId="{8C805EF6-5669-4FF2-9838-6118E6AD0097}" type="presParOf" srcId="{9235CAFA-3CE2-413F-AD8B-11D82CE4F2CB}" destId="{95E241B2-8058-43E5-A47C-A667B6247BCC}" srcOrd="1" destOrd="0" presId="urn:microsoft.com/office/officeart/2005/8/layout/orgChart1"/>
    <dgm:cxn modelId="{299BF7AC-AA14-4B35-B1DE-5C7AD30AD7B0}" type="presParOf" srcId="{D66254AC-60BD-4EEC-8849-DD6966449E38}" destId="{132FACDA-7143-4D02-A2A4-DF77C8FFC38C}" srcOrd="1" destOrd="0" presId="urn:microsoft.com/office/officeart/2005/8/layout/orgChart1"/>
    <dgm:cxn modelId="{21E6E8B9-4823-43E4-A5B5-CD6B6A0D951E}" type="presParOf" srcId="{D66254AC-60BD-4EEC-8849-DD6966449E38}" destId="{2ED732CD-CB34-4F11-8B5B-794D8F833726}" srcOrd="2" destOrd="0" presId="urn:microsoft.com/office/officeart/2005/8/layout/orgChart1"/>
    <dgm:cxn modelId="{58FA8340-22D7-452F-B37A-52B3C3F1DB47}" type="presParOf" srcId="{BF3D1FFF-4EBC-472D-8FDB-38C6CBEE0511}" destId="{44C0897E-676B-4881-B95C-8810DB041D8E}" srcOrd="2" destOrd="0" presId="urn:microsoft.com/office/officeart/2005/8/layout/orgChart1"/>
    <dgm:cxn modelId="{681555A6-1F90-4B40-A4CA-AA4AF5740C9D}" type="presParOf" srcId="{BF3D1FFF-4EBC-472D-8FDB-38C6CBEE0511}" destId="{2970696C-3E6B-4C74-9BB5-6ECD7A0F03D7}" srcOrd="3" destOrd="0" presId="urn:microsoft.com/office/officeart/2005/8/layout/orgChart1"/>
    <dgm:cxn modelId="{E4A4F083-F1AE-474E-9E6B-3CCB74E2815E}" type="presParOf" srcId="{2970696C-3E6B-4C74-9BB5-6ECD7A0F03D7}" destId="{F21B64FF-0A56-4504-988A-8A7B67F4537F}" srcOrd="0" destOrd="0" presId="urn:microsoft.com/office/officeart/2005/8/layout/orgChart1"/>
    <dgm:cxn modelId="{57B59B46-0003-4F4D-8EE5-50D736E0F9C4}" type="presParOf" srcId="{F21B64FF-0A56-4504-988A-8A7B67F4537F}" destId="{9049F12D-D2E0-4804-8293-3E21D22D818F}" srcOrd="0" destOrd="0" presId="urn:microsoft.com/office/officeart/2005/8/layout/orgChart1"/>
    <dgm:cxn modelId="{3B670238-0D2F-49D7-9FB7-193B7EC44230}" type="presParOf" srcId="{F21B64FF-0A56-4504-988A-8A7B67F4537F}" destId="{DC805921-F8D2-4094-BE8C-DE5661EE0A05}" srcOrd="1" destOrd="0" presId="urn:microsoft.com/office/officeart/2005/8/layout/orgChart1"/>
    <dgm:cxn modelId="{DC90FACB-EC32-4A75-892B-46FF6EF7BFA5}" type="presParOf" srcId="{2970696C-3E6B-4C74-9BB5-6ECD7A0F03D7}" destId="{BDF8EF78-352C-4D19-97AE-B201DAB2F4FD}" srcOrd="1" destOrd="0" presId="urn:microsoft.com/office/officeart/2005/8/layout/orgChart1"/>
    <dgm:cxn modelId="{7B5793DF-ACB6-4EA0-9D5B-889566E0DFBD}" type="presParOf" srcId="{2970696C-3E6B-4C74-9BB5-6ECD7A0F03D7}" destId="{17C52673-3448-4A6C-9C28-CB83DD819D27}" srcOrd="2" destOrd="0" presId="urn:microsoft.com/office/officeart/2005/8/layout/orgChart1"/>
    <dgm:cxn modelId="{717D811D-4F1B-4228-BB1E-C25ADF855FF2}" type="presParOf" srcId="{A8766D5A-D838-42FB-89D6-C80B80D94394}" destId="{9BB06F65-8846-4F1D-96B5-6DBCBFE6B8CF}" srcOrd="2" destOrd="0" presId="urn:microsoft.com/office/officeart/2005/8/layout/orgChart1"/>
    <dgm:cxn modelId="{8BD12FC2-1F31-43B5-83A8-FF44B84E5BA5}" type="presParOf" srcId="{3EC79281-3A01-4346-A8DC-CA11E86014AD}" destId="{D242BB6B-3961-4E0A-BE08-E83F4FF7D02D}" srcOrd="2" destOrd="0" presId="urn:microsoft.com/office/officeart/2005/8/layout/orgChart1"/>
    <dgm:cxn modelId="{A8B1A179-1EFF-4952-8C01-36A48622AAA2}" type="presParOf" srcId="{3EC79281-3A01-4346-A8DC-CA11E86014AD}" destId="{06D1F2C2-CE12-499E-8ABA-CAE69CEE0991}" srcOrd="3" destOrd="0" presId="urn:microsoft.com/office/officeart/2005/8/layout/orgChart1"/>
    <dgm:cxn modelId="{C6595978-6EBB-4B4F-A7D5-0D7A6DDB2E3F}" type="presParOf" srcId="{06D1F2C2-CE12-499E-8ABA-CAE69CEE0991}" destId="{74C772BD-1903-4D5B-AC42-6302150546A3}" srcOrd="0" destOrd="0" presId="urn:microsoft.com/office/officeart/2005/8/layout/orgChart1"/>
    <dgm:cxn modelId="{FB13B495-8E23-443E-BB3C-3C3C67D189A2}" type="presParOf" srcId="{74C772BD-1903-4D5B-AC42-6302150546A3}" destId="{0F189454-6647-4DD8-92DB-3EB69212E382}" srcOrd="0" destOrd="0" presId="urn:microsoft.com/office/officeart/2005/8/layout/orgChart1"/>
    <dgm:cxn modelId="{23A43B8C-BDE5-4EBB-8B3B-C20F51F56409}" type="presParOf" srcId="{74C772BD-1903-4D5B-AC42-6302150546A3}" destId="{05F53FCE-F58E-48AD-9A05-864F580AEB17}" srcOrd="1" destOrd="0" presId="urn:microsoft.com/office/officeart/2005/8/layout/orgChart1"/>
    <dgm:cxn modelId="{DF6E5F52-7CAB-4E00-AD8D-E5B42263AD31}" type="presParOf" srcId="{06D1F2C2-CE12-499E-8ABA-CAE69CEE0991}" destId="{56639DCE-C7B9-4649-8A01-A86EE55B6FC1}" srcOrd="1" destOrd="0" presId="urn:microsoft.com/office/officeart/2005/8/layout/orgChart1"/>
    <dgm:cxn modelId="{5EC79E85-C6FD-4DB0-BA1B-D35DFA8EA8C9}" type="presParOf" srcId="{56639DCE-C7B9-4649-8A01-A86EE55B6FC1}" destId="{FCD0D566-2834-4AFD-98C6-2EAF141DB528}" srcOrd="0" destOrd="0" presId="urn:microsoft.com/office/officeart/2005/8/layout/orgChart1"/>
    <dgm:cxn modelId="{2297031F-A165-4E7B-BDED-781095A38501}" type="presParOf" srcId="{56639DCE-C7B9-4649-8A01-A86EE55B6FC1}" destId="{515A812A-B826-440F-AF4D-CBD85E7B0074}" srcOrd="1" destOrd="0" presId="urn:microsoft.com/office/officeart/2005/8/layout/orgChart1"/>
    <dgm:cxn modelId="{6FC07874-A2CF-48C8-AF9F-A06E8D06B76C}" type="presParOf" srcId="{515A812A-B826-440F-AF4D-CBD85E7B0074}" destId="{C75E4DB2-3458-42F1-AE41-A61385ED74A5}" srcOrd="0" destOrd="0" presId="urn:microsoft.com/office/officeart/2005/8/layout/orgChart1"/>
    <dgm:cxn modelId="{D4ACDCFD-B7C7-4411-997A-4B41BE79FD94}" type="presParOf" srcId="{C75E4DB2-3458-42F1-AE41-A61385ED74A5}" destId="{48D4BDFD-FC6A-40EA-A889-84438CD27875}" srcOrd="0" destOrd="0" presId="urn:microsoft.com/office/officeart/2005/8/layout/orgChart1"/>
    <dgm:cxn modelId="{65006490-5FF1-4BA6-BFFC-78C8414D7F19}" type="presParOf" srcId="{C75E4DB2-3458-42F1-AE41-A61385ED74A5}" destId="{09706127-E55F-40A2-970F-0D5BBFB074DE}" srcOrd="1" destOrd="0" presId="urn:microsoft.com/office/officeart/2005/8/layout/orgChart1"/>
    <dgm:cxn modelId="{6D745111-9536-41B9-80BD-13E0A803B190}" type="presParOf" srcId="{515A812A-B826-440F-AF4D-CBD85E7B0074}" destId="{7E9492B5-2299-4082-AF6D-327C41BCBD86}" srcOrd="1" destOrd="0" presId="urn:microsoft.com/office/officeart/2005/8/layout/orgChart1"/>
    <dgm:cxn modelId="{CA205C36-27C8-4E34-B4D5-FAE3F3AB87DF}" type="presParOf" srcId="{515A812A-B826-440F-AF4D-CBD85E7B0074}" destId="{2293DBA4-843B-4EE5-9F58-6F809933676B}" srcOrd="2" destOrd="0" presId="urn:microsoft.com/office/officeart/2005/8/layout/orgChart1"/>
    <dgm:cxn modelId="{0C75A03B-B4FE-4308-BBE2-EB81613770A7}" type="presParOf" srcId="{56639DCE-C7B9-4649-8A01-A86EE55B6FC1}" destId="{2A55DE91-81AA-4631-A142-9723E566E40D}" srcOrd="2" destOrd="0" presId="urn:microsoft.com/office/officeart/2005/8/layout/orgChart1"/>
    <dgm:cxn modelId="{DA027C01-BE28-4DAA-94BD-DAC9B2C87BB6}" type="presParOf" srcId="{56639DCE-C7B9-4649-8A01-A86EE55B6FC1}" destId="{F0B7AA89-2C79-4F19-847A-4517930FFAED}" srcOrd="3" destOrd="0" presId="urn:microsoft.com/office/officeart/2005/8/layout/orgChart1"/>
    <dgm:cxn modelId="{31F3FE29-2F11-4EF0-AB6C-CF112FB8C0E4}" type="presParOf" srcId="{F0B7AA89-2C79-4F19-847A-4517930FFAED}" destId="{5CFE4EC9-975B-43A8-8FE5-C3F18D54BBB1}" srcOrd="0" destOrd="0" presId="urn:microsoft.com/office/officeart/2005/8/layout/orgChart1"/>
    <dgm:cxn modelId="{3D51F046-4EDB-4BC4-B5CF-8812E057E04B}" type="presParOf" srcId="{5CFE4EC9-975B-43A8-8FE5-C3F18D54BBB1}" destId="{472DD4F8-F62D-4001-8DEF-1CF99D0F06DB}" srcOrd="0" destOrd="0" presId="urn:microsoft.com/office/officeart/2005/8/layout/orgChart1"/>
    <dgm:cxn modelId="{378090BA-2BA7-45BD-A2B6-1722ECE8E78C}" type="presParOf" srcId="{5CFE4EC9-975B-43A8-8FE5-C3F18D54BBB1}" destId="{2BA4F3BF-C78C-40B0-AC9E-42AA9C1E6BFD}" srcOrd="1" destOrd="0" presId="urn:microsoft.com/office/officeart/2005/8/layout/orgChart1"/>
    <dgm:cxn modelId="{DF8196A1-71E2-4B20-996F-8A901938A915}" type="presParOf" srcId="{F0B7AA89-2C79-4F19-847A-4517930FFAED}" destId="{FC7E032C-C60D-4254-AA91-8C8395C4B862}" srcOrd="1" destOrd="0" presId="urn:microsoft.com/office/officeart/2005/8/layout/orgChart1"/>
    <dgm:cxn modelId="{6014F42F-BADA-4602-9F0D-9CCDC6F66ED1}" type="presParOf" srcId="{F0B7AA89-2C79-4F19-847A-4517930FFAED}" destId="{A6AD39C1-849D-4F71-981E-9A7071DB7AFE}" srcOrd="2" destOrd="0" presId="urn:microsoft.com/office/officeart/2005/8/layout/orgChart1"/>
    <dgm:cxn modelId="{98C127CA-0876-438E-B409-E199AFA8A685}" type="presParOf" srcId="{06D1F2C2-CE12-499E-8ABA-CAE69CEE0991}" destId="{0839B115-0E5C-4C25-831C-AC52016F1C74}" srcOrd="2" destOrd="0" presId="urn:microsoft.com/office/officeart/2005/8/layout/orgChart1"/>
    <dgm:cxn modelId="{0731127F-BD05-4F4F-8DCB-CC5D24FCF4EE}" type="presParOf" srcId="{3EC79281-3A01-4346-A8DC-CA11E86014AD}" destId="{15AA69DF-7D27-46CD-A299-D5C0EE43420B}" srcOrd="4" destOrd="0" presId="urn:microsoft.com/office/officeart/2005/8/layout/orgChart1"/>
    <dgm:cxn modelId="{AF57CED1-D0E3-4931-845C-753BD778E67E}" type="presParOf" srcId="{3EC79281-3A01-4346-A8DC-CA11E86014AD}" destId="{8D94DA01-BDC3-496B-8DE3-ECCBC1F911AF}" srcOrd="5" destOrd="0" presId="urn:microsoft.com/office/officeart/2005/8/layout/orgChart1"/>
    <dgm:cxn modelId="{78D8BE5C-C5CA-418E-B84E-5DF11D9C5961}" type="presParOf" srcId="{8D94DA01-BDC3-496B-8DE3-ECCBC1F911AF}" destId="{A91F9513-D81E-4CF6-A936-8733647EE595}" srcOrd="0" destOrd="0" presId="urn:microsoft.com/office/officeart/2005/8/layout/orgChart1"/>
    <dgm:cxn modelId="{10A8CAC9-5008-4079-A9FB-837ADFE3FC20}" type="presParOf" srcId="{A91F9513-D81E-4CF6-A936-8733647EE595}" destId="{EEC743CD-F648-485E-A46C-52FF8412F09F}" srcOrd="0" destOrd="0" presId="urn:microsoft.com/office/officeart/2005/8/layout/orgChart1"/>
    <dgm:cxn modelId="{12CF1FBD-38A0-48F1-8DD0-1CF4738080B2}" type="presParOf" srcId="{A91F9513-D81E-4CF6-A936-8733647EE595}" destId="{426A9317-F435-4467-91AB-531CCE6162D3}" srcOrd="1" destOrd="0" presId="urn:microsoft.com/office/officeart/2005/8/layout/orgChart1"/>
    <dgm:cxn modelId="{4F5AA2BB-598B-4A69-92F2-2CCE06747369}" type="presParOf" srcId="{8D94DA01-BDC3-496B-8DE3-ECCBC1F911AF}" destId="{8DBFEA62-3112-44A3-9E39-EF846A90E568}" srcOrd="1" destOrd="0" presId="urn:microsoft.com/office/officeart/2005/8/layout/orgChart1"/>
    <dgm:cxn modelId="{2538E37A-C5CA-4C83-B0D0-805B3809E88F}" type="presParOf" srcId="{8DBFEA62-3112-44A3-9E39-EF846A90E568}" destId="{259F58B8-C49E-4F22-97AB-CFBA5791B4CD}" srcOrd="0" destOrd="0" presId="urn:microsoft.com/office/officeart/2005/8/layout/orgChart1"/>
    <dgm:cxn modelId="{8C5ACE4A-1771-48A6-B5B0-EEE558E6A985}" type="presParOf" srcId="{8DBFEA62-3112-44A3-9E39-EF846A90E568}" destId="{12F89F67-783F-44BC-87D9-671B6399793C}" srcOrd="1" destOrd="0" presId="urn:microsoft.com/office/officeart/2005/8/layout/orgChart1"/>
    <dgm:cxn modelId="{F4070540-E9CD-4B52-9C93-0B873547CBE4}" type="presParOf" srcId="{12F89F67-783F-44BC-87D9-671B6399793C}" destId="{4DC22972-CD9E-4209-AFBB-47F94901AC26}" srcOrd="0" destOrd="0" presId="urn:microsoft.com/office/officeart/2005/8/layout/orgChart1"/>
    <dgm:cxn modelId="{24D457B8-9543-4C6C-A5E7-DC8AE9BFF39A}" type="presParOf" srcId="{4DC22972-CD9E-4209-AFBB-47F94901AC26}" destId="{25595A21-F3AA-4D33-9088-95324DA498FC}" srcOrd="0" destOrd="0" presId="urn:microsoft.com/office/officeart/2005/8/layout/orgChart1"/>
    <dgm:cxn modelId="{37BF6BC7-E97B-4522-ABF8-8E7C33B62678}" type="presParOf" srcId="{4DC22972-CD9E-4209-AFBB-47F94901AC26}" destId="{6497F8E9-FCBE-4753-8974-BB8EDAAD9690}" srcOrd="1" destOrd="0" presId="urn:microsoft.com/office/officeart/2005/8/layout/orgChart1"/>
    <dgm:cxn modelId="{DDE6874F-0142-4BE6-812F-824CC9574116}" type="presParOf" srcId="{12F89F67-783F-44BC-87D9-671B6399793C}" destId="{C7BA0D8A-02D5-4BB5-9E57-598E74FAF5E6}" srcOrd="1" destOrd="0" presId="urn:microsoft.com/office/officeart/2005/8/layout/orgChart1"/>
    <dgm:cxn modelId="{FB7D15E3-2F5A-48BD-8B72-84D711CCE0A8}" type="presParOf" srcId="{12F89F67-783F-44BC-87D9-671B6399793C}" destId="{FD1413C7-CFF9-4FB1-9AD9-E2CC7C4F8A6F}" srcOrd="2" destOrd="0" presId="urn:microsoft.com/office/officeart/2005/8/layout/orgChart1"/>
    <dgm:cxn modelId="{3F363548-14EB-486D-B680-F52CB588C33B}" type="presParOf" srcId="{8DBFEA62-3112-44A3-9E39-EF846A90E568}" destId="{6CD0ECB7-E288-415B-8193-0F538C602BEB}" srcOrd="2" destOrd="0" presId="urn:microsoft.com/office/officeart/2005/8/layout/orgChart1"/>
    <dgm:cxn modelId="{882C65DA-AE58-4D59-A3BD-3E212E790612}" type="presParOf" srcId="{8DBFEA62-3112-44A3-9E39-EF846A90E568}" destId="{8B10757D-F63E-425B-83A7-59AD637986B9}" srcOrd="3" destOrd="0" presId="urn:microsoft.com/office/officeart/2005/8/layout/orgChart1"/>
    <dgm:cxn modelId="{61422CA9-FD1E-440A-8A57-BF8D2A21DE9E}" type="presParOf" srcId="{8B10757D-F63E-425B-83A7-59AD637986B9}" destId="{D317A1B4-0C03-444A-926B-27EA85AC9A4F}" srcOrd="0" destOrd="0" presId="urn:microsoft.com/office/officeart/2005/8/layout/orgChart1"/>
    <dgm:cxn modelId="{79914314-74DF-4D0A-91B2-5E1479DFCEC7}" type="presParOf" srcId="{D317A1B4-0C03-444A-926B-27EA85AC9A4F}" destId="{D7B6B831-64B3-4FD5-B7E7-FAD858105078}" srcOrd="0" destOrd="0" presId="urn:microsoft.com/office/officeart/2005/8/layout/orgChart1"/>
    <dgm:cxn modelId="{DBAAFD68-6FFC-4A19-95E2-25D4B37C29BF}" type="presParOf" srcId="{D317A1B4-0C03-444A-926B-27EA85AC9A4F}" destId="{F11954E7-8EAB-4A25-8200-43936F6B2072}" srcOrd="1" destOrd="0" presId="urn:microsoft.com/office/officeart/2005/8/layout/orgChart1"/>
    <dgm:cxn modelId="{208DD350-E59A-4BA2-A2C4-383D084AE5F8}" type="presParOf" srcId="{8B10757D-F63E-425B-83A7-59AD637986B9}" destId="{C86027CC-0DE8-4974-9B45-EA35CBEA5348}" srcOrd="1" destOrd="0" presId="urn:microsoft.com/office/officeart/2005/8/layout/orgChart1"/>
    <dgm:cxn modelId="{20079328-D7D8-44FD-B172-7DC9F335E486}" type="presParOf" srcId="{8B10757D-F63E-425B-83A7-59AD637986B9}" destId="{44E089DE-B22E-40FD-8480-BCC8CF7BE473}" srcOrd="2" destOrd="0" presId="urn:microsoft.com/office/officeart/2005/8/layout/orgChart1"/>
    <dgm:cxn modelId="{41F244D1-F17D-45BD-AF69-0D6433603926}" type="presParOf" srcId="{8DBFEA62-3112-44A3-9E39-EF846A90E568}" destId="{0E4EEEA4-67AE-4D17-B8D7-8C20FD984641}" srcOrd="4" destOrd="0" presId="urn:microsoft.com/office/officeart/2005/8/layout/orgChart1"/>
    <dgm:cxn modelId="{387F3E70-4ABE-40E7-B8E9-6D98B68C40D4}" type="presParOf" srcId="{8DBFEA62-3112-44A3-9E39-EF846A90E568}" destId="{F8D038A9-E46A-44B2-8C6E-C9F86E96378C}" srcOrd="5" destOrd="0" presId="urn:microsoft.com/office/officeart/2005/8/layout/orgChart1"/>
    <dgm:cxn modelId="{10929060-9850-4D35-8AFE-FF8A7975B612}" type="presParOf" srcId="{F8D038A9-E46A-44B2-8C6E-C9F86E96378C}" destId="{419AF454-F08F-4C6D-9D73-91D023D9CE3D}" srcOrd="0" destOrd="0" presId="urn:microsoft.com/office/officeart/2005/8/layout/orgChart1"/>
    <dgm:cxn modelId="{4F39FDBA-F6D8-4F2C-BDAE-39C38120812A}" type="presParOf" srcId="{419AF454-F08F-4C6D-9D73-91D023D9CE3D}" destId="{F5486CAC-9A08-4637-90CF-1E937C9CAAF0}" srcOrd="0" destOrd="0" presId="urn:microsoft.com/office/officeart/2005/8/layout/orgChart1"/>
    <dgm:cxn modelId="{E3AE4F94-6E73-4DA7-B75D-8C151E1AE68D}" type="presParOf" srcId="{419AF454-F08F-4C6D-9D73-91D023D9CE3D}" destId="{070AE979-E470-4738-847C-FB79DF1D32D7}" srcOrd="1" destOrd="0" presId="urn:microsoft.com/office/officeart/2005/8/layout/orgChart1"/>
    <dgm:cxn modelId="{9F5264AB-0B85-4EAD-9AFD-E628F75B1CC4}" type="presParOf" srcId="{F8D038A9-E46A-44B2-8C6E-C9F86E96378C}" destId="{2EF0A95B-CDA9-4B7C-947F-C32D9CB35D81}" srcOrd="1" destOrd="0" presId="urn:microsoft.com/office/officeart/2005/8/layout/orgChart1"/>
    <dgm:cxn modelId="{D64AD1FA-427B-4293-B3C8-8AF876D680C0}" type="presParOf" srcId="{F8D038A9-E46A-44B2-8C6E-C9F86E96378C}" destId="{B94DA4A0-7322-4B8A-BFA7-71A8F90856F2}" srcOrd="2" destOrd="0" presId="urn:microsoft.com/office/officeart/2005/8/layout/orgChart1"/>
    <dgm:cxn modelId="{FE987A18-2967-4CA5-8BFB-65DA11A5B832}" type="presParOf" srcId="{8DBFEA62-3112-44A3-9E39-EF846A90E568}" destId="{092F1B3B-CE44-458A-82A4-A2FE5C6A3E51}" srcOrd="6" destOrd="0" presId="urn:microsoft.com/office/officeart/2005/8/layout/orgChart1"/>
    <dgm:cxn modelId="{0E1EA385-A4A4-409B-8A81-18B24CB64AA7}" type="presParOf" srcId="{8DBFEA62-3112-44A3-9E39-EF846A90E568}" destId="{D29B8547-2C61-4EEE-8CAE-EBB7D4B69DF5}" srcOrd="7" destOrd="0" presId="urn:microsoft.com/office/officeart/2005/8/layout/orgChart1"/>
    <dgm:cxn modelId="{6C3A5FAD-6AF9-4C2C-AD2C-E22B58F6EC52}" type="presParOf" srcId="{D29B8547-2C61-4EEE-8CAE-EBB7D4B69DF5}" destId="{95833239-9616-4C02-9D37-0F0CCD64F1E0}" srcOrd="0" destOrd="0" presId="urn:microsoft.com/office/officeart/2005/8/layout/orgChart1"/>
    <dgm:cxn modelId="{A1F27115-082A-4732-89DB-EC5E11EBC763}" type="presParOf" srcId="{95833239-9616-4C02-9D37-0F0CCD64F1E0}" destId="{9D52620C-FC2E-4507-9B87-0B2BFCE3FF42}" srcOrd="0" destOrd="0" presId="urn:microsoft.com/office/officeart/2005/8/layout/orgChart1"/>
    <dgm:cxn modelId="{91D71E6D-D745-43D6-91AA-BD0B93F7FEDE}" type="presParOf" srcId="{95833239-9616-4C02-9D37-0F0CCD64F1E0}" destId="{105084DE-6C7D-4B94-ACAC-E69E7D7A52AD}" srcOrd="1" destOrd="0" presId="urn:microsoft.com/office/officeart/2005/8/layout/orgChart1"/>
    <dgm:cxn modelId="{9390751B-7C1E-4DB1-B8C5-ECD977B6932A}" type="presParOf" srcId="{D29B8547-2C61-4EEE-8CAE-EBB7D4B69DF5}" destId="{C0AD3F76-F263-40A3-A824-DC67B3CA6EBC}" srcOrd="1" destOrd="0" presId="urn:microsoft.com/office/officeart/2005/8/layout/orgChart1"/>
    <dgm:cxn modelId="{5E0A4709-C846-4C79-B718-3DBADA61FB40}" type="presParOf" srcId="{D29B8547-2C61-4EEE-8CAE-EBB7D4B69DF5}" destId="{BADC5A54-9C2B-46E8-B017-519D3E0832C2}" srcOrd="2" destOrd="0" presId="urn:microsoft.com/office/officeart/2005/8/layout/orgChart1"/>
    <dgm:cxn modelId="{0C153C4A-483C-47F0-8EC2-D4D12A9B9B38}" type="presParOf" srcId="{8DBFEA62-3112-44A3-9E39-EF846A90E568}" destId="{50634E6A-6E43-43DD-9293-DBF1082A2CB9}" srcOrd="8" destOrd="0" presId="urn:microsoft.com/office/officeart/2005/8/layout/orgChart1"/>
    <dgm:cxn modelId="{BC0C6362-CC13-4600-A8ED-DF2DF9D53CDF}" type="presParOf" srcId="{8DBFEA62-3112-44A3-9E39-EF846A90E568}" destId="{0D21724C-B5DE-4219-A6E3-A9CD9BB1CE27}" srcOrd="9" destOrd="0" presId="urn:microsoft.com/office/officeart/2005/8/layout/orgChart1"/>
    <dgm:cxn modelId="{A833C269-CE6F-40CF-A16C-440AC3293963}" type="presParOf" srcId="{0D21724C-B5DE-4219-A6E3-A9CD9BB1CE27}" destId="{5BC02394-357F-45D6-BFF2-2127516A2C36}" srcOrd="0" destOrd="0" presId="urn:microsoft.com/office/officeart/2005/8/layout/orgChart1"/>
    <dgm:cxn modelId="{FD25A007-40BE-4DE0-82D9-08B5E8FC5934}" type="presParOf" srcId="{5BC02394-357F-45D6-BFF2-2127516A2C36}" destId="{5E15E76E-E6FB-40D6-8A3B-624DA79F54CF}" srcOrd="0" destOrd="0" presId="urn:microsoft.com/office/officeart/2005/8/layout/orgChart1"/>
    <dgm:cxn modelId="{69DDFD43-6FC7-4BA3-AA4E-F7110ACF5317}" type="presParOf" srcId="{5BC02394-357F-45D6-BFF2-2127516A2C36}" destId="{239A28BD-6BC7-4C2F-AFD3-2B9364C5DA7C}" srcOrd="1" destOrd="0" presId="urn:microsoft.com/office/officeart/2005/8/layout/orgChart1"/>
    <dgm:cxn modelId="{3843445B-D6E7-4890-9F27-B5543664B9CE}" type="presParOf" srcId="{0D21724C-B5DE-4219-A6E3-A9CD9BB1CE27}" destId="{59CDC116-10DC-4E2A-B504-E8D2BF65AEC9}" srcOrd="1" destOrd="0" presId="urn:microsoft.com/office/officeart/2005/8/layout/orgChart1"/>
    <dgm:cxn modelId="{B591FBB6-239C-4855-A7C7-BAF0A18E95E3}" type="presParOf" srcId="{0D21724C-B5DE-4219-A6E3-A9CD9BB1CE27}" destId="{42E3B572-A036-407A-BCEF-17A8E4D8E5BB}" srcOrd="2" destOrd="0" presId="urn:microsoft.com/office/officeart/2005/8/layout/orgChart1"/>
    <dgm:cxn modelId="{51CBCB69-A328-440A-A806-328C173F8490}" type="presParOf" srcId="{8DBFEA62-3112-44A3-9E39-EF846A90E568}" destId="{CA5CB7AB-35AD-4496-BABE-2416DD9F9D31}" srcOrd="10" destOrd="0" presId="urn:microsoft.com/office/officeart/2005/8/layout/orgChart1"/>
    <dgm:cxn modelId="{7CEFE6AB-E56D-4714-88E3-82D130230BC1}" type="presParOf" srcId="{8DBFEA62-3112-44A3-9E39-EF846A90E568}" destId="{C8661E60-5343-4DE4-A099-404E2362082D}" srcOrd="11" destOrd="0" presId="urn:microsoft.com/office/officeart/2005/8/layout/orgChart1"/>
    <dgm:cxn modelId="{697AF380-2612-4CB0-A698-94A2F851D629}" type="presParOf" srcId="{C8661E60-5343-4DE4-A099-404E2362082D}" destId="{80D831BC-5377-46A8-A370-EE0C25DB1970}" srcOrd="0" destOrd="0" presId="urn:microsoft.com/office/officeart/2005/8/layout/orgChart1"/>
    <dgm:cxn modelId="{A4C6666B-AA65-4D36-B279-A08D642C88C4}" type="presParOf" srcId="{80D831BC-5377-46A8-A370-EE0C25DB1970}" destId="{B2602EBE-DD4F-4056-936A-08E2A296F82B}" srcOrd="0" destOrd="0" presId="urn:microsoft.com/office/officeart/2005/8/layout/orgChart1"/>
    <dgm:cxn modelId="{7AE0A19E-F939-495D-9EF6-5D644E0C94E7}" type="presParOf" srcId="{80D831BC-5377-46A8-A370-EE0C25DB1970}" destId="{847818CC-A318-4092-A469-8B55BEE6ED92}" srcOrd="1" destOrd="0" presId="urn:microsoft.com/office/officeart/2005/8/layout/orgChart1"/>
    <dgm:cxn modelId="{ABC1C1B8-C4AD-4A22-99DD-197C5DFB1AFD}" type="presParOf" srcId="{C8661E60-5343-4DE4-A099-404E2362082D}" destId="{286B9A07-C6DF-417A-8E16-1F247673DC5F}" srcOrd="1" destOrd="0" presId="urn:microsoft.com/office/officeart/2005/8/layout/orgChart1"/>
    <dgm:cxn modelId="{F6F5E3B8-40E2-4121-AC63-2CA7AD422D32}" type="presParOf" srcId="{C8661E60-5343-4DE4-A099-404E2362082D}" destId="{450020C0-44A0-4305-8735-A79016718639}" srcOrd="2" destOrd="0" presId="urn:microsoft.com/office/officeart/2005/8/layout/orgChart1"/>
    <dgm:cxn modelId="{1577F078-AB9F-42A2-93E1-67484F9887EE}" type="presParOf" srcId="{8D94DA01-BDC3-496B-8DE3-ECCBC1F911AF}" destId="{0D5ECC29-169A-41F8-94B6-F3AAA64F9D84}" srcOrd="2" destOrd="0" presId="urn:microsoft.com/office/officeart/2005/8/layout/orgChart1"/>
    <dgm:cxn modelId="{64A73BAA-2C30-4D33-AAA3-051CFEEC2E43}" type="presParOf" srcId="{3EC79281-3A01-4346-A8DC-CA11E86014AD}" destId="{C8667694-4D57-4EFE-8A8E-7379025762DA}" srcOrd="6" destOrd="0" presId="urn:microsoft.com/office/officeart/2005/8/layout/orgChart1"/>
    <dgm:cxn modelId="{8688B871-2970-4839-9B21-A4EDAEEFE1B3}" type="presParOf" srcId="{3EC79281-3A01-4346-A8DC-CA11E86014AD}" destId="{E8B4AAD6-DC79-434C-BFE0-7491822FA207}" srcOrd="7" destOrd="0" presId="urn:microsoft.com/office/officeart/2005/8/layout/orgChart1"/>
    <dgm:cxn modelId="{E42C52A6-108A-48C8-9BEF-CE453FFEC0FD}" type="presParOf" srcId="{E8B4AAD6-DC79-434C-BFE0-7491822FA207}" destId="{852FE78C-9659-4DD5-BD52-5888DC97C0FC}" srcOrd="0" destOrd="0" presId="urn:microsoft.com/office/officeart/2005/8/layout/orgChart1"/>
    <dgm:cxn modelId="{87180C7D-77D9-4C3D-95BE-30F93AF02CEE}" type="presParOf" srcId="{852FE78C-9659-4DD5-BD52-5888DC97C0FC}" destId="{8C58B630-0A6B-42A9-86B3-DF81A442C12D}" srcOrd="0" destOrd="0" presId="urn:microsoft.com/office/officeart/2005/8/layout/orgChart1"/>
    <dgm:cxn modelId="{030BCDA5-CC77-4FA2-A43B-BAAA8A4ED7C4}" type="presParOf" srcId="{852FE78C-9659-4DD5-BD52-5888DC97C0FC}" destId="{60568B8D-B82E-4471-89AF-B21DE549E8B3}" srcOrd="1" destOrd="0" presId="urn:microsoft.com/office/officeart/2005/8/layout/orgChart1"/>
    <dgm:cxn modelId="{6CF6262C-C601-45F7-B1FD-8633FD2ABC76}" type="presParOf" srcId="{E8B4AAD6-DC79-434C-BFE0-7491822FA207}" destId="{B34E761C-7B92-44FA-90F4-340E428D2F65}" srcOrd="1" destOrd="0" presId="urn:microsoft.com/office/officeart/2005/8/layout/orgChart1"/>
    <dgm:cxn modelId="{12586157-6510-42E1-8320-FA0E50A7DA1E}" type="presParOf" srcId="{E8B4AAD6-DC79-434C-BFE0-7491822FA207}" destId="{1D0D6E30-6BA7-40C1-A0F1-04C63D99245A}" srcOrd="2" destOrd="0" presId="urn:microsoft.com/office/officeart/2005/8/layout/orgChart1"/>
    <dgm:cxn modelId="{3F507F91-0E6D-4187-88AD-74258C8931FA}" type="presParOf" srcId="{3EC79281-3A01-4346-A8DC-CA11E86014AD}" destId="{5481EBDF-E498-4E81-AD1E-18A7A1467179}" srcOrd="8" destOrd="0" presId="urn:microsoft.com/office/officeart/2005/8/layout/orgChart1"/>
    <dgm:cxn modelId="{EF877100-D0E8-4E01-93AC-5C808D0C2E85}" type="presParOf" srcId="{3EC79281-3A01-4346-A8DC-CA11E86014AD}" destId="{F32672D6-85D3-462B-98C2-9A66348C585C}" srcOrd="9" destOrd="0" presId="urn:microsoft.com/office/officeart/2005/8/layout/orgChart1"/>
    <dgm:cxn modelId="{BA708593-3BF2-4068-A0B7-D10A1A5AD57D}" type="presParOf" srcId="{F32672D6-85D3-462B-98C2-9A66348C585C}" destId="{DA8B4F22-675C-4F82-BB1D-841F81B09CE0}" srcOrd="0" destOrd="0" presId="urn:microsoft.com/office/officeart/2005/8/layout/orgChart1"/>
    <dgm:cxn modelId="{1111DD93-8421-48E9-80A1-D5EA573F8E5F}" type="presParOf" srcId="{DA8B4F22-675C-4F82-BB1D-841F81B09CE0}" destId="{44503556-4B83-4D90-855F-E4D36BED6360}" srcOrd="0" destOrd="0" presId="urn:microsoft.com/office/officeart/2005/8/layout/orgChart1"/>
    <dgm:cxn modelId="{EB818170-F697-4FFB-B087-AFD9D6E6B08B}" type="presParOf" srcId="{DA8B4F22-675C-4F82-BB1D-841F81B09CE0}" destId="{CE3AA047-824B-4CB2-9C3E-0FD394D0E886}" srcOrd="1" destOrd="0" presId="urn:microsoft.com/office/officeart/2005/8/layout/orgChart1"/>
    <dgm:cxn modelId="{0E8626F5-6C80-4AB6-B945-8A5CD3646F84}" type="presParOf" srcId="{F32672D6-85D3-462B-98C2-9A66348C585C}" destId="{7BBC3577-1CD4-40B4-A646-F29246FEC8A1}" srcOrd="1" destOrd="0" presId="urn:microsoft.com/office/officeart/2005/8/layout/orgChart1"/>
    <dgm:cxn modelId="{D6075444-05EB-4EDF-BC54-94F2AACCBD2C}" type="presParOf" srcId="{F32672D6-85D3-462B-98C2-9A66348C585C}" destId="{A54B8908-2B43-4ECA-800A-E273764D3E38}" srcOrd="2" destOrd="0" presId="urn:microsoft.com/office/officeart/2005/8/layout/orgChart1"/>
    <dgm:cxn modelId="{3F3E8328-3C38-4C20-8013-24B42F0FF874}" type="presParOf" srcId="{8AE2BC0D-8280-46AF-8C1B-AFDCDDB6C48C}" destId="{8E3C0348-885E-4EA5-8891-0312BEC65AC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243258-20E5-4F2A-B534-59C7569F1293}" type="doc">
      <dgm:prSet loTypeId="urn:diagrams.loki3.com/BracketList" loCatId="list" qsTypeId="urn:microsoft.com/office/officeart/2005/8/quickstyle/simple1" qsCatId="simple" csTypeId="urn:microsoft.com/office/officeart/2005/8/colors/colorful3" csCatId="colorful" phldr="1"/>
      <dgm:spPr/>
      <dgm:t>
        <a:bodyPr/>
        <a:lstStyle/>
        <a:p>
          <a:endParaRPr lang="en-IN"/>
        </a:p>
      </dgm:t>
    </dgm:pt>
    <dgm:pt modelId="{DD49876D-494F-4FE6-B76E-40713F292EA6}">
      <dgm:prSet phldrT="[Text]" custT="1"/>
      <dgm:spPr/>
      <dgm:t>
        <a:bodyPr/>
        <a:lstStyle/>
        <a:p>
          <a:pPr algn="l"/>
          <a:r>
            <a:rPr lang="en-US" sz="2400" dirty="0">
              <a:solidFill>
                <a:schemeClr val="tx1"/>
              </a:solidFill>
              <a:latin typeface="Arial" panose="020B0604020202020204" pitchFamily="34" charset="0"/>
              <a:cs typeface="Arial" panose="020B0604020202020204" pitchFamily="34" charset="0"/>
            </a:rPr>
            <a:t>Cost model</a:t>
          </a:r>
          <a:endParaRPr lang="en-IN" sz="2400" dirty="0">
            <a:solidFill>
              <a:schemeClr val="tx1"/>
            </a:solidFill>
            <a:latin typeface="Arial" panose="020B0604020202020204" pitchFamily="34" charset="0"/>
            <a:cs typeface="Arial" panose="020B0604020202020204" pitchFamily="34" charset="0"/>
          </a:endParaRPr>
        </a:p>
      </dgm:t>
    </dgm:pt>
    <dgm:pt modelId="{327B8885-52A2-42D8-A67B-A7CB62D38B4C}" type="parTrans" cxnId="{C5488869-BBAA-45B0-A46F-044C78E5FBA9}">
      <dgm:prSet/>
      <dgm:spPr/>
      <dgm:t>
        <a:bodyPr/>
        <a:lstStyle/>
        <a:p>
          <a:endParaRPr lang="en-IN"/>
        </a:p>
      </dgm:t>
    </dgm:pt>
    <dgm:pt modelId="{CB2945BF-5DB2-488B-AB77-A413F4F46C07}" type="sibTrans" cxnId="{C5488869-BBAA-45B0-A46F-044C78E5FBA9}">
      <dgm:prSet/>
      <dgm:spPr/>
      <dgm:t>
        <a:bodyPr/>
        <a:lstStyle/>
        <a:p>
          <a:endParaRPr lang="en-IN"/>
        </a:p>
      </dgm:t>
    </dgm:pt>
    <dgm:pt modelId="{14762F41-E4A9-4416-A6DC-4058FC2CE21D}">
      <dgm:prSet phldrT="[Text]" custT="1"/>
      <dgm:spPr/>
      <dgm:t>
        <a:bodyPr/>
        <a:lstStyle/>
        <a:p>
          <a:pPr marL="0" indent="0">
            <a:buNone/>
          </a:pPr>
          <a:r>
            <a:rPr lang="en-US" sz="1600" dirty="0">
              <a:solidFill>
                <a:schemeClr val="tx1"/>
              </a:solidFill>
              <a:latin typeface="Arial" panose="020B0604020202020204" pitchFamily="34" charset="0"/>
              <a:cs typeface="Arial" panose="020B0604020202020204" pitchFamily="34" charset="0"/>
            </a:rPr>
            <a:t>Cost </a:t>
          </a:r>
          <a:r>
            <a:rPr lang="en-US" sz="1600" i="1" dirty="0">
              <a:solidFill>
                <a:schemeClr val="tx1"/>
              </a:solidFill>
              <a:latin typeface="Arial" panose="020B0604020202020204" pitchFamily="34" charset="0"/>
              <a:cs typeface="Arial" panose="020B0604020202020204" pitchFamily="34" charset="0"/>
            </a:rPr>
            <a:t>less</a:t>
          </a:r>
          <a:r>
            <a:rPr lang="en-US" sz="1600" dirty="0">
              <a:solidFill>
                <a:schemeClr val="tx1"/>
              </a:solidFill>
              <a:latin typeface="Arial" panose="020B0604020202020204" pitchFamily="34" charset="0"/>
              <a:cs typeface="Arial" panose="020B0604020202020204" pitchFamily="34" charset="0"/>
            </a:rPr>
            <a:t> Accumulated depreciation </a:t>
          </a:r>
          <a:r>
            <a:rPr lang="en-US" sz="1600" i="1" dirty="0">
              <a:solidFill>
                <a:schemeClr val="tx1"/>
              </a:solidFill>
              <a:latin typeface="Arial" panose="020B0604020202020204" pitchFamily="34" charset="0"/>
              <a:cs typeface="Arial" panose="020B0604020202020204" pitchFamily="34" charset="0"/>
            </a:rPr>
            <a:t>less </a:t>
          </a:r>
          <a:r>
            <a:rPr lang="en-US" sz="1600" dirty="0">
              <a:solidFill>
                <a:schemeClr val="tx1"/>
              </a:solidFill>
              <a:latin typeface="Arial" panose="020B0604020202020204" pitchFamily="34" charset="0"/>
              <a:cs typeface="Arial" panose="020B0604020202020204" pitchFamily="34" charset="0"/>
            </a:rPr>
            <a:t>impairment losses if any;</a:t>
          </a:r>
          <a:endParaRPr lang="en-IN" sz="1600" dirty="0">
            <a:solidFill>
              <a:schemeClr val="tx1"/>
            </a:solidFill>
            <a:latin typeface="Arial" panose="020B0604020202020204" pitchFamily="34" charset="0"/>
            <a:cs typeface="Arial" panose="020B0604020202020204" pitchFamily="34" charset="0"/>
          </a:endParaRPr>
        </a:p>
      </dgm:t>
    </dgm:pt>
    <dgm:pt modelId="{4A1A3F5A-734F-410F-A940-F46B5D7C83D2}" type="parTrans" cxnId="{2FE13082-075B-40A4-92EE-6475273290D7}">
      <dgm:prSet/>
      <dgm:spPr/>
      <dgm:t>
        <a:bodyPr/>
        <a:lstStyle/>
        <a:p>
          <a:endParaRPr lang="en-IN"/>
        </a:p>
      </dgm:t>
    </dgm:pt>
    <dgm:pt modelId="{50BC415B-2B49-405F-A01D-730C7EE0D86B}" type="sibTrans" cxnId="{2FE13082-075B-40A4-92EE-6475273290D7}">
      <dgm:prSet/>
      <dgm:spPr/>
      <dgm:t>
        <a:bodyPr/>
        <a:lstStyle/>
        <a:p>
          <a:endParaRPr lang="en-IN"/>
        </a:p>
      </dgm:t>
    </dgm:pt>
    <dgm:pt modelId="{3EEA0DA4-0114-4782-85D4-ED5ED6F6ED53}">
      <dgm:prSet phldrT="[Text]" custT="1"/>
      <dgm:spPr/>
      <dgm:t>
        <a:bodyPr/>
        <a:lstStyle/>
        <a:p>
          <a:pPr algn="l"/>
          <a:r>
            <a:rPr lang="en-US" sz="2400" dirty="0">
              <a:solidFill>
                <a:schemeClr val="tx1"/>
              </a:solidFill>
              <a:latin typeface="Arial" panose="020B0604020202020204" pitchFamily="34" charset="0"/>
              <a:cs typeface="Arial" panose="020B0604020202020204" pitchFamily="34" charset="0"/>
            </a:rPr>
            <a:t>Revaluation model</a:t>
          </a:r>
          <a:endParaRPr lang="en-IN" sz="2400" dirty="0">
            <a:solidFill>
              <a:schemeClr val="tx1"/>
            </a:solidFill>
            <a:latin typeface="Arial" panose="020B0604020202020204" pitchFamily="34" charset="0"/>
            <a:cs typeface="Arial" panose="020B0604020202020204" pitchFamily="34" charset="0"/>
          </a:endParaRPr>
        </a:p>
      </dgm:t>
    </dgm:pt>
    <dgm:pt modelId="{1A25BE2D-D2FE-453A-ACA9-D59A9973234B}" type="parTrans" cxnId="{F4EB91A3-C6BC-4199-A856-04A34D1FE518}">
      <dgm:prSet/>
      <dgm:spPr/>
      <dgm:t>
        <a:bodyPr/>
        <a:lstStyle/>
        <a:p>
          <a:endParaRPr lang="en-IN"/>
        </a:p>
      </dgm:t>
    </dgm:pt>
    <dgm:pt modelId="{E6A16A89-A16F-4183-B75F-E352A49DFA15}" type="sibTrans" cxnId="{F4EB91A3-C6BC-4199-A856-04A34D1FE518}">
      <dgm:prSet/>
      <dgm:spPr/>
      <dgm:t>
        <a:bodyPr/>
        <a:lstStyle/>
        <a:p>
          <a:endParaRPr lang="en-IN"/>
        </a:p>
      </dgm:t>
    </dgm:pt>
    <dgm:pt modelId="{75F6C311-213B-43A4-8B84-31CBB0617A9C}">
      <dgm:prSet phldrT="[Text]" custT="1"/>
      <dgm:spPr/>
      <dgm:t>
        <a:bodyPr/>
        <a:lstStyle/>
        <a:p>
          <a:pPr marL="87313" indent="0">
            <a:buNone/>
          </a:pPr>
          <a:r>
            <a:rPr lang="en-US" sz="1600" dirty="0">
              <a:solidFill>
                <a:schemeClr val="bg1"/>
              </a:solidFill>
              <a:latin typeface="Arial" panose="020B0604020202020204" pitchFamily="34" charset="0"/>
              <a:cs typeface="Arial" panose="020B0604020202020204" pitchFamily="34" charset="0"/>
            </a:rPr>
            <a:t>Measurement at revalued amount less any subsequent accumulated depreciation and any subsequent accumulated impairment losses. </a:t>
          </a:r>
          <a:endParaRPr lang="en-IN" sz="1600" dirty="0">
            <a:solidFill>
              <a:schemeClr val="bg1"/>
            </a:solidFill>
            <a:latin typeface="Arial" panose="020B0604020202020204" pitchFamily="34" charset="0"/>
            <a:cs typeface="Arial" panose="020B0604020202020204" pitchFamily="34" charset="0"/>
          </a:endParaRPr>
        </a:p>
      </dgm:t>
    </dgm:pt>
    <dgm:pt modelId="{AAEAC9BC-9D10-4C9B-887F-362474340EA6}" type="parTrans" cxnId="{C14CA55B-1CCC-457D-9715-6A0FC5A70DFB}">
      <dgm:prSet/>
      <dgm:spPr/>
      <dgm:t>
        <a:bodyPr/>
        <a:lstStyle/>
        <a:p>
          <a:endParaRPr lang="en-IN"/>
        </a:p>
      </dgm:t>
    </dgm:pt>
    <dgm:pt modelId="{45401EB1-7222-4D0A-A47B-5E879EC7D335}" type="sibTrans" cxnId="{C14CA55B-1CCC-457D-9715-6A0FC5A70DFB}">
      <dgm:prSet/>
      <dgm:spPr/>
      <dgm:t>
        <a:bodyPr/>
        <a:lstStyle/>
        <a:p>
          <a:endParaRPr lang="en-IN"/>
        </a:p>
      </dgm:t>
    </dgm:pt>
    <dgm:pt modelId="{A5274E79-72EB-4870-BFCD-5AC5DDD9F7A7}" type="pres">
      <dgm:prSet presAssocID="{46243258-20E5-4F2A-B534-59C7569F1293}" presName="Name0" presStyleCnt="0">
        <dgm:presLayoutVars>
          <dgm:dir/>
          <dgm:animLvl val="lvl"/>
          <dgm:resizeHandles val="exact"/>
        </dgm:presLayoutVars>
      </dgm:prSet>
      <dgm:spPr/>
    </dgm:pt>
    <dgm:pt modelId="{1471BD0D-CFA1-4301-BD0B-6BE0D5A772AB}" type="pres">
      <dgm:prSet presAssocID="{DD49876D-494F-4FE6-B76E-40713F292EA6}" presName="linNode" presStyleCnt="0"/>
      <dgm:spPr/>
    </dgm:pt>
    <dgm:pt modelId="{52E8899C-5ACA-4DCD-B766-2CFC181C0930}" type="pres">
      <dgm:prSet presAssocID="{DD49876D-494F-4FE6-B76E-40713F292EA6}" presName="parTx" presStyleLbl="revTx" presStyleIdx="0" presStyleCnt="2">
        <dgm:presLayoutVars>
          <dgm:chMax val="1"/>
          <dgm:bulletEnabled val="1"/>
        </dgm:presLayoutVars>
      </dgm:prSet>
      <dgm:spPr/>
    </dgm:pt>
    <dgm:pt modelId="{E746B72F-C1DC-43AF-94C9-208504C46819}" type="pres">
      <dgm:prSet presAssocID="{DD49876D-494F-4FE6-B76E-40713F292EA6}" presName="bracket" presStyleLbl="parChTrans1D1" presStyleIdx="0" presStyleCnt="2"/>
      <dgm:spPr/>
    </dgm:pt>
    <dgm:pt modelId="{6E221B49-B972-4ED8-94E0-34A6286635EB}" type="pres">
      <dgm:prSet presAssocID="{DD49876D-494F-4FE6-B76E-40713F292EA6}" presName="spH" presStyleCnt="0"/>
      <dgm:spPr/>
    </dgm:pt>
    <dgm:pt modelId="{A6CBC801-8CF6-4973-952F-A9EE12A6C56C}" type="pres">
      <dgm:prSet presAssocID="{DD49876D-494F-4FE6-B76E-40713F292EA6}" presName="desTx" presStyleLbl="node1" presStyleIdx="0" presStyleCnt="2">
        <dgm:presLayoutVars>
          <dgm:bulletEnabled val="1"/>
        </dgm:presLayoutVars>
      </dgm:prSet>
      <dgm:spPr/>
    </dgm:pt>
    <dgm:pt modelId="{EF6DB016-0790-48F6-8FF2-B4EA31F70169}" type="pres">
      <dgm:prSet presAssocID="{CB2945BF-5DB2-488B-AB77-A413F4F46C07}" presName="spV" presStyleCnt="0"/>
      <dgm:spPr/>
    </dgm:pt>
    <dgm:pt modelId="{70FD1917-2EB6-48BF-A360-87471D93B5F1}" type="pres">
      <dgm:prSet presAssocID="{3EEA0DA4-0114-4782-85D4-ED5ED6F6ED53}" presName="linNode" presStyleCnt="0"/>
      <dgm:spPr/>
    </dgm:pt>
    <dgm:pt modelId="{8FB0DF32-9A24-46F1-84C3-F857F7351CCE}" type="pres">
      <dgm:prSet presAssocID="{3EEA0DA4-0114-4782-85D4-ED5ED6F6ED53}" presName="parTx" presStyleLbl="revTx" presStyleIdx="1" presStyleCnt="2">
        <dgm:presLayoutVars>
          <dgm:chMax val="1"/>
          <dgm:bulletEnabled val="1"/>
        </dgm:presLayoutVars>
      </dgm:prSet>
      <dgm:spPr/>
    </dgm:pt>
    <dgm:pt modelId="{FC61D3E0-06FF-4587-9570-A6B895A79019}" type="pres">
      <dgm:prSet presAssocID="{3EEA0DA4-0114-4782-85D4-ED5ED6F6ED53}" presName="bracket" presStyleLbl="parChTrans1D1" presStyleIdx="1" presStyleCnt="2"/>
      <dgm:spPr/>
    </dgm:pt>
    <dgm:pt modelId="{ABBCC779-8E15-42AD-8FFC-E01C70356A44}" type="pres">
      <dgm:prSet presAssocID="{3EEA0DA4-0114-4782-85D4-ED5ED6F6ED53}" presName="spH" presStyleCnt="0"/>
      <dgm:spPr/>
    </dgm:pt>
    <dgm:pt modelId="{0DF73C02-9191-426C-85FA-56D21FBF393C}" type="pres">
      <dgm:prSet presAssocID="{3EEA0DA4-0114-4782-85D4-ED5ED6F6ED53}" presName="desTx" presStyleLbl="node1" presStyleIdx="1" presStyleCnt="2">
        <dgm:presLayoutVars>
          <dgm:bulletEnabled val="1"/>
        </dgm:presLayoutVars>
      </dgm:prSet>
      <dgm:spPr/>
    </dgm:pt>
  </dgm:ptLst>
  <dgm:cxnLst>
    <dgm:cxn modelId="{7D24C333-A204-4734-AD01-49F3346374EA}" type="presOf" srcId="{14762F41-E4A9-4416-A6DC-4058FC2CE21D}" destId="{A6CBC801-8CF6-4973-952F-A9EE12A6C56C}" srcOrd="0" destOrd="0" presId="urn:diagrams.loki3.com/BracketList"/>
    <dgm:cxn modelId="{A801A738-5C3C-40C3-A90D-A13FEFDC174B}" type="presOf" srcId="{3EEA0DA4-0114-4782-85D4-ED5ED6F6ED53}" destId="{8FB0DF32-9A24-46F1-84C3-F857F7351CCE}" srcOrd="0" destOrd="0" presId="urn:diagrams.loki3.com/BracketList"/>
    <dgm:cxn modelId="{C14CA55B-1CCC-457D-9715-6A0FC5A70DFB}" srcId="{3EEA0DA4-0114-4782-85D4-ED5ED6F6ED53}" destId="{75F6C311-213B-43A4-8B84-31CBB0617A9C}" srcOrd="0" destOrd="0" parTransId="{AAEAC9BC-9D10-4C9B-887F-362474340EA6}" sibTransId="{45401EB1-7222-4D0A-A47B-5E879EC7D335}"/>
    <dgm:cxn modelId="{C5488869-BBAA-45B0-A46F-044C78E5FBA9}" srcId="{46243258-20E5-4F2A-B534-59C7569F1293}" destId="{DD49876D-494F-4FE6-B76E-40713F292EA6}" srcOrd="0" destOrd="0" parTransId="{327B8885-52A2-42D8-A67B-A7CB62D38B4C}" sibTransId="{CB2945BF-5DB2-488B-AB77-A413F4F46C07}"/>
    <dgm:cxn modelId="{2FE13082-075B-40A4-92EE-6475273290D7}" srcId="{DD49876D-494F-4FE6-B76E-40713F292EA6}" destId="{14762F41-E4A9-4416-A6DC-4058FC2CE21D}" srcOrd="0" destOrd="0" parTransId="{4A1A3F5A-734F-410F-A940-F46B5D7C83D2}" sibTransId="{50BC415B-2B49-405F-A01D-730C7EE0D86B}"/>
    <dgm:cxn modelId="{E1049490-F81B-4A43-834D-88DC0B4E405C}" type="presOf" srcId="{DD49876D-494F-4FE6-B76E-40713F292EA6}" destId="{52E8899C-5ACA-4DCD-B766-2CFC181C0930}" srcOrd="0" destOrd="0" presId="urn:diagrams.loki3.com/BracketList"/>
    <dgm:cxn modelId="{F4EB91A3-C6BC-4199-A856-04A34D1FE518}" srcId="{46243258-20E5-4F2A-B534-59C7569F1293}" destId="{3EEA0DA4-0114-4782-85D4-ED5ED6F6ED53}" srcOrd="1" destOrd="0" parTransId="{1A25BE2D-D2FE-453A-ACA9-D59A9973234B}" sibTransId="{E6A16A89-A16F-4183-B75F-E352A49DFA15}"/>
    <dgm:cxn modelId="{6DCB6BBD-15CF-44B7-BE8A-C7898BA05C5C}" type="presOf" srcId="{46243258-20E5-4F2A-B534-59C7569F1293}" destId="{A5274E79-72EB-4870-BFCD-5AC5DDD9F7A7}" srcOrd="0" destOrd="0" presId="urn:diagrams.loki3.com/BracketList"/>
    <dgm:cxn modelId="{FB844CD2-5E85-4AC7-BBF6-6D62D2C3D7EE}" type="presOf" srcId="{75F6C311-213B-43A4-8B84-31CBB0617A9C}" destId="{0DF73C02-9191-426C-85FA-56D21FBF393C}" srcOrd="0" destOrd="0" presId="urn:diagrams.loki3.com/BracketList"/>
    <dgm:cxn modelId="{B7EE20D2-F542-4755-B94B-C7960371B6C3}" type="presParOf" srcId="{A5274E79-72EB-4870-BFCD-5AC5DDD9F7A7}" destId="{1471BD0D-CFA1-4301-BD0B-6BE0D5A772AB}" srcOrd="0" destOrd="0" presId="urn:diagrams.loki3.com/BracketList"/>
    <dgm:cxn modelId="{04C1A65C-C7F1-4997-ACAC-5826AAAFE2CE}" type="presParOf" srcId="{1471BD0D-CFA1-4301-BD0B-6BE0D5A772AB}" destId="{52E8899C-5ACA-4DCD-B766-2CFC181C0930}" srcOrd="0" destOrd="0" presId="urn:diagrams.loki3.com/BracketList"/>
    <dgm:cxn modelId="{6442765E-0602-43E7-B964-1D9944D18E09}" type="presParOf" srcId="{1471BD0D-CFA1-4301-BD0B-6BE0D5A772AB}" destId="{E746B72F-C1DC-43AF-94C9-208504C46819}" srcOrd="1" destOrd="0" presId="urn:diagrams.loki3.com/BracketList"/>
    <dgm:cxn modelId="{529220DE-2686-4125-8189-E3B0B0CE1811}" type="presParOf" srcId="{1471BD0D-CFA1-4301-BD0B-6BE0D5A772AB}" destId="{6E221B49-B972-4ED8-94E0-34A6286635EB}" srcOrd="2" destOrd="0" presId="urn:diagrams.loki3.com/BracketList"/>
    <dgm:cxn modelId="{CC3EDD71-22AE-4ADF-A228-4B28A8C2033D}" type="presParOf" srcId="{1471BD0D-CFA1-4301-BD0B-6BE0D5A772AB}" destId="{A6CBC801-8CF6-4973-952F-A9EE12A6C56C}" srcOrd="3" destOrd="0" presId="urn:diagrams.loki3.com/BracketList"/>
    <dgm:cxn modelId="{3E0DCF57-BBF2-4676-AF1A-390F36195F2C}" type="presParOf" srcId="{A5274E79-72EB-4870-BFCD-5AC5DDD9F7A7}" destId="{EF6DB016-0790-48F6-8FF2-B4EA31F70169}" srcOrd="1" destOrd="0" presId="urn:diagrams.loki3.com/BracketList"/>
    <dgm:cxn modelId="{46C3D99F-1A19-4D35-9D10-9B0616F69755}" type="presParOf" srcId="{A5274E79-72EB-4870-BFCD-5AC5DDD9F7A7}" destId="{70FD1917-2EB6-48BF-A360-87471D93B5F1}" srcOrd="2" destOrd="0" presId="urn:diagrams.loki3.com/BracketList"/>
    <dgm:cxn modelId="{4B4F46DE-728C-4FA5-8292-06C46A66578E}" type="presParOf" srcId="{70FD1917-2EB6-48BF-A360-87471D93B5F1}" destId="{8FB0DF32-9A24-46F1-84C3-F857F7351CCE}" srcOrd="0" destOrd="0" presId="urn:diagrams.loki3.com/BracketList"/>
    <dgm:cxn modelId="{30649EB2-EAC1-4676-AC6C-F599694A6B4C}" type="presParOf" srcId="{70FD1917-2EB6-48BF-A360-87471D93B5F1}" destId="{FC61D3E0-06FF-4587-9570-A6B895A79019}" srcOrd="1" destOrd="0" presId="urn:diagrams.loki3.com/BracketList"/>
    <dgm:cxn modelId="{D147CD7B-A0CB-4BF2-8955-3BB81D3B87CB}" type="presParOf" srcId="{70FD1917-2EB6-48BF-A360-87471D93B5F1}" destId="{ABBCC779-8E15-42AD-8FFC-E01C70356A44}" srcOrd="2" destOrd="0" presId="urn:diagrams.loki3.com/BracketList"/>
    <dgm:cxn modelId="{7B703C3B-51C5-4529-BA13-CCD556DAEDC4}" type="presParOf" srcId="{70FD1917-2EB6-48BF-A360-87471D93B5F1}" destId="{0DF73C02-9191-426C-85FA-56D21FBF393C}"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81EBDF-E498-4E81-AD1E-18A7A1467179}">
      <dsp:nvSpPr>
        <dsp:cNvPr id="0" name=""/>
        <dsp:cNvSpPr/>
      </dsp:nvSpPr>
      <dsp:spPr>
        <a:xfrm>
          <a:off x="4373880" y="452180"/>
          <a:ext cx="2183629" cy="189488"/>
        </a:xfrm>
        <a:custGeom>
          <a:avLst/>
          <a:gdLst/>
          <a:ahLst/>
          <a:cxnLst/>
          <a:rect l="0" t="0" r="0" b="0"/>
          <a:pathLst>
            <a:path>
              <a:moveTo>
                <a:pt x="0" y="0"/>
              </a:moveTo>
              <a:lnTo>
                <a:pt x="0" y="94744"/>
              </a:lnTo>
              <a:lnTo>
                <a:pt x="2183629" y="94744"/>
              </a:lnTo>
              <a:lnTo>
                <a:pt x="2183629" y="189488"/>
              </a:lnTo>
            </a:path>
          </a:pathLst>
        </a:custGeom>
        <a:noFill/>
        <a:ln w="2222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8667694-4D57-4EFE-8A8E-7379025762DA}">
      <dsp:nvSpPr>
        <dsp:cNvPr id="0" name=""/>
        <dsp:cNvSpPr/>
      </dsp:nvSpPr>
      <dsp:spPr>
        <a:xfrm>
          <a:off x="4373880" y="452180"/>
          <a:ext cx="1091814" cy="189488"/>
        </a:xfrm>
        <a:custGeom>
          <a:avLst/>
          <a:gdLst/>
          <a:ahLst/>
          <a:cxnLst/>
          <a:rect l="0" t="0" r="0" b="0"/>
          <a:pathLst>
            <a:path>
              <a:moveTo>
                <a:pt x="0" y="0"/>
              </a:moveTo>
              <a:lnTo>
                <a:pt x="0" y="94744"/>
              </a:lnTo>
              <a:lnTo>
                <a:pt x="1091814" y="94744"/>
              </a:lnTo>
              <a:lnTo>
                <a:pt x="1091814" y="189488"/>
              </a:lnTo>
            </a:path>
          </a:pathLst>
        </a:custGeom>
        <a:noFill/>
        <a:ln w="2222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5CB7AB-35AD-4496-BABE-2416DD9F9D31}">
      <dsp:nvSpPr>
        <dsp:cNvPr id="0" name=""/>
        <dsp:cNvSpPr/>
      </dsp:nvSpPr>
      <dsp:spPr>
        <a:xfrm>
          <a:off x="4012949" y="1092831"/>
          <a:ext cx="135348" cy="3618328"/>
        </a:xfrm>
        <a:custGeom>
          <a:avLst/>
          <a:gdLst/>
          <a:ahLst/>
          <a:cxnLst/>
          <a:rect l="0" t="0" r="0" b="0"/>
          <a:pathLst>
            <a:path>
              <a:moveTo>
                <a:pt x="0" y="0"/>
              </a:moveTo>
              <a:lnTo>
                <a:pt x="0" y="3618328"/>
              </a:lnTo>
              <a:lnTo>
                <a:pt x="135348" y="3618328"/>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634E6A-6E43-43DD-9293-DBF1082A2CB9}">
      <dsp:nvSpPr>
        <dsp:cNvPr id="0" name=""/>
        <dsp:cNvSpPr/>
      </dsp:nvSpPr>
      <dsp:spPr>
        <a:xfrm>
          <a:off x="4012949" y="1092831"/>
          <a:ext cx="135348" cy="2977676"/>
        </a:xfrm>
        <a:custGeom>
          <a:avLst/>
          <a:gdLst/>
          <a:ahLst/>
          <a:cxnLst/>
          <a:rect l="0" t="0" r="0" b="0"/>
          <a:pathLst>
            <a:path>
              <a:moveTo>
                <a:pt x="0" y="0"/>
              </a:moveTo>
              <a:lnTo>
                <a:pt x="0" y="2977676"/>
              </a:lnTo>
              <a:lnTo>
                <a:pt x="135348" y="2977676"/>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2F1B3B-CE44-458A-82A4-A2FE5C6A3E51}">
      <dsp:nvSpPr>
        <dsp:cNvPr id="0" name=""/>
        <dsp:cNvSpPr/>
      </dsp:nvSpPr>
      <dsp:spPr>
        <a:xfrm>
          <a:off x="4012949" y="1092831"/>
          <a:ext cx="135348" cy="2337025"/>
        </a:xfrm>
        <a:custGeom>
          <a:avLst/>
          <a:gdLst/>
          <a:ahLst/>
          <a:cxnLst/>
          <a:rect l="0" t="0" r="0" b="0"/>
          <a:pathLst>
            <a:path>
              <a:moveTo>
                <a:pt x="0" y="0"/>
              </a:moveTo>
              <a:lnTo>
                <a:pt x="0" y="2337025"/>
              </a:lnTo>
              <a:lnTo>
                <a:pt x="135348" y="2337025"/>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4EEEA4-67AE-4D17-B8D7-8C20FD984641}">
      <dsp:nvSpPr>
        <dsp:cNvPr id="0" name=""/>
        <dsp:cNvSpPr/>
      </dsp:nvSpPr>
      <dsp:spPr>
        <a:xfrm>
          <a:off x="4012949" y="1092831"/>
          <a:ext cx="135348" cy="1696373"/>
        </a:xfrm>
        <a:custGeom>
          <a:avLst/>
          <a:gdLst/>
          <a:ahLst/>
          <a:cxnLst/>
          <a:rect l="0" t="0" r="0" b="0"/>
          <a:pathLst>
            <a:path>
              <a:moveTo>
                <a:pt x="0" y="0"/>
              </a:moveTo>
              <a:lnTo>
                <a:pt x="0" y="1696373"/>
              </a:lnTo>
              <a:lnTo>
                <a:pt x="135348" y="1696373"/>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D0ECB7-E288-415B-8193-0F538C602BEB}">
      <dsp:nvSpPr>
        <dsp:cNvPr id="0" name=""/>
        <dsp:cNvSpPr/>
      </dsp:nvSpPr>
      <dsp:spPr>
        <a:xfrm>
          <a:off x="4012949" y="1092831"/>
          <a:ext cx="135348" cy="1055721"/>
        </a:xfrm>
        <a:custGeom>
          <a:avLst/>
          <a:gdLst/>
          <a:ahLst/>
          <a:cxnLst/>
          <a:rect l="0" t="0" r="0" b="0"/>
          <a:pathLst>
            <a:path>
              <a:moveTo>
                <a:pt x="0" y="0"/>
              </a:moveTo>
              <a:lnTo>
                <a:pt x="0" y="1055721"/>
              </a:lnTo>
              <a:lnTo>
                <a:pt x="135348" y="1055721"/>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9F58B8-C49E-4F22-97AB-CFBA5791B4CD}">
      <dsp:nvSpPr>
        <dsp:cNvPr id="0" name=""/>
        <dsp:cNvSpPr/>
      </dsp:nvSpPr>
      <dsp:spPr>
        <a:xfrm>
          <a:off x="4012949" y="1092831"/>
          <a:ext cx="135348" cy="415070"/>
        </a:xfrm>
        <a:custGeom>
          <a:avLst/>
          <a:gdLst/>
          <a:ahLst/>
          <a:cxnLst/>
          <a:rect l="0" t="0" r="0" b="0"/>
          <a:pathLst>
            <a:path>
              <a:moveTo>
                <a:pt x="0" y="0"/>
              </a:moveTo>
              <a:lnTo>
                <a:pt x="0" y="415070"/>
              </a:lnTo>
              <a:lnTo>
                <a:pt x="135348" y="415070"/>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5AA69DF-7D27-46CD-A299-D5C0EE43420B}">
      <dsp:nvSpPr>
        <dsp:cNvPr id="0" name=""/>
        <dsp:cNvSpPr/>
      </dsp:nvSpPr>
      <dsp:spPr>
        <a:xfrm>
          <a:off x="4328160" y="452180"/>
          <a:ext cx="91440" cy="189488"/>
        </a:xfrm>
        <a:custGeom>
          <a:avLst/>
          <a:gdLst/>
          <a:ahLst/>
          <a:cxnLst/>
          <a:rect l="0" t="0" r="0" b="0"/>
          <a:pathLst>
            <a:path>
              <a:moveTo>
                <a:pt x="45720" y="0"/>
              </a:moveTo>
              <a:lnTo>
                <a:pt x="45720" y="189488"/>
              </a:lnTo>
            </a:path>
          </a:pathLst>
        </a:custGeom>
        <a:noFill/>
        <a:ln w="2222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55DE91-81AA-4631-A142-9723E566E40D}">
      <dsp:nvSpPr>
        <dsp:cNvPr id="0" name=""/>
        <dsp:cNvSpPr/>
      </dsp:nvSpPr>
      <dsp:spPr>
        <a:xfrm>
          <a:off x="2921134" y="1092831"/>
          <a:ext cx="135348" cy="1055721"/>
        </a:xfrm>
        <a:custGeom>
          <a:avLst/>
          <a:gdLst/>
          <a:ahLst/>
          <a:cxnLst/>
          <a:rect l="0" t="0" r="0" b="0"/>
          <a:pathLst>
            <a:path>
              <a:moveTo>
                <a:pt x="0" y="0"/>
              </a:moveTo>
              <a:lnTo>
                <a:pt x="0" y="1055721"/>
              </a:lnTo>
              <a:lnTo>
                <a:pt x="135348" y="1055721"/>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CD0D566-2834-4AFD-98C6-2EAF141DB528}">
      <dsp:nvSpPr>
        <dsp:cNvPr id="0" name=""/>
        <dsp:cNvSpPr/>
      </dsp:nvSpPr>
      <dsp:spPr>
        <a:xfrm>
          <a:off x="2921134" y="1092831"/>
          <a:ext cx="135348" cy="415070"/>
        </a:xfrm>
        <a:custGeom>
          <a:avLst/>
          <a:gdLst/>
          <a:ahLst/>
          <a:cxnLst/>
          <a:rect l="0" t="0" r="0" b="0"/>
          <a:pathLst>
            <a:path>
              <a:moveTo>
                <a:pt x="0" y="0"/>
              </a:moveTo>
              <a:lnTo>
                <a:pt x="0" y="415070"/>
              </a:lnTo>
              <a:lnTo>
                <a:pt x="135348" y="415070"/>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42BB6B-3961-4E0A-BE08-E83F4FF7D02D}">
      <dsp:nvSpPr>
        <dsp:cNvPr id="0" name=""/>
        <dsp:cNvSpPr/>
      </dsp:nvSpPr>
      <dsp:spPr>
        <a:xfrm>
          <a:off x="3282065" y="452180"/>
          <a:ext cx="1091814" cy="189488"/>
        </a:xfrm>
        <a:custGeom>
          <a:avLst/>
          <a:gdLst/>
          <a:ahLst/>
          <a:cxnLst/>
          <a:rect l="0" t="0" r="0" b="0"/>
          <a:pathLst>
            <a:path>
              <a:moveTo>
                <a:pt x="1091814" y="0"/>
              </a:moveTo>
              <a:lnTo>
                <a:pt x="1091814" y="94744"/>
              </a:lnTo>
              <a:lnTo>
                <a:pt x="0" y="94744"/>
              </a:lnTo>
              <a:lnTo>
                <a:pt x="0" y="189488"/>
              </a:lnTo>
            </a:path>
          </a:pathLst>
        </a:custGeom>
        <a:noFill/>
        <a:ln w="2222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C0897E-676B-4881-B95C-8810DB041D8E}">
      <dsp:nvSpPr>
        <dsp:cNvPr id="0" name=""/>
        <dsp:cNvSpPr/>
      </dsp:nvSpPr>
      <dsp:spPr>
        <a:xfrm>
          <a:off x="1829319" y="1092831"/>
          <a:ext cx="135348" cy="1055721"/>
        </a:xfrm>
        <a:custGeom>
          <a:avLst/>
          <a:gdLst/>
          <a:ahLst/>
          <a:cxnLst/>
          <a:rect l="0" t="0" r="0" b="0"/>
          <a:pathLst>
            <a:path>
              <a:moveTo>
                <a:pt x="0" y="0"/>
              </a:moveTo>
              <a:lnTo>
                <a:pt x="0" y="1055721"/>
              </a:lnTo>
              <a:lnTo>
                <a:pt x="135348" y="1055721"/>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5F1D738-8DE7-4390-91AB-4B9796349942}">
      <dsp:nvSpPr>
        <dsp:cNvPr id="0" name=""/>
        <dsp:cNvSpPr/>
      </dsp:nvSpPr>
      <dsp:spPr>
        <a:xfrm>
          <a:off x="1829319" y="1092831"/>
          <a:ext cx="135348" cy="415070"/>
        </a:xfrm>
        <a:custGeom>
          <a:avLst/>
          <a:gdLst/>
          <a:ahLst/>
          <a:cxnLst/>
          <a:rect l="0" t="0" r="0" b="0"/>
          <a:pathLst>
            <a:path>
              <a:moveTo>
                <a:pt x="0" y="0"/>
              </a:moveTo>
              <a:lnTo>
                <a:pt x="0" y="415070"/>
              </a:lnTo>
              <a:lnTo>
                <a:pt x="135348" y="415070"/>
              </a:lnTo>
            </a:path>
          </a:pathLst>
        </a:custGeom>
        <a:noFill/>
        <a:ln w="22225" cap="rnd" cmpd="sng" algn="ctr">
          <a:solidFill>
            <a:schemeClr val="dk2">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D5F69FD-C5C7-4255-AD1F-0363DF0EE5B7}">
      <dsp:nvSpPr>
        <dsp:cNvPr id="0" name=""/>
        <dsp:cNvSpPr/>
      </dsp:nvSpPr>
      <dsp:spPr>
        <a:xfrm>
          <a:off x="2190250" y="452180"/>
          <a:ext cx="2183629" cy="189488"/>
        </a:xfrm>
        <a:custGeom>
          <a:avLst/>
          <a:gdLst/>
          <a:ahLst/>
          <a:cxnLst/>
          <a:rect l="0" t="0" r="0" b="0"/>
          <a:pathLst>
            <a:path>
              <a:moveTo>
                <a:pt x="2183629" y="0"/>
              </a:moveTo>
              <a:lnTo>
                <a:pt x="2183629" y="94744"/>
              </a:lnTo>
              <a:lnTo>
                <a:pt x="0" y="94744"/>
              </a:lnTo>
              <a:lnTo>
                <a:pt x="0" y="189488"/>
              </a:lnTo>
            </a:path>
          </a:pathLst>
        </a:custGeom>
        <a:noFill/>
        <a:ln w="22225" cap="rnd"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5393BA-5CB2-4142-94A8-2BF9E72F124C}">
      <dsp:nvSpPr>
        <dsp:cNvPr id="0" name=""/>
        <dsp:cNvSpPr/>
      </dsp:nvSpPr>
      <dsp:spPr>
        <a:xfrm>
          <a:off x="3922716" y="1017"/>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Ind AS 16</a:t>
          </a:r>
        </a:p>
      </dsp:txBody>
      <dsp:txXfrm>
        <a:off x="3922716" y="1017"/>
        <a:ext cx="902326" cy="451163"/>
      </dsp:txXfrm>
    </dsp:sp>
    <dsp:sp modelId="{50DCC08F-8A0C-4F14-89CF-EBE4E9581071}">
      <dsp:nvSpPr>
        <dsp:cNvPr id="0" name=""/>
        <dsp:cNvSpPr/>
      </dsp:nvSpPr>
      <dsp:spPr>
        <a:xfrm>
          <a:off x="1739087" y="641668"/>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Recognition</a:t>
          </a:r>
        </a:p>
      </dsp:txBody>
      <dsp:txXfrm>
        <a:off x="1739087" y="641668"/>
        <a:ext cx="902326" cy="451163"/>
      </dsp:txXfrm>
    </dsp:sp>
    <dsp:sp modelId="{6BF3B63A-F14B-4005-B98D-EC1DD8DB18E5}">
      <dsp:nvSpPr>
        <dsp:cNvPr id="0" name=""/>
        <dsp:cNvSpPr/>
      </dsp:nvSpPr>
      <dsp:spPr>
        <a:xfrm>
          <a:off x="1964668" y="1282320"/>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Initial costs</a:t>
          </a:r>
        </a:p>
      </dsp:txBody>
      <dsp:txXfrm>
        <a:off x="1964668" y="1282320"/>
        <a:ext cx="902326" cy="451163"/>
      </dsp:txXfrm>
    </dsp:sp>
    <dsp:sp modelId="{9049F12D-D2E0-4804-8293-3E21D22D818F}">
      <dsp:nvSpPr>
        <dsp:cNvPr id="0" name=""/>
        <dsp:cNvSpPr/>
      </dsp:nvSpPr>
      <dsp:spPr>
        <a:xfrm>
          <a:off x="1964668" y="1922972"/>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Subsequent costs</a:t>
          </a:r>
        </a:p>
      </dsp:txBody>
      <dsp:txXfrm>
        <a:off x="1964668" y="1922972"/>
        <a:ext cx="902326" cy="451163"/>
      </dsp:txXfrm>
    </dsp:sp>
    <dsp:sp modelId="{0F189454-6647-4DD8-92DB-3EB69212E382}">
      <dsp:nvSpPr>
        <dsp:cNvPr id="0" name=""/>
        <dsp:cNvSpPr/>
      </dsp:nvSpPr>
      <dsp:spPr>
        <a:xfrm>
          <a:off x="2830901" y="641668"/>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Measurement at recognition</a:t>
          </a:r>
        </a:p>
      </dsp:txBody>
      <dsp:txXfrm>
        <a:off x="2830901" y="641668"/>
        <a:ext cx="902326" cy="451163"/>
      </dsp:txXfrm>
    </dsp:sp>
    <dsp:sp modelId="{48D4BDFD-FC6A-40EA-A889-84438CD27875}">
      <dsp:nvSpPr>
        <dsp:cNvPr id="0" name=""/>
        <dsp:cNvSpPr/>
      </dsp:nvSpPr>
      <dsp:spPr>
        <a:xfrm>
          <a:off x="3056483" y="1282320"/>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Elements of cost</a:t>
          </a:r>
        </a:p>
      </dsp:txBody>
      <dsp:txXfrm>
        <a:off x="3056483" y="1282320"/>
        <a:ext cx="902326" cy="451163"/>
      </dsp:txXfrm>
    </dsp:sp>
    <dsp:sp modelId="{472DD4F8-F62D-4001-8DEF-1CF99D0F06DB}">
      <dsp:nvSpPr>
        <dsp:cNvPr id="0" name=""/>
        <dsp:cNvSpPr/>
      </dsp:nvSpPr>
      <dsp:spPr>
        <a:xfrm>
          <a:off x="3056483" y="1922972"/>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Measurement of cost</a:t>
          </a:r>
        </a:p>
      </dsp:txBody>
      <dsp:txXfrm>
        <a:off x="3056483" y="1922972"/>
        <a:ext cx="902326" cy="451163"/>
      </dsp:txXfrm>
    </dsp:sp>
    <dsp:sp modelId="{EEC743CD-F648-485E-A46C-52FF8412F09F}">
      <dsp:nvSpPr>
        <dsp:cNvPr id="0" name=""/>
        <dsp:cNvSpPr/>
      </dsp:nvSpPr>
      <dsp:spPr>
        <a:xfrm>
          <a:off x="3922716" y="641668"/>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Subsequent measurement</a:t>
          </a:r>
        </a:p>
      </dsp:txBody>
      <dsp:txXfrm>
        <a:off x="3922716" y="641668"/>
        <a:ext cx="902326" cy="451163"/>
      </dsp:txXfrm>
    </dsp:sp>
    <dsp:sp modelId="{25595A21-F3AA-4D33-9088-95324DA498FC}">
      <dsp:nvSpPr>
        <dsp:cNvPr id="0" name=""/>
        <dsp:cNvSpPr/>
      </dsp:nvSpPr>
      <dsp:spPr>
        <a:xfrm>
          <a:off x="4148298" y="1282320"/>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Cost model</a:t>
          </a:r>
        </a:p>
      </dsp:txBody>
      <dsp:txXfrm>
        <a:off x="4148298" y="1282320"/>
        <a:ext cx="902326" cy="451163"/>
      </dsp:txXfrm>
    </dsp:sp>
    <dsp:sp modelId="{D7B6B831-64B3-4FD5-B7E7-FAD858105078}">
      <dsp:nvSpPr>
        <dsp:cNvPr id="0" name=""/>
        <dsp:cNvSpPr/>
      </dsp:nvSpPr>
      <dsp:spPr>
        <a:xfrm>
          <a:off x="4148298" y="1922972"/>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Revaluation model</a:t>
          </a:r>
        </a:p>
      </dsp:txBody>
      <dsp:txXfrm>
        <a:off x="4148298" y="1922972"/>
        <a:ext cx="902326" cy="451163"/>
      </dsp:txXfrm>
    </dsp:sp>
    <dsp:sp modelId="{F5486CAC-9A08-4637-90CF-1E937C9CAAF0}">
      <dsp:nvSpPr>
        <dsp:cNvPr id="0" name=""/>
        <dsp:cNvSpPr/>
      </dsp:nvSpPr>
      <dsp:spPr>
        <a:xfrm>
          <a:off x="4148298" y="2563623"/>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Depreciation</a:t>
          </a:r>
        </a:p>
      </dsp:txBody>
      <dsp:txXfrm>
        <a:off x="4148298" y="2563623"/>
        <a:ext cx="902326" cy="451163"/>
      </dsp:txXfrm>
    </dsp:sp>
    <dsp:sp modelId="{9D52620C-FC2E-4507-9B87-0B2BFCE3FF42}">
      <dsp:nvSpPr>
        <dsp:cNvPr id="0" name=""/>
        <dsp:cNvSpPr/>
      </dsp:nvSpPr>
      <dsp:spPr>
        <a:xfrm>
          <a:off x="4148298" y="3204275"/>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Useful life</a:t>
          </a:r>
        </a:p>
      </dsp:txBody>
      <dsp:txXfrm>
        <a:off x="4148298" y="3204275"/>
        <a:ext cx="902326" cy="451163"/>
      </dsp:txXfrm>
    </dsp:sp>
    <dsp:sp modelId="{5E15E76E-E6FB-40D6-8A3B-624DA79F54CF}">
      <dsp:nvSpPr>
        <dsp:cNvPr id="0" name=""/>
        <dsp:cNvSpPr/>
      </dsp:nvSpPr>
      <dsp:spPr>
        <a:xfrm>
          <a:off x="4148298" y="3844927"/>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Impairment</a:t>
          </a:r>
        </a:p>
      </dsp:txBody>
      <dsp:txXfrm>
        <a:off x="4148298" y="3844927"/>
        <a:ext cx="902326" cy="451163"/>
      </dsp:txXfrm>
    </dsp:sp>
    <dsp:sp modelId="{B2602EBE-DD4F-4056-936A-08E2A296F82B}">
      <dsp:nvSpPr>
        <dsp:cNvPr id="0" name=""/>
        <dsp:cNvSpPr/>
      </dsp:nvSpPr>
      <dsp:spPr>
        <a:xfrm>
          <a:off x="4148298" y="4485578"/>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Compensation for impairment</a:t>
          </a:r>
        </a:p>
      </dsp:txBody>
      <dsp:txXfrm>
        <a:off x="4148298" y="4485578"/>
        <a:ext cx="902326" cy="451163"/>
      </dsp:txXfrm>
    </dsp:sp>
    <dsp:sp modelId="{8C58B630-0A6B-42A9-86B3-DF81A442C12D}">
      <dsp:nvSpPr>
        <dsp:cNvPr id="0" name=""/>
        <dsp:cNvSpPr/>
      </dsp:nvSpPr>
      <dsp:spPr>
        <a:xfrm>
          <a:off x="5014531" y="641668"/>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De-recognition</a:t>
          </a:r>
        </a:p>
      </dsp:txBody>
      <dsp:txXfrm>
        <a:off x="5014531" y="641668"/>
        <a:ext cx="902326" cy="451163"/>
      </dsp:txXfrm>
    </dsp:sp>
    <dsp:sp modelId="{44503556-4B83-4D90-855F-E4D36BED6360}">
      <dsp:nvSpPr>
        <dsp:cNvPr id="0" name=""/>
        <dsp:cNvSpPr/>
      </dsp:nvSpPr>
      <dsp:spPr>
        <a:xfrm>
          <a:off x="6106346" y="641668"/>
          <a:ext cx="902326" cy="451163"/>
        </a:xfrm>
        <a:prstGeom prst="rect">
          <a:avLst/>
        </a:prstGeom>
        <a:solidFill>
          <a:schemeClr val="lt1">
            <a:hueOff val="0"/>
            <a:satOff val="0"/>
            <a:lumOff val="0"/>
            <a:alphaOff val="0"/>
          </a:schemeClr>
        </a:solidFill>
        <a:ln w="22225" cap="rnd" cmpd="sng" algn="ctr">
          <a:solidFill>
            <a:schemeClr val="dk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350" tIns="6350" rIns="6350" bIns="6350" numCol="1" spcCol="1270" anchor="ctr" anchorCtr="0">
          <a:noAutofit/>
        </a:bodyPr>
        <a:lstStyle/>
        <a:p>
          <a:pPr marL="0" lvl="0" indent="0" algn="ctr" defTabSz="444500">
            <a:lnSpc>
              <a:spcPct val="90000"/>
            </a:lnSpc>
            <a:spcBef>
              <a:spcPct val="0"/>
            </a:spcBef>
            <a:spcAft>
              <a:spcPct val="35000"/>
            </a:spcAft>
            <a:buNone/>
          </a:pPr>
          <a:r>
            <a:rPr lang="en-IN" sz="1000" kern="1200" dirty="0">
              <a:latin typeface="Arial" panose="020B0604020202020204" pitchFamily="34" charset="0"/>
              <a:cs typeface="Arial" panose="020B0604020202020204" pitchFamily="34" charset="0"/>
            </a:rPr>
            <a:t>Disclosures</a:t>
          </a:r>
        </a:p>
      </dsp:txBody>
      <dsp:txXfrm>
        <a:off x="6106346" y="641668"/>
        <a:ext cx="902326" cy="45116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E8899C-5ACA-4DCD-B766-2CFC181C0930}">
      <dsp:nvSpPr>
        <dsp:cNvPr id="0" name=""/>
        <dsp:cNvSpPr/>
      </dsp:nvSpPr>
      <dsp:spPr>
        <a:xfrm>
          <a:off x="0" y="65572"/>
          <a:ext cx="2053411"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tx1"/>
              </a:solidFill>
              <a:latin typeface="Arial" panose="020B0604020202020204" pitchFamily="34" charset="0"/>
              <a:cs typeface="Arial" panose="020B0604020202020204" pitchFamily="34" charset="0"/>
            </a:rPr>
            <a:t>Cost model</a:t>
          </a:r>
          <a:endParaRPr lang="en-IN" sz="2400" kern="1200" dirty="0">
            <a:solidFill>
              <a:schemeClr val="tx1"/>
            </a:solidFill>
            <a:latin typeface="Arial" panose="020B0604020202020204" pitchFamily="34" charset="0"/>
            <a:cs typeface="Arial" panose="020B0604020202020204" pitchFamily="34" charset="0"/>
          </a:endParaRPr>
        </a:p>
      </dsp:txBody>
      <dsp:txXfrm>
        <a:off x="0" y="65572"/>
        <a:ext cx="2053411" cy="1287000"/>
      </dsp:txXfrm>
    </dsp:sp>
    <dsp:sp modelId="{E746B72F-C1DC-43AF-94C9-208504C46819}">
      <dsp:nvSpPr>
        <dsp:cNvPr id="0" name=""/>
        <dsp:cNvSpPr/>
      </dsp:nvSpPr>
      <dsp:spPr>
        <a:xfrm>
          <a:off x="2053411" y="65572"/>
          <a:ext cx="410682" cy="1287000"/>
        </a:xfrm>
        <a:prstGeom prst="leftBrace">
          <a:avLst>
            <a:gd name="adj1" fmla="val 35000"/>
            <a:gd name="adj2" fmla="val 50000"/>
          </a:avLst>
        </a:prstGeom>
        <a:noFill/>
        <a:ln w="2222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6CBC801-8CF6-4973-952F-A9EE12A6C56C}">
      <dsp:nvSpPr>
        <dsp:cNvPr id="0" name=""/>
        <dsp:cNvSpPr/>
      </dsp:nvSpPr>
      <dsp:spPr>
        <a:xfrm>
          <a:off x="2628366" y="65572"/>
          <a:ext cx="5585279" cy="1287000"/>
        </a:xfrm>
        <a:prstGeom prst="rect">
          <a:avLst/>
        </a:prstGeom>
        <a:solidFill>
          <a:schemeClr val="accent3">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1" indent="0" algn="l" defTabSz="711200">
            <a:lnSpc>
              <a:spcPct val="90000"/>
            </a:lnSpc>
            <a:spcBef>
              <a:spcPct val="0"/>
            </a:spcBef>
            <a:spcAft>
              <a:spcPct val="15000"/>
            </a:spcAft>
            <a:buNone/>
          </a:pPr>
          <a:r>
            <a:rPr lang="en-US" sz="1600" kern="1200" dirty="0">
              <a:solidFill>
                <a:schemeClr val="tx1"/>
              </a:solidFill>
              <a:latin typeface="Arial" panose="020B0604020202020204" pitchFamily="34" charset="0"/>
              <a:cs typeface="Arial" panose="020B0604020202020204" pitchFamily="34" charset="0"/>
            </a:rPr>
            <a:t>Cost </a:t>
          </a:r>
          <a:r>
            <a:rPr lang="en-US" sz="1600" i="1" kern="1200" dirty="0">
              <a:solidFill>
                <a:schemeClr val="tx1"/>
              </a:solidFill>
              <a:latin typeface="Arial" panose="020B0604020202020204" pitchFamily="34" charset="0"/>
              <a:cs typeface="Arial" panose="020B0604020202020204" pitchFamily="34" charset="0"/>
            </a:rPr>
            <a:t>less</a:t>
          </a:r>
          <a:r>
            <a:rPr lang="en-US" sz="1600" kern="1200" dirty="0">
              <a:solidFill>
                <a:schemeClr val="tx1"/>
              </a:solidFill>
              <a:latin typeface="Arial" panose="020B0604020202020204" pitchFamily="34" charset="0"/>
              <a:cs typeface="Arial" panose="020B0604020202020204" pitchFamily="34" charset="0"/>
            </a:rPr>
            <a:t> Accumulated depreciation </a:t>
          </a:r>
          <a:r>
            <a:rPr lang="en-US" sz="1600" i="1" kern="1200" dirty="0">
              <a:solidFill>
                <a:schemeClr val="tx1"/>
              </a:solidFill>
              <a:latin typeface="Arial" panose="020B0604020202020204" pitchFamily="34" charset="0"/>
              <a:cs typeface="Arial" panose="020B0604020202020204" pitchFamily="34" charset="0"/>
            </a:rPr>
            <a:t>less </a:t>
          </a:r>
          <a:r>
            <a:rPr lang="en-US" sz="1600" kern="1200" dirty="0">
              <a:solidFill>
                <a:schemeClr val="tx1"/>
              </a:solidFill>
              <a:latin typeface="Arial" panose="020B0604020202020204" pitchFamily="34" charset="0"/>
              <a:cs typeface="Arial" panose="020B0604020202020204" pitchFamily="34" charset="0"/>
            </a:rPr>
            <a:t>impairment losses if any;</a:t>
          </a:r>
          <a:endParaRPr lang="en-IN" sz="1600" kern="1200" dirty="0">
            <a:solidFill>
              <a:schemeClr val="tx1"/>
            </a:solidFill>
            <a:latin typeface="Arial" panose="020B0604020202020204" pitchFamily="34" charset="0"/>
            <a:cs typeface="Arial" panose="020B0604020202020204" pitchFamily="34" charset="0"/>
          </a:endParaRPr>
        </a:p>
      </dsp:txBody>
      <dsp:txXfrm>
        <a:off x="2628366" y="65572"/>
        <a:ext cx="5585279" cy="1287000"/>
      </dsp:txXfrm>
    </dsp:sp>
    <dsp:sp modelId="{8FB0DF32-9A24-46F1-84C3-F857F7351CCE}">
      <dsp:nvSpPr>
        <dsp:cNvPr id="0" name=""/>
        <dsp:cNvSpPr/>
      </dsp:nvSpPr>
      <dsp:spPr>
        <a:xfrm>
          <a:off x="0" y="1586572"/>
          <a:ext cx="2053411"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marL="0" lvl="0" indent="0" algn="l" defTabSz="1066800">
            <a:lnSpc>
              <a:spcPct val="90000"/>
            </a:lnSpc>
            <a:spcBef>
              <a:spcPct val="0"/>
            </a:spcBef>
            <a:spcAft>
              <a:spcPct val="35000"/>
            </a:spcAft>
            <a:buNone/>
          </a:pPr>
          <a:r>
            <a:rPr lang="en-US" sz="2400" kern="1200" dirty="0">
              <a:solidFill>
                <a:schemeClr val="tx1"/>
              </a:solidFill>
              <a:latin typeface="Arial" panose="020B0604020202020204" pitchFamily="34" charset="0"/>
              <a:cs typeface="Arial" panose="020B0604020202020204" pitchFamily="34" charset="0"/>
            </a:rPr>
            <a:t>Revaluation model</a:t>
          </a:r>
          <a:endParaRPr lang="en-IN" sz="2400" kern="1200" dirty="0">
            <a:solidFill>
              <a:schemeClr val="tx1"/>
            </a:solidFill>
            <a:latin typeface="Arial" panose="020B0604020202020204" pitchFamily="34" charset="0"/>
            <a:cs typeface="Arial" panose="020B0604020202020204" pitchFamily="34" charset="0"/>
          </a:endParaRPr>
        </a:p>
      </dsp:txBody>
      <dsp:txXfrm>
        <a:off x="0" y="1586572"/>
        <a:ext cx="2053411" cy="1287000"/>
      </dsp:txXfrm>
    </dsp:sp>
    <dsp:sp modelId="{FC61D3E0-06FF-4587-9570-A6B895A79019}">
      <dsp:nvSpPr>
        <dsp:cNvPr id="0" name=""/>
        <dsp:cNvSpPr/>
      </dsp:nvSpPr>
      <dsp:spPr>
        <a:xfrm>
          <a:off x="2053411" y="1586572"/>
          <a:ext cx="410682" cy="1287000"/>
        </a:xfrm>
        <a:prstGeom prst="leftBrace">
          <a:avLst>
            <a:gd name="adj1" fmla="val 35000"/>
            <a:gd name="adj2" fmla="val 50000"/>
          </a:avLst>
        </a:prstGeom>
        <a:noFill/>
        <a:ln w="22225" cap="rnd"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F73C02-9191-426C-85FA-56D21FBF393C}">
      <dsp:nvSpPr>
        <dsp:cNvPr id="0" name=""/>
        <dsp:cNvSpPr/>
      </dsp:nvSpPr>
      <dsp:spPr>
        <a:xfrm>
          <a:off x="2628366" y="1586572"/>
          <a:ext cx="5585279" cy="1287000"/>
        </a:xfrm>
        <a:prstGeom prst="rect">
          <a:avLst/>
        </a:prstGeom>
        <a:solidFill>
          <a:schemeClr val="accent3">
            <a:hueOff val="3751468"/>
            <a:satOff val="-39019"/>
            <a:lumOff val="-6274"/>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87313" lvl="1" indent="0" algn="l" defTabSz="711200">
            <a:lnSpc>
              <a:spcPct val="90000"/>
            </a:lnSpc>
            <a:spcBef>
              <a:spcPct val="0"/>
            </a:spcBef>
            <a:spcAft>
              <a:spcPct val="15000"/>
            </a:spcAft>
            <a:buNone/>
          </a:pPr>
          <a:r>
            <a:rPr lang="en-US" sz="1600" kern="1200" dirty="0">
              <a:solidFill>
                <a:schemeClr val="bg1"/>
              </a:solidFill>
              <a:latin typeface="Arial" panose="020B0604020202020204" pitchFamily="34" charset="0"/>
              <a:cs typeface="Arial" panose="020B0604020202020204" pitchFamily="34" charset="0"/>
            </a:rPr>
            <a:t>Measurement at revalued amount less any subsequent accumulated depreciation and any subsequent accumulated impairment losses. </a:t>
          </a:r>
          <a:endParaRPr lang="en-IN" sz="1600" kern="1200" dirty="0">
            <a:solidFill>
              <a:schemeClr val="bg1"/>
            </a:solidFill>
            <a:latin typeface="Arial" panose="020B0604020202020204" pitchFamily="34" charset="0"/>
            <a:cs typeface="Arial" panose="020B0604020202020204" pitchFamily="34" charset="0"/>
          </a:endParaRPr>
        </a:p>
      </dsp:txBody>
      <dsp:txXfrm>
        <a:off x="2628366" y="1586572"/>
        <a:ext cx="5585279" cy="1287000"/>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5403" cy="336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5588627" y="0"/>
            <a:ext cx="4275403" cy="336788"/>
          </a:xfrm>
          <a:prstGeom prst="rect">
            <a:avLst/>
          </a:prstGeom>
        </p:spPr>
        <p:txBody>
          <a:bodyPr vert="horz" lIns="91440" tIns="45720" rIns="91440" bIns="45720" rtlCol="0"/>
          <a:lstStyle>
            <a:lvl1pPr algn="r">
              <a:defRPr sz="1200"/>
            </a:lvl1pPr>
          </a:lstStyle>
          <a:p>
            <a:fld id="{32708C43-116A-47FB-A383-A57FCB82E917}" type="datetimeFigureOut">
              <a:rPr lang="en-IN" smtClean="0"/>
              <a:pPr/>
              <a:t>17-12-2025</a:t>
            </a:fld>
            <a:endParaRPr lang="en-IN"/>
          </a:p>
        </p:txBody>
      </p:sp>
      <p:sp>
        <p:nvSpPr>
          <p:cNvPr id="4" name="Footer Placeholder 3"/>
          <p:cNvSpPr>
            <a:spLocks noGrp="1"/>
          </p:cNvSpPr>
          <p:nvPr>
            <p:ph type="ftr" sz="quarter" idx="2"/>
          </p:nvPr>
        </p:nvSpPr>
        <p:spPr>
          <a:xfrm>
            <a:off x="1" y="6397806"/>
            <a:ext cx="4275403" cy="336788"/>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5588627" y="6397806"/>
            <a:ext cx="4275403" cy="336788"/>
          </a:xfrm>
          <a:prstGeom prst="rect">
            <a:avLst/>
          </a:prstGeom>
        </p:spPr>
        <p:txBody>
          <a:bodyPr vert="horz" lIns="91440" tIns="45720" rIns="91440" bIns="45720" rtlCol="0" anchor="b"/>
          <a:lstStyle>
            <a:lvl1pPr algn="r">
              <a:defRPr sz="1200"/>
            </a:lvl1pPr>
          </a:lstStyle>
          <a:p>
            <a:fld id="{C7CD9DC8-77D1-41B6-8C7E-FEFEE989A0DC}" type="slidenum">
              <a:rPr lang="en-IN" smtClean="0"/>
              <a:pPr/>
              <a:t>‹#›</a:t>
            </a:fld>
            <a:endParaRPr lang="en-IN"/>
          </a:p>
        </p:txBody>
      </p:sp>
    </p:spTree>
    <p:extLst>
      <p:ext uri="{BB962C8B-B14F-4D97-AF65-F5344CB8AC3E}">
        <p14:creationId xmlns:p14="http://schemas.microsoft.com/office/powerpoint/2010/main" val="904994742"/>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dev"/>
          <inkml:channel name="T" type="integer" max="2.14748E9" units="dev"/>
        </inkml:traceFormat>
        <inkml:channelProperties>
          <inkml:channelProperty channel="X" name="resolution" value="1290.03943" units="1/cm"/>
          <inkml:channelProperty channel="Y" name="resolution" value="2064.71338" units="1/cm"/>
          <inkml:channelProperty channel="F" name="resolution" value="0" units="1/dev"/>
          <inkml:channelProperty channel="T" name="resolution" value="1" units="1/dev"/>
        </inkml:channelProperties>
      </inkml:inkSource>
      <inkml:timestamp xml:id="ts0" timeString="2025-06-14T13:34:12.251"/>
    </inkml:context>
    <inkml:brush xml:id="br0">
      <inkml:brushProperty name="width" value="0.05292" units="cm"/>
      <inkml:brushProperty name="height" value="0.05292" units="cm"/>
      <inkml:brushProperty name="color" value="#FF0000"/>
    </inkml:brush>
  </inkml:definitions>
  <inkml:trace contextRef="#ctx0" brushRef="#br0">9435 10993 74 0,'0'0'493'0,"0"0"-118"16,-8-4-55-16,8 4-74 0,0 0-33 16,-4-4-66-16,4 4-3 0,0 0-51 0,-4-6 4 15,4 6-39-15,0 0 1 0,0 0-32 0,1-8 13 16,-1 8-20-16,7-8 10 0,-1 5-26 0,-1-2 24 0,1 2-26 16,-2 0-30-16,-4 3-91 0,13-7-16 0,-13 7-41 15,8-5-31-15,-8 5-74 0,0 0-198 16,0 0 35-16</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6-11T14:24:14.603"/>
    </inkml:context>
    <inkml:brush xml:id="br0">
      <inkml:brushProperty name="width" value="0.05" units="cm"/>
      <inkml:brushProperty name="height" value="0.05" units="cm"/>
    </inkml:brush>
  </inkml:definitions>
  <inkml:trace contextRef="#ctx0" brushRef="#br0">11 0 1220 0 0,'-2'8'1740'0'0,"0"3"-584"0"0,2 0-96 0 0,-1 4-387 0 0,-1-1 11 0 0,0 1-276 0 0,1 0 100 0 0,1 0-192 0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5-06-11T14:25:33.972"/>
    </inkml:context>
    <inkml:brush xml:id="br0">
      <inkml:brushProperty name="width" value="0.05" units="cm"/>
      <inkml:brushProperty name="height" value="0.05" units="cm"/>
    </inkml:brush>
  </inkml:definitions>
  <inkml:trace contextRef="#ctx0" brushRef="#br0">0 0 828 0 0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275403" cy="33795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5588627" y="0"/>
            <a:ext cx="4275403" cy="337958"/>
          </a:xfrm>
          <a:prstGeom prst="rect">
            <a:avLst/>
          </a:prstGeom>
        </p:spPr>
        <p:txBody>
          <a:bodyPr vert="horz" lIns="91440" tIns="45720" rIns="91440" bIns="45720" rtlCol="0"/>
          <a:lstStyle>
            <a:lvl1pPr algn="r">
              <a:defRPr sz="1200"/>
            </a:lvl1pPr>
          </a:lstStyle>
          <a:p>
            <a:fld id="{962947CD-B8E2-4067-B33E-17AD500873A5}" type="datetimeFigureOut">
              <a:rPr lang="en-IN" smtClean="0"/>
              <a:pPr/>
              <a:t>17-12-2025</a:t>
            </a:fld>
            <a:endParaRPr lang="en-IN" dirty="0"/>
          </a:p>
        </p:txBody>
      </p:sp>
      <p:sp>
        <p:nvSpPr>
          <p:cNvPr id="4" name="Slide Image Placeholder 3"/>
          <p:cNvSpPr>
            <a:spLocks noGrp="1" noRot="1" noChangeAspect="1"/>
          </p:cNvSpPr>
          <p:nvPr>
            <p:ph type="sldImg" idx="2"/>
          </p:nvPr>
        </p:nvSpPr>
        <p:spPr>
          <a:xfrm>
            <a:off x="3417888" y="841375"/>
            <a:ext cx="3030537" cy="22733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1" y="6397807"/>
            <a:ext cx="4275403" cy="33795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5588627" y="6397807"/>
            <a:ext cx="4275403" cy="337957"/>
          </a:xfrm>
          <a:prstGeom prst="rect">
            <a:avLst/>
          </a:prstGeom>
        </p:spPr>
        <p:txBody>
          <a:bodyPr vert="horz" lIns="91440" tIns="45720" rIns="91440" bIns="45720" rtlCol="0" anchor="b"/>
          <a:lstStyle>
            <a:lvl1pPr algn="r">
              <a:defRPr sz="1200"/>
            </a:lvl1pPr>
          </a:lstStyle>
          <a:p>
            <a:fld id="{AC19742F-A377-49E9-9669-F20A3D55752A}" type="slidenum">
              <a:rPr lang="en-IN" smtClean="0"/>
              <a:pPr/>
              <a:t>‹#›</a:t>
            </a:fld>
            <a:endParaRPr lang="en-IN" dirty="0"/>
          </a:p>
        </p:txBody>
      </p:sp>
    </p:spTree>
    <p:extLst>
      <p:ext uri="{BB962C8B-B14F-4D97-AF65-F5344CB8AC3E}">
        <p14:creationId xmlns:p14="http://schemas.microsoft.com/office/powerpoint/2010/main" val="11468421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7763" y="1233488"/>
            <a:ext cx="4440237" cy="3328987"/>
          </a:xfrm>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C19742F-A377-49E9-9669-F20A3D55752A}" type="slidenum">
              <a:rPr kumimoji="0" lang="en-IN"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IN"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384453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tx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B9FF790-4D4E-4261-AECF-CAE76E018DB4}" type="datetime1">
              <a:rPr lang="en-IN" smtClean="0"/>
              <a:pPr/>
              <a:t>17-12-2025</a:t>
            </a:fld>
            <a:endParaRPr lang="en-IN"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9678752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31756E-BA15-4080-A1F7-F5A79E208B1E}" type="datetime1">
              <a:rPr lang="en-IN" smtClean="0"/>
              <a:pPr/>
              <a:t>17-12-2025</a:t>
            </a:fld>
            <a:endParaRPr lang="en-IN" dirty="0"/>
          </a:p>
        </p:txBody>
      </p:sp>
      <p:sp>
        <p:nvSpPr>
          <p:cNvPr id="5" name="Footer Placeholder 4"/>
          <p:cNvSpPr>
            <a:spLocks noGrp="1"/>
          </p:cNvSpPr>
          <p:nvPr>
            <p:ph type="ftr" sz="quarter" idx="11"/>
          </p:nvPr>
        </p:nvSpPr>
        <p:spPr/>
        <p:txBody>
          <a:body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4161637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EFF7F7B8-454F-4591-AE07-CDCF56CE7337}" type="datetime1">
              <a:rPr lang="en-IN" smtClean="0"/>
              <a:pPr/>
              <a:t>17-12-2025</a:t>
            </a:fld>
            <a:endParaRPr lang="en-IN" dirty="0"/>
          </a:p>
        </p:txBody>
      </p:sp>
      <p:sp>
        <p:nvSpPr>
          <p:cNvPr id="5" name="Footer Placeholder 4"/>
          <p:cNvSpPr>
            <a:spLocks noGrp="1"/>
          </p:cNvSpPr>
          <p:nvPr>
            <p:ph type="ftr" sz="quarter" idx="11"/>
          </p:nvPr>
        </p:nvSpPr>
        <p:spPr>
          <a:xfrm>
            <a:off x="581192" y="5951810"/>
            <a:ext cx="5922209" cy="365125"/>
          </a:xfrm>
        </p:spPr>
        <p:txBody>
          <a:body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8792038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hart">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723017" y="201169"/>
            <a:ext cx="7764608" cy="1288758"/>
          </a:xfrm>
          <a:prstGeom prst="rect">
            <a:avLst/>
          </a:prstGeom>
        </p:spPr>
        <p:txBody>
          <a:bodyPr lIns="0" tIns="0" rIns="0" bIns="0" anchor="b" anchorCtr="0">
            <a:noAutofit/>
          </a:bodyPr>
          <a:lstStyle>
            <a:lvl1pPr>
              <a:defRPr sz="3300" b="1" i="0">
                <a:solidFill>
                  <a:schemeClr val="bg1"/>
                </a:solidFill>
                <a:latin typeface="+mj-lt"/>
              </a:defRPr>
            </a:lvl1pPr>
          </a:lstStyle>
          <a:p>
            <a:r>
              <a:rPr lang="en-US" dirty="0"/>
              <a:t>Click to add title </a:t>
            </a:r>
          </a:p>
        </p:txBody>
      </p:sp>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hasCustomPrompt="1"/>
          </p:nvPr>
        </p:nvSpPr>
        <p:spPr>
          <a:xfrm>
            <a:off x="714375" y="1939108"/>
            <a:ext cx="7764608" cy="4110702"/>
          </a:xfrm>
        </p:spPr>
        <p:txBody>
          <a:bodyPr/>
          <a:lstStyle>
            <a:lvl1pPr>
              <a:defRPr>
                <a:solidFill>
                  <a:schemeClr val="bg1"/>
                </a:solidFill>
              </a:defRPr>
            </a:lvl1pPr>
          </a:lstStyle>
          <a:p>
            <a:r>
              <a:rPr lang="en-US" dirty="0"/>
              <a:t>Click to add chart</a:t>
            </a:r>
          </a:p>
        </p:txBody>
      </p:sp>
      <p:sp>
        <p:nvSpPr>
          <p:cNvPr id="5" name="Slide Number Placeholder 4">
            <a:extLst>
              <a:ext uri="{FF2B5EF4-FFF2-40B4-BE49-F238E27FC236}">
                <a16:creationId xmlns:a16="http://schemas.microsoft.com/office/drawing/2014/main" id="{C772CC63-C628-4456-9B92-DA4E670BAC0D}"/>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676286846"/>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6" y="599727"/>
            <a:ext cx="8238707" cy="99094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p:cNvSpPr>
            <a:spLocks noGrp="1"/>
          </p:cNvSpPr>
          <p:nvPr>
            <p:ph type="title"/>
          </p:nvPr>
        </p:nvSpPr>
        <p:spPr>
          <a:xfrm>
            <a:off x="448092" y="687476"/>
            <a:ext cx="7124284" cy="798427"/>
          </a:xfrm>
        </p:spPr>
        <p:txBody>
          <a:bodyPr anchor="ctr" anchorCtr="0"/>
          <a:lstStyle>
            <a:lvl1pPr>
              <a:defRPr b="1"/>
            </a:lvl1pPr>
          </a:lstStyle>
          <a:p>
            <a:r>
              <a:rPr lang="en-US" dirty="0"/>
              <a:t>Click to edit Master title style</a:t>
            </a:r>
          </a:p>
        </p:txBody>
      </p:sp>
      <p:sp>
        <p:nvSpPr>
          <p:cNvPr id="4" name="Date Placeholder 3"/>
          <p:cNvSpPr>
            <a:spLocks noGrp="1"/>
          </p:cNvSpPr>
          <p:nvPr>
            <p:ph type="dt" sz="half" idx="10"/>
          </p:nvPr>
        </p:nvSpPr>
        <p:spPr>
          <a:xfrm>
            <a:off x="5559327" y="6443412"/>
            <a:ext cx="2133600" cy="365125"/>
          </a:xfrm>
        </p:spPr>
        <p:txBody>
          <a:bodyPr/>
          <a:lstStyle/>
          <a:p>
            <a:fld id="{AF18CB9A-CBB5-4136-8E84-9D75F4369FF4}" type="datetime1">
              <a:rPr lang="en-IN" smtClean="0"/>
              <a:pPr/>
              <a:t>17-12-2025</a:t>
            </a:fld>
            <a:endParaRPr lang="en-IN" dirty="0"/>
          </a:p>
        </p:txBody>
      </p:sp>
      <p:sp>
        <p:nvSpPr>
          <p:cNvPr id="5" name="Footer Placeholder 4"/>
          <p:cNvSpPr>
            <a:spLocks noGrp="1"/>
          </p:cNvSpPr>
          <p:nvPr>
            <p:ph type="ftr" sz="quarter" idx="11"/>
          </p:nvPr>
        </p:nvSpPr>
        <p:spPr>
          <a:xfrm>
            <a:off x="448095" y="6443412"/>
            <a:ext cx="4870585" cy="365125"/>
          </a:xfrm>
        </p:spPr>
        <p:txBody>
          <a:bodyPr/>
          <a:lstStyle>
            <a:lvl1pPr>
              <a:defRPr sz="1000" b="1">
                <a:solidFill>
                  <a:srgbClr val="366658"/>
                </a:solidFill>
              </a:defRPr>
            </a:lvl1pPr>
          </a:lstStyle>
          <a:p>
            <a:endParaRPr lang="en-US" dirty="0"/>
          </a:p>
        </p:txBody>
      </p:sp>
      <p:sp>
        <p:nvSpPr>
          <p:cNvPr id="6" name="Slide Number Placeholder 5"/>
          <p:cNvSpPr>
            <a:spLocks noGrp="1"/>
          </p:cNvSpPr>
          <p:nvPr>
            <p:ph type="sldNum" sz="quarter" idx="12"/>
          </p:nvPr>
        </p:nvSpPr>
        <p:spPr>
          <a:xfrm>
            <a:off x="7933578" y="6419616"/>
            <a:ext cx="770468" cy="365125"/>
          </a:xfrm>
        </p:spPr>
        <p:txBody>
          <a:bodyPr/>
          <a:lstStyle>
            <a:lvl1pPr>
              <a:defRPr sz="1800" b="1">
                <a:solidFill>
                  <a:srgbClr val="366658"/>
                </a:solidFill>
              </a:defRPr>
            </a:lvl1pPr>
          </a:lstStyle>
          <a:p>
            <a:fld id="{1F28DAEE-427E-4030-87EA-38D724728595}" type="slidenum">
              <a:rPr lang="en-IN" smtClean="0"/>
              <a:pPr/>
              <a:t>‹#›</a:t>
            </a:fld>
            <a:endParaRPr lang="en-IN" dirty="0"/>
          </a:p>
        </p:txBody>
      </p:sp>
      <p:pic>
        <p:nvPicPr>
          <p:cNvPr id="8" name="Picture 3" descr="ICAILogoFinal"/>
          <p:cNvPicPr>
            <a:picLocks noChangeAspect="1" noChangeArrowheads="1"/>
          </p:cNvPicPr>
          <p:nvPr userDrawn="1"/>
        </p:nvPicPr>
        <p:blipFill>
          <a:blip r:embed="rId2" cstate="print"/>
          <a:srcRect/>
          <a:stretch>
            <a:fillRect/>
          </a:stretch>
        </p:blipFill>
        <p:spPr bwMode="auto">
          <a:xfrm>
            <a:off x="7671251" y="539200"/>
            <a:ext cx="1025074" cy="827429"/>
          </a:xfrm>
          <a:prstGeom prst="rect">
            <a:avLst/>
          </a:prstGeom>
          <a:noFill/>
          <a:ln w="9525">
            <a:noFill/>
            <a:miter lim="800000"/>
            <a:headEnd/>
            <a:tailEnd/>
          </a:ln>
        </p:spPr>
      </p:pic>
      <p:sp>
        <p:nvSpPr>
          <p:cNvPr id="9" name="Rectangle 8"/>
          <p:cNvSpPr/>
          <p:nvPr userDrawn="1"/>
        </p:nvSpPr>
        <p:spPr>
          <a:xfrm>
            <a:off x="7615088" y="1360481"/>
            <a:ext cx="1076476" cy="1333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800" b="1" dirty="0" err="1">
                <a:solidFill>
                  <a:prstClr val="white"/>
                </a:solidFill>
              </a:rPr>
              <a:t>Ind</a:t>
            </a:r>
            <a:r>
              <a:rPr lang="en-IN" sz="800" b="1" dirty="0">
                <a:solidFill>
                  <a:prstClr val="white"/>
                </a:solidFill>
              </a:rPr>
              <a:t> AS Course ICAI</a:t>
            </a:r>
          </a:p>
        </p:txBody>
      </p:sp>
    </p:spTree>
    <p:extLst>
      <p:ext uri="{BB962C8B-B14F-4D97-AF65-F5344CB8AC3E}">
        <p14:creationId xmlns:p14="http://schemas.microsoft.com/office/powerpoint/2010/main" val="36943747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1_Title Only">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5425E78-848C-4609-9757-B2209AC72BFE}"/>
              </a:ext>
            </a:extLst>
          </p:cNvPr>
          <p:cNvSpPr>
            <a:spLocks noGrp="1"/>
          </p:cNvSpPr>
          <p:nvPr>
            <p:ph type="title"/>
          </p:nvPr>
        </p:nvSpPr>
        <p:spPr/>
        <p:txBody>
          <a:bodyPr/>
          <a:lstStyle/>
          <a:p>
            <a:r>
              <a:rPr lang="en-US"/>
              <a:t>Click to edit Master title style</a:t>
            </a:r>
          </a:p>
        </p:txBody>
      </p:sp>
      <p:sp>
        <p:nvSpPr>
          <p:cNvPr id="7" name="Date Placeholder 6">
            <a:extLst>
              <a:ext uri="{FF2B5EF4-FFF2-40B4-BE49-F238E27FC236}">
                <a16:creationId xmlns:a16="http://schemas.microsoft.com/office/drawing/2014/main" id="{DD5DB38B-1155-496E-B349-06A91C6792F5}"/>
              </a:ext>
            </a:extLst>
          </p:cNvPr>
          <p:cNvSpPr>
            <a:spLocks noGrp="1"/>
          </p:cNvSpPr>
          <p:nvPr>
            <p:ph type="dt" sz="half" idx="10"/>
          </p:nvPr>
        </p:nvSpPr>
        <p:spPr/>
        <p:txBody>
          <a:bodyPr/>
          <a:lstStyle/>
          <a:p>
            <a:fld id="{B136F410-86AB-43BB-98D2-7CE2B78F6D75}" type="datetime1">
              <a:rPr lang="en-IN" smtClean="0"/>
              <a:t>17-12-2025</a:t>
            </a:fld>
            <a:endParaRPr lang="en-IN" dirty="0"/>
          </a:p>
        </p:txBody>
      </p:sp>
      <p:sp>
        <p:nvSpPr>
          <p:cNvPr id="8" name="Footer Placeholder 7">
            <a:extLst>
              <a:ext uri="{FF2B5EF4-FFF2-40B4-BE49-F238E27FC236}">
                <a16:creationId xmlns:a16="http://schemas.microsoft.com/office/drawing/2014/main" id="{62F2DCAD-AC6C-4E1C-91DE-52AAE704FCC2}"/>
              </a:ext>
            </a:extLst>
          </p:cNvPr>
          <p:cNvSpPr>
            <a:spLocks noGrp="1"/>
          </p:cNvSpPr>
          <p:nvPr>
            <p:ph type="ftr" sz="quarter" idx="11"/>
          </p:nvPr>
        </p:nvSpPr>
        <p:spPr/>
        <p:txBody>
          <a:bodyPr/>
          <a:lstStyle/>
          <a:p>
            <a:endParaRPr lang="en-IN" dirty="0"/>
          </a:p>
        </p:txBody>
      </p:sp>
      <p:sp>
        <p:nvSpPr>
          <p:cNvPr id="9" name="Slide Number Placeholder 8">
            <a:extLst>
              <a:ext uri="{FF2B5EF4-FFF2-40B4-BE49-F238E27FC236}">
                <a16:creationId xmlns:a16="http://schemas.microsoft.com/office/drawing/2014/main" id="{56433733-358A-497B-958C-DA8520561189}"/>
              </a:ext>
            </a:extLst>
          </p:cNvPr>
          <p:cNvSpPr>
            <a:spLocks noGrp="1"/>
          </p:cNvSpPr>
          <p:nvPr>
            <p:ph type="sldNum" sz="quarter" idx="12"/>
          </p:nvPr>
        </p:nvSpPr>
        <p:spPr/>
        <p:txBody>
          <a:bodyPr/>
          <a:lstStyle/>
          <a:p>
            <a:fld id="{9B606DC3-B9BD-4519-8992-154CA46BED54}" type="slidenum">
              <a:rPr lang="en-IN" smtClean="0"/>
              <a:pPr/>
              <a:t>‹#›</a:t>
            </a:fld>
            <a:endParaRPr lang="en-IN" dirty="0"/>
          </a:p>
        </p:txBody>
      </p:sp>
      <p:sp>
        <p:nvSpPr>
          <p:cNvPr id="3" name="Text Placeholder 2">
            <a:extLst>
              <a:ext uri="{FF2B5EF4-FFF2-40B4-BE49-F238E27FC236}">
                <a16:creationId xmlns:a16="http://schemas.microsoft.com/office/drawing/2014/main" id="{C084209C-AD7A-458B-94E7-7658E9AB6D15}"/>
              </a:ext>
            </a:extLst>
          </p:cNvPr>
          <p:cNvSpPr>
            <a:spLocks noGrp="1"/>
          </p:cNvSpPr>
          <p:nvPr>
            <p:ph type="body" sz="quarter" idx="13" hasCustomPrompt="1"/>
          </p:nvPr>
        </p:nvSpPr>
        <p:spPr>
          <a:xfrm>
            <a:off x="142875" y="764383"/>
            <a:ext cx="8848725" cy="228600"/>
          </a:xfrm>
        </p:spPr>
        <p:txBody>
          <a:bodyPr anchor="t">
            <a:normAutofit/>
          </a:bodyPr>
          <a:lstStyle>
            <a:lvl1pPr marL="0" indent="0">
              <a:lnSpc>
                <a:spcPct val="100000"/>
              </a:lnSpc>
              <a:spcBef>
                <a:spcPts val="0"/>
              </a:spcBef>
              <a:buNone/>
              <a:defRPr sz="675">
                <a:solidFill>
                  <a:schemeClr val="tx2">
                    <a:lumMod val="50000"/>
                    <a:lumOff val="50000"/>
                  </a:schemeClr>
                </a:solidFill>
              </a:defRPr>
            </a:lvl1pPr>
          </a:lstStyle>
          <a:p>
            <a:pPr lvl="0"/>
            <a:r>
              <a:rPr lang="en-US" dirty="0"/>
              <a:t>Click to edit Master text styles</a:t>
            </a:r>
          </a:p>
        </p:txBody>
      </p:sp>
      <p:sp>
        <p:nvSpPr>
          <p:cNvPr id="10" name="Picture Placeholder 9">
            <a:extLst>
              <a:ext uri="{FF2B5EF4-FFF2-40B4-BE49-F238E27FC236}">
                <a16:creationId xmlns:a16="http://schemas.microsoft.com/office/drawing/2014/main" id="{A6CCBFED-80DE-1D8C-9FE6-5678DE28E66B}"/>
              </a:ext>
            </a:extLst>
          </p:cNvPr>
          <p:cNvSpPr>
            <a:spLocks noGrp="1"/>
          </p:cNvSpPr>
          <p:nvPr>
            <p:ph type="pic" sz="quarter" idx="14"/>
          </p:nvPr>
        </p:nvSpPr>
        <p:spPr>
          <a:xfrm>
            <a:off x="3624480" y="3370308"/>
            <a:ext cx="1927677" cy="2570238"/>
          </a:xfrm>
          <a:custGeom>
            <a:avLst/>
            <a:gdLst>
              <a:gd name="connsiteX0" fmla="*/ 1285118 w 2570236"/>
              <a:gd name="connsiteY0" fmla="*/ 0 h 2570238"/>
              <a:gd name="connsiteX1" fmla="*/ 2570236 w 2570236"/>
              <a:gd name="connsiteY1" fmla="*/ 1285119 h 2570238"/>
              <a:gd name="connsiteX2" fmla="*/ 1285118 w 2570236"/>
              <a:gd name="connsiteY2" fmla="*/ 2570238 h 2570238"/>
              <a:gd name="connsiteX3" fmla="*/ 0 w 2570236"/>
              <a:gd name="connsiteY3" fmla="*/ 1285119 h 2570238"/>
              <a:gd name="connsiteX4" fmla="*/ 1285118 w 2570236"/>
              <a:gd name="connsiteY4" fmla="*/ 0 h 257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70236" h="2570238">
                <a:moveTo>
                  <a:pt x="1285118" y="0"/>
                </a:moveTo>
                <a:cubicBezTo>
                  <a:pt x="1994869" y="0"/>
                  <a:pt x="2570236" y="575367"/>
                  <a:pt x="2570236" y="1285119"/>
                </a:cubicBezTo>
                <a:cubicBezTo>
                  <a:pt x="2570236" y="1994871"/>
                  <a:pt x="1994869" y="2570238"/>
                  <a:pt x="1285118" y="2570238"/>
                </a:cubicBezTo>
                <a:cubicBezTo>
                  <a:pt x="575367" y="2570238"/>
                  <a:pt x="0" y="1994871"/>
                  <a:pt x="0" y="1285119"/>
                </a:cubicBezTo>
                <a:cubicBezTo>
                  <a:pt x="0" y="575367"/>
                  <a:pt x="575367" y="0"/>
                  <a:pt x="1285118" y="0"/>
                </a:cubicBezTo>
                <a:close/>
              </a:path>
            </a:pathLst>
          </a:custGeom>
        </p:spPr>
        <p:txBody>
          <a:bodyPr wrap="square">
            <a:noAutofit/>
          </a:bodyPr>
          <a:lstStyle/>
          <a:p>
            <a:endParaRPr lang="en-US"/>
          </a:p>
        </p:txBody>
      </p:sp>
    </p:spTree>
    <p:extLst>
      <p:ext uri="{BB962C8B-B14F-4D97-AF65-F5344CB8AC3E}">
        <p14:creationId xmlns:p14="http://schemas.microsoft.com/office/powerpoint/2010/main" val="4095488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6"/>
            <a:ext cx="8240108" cy="3662365"/>
          </a:xfrm>
          <a:prstGeom prst="rect">
            <a:avLst/>
          </a:prstGeom>
          <a:solidFill>
            <a:schemeClr val="bg2">
              <a:lumMod val="9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p:cNvSpPr>
            <a:spLocks noGrp="1"/>
          </p:cNvSpPr>
          <p:nvPr>
            <p:ph type="ctrTitle"/>
          </p:nvPr>
        </p:nvSpPr>
        <p:spPr>
          <a:xfrm>
            <a:off x="448091" y="990602"/>
            <a:ext cx="8240108" cy="1504844"/>
          </a:xfrm>
          <a:effectLst/>
        </p:spPr>
        <p:txBody>
          <a:bodyPr anchor="b">
            <a:normAutofit/>
          </a:bodyPr>
          <a:lstStyle>
            <a:lvl1pPr>
              <a:defRPr sz="36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448091" y="2495446"/>
            <a:ext cx="8240108"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B9FF790-4D4E-4261-AECF-CAE76E018DB4}" type="datetime1">
              <a:rPr lang="en-IN" smtClean="0"/>
              <a:pPr/>
              <a:t>17-12-2025</a:t>
            </a:fld>
            <a:endParaRPr lang="en-IN"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40449330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6" y="599727"/>
            <a:ext cx="8238707" cy="99094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48092" y="687476"/>
            <a:ext cx="7124284" cy="798427"/>
          </a:xfrm>
        </p:spPr>
        <p:txBody>
          <a:bodyPr anchor="ctr" anchorCtr="0"/>
          <a:lstStyle>
            <a:lvl1pPr>
              <a:defRPr b="1"/>
            </a:lvl1pPr>
          </a:lstStyle>
          <a:p>
            <a:r>
              <a:rPr lang="en-US" dirty="0"/>
              <a:t>Click to edit Master title style</a:t>
            </a:r>
          </a:p>
        </p:txBody>
      </p:sp>
      <p:sp>
        <p:nvSpPr>
          <p:cNvPr id="4" name="Date Placeholder 3"/>
          <p:cNvSpPr>
            <a:spLocks noGrp="1"/>
          </p:cNvSpPr>
          <p:nvPr>
            <p:ph type="dt" sz="half" idx="10"/>
          </p:nvPr>
        </p:nvSpPr>
        <p:spPr>
          <a:xfrm>
            <a:off x="5559327" y="6443412"/>
            <a:ext cx="2133600" cy="365125"/>
          </a:xfrm>
        </p:spPr>
        <p:txBody>
          <a:bodyPr/>
          <a:lstStyle/>
          <a:p>
            <a:fld id="{AF18CB9A-CBB5-4136-8E84-9D75F4369FF4}" type="datetime1">
              <a:rPr lang="en-IN" smtClean="0"/>
              <a:pPr/>
              <a:t>17-12-2025</a:t>
            </a:fld>
            <a:endParaRPr lang="en-IN" dirty="0"/>
          </a:p>
        </p:txBody>
      </p:sp>
      <p:sp>
        <p:nvSpPr>
          <p:cNvPr id="5" name="Footer Placeholder 4"/>
          <p:cNvSpPr>
            <a:spLocks noGrp="1"/>
          </p:cNvSpPr>
          <p:nvPr>
            <p:ph type="ftr" sz="quarter" idx="11"/>
          </p:nvPr>
        </p:nvSpPr>
        <p:spPr>
          <a:xfrm>
            <a:off x="448095" y="6443412"/>
            <a:ext cx="4870585" cy="365125"/>
          </a:xfrm>
        </p:spPr>
        <p:txBody>
          <a:bodyPr/>
          <a:lstStyle>
            <a:lvl1pPr>
              <a:defRPr sz="1000" b="1">
                <a:solidFill>
                  <a:srgbClr val="366658"/>
                </a:solidFill>
              </a:defRPr>
            </a:lvl1pPr>
          </a:lstStyle>
          <a:p>
            <a:endParaRPr lang="en-US" dirty="0"/>
          </a:p>
        </p:txBody>
      </p:sp>
      <p:sp>
        <p:nvSpPr>
          <p:cNvPr id="6" name="Slide Number Placeholder 5"/>
          <p:cNvSpPr>
            <a:spLocks noGrp="1"/>
          </p:cNvSpPr>
          <p:nvPr>
            <p:ph type="sldNum" sz="quarter" idx="12"/>
          </p:nvPr>
        </p:nvSpPr>
        <p:spPr>
          <a:xfrm>
            <a:off x="7933578" y="6419616"/>
            <a:ext cx="770468" cy="365125"/>
          </a:xfrm>
        </p:spPr>
        <p:txBody>
          <a:bodyPr/>
          <a:lstStyle>
            <a:lvl1pPr>
              <a:defRPr sz="1800" b="1">
                <a:solidFill>
                  <a:srgbClr val="366658"/>
                </a:solidFill>
              </a:defRPr>
            </a:lvl1pPr>
          </a:lstStyle>
          <a:p>
            <a:fld id="{1F28DAEE-427E-4030-87EA-38D724728595}" type="slidenum">
              <a:rPr lang="en-IN" smtClean="0"/>
              <a:pPr/>
              <a:t>‹#›</a:t>
            </a:fld>
            <a:endParaRPr lang="en-IN" dirty="0"/>
          </a:p>
        </p:txBody>
      </p:sp>
      <p:pic>
        <p:nvPicPr>
          <p:cNvPr id="8" name="Picture 3" descr="ICAILogoFinal"/>
          <p:cNvPicPr>
            <a:picLocks noChangeAspect="1" noChangeArrowheads="1"/>
          </p:cNvPicPr>
          <p:nvPr userDrawn="1"/>
        </p:nvPicPr>
        <p:blipFill>
          <a:blip r:embed="rId2" cstate="print"/>
          <a:srcRect/>
          <a:stretch>
            <a:fillRect/>
          </a:stretch>
        </p:blipFill>
        <p:spPr bwMode="auto">
          <a:xfrm>
            <a:off x="7671251" y="539200"/>
            <a:ext cx="1025074" cy="827429"/>
          </a:xfrm>
          <a:prstGeom prst="rect">
            <a:avLst/>
          </a:prstGeom>
          <a:noFill/>
          <a:ln w="9525">
            <a:noFill/>
            <a:miter lim="800000"/>
            <a:headEnd/>
            <a:tailEnd/>
          </a:ln>
        </p:spPr>
      </p:pic>
      <p:sp>
        <p:nvSpPr>
          <p:cNvPr id="9" name="Rectangle 8"/>
          <p:cNvSpPr/>
          <p:nvPr userDrawn="1"/>
        </p:nvSpPr>
        <p:spPr>
          <a:xfrm>
            <a:off x="7559750" y="1366629"/>
            <a:ext cx="1076476" cy="1333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800" b="1" dirty="0" err="1">
                <a:solidFill>
                  <a:prstClr val="white"/>
                </a:solidFill>
              </a:rPr>
              <a:t>Ind</a:t>
            </a:r>
            <a:r>
              <a:rPr lang="en-IN" sz="800" b="1" dirty="0">
                <a:solidFill>
                  <a:prstClr val="white"/>
                </a:solidFill>
              </a:rPr>
              <a:t> AS Course ICAI</a:t>
            </a:r>
          </a:p>
        </p:txBody>
      </p:sp>
    </p:spTree>
    <p:extLst>
      <p:ext uri="{BB962C8B-B14F-4D97-AF65-F5344CB8AC3E}">
        <p14:creationId xmlns:p14="http://schemas.microsoft.com/office/powerpoint/2010/main" val="35107312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50"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7" y="3036575"/>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7" y="4541419"/>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FB6E4735-BF77-4C66-ADA7-AC96A8DB9589}" type="datetime1">
              <a:rPr lang="en-IN" smtClean="0"/>
              <a:pPr/>
              <a:t>17-12-2025</a:t>
            </a:fld>
            <a:endParaRPr lang="en-IN"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31832729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6"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5" y="2228004"/>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6"/>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E67EB4-1D22-40B8-8963-58FA5C4D7622}" type="datetime1">
              <a:rPr lang="en-IN" smtClean="0"/>
              <a:pPr/>
              <a:t>17-12-2025</a:t>
            </a:fld>
            <a:endParaRPr lang="en-IN" dirty="0"/>
          </a:p>
        </p:txBody>
      </p:sp>
      <p:sp>
        <p:nvSpPr>
          <p:cNvPr id="6" name="Footer Placeholder 5"/>
          <p:cNvSpPr>
            <a:spLocks noGrp="1"/>
          </p:cNvSpPr>
          <p:nvPr>
            <p:ph type="ftr" sz="quarter" idx="11"/>
          </p:nvPr>
        </p:nvSpPr>
        <p:spPr/>
        <p:txBody>
          <a:bodyPr/>
          <a:lstStyle/>
          <a:p>
            <a:r>
              <a:rPr lang="en-US" dirty="0"/>
              <a:t>ASB, The Institute of Chartered Accountants of India</a:t>
            </a:r>
            <a:endParaRPr lang="en-IN" dirty="0"/>
          </a:p>
        </p:txBody>
      </p:sp>
      <p:sp>
        <p:nvSpPr>
          <p:cNvPr id="7" name="Slide Number Placeholder 6"/>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97357988"/>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6"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5"/>
            <a:ext cx="3593500" cy="57626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5" y="2926054"/>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9" y="2228005"/>
            <a:ext cx="3601635" cy="57626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4"/>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83A577-288E-43CE-9C3B-8CFF2BA8269A}" type="datetime1">
              <a:rPr lang="en-IN" smtClean="0"/>
              <a:pPr/>
              <a:t>17-12-2025</a:t>
            </a:fld>
            <a:endParaRPr lang="en-IN" dirty="0"/>
          </a:p>
        </p:txBody>
      </p:sp>
      <p:sp>
        <p:nvSpPr>
          <p:cNvPr id="8" name="Footer Placeholder 7"/>
          <p:cNvSpPr>
            <a:spLocks noGrp="1"/>
          </p:cNvSpPr>
          <p:nvPr>
            <p:ph type="ftr" sz="quarter" idx="11"/>
          </p:nvPr>
        </p:nvSpPr>
        <p:spPr/>
        <p:txBody>
          <a:bodyPr/>
          <a:lstStyle/>
          <a:p>
            <a:r>
              <a:rPr lang="en-US" dirty="0"/>
              <a:t>ASB, The Institute of Chartered Accountants of India</a:t>
            </a:r>
            <a:endParaRPr lang="en-IN" dirty="0"/>
          </a:p>
        </p:txBody>
      </p:sp>
      <p:sp>
        <p:nvSpPr>
          <p:cNvPr id="9" name="Slide Number Placeholder 8"/>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3855995154"/>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73970" y="558783"/>
            <a:ext cx="8238707" cy="1078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p:cNvSpPr>
            <a:spLocks noGrp="1"/>
          </p:cNvSpPr>
          <p:nvPr>
            <p:ph type="title"/>
          </p:nvPr>
        </p:nvSpPr>
        <p:spPr>
          <a:xfrm>
            <a:off x="1561384" y="583963"/>
            <a:ext cx="6209402" cy="1004848"/>
          </a:xfrm>
        </p:spPr>
        <p:txBody>
          <a:bodyPr anchor="ctr" anchorCtr="0">
            <a:normAutofit/>
          </a:bodyPr>
          <a:lstStyle>
            <a:lvl1pPr>
              <a:defRPr sz="2000" b="1">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448091" y="1946300"/>
            <a:ext cx="8238707" cy="4405035"/>
          </a:xfrm>
        </p:spPr>
        <p:txBody>
          <a:bodyPr anchor="t" anchorCtr="0">
            <a:normAutofit/>
          </a:bodyPr>
          <a:lstStyle>
            <a:lvl1pPr algn="just">
              <a:defRPr sz="1400">
                <a:latin typeface="Arial" panose="020B0604020202020204" pitchFamily="34" charset="0"/>
                <a:cs typeface="Arial" panose="020B0604020202020204" pitchFamily="34" charset="0"/>
              </a:defRPr>
            </a:lvl1pPr>
            <a:lvl2pPr marL="630000" indent="-306000" algn="just">
              <a:buFont typeface="Wingdings" panose="05000000000000000000" pitchFamily="2" charset="2"/>
              <a:buChar char="Ø"/>
              <a:defRPr sz="1400">
                <a:latin typeface="Arial" panose="020B0604020202020204" pitchFamily="34" charset="0"/>
                <a:cs typeface="Arial" panose="020B0604020202020204" pitchFamily="34" charset="0"/>
              </a:defRPr>
            </a:lvl2pPr>
            <a:lvl3pPr algn="just">
              <a:defRPr sz="1400">
                <a:latin typeface="Arial" panose="020B0604020202020204" pitchFamily="34" charset="0"/>
                <a:cs typeface="Arial" panose="020B0604020202020204" pitchFamily="34" charset="0"/>
              </a:defRPr>
            </a:lvl3pPr>
            <a:lvl4pPr algn="just">
              <a:defRPr sz="1400">
                <a:latin typeface="Arial" panose="020B0604020202020204" pitchFamily="34" charset="0"/>
                <a:cs typeface="Arial" panose="020B0604020202020204" pitchFamily="34" charset="0"/>
              </a:defRPr>
            </a:lvl4pPr>
            <a:lvl5pPr algn="just">
              <a:defRPr sz="140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7933578" y="6419614"/>
            <a:ext cx="770468" cy="365125"/>
          </a:xfrm>
        </p:spPr>
        <p:txBody>
          <a:bodyPr/>
          <a:lstStyle>
            <a:lvl1pPr>
              <a:defRPr sz="1000" b="1">
                <a:solidFill>
                  <a:srgbClr val="366658"/>
                </a:solidFill>
              </a:defRPr>
            </a:lvl1pPr>
          </a:lstStyle>
          <a:p>
            <a:fld id="{1F28DAEE-427E-4030-87EA-38D724728595}" type="slidenum">
              <a:rPr lang="en-IN" smtClean="0"/>
              <a:pPr/>
              <a:t>‹#›</a:t>
            </a:fld>
            <a:endParaRPr lang="en-IN" dirty="0"/>
          </a:p>
        </p:txBody>
      </p:sp>
      <p:pic>
        <p:nvPicPr>
          <p:cNvPr id="4" name="Picture 3" descr="ICAILogoFinal">
            <a:extLst>
              <a:ext uri="{FF2B5EF4-FFF2-40B4-BE49-F238E27FC236}">
                <a16:creationId xmlns:a16="http://schemas.microsoft.com/office/drawing/2014/main" id="{B480C169-FBBC-B2BE-6F65-9B39694F4D41}"/>
              </a:ext>
            </a:extLst>
          </p:cNvPr>
          <p:cNvPicPr>
            <a:picLocks noChangeAspect="1" noChangeArrowheads="1"/>
          </p:cNvPicPr>
          <p:nvPr userDrawn="1"/>
        </p:nvPicPr>
        <p:blipFill>
          <a:blip r:embed="rId2" cstate="print"/>
          <a:srcRect/>
          <a:stretch>
            <a:fillRect/>
          </a:stretch>
        </p:blipFill>
        <p:spPr bwMode="auto">
          <a:xfrm>
            <a:off x="7644956" y="702433"/>
            <a:ext cx="1025074" cy="620572"/>
          </a:xfrm>
          <a:prstGeom prst="rect">
            <a:avLst/>
          </a:prstGeom>
          <a:noFill/>
          <a:ln w="9525">
            <a:noFill/>
            <a:miter lim="800000"/>
            <a:headEnd/>
            <a:tailEnd/>
          </a:ln>
        </p:spPr>
      </p:pic>
    </p:spTree>
    <p:extLst>
      <p:ext uri="{BB962C8B-B14F-4D97-AF65-F5344CB8AC3E}">
        <p14:creationId xmlns:p14="http://schemas.microsoft.com/office/powerpoint/2010/main" val="34553863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6"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6AA979C-C4A0-439F-8776-DC7D3AC0ABF3}" type="datetime1">
              <a:rPr lang="en-IN" smtClean="0"/>
              <a:pPr/>
              <a:t>17-12-2025</a:t>
            </a:fld>
            <a:endParaRPr lang="en-IN" dirty="0"/>
          </a:p>
        </p:txBody>
      </p:sp>
      <p:sp>
        <p:nvSpPr>
          <p:cNvPr id="4" name="Footer Placeholder 3"/>
          <p:cNvSpPr>
            <a:spLocks noGrp="1"/>
          </p:cNvSpPr>
          <p:nvPr>
            <p:ph type="ftr" sz="quarter" idx="11"/>
          </p:nvPr>
        </p:nvSpPr>
        <p:spPr/>
        <p:txBody>
          <a:bodyPr/>
          <a:lstStyle/>
          <a:p>
            <a:r>
              <a:rPr lang="en-US" dirty="0"/>
              <a:t>ASB, The Institute of Chartered Accountants of India</a:t>
            </a:r>
            <a:endParaRPr lang="en-IN" dirty="0"/>
          </a:p>
        </p:txBody>
      </p:sp>
      <p:sp>
        <p:nvSpPr>
          <p:cNvPr id="5" name="Slide Number Placeholder 4"/>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8719763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DD053-B74F-4BBA-9212-A50C063E4217}" type="datetime1">
              <a:rPr lang="en-IN" smtClean="0"/>
              <a:pPr/>
              <a:t>17-12-2025</a:t>
            </a:fld>
            <a:endParaRPr lang="en-IN" dirty="0"/>
          </a:p>
        </p:txBody>
      </p:sp>
      <p:sp>
        <p:nvSpPr>
          <p:cNvPr id="3" name="Footer Placeholder 2"/>
          <p:cNvSpPr>
            <a:spLocks noGrp="1"/>
          </p:cNvSpPr>
          <p:nvPr>
            <p:ph type="ftr" sz="quarter" idx="11"/>
          </p:nvPr>
        </p:nvSpPr>
        <p:spPr/>
        <p:txBody>
          <a:bodyPr/>
          <a:lstStyle/>
          <a:p>
            <a:r>
              <a:rPr lang="en-US" dirty="0"/>
              <a:t>ASB, The Institute of Chartered Accountants of India</a:t>
            </a:r>
            <a:endParaRPr lang="en-IN" dirty="0"/>
          </a:p>
        </p:txBody>
      </p:sp>
      <p:sp>
        <p:nvSpPr>
          <p:cNvPr id="4" name="Slide Number Placeholder 3"/>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3918291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50" y="5141975"/>
            <a:ext cx="8238707" cy="1274703"/>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6" y="5262297"/>
            <a:ext cx="3536625" cy="689515"/>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305621" y="5262297"/>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36D93CD8-766F-4CAD-9046-3B401519481F}" type="datetime1">
              <a:rPr lang="en-IN" smtClean="0"/>
              <a:pPr/>
              <a:t>17-12-2025</a:t>
            </a:fld>
            <a:endParaRPr lang="en-IN"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dirty="0"/>
              <a:t>ASB, The Institute of Chartered Accountants of India</a:t>
            </a:r>
            <a:endParaRPr lang="en-IN"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636946783"/>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9"/>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7"/>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9"/>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7F4609-E005-4042-9793-E2A56188CDEF}" type="datetime1">
              <a:rPr lang="en-IN" smtClean="0"/>
              <a:pPr/>
              <a:t>17-12-2025</a:t>
            </a:fld>
            <a:endParaRPr lang="en-IN" dirty="0"/>
          </a:p>
        </p:txBody>
      </p:sp>
      <p:sp>
        <p:nvSpPr>
          <p:cNvPr id="6" name="Footer Placeholder 5"/>
          <p:cNvSpPr>
            <a:spLocks noGrp="1"/>
          </p:cNvSpPr>
          <p:nvPr>
            <p:ph type="ftr" sz="quarter" idx="11"/>
          </p:nvPr>
        </p:nvSpPr>
        <p:spPr/>
        <p:txBody>
          <a:bodyPr/>
          <a:lstStyle/>
          <a:p>
            <a:r>
              <a:rPr lang="en-US" dirty="0"/>
              <a:t>ASB, The Institute of Chartered Accountants of India</a:t>
            </a:r>
            <a:endParaRPr lang="en-IN" dirty="0"/>
          </a:p>
        </p:txBody>
      </p:sp>
      <p:sp>
        <p:nvSpPr>
          <p:cNvPr id="7" name="Slide Number Placeholder 6"/>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0452356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6"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31756E-BA15-4080-A1F7-F5A79E208B1E}" type="datetime1">
              <a:rPr lang="en-IN" smtClean="0"/>
              <a:pPr/>
              <a:t>17-12-2025</a:t>
            </a:fld>
            <a:endParaRPr lang="en-IN" dirty="0"/>
          </a:p>
        </p:txBody>
      </p:sp>
      <p:sp>
        <p:nvSpPr>
          <p:cNvPr id="5" name="Footer Placeholder 4"/>
          <p:cNvSpPr>
            <a:spLocks noGrp="1"/>
          </p:cNvSpPr>
          <p:nvPr>
            <p:ph type="ftr" sz="quarter" idx="11"/>
          </p:nvPr>
        </p:nvSpPr>
        <p:spPr/>
        <p:txBody>
          <a:body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23324224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4" y="599727"/>
            <a:ext cx="2057399" cy="5816951"/>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4" y="675728"/>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6" y="675728"/>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EFF7F7B8-454F-4591-AE07-CDCF56CE7337}" type="datetime1">
              <a:rPr lang="en-IN" smtClean="0"/>
              <a:pPr/>
              <a:t>17-12-2025</a:t>
            </a:fld>
            <a:endParaRPr lang="en-IN" dirty="0"/>
          </a:p>
        </p:txBody>
      </p:sp>
      <p:sp>
        <p:nvSpPr>
          <p:cNvPr id="5" name="Footer Placeholder 4"/>
          <p:cNvSpPr>
            <a:spLocks noGrp="1"/>
          </p:cNvSpPr>
          <p:nvPr>
            <p:ph type="ftr" sz="quarter" idx="11"/>
          </p:nvPr>
        </p:nvSpPr>
        <p:spPr>
          <a:xfrm>
            <a:off x="581196" y="5951812"/>
            <a:ext cx="5922209" cy="365125"/>
          </a:xfrm>
        </p:spPr>
        <p:txBody>
          <a:bodyPr/>
          <a:lstStyle/>
          <a:p>
            <a:r>
              <a:rPr lang="en-US" dirty="0"/>
              <a:t>ASB, The Institute of Chartered Accountants of India</a:t>
            </a:r>
            <a:endParaRPr lang="en-IN"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9799263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4"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p:cNvSpPr>
            <a:spLocks noGrp="1"/>
          </p:cNvSpPr>
          <p:nvPr>
            <p:ph type="title"/>
          </p:nvPr>
        </p:nvSpPr>
        <p:spPr>
          <a:xfrm>
            <a:off x="448092" y="687476"/>
            <a:ext cx="7124284" cy="1083329"/>
          </a:xfrm>
        </p:spPr>
        <p:txBody>
          <a:bodyPr anchor="ctr" anchorCtr="0"/>
          <a:lstStyle>
            <a:lvl1pPr>
              <a:defRPr b="1"/>
            </a:lvl1pPr>
          </a:lstStyle>
          <a:p>
            <a:r>
              <a:rPr lang="en-US" dirty="0"/>
              <a:t>Click to edit Master title style</a:t>
            </a:r>
          </a:p>
        </p:txBody>
      </p:sp>
      <p:sp>
        <p:nvSpPr>
          <p:cNvPr id="3" name="Content Placeholder 2"/>
          <p:cNvSpPr>
            <a:spLocks noGrp="1"/>
          </p:cNvSpPr>
          <p:nvPr>
            <p:ph idx="1"/>
          </p:nvPr>
        </p:nvSpPr>
        <p:spPr>
          <a:xfrm>
            <a:off x="448093" y="1946301"/>
            <a:ext cx="8238707" cy="4405035"/>
          </a:xfrm>
        </p:spPr>
        <p:txBody>
          <a:bodyPr anchor="t" anchorCtr="0">
            <a:normAutofit/>
          </a:bodyPr>
          <a:lstStyle>
            <a:lvl1pPr algn="just">
              <a:defRPr sz="1800">
                <a:latin typeface="Arial Narrow" panose="020B0606020202030204" pitchFamily="34" charset="0"/>
              </a:defRPr>
            </a:lvl1pPr>
            <a:lvl2pPr marL="630000" indent="-306000" algn="just">
              <a:buFont typeface="Wingdings" panose="05000000000000000000" pitchFamily="2" charset="2"/>
              <a:buChar char="Ø"/>
              <a:defRPr sz="1800">
                <a:latin typeface="Arial Narrow" panose="020B0606020202030204" pitchFamily="34" charset="0"/>
              </a:defRPr>
            </a:lvl2pPr>
            <a:lvl3pPr algn="just">
              <a:defRPr sz="1800">
                <a:latin typeface="Arial Narrow" panose="020B0606020202030204" pitchFamily="34" charset="0"/>
              </a:defRPr>
            </a:lvl3pPr>
            <a:lvl4pPr algn="just">
              <a:defRPr sz="1800">
                <a:latin typeface="Arial Narrow" panose="020B0606020202030204" pitchFamily="34" charset="0"/>
              </a:defRPr>
            </a:lvl4pPr>
            <a:lvl5pPr algn="just">
              <a:defRPr sz="1800">
                <a:latin typeface="Arial Narrow" panose="020B0606020202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3" descr="ICAILogoFinal"/>
          <p:cNvPicPr>
            <a:picLocks noChangeAspect="1" noChangeArrowheads="1"/>
          </p:cNvPicPr>
          <p:nvPr userDrawn="1"/>
        </p:nvPicPr>
        <p:blipFill>
          <a:blip r:embed="rId2" cstate="print"/>
          <a:srcRect/>
          <a:stretch>
            <a:fillRect/>
          </a:stretch>
        </p:blipFill>
        <p:spPr bwMode="auto">
          <a:xfrm>
            <a:off x="7642676" y="597106"/>
            <a:ext cx="973822" cy="960780"/>
          </a:xfrm>
          <a:prstGeom prst="rect">
            <a:avLst/>
          </a:prstGeom>
          <a:noFill/>
          <a:ln w="9525">
            <a:noFill/>
            <a:miter lim="800000"/>
            <a:headEnd/>
            <a:tailEnd/>
          </a:ln>
        </p:spPr>
      </p:pic>
      <p:sp>
        <p:nvSpPr>
          <p:cNvPr id="9" name="Slide Number Placeholder 5"/>
          <p:cNvSpPr>
            <a:spLocks noGrp="1"/>
          </p:cNvSpPr>
          <p:nvPr>
            <p:ph type="sldNum" sz="quarter" idx="12"/>
          </p:nvPr>
        </p:nvSpPr>
        <p:spPr>
          <a:xfrm>
            <a:off x="8612982" y="6642100"/>
            <a:ext cx="283657" cy="228600"/>
          </a:xfrm>
        </p:spPr>
        <p:txBody>
          <a:bodyPr/>
          <a:lstStyle/>
          <a:p>
            <a:fld id="{1F28DAEE-427E-4030-87EA-38D724728595}" type="slidenum">
              <a:rPr lang="en-IN" sz="1200" smtClean="0">
                <a:solidFill>
                  <a:schemeClr val="tx1"/>
                </a:solidFill>
                <a:latin typeface="Arial Narrow" panose="020B0606020202030204" pitchFamily="34" charset="0"/>
              </a:rPr>
              <a:pPr/>
              <a:t>‹#›</a:t>
            </a:fld>
            <a:endParaRPr lang="en-IN" sz="12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534797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userDrawn="1"/>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153987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260628391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8"/>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72934744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3327576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1DD053-B74F-4BBA-9212-A50C063E4217}" type="datetime1">
              <a:rPr lang="en-IN" smtClean="0"/>
              <a:pPr/>
              <a:t>17-12-2025</a:t>
            </a:fld>
            <a:endParaRPr lang="en-IN" dirty="0"/>
          </a:p>
        </p:txBody>
      </p:sp>
      <p:sp>
        <p:nvSpPr>
          <p:cNvPr id="3" name="Footer Placeholder 2"/>
          <p:cNvSpPr>
            <a:spLocks noGrp="1"/>
          </p:cNvSpPr>
          <p:nvPr>
            <p:ph type="ftr" sz="quarter" idx="11"/>
          </p:nvPr>
        </p:nvSpPr>
        <p:spPr/>
        <p:txBody>
          <a:bodyPr/>
          <a:lstStyle/>
          <a:p>
            <a:r>
              <a:rPr lang="en-US" dirty="0"/>
              <a:t>ASB, The Institute of Chartered Accountants of India</a:t>
            </a:r>
            <a:endParaRPr lang="en-IN" dirty="0"/>
          </a:p>
        </p:txBody>
      </p:sp>
      <p:sp>
        <p:nvSpPr>
          <p:cNvPr id="4" name="Slide Number Placeholder 3"/>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55930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36D93CD8-766F-4CAD-9046-3B401519481F}" type="datetime1">
              <a:rPr lang="en-IN" smtClean="0"/>
              <a:pPr/>
              <a:t>17-12-2025</a:t>
            </a:fld>
            <a:endParaRPr lang="en-IN"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r>
              <a:rPr lang="en-US" dirty="0"/>
              <a:t>ASB, The Institute of Chartered Accountants of India</a:t>
            </a:r>
            <a:endParaRPr lang="en-IN"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139672232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7F4609-E005-4042-9793-E2A56188CDEF}" type="datetime1">
              <a:rPr lang="en-IN" smtClean="0"/>
              <a:pPr/>
              <a:t>17-12-2025</a:t>
            </a:fld>
            <a:endParaRPr lang="en-IN" dirty="0"/>
          </a:p>
        </p:txBody>
      </p:sp>
      <p:sp>
        <p:nvSpPr>
          <p:cNvPr id="6" name="Footer Placeholder 5"/>
          <p:cNvSpPr>
            <a:spLocks noGrp="1"/>
          </p:cNvSpPr>
          <p:nvPr>
            <p:ph type="ftr" sz="quarter" idx="11"/>
          </p:nvPr>
        </p:nvSpPr>
        <p:spPr/>
        <p:txBody>
          <a:bodyPr/>
          <a:lstStyle/>
          <a:p>
            <a:r>
              <a:rPr lang="en-US" dirty="0"/>
              <a:t>ASB, The Institute of Chartered Accountants of India</a:t>
            </a:r>
            <a:endParaRPr lang="en-IN" dirty="0"/>
          </a:p>
        </p:txBody>
      </p:sp>
      <p:sp>
        <p:nvSpPr>
          <p:cNvPr id="7" name="Slide Number Placeholder 6"/>
          <p:cNvSpPr>
            <a:spLocks noGrp="1"/>
          </p:cNvSpPr>
          <p:nvPr>
            <p:ph type="sldNum" sz="quarter" idx="12"/>
          </p:nvPr>
        </p:nvSpPr>
        <p:spPr/>
        <p:txBody>
          <a:bodyPr/>
          <a:lstStyle/>
          <a:p>
            <a:fld id="{1F28DAEE-427E-4030-87EA-38D724728595}" type="slidenum">
              <a:rPr lang="en-IN" smtClean="0"/>
              <a:pPr/>
              <a:t>‹#›</a:t>
            </a:fld>
            <a:endParaRPr lang="en-IN" dirty="0"/>
          </a:p>
        </p:txBody>
      </p:sp>
    </p:spTree>
    <p:extLst>
      <p:ext uri="{BB962C8B-B14F-4D97-AF65-F5344CB8AC3E}">
        <p14:creationId xmlns:p14="http://schemas.microsoft.com/office/powerpoint/2010/main" val="35129711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969D8E46-FB4C-4E3D-AE31-DE74600CC455}" type="datetime1">
              <a:rPr lang="en-IN" smtClean="0"/>
              <a:pPr/>
              <a:t>17-12-2025</a:t>
            </a:fld>
            <a:endParaRPr lang="en-IN"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r>
              <a:rPr lang="en-US" dirty="0"/>
              <a:t>ASB, The Institute of Chartered Accountants of India</a:t>
            </a:r>
            <a:endParaRPr lang="en-IN"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1F28DAEE-427E-4030-87EA-38D724728595}" type="slidenum">
              <a:rPr lang="en-IN" smtClean="0"/>
              <a:pPr/>
              <a:t>‹#›</a:t>
            </a:fld>
            <a:endParaRPr lang="en-IN"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Tree>
    <p:extLst>
      <p:ext uri="{BB962C8B-B14F-4D97-AF65-F5344CB8AC3E}">
        <p14:creationId xmlns:p14="http://schemas.microsoft.com/office/powerpoint/2010/main" val="247789299"/>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0" r:id="rId12"/>
    <p:sldLayoutId id="2147483794" r:id="rId13"/>
    <p:sldLayoutId id="2147483795" r:id="rId14"/>
  </p:sldLayoutIdLst>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7"/>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4"/>
            <a:ext cx="7989752" cy="36307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fld id="{969D8E46-FB4C-4E3D-AE31-DE74600CC455}" type="datetime1">
              <a:rPr lang="en-IN" smtClean="0"/>
              <a:pPr/>
              <a:t>17-12-2025</a:t>
            </a:fld>
            <a:endParaRPr lang="en-IN" dirty="0"/>
          </a:p>
        </p:txBody>
      </p:sp>
      <p:sp>
        <p:nvSpPr>
          <p:cNvPr id="5" name="Footer Placeholder 4"/>
          <p:cNvSpPr>
            <a:spLocks noGrp="1"/>
          </p:cNvSpPr>
          <p:nvPr>
            <p:ph type="ftr" sz="quarter" idx="3"/>
          </p:nvPr>
        </p:nvSpPr>
        <p:spPr>
          <a:xfrm>
            <a:off x="581196" y="5951812"/>
            <a:ext cx="4870585" cy="365125"/>
          </a:xfrm>
          <a:prstGeom prst="rect">
            <a:avLst/>
          </a:prstGeom>
        </p:spPr>
        <p:txBody>
          <a:bodyPr vert="horz" lIns="91440" tIns="45720" rIns="91440" bIns="45720" rtlCol="0" anchor="ctr"/>
          <a:lstStyle>
            <a:lvl1pPr algn="l">
              <a:defRPr sz="900" cap="all">
                <a:solidFill>
                  <a:schemeClr val="accent2"/>
                </a:solidFill>
              </a:defRPr>
            </a:lvl1pPr>
          </a:lstStyle>
          <a:p>
            <a:r>
              <a:rPr lang="en-US" dirty="0"/>
              <a:t>ASB, The Institute of Chartered Accountants of India</a:t>
            </a:r>
            <a:endParaRPr lang="en-IN"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1F28DAEE-427E-4030-87EA-38D724728595}" type="slidenum">
              <a:rPr lang="en-IN" smtClean="0"/>
              <a:pPr/>
              <a:t>‹#›</a:t>
            </a:fld>
            <a:endParaRPr lang="en-IN" dirty="0"/>
          </a:p>
        </p:txBody>
      </p:sp>
      <p:sp>
        <p:nvSpPr>
          <p:cNvPr id="9" name="Rectangle 8"/>
          <p:cNvSpPr/>
          <p:nvPr/>
        </p:nvSpPr>
        <p:spPr>
          <a:xfrm>
            <a:off x="448095"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Tree>
    <p:extLst>
      <p:ext uri="{BB962C8B-B14F-4D97-AF65-F5344CB8AC3E}">
        <p14:creationId xmlns:p14="http://schemas.microsoft.com/office/powerpoint/2010/main" val="2977790640"/>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Lst>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customXml" Target="../ink/ink2.xml"/><Relationship Id="rId7" Type="http://schemas.openxmlformats.org/officeDocument/2006/relationships/customXml" Target="../ink/ink3.xml"/><Relationship Id="rId2" Type="http://schemas.openxmlformats.org/officeDocument/2006/relationships/hyperlink" Target="mailto:gaapdigest@outlook.com" TargetMode="External"/><Relationship Id="rId1" Type="http://schemas.openxmlformats.org/officeDocument/2006/relationships/slideLayout" Target="../slideLayouts/slideLayout2.xml"/><Relationship Id="rId6" Type="http://schemas.openxmlformats.org/officeDocument/2006/relationships/image" Target="../media/image12.png"/><Relationship Id="rId9" Type="http://schemas.openxmlformats.org/officeDocument/2006/relationships/image" Target="../media/image6.jpe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203" y="1441859"/>
            <a:ext cx="8250862" cy="922075"/>
          </a:xfrm>
          <a:solidFill>
            <a:schemeClr val="tx1">
              <a:lumMod val="65000"/>
              <a:lumOff val="35000"/>
            </a:schemeClr>
          </a:solidFill>
        </p:spPr>
        <p:txBody>
          <a:bodyPr anchor="t" anchorCtr="0">
            <a:normAutofit fontScale="90000"/>
          </a:bodyPr>
          <a:lstStyle/>
          <a:p>
            <a:pPr algn="ctr"/>
            <a:r>
              <a:rPr lang="en-IN" sz="3200" b="1" dirty="0">
                <a:solidFill>
                  <a:srgbClr val="FFFF00"/>
                </a:solidFill>
                <a:latin typeface="Arial Narrow" pitchFamily="34" charset="0"/>
              </a:rPr>
              <a:t>Ind AS  16 </a:t>
            </a:r>
            <a:br>
              <a:rPr lang="en-IN" sz="3200" b="1" dirty="0">
                <a:solidFill>
                  <a:srgbClr val="FFFF00"/>
                </a:solidFill>
                <a:latin typeface="Arial Narrow" pitchFamily="34" charset="0"/>
              </a:rPr>
            </a:br>
            <a:r>
              <a:rPr lang="en-IN" sz="3200" b="1" dirty="0">
                <a:solidFill>
                  <a:srgbClr val="FFFF00"/>
                </a:solidFill>
                <a:latin typeface="Arial Narrow" pitchFamily="34" charset="0"/>
              </a:rPr>
              <a:t>Property, Plant &amp; Equipment</a:t>
            </a:r>
            <a:br>
              <a:rPr lang="en-IN" sz="3200" b="1" dirty="0">
                <a:solidFill>
                  <a:srgbClr val="FFFF00"/>
                </a:solidFill>
                <a:latin typeface="Arial Narrow" pitchFamily="34" charset="0"/>
              </a:rPr>
            </a:br>
            <a:endParaRPr lang="en-IN" sz="3200" b="1" dirty="0">
              <a:solidFill>
                <a:srgbClr val="FFFF00"/>
              </a:solidFill>
              <a:effectLst>
                <a:reflection blurRad="6350" stA="55000" endA="300" endPos="45500" dir="5400000" sy="-100000" algn="bl" rotWithShape="0"/>
              </a:effectLst>
              <a:latin typeface="Arial Narrow" pitchFamily="34" charset="0"/>
              <a:cs typeface="Arial" pitchFamily="34" charset="0"/>
            </a:endParaRPr>
          </a:p>
        </p:txBody>
      </p:sp>
      <p:sp>
        <p:nvSpPr>
          <p:cNvPr id="3" name="Subtitle 2"/>
          <p:cNvSpPr>
            <a:spLocks noGrp="1"/>
          </p:cNvSpPr>
          <p:nvPr>
            <p:ph type="subTitle" idx="1"/>
          </p:nvPr>
        </p:nvSpPr>
        <p:spPr>
          <a:xfrm>
            <a:off x="457203" y="2356442"/>
            <a:ext cx="8250862" cy="921280"/>
          </a:xfrm>
          <a:solidFill>
            <a:schemeClr val="accent2"/>
          </a:solidFill>
        </p:spPr>
        <p:txBody>
          <a:bodyPr>
            <a:noAutofit/>
          </a:bodyPr>
          <a:lstStyle/>
          <a:p>
            <a:pPr algn="ctr"/>
            <a:endParaRPr lang="en-US" sz="2200" dirty="0">
              <a:solidFill>
                <a:schemeClr val="bg1"/>
              </a:solidFill>
              <a:latin typeface="Arial Narrow" pitchFamily="34" charset="0"/>
              <a:cs typeface="Times New Roman" pitchFamily="18" charset="0"/>
            </a:endParaRPr>
          </a:p>
        </p:txBody>
      </p:sp>
      <p:sp>
        <p:nvSpPr>
          <p:cNvPr id="4" name="TextBox 3"/>
          <p:cNvSpPr txBox="1"/>
          <p:nvPr/>
        </p:nvSpPr>
        <p:spPr>
          <a:xfrm>
            <a:off x="457204" y="4158497"/>
            <a:ext cx="8168245" cy="2031325"/>
          </a:xfrm>
          <a:prstGeom prst="rect">
            <a:avLst/>
          </a:prstGeom>
          <a:noFill/>
        </p:spPr>
        <p:txBody>
          <a:bodyPr wrap="square" rtlCol="0">
            <a:spAutoFit/>
          </a:bodyPr>
          <a:lstStyle/>
          <a:p>
            <a:pPr algn="ctr"/>
            <a:r>
              <a:rPr lang="en-US" sz="1400" b="1" dirty="0">
                <a:solidFill>
                  <a:srgbClr val="002060"/>
                </a:solidFill>
                <a:latin typeface="Aptos" panose="020B0004020202020204" pitchFamily="34" charset="0"/>
                <a:cs typeface="Times New Roman" pitchFamily="18" charset="0"/>
              </a:rPr>
              <a:t>Faculty : CA Naga Durga Sudhakar GV</a:t>
            </a:r>
          </a:p>
          <a:p>
            <a:pPr algn="ctr"/>
            <a:r>
              <a:rPr lang="en-US" sz="1400" b="1" dirty="0">
                <a:solidFill>
                  <a:srgbClr val="002060"/>
                </a:solidFill>
                <a:latin typeface="Aptos" panose="020B0004020202020204" pitchFamily="34" charset="0"/>
                <a:cs typeface="Times New Roman" pitchFamily="18" charset="0"/>
              </a:rPr>
              <a:t>Accounting Standards Board</a:t>
            </a:r>
          </a:p>
          <a:p>
            <a:pPr algn="ctr"/>
            <a:r>
              <a:rPr lang="en-US" sz="1400" b="1" dirty="0">
                <a:solidFill>
                  <a:srgbClr val="002060"/>
                </a:solidFill>
                <a:latin typeface="Aptos" panose="020B0004020202020204" pitchFamily="34" charset="0"/>
                <a:cs typeface="Times New Roman" pitchFamily="18" charset="0"/>
              </a:rPr>
              <a:t>The Institute of Chartered Accountants of India</a:t>
            </a:r>
          </a:p>
          <a:p>
            <a:pPr algn="ctr"/>
            <a:r>
              <a:rPr lang="en-US" sz="1400" b="1" dirty="0">
                <a:solidFill>
                  <a:srgbClr val="002060"/>
                </a:solidFill>
                <a:latin typeface="Aptos" panose="020B0004020202020204" pitchFamily="34" charset="0"/>
                <a:cs typeface="Times New Roman" pitchFamily="18" charset="0"/>
              </a:rPr>
              <a:t> New Delhi, India </a:t>
            </a:r>
          </a:p>
          <a:p>
            <a:pPr algn="just"/>
            <a:r>
              <a:rPr lang="en-US" sz="1400" i="1" dirty="0">
                <a:solidFill>
                  <a:srgbClr val="002060"/>
                </a:solidFill>
                <a:latin typeface="Aptos" panose="020B0004020202020204" pitchFamily="34" charset="0"/>
                <a:cs typeface="Times New Roman" pitchFamily="18" charset="0"/>
              </a:rPr>
              <a:t>Disclaimer: The views expressed herein are solely those of the Faculty/Presenter and not that of the ICAI or any of its committees. </a:t>
            </a:r>
            <a:r>
              <a:rPr lang="en-IN" sz="1400" i="1" dirty="0">
                <a:solidFill>
                  <a:srgbClr val="002060"/>
                </a:solidFill>
                <a:latin typeface="Aptos" panose="020B0004020202020204" pitchFamily="34" charset="0"/>
                <a:cs typeface="Times New Roman" pitchFamily="18" charset="0"/>
              </a:rPr>
              <a:t>The ICAI or the Faculty or Preparer of this material do not accept any responsibility for omission or inadequacy of the contents in this document and also for loss caused to any person who acts or refrains from acting in reliance on the contents of this document irrespective of the cause of / reason for the loss.</a:t>
            </a:r>
            <a:r>
              <a:rPr lang="en-US" sz="1400" i="1" dirty="0">
                <a:solidFill>
                  <a:srgbClr val="002060"/>
                </a:solidFill>
                <a:latin typeface="Aptos" panose="020B0004020202020204" pitchFamily="34" charset="0"/>
                <a:cs typeface="Times New Roman" pitchFamily="18" charset="0"/>
              </a:rPr>
              <a:t>    </a:t>
            </a:r>
            <a:endParaRPr lang="en-IN" sz="1400" i="1" dirty="0">
              <a:solidFill>
                <a:srgbClr val="002060"/>
              </a:solidFill>
              <a:latin typeface="Aptos" panose="020B0004020202020204" pitchFamily="34" charset="0"/>
              <a:cs typeface="Times New Roman" pitchFamily="18" charset="0"/>
            </a:endParaRPr>
          </a:p>
        </p:txBody>
      </p:sp>
      <p:pic>
        <p:nvPicPr>
          <p:cNvPr id="5" name="Picture 3" descr="ICAILogoFinal"/>
          <p:cNvPicPr>
            <a:picLocks noChangeAspect="1" noChangeArrowheads="1"/>
          </p:cNvPicPr>
          <p:nvPr/>
        </p:nvPicPr>
        <p:blipFill>
          <a:blip r:embed="rId3" cstate="print"/>
          <a:srcRect/>
          <a:stretch>
            <a:fillRect/>
          </a:stretch>
        </p:blipFill>
        <p:spPr bwMode="auto">
          <a:xfrm>
            <a:off x="3813242" y="3309327"/>
            <a:ext cx="1339784" cy="828125"/>
          </a:xfrm>
          <a:prstGeom prst="rect">
            <a:avLst/>
          </a:prstGeom>
          <a:noFill/>
          <a:ln w="9525">
            <a:noFill/>
            <a:miter lim="800000"/>
            <a:headEnd/>
            <a:tailEnd/>
          </a:ln>
        </p:spPr>
      </p:pic>
    </p:spTree>
    <p:extLst>
      <p:ext uri="{BB962C8B-B14F-4D97-AF65-F5344CB8AC3E}">
        <p14:creationId xmlns:p14="http://schemas.microsoft.com/office/powerpoint/2010/main" val="4073582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85FC95-1C57-72B5-5927-2DAEE107D6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87F6DD-4124-B77E-11C6-D521D8A85EE5}"/>
              </a:ext>
            </a:extLst>
          </p:cNvPr>
          <p:cNvSpPr>
            <a:spLocks noGrp="1"/>
          </p:cNvSpPr>
          <p:nvPr>
            <p:ph type="title"/>
          </p:nvPr>
        </p:nvSpPr>
        <p:spPr>
          <a:xfrm>
            <a:off x="497112" y="502920"/>
            <a:ext cx="8229600" cy="1143000"/>
          </a:xfrm>
        </p:spPr>
        <p:txBody>
          <a:bodyPr>
            <a:normAutofit/>
          </a:bodyPr>
          <a:lstStyle/>
          <a:p>
            <a:pPr algn="just"/>
            <a:r>
              <a:rPr lang="en-US" sz="2400" dirty="0"/>
              <a:t>Recognition</a:t>
            </a:r>
            <a:endParaRPr lang="en-IN" sz="2400" dirty="0"/>
          </a:p>
        </p:txBody>
      </p:sp>
      <p:sp>
        <p:nvSpPr>
          <p:cNvPr id="3" name="Content Placeholder 2">
            <a:extLst>
              <a:ext uri="{FF2B5EF4-FFF2-40B4-BE49-F238E27FC236}">
                <a16:creationId xmlns:a16="http://schemas.microsoft.com/office/drawing/2014/main" id="{EE72E0AB-BD19-9DE4-A10E-A0FECBC40A66}"/>
              </a:ext>
            </a:extLst>
          </p:cNvPr>
          <p:cNvSpPr>
            <a:spLocks noGrp="1"/>
          </p:cNvSpPr>
          <p:nvPr>
            <p:ph idx="1"/>
          </p:nvPr>
        </p:nvSpPr>
        <p:spPr>
          <a:xfrm>
            <a:off x="548640" y="3256280"/>
            <a:ext cx="8229600" cy="3342640"/>
          </a:xfrm>
        </p:spPr>
        <p:txBody>
          <a:bodyPr>
            <a:normAutofit/>
          </a:bodyPr>
          <a:lstStyle/>
          <a:p>
            <a:pPr marL="0" indent="0" algn="just">
              <a:buNone/>
            </a:pPr>
            <a:r>
              <a:rPr lang="en-US" b="1" dirty="0"/>
              <a:t>Initial and subsequent expenditure:</a:t>
            </a:r>
          </a:p>
          <a:p>
            <a:pPr marL="0" indent="0" algn="just">
              <a:buNone/>
            </a:pPr>
            <a:r>
              <a:rPr lang="en-US" b="1" dirty="0"/>
              <a:t>No distinction in principle between the initial costs and any subsequent expenditure upon it.  </a:t>
            </a:r>
          </a:p>
          <a:p>
            <a:pPr marL="0" indent="0" algn="just">
              <a:buNone/>
            </a:pPr>
            <a:r>
              <a:rPr lang="en-US" dirty="0"/>
              <a:t>Distinction between servicing (day to day servicing) and more major expenditure (replacement of significant part of the asset)</a:t>
            </a:r>
          </a:p>
          <a:p>
            <a:pPr marL="0" indent="0" algn="just">
              <a:buNone/>
            </a:pPr>
            <a:endParaRPr lang="en-US" b="1" dirty="0"/>
          </a:p>
          <a:p>
            <a:pPr marL="0" indent="0" algn="just">
              <a:buNone/>
            </a:pPr>
            <a:r>
              <a:rPr lang="en-US" b="1" dirty="0"/>
              <a:t>Major inspection: </a:t>
            </a:r>
          </a:p>
          <a:p>
            <a:pPr marL="0" indent="0" algn="just">
              <a:buNone/>
            </a:pPr>
            <a:r>
              <a:rPr lang="en-US" dirty="0"/>
              <a:t>The standard allows a separate part to be </a:t>
            </a:r>
            <a:r>
              <a:rPr lang="en-US" dirty="0" err="1"/>
              <a:t>recognised</a:t>
            </a:r>
            <a:r>
              <a:rPr lang="en-US" dirty="0"/>
              <a:t> if an entity is required to perform regular major inspections for faults, regardless  of whether any physical parts of the asset are replaced. </a:t>
            </a:r>
          </a:p>
          <a:p>
            <a:pPr marL="0" indent="0" algn="just">
              <a:buNone/>
            </a:pPr>
            <a:r>
              <a:rPr lang="en-US" dirty="0"/>
              <a:t>Ind AS 16 Vs Ind AS 37</a:t>
            </a:r>
          </a:p>
          <a:p>
            <a:pPr marL="0" indent="0" algn="just">
              <a:buNone/>
            </a:pPr>
            <a:endParaRPr lang="en-US" b="1" dirty="0"/>
          </a:p>
        </p:txBody>
      </p:sp>
      <p:sp>
        <p:nvSpPr>
          <p:cNvPr id="4" name="TextBox 3">
            <a:extLst>
              <a:ext uri="{FF2B5EF4-FFF2-40B4-BE49-F238E27FC236}">
                <a16:creationId xmlns:a16="http://schemas.microsoft.com/office/drawing/2014/main" id="{90A9FF0A-E04F-DD11-F896-46103B681505}"/>
              </a:ext>
            </a:extLst>
          </p:cNvPr>
          <p:cNvSpPr txBox="1"/>
          <p:nvPr/>
        </p:nvSpPr>
        <p:spPr>
          <a:xfrm>
            <a:off x="548640" y="1857216"/>
            <a:ext cx="8229600" cy="954107"/>
          </a:xfrm>
          <a:prstGeom prst="rect">
            <a:avLst/>
          </a:prstGeom>
          <a:noFill/>
          <a:ln>
            <a:solidFill>
              <a:schemeClr val="accent1"/>
            </a:solidFill>
          </a:ln>
        </p:spPr>
        <p:txBody>
          <a:bodyPr wrap="square">
            <a:spAutoFit/>
          </a:bodyPr>
          <a:lstStyle/>
          <a:p>
            <a:pPr marL="0" indent="0" algn="just">
              <a:buNone/>
            </a:pPr>
            <a:r>
              <a:rPr lang="en-US" sz="1400" b="1" dirty="0">
                <a:latin typeface="Arial" panose="020B0604020202020204" pitchFamily="34" charset="0"/>
                <a:cs typeface="Arial" panose="020B0604020202020204" pitchFamily="34" charset="0"/>
              </a:rPr>
              <a:t>Recognition: </a:t>
            </a:r>
          </a:p>
          <a:p>
            <a:pPr marL="0" indent="0" algn="just">
              <a:buNone/>
            </a:pPr>
            <a:r>
              <a:rPr lang="en-US" sz="1400" dirty="0">
                <a:latin typeface="Arial" panose="020B0604020202020204" pitchFamily="34" charset="0"/>
                <a:cs typeface="Arial" panose="020B0604020202020204" pitchFamily="34" charset="0"/>
              </a:rPr>
              <a:t>An item of PPE should be </a:t>
            </a:r>
            <a:r>
              <a:rPr lang="en-US" sz="1400" dirty="0" err="1">
                <a:latin typeface="Arial" panose="020B0604020202020204" pitchFamily="34" charset="0"/>
                <a:cs typeface="Arial" panose="020B0604020202020204" pitchFamily="34" charset="0"/>
              </a:rPr>
              <a:t>recognised</a:t>
            </a:r>
            <a:r>
              <a:rPr lang="en-US" sz="1400" dirty="0">
                <a:latin typeface="Arial" panose="020B0604020202020204" pitchFamily="34" charset="0"/>
                <a:cs typeface="Arial" panose="020B0604020202020204" pitchFamily="34" charset="0"/>
              </a:rPr>
              <a:t> only if:</a:t>
            </a:r>
          </a:p>
          <a:p>
            <a:pPr algn="just">
              <a:buFont typeface="Wingdings" panose="05000000000000000000" pitchFamily="2" charset="2"/>
              <a:buChar char="Ø"/>
            </a:pPr>
            <a:r>
              <a:rPr lang="en-US" sz="1400" dirty="0">
                <a:latin typeface="Arial" panose="020B0604020202020204" pitchFamily="34" charset="0"/>
                <a:cs typeface="Arial" panose="020B0604020202020204" pitchFamily="34" charset="0"/>
              </a:rPr>
              <a:t>its cost can be measured reliably and </a:t>
            </a:r>
          </a:p>
          <a:p>
            <a:pPr algn="just">
              <a:buFont typeface="Wingdings" panose="05000000000000000000" pitchFamily="2" charset="2"/>
              <a:buChar char="Ø"/>
            </a:pPr>
            <a:r>
              <a:rPr lang="en-US" sz="1400" dirty="0">
                <a:latin typeface="Arial" panose="020B0604020202020204" pitchFamily="34" charset="0"/>
                <a:cs typeface="Arial" panose="020B0604020202020204" pitchFamily="34" charset="0"/>
              </a:rPr>
              <a:t>it is probable that the future economic benefits associated with the entity will flow to the entity</a:t>
            </a:r>
          </a:p>
        </p:txBody>
      </p:sp>
    </p:spTree>
    <p:extLst>
      <p:ext uri="{BB962C8B-B14F-4D97-AF65-F5344CB8AC3E}">
        <p14:creationId xmlns:p14="http://schemas.microsoft.com/office/powerpoint/2010/main" val="740022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A8A6F2-B2FF-1602-8B59-14A9162CB7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82E418-17D2-01DF-07F8-7D4DA2434718}"/>
              </a:ext>
            </a:extLst>
          </p:cNvPr>
          <p:cNvSpPr>
            <a:spLocks noGrp="1"/>
          </p:cNvSpPr>
          <p:nvPr>
            <p:ph type="title"/>
          </p:nvPr>
        </p:nvSpPr>
        <p:spPr>
          <a:xfrm>
            <a:off x="475345" y="502920"/>
            <a:ext cx="8229600" cy="1143000"/>
          </a:xfrm>
        </p:spPr>
        <p:txBody>
          <a:bodyPr>
            <a:normAutofit/>
          </a:bodyPr>
          <a:lstStyle/>
          <a:p>
            <a:pPr algn="just"/>
            <a:r>
              <a:rPr lang="en-US" sz="2400" dirty="0"/>
              <a:t>Measurement</a:t>
            </a:r>
            <a:endParaRPr lang="en-IN" sz="2400" dirty="0"/>
          </a:p>
        </p:txBody>
      </p:sp>
      <p:sp>
        <p:nvSpPr>
          <p:cNvPr id="7" name="Freeform: Shape 6">
            <a:extLst>
              <a:ext uri="{FF2B5EF4-FFF2-40B4-BE49-F238E27FC236}">
                <a16:creationId xmlns:a16="http://schemas.microsoft.com/office/drawing/2014/main" id="{FE6D2F0E-BCC7-A876-03C1-F88DF3DCC44B}"/>
              </a:ext>
            </a:extLst>
          </p:cNvPr>
          <p:cNvSpPr/>
          <p:nvPr/>
        </p:nvSpPr>
        <p:spPr>
          <a:xfrm>
            <a:off x="450265" y="1752054"/>
            <a:ext cx="8243472" cy="595910"/>
          </a:xfrm>
          <a:custGeom>
            <a:avLst/>
            <a:gdLst>
              <a:gd name="connsiteX0" fmla="*/ 0 w 2713361"/>
              <a:gd name="connsiteY0" fmla="*/ 0 h 934911"/>
              <a:gd name="connsiteX1" fmla="*/ 2713361 w 2713361"/>
              <a:gd name="connsiteY1" fmla="*/ 0 h 934911"/>
              <a:gd name="connsiteX2" fmla="*/ 2713361 w 2713361"/>
              <a:gd name="connsiteY2" fmla="*/ 934911 h 934911"/>
              <a:gd name="connsiteX3" fmla="*/ 0 w 2713361"/>
              <a:gd name="connsiteY3" fmla="*/ 934911 h 934911"/>
              <a:gd name="connsiteX4" fmla="*/ 0 w 2713361"/>
              <a:gd name="connsiteY4" fmla="*/ 0 h 9349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13361" h="934911">
                <a:moveTo>
                  <a:pt x="0" y="0"/>
                </a:moveTo>
                <a:lnTo>
                  <a:pt x="2713361" y="0"/>
                </a:lnTo>
                <a:lnTo>
                  <a:pt x="2713361" y="934911"/>
                </a:lnTo>
                <a:lnTo>
                  <a:pt x="0" y="934911"/>
                </a:lnTo>
                <a:lnTo>
                  <a:pt x="0" y="0"/>
                </a:lnTo>
                <a:close/>
              </a:path>
            </a:pathLst>
          </a:custGeom>
          <a:solidFill>
            <a:schemeClr val="accent1">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1600" kern="1200" dirty="0">
                <a:latin typeface="Arial" panose="020B0604020202020204" pitchFamily="34" charset="0"/>
                <a:cs typeface="Arial" panose="020B0604020202020204" pitchFamily="34" charset="0"/>
              </a:rPr>
              <a:t>Measurement at recognition</a:t>
            </a:r>
          </a:p>
          <a:p>
            <a:pPr marL="0" lvl="0" indent="0" algn="ctr" defTabSz="889000">
              <a:lnSpc>
                <a:spcPct val="90000"/>
              </a:lnSpc>
              <a:spcBef>
                <a:spcPct val="0"/>
              </a:spcBef>
              <a:spcAft>
                <a:spcPct val="35000"/>
              </a:spcAft>
              <a:buNone/>
            </a:pPr>
            <a:r>
              <a:rPr lang="en-US" sz="1600" b="1" dirty="0">
                <a:latin typeface="Arial" panose="020B0604020202020204" pitchFamily="34" charset="0"/>
                <a:cs typeface="Arial" panose="020B0604020202020204" pitchFamily="34" charset="0"/>
              </a:rPr>
              <a:t>(At cost)</a:t>
            </a:r>
            <a:endParaRPr lang="en-IN" sz="1600" b="1" kern="1200" dirty="0">
              <a:latin typeface="Arial" panose="020B0604020202020204" pitchFamily="34" charset="0"/>
              <a:cs typeface="Arial" panose="020B0604020202020204" pitchFamily="34" charset="0"/>
            </a:endParaRPr>
          </a:p>
        </p:txBody>
      </p:sp>
      <p:graphicFrame>
        <p:nvGraphicFramePr>
          <p:cNvPr id="4" name="Table 3">
            <a:extLst>
              <a:ext uri="{FF2B5EF4-FFF2-40B4-BE49-F238E27FC236}">
                <a16:creationId xmlns:a16="http://schemas.microsoft.com/office/drawing/2014/main" id="{4BAE2A90-5863-D1FE-3374-5AA3EEB78617}"/>
              </a:ext>
            </a:extLst>
          </p:cNvPr>
          <p:cNvGraphicFramePr>
            <a:graphicFrameLocks noGrp="1"/>
          </p:cNvGraphicFramePr>
          <p:nvPr>
            <p:extLst>
              <p:ext uri="{D42A27DB-BD31-4B8C-83A1-F6EECF244321}">
                <p14:modId xmlns:p14="http://schemas.microsoft.com/office/powerpoint/2010/main" val="83511316"/>
              </p:ext>
            </p:extLst>
          </p:nvPr>
        </p:nvGraphicFramePr>
        <p:xfrm>
          <a:off x="450264" y="2616200"/>
          <a:ext cx="8243472" cy="3708400"/>
        </p:xfrm>
        <a:graphic>
          <a:graphicData uri="http://schemas.openxmlformats.org/drawingml/2006/table">
            <a:tbl>
              <a:tblPr firstRow="1" bandRow="1">
                <a:tableStyleId>{3B4B98B0-60AC-42C2-AFA5-B58CD77FA1E5}</a:tableStyleId>
              </a:tblPr>
              <a:tblGrid>
                <a:gridCol w="6458536">
                  <a:extLst>
                    <a:ext uri="{9D8B030D-6E8A-4147-A177-3AD203B41FA5}">
                      <a16:colId xmlns:a16="http://schemas.microsoft.com/office/drawing/2014/main" val="3881330300"/>
                    </a:ext>
                  </a:extLst>
                </a:gridCol>
                <a:gridCol w="1784936">
                  <a:extLst>
                    <a:ext uri="{9D8B030D-6E8A-4147-A177-3AD203B41FA5}">
                      <a16:colId xmlns:a16="http://schemas.microsoft.com/office/drawing/2014/main" val="1917014409"/>
                    </a:ext>
                  </a:extLst>
                </a:gridCol>
              </a:tblGrid>
              <a:tr h="370840">
                <a:tc>
                  <a:txBody>
                    <a:bodyPr/>
                    <a:lstStyle/>
                    <a:p>
                      <a:r>
                        <a:rPr lang="en-IN" sz="1600" dirty="0">
                          <a:latin typeface="Aptos" panose="020B0004020202020204" pitchFamily="34" charset="0"/>
                        </a:rPr>
                        <a:t>Initial purchase price</a:t>
                      </a:r>
                    </a:p>
                  </a:txBody>
                  <a:tcPr/>
                </a:tc>
                <a:tc>
                  <a:txBody>
                    <a:bodyPr/>
                    <a:lstStyle/>
                    <a:p>
                      <a:pPr algn="r"/>
                      <a:r>
                        <a:rPr lang="en-IN" sz="1600" dirty="0">
                          <a:latin typeface="Aptos" panose="020B0004020202020204" pitchFamily="34" charset="0"/>
                        </a:rPr>
                        <a:t>XXXX</a:t>
                      </a:r>
                    </a:p>
                  </a:txBody>
                  <a:tcPr/>
                </a:tc>
                <a:extLst>
                  <a:ext uri="{0D108BD9-81ED-4DB2-BD59-A6C34878D82A}">
                    <a16:rowId xmlns:a16="http://schemas.microsoft.com/office/drawing/2014/main" val="2665384716"/>
                  </a:ext>
                </a:extLst>
              </a:tr>
              <a:tr h="370840">
                <a:tc>
                  <a:txBody>
                    <a:bodyPr/>
                    <a:lstStyle/>
                    <a:p>
                      <a:pPr lvl="1"/>
                      <a:r>
                        <a:rPr lang="en-IN" sz="1600" i="1" dirty="0">
                          <a:latin typeface="Aptos" panose="020B0004020202020204" pitchFamily="34" charset="0"/>
                        </a:rPr>
                        <a:t>Add: Import duties</a:t>
                      </a:r>
                    </a:p>
                  </a:txBody>
                  <a:tcPr/>
                </a:tc>
                <a:tc>
                  <a:txBody>
                    <a:bodyPr/>
                    <a:lstStyle/>
                    <a:p>
                      <a:pPr lvl="1"/>
                      <a:endParaRPr lang="en-IN" sz="1600" i="1" dirty="0">
                        <a:latin typeface="Aptos" panose="020B0004020202020204" pitchFamily="34" charset="0"/>
                      </a:endParaRPr>
                    </a:p>
                  </a:txBody>
                  <a:tcPr/>
                </a:tc>
                <a:extLst>
                  <a:ext uri="{0D108BD9-81ED-4DB2-BD59-A6C34878D82A}">
                    <a16:rowId xmlns:a16="http://schemas.microsoft.com/office/drawing/2014/main" val="4218704366"/>
                  </a:ext>
                </a:extLst>
              </a:tr>
              <a:tr h="370840">
                <a:tc>
                  <a:txBody>
                    <a:bodyPr/>
                    <a:lstStyle/>
                    <a:p>
                      <a:pPr lvl="1"/>
                      <a:r>
                        <a:rPr lang="en-IN" sz="1600" i="1" dirty="0">
                          <a:latin typeface="Aptos" panose="020B0004020202020204" pitchFamily="34" charset="0"/>
                        </a:rPr>
                        <a:t>Add:  Non-refundable purchase taxes</a:t>
                      </a:r>
                    </a:p>
                  </a:txBody>
                  <a:tcPr/>
                </a:tc>
                <a:tc>
                  <a:txBody>
                    <a:bodyPr/>
                    <a:lstStyle/>
                    <a:p>
                      <a:pPr lvl="1"/>
                      <a:endParaRPr lang="en-IN" sz="1600" i="1" dirty="0">
                        <a:latin typeface="Aptos" panose="020B0004020202020204" pitchFamily="34" charset="0"/>
                      </a:endParaRPr>
                    </a:p>
                  </a:txBody>
                  <a:tcPr/>
                </a:tc>
                <a:extLst>
                  <a:ext uri="{0D108BD9-81ED-4DB2-BD59-A6C34878D82A}">
                    <a16:rowId xmlns:a16="http://schemas.microsoft.com/office/drawing/2014/main" val="1311666224"/>
                  </a:ext>
                </a:extLst>
              </a:tr>
              <a:tr h="370840">
                <a:tc>
                  <a:txBody>
                    <a:bodyPr/>
                    <a:lstStyle/>
                    <a:p>
                      <a:pPr lvl="1"/>
                      <a:r>
                        <a:rPr lang="en-IN" sz="1600" i="1" dirty="0">
                          <a:latin typeface="Aptos" panose="020B0004020202020204" pitchFamily="34" charset="0"/>
                        </a:rPr>
                        <a:t>Less:  Trade discounts and rebates</a:t>
                      </a:r>
                    </a:p>
                  </a:txBody>
                  <a:tcPr/>
                </a:tc>
                <a:tc>
                  <a:txBody>
                    <a:bodyPr/>
                    <a:lstStyle/>
                    <a:p>
                      <a:pPr lvl="1"/>
                      <a:endParaRPr lang="en-IN" sz="1600" i="1" dirty="0">
                        <a:latin typeface="Aptos" panose="020B0004020202020204" pitchFamily="34" charset="0"/>
                      </a:endParaRPr>
                    </a:p>
                  </a:txBody>
                  <a:tcPr/>
                </a:tc>
                <a:extLst>
                  <a:ext uri="{0D108BD9-81ED-4DB2-BD59-A6C34878D82A}">
                    <a16:rowId xmlns:a16="http://schemas.microsoft.com/office/drawing/2014/main" val="3209798359"/>
                  </a:ext>
                </a:extLst>
              </a:tr>
              <a:tr h="370840">
                <a:tc>
                  <a:txBody>
                    <a:bodyPr/>
                    <a:lstStyle/>
                    <a:p>
                      <a:endParaRPr lang="en-IN" sz="1600" b="1" dirty="0">
                        <a:latin typeface="Aptos" panose="020B0004020202020204" pitchFamily="34" charset="0"/>
                      </a:endParaRPr>
                    </a:p>
                  </a:txBody>
                  <a:tcPr/>
                </a:tc>
                <a:tc>
                  <a:txBody>
                    <a:bodyPr/>
                    <a:lstStyle/>
                    <a:p>
                      <a:endParaRPr lang="en-IN" sz="1600" dirty="0">
                        <a:latin typeface="Aptos" panose="020B0004020202020204" pitchFamily="34" charset="0"/>
                      </a:endParaRPr>
                    </a:p>
                  </a:txBody>
                  <a:tcPr/>
                </a:tc>
                <a:extLst>
                  <a:ext uri="{0D108BD9-81ED-4DB2-BD59-A6C34878D82A}">
                    <a16:rowId xmlns:a16="http://schemas.microsoft.com/office/drawing/2014/main" val="3195771976"/>
                  </a:ext>
                </a:extLst>
              </a:tr>
              <a:tr h="370840">
                <a:tc>
                  <a:txBody>
                    <a:bodyPr/>
                    <a:lstStyle/>
                    <a:p>
                      <a:r>
                        <a:rPr lang="en-IN" sz="1600" b="1" dirty="0">
                          <a:latin typeface="Aptos" panose="020B0004020202020204" pitchFamily="34" charset="0"/>
                        </a:rPr>
                        <a:t>Directly attributable costs</a:t>
                      </a:r>
                    </a:p>
                  </a:txBody>
                  <a:tcPr/>
                </a:tc>
                <a:tc>
                  <a:txBody>
                    <a:bodyPr/>
                    <a:lstStyle/>
                    <a:p>
                      <a:pPr algn="r"/>
                      <a:r>
                        <a:rPr lang="en-IN" sz="1600" dirty="0">
                          <a:latin typeface="Aptos" panose="020B0004020202020204" pitchFamily="34" charset="0"/>
                        </a:rPr>
                        <a:t>YYYY</a:t>
                      </a:r>
                    </a:p>
                  </a:txBody>
                  <a:tcPr/>
                </a:tc>
                <a:extLst>
                  <a:ext uri="{0D108BD9-81ED-4DB2-BD59-A6C34878D82A}">
                    <a16:rowId xmlns:a16="http://schemas.microsoft.com/office/drawing/2014/main" val="2677848438"/>
                  </a:ext>
                </a:extLst>
              </a:tr>
              <a:tr h="370840">
                <a:tc>
                  <a:txBody>
                    <a:bodyPr/>
                    <a:lstStyle/>
                    <a:p>
                      <a:endParaRPr lang="en-IN" sz="1600" b="1" dirty="0">
                        <a:latin typeface="Aptos" panose="020B0004020202020204" pitchFamily="34" charset="0"/>
                      </a:endParaRPr>
                    </a:p>
                  </a:txBody>
                  <a:tcPr/>
                </a:tc>
                <a:tc>
                  <a:txBody>
                    <a:bodyPr/>
                    <a:lstStyle/>
                    <a:p>
                      <a:endParaRPr lang="en-IN" sz="1600" dirty="0">
                        <a:latin typeface="Aptos" panose="020B0004020202020204" pitchFamily="34" charset="0"/>
                      </a:endParaRPr>
                    </a:p>
                  </a:txBody>
                  <a:tcPr/>
                </a:tc>
                <a:extLst>
                  <a:ext uri="{0D108BD9-81ED-4DB2-BD59-A6C34878D82A}">
                    <a16:rowId xmlns:a16="http://schemas.microsoft.com/office/drawing/2014/main" val="1269025849"/>
                  </a:ext>
                </a:extLst>
              </a:tr>
              <a:tr h="370840">
                <a:tc>
                  <a:txBody>
                    <a:bodyPr/>
                    <a:lstStyle/>
                    <a:p>
                      <a:r>
                        <a:rPr lang="en-IN" sz="1600" b="1" dirty="0">
                          <a:latin typeface="Aptos" panose="020B0004020202020204" pitchFamily="34" charset="0"/>
                        </a:rPr>
                        <a:t>Initial estimate of dismantling costs</a:t>
                      </a:r>
                    </a:p>
                  </a:txBody>
                  <a:tcPr/>
                </a:tc>
                <a:tc>
                  <a:txBody>
                    <a:bodyPr/>
                    <a:lstStyle/>
                    <a:p>
                      <a:pPr algn="r"/>
                      <a:r>
                        <a:rPr lang="en-IN" sz="1600" dirty="0">
                          <a:latin typeface="Aptos" panose="020B0004020202020204" pitchFamily="34" charset="0"/>
                        </a:rPr>
                        <a:t>ZZZZ</a:t>
                      </a:r>
                    </a:p>
                  </a:txBody>
                  <a:tcPr/>
                </a:tc>
                <a:extLst>
                  <a:ext uri="{0D108BD9-81ED-4DB2-BD59-A6C34878D82A}">
                    <a16:rowId xmlns:a16="http://schemas.microsoft.com/office/drawing/2014/main" val="886422358"/>
                  </a:ext>
                </a:extLst>
              </a:tr>
              <a:tr h="370840">
                <a:tc>
                  <a:txBody>
                    <a:bodyPr/>
                    <a:lstStyle/>
                    <a:p>
                      <a:endParaRPr lang="en-IN" sz="1600" b="1" dirty="0">
                        <a:latin typeface="Aptos" panose="020B0004020202020204" pitchFamily="34" charset="0"/>
                      </a:endParaRPr>
                    </a:p>
                  </a:txBody>
                  <a:tcPr/>
                </a:tc>
                <a:tc>
                  <a:txBody>
                    <a:bodyPr/>
                    <a:lstStyle/>
                    <a:p>
                      <a:endParaRPr lang="en-IN" sz="1600" dirty="0">
                        <a:latin typeface="Aptos" panose="020B0004020202020204" pitchFamily="34" charset="0"/>
                      </a:endParaRPr>
                    </a:p>
                  </a:txBody>
                  <a:tcPr/>
                </a:tc>
                <a:extLst>
                  <a:ext uri="{0D108BD9-81ED-4DB2-BD59-A6C34878D82A}">
                    <a16:rowId xmlns:a16="http://schemas.microsoft.com/office/drawing/2014/main" val="1687960366"/>
                  </a:ext>
                </a:extLst>
              </a:tr>
              <a:tr h="370840">
                <a:tc>
                  <a:txBody>
                    <a:bodyPr/>
                    <a:lstStyle/>
                    <a:p>
                      <a:r>
                        <a:rPr lang="en-IN" sz="1600" b="1" dirty="0">
                          <a:latin typeface="Aptos" panose="020B0004020202020204" pitchFamily="34" charset="0"/>
                        </a:rPr>
                        <a:t>Total cost of the item of PPE</a:t>
                      </a:r>
                    </a:p>
                  </a:txBody>
                  <a:tcPr/>
                </a:tc>
                <a:tc>
                  <a:txBody>
                    <a:bodyPr/>
                    <a:lstStyle/>
                    <a:p>
                      <a:pPr algn="r"/>
                      <a:r>
                        <a:rPr lang="en-IN" sz="1600" b="1" dirty="0">
                          <a:latin typeface="Aptos" panose="020B0004020202020204" pitchFamily="34" charset="0"/>
                        </a:rPr>
                        <a:t>AAAA</a:t>
                      </a:r>
                    </a:p>
                  </a:txBody>
                  <a:tcPr/>
                </a:tc>
                <a:extLst>
                  <a:ext uri="{0D108BD9-81ED-4DB2-BD59-A6C34878D82A}">
                    <a16:rowId xmlns:a16="http://schemas.microsoft.com/office/drawing/2014/main" val="2657216929"/>
                  </a:ext>
                </a:extLst>
              </a:tr>
            </a:tbl>
          </a:graphicData>
        </a:graphic>
      </p:graphicFrame>
    </p:spTree>
    <p:extLst>
      <p:ext uri="{BB962C8B-B14F-4D97-AF65-F5344CB8AC3E}">
        <p14:creationId xmlns:p14="http://schemas.microsoft.com/office/powerpoint/2010/main" val="33018712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AC388DA3-8FF8-4A91-B826-790570AC40F7}"/>
              </a:ext>
            </a:extLst>
          </p:cNvPr>
          <p:cNvSpPr/>
          <p:nvPr/>
        </p:nvSpPr>
        <p:spPr>
          <a:xfrm>
            <a:off x="947058" y="-25177"/>
            <a:ext cx="7249886" cy="461665"/>
          </a:xfrm>
          <a:prstGeom prst="rect">
            <a:avLst/>
          </a:prstGeom>
        </p:spPr>
        <p:txBody>
          <a:bodyPr wrap="square">
            <a:spAutoFit/>
          </a:bodyPr>
          <a:lstStyle/>
          <a:p>
            <a:pPr algn="ctr" defTabSz="685800">
              <a:defRPr/>
            </a:pPr>
            <a:r>
              <a:rPr lang="en-US" sz="2400" dirty="0">
                <a:solidFill>
                  <a:prstClr val="black"/>
                </a:solidFill>
                <a:latin typeface="Arial" panose="020B0604020202020204" pitchFamily="34" charset="0"/>
                <a:cs typeface="Arial" panose="020B0604020202020204" pitchFamily="34" charset="0"/>
              </a:rPr>
              <a:t>Directly attributable costs</a:t>
            </a:r>
          </a:p>
        </p:txBody>
      </p:sp>
      <p:grpSp>
        <p:nvGrpSpPr>
          <p:cNvPr id="6" name="Group 5">
            <a:extLst>
              <a:ext uri="{FF2B5EF4-FFF2-40B4-BE49-F238E27FC236}">
                <a16:creationId xmlns:a16="http://schemas.microsoft.com/office/drawing/2014/main" id="{DE60BF9A-3396-4772-8D01-5236088AB9B2}"/>
              </a:ext>
            </a:extLst>
          </p:cNvPr>
          <p:cNvGrpSpPr/>
          <p:nvPr/>
        </p:nvGrpSpPr>
        <p:grpSpPr>
          <a:xfrm>
            <a:off x="381000" y="1558204"/>
            <a:ext cx="8475348" cy="4055196"/>
            <a:chOff x="381000" y="1558204"/>
            <a:chExt cx="8475348" cy="4055196"/>
          </a:xfrm>
        </p:grpSpPr>
        <p:grpSp>
          <p:nvGrpSpPr>
            <p:cNvPr id="5" name="Group 4">
              <a:extLst>
                <a:ext uri="{FF2B5EF4-FFF2-40B4-BE49-F238E27FC236}">
                  <a16:creationId xmlns:a16="http://schemas.microsoft.com/office/drawing/2014/main" id="{D5A3BEA3-243A-4D53-9384-9295DB9A9658}"/>
                </a:ext>
              </a:extLst>
            </p:cNvPr>
            <p:cNvGrpSpPr/>
            <p:nvPr/>
          </p:nvGrpSpPr>
          <p:grpSpPr>
            <a:xfrm>
              <a:off x="381000" y="1576946"/>
              <a:ext cx="3089145" cy="2867582"/>
              <a:chOff x="381000" y="1576946"/>
              <a:chExt cx="3089145" cy="2867582"/>
            </a:xfrm>
          </p:grpSpPr>
          <p:sp>
            <p:nvSpPr>
              <p:cNvPr id="70" name="Rectangle 69">
                <a:extLst>
                  <a:ext uri="{FF2B5EF4-FFF2-40B4-BE49-F238E27FC236}">
                    <a16:creationId xmlns:a16="http://schemas.microsoft.com/office/drawing/2014/main" id="{05CBC065-901A-4296-802D-7A0B6CA5AB66}"/>
                  </a:ext>
                </a:extLst>
              </p:cNvPr>
              <p:cNvSpPr/>
              <p:nvPr/>
            </p:nvSpPr>
            <p:spPr>
              <a:xfrm>
                <a:off x="381000" y="4213696"/>
                <a:ext cx="1463805" cy="230832"/>
              </a:xfrm>
              <a:prstGeom prst="rect">
                <a:avLst/>
              </a:prstGeom>
            </p:spPr>
            <p:txBody>
              <a:bodyPr wrap="square">
                <a:spAutoFit/>
              </a:bodyPr>
              <a:lstStyle/>
              <a:p>
                <a:pPr algn="r" defTabSz="685800">
                  <a:defRPr/>
                </a:pPr>
                <a:r>
                  <a:rPr lang="en-US" sz="900" b="1" dirty="0">
                    <a:solidFill>
                      <a:prstClr val="black"/>
                    </a:solidFill>
                    <a:latin typeface="Arial" panose="020B0604020202020204" pitchFamily="34" charset="0"/>
                    <a:cs typeface="Arial" panose="020B0604020202020204" pitchFamily="34" charset="0"/>
                  </a:rPr>
                  <a:t>Employee benefits</a:t>
                </a:r>
              </a:p>
            </p:txBody>
          </p:sp>
          <p:sp>
            <p:nvSpPr>
              <p:cNvPr id="73" name="Rectangle 72">
                <a:extLst>
                  <a:ext uri="{FF2B5EF4-FFF2-40B4-BE49-F238E27FC236}">
                    <a16:creationId xmlns:a16="http://schemas.microsoft.com/office/drawing/2014/main" id="{49708D66-C194-4F4D-A68A-A7712C7C9F7A}"/>
                  </a:ext>
                </a:extLst>
              </p:cNvPr>
              <p:cNvSpPr/>
              <p:nvPr/>
            </p:nvSpPr>
            <p:spPr>
              <a:xfrm>
                <a:off x="1192567" y="2851009"/>
                <a:ext cx="1063112" cy="230832"/>
              </a:xfrm>
              <a:prstGeom prst="rect">
                <a:avLst/>
              </a:prstGeom>
            </p:spPr>
            <p:txBody>
              <a:bodyPr wrap="none">
                <a:spAutoFit/>
              </a:bodyPr>
              <a:lstStyle/>
              <a:p>
                <a:pPr algn="r" defTabSz="685800">
                  <a:defRPr/>
                </a:pPr>
                <a:r>
                  <a:rPr lang="en-US" sz="900" b="1" dirty="0">
                    <a:solidFill>
                      <a:prstClr val="black"/>
                    </a:solidFill>
                    <a:latin typeface="Arial" panose="020B0604020202020204" pitchFamily="34" charset="0"/>
                    <a:cs typeface="Arial" panose="020B0604020202020204" pitchFamily="34" charset="0"/>
                  </a:rPr>
                  <a:t>Site preparation</a:t>
                </a:r>
              </a:p>
            </p:txBody>
          </p:sp>
          <p:sp>
            <p:nvSpPr>
              <p:cNvPr id="77" name="Rectangle 76">
                <a:extLst>
                  <a:ext uri="{FF2B5EF4-FFF2-40B4-BE49-F238E27FC236}">
                    <a16:creationId xmlns:a16="http://schemas.microsoft.com/office/drawing/2014/main" id="{961228BE-0878-4B82-890B-F8554C497119}"/>
                  </a:ext>
                </a:extLst>
              </p:cNvPr>
              <p:cNvSpPr/>
              <p:nvPr/>
            </p:nvSpPr>
            <p:spPr>
              <a:xfrm>
                <a:off x="1844804" y="1576946"/>
                <a:ext cx="1625341" cy="230832"/>
              </a:xfrm>
              <a:prstGeom prst="rect">
                <a:avLst/>
              </a:prstGeom>
            </p:spPr>
            <p:txBody>
              <a:bodyPr wrap="square">
                <a:spAutoFit/>
              </a:bodyPr>
              <a:lstStyle/>
              <a:p>
                <a:pPr algn="r" defTabSz="685800">
                  <a:defRPr/>
                </a:pPr>
                <a:r>
                  <a:rPr lang="en-US" sz="900" b="1" dirty="0">
                    <a:solidFill>
                      <a:prstClr val="black"/>
                    </a:solidFill>
                    <a:latin typeface="Arial" panose="020B0604020202020204" pitchFamily="34" charset="0"/>
                    <a:cs typeface="Arial" panose="020B0604020202020204" pitchFamily="34" charset="0"/>
                  </a:rPr>
                  <a:t>Handling and delivery</a:t>
                </a:r>
              </a:p>
            </p:txBody>
          </p:sp>
        </p:grpSp>
        <p:grpSp>
          <p:nvGrpSpPr>
            <p:cNvPr id="4" name="Group 3">
              <a:extLst>
                <a:ext uri="{FF2B5EF4-FFF2-40B4-BE49-F238E27FC236}">
                  <a16:creationId xmlns:a16="http://schemas.microsoft.com/office/drawing/2014/main" id="{AF99A354-EABD-463D-BA49-660321F3ACE3}"/>
                </a:ext>
              </a:extLst>
            </p:cNvPr>
            <p:cNvGrpSpPr/>
            <p:nvPr/>
          </p:nvGrpSpPr>
          <p:grpSpPr>
            <a:xfrm>
              <a:off x="5601891" y="1558204"/>
              <a:ext cx="3254457" cy="2886325"/>
              <a:chOff x="5601891" y="1558204"/>
              <a:chExt cx="3254457" cy="2886325"/>
            </a:xfrm>
          </p:grpSpPr>
          <p:sp>
            <p:nvSpPr>
              <p:cNvPr id="81" name="Rectangle 80">
                <a:extLst>
                  <a:ext uri="{FF2B5EF4-FFF2-40B4-BE49-F238E27FC236}">
                    <a16:creationId xmlns:a16="http://schemas.microsoft.com/office/drawing/2014/main" id="{991E412A-755F-48E8-AE62-F6C41FADAA53}"/>
                  </a:ext>
                </a:extLst>
              </p:cNvPr>
              <p:cNvSpPr/>
              <p:nvPr/>
            </p:nvSpPr>
            <p:spPr>
              <a:xfrm>
                <a:off x="5601891" y="1558204"/>
                <a:ext cx="2259410" cy="253916"/>
              </a:xfrm>
              <a:prstGeom prst="rect">
                <a:avLst/>
              </a:prstGeom>
            </p:spPr>
            <p:txBody>
              <a:bodyPr wrap="square">
                <a:spAutoFit/>
              </a:bodyPr>
              <a:lstStyle/>
              <a:p>
                <a:pPr defTabSz="685800">
                  <a:defRPr/>
                </a:pPr>
                <a:r>
                  <a:rPr lang="en-US" sz="1050" b="1" dirty="0">
                    <a:solidFill>
                      <a:prstClr val="black"/>
                    </a:solidFill>
                    <a:latin typeface="Arial" panose="020B0604020202020204" pitchFamily="34" charset="0"/>
                    <a:cs typeface="Arial" panose="020B0604020202020204" pitchFamily="34" charset="0"/>
                  </a:rPr>
                  <a:t>Installation and Assembly</a:t>
                </a:r>
              </a:p>
            </p:txBody>
          </p:sp>
          <p:sp>
            <p:nvSpPr>
              <p:cNvPr id="84" name="Rectangle 83">
                <a:extLst>
                  <a:ext uri="{FF2B5EF4-FFF2-40B4-BE49-F238E27FC236}">
                    <a16:creationId xmlns:a16="http://schemas.microsoft.com/office/drawing/2014/main" id="{BF3EDDE9-AEF0-46CF-8B5B-33CE7719D10A}"/>
                  </a:ext>
                </a:extLst>
              </p:cNvPr>
              <p:cNvSpPr/>
              <p:nvPr/>
            </p:nvSpPr>
            <p:spPr>
              <a:xfrm>
                <a:off x="6677546" y="2845128"/>
                <a:ext cx="2178802" cy="230832"/>
              </a:xfrm>
              <a:prstGeom prst="rect">
                <a:avLst/>
              </a:prstGeom>
            </p:spPr>
            <p:txBody>
              <a:bodyPr wrap="none">
                <a:spAutoFit/>
              </a:bodyPr>
              <a:lstStyle/>
              <a:p>
                <a:pPr defTabSz="685800">
                  <a:defRPr/>
                </a:pPr>
                <a:r>
                  <a:rPr lang="en-US" sz="900" b="1" dirty="0">
                    <a:solidFill>
                      <a:prstClr val="black"/>
                    </a:solidFill>
                    <a:latin typeface="Arial" panose="020B0604020202020204" pitchFamily="34" charset="0"/>
                    <a:cs typeface="Arial" panose="020B0604020202020204" pitchFamily="34" charset="0"/>
                  </a:rPr>
                  <a:t>Cost of testing – proceeds from sale</a:t>
                </a:r>
              </a:p>
            </p:txBody>
          </p:sp>
          <p:sp>
            <p:nvSpPr>
              <p:cNvPr id="87" name="Rectangle 86">
                <a:extLst>
                  <a:ext uri="{FF2B5EF4-FFF2-40B4-BE49-F238E27FC236}">
                    <a16:creationId xmlns:a16="http://schemas.microsoft.com/office/drawing/2014/main" id="{B9A3A561-3EB1-4CAA-B763-D0626F370C7B}"/>
                  </a:ext>
                </a:extLst>
              </p:cNvPr>
              <p:cNvSpPr/>
              <p:nvPr/>
            </p:nvSpPr>
            <p:spPr>
              <a:xfrm>
                <a:off x="7098276" y="4213697"/>
                <a:ext cx="1680564" cy="230832"/>
              </a:xfrm>
              <a:prstGeom prst="rect">
                <a:avLst/>
              </a:prstGeom>
            </p:spPr>
            <p:txBody>
              <a:bodyPr wrap="square">
                <a:spAutoFit/>
              </a:bodyPr>
              <a:lstStyle/>
              <a:p>
                <a:pPr defTabSz="685800">
                  <a:defRPr/>
                </a:pPr>
                <a:r>
                  <a:rPr lang="en-US" sz="900" b="1" dirty="0">
                    <a:solidFill>
                      <a:prstClr val="black"/>
                    </a:solidFill>
                    <a:latin typeface="Arial" panose="020B0604020202020204" pitchFamily="34" charset="0"/>
                    <a:cs typeface="Arial" panose="020B0604020202020204" pitchFamily="34" charset="0"/>
                  </a:rPr>
                  <a:t>Professional fee</a:t>
                </a:r>
              </a:p>
            </p:txBody>
          </p:sp>
        </p:grpSp>
        <p:grpSp>
          <p:nvGrpSpPr>
            <p:cNvPr id="122" name="Group 121">
              <a:extLst>
                <a:ext uri="{FF2B5EF4-FFF2-40B4-BE49-F238E27FC236}">
                  <a16:creationId xmlns:a16="http://schemas.microsoft.com/office/drawing/2014/main" id="{AC151585-B7DD-4EFC-AADD-FD199491E0AB}"/>
                </a:ext>
              </a:extLst>
            </p:cNvPr>
            <p:cNvGrpSpPr/>
            <p:nvPr/>
          </p:nvGrpSpPr>
          <p:grpSpPr>
            <a:xfrm>
              <a:off x="1838162" y="2024268"/>
              <a:ext cx="5278120" cy="3589132"/>
              <a:chOff x="2931008" y="1872094"/>
              <a:chExt cx="6312566" cy="4292557"/>
            </a:xfrm>
          </p:grpSpPr>
          <p:grpSp>
            <p:nvGrpSpPr>
              <p:cNvPr id="80" name="Group 79">
                <a:extLst>
                  <a:ext uri="{FF2B5EF4-FFF2-40B4-BE49-F238E27FC236}">
                    <a16:creationId xmlns:a16="http://schemas.microsoft.com/office/drawing/2014/main" id="{C4A53815-A50B-446E-B0ED-67281DFAE379}"/>
                  </a:ext>
                </a:extLst>
              </p:cNvPr>
              <p:cNvGrpSpPr/>
              <p:nvPr/>
            </p:nvGrpSpPr>
            <p:grpSpPr>
              <a:xfrm>
                <a:off x="2931008" y="1872094"/>
                <a:ext cx="6312566" cy="3595781"/>
                <a:chOff x="2931008" y="1872094"/>
                <a:chExt cx="6312566" cy="3595781"/>
              </a:xfrm>
            </p:grpSpPr>
            <p:grpSp>
              <p:nvGrpSpPr>
                <p:cNvPr id="9" name="Group 8">
                  <a:extLst>
                    <a:ext uri="{FF2B5EF4-FFF2-40B4-BE49-F238E27FC236}">
                      <a16:creationId xmlns:a16="http://schemas.microsoft.com/office/drawing/2014/main" id="{7779B912-4559-40FB-BD84-CEF27E7CAD45}"/>
                    </a:ext>
                  </a:extLst>
                </p:cNvPr>
                <p:cNvGrpSpPr/>
                <p:nvPr/>
              </p:nvGrpSpPr>
              <p:grpSpPr>
                <a:xfrm>
                  <a:off x="2931008" y="4353319"/>
                  <a:ext cx="1924718" cy="1107658"/>
                  <a:chOff x="2931008" y="4353319"/>
                  <a:chExt cx="1924718" cy="1107658"/>
                </a:xfrm>
              </p:grpSpPr>
              <p:grpSp>
                <p:nvGrpSpPr>
                  <p:cNvPr id="15" name="Group 14">
                    <a:extLst>
                      <a:ext uri="{FF2B5EF4-FFF2-40B4-BE49-F238E27FC236}">
                        <a16:creationId xmlns:a16="http://schemas.microsoft.com/office/drawing/2014/main" id="{EB300C60-6498-4B4B-926C-383F29848231}"/>
                      </a:ext>
                    </a:extLst>
                  </p:cNvPr>
                  <p:cNvGrpSpPr/>
                  <p:nvPr/>
                </p:nvGrpSpPr>
                <p:grpSpPr>
                  <a:xfrm rot="16200000">
                    <a:off x="2931008" y="4353319"/>
                    <a:ext cx="1107658" cy="1107658"/>
                    <a:chOff x="3709938" y="833144"/>
                    <a:chExt cx="914803" cy="914803"/>
                  </a:xfrm>
                </p:grpSpPr>
                <p:grpSp>
                  <p:nvGrpSpPr>
                    <p:cNvPr id="16" name="Group 15">
                      <a:extLst>
                        <a:ext uri="{FF2B5EF4-FFF2-40B4-BE49-F238E27FC236}">
                          <a16:creationId xmlns:a16="http://schemas.microsoft.com/office/drawing/2014/main" id="{7E159F24-A406-445F-828C-68E197DFCE25}"/>
                        </a:ext>
                      </a:extLst>
                    </p:cNvPr>
                    <p:cNvGrpSpPr/>
                    <p:nvPr/>
                  </p:nvGrpSpPr>
                  <p:grpSpPr>
                    <a:xfrm>
                      <a:off x="3709938" y="833144"/>
                      <a:ext cx="914803" cy="914803"/>
                      <a:chOff x="3656704" y="623144"/>
                      <a:chExt cx="999558" cy="999558"/>
                    </a:xfrm>
                  </p:grpSpPr>
                  <p:sp>
                    <p:nvSpPr>
                      <p:cNvPr id="18" name="Oval 17">
                        <a:extLst>
                          <a:ext uri="{FF2B5EF4-FFF2-40B4-BE49-F238E27FC236}">
                            <a16:creationId xmlns:a16="http://schemas.microsoft.com/office/drawing/2014/main" id="{092120B9-7F3F-42F8-80E9-5F2DF7FF78F5}"/>
                          </a:ext>
                        </a:extLst>
                      </p:cNvPr>
                      <p:cNvSpPr/>
                      <p:nvPr/>
                    </p:nvSpPr>
                    <p:spPr>
                      <a:xfrm>
                        <a:off x="3656704" y="623144"/>
                        <a:ext cx="999558" cy="999558"/>
                      </a:xfrm>
                      <a:prstGeom prst="ellipse">
                        <a:avLst/>
                      </a:prstGeom>
                      <a:solidFill>
                        <a:srgbClr val="137AD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19" name="Oval 18">
                        <a:extLst>
                          <a:ext uri="{FF2B5EF4-FFF2-40B4-BE49-F238E27FC236}">
                            <a16:creationId xmlns:a16="http://schemas.microsoft.com/office/drawing/2014/main" id="{39F33AB2-3991-4DA7-9D6D-B828898880A4}"/>
                          </a:ext>
                        </a:extLst>
                      </p:cNvPr>
                      <p:cNvSpPr/>
                      <p:nvPr/>
                    </p:nvSpPr>
                    <p:spPr>
                      <a:xfrm>
                        <a:off x="3730341" y="696782"/>
                        <a:ext cx="852282" cy="852282"/>
                      </a:xfrm>
                      <a:prstGeom prst="ellips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grpSp>
                <p:sp>
                  <p:nvSpPr>
                    <p:cNvPr id="17" name="Freeform: Shape 16">
                      <a:extLst>
                        <a:ext uri="{FF2B5EF4-FFF2-40B4-BE49-F238E27FC236}">
                          <a16:creationId xmlns:a16="http://schemas.microsoft.com/office/drawing/2014/main" id="{E14B968C-F5BF-4129-AB61-1FCDA649D592}"/>
                        </a:ext>
                      </a:extLst>
                    </p:cNvPr>
                    <p:cNvSpPr/>
                    <p:nvPr/>
                  </p:nvSpPr>
                  <p:spPr>
                    <a:xfrm rot="5400000">
                      <a:off x="3928264" y="1037640"/>
                      <a:ext cx="478150" cy="505813"/>
                    </a:xfrm>
                    <a:custGeom>
                      <a:avLst/>
                      <a:gdLst>
                        <a:gd name="connsiteX0" fmla="*/ 379095 w 875195"/>
                        <a:gd name="connsiteY0" fmla="*/ 206693 h 925830"/>
                        <a:gd name="connsiteX1" fmla="*/ 370523 w 875195"/>
                        <a:gd name="connsiteY1" fmla="*/ 249555 h 925830"/>
                        <a:gd name="connsiteX2" fmla="*/ 356235 w 875195"/>
                        <a:gd name="connsiteY2" fmla="*/ 374333 h 925830"/>
                        <a:gd name="connsiteX3" fmla="*/ 379095 w 875195"/>
                        <a:gd name="connsiteY3" fmla="*/ 400050 h 925830"/>
                        <a:gd name="connsiteX4" fmla="*/ 401003 w 875195"/>
                        <a:gd name="connsiteY4" fmla="*/ 374333 h 925830"/>
                        <a:gd name="connsiteX5" fmla="*/ 386715 w 875195"/>
                        <a:gd name="connsiteY5" fmla="*/ 249555 h 925830"/>
                        <a:gd name="connsiteX6" fmla="*/ 379095 w 875195"/>
                        <a:gd name="connsiteY6" fmla="*/ 206693 h 925830"/>
                        <a:gd name="connsiteX7" fmla="*/ 616268 w 875195"/>
                        <a:gd name="connsiteY7" fmla="*/ 41910 h 925830"/>
                        <a:gd name="connsiteX8" fmla="*/ 621983 w 875195"/>
                        <a:gd name="connsiteY8" fmla="*/ 41910 h 925830"/>
                        <a:gd name="connsiteX9" fmla="*/ 649605 w 875195"/>
                        <a:gd name="connsiteY9" fmla="*/ 49530 h 925830"/>
                        <a:gd name="connsiteX10" fmla="*/ 665798 w 875195"/>
                        <a:gd name="connsiteY10" fmla="*/ 64770 h 925830"/>
                        <a:gd name="connsiteX11" fmla="*/ 682943 w 875195"/>
                        <a:gd name="connsiteY11" fmla="*/ 129540 h 925830"/>
                        <a:gd name="connsiteX12" fmla="*/ 684848 w 875195"/>
                        <a:gd name="connsiteY12" fmla="*/ 152400 h 925830"/>
                        <a:gd name="connsiteX13" fmla="*/ 673418 w 875195"/>
                        <a:gd name="connsiteY13" fmla="*/ 172403 h 925830"/>
                        <a:gd name="connsiteX14" fmla="*/ 671513 w 875195"/>
                        <a:gd name="connsiteY14" fmla="*/ 171450 h 925830"/>
                        <a:gd name="connsiteX15" fmla="*/ 664845 w 875195"/>
                        <a:gd name="connsiteY15" fmla="*/ 193358 h 925830"/>
                        <a:gd name="connsiteX16" fmla="*/ 664845 w 875195"/>
                        <a:gd name="connsiteY16" fmla="*/ 216218 h 925830"/>
                        <a:gd name="connsiteX17" fmla="*/ 665798 w 875195"/>
                        <a:gd name="connsiteY17" fmla="*/ 218123 h 925830"/>
                        <a:gd name="connsiteX18" fmla="*/ 746760 w 875195"/>
                        <a:gd name="connsiteY18" fmla="*/ 269558 h 925830"/>
                        <a:gd name="connsiteX19" fmla="*/ 757238 w 875195"/>
                        <a:gd name="connsiteY19" fmla="*/ 290513 h 925830"/>
                        <a:gd name="connsiteX20" fmla="*/ 757238 w 875195"/>
                        <a:gd name="connsiteY20" fmla="*/ 329565 h 925830"/>
                        <a:gd name="connsiteX21" fmla="*/ 757238 w 875195"/>
                        <a:gd name="connsiteY21" fmla="*/ 473393 h 925830"/>
                        <a:gd name="connsiteX22" fmla="*/ 735330 w 875195"/>
                        <a:gd name="connsiteY22" fmla="*/ 532448 h 925830"/>
                        <a:gd name="connsiteX23" fmla="*/ 706755 w 875195"/>
                        <a:gd name="connsiteY23" fmla="*/ 566738 h 925830"/>
                        <a:gd name="connsiteX24" fmla="*/ 698725 w 875195"/>
                        <a:gd name="connsiteY24" fmla="*/ 668544 h 925830"/>
                        <a:gd name="connsiteX25" fmla="*/ 720156 w 875195"/>
                        <a:gd name="connsiteY25" fmla="*/ 640905 h 925830"/>
                        <a:gd name="connsiteX26" fmla="*/ 762103 w 875195"/>
                        <a:gd name="connsiteY26" fmla="*/ 623223 h 925830"/>
                        <a:gd name="connsiteX27" fmla="*/ 762103 w 875195"/>
                        <a:gd name="connsiteY27" fmla="*/ 604035 h 925830"/>
                        <a:gd name="connsiteX28" fmla="*/ 782540 w 875195"/>
                        <a:gd name="connsiteY28" fmla="*/ 583599 h 925830"/>
                        <a:gd name="connsiteX29" fmla="*/ 802977 w 875195"/>
                        <a:gd name="connsiteY29" fmla="*/ 604035 h 925830"/>
                        <a:gd name="connsiteX30" fmla="*/ 802977 w 875195"/>
                        <a:gd name="connsiteY30" fmla="*/ 620201 h 925830"/>
                        <a:gd name="connsiteX31" fmla="*/ 841024 w 875195"/>
                        <a:gd name="connsiteY31" fmla="*/ 625721 h 925830"/>
                        <a:gd name="connsiteX32" fmla="*/ 858609 w 875195"/>
                        <a:gd name="connsiteY32" fmla="*/ 648570 h 925830"/>
                        <a:gd name="connsiteX33" fmla="*/ 834847 w 875195"/>
                        <a:gd name="connsiteY33" fmla="*/ 673165 h 925830"/>
                        <a:gd name="connsiteX34" fmla="*/ 828276 w 875195"/>
                        <a:gd name="connsiteY34" fmla="*/ 672180 h 925830"/>
                        <a:gd name="connsiteX35" fmla="*/ 791411 w 875195"/>
                        <a:gd name="connsiteY35" fmla="*/ 666923 h 925830"/>
                        <a:gd name="connsiteX36" fmla="*/ 755597 w 875195"/>
                        <a:gd name="connsiteY36" fmla="*/ 690250 h 925830"/>
                        <a:gd name="connsiteX37" fmla="*/ 805605 w 875195"/>
                        <a:gd name="connsiteY37" fmla="*/ 726130 h 925830"/>
                        <a:gd name="connsiteX38" fmla="*/ 875195 w 875195"/>
                        <a:gd name="connsiteY38" fmla="*/ 804065 h 925830"/>
                        <a:gd name="connsiteX39" fmla="*/ 801005 w 875195"/>
                        <a:gd name="connsiteY39" fmla="*/ 881212 h 925830"/>
                        <a:gd name="connsiteX40" fmla="*/ 801005 w 875195"/>
                        <a:gd name="connsiteY40" fmla="*/ 903489 h 925830"/>
                        <a:gd name="connsiteX41" fmla="*/ 780568 w 875195"/>
                        <a:gd name="connsiteY41" fmla="*/ 923925 h 925830"/>
                        <a:gd name="connsiteX42" fmla="*/ 760132 w 875195"/>
                        <a:gd name="connsiteY42" fmla="*/ 903489 h 925830"/>
                        <a:gd name="connsiteX43" fmla="*/ 760132 w 875195"/>
                        <a:gd name="connsiteY43" fmla="*/ 884301 h 925830"/>
                        <a:gd name="connsiteX44" fmla="*/ 709861 w 875195"/>
                        <a:gd name="connsiteY44" fmla="*/ 875298 h 925830"/>
                        <a:gd name="connsiteX45" fmla="*/ 696124 w 875195"/>
                        <a:gd name="connsiteY45" fmla="*/ 863979 h 925830"/>
                        <a:gd name="connsiteX46" fmla="*/ 695767 w 875195"/>
                        <a:gd name="connsiteY46" fmla="*/ 861155 h 925830"/>
                        <a:gd name="connsiteX47" fmla="*/ 695767 w 875195"/>
                        <a:gd name="connsiteY47" fmla="*/ 842320 h 925830"/>
                        <a:gd name="connsiteX48" fmla="*/ 702999 w 875195"/>
                        <a:gd name="connsiteY48" fmla="*/ 831439 h 925830"/>
                        <a:gd name="connsiteX49" fmla="*/ 717747 w 875195"/>
                        <a:gd name="connsiteY49" fmla="*/ 826671 h 925830"/>
                        <a:gd name="connsiteX50" fmla="*/ 725764 w 875195"/>
                        <a:gd name="connsiteY50" fmla="*/ 827984 h 925830"/>
                        <a:gd name="connsiteX51" fmla="*/ 770843 w 875195"/>
                        <a:gd name="connsiteY51" fmla="*/ 835739 h 925830"/>
                        <a:gd name="connsiteX52" fmla="*/ 810862 w 875195"/>
                        <a:gd name="connsiteY52" fmla="*/ 809914 h 925830"/>
                        <a:gd name="connsiteX53" fmla="*/ 766703 w 875195"/>
                        <a:gd name="connsiteY53" fmla="*/ 773641 h 925830"/>
                        <a:gd name="connsiteX54" fmla="*/ 697046 w 875195"/>
                        <a:gd name="connsiteY54" fmla="*/ 724267 h 925830"/>
                        <a:gd name="connsiteX55" fmla="*/ 695767 w 875195"/>
                        <a:gd name="connsiteY55" fmla="*/ 717971 h 925830"/>
                        <a:gd name="connsiteX56" fmla="*/ 695767 w 875195"/>
                        <a:gd name="connsiteY56" fmla="*/ 706050 h 925830"/>
                        <a:gd name="connsiteX57" fmla="*/ 680085 w 875195"/>
                        <a:gd name="connsiteY57" fmla="*/ 904875 h 925830"/>
                        <a:gd name="connsiteX58" fmla="*/ 657225 w 875195"/>
                        <a:gd name="connsiteY58" fmla="*/ 925830 h 925830"/>
                        <a:gd name="connsiteX59" fmla="*/ 581978 w 875195"/>
                        <a:gd name="connsiteY59" fmla="*/ 925830 h 925830"/>
                        <a:gd name="connsiteX60" fmla="*/ 559118 w 875195"/>
                        <a:gd name="connsiteY60" fmla="*/ 904875 h 925830"/>
                        <a:gd name="connsiteX61" fmla="*/ 532448 w 875195"/>
                        <a:gd name="connsiteY61" fmla="*/ 566738 h 925830"/>
                        <a:gd name="connsiteX62" fmla="*/ 512445 w 875195"/>
                        <a:gd name="connsiteY62" fmla="*/ 542925 h 925830"/>
                        <a:gd name="connsiteX63" fmla="*/ 521018 w 875195"/>
                        <a:gd name="connsiteY63" fmla="*/ 532448 h 925830"/>
                        <a:gd name="connsiteX64" fmla="*/ 550545 w 875195"/>
                        <a:gd name="connsiteY64" fmla="*/ 451485 h 925830"/>
                        <a:gd name="connsiteX65" fmla="*/ 550545 w 875195"/>
                        <a:gd name="connsiteY65" fmla="*/ 300990 h 925830"/>
                        <a:gd name="connsiteX66" fmla="*/ 550545 w 875195"/>
                        <a:gd name="connsiteY66" fmla="*/ 260985 h 925830"/>
                        <a:gd name="connsiteX67" fmla="*/ 543878 w 875195"/>
                        <a:gd name="connsiteY67" fmla="*/ 234315 h 925830"/>
                        <a:gd name="connsiteX68" fmla="*/ 572453 w 875195"/>
                        <a:gd name="connsiteY68" fmla="*/ 219075 h 925830"/>
                        <a:gd name="connsiteX69" fmla="*/ 573405 w 875195"/>
                        <a:gd name="connsiteY69" fmla="*/ 217170 h 925830"/>
                        <a:gd name="connsiteX70" fmla="*/ 573405 w 875195"/>
                        <a:gd name="connsiteY70" fmla="*/ 197168 h 925830"/>
                        <a:gd name="connsiteX71" fmla="*/ 563880 w 875195"/>
                        <a:gd name="connsiteY71" fmla="*/ 169545 h 925830"/>
                        <a:gd name="connsiteX72" fmla="*/ 552450 w 875195"/>
                        <a:gd name="connsiteY72" fmla="*/ 149543 h 925830"/>
                        <a:gd name="connsiteX73" fmla="*/ 557213 w 875195"/>
                        <a:gd name="connsiteY73" fmla="*/ 125730 h 925830"/>
                        <a:gd name="connsiteX74" fmla="*/ 558165 w 875195"/>
                        <a:gd name="connsiteY74" fmla="*/ 125730 h 925830"/>
                        <a:gd name="connsiteX75" fmla="*/ 557213 w 875195"/>
                        <a:gd name="connsiteY75" fmla="*/ 93345 h 925830"/>
                        <a:gd name="connsiteX76" fmla="*/ 573405 w 875195"/>
                        <a:gd name="connsiteY76" fmla="*/ 64770 h 925830"/>
                        <a:gd name="connsiteX77" fmla="*/ 588645 w 875195"/>
                        <a:gd name="connsiteY77" fmla="*/ 52388 h 925830"/>
                        <a:gd name="connsiteX78" fmla="*/ 602933 w 875195"/>
                        <a:gd name="connsiteY78" fmla="*/ 44768 h 925830"/>
                        <a:gd name="connsiteX79" fmla="*/ 616268 w 875195"/>
                        <a:gd name="connsiteY79" fmla="*/ 41910 h 925830"/>
                        <a:gd name="connsiteX80" fmla="*/ 133350 w 875195"/>
                        <a:gd name="connsiteY80" fmla="*/ 40958 h 925830"/>
                        <a:gd name="connsiteX81" fmla="*/ 139065 w 875195"/>
                        <a:gd name="connsiteY81" fmla="*/ 40958 h 925830"/>
                        <a:gd name="connsiteX82" fmla="*/ 166687 w 875195"/>
                        <a:gd name="connsiteY82" fmla="*/ 48578 h 925830"/>
                        <a:gd name="connsiteX83" fmla="*/ 182880 w 875195"/>
                        <a:gd name="connsiteY83" fmla="*/ 63818 h 925830"/>
                        <a:gd name="connsiteX84" fmla="*/ 200025 w 875195"/>
                        <a:gd name="connsiteY84" fmla="*/ 128588 h 925830"/>
                        <a:gd name="connsiteX85" fmla="*/ 201930 w 875195"/>
                        <a:gd name="connsiteY85" fmla="*/ 151448 h 925830"/>
                        <a:gd name="connsiteX86" fmla="*/ 190500 w 875195"/>
                        <a:gd name="connsiteY86" fmla="*/ 171450 h 925830"/>
                        <a:gd name="connsiteX87" fmla="*/ 188595 w 875195"/>
                        <a:gd name="connsiteY87" fmla="*/ 170498 h 925830"/>
                        <a:gd name="connsiteX88" fmla="*/ 181928 w 875195"/>
                        <a:gd name="connsiteY88" fmla="*/ 192405 h 925830"/>
                        <a:gd name="connsiteX89" fmla="*/ 181928 w 875195"/>
                        <a:gd name="connsiteY89" fmla="*/ 215265 h 925830"/>
                        <a:gd name="connsiteX90" fmla="*/ 182880 w 875195"/>
                        <a:gd name="connsiteY90" fmla="*/ 217170 h 925830"/>
                        <a:gd name="connsiteX91" fmla="*/ 211455 w 875195"/>
                        <a:gd name="connsiteY91" fmla="*/ 232410 h 925830"/>
                        <a:gd name="connsiteX92" fmla="*/ 204787 w 875195"/>
                        <a:gd name="connsiteY92" fmla="*/ 259080 h 925830"/>
                        <a:gd name="connsiteX93" fmla="*/ 204787 w 875195"/>
                        <a:gd name="connsiteY93" fmla="*/ 300990 h 925830"/>
                        <a:gd name="connsiteX94" fmla="*/ 204787 w 875195"/>
                        <a:gd name="connsiteY94" fmla="*/ 452438 h 925830"/>
                        <a:gd name="connsiteX95" fmla="*/ 233362 w 875195"/>
                        <a:gd name="connsiteY95" fmla="*/ 532448 h 925830"/>
                        <a:gd name="connsiteX96" fmla="*/ 242887 w 875195"/>
                        <a:gd name="connsiteY96" fmla="*/ 542925 h 925830"/>
                        <a:gd name="connsiteX97" fmla="*/ 222885 w 875195"/>
                        <a:gd name="connsiteY97" fmla="*/ 566738 h 925830"/>
                        <a:gd name="connsiteX98" fmla="*/ 196215 w 875195"/>
                        <a:gd name="connsiteY98" fmla="*/ 904875 h 925830"/>
                        <a:gd name="connsiteX99" fmla="*/ 173355 w 875195"/>
                        <a:gd name="connsiteY99" fmla="*/ 925830 h 925830"/>
                        <a:gd name="connsiteX100" fmla="*/ 98108 w 875195"/>
                        <a:gd name="connsiteY100" fmla="*/ 925830 h 925830"/>
                        <a:gd name="connsiteX101" fmla="*/ 75248 w 875195"/>
                        <a:gd name="connsiteY101" fmla="*/ 904875 h 925830"/>
                        <a:gd name="connsiteX102" fmla="*/ 48577 w 875195"/>
                        <a:gd name="connsiteY102" fmla="*/ 566738 h 925830"/>
                        <a:gd name="connsiteX103" fmla="*/ 20955 w 875195"/>
                        <a:gd name="connsiteY103" fmla="*/ 532448 h 925830"/>
                        <a:gd name="connsiteX104" fmla="*/ 0 w 875195"/>
                        <a:gd name="connsiteY104" fmla="*/ 473393 h 925830"/>
                        <a:gd name="connsiteX105" fmla="*/ 0 w 875195"/>
                        <a:gd name="connsiteY105" fmla="*/ 329565 h 925830"/>
                        <a:gd name="connsiteX106" fmla="*/ 0 w 875195"/>
                        <a:gd name="connsiteY106" fmla="*/ 290513 h 925830"/>
                        <a:gd name="connsiteX107" fmla="*/ 9525 w 875195"/>
                        <a:gd name="connsiteY107" fmla="*/ 269558 h 925830"/>
                        <a:gd name="connsiteX108" fmla="*/ 89535 w 875195"/>
                        <a:gd name="connsiteY108" fmla="*/ 218123 h 925830"/>
                        <a:gd name="connsiteX109" fmla="*/ 90487 w 875195"/>
                        <a:gd name="connsiteY109" fmla="*/ 216218 h 925830"/>
                        <a:gd name="connsiteX110" fmla="*/ 90487 w 875195"/>
                        <a:gd name="connsiteY110" fmla="*/ 196215 h 925830"/>
                        <a:gd name="connsiteX111" fmla="*/ 80962 w 875195"/>
                        <a:gd name="connsiteY111" fmla="*/ 168593 h 925830"/>
                        <a:gd name="connsiteX112" fmla="*/ 69533 w 875195"/>
                        <a:gd name="connsiteY112" fmla="*/ 148590 h 925830"/>
                        <a:gd name="connsiteX113" fmla="*/ 74295 w 875195"/>
                        <a:gd name="connsiteY113" fmla="*/ 124778 h 925830"/>
                        <a:gd name="connsiteX114" fmla="*/ 75248 w 875195"/>
                        <a:gd name="connsiteY114" fmla="*/ 124778 h 925830"/>
                        <a:gd name="connsiteX115" fmla="*/ 74295 w 875195"/>
                        <a:gd name="connsiteY115" fmla="*/ 92393 h 925830"/>
                        <a:gd name="connsiteX116" fmla="*/ 90487 w 875195"/>
                        <a:gd name="connsiteY116" fmla="*/ 63818 h 925830"/>
                        <a:gd name="connsiteX117" fmla="*/ 105727 w 875195"/>
                        <a:gd name="connsiteY117" fmla="*/ 51435 h 925830"/>
                        <a:gd name="connsiteX118" fmla="*/ 120015 w 875195"/>
                        <a:gd name="connsiteY118" fmla="*/ 43815 h 925830"/>
                        <a:gd name="connsiteX119" fmla="*/ 133350 w 875195"/>
                        <a:gd name="connsiteY119" fmla="*/ 40958 h 925830"/>
                        <a:gd name="connsiteX120" fmla="*/ 376238 w 875195"/>
                        <a:gd name="connsiteY120" fmla="*/ 0 h 925830"/>
                        <a:gd name="connsiteX121" fmla="*/ 381953 w 875195"/>
                        <a:gd name="connsiteY121" fmla="*/ 0 h 925830"/>
                        <a:gd name="connsiteX122" fmla="*/ 411480 w 875195"/>
                        <a:gd name="connsiteY122" fmla="*/ 7620 h 925830"/>
                        <a:gd name="connsiteX123" fmla="*/ 428625 w 875195"/>
                        <a:gd name="connsiteY123" fmla="*/ 23813 h 925830"/>
                        <a:gd name="connsiteX124" fmla="*/ 445770 w 875195"/>
                        <a:gd name="connsiteY124" fmla="*/ 91440 h 925830"/>
                        <a:gd name="connsiteX125" fmla="*/ 447675 w 875195"/>
                        <a:gd name="connsiteY125" fmla="*/ 116205 h 925830"/>
                        <a:gd name="connsiteX126" fmla="*/ 435293 w 875195"/>
                        <a:gd name="connsiteY126" fmla="*/ 137160 h 925830"/>
                        <a:gd name="connsiteX127" fmla="*/ 432435 w 875195"/>
                        <a:gd name="connsiteY127" fmla="*/ 136208 h 925830"/>
                        <a:gd name="connsiteX128" fmla="*/ 425768 w 875195"/>
                        <a:gd name="connsiteY128" fmla="*/ 159068 h 925830"/>
                        <a:gd name="connsiteX129" fmla="*/ 425768 w 875195"/>
                        <a:gd name="connsiteY129" fmla="*/ 183833 h 925830"/>
                        <a:gd name="connsiteX130" fmla="*/ 427673 w 875195"/>
                        <a:gd name="connsiteY130" fmla="*/ 185738 h 925830"/>
                        <a:gd name="connsiteX131" fmla="*/ 511493 w 875195"/>
                        <a:gd name="connsiteY131" fmla="*/ 240030 h 925830"/>
                        <a:gd name="connsiteX132" fmla="*/ 521970 w 875195"/>
                        <a:gd name="connsiteY132" fmla="*/ 261938 h 925830"/>
                        <a:gd name="connsiteX133" fmla="*/ 521970 w 875195"/>
                        <a:gd name="connsiteY133" fmla="*/ 300990 h 925830"/>
                        <a:gd name="connsiteX134" fmla="*/ 521970 w 875195"/>
                        <a:gd name="connsiteY134" fmla="*/ 451485 h 925830"/>
                        <a:gd name="connsiteX135" fmla="*/ 499110 w 875195"/>
                        <a:gd name="connsiteY135" fmla="*/ 513398 h 925830"/>
                        <a:gd name="connsiteX136" fmla="*/ 468630 w 875195"/>
                        <a:gd name="connsiteY136" fmla="*/ 549593 h 925830"/>
                        <a:gd name="connsiteX137" fmla="*/ 441007 w 875195"/>
                        <a:gd name="connsiteY137" fmla="*/ 903923 h 925830"/>
                        <a:gd name="connsiteX138" fmla="*/ 417195 w 875195"/>
                        <a:gd name="connsiteY138" fmla="*/ 925830 h 925830"/>
                        <a:gd name="connsiteX139" fmla="*/ 338138 w 875195"/>
                        <a:gd name="connsiteY139" fmla="*/ 925830 h 925830"/>
                        <a:gd name="connsiteX140" fmla="*/ 314325 w 875195"/>
                        <a:gd name="connsiteY140" fmla="*/ 903923 h 925830"/>
                        <a:gd name="connsiteX141" fmla="*/ 286703 w 875195"/>
                        <a:gd name="connsiteY141" fmla="*/ 549593 h 925830"/>
                        <a:gd name="connsiteX142" fmla="*/ 257175 w 875195"/>
                        <a:gd name="connsiteY142" fmla="*/ 514350 h 925830"/>
                        <a:gd name="connsiteX143" fmla="*/ 235268 w 875195"/>
                        <a:gd name="connsiteY143" fmla="*/ 452438 h 925830"/>
                        <a:gd name="connsiteX144" fmla="*/ 235268 w 875195"/>
                        <a:gd name="connsiteY144" fmla="*/ 300990 h 925830"/>
                        <a:gd name="connsiteX145" fmla="*/ 235268 w 875195"/>
                        <a:gd name="connsiteY145" fmla="*/ 260985 h 925830"/>
                        <a:gd name="connsiteX146" fmla="*/ 245745 w 875195"/>
                        <a:gd name="connsiteY146" fmla="*/ 239078 h 925830"/>
                        <a:gd name="connsiteX147" fmla="*/ 329565 w 875195"/>
                        <a:gd name="connsiteY147" fmla="*/ 184785 h 925830"/>
                        <a:gd name="connsiteX148" fmla="*/ 331470 w 875195"/>
                        <a:gd name="connsiteY148" fmla="*/ 182880 h 925830"/>
                        <a:gd name="connsiteX149" fmla="*/ 331470 w 875195"/>
                        <a:gd name="connsiteY149" fmla="*/ 161925 h 925830"/>
                        <a:gd name="connsiteX150" fmla="*/ 321945 w 875195"/>
                        <a:gd name="connsiteY150" fmla="*/ 133350 h 925830"/>
                        <a:gd name="connsiteX151" fmla="*/ 309563 w 875195"/>
                        <a:gd name="connsiteY151" fmla="*/ 112395 h 925830"/>
                        <a:gd name="connsiteX152" fmla="*/ 314325 w 875195"/>
                        <a:gd name="connsiteY152" fmla="*/ 87630 h 925830"/>
                        <a:gd name="connsiteX153" fmla="*/ 315278 w 875195"/>
                        <a:gd name="connsiteY153" fmla="*/ 87630 h 925830"/>
                        <a:gd name="connsiteX154" fmla="*/ 313373 w 875195"/>
                        <a:gd name="connsiteY154" fmla="*/ 54293 h 925830"/>
                        <a:gd name="connsiteX155" fmla="*/ 330518 w 875195"/>
                        <a:gd name="connsiteY155" fmla="*/ 23813 h 925830"/>
                        <a:gd name="connsiteX156" fmla="*/ 346710 w 875195"/>
                        <a:gd name="connsiteY156" fmla="*/ 10478 h 925830"/>
                        <a:gd name="connsiteX157" fmla="*/ 361950 w 875195"/>
                        <a:gd name="connsiteY157" fmla="*/ 2858 h 925830"/>
                        <a:gd name="connsiteX158" fmla="*/ 376238 w 875195"/>
                        <a:gd name="connsiteY158" fmla="*/ 0 h 9258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Lst>
                      <a:rect l="l" t="t" r="r" b="b"/>
                      <a:pathLst>
                        <a:path w="875195" h="925830">
                          <a:moveTo>
                            <a:pt x="379095" y="206693"/>
                          </a:moveTo>
                          <a:cubicBezTo>
                            <a:pt x="372428" y="206693"/>
                            <a:pt x="340995" y="208598"/>
                            <a:pt x="370523" y="249555"/>
                          </a:cubicBezTo>
                          <a:lnTo>
                            <a:pt x="356235" y="374333"/>
                          </a:lnTo>
                          <a:lnTo>
                            <a:pt x="379095" y="400050"/>
                          </a:lnTo>
                          <a:lnTo>
                            <a:pt x="401003" y="374333"/>
                          </a:lnTo>
                          <a:lnTo>
                            <a:pt x="386715" y="249555"/>
                          </a:lnTo>
                          <a:cubicBezTo>
                            <a:pt x="416243" y="208598"/>
                            <a:pt x="384810" y="206693"/>
                            <a:pt x="379095" y="206693"/>
                          </a:cubicBezTo>
                          <a:close/>
                          <a:moveTo>
                            <a:pt x="616268" y="41910"/>
                          </a:moveTo>
                          <a:cubicBezTo>
                            <a:pt x="618173" y="41910"/>
                            <a:pt x="620078" y="41910"/>
                            <a:pt x="621983" y="41910"/>
                          </a:cubicBezTo>
                          <a:cubicBezTo>
                            <a:pt x="633413" y="41910"/>
                            <a:pt x="642938" y="45720"/>
                            <a:pt x="649605" y="49530"/>
                          </a:cubicBezTo>
                          <a:cubicBezTo>
                            <a:pt x="661035" y="56198"/>
                            <a:pt x="665798" y="64770"/>
                            <a:pt x="665798" y="64770"/>
                          </a:cubicBezTo>
                          <a:cubicBezTo>
                            <a:pt x="665798" y="64770"/>
                            <a:pt x="696278" y="66675"/>
                            <a:pt x="682943" y="129540"/>
                          </a:cubicBezTo>
                          <a:cubicBezTo>
                            <a:pt x="686753" y="130493"/>
                            <a:pt x="689610" y="136208"/>
                            <a:pt x="684848" y="152400"/>
                          </a:cubicBezTo>
                          <a:cubicBezTo>
                            <a:pt x="681038" y="168593"/>
                            <a:pt x="676275" y="172403"/>
                            <a:pt x="673418" y="172403"/>
                          </a:cubicBezTo>
                          <a:cubicBezTo>
                            <a:pt x="673418" y="172403"/>
                            <a:pt x="672465" y="171450"/>
                            <a:pt x="671513" y="171450"/>
                          </a:cubicBezTo>
                          <a:cubicBezTo>
                            <a:pt x="670560" y="178118"/>
                            <a:pt x="668655" y="185738"/>
                            <a:pt x="664845" y="193358"/>
                          </a:cubicBezTo>
                          <a:lnTo>
                            <a:pt x="664845" y="216218"/>
                          </a:lnTo>
                          <a:cubicBezTo>
                            <a:pt x="664845" y="217170"/>
                            <a:pt x="664845" y="218123"/>
                            <a:pt x="665798" y="218123"/>
                          </a:cubicBezTo>
                          <a:cubicBezTo>
                            <a:pt x="673418" y="221933"/>
                            <a:pt x="711518" y="240983"/>
                            <a:pt x="746760" y="269558"/>
                          </a:cubicBezTo>
                          <a:cubicBezTo>
                            <a:pt x="753428" y="274320"/>
                            <a:pt x="757238" y="281940"/>
                            <a:pt x="757238" y="290513"/>
                          </a:cubicBezTo>
                          <a:lnTo>
                            <a:pt x="757238" y="329565"/>
                          </a:lnTo>
                          <a:lnTo>
                            <a:pt x="757238" y="473393"/>
                          </a:lnTo>
                          <a:cubicBezTo>
                            <a:pt x="757238" y="495300"/>
                            <a:pt x="749618" y="516255"/>
                            <a:pt x="735330" y="532448"/>
                          </a:cubicBezTo>
                          <a:lnTo>
                            <a:pt x="706755" y="566738"/>
                          </a:lnTo>
                          <a:lnTo>
                            <a:pt x="698725" y="668544"/>
                          </a:lnTo>
                          <a:lnTo>
                            <a:pt x="720156" y="640905"/>
                          </a:lnTo>
                          <a:cubicBezTo>
                            <a:pt x="731241" y="632616"/>
                            <a:pt x="745346" y="626501"/>
                            <a:pt x="762103" y="623223"/>
                          </a:cubicBezTo>
                          <a:lnTo>
                            <a:pt x="762103" y="604035"/>
                          </a:lnTo>
                          <a:cubicBezTo>
                            <a:pt x="762103" y="592749"/>
                            <a:pt x="771253" y="583599"/>
                            <a:pt x="782540" y="583599"/>
                          </a:cubicBezTo>
                          <a:cubicBezTo>
                            <a:pt x="793826" y="583599"/>
                            <a:pt x="802977" y="592749"/>
                            <a:pt x="802977" y="604035"/>
                          </a:cubicBezTo>
                          <a:lnTo>
                            <a:pt x="802977" y="620201"/>
                          </a:lnTo>
                          <a:cubicBezTo>
                            <a:pt x="815821" y="620661"/>
                            <a:pt x="828578" y="622511"/>
                            <a:pt x="841024" y="625721"/>
                          </a:cubicBezTo>
                          <a:cubicBezTo>
                            <a:pt x="851282" y="628628"/>
                            <a:pt x="858425" y="637910"/>
                            <a:pt x="858609" y="648570"/>
                          </a:cubicBezTo>
                          <a:cubicBezTo>
                            <a:pt x="858839" y="661923"/>
                            <a:pt x="848201" y="672935"/>
                            <a:pt x="834847" y="673165"/>
                          </a:cubicBezTo>
                          <a:cubicBezTo>
                            <a:pt x="832621" y="673152"/>
                            <a:pt x="830408" y="672820"/>
                            <a:pt x="828276" y="672180"/>
                          </a:cubicBezTo>
                          <a:cubicBezTo>
                            <a:pt x="816310" y="668640"/>
                            <a:pt x="803890" y="666869"/>
                            <a:pt x="791411" y="666923"/>
                          </a:cubicBezTo>
                          <a:cubicBezTo>
                            <a:pt x="764337" y="666923"/>
                            <a:pt x="755597" y="678554"/>
                            <a:pt x="755597" y="690250"/>
                          </a:cubicBezTo>
                          <a:cubicBezTo>
                            <a:pt x="755597" y="704050"/>
                            <a:pt x="770186" y="712987"/>
                            <a:pt x="805605" y="726130"/>
                          </a:cubicBezTo>
                          <a:cubicBezTo>
                            <a:pt x="855481" y="743609"/>
                            <a:pt x="875195" y="766937"/>
                            <a:pt x="875195" y="804065"/>
                          </a:cubicBezTo>
                          <a:cubicBezTo>
                            <a:pt x="875195" y="841193"/>
                            <a:pt x="848910" y="872866"/>
                            <a:pt x="801005" y="881212"/>
                          </a:cubicBezTo>
                          <a:lnTo>
                            <a:pt x="801005" y="903489"/>
                          </a:lnTo>
                          <a:cubicBezTo>
                            <a:pt x="801005" y="914776"/>
                            <a:pt x="791855" y="923925"/>
                            <a:pt x="780568" y="923925"/>
                          </a:cubicBezTo>
                          <a:cubicBezTo>
                            <a:pt x="769281" y="923925"/>
                            <a:pt x="760132" y="914776"/>
                            <a:pt x="760132" y="903489"/>
                          </a:cubicBezTo>
                          <a:lnTo>
                            <a:pt x="760132" y="884301"/>
                          </a:lnTo>
                          <a:cubicBezTo>
                            <a:pt x="743050" y="883544"/>
                            <a:pt x="726144" y="880517"/>
                            <a:pt x="709861" y="875298"/>
                          </a:cubicBezTo>
                          <a:cubicBezTo>
                            <a:pt x="703784" y="873343"/>
                            <a:pt x="698994" y="869189"/>
                            <a:pt x="696124" y="863979"/>
                          </a:cubicBezTo>
                          <a:lnTo>
                            <a:pt x="695767" y="861155"/>
                          </a:lnTo>
                          <a:lnTo>
                            <a:pt x="695767" y="842320"/>
                          </a:lnTo>
                          <a:lnTo>
                            <a:pt x="702999" y="831439"/>
                          </a:lnTo>
                          <a:cubicBezTo>
                            <a:pt x="707124" y="828314"/>
                            <a:pt x="712276" y="826545"/>
                            <a:pt x="717747" y="826671"/>
                          </a:cubicBezTo>
                          <a:cubicBezTo>
                            <a:pt x="720473" y="826665"/>
                            <a:pt x="723182" y="827109"/>
                            <a:pt x="725764" y="827984"/>
                          </a:cubicBezTo>
                          <a:cubicBezTo>
                            <a:pt x="740265" y="833019"/>
                            <a:pt x="755494" y="835638"/>
                            <a:pt x="770843" y="835739"/>
                          </a:cubicBezTo>
                          <a:cubicBezTo>
                            <a:pt x="794631" y="835739"/>
                            <a:pt x="810862" y="825751"/>
                            <a:pt x="810862" y="809914"/>
                          </a:cubicBezTo>
                          <a:cubicBezTo>
                            <a:pt x="810862" y="794077"/>
                            <a:pt x="797522" y="784088"/>
                            <a:pt x="766703" y="773641"/>
                          </a:cubicBezTo>
                          <a:cubicBezTo>
                            <a:pt x="733189" y="762403"/>
                            <a:pt x="707697" y="747877"/>
                            <a:pt x="697046" y="724267"/>
                          </a:cubicBezTo>
                          <a:lnTo>
                            <a:pt x="695767" y="717971"/>
                          </a:lnTo>
                          <a:lnTo>
                            <a:pt x="695767" y="706050"/>
                          </a:lnTo>
                          <a:lnTo>
                            <a:pt x="680085" y="904875"/>
                          </a:lnTo>
                          <a:cubicBezTo>
                            <a:pt x="679133" y="916305"/>
                            <a:pt x="668655" y="925830"/>
                            <a:pt x="657225" y="925830"/>
                          </a:cubicBezTo>
                          <a:lnTo>
                            <a:pt x="581978" y="925830"/>
                          </a:lnTo>
                          <a:cubicBezTo>
                            <a:pt x="569595" y="925830"/>
                            <a:pt x="560070" y="916305"/>
                            <a:pt x="559118" y="904875"/>
                          </a:cubicBezTo>
                          <a:lnTo>
                            <a:pt x="532448" y="566738"/>
                          </a:lnTo>
                          <a:lnTo>
                            <a:pt x="512445" y="542925"/>
                          </a:lnTo>
                          <a:lnTo>
                            <a:pt x="521018" y="532448"/>
                          </a:lnTo>
                          <a:cubicBezTo>
                            <a:pt x="540068" y="509588"/>
                            <a:pt x="550545" y="481013"/>
                            <a:pt x="550545" y="451485"/>
                          </a:cubicBezTo>
                          <a:lnTo>
                            <a:pt x="550545" y="300990"/>
                          </a:lnTo>
                          <a:lnTo>
                            <a:pt x="550545" y="260985"/>
                          </a:lnTo>
                          <a:cubicBezTo>
                            <a:pt x="550545" y="251460"/>
                            <a:pt x="548640" y="242888"/>
                            <a:pt x="543878" y="234315"/>
                          </a:cubicBezTo>
                          <a:cubicBezTo>
                            <a:pt x="558165" y="226695"/>
                            <a:pt x="568643" y="220980"/>
                            <a:pt x="572453" y="219075"/>
                          </a:cubicBezTo>
                          <a:cubicBezTo>
                            <a:pt x="572453" y="219075"/>
                            <a:pt x="573405" y="218123"/>
                            <a:pt x="573405" y="217170"/>
                          </a:cubicBezTo>
                          <a:lnTo>
                            <a:pt x="573405" y="197168"/>
                          </a:lnTo>
                          <a:cubicBezTo>
                            <a:pt x="567690" y="188595"/>
                            <a:pt x="564833" y="178118"/>
                            <a:pt x="563880" y="169545"/>
                          </a:cubicBezTo>
                          <a:cubicBezTo>
                            <a:pt x="561023" y="169545"/>
                            <a:pt x="557213" y="164783"/>
                            <a:pt x="552450" y="149543"/>
                          </a:cubicBezTo>
                          <a:cubicBezTo>
                            <a:pt x="546735" y="129540"/>
                            <a:pt x="552450" y="125730"/>
                            <a:pt x="557213" y="125730"/>
                          </a:cubicBezTo>
                          <a:cubicBezTo>
                            <a:pt x="557213" y="125730"/>
                            <a:pt x="558165" y="125730"/>
                            <a:pt x="558165" y="125730"/>
                          </a:cubicBezTo>
                          <a:cubicBezTo>
                            <a:pt x="554355" y="114300"/>
                            <a:pt x="554355" y="103823"/>
                            <a:pt x="557213" y="93345"/>
                          </a:cubicBezTo>
                          <a:cubicBezTo>
                            <a:pt x="560070" y="81915"/>
                            <a:pt x="565785" y="72390"/>
                            <a:pt x="573405" y="64770"/>
                          </a:cubicBezTo>
                          <a:cubicBezTo>
                            <a:pt x="578168" y="60008"/>
                            <a:pt x="582930" y="56198"/>
                            <a:pt x="588645" y="52388"/>
                          </a:cubicBezTo>
                          <a:cubicBezTo>
                            <a:pt x="592455" y="49530"/>
                            <a:pt x="597218" y="46673"/>
                            <a:pt x="602933" y="44768"/>
                          </a:cubicBezTo>
                          <a:cubicBezTo>
                            <a:pt x="606743" y="42863"/>
                            <a:pt x="611505" y="41910"/>
                            <a:pt x="616268" y="41910"/>
                          </a:cubicBezTo>
                          <a:close/>
                          <a:moveTo>
                            <a:pt x="133350" y="40958"/>
                          </a:moveTo>
                          <a:cubicBezTo>
                            <a:pt x="135255" y="40958"/>
                            <a:pt x="137160" y="40958"/>
                            <a:pt x="139065" y="40958"/>
                          </a:cubicBezTo>
                          <a:cubicBezTo>
                            <a:pt x="150495" y="40958"/>
                            <a:pt x="160020" y="43815"/>
                            <a:pt x="166687" y="48578"/>
                          </a:cubicBezTo>
                          <a:cubicBezTo>
                            <a:pt x="178118" y="55245"/>
                            <a:pt x="182880" y="63818"/>
                            <a:pt x="182880" y="63818"/>
                          </a:cubicBezTo>
                          <a:cubicBezTo>
                            <a:pt x="182880" y="63818"/>
                            <a:pt x="212407" y="65723"/>
                            <a:pt x="200025" y="128588"/>
                          </a:cubicBezTo>
                          <a:cubicBezTo>
                            <a:pt x="203835" y="129540"/>
                            <a:pt x="206693" y="135255"/>
                            <a:pt x="201930" y="151448"/>
                          </a:cubicBezTo>
                          <a:cubicBezTo>
                            <a:pt x="197168" y="167640"/>
                            <a:pt x="193358" y="171450"/>
                            <a:pt x="190500" y="171450"/>
                          </a:cubicBezTo>
                          <a:cubicBezTo>
                            <a:pt x="189548" y="171450"/>
                            <a:pt x="188595" y="171450"/>
                            <a:pt x="188595" y="170498"/>
                          </a:cubicBezTo>
                          <a:cubicBezTo>
                            <a:pt x="187643" y="177165"/>
                            <a:pt x="185737" y="184785"/>
                            <a:pt x="181928" y="192405"/>
                          </a:cubicBezTo>
                          <a:lnTo>
                            <a:pt x="181928" y="215265"/>
                          </a:lnTo>
                          <a:cubicBezTo>
                            <a:pt x="181928" y="216218"/>
                            <a:pt x="182880" y="217170"/>
                            <a:pt x="182880" y="217170"/>
                          </a:cubicBezTo>
                          <a:cubicBezTo>
                            <a:pt x="186690" y="219075"/>
                            <a:pt x="197168" y="224790"/>
                            <a:pt x="211455" y="232410"/>
                          </a:cubicBezTo>
                          <a:cubicBezTo>
                            <a:pt x="206693" y="240983"/>
                            <a:pt x="204787" y="249555"/>
                            <a:pt x="204787" y="259080"/>
                          </a:cubicBezTo>
                          <a:lnTo>
                            <a:pt x="204787" y="300990"/>
                          </a:lnTo>
                          <a:lnTo>
                            <a:pt x="204787" y="452438"/>
                          </a:lnTo>
                          <a:cubicBezTo>
                            <a:pt x="204787" y="481013"/>
                            <a:pt x="215265" y="509588"/>
                            <a:pt x="233362" y="532448"/>
                          </a:cubicBezTo>
                          <a:lnTo>
                            <a:pt x="242887" y="542925"/>
                          </a:lnTo>
                          <a:lnTo>
                            <a:pt x="222885" y="566738"/>
                          </a:lnTo>
                          <a:lnTo>
                            <a:pt x="196215" y="904875"/>
                          </a:lnTo>
                          <a:cubicBezTo>
                            <a:pt x="195262" y="916305"/>
                            <a:pt x="185737" y="925830"/>
                            <a:pt x="173355" y="925830"/>
                          </a:cubicBezTo>
                          <a:lnTo>
                            <a:pt x="98108" y="925830"/>
                          </a:lnTo>
                          <a:cubicBezTo>
                            <a:pt x="86677" y="925830"/>
                            <a:pt x="76200" y="916305"/>
                            <a:pt x="75248" y="904875"/>
                          </a:cubicBezTo>
                          <a:lnTo>
                            <a:pt x="48577" y="566738"/>
                          </a:lnTo>
                          <a:lnTo>
                            <a:pt x="20955" y="532448"/>
                          </a:lnTo>
                          <a:cubicBezTo>
                            <a:pt x="7620" y="516255"/>
                            <a:pt x="0" y="495300"/>
                            <a:pt x="0" y="473393"/>
                          </a:cubicBezTo>
                          <a:lnTo>
                            <a:pt x="0" y="329565"/>
                          </a:lnTo>
                          <a:lnTo>
                            <a:pt x="0" y="290513"/>
                          </a:lnTo>
                          <a:cubicBezTo>
                            <a:pt x="0" y="281940"/>
                            <a:pt x="3810" y="274320"/>
                            <a:pt x="9525" y="269558"/>
                          </a:cubicBezTo>
                          <a:cubicBezTo>
                            <a:pt x="44768" y="240983"/>
                            <a:pt x="81915" y="221933"/>
                            <a:pt x="89535" y="218123"/>
                          </a:cubicBezTo>
                          <a:cubicBezTo>
                            <a:pt x="90487" y="218123"/>
                            <a:pt x="90487" y="217170"/>
                            <a:pt x="90487" y="216218"/>
                          </a:cubicBezTo>
                          <a:lnTo>
                            <a:pt x="90487" y="196215"/>
                          </a:lnTo>
                          <a:cubicBezTo>
                            <a:pt x="85725" y="187643"/>
                            <a:pt x="82868" y="177165"/>
                            <a:pt x="80962" y="168593"/>
                          </a:cubicBezTo>
                          <a:cubicBezTo>
                            <a:pt x="78105" y="168593"/>
                            <a:pt x="74295" y="163830"/>
                            <a:pt x="69533" y="148590"/>
                          </a:cubicBezTo>
                          <a:cubicBezTo>
                            <a:pt x="63818" y="128588"/>
                            <a:pt x="69533" y="124778"/>
                            <a:pt x="74295" y="124778"/>
                          </a:cubicBezTo>
                          <a:cubicBezTo>
                            <a:pt x="74295" y="124778"/>
                            <a:pt x="75248" y="124778"/>
                            <a:pt x="75248" y="124778"/>
                          </a:cubicBezTo>
                          <a:cubicBezTo>
                            <a:pt x="71437" y="113348"/>
                            <a:pt x="71437" y="102870"/>
                            <a:pt x="74295" y="92393"/>
                          </a:cubicBezTo>
                          <a:cubicBezTo>
                            <a:pt x="77152" y="80963"/>
                            <a:pt x="83820" y="71438"/>
                            <a:pt x="90487" y="63818"/>
                          </a:cubicBezTo>
                          <a:cubicBezTo>
                            <a:pt x="95250" y="59055"/>
                            <a:pt x="100012" y="55245"/>
                            <a:pt x="105727" y="51435"/>
                          </a:cubicBezTo>
                          <a:cubicBezTo>
                            <a:pt x="110490" y="48578"/>
                            <a:pt x="115252" y="45720"/>
                            <a:pt x="120015" y="43815"/>
                          </a:cubicBezTo>
                          <a:cubicBezTo>
                            <a:pt x="123825" y="42863"/>
                            <a:pt x="128587" y="41910"/>
                            <a:pt x="133350" y="40958"/>
                          </a:cubicBezTo>
                          <a:close/>
                          <a:moveTo>
                            <a:pt x="376238" y="0"/>
                          </a:moveTo>
                          <a:cubicBezTo>
                            <a:pt x="378143" y="0"/>
                            <a:pt x="380048" y="0"/>
                            <a:pt x="381953" y="0"/>
                          </a:cubicBezTo>
                          <a:cubicBezTo>
                            <a:pt x="394335" y="0"/>
                            <a:pt x="403860" y="3810"/>
                            <a:pt x="411480" y="7620"/>
                          </a:cubicBezTo>
                          <a:cubicBezTo>
                            <a:pt x="423863" y="14288"/>
                            <a:pt x="428625" y="23813"/>
                            <a:pt x="428625" y="23813"/>
                          </a:cubicBezTo>
                          <a:cubicBezTo>
                            <a:pt x="428625" y="23813"/>
                            <a:pt x="460057" y="25718"/>
                            <a:pt x="445770" y="91440"/>
                          </a:cubicBezTo>
                          <a:cubicBezTo>
                            <a:pt x="449580" y="93345"/>
                            <a:pt x="453390" y="99060"/>
                            <a:pt x="447675" y="116205"/>
                          </a:cubicBezTo>
                          <a:cubicBezTo>
                            <a:pt x="442913" y="132398"/>
                            <a:pt x="438150" y="137160"/>
                            <a:pt x="435293" y="137160"/>
                          </a:cubicBezTo>
                          <a:cubicBezTo>
                            <a:pt x="434340" y="137160"/>
                            <a:pt x="433388" y="137160"/>
                            <a:pt x="432435" y="136208"/>
                          </a:cubicBezTo>
                          <a:cubicBezTo>
                            <a:pt x="431482" y="143828"/>
                            <a:pt x="428625" y="151448"/>
                            <a:pt x="425768" y="159068"/>
                          </a:cubicBezTo>
                          <a:lnTo>
                            <a:pt x="425768" y="183833"/>
                          </a:lnTo>
                          <a:cubicBezTo>
                            <a:pt x="425768" y="184785"/>
                            <a:pt x="426720" y="185738"/>
                            <a:pt x="427673" y="185738"/>
                          </a:cubicBezTo>
                          <a:cubicBezTo>
                            <a:pt x="435293" y="189548"/>
                            <a:pt x="475298" y="209550"/>
                            <a:pt x="511493" y="240030"/>
                          </a:cubicBezTo>
                          <a:cubicBezTo>
                            <a:pt x="518160" y="245745"/>
                            <a:pt x="521970" y="253365"/>
                            <a:pt x="521970" y="261938"/>
                          </a:cubicBezTo>
                          <a:lnTo>
                            <a:pt x="521970" y="300990"/>
                          </a:lnTo>
                          <a:lnTo>
                            <a:pt x="521970" y="451485"/>
                          </a:lnTo>
                          <a:cubicBezTo>
                            <a:pt x="521970" y="474345"/>
                            <a:pt x="514350" y="496253"/>
                            <a:pt x="499110" y="513398"/>
                          </a:cubicBezTo>
                          <a:lnTo>
                            <a:pt x="468630" y="549593"/>
                          </a:lnTo>
                          <a:lnTo>
                            <a:pt x="441007" y="903923"/>
                          </a:lnTo>
                          <a:cubicBezTo>
                            <a:pt x="440055" y="916305"/>
                            <a:pt x="429578" y="925830"/>
                            <a:pt x="417195" y="925830"/>
                          </a:cubicBezTo>
                          <a:lnTo>
                            <a:pt x="338138" y="925830"/>
                          </a:lnTo>
                          <a:cubicBezTo>
                            <a:pt x="325755" y="925830"/>
                            <a:pt x="315278" y="916305"/>
                            <a:pt x="314325" y="903923"/>
                          </a:cubicBezTo>
                          <a:lnTo>
                            <a:pt x="286703" y="549593"/>
                          </a:lnTo>
                          <a:lnTo>
                            <a:pt x="257175" y="514350"/>
                          </a:lnTo>
                          <a:cubicBezTo>
                            <a:pt x="242887" y="497205"/>
                            <a:pt x="235268" y="475298"/>
                            <a:pt x="235268" y="452438"/>
                          </a:cubicBezTo>
                          <a:lnTo>
                            <a:pt x="235268" y="300990"/>
                          </a:lnTo>
                          <a:lnTo>
                            <a:pt x="235268" y="260985"/>
                          </a:lnTo>
                          <a:cubicBezTo>
                            <a:pt x="235268" y="252413"/>
                            <a:pt x="239078" y="243840"/>
                            <a:pt x="245745" y="239078"/>
                          </a:cubicBezTo>
                          <a:cubicBezTo>
                            <a:pt x="281940" y="208598"/>
                            <a:pt x="321945" y="189548"/>
                            <a:pt x="329565" y="184785"/>
                          </a:cubicBezTo>
                          <a:cubicBezTo>
                            <a:pt x="330518" y="184785"/>
                            <a:pt x="331470" y="183833"/>
                            <a:pt x="331470" y="182880"/>
                          </a:cubicBezTo>
                          <a:lnTo>
                            <a:pt x="331470" y="161925"/>
                          </a:lnTo>
                          <a:cubicBezTo>
                            <a:pt x="325755" y="152400"/>
                            <a:pt x="322898" y="141923"/>
                            <a:pt x="321945" y="133350"/>
                          </a:cubicBezTo>
                          <a:cubicBezTo>
                            <a:pt x="319088" y="133350"/>
                            <a:pt x="314325" y="128588"/>
                            <a:pt x="309563" y="112395"/>
                          </a:cubicBezTo>
                          <a:cubicBezTo>
                            <a:pt x="303848" y="91440"/>
                            <a:pt x="309563" y="87630"/>
                            <a:pt x="314325" y="87630"/>
                          </a:cubicBezTo>
                          <a:cubicBezTo>
                            <a:pt x="314325" y="87630"/>
                            <a:pt x="315278" y="87630"/>
                            <a:pt x="315278" y="87630"/>
                          </a:cubicBezTo>
                          <a:cubicBezTo>
                            <a:pt x="311468" y="76200"/>
                            <a:pt x="311468" y="64770"/>
                            <a:pt x="313373" y="54293"/>
                          </a:cubicBezTo>
                          <a:cubicBezTo>
                            <a:pt x="316230" y="41910"/>
                            <a:pt x="322898" y="32385"/>
                            <a:pt x="330518" y="23813"/>
                          </a:cubicBezTo>
                          <a:cubicBezTo>
                            <a:pt x="335280" y="19050"/>
                            <a:pt x="340995" y="14288"/>
                            <a:pt x="346710" y="10478"/>
                          </a:cubicBezTo>
                          <a:cubicBezTo>
                            <a:pt x="351473" y="7620"/>
                            <a:pt x="356235" y="4763"/>
                            <a:pt x="361950" y="2858"/>
                          </a:cubicBezTo>
                          <a:cubicBezTo>
                            <a:pt x="366713" y="953"/>
                            <a:pt x="371475" y="0"/>
                            <a:pt x="376238" y="0"/>
                          </a:cubicBezTo>
                          <a:close/>
                        </a:path>
                      </a:pathLst>
                    </a:custGeom>
                    <a:solidFill>
                      <a:schemeClr val="tx1">
                        <a:lumMod val="65000"/>
                        <a:lumOff val="35000"/>
                      </a:schemeClr>
                    </a:solidFill>
                    <a:ln w="9525" cap="flat">
                      <a:noFill/>
                      <a:prstDash val="solid"/>
                      <a:miter/>
                    </a:ln>
                  </p:spPr>
                  <p:txBody>
                    <a:bodyPr rtlCol="0" anchor="ctr"/>
                    <a:lstStyle/>
                    <a:p>
                      <a:pPr defTabSz="685800">
                        <a:defRPr/>
                      </a:pPr>
                      <a:endParaRPr lang="en-US" sz="1350">
                        <a:solidFill>
                          <a:prstClr val="black"/>
                        </a:solidFill>
                        <a:latin typeface="Calibri" panose="020F0502020204030204"/>
                      </a:endParaRPr>
                    </a:p>
                  </p:txBody>
                </p:sp>
              </p:grpSp>
              <p:grpSp>
                <p:nvGrpSpPr>
                  <p:cNvPr id="2" name="Group 1">
                    <a:extLst>
                      <a:ext uri="{FF2B5EF4-FFF2-40B4-BE49-F238E27FC236}">
                        <a16:creationId xmlns:a16="http://schemas.microsoft.com/office/drawing/2014/main" id="{4C52CB68-D9AC-40FA-9963-339925CF9FFD}"/>
                      </a:ext>
                    </a:extLst>
                  </p:cNvPr>
                  <p:cNvGrpSpPr/>
                  <p:nvPr/>
                </p:nvGrpSpPr>
                <p:grpSpPr>
                  <a:xfrm>
                    <a:off x="3927923" y="4842567"/>
                    <a:ext cx="927803" cy="142955"/>
                    <a:chOff x="3927923" y="4842567"/>
                    <a:chExt cx="927803" cy="142955"/>
                  </a:xfrm>
                </p:grpSpPr>
                <p:cxnSp>
                  <p:nvCxnSpPr>
                    <p:cNvPr id="20" name="Straight Connector 19">
                      <a:extLst>
                        <a:ext uri="{FF2B5EF4-FFF2-40B4-BE49-F238E27FC236}">
                          <a16:creationId xmlns:a16="http://schemas.microsoft.com/office/drawing/2014/main" id="{82300E70-B6D6-42F2-A435-77C8D5C82E40}"/>
                        </a:ext>
                      </a:extLst>
                    </p:cNvPr>
                    <p:cNvCxnSpPr>
                      <a:cxnSpLocks/>
                      <a:stCxn id="23" idx="4"/>
                    </p:cNvCxnSpPr>
                    <p:nvPr/>
                  </p:nvCxnSpPr>
                  <p:spPr>
                    <a:xfrm flipV="1">
                      <a:off x="4072308" y="4907148"/>
                      <a:ext cx="783418" cy="6896"/>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id="{A8D326E3-05B6-48DD-A826-A39BF395C4F4}"/>
                        </a:ext>
                      </a:extLst>
                    </p:cNvPr>
                    <p:cNvSpPr/>
                    <p:nvPr/>
                  </p:nvSpPr>
                  <p:spPr>
                    <a:xfrm rot="16200000">
                      <a:off x="3928638" y="4841852"/>
                      <a:ext cx="142955" cy="144385"/>
                    </a:xfrm>
                    <a:prstGeom prst="ellipse">
                      <a:avLst/>
                    </a:prstGeom>
                    <a:solidFill>
                      <a:srgbClr val="137AD8"/>
                    </a:solidFill>
                    <a:ln w="381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grpSp>
            </p:grpSp>
            <p:grpSp>
              <p:nvGrpSpPr>
                <p:cNvPr id="12" name="Group 11">
                  <a:extLst>
                    <a:ext uri="{FF2B5EF4-FFF2-40B4-BE49-F238E27FC236}">
                      <a16:creationId xmlns:a16="http://schemas.microsoft.com/office/drawing/2014/main" id="{7B8BB73B-A567-4C2E-84C2-5DBFF30E552C}"/>
                    </a:ext>
                  </a:extLst>
                </p:cNvPr>
                <p:cNvGrpSpPr/>
                <p:nvPr/>
              </p:nvGrpSpPr>
              <p:grpSpPr>
                <a:xfrm>
                  <a:off x="3426079" y="2819497"/>
                  <a:ext cx="1759896" cy="1158738"/>
                  <a:chOff x="3426079" y="2819497"/>
                  <a:chExt cx="1759896" cy="1158738"/>
                </a:xfrm>
              </p:grpSpPr>
              <p:grpSp>
                <p:nvGrpSpPr>
                  <p:cNvPr id="25" name="Group 24">
                    <a:extLst>
                      <a:ext uri="{FF2B5EF4-FFF2-40B4-BE49-F238E27FC236}">
                        <a16:creationId xmlns:a16="http://schemas.microsoft.com/office/drawing/2014/main" id="{FF887B5E-6570-4435-A84B-64A78B20B136}"/>
                      </a:ext>
                    </a:extLst>
                  </p:cNvPr>
                  <p:cNvGrpSpPr/>
                  <p:nvPr/>
                </p:nvGrpSpPr>
                <p:grpSpPr>
                  <a:xfrm rot="16200000">
                    <a:off x="3426079" y="2819497"/>
                    <a:ext cx="1107658" cy="1107658"/>
                    <a:chOff x="2969607" y="1445147"/>
                    <a:chExt cx="914803" cy="914803"/>
                  </a:xfrm>
                </p:grpSpPr>
                <p:grpSp>
                  <p:nvGrpSpPr>
                    <p:cNvPr id="26" name="Group 25">
                      <a:extLst>
                        <a:ext uri="{FF2B5EF4-FFF2-40B4-BE49-F238E27FC236}">
                          <a16:creationId xmlns:a16="http://schemas.microsoft.com/office/drawing/2014/main" id="{8B901F78-5DDC-4A8D-B81A-C4E754DAB6E3}"/>
                        </a:ext>
                      </a:extLst>
                    </p:cNvPr>
                    <p:cNvGrpSpPr/>
                    <p:nvPr/>
                  </p:nvGrpSpPr>
                  <p:grpSpPr>
                    <a:xfrm>
                      <a:off x="2969607" y="1445147"/>
                      <a:ext cx="914803" cy="914803"/>
                      <a:chOff x="5040834" y="1069898"/>
                      <a:chExt cx="999558" cy="999558"/>
                    </a:xfrm>
                  </p:grpSpPr>
                  <p:sp>
                    <p:nvSpPr>
                      <p:cNvPr id="28" name="Oval 27">
                        <a:extLst>
                          <a:ext uri="{FF2B5EF4-FFF2-40B4-BE49-F238E27FC236}">
                            <a16:creationId xmlns:a16="http://schemas.microsoft.com/office/drawing/2014/main" id="{8D89CD0F-1D7A-4DC1-938C-AC4125669FED}"/>
                          </a:ext>
                        </a:extLst>
                      </p:cNvPr>
                      <p:cNvSpPr/>
                      <p:nvPr/>
                    </p:nvSpPr>
                    <p:spPr>
                      <a:xfrm rot="2128442">
                        <a:off x="5040834" y="1069898"/>
                        <a:ext cx="999558" cy="999558"/>
                      </a:xfrm>
                      <a:prstGeom prst="ellipse">
                        <a:avLst/>
                      </a:prstGeom>
                      <a:solidFill>
                        <a:srgbClr val="4EBA6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29" name="Oval 28">
                        <a:extLst>
                          <a:ext uri="{FF2B5EF4-FFF2-40B4-BE49-F238E27FC236}">
                            <a16:creationId xmlns:a16="http://schemas.microsoft.com/office/drawing/2014/main" id="{87D82C0B-52CA-4AC5-BBD4-2E151BA30BBD}"/>
                          </a:ext>
                        </a:extLst>
                      </p:cNvPr>
                      <p:cNvSpPr/>
                      <p:nvPr/>
                    </p:nvSpPr>
                    <p:spPr>
                      <a:xfrm rot="2128442">
                        <a:off x="5114472" y="1143536"/>
                        <a:ext cx="852282" cy="852282"/>
                      </a:xfrm>
                      <a:prstGeom prst="ellipse">
                        <a:avLst/>
                      </a:prstGeom>
                      <a:gradFill>
                        <a:gsLst>
                          <a:gs pos="0">
                            <a:schemeClr val="accent1">
                              <a:lumMod val="5000"/>
                              <a:lumOff val="95000"/>
                            </a:schemeClr>
                          </a:gs>
                          <a:gs pos="100000">
                            <a:schemeClr val="bg2"/>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grpSp>
                <p:sp>
                  <p:nvSpPr>
                    <p:cNvPr id="27" name="Freeform: Shape 26">
                      <a:extLst>
                        <a:ext uri="{FF2B5EF4-FFF2-40B4-BE49-F238E27FC236}">
                          <a16:creationId xmlns:a16="http://schemas.microsoft.com/office/drawing/2014/main" id="{F9D0D75A-94D1-4A0E-B600-4BCAD6CAA02B}"/>
                        </a:ext>
                      </a:extLst>
                    </p:cNvPr>
                    <p:cNvSpPr/>
                    <p:nvPr/>
                  </p:nvSpPr>
                  <p:spPr>
                    <a:xfrm rot="5400000">
                      <a:off x="3191808" y="1665067"/>
                      <a:ext cx="470400" cy="474964"/>
                    </a:xfrm>
                    <a:custGeom>
                      <a:avLst/>
                      <a:gdLst>
                        <a:gd name="connsiteX0" fmla="*/ 218123 w 883920"/>
                        <a:gd name="connsiteY0" fmla="*/ 601028 h 892493"/>
                        <a:gd name="connsiteX1" fmla="*/ 218123 w 883920"/>
                        <a:gd name="connsiteY1" fmla="*/ 674371 h 892493"/>
                        <a:gd name="connsiteX2" fmla="*/ 287656 w 883920"/>
                        <a:gd name="connsiteY2" fmla="*/ 674371 h 892493"/>
                        <a:gd name="connsiteX3" fmla="*/ 141923 w 883920"/>
                        <a:gd name="connsiteY3" fmla="*/ 410528 h 892493"/>
                        <a:gd name="connsiteX4" fmla="*/ 465773 w 883920"/>
                        <a:gd name="connsiteY4" fmla="*/ 750571 h 892493"/>
                        <a:gd name="connsiteX5" fmla="*/ 141923 w 883920"/>
                        <a:gd name="connsiteY5" fmla="*/ 750571 h 892493"/>
                        <a:gd name="connsiteX6" fmla="*/ 465773 w 883920"/>
                        <a:gd name="connsiteY6" fmla="*/ 275273 h 892493"/>
                        <a:gd name="connsiteX7" fmla="*/ 465773 w 883920"/>
                        <a:gd name="connsiteY7" fmla="*/ 538163 h 892493"/>
                        <a:gd name="connsiteX8" fmla="*/ 477203 w 883920"/>
                        <a:gd name="connsiteY8" fmla="*/ 549593 h 892493"/>
                        <a:gd name="connsiteX9" fmla="*/ 477203 w 883920"/>
                        <a:gd name="connsiteY9" fmla="*/ 275273 h 892493"/>
                        <a:gd name="connsiteX10" fmla="*/ 378143 w 883920"/>
                        <a:gd name="connsiteY10" fmla="*/ 275273 h 892493"/>
                        <a:gd name="connsiteX11" fmla="*/ 378143 w 883920"/>
                        <a:gd name="connsiteY11" fmla="*/ 446723 h 892493"/>
                        <a:gd name="connsiteX12" fmla="*/ 389573 w 883920"/>
                        <a:gd name="connsiteY12" fmla="*/ 459105 h 892493"/>
                        <a:gd name="connsiteX13" fmla="*/ 389573 w 883920"/>
                        <a:gd name="connsiteY13" fmla="*/ 275273 h 892493"/>
                        <a:gd name="connsiteX14" fmla="*/ 76200 w 883920"/>
                        <a:gd name="connsiteY14" fmla="*/ 243840 h 892493"/>
                        <a:gd name="connsiteX15" fmla="*/ 76200 w 883920"/>
                        <a:gd name="connsiteY15" fmla="*/ 816293 h 892493"/>
                        <a:gd name="connsiteX16" fmla="*/ 628650 w 883920"/>
                        <a:gd name="connsiteY16" fmla="*/ 816293 h 892493"/>
                        <a:gd name="connsiteX17" fmla="*/ 427673 w 883920"/>
                        <a:gd name="connsiteY17" fmla="*/ 151448 h 892493"/>
                        <a:gd name="connsiteX18" fmla="*/ 399098 w 883920"/>
                        <a:gd name="connsiteY18" fmla="*/ 199073 h 892493"/>
                        <a:gd name="connsiteX19" fmla="*/ 455295 w 883920"/>
                        <a:gd name="connsiteY19" fmla="*/ 199073 h 892493"/>
                        <a:gd name="connsiteX20" fmla="*/ 667703 w 883920"/>
                        <a:gd name="connsiteY20" fmla="*/ 89535 h 892493"/>
                        <a:gd name="connsiteX21" fmla="*/ 667703 w 883920"/>
                        <a:gd name="connsiteY21" fmla="*/ 129540 h 892493"/>
                        <a:gd name="connsiteX22" fmla="*/ 727710 w 883920"/>
                        <a:gd name="connsiteY22" fmla="*/ 129540 h 892493"/>
                        <a:gd name="connsiteX23" fmla="*/ 727710 w 883920"/>
                        <a:gd name="connsiteY23" fmla="*/ 205740 h 892493"/>
                        <a:gd name="connsiteX24" fmla="*/ 667703 w 883920"/>
                        <a:gd name="connsiteY24" fmla="*/ 205740 h 892493"/>
                        <a:gd name="connsiteX25" fmla="*/ 667703 w 883920"/>
                        <a:gd name="connsiteY25" fmla="*/ 320040 h 892493"/>
                        <a:gd name="connsiteX26" fmla="*/ 765810 w 883920"/>
                        <a:gd name="connsiteY26" fmla="*/ 320040 h 892493"/>
                        <a:gd name="connsiteX27" fmla="*/ 765810 w 883920"/>
                        <a:gd name="connsiteY27" fmla="*/ 396240 h 892493"/>
                        <a:gd name="connsiteX28" fmla="*/ 667703 w 883920"/>
                        <a:gd name="connsiteY28" fmla="*/ 396240 h 892493"/>
                        <a:gd name="connsiteX29" fmla="*/ 667703 w 883920"/>
                        <a:gd name="connsiteY29" fmla="*/ 510540 h 892493"/>
                        <a:gd name="connsiteX30" fmla="*/ 727710 w 883920"/>
                        <a:gd name="connsiteY30" fmla="*/ 510540 h 892493"/>
                        <a:gd name="connsiteX31" fmla="*/ 727710 w 883920"/>
                        <a:gd name="connsiteY31" fmla="*/ 586740 h 892493"/>
                        <a:gd name="connsiteX32" fmla="*/ 667703 w 883920"/>
                        <a:gd name="connsiteY32" fmla="*/ 586740 h 892493"/>
                        <a:gd name="connsiteX33" fmla="*/ 667703 w 883920"/>
                        <a:gd name="connsiteY33" fmla="*/ 701040 h 892493"/>
                        <a:gd name="connsiteX34" fmla="*/ 765810 w 883920"/>
                        <a:gd name="connsiteY34" fmla="*/ 701040 h 892493"/>
                        <a:gd name="connsiteX35" fmla="*/ 765810 w 883920"/>
                        <a:gd name="connsiteY35" fmla="*/ 777240 h 892493"/>
                        <a:gd name="connsiteX36" fmla="*/ 696278 w 883920"/>
                        <a:gd name="connsiteY36" fmla="*/ 777240 h 892493"/>
                        <a:gd name="connsiteX37" fmla="*/ 734378 w 883920"/>
                        <a:gd name="connsiteY37" fmla="*/ 817245 h 892493"/>
                        <a:gd name="connsiteX38" fmla="*/ 807720 w 883920"/>
                        <a:gd name="connsiteY38" fmla="*/ 817245 h 892493"/>
                        <a:gd name="connsiteX39" fmla="*/ 807720 w 883920"/>
                        <a:gd name="connsiteY39" fmla="*/ 89535 h 892493"/>
                        <a:gd name="connsiteX40" fmla="*/ 427673 w 883920"/>
                        <a:gd name="connsiteY40" fmla="*/ 0 h 892493"/>
                        <a:gd name="connsiteX41" fmla="*/ 552450 w 883920"/>
                        <a:gd name="connsiteY41" fmla="*/ 214313 h 892493"/>
                        <a:gd name="connsiteX42" fmla="*/ 552450 w 883920"/>
                        <a:gd name="connsiteY42" fmla="*/ 628650 h 892493"/>
                        <a:gd name="connsiteX43" fmla="*/ 591503 w 883920"/>
                        <a:gd name="connsiteY43" fmla="*/ 668655 h 892493"/>
                        <a:gd name="connsiteX44" fmla="*/ 591503 w 883920"/>
                        <a:gd name="connsiteY44" fmla="*/ 13335 h 892493"/>
                        <a:gd name="connsiteX45" fmla="*/ 883920 w 883920"/>
                        <a:gd name="connsiteY45" fmla="*/ 13335 h 892493"/>
                        <a:gd name="connsiteX46" fmla="*/ 883920 w 883920"/>
                        <a:gd name="connsiteY46" fmla="*/ 892493 h 892493"/>
                        <a:gd name="connsiteX47" fmla="*/ 0 w 883920"/>
                        <a:gd name="connsiteY47" fmla="*/ 892493 h 892493"/>
                        <a:gd name="connsiteX48" fmla="*/ 0 w 883920"/>
                        <a:gd name="connsiteY48" fmla="*/ 55245 h 892493"/>
                        <a:gd name="connsiteX49" fmla="*/ 301943 w 883920"/>
                        <a:gd name="connsiteY49" fmla="*/ 367665 h 892493"/>
                        <a:gd name="connsiteX50" fmla="*/ 301943 w 883920"/>
                        <a:gd name="connsiteY50" fmla="*/ 214313 h 892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883920" h="892493">
                          <a:moveTo>
                            <a:pt x="218123" y="601028"/>
                          </a:moveTo>
                          <a:lnTo>
                            <a:pt x="218123" y="674371"/>
                          </a:lnTo>
                          <a:lnTo>
                            <a:pt x="287656" y="674371"/>
                          </a:lnTo>
                          <a:close/>
                          <a:moveTo>
                            <a:pt x="141923" y="410528"/>
                          </a:moveTo>
                          <a:lnTo>
                            <a:pt x="465773" y="750571"/>
                          </a:lnTo>
                          <a:lnTo>
                            <a:pt x="141923" y="750571"/>
                          </a:lnTo>
                          <a:close/>
                          <a:moveTo>
                            <a:pt x="465773" y="275273"/>
                          </a:moveTo>
                          <a:lnTo>
                            <a:pt x="465773" y="538163"/>
                          </a:lnTo>
                          <a:lnTo>
                            <a:pt x="477203" y="549593"/>
                          </a:lnTo>
                          <a:lnTo>
                            <a:pt x="477203" y="275273"/>
                          </a:lnTo>
                          <a:close/>
                          <a:moveTo>
                            <a:pt x="378143" y="275273"/>
                          </a:moveTo>
                          <a:lnTo>
                            <a:pt x="378143" y="446723"/>
                          </a:lnTo>
                          <a:lnTo>
                            <a:pt x="389573" y="459105"/>
                          </a:lnTo>
                          <a:lnTo>
                            <a:pt x="389573" y="275273"/>
                          </a:lnTo>
                          <a:close/>
                          <a:moveTo>
                            <a:pt x="76200" y="243840"/>
                          </a:moveTo>
                          <a:lnTo>
                            <a:pt x="76200" y="816293"/>
                          </a:lnTo>
                          <a:lnTo>
                            <a:pt x="628650" y="816293"/>
                          </a:lnTo>
                          <a:close/>
                          <a:moveTo>
                            <a:pt x="427673" y="151448"/>
                          </a:moveTo>
                          <a:lnTo>
                            <a:pt x="399098" y="199073"/>
                          </a:lnTo>
                          <a:lnTo>
                            <a:pt x="455295" y="199073"/>
                          </a:lnTo>
                          <a:close/>
                          <a:moveTo>
                            <a:pt x="667703" y="89535"/>
                          </a:moveTo>
                          <a:lnTo>
                            <a:pt x="667703" y="129540"/>
                          </a:lnTo>
                          <a:lnTo>
                            <a:pt x="727710" y="129540"/>
                          </a:lnTo>
                          <a:lnTo>
                            <a:pt x="727710" y="205740"/>
                          </a:lnTo>
                          <a:lnTo>
                            <a:pt x="667703" y="205740"/>
                          </a:lnTo>
                          <a:lnTo>
                            <a:pt x="667703" y="320040"/>
                          </a:lnTo>
                          <a:lnTo>
                            <a:pt x="765810" y="320040"/>
                          </a:lnTo>
                          <a:lnTo>
                            <a:pt x="765810" y="396240"/>
                          </a:lnTo>
                          <a:lnTo>
                            <a:pt x="667703" y="396240"/>
                          </a:lnTo>
                          <a:lnTo>
                            <a:pt x="667703" y="510540"/>
                          </a:lnTo>
                          <a:lnTo>
                            <a:pt x="727710" y="510540"/>
                          </a:lnTo>
                          <a:lnTo>
                            <a:pt x="727710" y="586740"/>
                          </a:lnTo>
                          <a:lnTo>
                            <a:pt x="667703" y="586740"/>
                          </a:lnTo>
                          <a:lnTo>
                            <a:pt x="667703" y="701040"/>
                          </a:lnTo>
                          <a:lnTo>
                            <a:pt x="765810" y="701040"/>
                          </a:lnTo>
                          <a:lnTo>
                            <a:pt x="765810" y="777240"/>
                          </a:lnTo>
                          <a:lnTo>
                            <a:pt x="696278" y="777240"/>
                          </a:lnTo>
                          <a:lnTo>
                            <a:pt x="734378" y="817245"/>
                          </a:lnTo>
                          <a:lnTo>
                            <a:pt x="807720" y="817245"/>
                          </a:lnTo>
                          <a:lnTo>
                            <a:pt x="807720" y="89535"/>
                          </a:lnTo>
                          <a:close/>
                          <a:moveTo>
                            <a:pt x="427673" y="0"/>
                          </a:moveTo>
                          <a:lnTo>
                            <a:pt x="552450" y="214313"/>
                          </a:lnTo>
                          <a:lnTo>
                            <a:pt x="552450" y="628650"/>
                          </a:lnTo>
                          <a:lnTo>
                            <a:pt x="591503" y="668655"/>
                          </a:lnTo>
                          <a:lnTo>
                            <a:pt x="591503" y="13335"/>
                          </a:lnTo>
                          <a:lnTo>
                            <a:pt x="883920" y="13335"/>
                          </a:lnTo>
                          <a:lnTo>
                            <a:pt x="883920" y="892493"/>
                          </a:lnTo>
                          <a:lnTo>
                            <a:pt x="0" y="892493"/>
                          </a:lnTo>
                          <a:lnTo>
                            <a:pt x="0" y="55245"/>
                          </a:lnTo>
                          <a:lnTo>
                            <a:pt x="301943" y="367665"/>
                          </a:lnTo>
                          <a:lnTo>
                            <a:pt x="301943" y="214313"/>
                          </a:lnTo>
                          <a:close/>
                        </a:path>
                      </a:pathLst>
                    </a:custGeom>
                    <a:solidFill>
                      <a:schemeClr val="tx1">
                        <a:lumMod val="65000"/>
                        <a:lumOff val="35000"/>
                      </a:schemeClr>
                    </a:solidFill>
                    <a:ln w="9525" cap="flat">
                      <a:noFill/>
                      <a:prstDash val="solid"/>
                      <a:miter/>
                    </a:ln>
                  </p:spPr>
                  <p:txBody>
                    <a:bodyPr rtlCol="0" anchor="ctr"/>
                    <a:lstStyle/>
                    <a:p>
                      <a:pPr defTabSz="685800">
                        <a:defRPr/>
                      </a:pPr>
                      <a:endParaRPr lang="en-US" sz="1350">
                        <a:solidFill>
                          <a:prstClr val="black"/>
                        </a:solidFill>
                        <a:latin typeface="Calibri" panose="020F0502020204030204"/>
                      </a:endParaRPr>
                    </a:p>
                  </p:txBody>
                </p:sp>
              </p:grpSp>
              <p:grpSp>
                <p:nvGrpSpPr>
                  <p:cNvPr id="95" name="Group 94">
                    <a:extLst>
                      <a:ext uri="{FF2B5EF4-FFF2-40B4-BE49-F238E27FC236}">
                        <a16:creationId xmlns:a16="http://schemas.microsoft.com/office/drawing/2014/main" id="{9377CF99-29B5-4AC2-8D02-3BCFE4194C3F}"/>
                      </a:ext>
                    </a:extLst>
                  </p:cNvPr>
                  <p:cNvGrpSpPr/>
                  <p:nvPr/>
                </p:nvGrpSpPr>
                <p:grpSpPr>
                  <a:xfrm rot="2152787">
                    <a:off x="4258172" y="3835280"/>
                    <a:ext cx="927803" cy="142955"/>
                    <a:chOff x="3927923" y="4842567"/>
                    <a:chExt cx="927803" cy="142955"/>
                  </a:xfrm>
                </p:grpSpPr>
                <p:cxnSp>
                  <p:nvCxnSpPr>
                    <p:cNvPr id="96" name="Straight Connector 95">
                      <a:extLst>
                        <a:ext uri="{FF2B5EF4-FFF2-40B4-BE49-F238E27FC236}">
                          <a16:creationId xmlns:a16="http://schemas.microsoft.com/office/drawing/2014/main" id="{6748F113-7D2C-4050-B00D-4F4E268EF104}"/>
                        </a:ext>
                      </a:extLst>
                    </p:cNvPr>
                    <p:cNvCxnSpPr>
                      <a:cxnSpLocks/>
                      <a:stCxn id="97" idx="4"/>
                    </p:cNvCxnSpPr>
                    <p:nvPr/>
                  </p:nvCxnSpPr>
                  <p:spPr>
                    <a:xfrm flipV="1">
                      <a:off x="4072308" y="4907148"/>
                      <a:ext cx="783418" cy="6896"/>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97" name="Oval 96">
                      <a:extLst>
                        <a:ext uri="{FF2B5EF4-FFF2-40B4-BE49-F238E27FC236}">
                          <a16:creationId xmlns:a16="http://schemas.microsoft.com/office/drawing/2014/main" id="{90EEC065-D3FF-4084-93E7-CEA9DE627BB3}"/>
                        </a:ext>
                      </a:extLst>
                    </p:cNvPr>
                    <p:cNvSpPr/>
                    <p:nvPr/>
                  </p:nvSpPr>
                  <p:spPr>
                    <a:xfrm rot="16200000">
                      <a:off x="3928638" y="4841852"/>
                      <a:ext cx="142955" cy="144385"/>
                    </a:xfrm>
                    <a:prstGeom prst="ellipse">
                      <a:avLst/>
                    </a:prstGeom>
                    <a:solidFill>
                      <a:srgbClr val="4EBA6F"/>
                    </a:solidFill>
                    <a:ln w="381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grpSp>
            </p:grpSp>
            <p:grpSp>
              <p:nvGrpSpPr>
                <p:cNvPr id="14" name="Group 13">
                  <a:extLst>
                    <a:ext uri="{FF2B5EF4-FFF2-40B4-BE49-F238E27FC236}">
                      <a16:creationId xmlns:a16="http://schemas.microsoft.com/office/drawing/2014/main" id="{AD2C6150-83CC-4FB7-B5AB-C475133F9B23}"/>
                    </a:ext>
                  </a:extLst>
                </p:cNvPr>
                <p:cNvGrpSpPr/>
                <p:nvPr/>
              </p:nvGrpSpPr>
              <p:grpSpPr>
                <a:xfrm>
                  <a:off x="4731665" y="1872094"/>
                  <a:ext cx="1107658" cy="1881992"/>
                  <a:chOff x="4731665" y="1872094"/>
                  <a:chExt cx="1107658" cy="1881992"/>
                </a:xfrm>
              </p:grpSpPr>
              <p:grpSp>
                <p:nvGrpSpPr>
                  <p:cNvPr id="34" name="Group 33">
                    <a:extLst>
                      <a:ext uri="{FF2B5EF4-FFF2-40B4-BE49-F238E27FC236}">
                        <a16:creationId xmlns:a16="http://schemas.microsoft.com/office/drawing/2014/main" id="{48FA6ED9-11C3-4446-BD4B-E29E512F17D1}"/>
                      </a:ext>
                    </a:extLst>
                  </p:cNvPr>
                  <p:cNvGrpSpPr/>
                  <p:nvPr/>
                </p:nvGrpSpPr>
                <p:grpSpPr>
                  <a:xfrm rot="16200000">
                    <a:off x="4731665" y="1872094"/>
                    <a:ext cx="1107658" cy="1107658"/>
                    <a:chOff x="3752057" y="2523417"/>
                    <a:chExt cx="914803" cy="914803"/>
                  </a:xfrm>
                </p:grpSpPr>
                <p:grpSp>
                  <p:nvGrpSpPr>
                    <p:cNvPr id="35" name="Group 34">
                      <a:extLst>
                        <a:ext uri="{FF2B5EF4-FFF2-40B4-BE49-F238E27FC236}">
                          <a16:creationId xmlns:a16="http://schemas.microsoft.com/office/drawing/2014/main" id="{4EC91CC7-D8AB-43CC-8019-9D73468B33EF}"/>
                        </a:ext>
                      </a:extLst>
                    </p:cNvPr>
                    <p:cNvGrpSpPr/>
                    <p:nvPr/>
                  </p:nvGrpSpPr>
                  <p:grpSpPr>
                    <a:xfrm>
                      <a:off x="3752057" y="2523417"/>
                      <a:ext cx="914803" cy="914803"/>
                      <a:chOff x="5895776" y="2248068"/>
                      <a:chExt cx="999558" cy="999558"/>
                    </a:xfrm>
                  </p:grpSpPr>
                  <p:sp>
                    <p:nvSpPr>
                      <p:cNvPr id="37" name="Oval 36">
                        <a:extLst>
                          <a:ext uri="{FF2B5EF4-FFF2-40B4-BE49-F238E27FC236}">
                            <a16:creationId xmlns:a16="http://schemas.microsoft.com/office/drawing/2014/main" id="{158C3FFB-EDF7-461C-9A2F-9A018620B559}"/>
                          </a:ext>
                        </a:extLst>
                      </p:cNvPr>
                      <p:cNvSpPr/>
                      <p:nvPr/>
                    </p:nvSpPr>
                    <p:spPr>
                      <a:xfrm rot="4347128">
                        <a:off x="5895776" y="2248068"/>
                        <a:ext cx="999558" cy="999558"/>
                      </a:xfrm>
                      <a:prstGeom prst="ellipse">
                        <a:avLst/>
                      </a:prstGeom>
                      <a:solidFill>
                        <a:srgbClr val="137AD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38" name="Oval 37">
                        <a:extLst>
                          <a:ext uri="{FF2B5EF4-FFF2-40B4-BE49-F238E27FC236}">
                            <a16:creationId xmlns:a16="http://schemas.microsoft.com/office/drawing/2014/main" id="{90332E02-FC35-499D-A531-C110329A654C}"/>
                          </a:ext>
                        </a:extLst>
                      </p:cNvPr>
                      <p:cNvSpPr/>
                      <p:nvPr/>
                    </p:nvSpPr>
                    <p:spPr>
                      <a:xfrm rot="4347128">
                        <a:off x="5969414" y="2321705"/>
                        <a:ext cx="852282" cy="852282"/>
                      </a:xfrm>
                      <a:prstGeom prst="ellipse">
                        <a:avLst/>
                      </a:prstGeom>
                      <a:gradFill>
                        <a:gsLst>
                          <a:gs pos="0">
                            <a:schemeClr val="accent1">
                              <a:lumMod val="5000"/>
                              <a:lumOff val="95000"/>
                            </a:schemeClr>
                          </a:gs>
                          <a:gs pos="100000">
                            <a:schemeClr val="bg2"/>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grpSp>
                <p:sp>
                  <p:nvSpPr>
                    <p:cNvPr id="36" name="Freeform: Shape 35">
                      <a:extLst>
                        <a:ext uri="{FF2B5EF4-FFF2-40B4-BE49-F238E27FC236}">
                          <a16:creationId xmlns:a16="http://schemas.microsoft.com/office/drawing/2014/main" id="{4A226BB2-6456-4DB9-8932-6816157FCEE2}"/>
                        </a:ext>
                      </a:extLst>
                    </p:cNvPr>
                    <p:cNvSpPr/>
                    <p:nvPr/>
                  </p:nvSpPr>
                  <p:spPr>
                    <a:xfrm rot="5400000">
                      <a:off x="3927748" y="2701897"/>
                      <a:ext cx="563421" cy="557845"/>
                    </a:xfrm>
                    <a:custGeom>
                      <a:avLst/>
                      <a:gdLst>
                        <a:gd name="connsiteX0" fmla="*/ 685976 w 1371951"/>
                        <a:gd name="connsiteY0" fmla="*/ 896148 h 1371953"/>
                        <a:gd name="connsiteX1" fmla="*/ 735600 w 1371951"/>
                        <a:gd name="connsiteY1" fmla="*/ 945772 h 1371953"/>
                        <a:gd name="connsiteX2" fmla="*/ 735600 w 1371951"/>
                        <a:gd name="connsiteY2" fmla="*/ 1042100 h 1371953"/>
                        <a:gd name="connsiteX3" fmla="*/ 735600 w 1371951"/>
                        <a:gd name="connsiteY3" fmla="*/ 1261029 h 1371953"/>
                        <a:gd name="connsiteX4" fmla="*/ 735600 w 1371951"/>
                        <a:gd name="connsiteY4" fmla="*/ 1322329 h 1371953"/>
                        <a:gd name="connsiteX5" fmla="*/ 685976 w 1371951"/>
                        <a:gd name="connsiteY5" fmla="*/ 1371953 h 1371953"/>
                        <a:gd name="connsiteX6" fmla="*/ 636352 w 1371951"/>
                        <a:gd name="connsiteY6" fmla="*/ 1322329 h 1371953"/>
                        <a:gd name="connsiteX7" fmla="*/ 636352 w 1371951"/>
                        <a:gd name="connsiteY7" fmla="*/ 1261029 h 1371953"/>
                        <a:gd name="connsiteX8" fmla="*/ 636352 w 1371951"/>
                        <a:gd name="connsiteY8" fmla="*/ 1042100 h 1371953"/>
                        <a:gd name="connsiteX9" fmla="*/ 636352 w 1371951"/>
                        <a:gd name="connsiteY9" fmla="*/ 945772 h 1371953"/>
                        <a:gd name="connsiteX10" fmla="*/ 685976 w 1371951"/>
                        <a:gd name="connsiteY10" fmla="*/ 896148 h 1371953"/>
                        <a:gd name="connsiteX11" fmla="*/ 1018747 w 1371951"/>
                        <a:gd name="connsiteY11" fmla="*/ 831929 h 1371953"/>
                        <a:gd name="connsiteX12" fmla="*/ 1249352 w 1371951"/>
                        <a:gd name="connsiteY12" fmla="*/ 831929 h 1371953"/>
                        <a:gd name="connsiteX13" fmla="*/ 831928 w 1371951"/>
                        <a:gd name="connsiteY13" fmla="*/ 1249354 h 1371953"/>
                        <a:gd name="connsiteX14" fmla="*/ 831928 w 1371951"/>
                        <a:gd name="connsiteY14" fmla="*/ 1018749 h 1371953"/>
                        <a:gd name="connsiteX15" fmla="*/ 1018747 w 1371951"/>
                        <a:gd name="connsiteY15" fmla="*/ 831929 h 1371953"/>
                        <a:gd name="connsiteX16" fmla="*/ 125519 w 1371951"/>
                        <a:gd name="connsiteY16" fmla="*/ 831929 h 1371953"/>
                        <a:gd name="connsiteX17" fmla="*/ 353205 w 1371951"/>
                        <a:gd name="connsiteY17" fmla="*/ 831929 h 1371953"/>
                        <a:gd name="connsiteX18" fmla="*/ 542943 w 1371951"/>
                        <a:gd name="connsiteY18" fmla="*/ 1018749 h 1371953"/>
                        <a:gd name="connsiteX19" fmla="*/ 542943 w 1371951"/>
                        <a:gd name="connsiteY19" fmla="*/ 1249354 h 1371953"/>
                        <a:gd name="connsiteX20" fmla="*/ 125519 w 1371951"/>
                        <a:gd name="connsiteY20" fmla="*/ 831929 h 1371953"/>
                        <a:gd name="connsiteX21" fmla="*/ 945771 w 1371951"/>
                        <a:gd name="connsiteY21" fmla="*/ 636352 h 1371953"/>
                        <a:gd name="connsiteX22" fmla="*/ 1042099 w 1371951"/>
                        <a:gd name="connsiteY22" fmla="*/ 636352 h 1371953"/>
                        <a:gd name="connsiteX23" fmla="*/ 1261028 w 1371951"/>
                        <a:gd name="connsiteY23" fmla="*/ 636352 h 1371953"/>
                        <a:gd name="connsiteX24" fmla="*/ 1322328 w 1371951"/>
                        <a:gd name="connsiteY24" fmla="*/ 636352 h 1371953"/>
                        <a:gd name="connsiteX25" fmla="*/ 1371951 w 1371951"/>
                        <a:gd name="connsiteY25" fmla="*/ 685976 h 1371953"/>
                        <a:gd name="connsiteX26" fmla="*/ 1322328 w 1371951"/>
                        <a:gd name="connsiteY26" fmla="*/ 735600 h 1371953"/>
                        <a:gd name="connsiteX27" fmla="*/ 1261028 w 1371951"/>
                        <a:gd name="connsiteY27" fmla="*/ 735600 h 1371953"/>
                        <a:gd name="connsiteX28" fmla="*/ 1042099 w 1371951"/>
                        <a:gd name="connsiteY28" fmla="*/ 735600 h 1371953"/>
                        <a:gd name="connsiteX29" fmla="*/ 945771 w 1371951"/>
                        <a:gd name="connsiteY29" fmla="*/ 735600 h 1371953"/>
                        <a:gd name="connsiteX30" fmla="*/ 896147 w 1371951"/>
                        <a:gd name="connsiteY30" fmla="*/ 685976 h 1371953"/>
                        <a:gd name="connsiteX31" fmla="*/ 945771 w 1371951"/>
                        <a:gd name="connsiteY31" fmla="*/ 636352 h 1371953"/>
                        <a:gd name="connsiteX32" fmla="*/ 49624 w 1371951"/>
                        <a:gd name="connsiteY32" fmla="*/ 636352 h 1371953"/>
                        <a:gd name="connsiteX33" fmla="*/ 108005 w 1371951"/>
                        <a:gd name="connsiteY33" fmla="*/ 636352 h 1371953"/>
                        <a:gd name="connsiteX34" fmla="*/ 329852 w 1371951"/>
                        <a:gd name="connsiteY34" fmla="*/ 636352 h 1371953"/>
                        <a:gd name="connsiteX35" fmla="*/ 426181 w 1371951"/>
                        <a:gd name="connsiteY35" fmla="*/ 636352 h 1371953"/>
                        <a:gd name="connsiteX36" fmla="*/ 475804 w 1371951"/>
                        <a:gd name="connsiteY36" fmla="*/ 685976 h 1371953"/>
                        <a:gd name="connsiteX37" fmla="*/ 426181 w 1371951"/>
                        <a:gd name="connsiteY37" fmla="*/ 735600 h 1371953"/>
                        <a:gd name="connsiteX38" fmla="*/ 329852 w 1371951"/>
                        <a:gd name="connsiteY38" fmla="*/ 735600 h 1371953"/>
                        <a:gd name="connsiteX39" fmla="*/ 110924 w 1371951"/>
                        <a:gd name="connsiteY39" fmla="*/ 735600 h 1371953"/>
                        <a:gd name="connsiteX40" fmla="*/ 49624 w 1371951"/>
                        <a:gd name="connsiteY40" fmla="*/ 735600 h 1371953"/>
                        <a:gd name="connsiteX41" fmla="*/ 0 w 1371951"/>
                        <a:gd name="connsiteY41" fmla="*/ 685976 h 1371953"/>
                        <a:gd name="connsiteX42" fmla="*/ 49624 w 1371951"/>
                        <a:gd name="connsiteY42" fmla="*/ 636352 h 1371953"/>
                        <a:gd name="connsiteX43" fmla="*/ 545861 w 1371951"/>
                        <a:gd name="connsiteY43" fmla="*/ 461210 h 1371953"/>
                        <a:gd name="connsiteX44" fmla="*/ 685977 w 1371951"/>
                        <a:gd name="connsiteY44" fmla="*/ 569215 h 1371953"/>
                        <a:gd name="connsiteX45" fmla="*/ 826091 w 1371951"/>
                        <a:gd name="connsiteY45" fmla="*/ 461210 h 1371953"/>
                        <a:gd name="connsiteX46" fmla="*/ 910743 w 1371951"/>
                        <a:gd name="connsiteY46" fmla="*/ 545862 h 1371953"/>
                        <a:gd name="connsiteX47" fmla="*/ 802738 w 1371951"/>
                        <a:gd name="connsiteY47" fmla="*/ 685977 h 1371953"/>
                        <a:gd name="connsiteX48" fmla="*/ 910743 w 1371951"/>
                        <a:gd name="connsiteY48" fmla="*/ 826091 h 1371953"/>
                        <a:gd name="connsiteX49" fmla="*/ 826091 w 1371951"/>
                        <a:gd name="connsiteY49" fmla="*/ 910743 h 1371953"/>
                        <a:gd name="connsiteX50" fmla="*/ 685977 w 1371951"/>
                        <a:gd name="connsiteY50" fmla="*/ 802738 h 1371953"/>
                        <a:gd name="connsiteX51" fmla="*/ 545861 w 1371951"/>
                        <a:gd name="connsiteY51" fmla="*/ 910743 h 1371953"/>
                        <a:gd name="connsiteX52" fmla="*/ 461209 w 1371951"/>
                        <a:gd name="connsiteY52" fmla="*/ 826091 h 1371953"/>
                        <a:gd name="connsiteX53" fmla="*/ 569214 w 1371951"/>
                        <a:gd name="connsiteY53" fmla="*/ 685977 h 1371953"/>
                        <a:gd name="connsiteX54" fmla="*/ 461209 w 1371951"/>
                        <a:gd name="connsiteY54" fmla="*/ 545862 h 1371953"/>
                        <a:gd name="connsiteX55" fmla="*/ 545861 w 1371951"/>
                        <a:gd name="connsiteY55" fmla="*/ 461210 h 1371953"/>
                        <a:gd name="connsiteX56" fmla="*/ 540024 w 1371951"/>
                        <a:gd name="connsiteY56" fmla="*/ 125519 h 1371953"/>
                        <a:gd name="connsiteX57" fmla="*/ 540024 w 1371951"/>
                        <a:gd name="connsiteY57" fmla="*/ 353205 h 1371953"/>
                        <a:gd name="connsiteX58" fmla="*/ 356124 w 1371951"/>
                        <a:gd name="connsiteY58" fmla="*/ 540025 h 1371953"/>
                        <a:gd name="connsiteX59" fmla="*/ 125519 w 1371951"/>
                        <a:gd name="connsiteY59" fmla="*/ 540025 h 1371953"/>
                        <a:gd name="connsiteX60" fmla="*/ 540024 w 1371951"/>
                        <a:gd name="connsiteY60" fmla="*/ 125519 h 1371953"/>
                        <a:gd name="connsiteX61" fmla="*/ 831928 w 1371951"/>
                        <a:gd name="connsiteY61" fmla="*/ 122600 h 1371953"/>
                        <a:gd name="connsiteX62" fmla="*/ 1249352 w 1371951"/>
                        <a:gd name="connsiteY62" fmla="*/ 540025 h 1371953"/>
                        <a:gd name="connsiteX63" fmla="*/ 1018747 w 1371951"/>
                        <a:gd name="connsiteY63" fmla="*/ 540025 h 1371953"/>
                        <a:gd name="connsiteX64" fmla="*/ 831928 w 1371951"/>
                        <a:gd name="connsiteY64" fmla="*/ 353205 h 1371953"/>
                        <a:gd name="connsiteX65" fmla="*/ 685976 w 1371951"/>
                        <a:gd name="connsiteY65" fmla="*/ 0 h 1371953"/>
                        <a:gd name="connsiteX66" fmla="*/ 735600 w 1371951"/>
                        <a:gd name="connsiteY66" fmla="*/ 49624 h 1371953"/>
                        <a:gd name="connsiteX67" fmla="*/ 735600 w 1371951"/>
                        <a:gd name="connsiteY67" fmla="*/ 108005 h 1371953"/>
                        <a:gd name="connsiteX68" fmla="*/ 735600 w 1371951"/>
                        <a:gd name="connsiteY68" fmla="*/ 329852 h 1371953"/>
                        <a:gd name="connsiteX69" fmla="*/ 735600 w 1371951"/>
                        <a:gd name="connsiteY69" fmla="*/ 426181 h 1371953"/>
                        <a:gd name="connsiteX70" fmla="*/ 685976 w 1371951"/>
                        <a:gd name="connsiteY70" fmla="*/ 475805 h 1371953"/>
                        <a:gd name="connsiteX71" fmla="*/ 636352 w 1371951"/>
                        <a:gd name="connsiteY71" fmla="*/ 426181 h 1371953"/>
                        <a:gd name="connsiteX72" fmla="*/ 636352 w 1371951"/>
                        <a:gd name="connsiteY72" fmla="*/ 329852 h 1371953"/>
                        <a:gd name="connsiteX73" fmla="*/ 636352 w 1371951"/>
                        <a:gd name="connsiteY73" fmla="*/ 110924 h 1371953"/>
                        <a:gd name="connsiteX74" fmla="*/ 636352 w 1371951"/>
                        <a:gd name="connsiteY74" fmla="*/ 49624 h 1371953"/>
                        <a:gd name="connsiteX75" fmla="*/ 685976 w 1371951"/>
                        <a:gd name="connsiteY75" fmla="*/ 0 h 13719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Lst>
                      <a:rect l="l" t="t" r="r" b="b"/>
                      <a:pathLst>
                        <a:path w="1371951" h="1371953">
                          <a:moveTo>
                            <a:pt x="685976" y="896148"/>
                          </a:moveTo>
                          <a:cubicBezTo>
                            <a:pt x="715166" y="896148"/>
                            <a:pt x="735600" y="919500"/>
                            <a:pt x="735600" y="945772"/>
                          </a:cubicBezTo>
                          <a:lnTo>
                            <a:pt x="735600" y="1042100"/>
                          </a:lnTo>
                          <a:lnTo>
                            <a:pt x="735600" y="1261029"/>
                          </a:lnTo>
                          <a:lnTo>
                            <a:pt x="735600" y="1322329"/>
                          </a:lnTo>
                          <a:cubicBezTo>
                            <a:pt x="735600" y="1351519"/>
                            <a:pt x="715166" y="1371953"/>
                            <a:pt x="685976" y="1371953"/>
                          </a:cubicBezTo>
                          <a:cubicBezTo>
                            <a:pt x="656785" y="1371953"/>
                            <a:pt x="636352" y="1348600"/>
                            <a:pt x="636352" y="1322329"/>
                          </a:cubicBezTo>
                          <a:lnTo>
                            <a:pt x="636352" y="1261029"/>
                          </a:lnTo>
                          <a:lnTo>
                            <a:pt x="636352" y="1042100"/>
                          </a:lnTo>
                          <a:lnTo>
                            <a:pt x="636352" y="945772"/>
                          </a:lnTo>
                          <a:cubicBezTo>
                            <a:pt x="636352" y="916581"/>
                            <a:pt x="656785" y="896148"/>
                            <a:pt x="685976" y="896148"/>
                          </a:cubicBezTo>
                          <a:close/>
                          <a:moveTo>
                            <a:pt x="1018747" y="831929"/>
                          </a:moveTo>
                          <a:lnTo>
                            <a:pt x="1249352" y="831929"/>
                          </a:lnTo>
                          <a:cubicBezTo>
                            <a:pt x="1196809" y="1036263"/>
                            <a:pt x="1036261" y="1196811"/>
                            <a:pt x="831928" y="1249354"/>
                          </a:cubicBezTo>
                          <a:lnTo>
                            <a:pt x="831928" y="1018749"/>
                          </a:lnTo>
                          <a:cubicBezTo>
                            <a:pt x="913661" y="980801"/>
                            <a:pt x="980799" y="913662"/>
                            <a:pt x="1018747" y="831929"/>
                          </a:cubicBezTo>
                          <a:close/>
                          <a:moveTo>
                            <a:pt x="125519" y="831929"/>
                          </a:moveTo>
                          <a:lnTo>
                            <a:pt x="353205" y="831929"/>
                          </a:lnTo>
                          <a:cubicBezTo>
                            <a:pt x="391152" y="913662"/>
                            <a:pt x="458290" y="980801"/>
                            <a:pt x="542943" y="1018749"/>
                          </a:cubicBezTo>
                          <a:lnTo>
                            <a:pt x="542943" y="1249354"/>
                          </a:lnTo>
                          <a:cubicBezTo>
                            <a:pt x="338609" y="1196811"/>
                            <a:pt x="178062" y="1036263"/>
                            <a:pt x="125519" y="831929"/>
                          </a:cubicBezTo>
                          <a:close/>
                          <a:moveTo>
                            <a:pt x="945771" y="636352"/>
                          </a:moveTo>
                          <a:lnTo>
                            <a:pt x="1042099" y="636352"/>
                          </a:lnTo>
                          <a:lnTo>
                            <a:pt x="1261028" y="636352"/>
                          </a:lnTo>
                          <a:lnTo>
                            <a:pt x="1322328" y="636352"/>
                          </a:lnTo>
                          <a:cubicBezTo>
                            <a:pt x="1351518" y="636352"/>
                            <a:pt x="1371951" y="656785"/>
                            <a:pt x="1371951" y="685976"/>
                          </a:cubicBezTo>
                          <a:cubicBezTo>
                            <a:pt x="1371951" y="715166"/>
                            <a:pt x="1348599" y="735600"/>
                            <a:pt x="1322328" y="735600"/>
                          </a:cubicBezTo>
                          <a:lnTo>
                            <a:pt x="1261028" y="735600"/>
                          </a:lnTo>
                          <a:lnTo>
                            <a:pt x="1042099" y="735600"/>
                          </a:lnTo>
                          <a:lnTo>
                            <a:pt x="945771" y="735600"/>
                          </a:lnTo>
                          <a:cubicBezTo>
                            <a:pt x="916580" y="735600"/>
                            <a:pt x="896147" y="715166"/>
                            <a:pt x="896147" y="685976"/>
                          </a:cubicBezTo>
                          <a:cubicBezTo>
                            <a:pt x="896147" y="656785"/>
                            <a:pt x="919499" y="636352"/>
                            <a:pt x="945771" y="636352"/>
                          </a:cubicBezTo>
                          <a:close/>
                          <a:moveTo>
                            <a:pt x="49624" y="636352"/>
                          </a:moveTo>
                          <a:lnTo>
                            <a:pt x="108005" y="636352"/>
                          </a:lnTo>
                          <a:lnTo>
                            <a:pt x="329852" y="636352"/>
                          </a:lnTo>
                          <a:lnTo>
                            <a:pt x="426181" y="636352"/>
                          </a:lnTo>
                          <a:cubicBezTo>
                            <a:pt x="452452" y="636352"/>
                            <a:pt x="475804" y="656785"/>
                            <a:pt x="475804" y="685976"/>
                          </a:cubicBezTo>
                          <a:cubicBezTo>
                            <a:pt x="475804" y="715166"/>
                            <a:pt x="452452" y="735600"/>
                            <a:pt x="426181" y="735600"/>
                          </a:cubicBezTo>
                          <a:lnTo>
                            <a:pt x="329852" y="735600"/>
                          </a:lnTo>
                          <a:lnTo>
                            <a:pt x="110924" y="735600"/>
                          </a:lnTo>
                          <a:lnTo>
                            <a:pt x="49624" y="735600"/>
                          </a:lnTo>
                          <a:cubicBezTo>
                            <a:pt x="20433" y="735600"/>
                            <a:pt x="0" y="715166"/>
                            <a:pt x="0" y="685976"/>
                          </a:cubicBezTo>
                          <a:cubicBezTo>
                            <a:pt x="0" y="656785"/>
                            <a:pt x="23352" y="636352"/>
                            <a:pt x="49624" y="636352"/>
                          </a:cubicBezTo>
                          <a:close/>
                          <a:moveTo>
                            <a:pt x="545861" y="461210"/>
                          </a:moveTo>
                          <a:cubicBezTo>
                            <a:pt x="560457" y="522510"/>
                            <a:pt x="618839" y="569215"/>
                            <a:pt x="685977" y="569215"/>
                          </a:cubicBezTo>
                          <a:cubicBezTo>
                            <a:pt x="753115" y="569215"/>
                            <a:pt x="811496" y="522510"/>
                            <a:pt x="826091" y="461210"/>
                          </a:cubicBezTo>
                          <a:cubicBezTo>
                            <a:pt x="861119" y="481643"/>
                            <a:pt x="890310" y="510834"/>
                            <a:pt x="910743" y="545862"/>
                          </a:cubicBezTo>
                          <a:cubicBezTo>
                            <a:pt x="849443" y="560458"/>
                            <a:pt x="802738" y="618839"/>
                            <a:pt x="802738" y="685977"/>
                          </a:cubicBezTo>
                          <a:cubicBezTo>
                            <a:pt x="802738" y="753115"/>
                            <a:pt x="849443" y="811496"/>
                            <a:pt x="910743" y="826091"/>
                          </a:cubicBezTo>
                          <a:cubicBezTo>
                            <a:pt x="890310" y="861119"/>
                            <a:pt x="861119" y="890310"/>
                            <a:pt x="826091" y="910743"/>
                          </a:cubicBezTo>
                          <a:cubicBezTo>
                            <a:pt x="811496" y="849443"/>
                            <a:pt x="753115" y="802738"/>
                            <a:pt x="685977" y="802738"/>
                          </a:cubicBezTo>
                          <a:cubicBezTo>
                            <a:pt x="618839" y="802738"/>
                            <a:pt x="560457" y="849443"/>
                            <a:pt x="545861" y="910743"/>
                          </a:cubicBezTo>
                          <a:cubicBezTo>
                            <a:pt x="510833" y="890310"/>
                            <a:pt x="481642" y="861119"/>
                            <a:pt x="461209" y="826091"/>
                          </a:cubicBezTo>
                          <a:cubicBezTo>
                            <a:pt x="522509" y="811496"/>
                            <a:pt x="569214" y="753115"/>
                            <a:pt x="569214" y="685977"/>
                          </a:cubicBezTo>
                          <a:cubicBezTo>
                            <a:pt x="569214" y="618839"/>
                            <a:pt x="522509" y="560458"/>
                            <a:pt x="461209" y="545862"/>
                          </a:cubicBezTo>
                          <a:cubicBezTo>
                            <a:pt x="481642" y="510834"/>
                            <a:pt x="510833" y="481643"/>
                            <a:pt x="545861" y="461210"/>
                          </a:cubicBezTo>
                          <a:close/>
                          <a:moveTo>
                            <a:pt x="540024" y="125519"/>
                          </a:moveTo>
                          <a:lnTo>
                            <a:pt x="540024" y="353205"/>
                          </a:lnTo>
                          <a:cubicBezTo>
                            <a:pt x="458290" y="391152"/>
                            <a:pt x="391152" y="458291"/>
                            <a:pt x="356124" y="540025"/>
                          </a:cubicBezTo>
                          <a:lnTo>
                            <a:pt x="125519" y="540025"/>
                          </a:lnTo>
                          <a:cubicBezTo>
                            <a:pt x="178062" y="338609"/>
                            <a:pt x="338609" y="178062"/>
                            <a:pt x="540024" y="125519"/>
                          </a:cubicBezTo>
                          <a:close/>
                          <a:moveTo>
                            <a:pt x="831928" y="122600"/>
                          </a:moveTo>
                          <a:cubicBezTo>
                            <a:pt x="1036261" y="175143"/>
                            <a:pt x="1196809" y="335690"/>
                            <a:pt x="1249352" y="540025"/>
                          </a:cubicBezTo>
                          <a:lnTo>
                            <a:pt x="1018747" y="540025"/>
                          </a:lnTo>
                          <a:cubicBezTo>
                            <a:pt x="980799" y="458291"/>
                            <a:pt x="913661" y="391152"/>
                            <a:pt x="831928" y="353205"/>
                          </a:cubicBezTo>
                          <a:close/>
                          <a:moveTo>
                            <a:pt x="685976" y="0"/>
                          </a:moveTo>
                          <a:cubicBezTo>
                            <a:pt x="715166" y="0"/>
                            <a:pt x="735600" y="23352"/>
                            <a:pt x="735600" y="49624"/>
                          </a:cubicBezTo>
                          <a:lnTo>
                            <a:pt x="735600" y="108005"/>
                          </a:lnTo>
                          <a:lnTo>
                            <a:pt x="735600" y="329852"/>
                          </a:lnTo>
                          <a:lnTo>
                            <a:pt x="735600" y="426181"/>
                          </a:lnTo>
                          <a:cubicBezTo>
                            <a:pt x="735600" y="452452"/>
                            <a:pt x="715166" y="475805"/>
                            <a:pt x="685976" y="475805"/>
                          </a:cubicBezTo>
                          <a:cubicBezTo>
                            <a:pt x="656785" y="475805"/>
                            <a:pt x="636352" y="452452"/>
                            <a:pt x="636352" y="426181"/>
                          </a:cubicBezTo>
                          <a:lnTo>
                            <a:pt x="636352" y="329852"/>
                          </a:lnTo>
                          <a:lnTo>
                            <a:pt x="636352" y="110924"/>
                          </a:lnTo>
                          <a:lnTo>
                            <a:pt x="636352" y="49624"/>
                          </a:lnTo>
                          <a:cubicBezTo>
                            <a:pt x="636352" y="20433"/>
                            <a:pt x="656785" y="0"/>
                            <a:pt x="685976" y="0"/>
                          </a:cubicBezTo>
                          <a:close/>
                        </a:path>
                      </a:pathLst>
                    </a:custGeom>
                    <a:solidFill>
                      <a:schemeClr val="tx1">
                        <a:lumMod val="65000"/>
                        <a:lumOff val="35000"/>
                      </a:schemeClr>
                    </a:solidFill>
                    <a:ln w="29170" cap="flat">
                      <a:noFill/>
                      <a:prstDash val="solid"/>
                      <a:miter/>
                    </a:ln>
                  </p:spPr>
                  <p:txBody>
                    <a:bodyPr rtlCol="0" anchor="ctr"/>
                    <a:lstStyle/>
                    <a:p>
                      <a:pPr defTabSz="685800">
                        <a:defRPr/>
                      </a:pPr>
                      <a:endParaRPr lang="en-US" sz="1350">
                        <a:solidFill>
                          <a:prstClr val="black"/>
                        </a:solidFill>
                        <a:latin typeface="Calibri" panose="020F0502020204030204"/>
                      </a:endParaRPr>
                    </a:p>
                  </p:txBody>
                </p:sp>
              </p:grpSp>
              <p:grpSp>
                <p:nvGrpSpPr>
                  <p:cNvPr id="101" name="Group 100">
                    <a:extLst>
                      <a:ext uri="{FF2B5EF4-FFF2-40B4-BE49-F238E27FC236}">
                        <a16:creationId xmlns:a16="http://schemas.microsoft.com/office/drawing/2014/main" id="{B68F5DC6-3A84-47AB-81B5-5EEA3F2424F9}"/>
                      </a:ext>
                    </a:extLst>
                  </p:cNvPr>
                  <p:cNvGrpSpPr/>
                  <p:nvPr/>
                </p:nvGrpSpPr>
                <p:grpSpPr>
                  <a:xfrm rot="4388151">
                    <a:off x="5097771" y="3218707"/>
                    <a:ext cx="927803" cy="142955"/>
                    <a:chOff x="3927923" y="4842567"/>
                    <a:chExt cx="927803" cy="142955"/>
                  </a:xfrm>
                </p:grpSpPr>
                <p:cxnSp>
                  <p:nvCxnSpPr>
                    <p:cNvPr id="102" name="Straight Connector 101">
                      <a:extLst>
                        <a:ext uri="{FF2B5EF4-FFF2-40B4-BE49-F238E27FC236}">
                          <a16:creationId xmlns:a16="http://schemas.microsoft.com/office/drawing/2014/main" id="{0E59CA43-2509-491E-8189-6E53DB292041}"/>
                        </a:ext>
                      </a:extLst>
                    </p:cNvPr>
                    <p:cNvCxnSpPr>
                      <a:cxnSpLocks/>
                      <a:stCxn id="103" idx="4"/>
                    </p:cNvCxnSpPr>
                    <p:nvPr/>
                  </p:nvCxnSpPr>
                  <p:spPr>
                    <a:xfrm flipV="1">
                      <a:off x="4072308" y="4907148"/>
                      <a:ext cx="783418" cy="6896"/>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3" name="Oval 102">
                      <a:extLst>
                        <a:ext uri="{FF2B5EF4-FFF2-40B4-BE49-F238E27FC236}">
                          <a16:creationId xmlns:a16="http://schemas.microsoft.com/office/drawing/2014/main" id="{C38FD33A-0ECC-43F6-A0EB-05F9F5E88793}"/>
                        </a:ext>
                      </a:extLst>
                    </p:cNvPr>
                    <p:cNvSpPr/>
                    <p:nvPr/>
                  </p:nvSpPr>
                  <p:spPr>
                    <a:xfrm rot="16200000">
                      <a:off x="3928638" y="4841852"/>
                      <a:ext cx="142955" cy="144385"/>
                    </a:xfrm>
                    <a:prstGeom prst="ellipse">
                      <a:avLst/>
                    </a:prstGeom>
                    <a:solidFill>
                      <a:srgbClr val="137AD8"/>
                    </a:solidFill>
                    <a:ln w="381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grpSp>
            </p:grpSp>
            <p:grpSp>
              <p:nvGrpSpPr>
                <p:cNvPr id="21" name="Group 20">
                  <a:extLst>
                    <a:ext uri="{FF2B5EF4-FFF2-40B4-BE49-F238E27FC236}">
                      <a16:creationId xmlns:a16="http://schemas.microsoft.com/office/drawing/2014/main" id="{6D1ED489-A2A2-45A4-A409-3FCBC24E0FEA}"/>
                    </a:ext>
                  </a:extLst>
                </p:cNvPr>
                <p:cNvGrpSpPr/>
                <p:nvPr/>
              </p:nvGrpSpPr>
              <p:grpSpPr>
                <a:xfrm>
                  <a:off x="6347903" y="1880257"/>
                  <a:ext cx="1107658" cy="1874215"/>
                  <a:chOff x="6347903" y="1880257"/>
                  <a:chExt cx="1107658" cy="1874215"/>
                </a:xfrm>
              </p:grpSpPr>
              <p:grpSp>
                <p:nvGrpSpPr>
                  <p:cNvPr id="61" name="Group 60">
                    <a:extLst>
                      <a:ext uri="{FF2B5EF4-FFF2-40B4-BE49-F238E27FC236}">
                        <a16:creationId xmlns:a16="http://schemas.microsoft.com/office/drawing/2014/main" id="{6CC8712B-BE5A-4EB1-8F8D-495D2AF30C67}"/>
                      </a:ext>
                    </a:extLst>
                  </p:cNvPr>
                  <p:cNvGrpSpPr/>
                  <p:nvPr/>
                </p:nvGrpSpPr>
                <p:grpSpPr>
                  <a:xfrm rot="16200000">
                    <a:off x="6347903" y="1880257"/>
                    <a:ext cx="1107658" cy="1107658"/>
                    <a:chOff x="3745315" y="3858250"/>
                    <a:chExt cx="914803" cy="914803"/>
                  </a:xfrm>
                </p:grpSpPr>
                <p:grpSp>
                  <p:nvGrpSpPr>
                    <p:cNvPr id="62" name="Group 61">
                      <a:extLst>
                        <a:ext uri="{FF2B5EF4-FFF2-40B4-BE49-F238E27FC236}">
                          <a16:creationId xmlns:a16="http://schemas.microsoft.com/office/drawing/2014/main" id="{EA010C13-DEE1-4BA6-9B6A-723689D65006}"/>
                        </a:ext>
                      </a:extLst>
                    </p:cNvPr>
                    <p:cNvGrpSpPr/>
                    <p:nvPr/>
                  </p:nvGrpSpPr>
                  <p:grpSpPr>
                    <a:xfrm>
                      <a:off x="3745315" y="3858250"/>
                      <a:ext cx="914803" cy="914803"/>
                      <a:chOff x="5888410" y="3706570"/>
                      <a:chExt cx="999558" cy="999558"/>
                    </a:xfrm>
                  </p:grpSpPr>
                  <p:sp>
                    <p:nvSpPr>
                      <p:cNvPr id="64" name="Oval 63">
                        <a:extLst>
                          <a:ext uri="{FF2B5EF4-FFF2-40B4-BE49-F238E27FC236}">
                            <a16:creationId xmlns:a16="http://schemas.microsoft.com/office/drawing/2014/main" id="{1D49C7E0-5329-419C-9080-65E31E752EBD}"/>
                          </a:ext>
                        </a:extLst>
                      </p:cNvPr>
                      <p:cNvSpPr/>
                      <p:nvPr/>
                    </p:nvSpPr>
                    <p:spPr>
                      <a:xfrm rot="6516589">
                        <a:off x="5888410" y="3706570"/>
                        <a:ext cx="999558" cy="999558"/>
                      </a:xfrm>
                      <a:prstGeom prst="ellipse">
                        <a:avLst/>
                      </a:prstGeom>
                      <a:solidFill>
                        <a:srgbClr val="4EBA6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65" name="Oval 64">
                        <a:extLst>
                          <a:ext uri="{FF2B5EF4-FFF2-40B4-BE49-F238E27FC236}">
                            <a16:creationId xmlns:a16="http://schemas.microsoft.com/office/drawing/2014/main" id="{4A158E25-D1D0-4893-B0D4-69616DBC9000}"/>
                          </a:ext>
                        </a:extLst>
                      </p:cNvPr>
                      <p:cNvSpPr/>
                      <p:nvPr/>
                    </p:nvSpPr>
                    <p:spPr>
                      <a:xfrm rot="5024011">
                        <a:off x="5962048" y="3780208"/>
                        <a:ext cx="852282" cy="852282"/>
                      </a:xfrm>
                      <a:prstGeom prst="ellipse">
                        <a:avLst/>
                      </a:prstGeom>
                      <a:gradFill>
                        <a:gsLst>
                          <a:gs pos="0">
                            <a:schemeClr val="accent1">
                              <a:lumMod val="5000"/>
                              <a:lumOff val="95000"/>
                            </a:schemeClr>
                          </a:gs>
                          <a:gs pos="100000">
                            <a:schemeClr val="bg2"/>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grpSp>
                <p:sp>
                  <p:nvSpPr>
                    <p:cNvPr id="63" name="Freeform: Shape 62">
                      <a:extLst>
                        <a:ext uri="{FF2B5EF4-FFF2-40B4-BE49-F238E27FC236}">
                          <a16:creationId xmlns:a16="http://schemas.microsoft.com/office/drawing/2014/main" id="{EADE59A8-5964-48F8-99A5-F56A366A6CB6}"/>
                        </a:ext>
                      </a:extLst>
                    </p:cNvPr>
                    <p:cNvSpPr/>
                    <p:nvPr/>
                  </p:nvSpPr>
                  <p:spPr>
                    <a:xfrm>
                      <a:off x="3945347" y="4058280"/>
                      <a:ext cx="514741" cy="514744"/>
                    </a:xfrm>
                    <a:custGeom>
                      <a:avLst/>
                      <a:gdLst>
                        <a:gd name="connsiteX0" fmla="*/ 671413 w 1847556"/>
                        <a:gd name="connsiteY0" fmla="*/ 487755 h 1847558"/>
                        <a:gd name="connsiteX1" fmla="*/ 487754 w 1847556"/>
                        <a:gd name="connsiteY1" fmla="*/ 671414 h 1847558"/>
                        <a:gd name="connsiteX2" fmla="*/ 740119 w 1847556"/>
                        <a:gd name="connsiteY2" fmla="*/ 923780 h 1847558"/>
                        <a:gd name="connsiteX3" fmla="*/ 487754 w 1847556"/>
                        <a:gd name="connsiteY3" fmla="*/ 1176144 h 1847558"/>
                        <a:gd name="connsiteX4" fmla="*/ 671413 w 1847556"/>
                        <a:gd name="connsiteY4" fmla="*/ 1359803 h 1847558"/>
                        <a:gd name="connsiteX5" fmla="*/ 923778 w 1847556"/>
                        <a:gd name="connsiteY5" fmla="*/ 1107438 h 1847558"/>
                        <a:gd name="connsiteX6" fmla="*/ 1176142 w 1847556"/>
                        <a:gd name="connsiteY6" fmla="*/ 1359803 h 1847558"/>
                        <a:gd name="connsiteX7" fmla="*/ 1359801 w 1847556"/>
                        <a:gd name="connsiteY7" fmla="*/ 1176144 h 1847558"/>
                        <a:gd name="connsiteX8" fmla="*/ 1107436 w 1847556"/>
                        <a:gd name="connsiteY8" fmla="*/ 923780 h 1847558"/>
                        <a:gd name="connsiteX9" fmla="*/ 1359801 w 1847556"/>
                        <a:gd name="connsiteY9" fmla="*/ 671414 h 1847558"/>
                        <a:gd name="connsiteX10" fmla="*/ 1176142 w 1847556"/>
                        <a:gd name="connsiteY10" fmla="*/ 487755 h 1847558"/>
                        <a:gd name="connsiteX11" fmla="*/ 923778 w 1847556"/>
                        <a:gd name="connsiteY11" fmla="*/ 740120 h 1847558"/>
                        <a:gd name="connsiteX12" fmla="*/ 923778 w 1847556"/>
                        <a:gd name="connsiteY12" fmla="*/ 181465 h 1847558"/>
                        <a:gd name="connsiteX13" fmla="*/ 1666033 w 1847556"/>
                        <a:gd name="connsiteY13" fmla="*/ 923780 h 1847558"/>
                        <a:gd name="connsiteX14" fmla="*/ 923778 w 1847556"/>
                        <a:gd name="connsiteY14" fmla="*/ 1666036 h 1847558"/>
                        <a:gd name="connsiteX15" fmla="*/ 181522 w 1847556"/>
                        <a:gd name="connsiteY15" fmla="*/ 923780 h 1847558"/>
                        <a:gd name="connsiteX16" fmla="*/ 923778 w 1847556"/>
                        <a:gd name="connsiteY16" fmla="*/ 181465 h 1847558"/>
                        <a:gd name="connsiteX17" fmla="*/ 923778 w 1847556"/>
                        <a:gd name="connsiteY17" fmla="*/ 123729 h 1847558"/>
                        <a:gd name="connsiteX18" fmla="*/ 123786 w 1847556"/>
                        <a:gd name="connsiteY18" fmla="*/ 923779 h 1847558"/>
                        <a:gd name="connsiteX19" fmla="*/ 923778 w 1847556"/>
                        <a:gd name="connsiteY19" fmla="*/ 1723772 h 1847558"/>
                        <a:gd name="connsiteX20" fmla="*/ 1723770 w 1847556"/>
                        <a:gd name="connsiteY20" fmla="*/ 923779 h 1847558"/>
                        <a:gd name="connsiteX21" fmla="*/ 923778 w 1847556"/>
                        <a:gd name="connsiteY21" fmla="*/ 123729 h 1847558"/>
                        <a:gd name="connsiteX22" fmla="*/ 923778 w 1847556"/>
                        <a:gd name="connsiteY22" fmla="*/ 0 h 1847558"/>
                        <a:gd name="connsiteX23" fmla="*/ 1847556 w 1847556"/>
                        <a:gd name="connsiteY23" fmla="*/ 923779 h 1847558"/>
                        <a:gd name="connsiteX24" fmla="*/ 923778 w 1847556"/>
                        <a:gd name="connsiteY24" fmla="*/ 1847558 h 1847558"/>
                        <a:gd name="connsiteX25" fmla="*/ 0 w 1847556"/>
                        <a:gd name="connsiteY25" fmla="*/ 923779 h 1847558"/>
                        <a:gd name="connsiteX26" fmla="*/ 923778 w 1847556"/>
                        <a:gd name="connsiteY26" fmla="*/ 0 h 1847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847556" h="1847558">
                          <a:moveTo>
                            <a:pt x="671413" y="487755"/>
                          </a:moveTo>
                          <a:lnTo>
                            <a:pt x="487754" y="671414"/>
                          </a:lnTo>
                          <a:lnTo>
                            <a:pt x="740119" y="923780"/>
                          </a:lnTo>
                          <a:lnTo>
                            <a:pt x="487754" y="1176144"/>
                          </a:lnTo>
                          <a:lnTo>
                            <a:pt x="671413" y="1359803"/>
                          </a:lnTo>
                          <a:lnTo>
                            <a:pt x="923778" y="1107438"/>
                          </a:lnTo>
                          <a:lnTo>
                            <a:pt x="1176142" y="1359803"/>
                          </a:lnTo>
                          <a:lnTo>
                            <a:pt x="1359801" y="1176144"/>
                          </a:lnTo>
                          <a:lnTo>
                            <a:pt x="1107436" y="923780"/>
                          </a:lnTo>
                          <a:lnTo>
                            <a:pt x="1359801" y="671414"/>
                          </a:lnTo>
                          <a:lnTo>
                            <a:pt x="1176142" y="487755"/>
                          </a:lnTo>
                          <a:lnTo>
                            <a:pt x="923778" y="740120"/>
                          </a:lnTo>
                          <a:close/>
                          <a:moveTo>
                            <a:pt x="923778" y="181465"/>
                          </a:moveTo>
                          <a:cubicBezTo>
                            <a:pt x="1333069" y="181465"/>
                            <a:pt x="1666033" y="514487"/>
                            <a:pt x="1666033" y="923780"/>
                          </a:cubicBezTo>
                          <a:cubicBezTo>
                            <a:pt x="1666033" y="1333071"/>
                            <a:pt x="1333011" y="1666036"/>
                            <a:pt x="923778" y="1666036"/>
                          </a:cubicBezTo>
                          <a:cubicBezTo>
                            <a:pt x="514544" y="1666036"/>
                            <a:pt x="181522" y="1333071"/>
                            <a:pt x="181522" y="923780"/>
                          </a:cubicBezTo>
                          <a:cubicBezTo>
                            <a:pt x="181522" y="514487"/>
                            <a:pt x="514486" y="181465"/>
                            <a:pt x="923778" y="181465"/>
                          </a:cubicBezTo>
                          <a:close/>
                          <a:moveTo>
                            <a:pt x="923778" y="123729"/>
                          </a:moveTo>
                          <a:cubicBezTo>
                            <a:pt x="482616" y="123729"/>
                            <a:pt x="123786" y="482617"/>
                            <a:pt x="123786" y="923779"/>
                          </a:cubicBezTo>
                          <a:cubicBezTo>
                            <a:pt x="123786" y="1364941"/>
                            <a:pt x="482616" y="1723772"/>
                            <a:pt x="923778" y="1723772"/>
                          </a:cubicBezTo>
                          <a:cubicBezTo>
                            <a:pt x="1364940" y="1723772"/>
                            <a:pt x="1723770" y="1364941"/>
                            <a:pt x="1723770" y="923779"/>
                          </a:cubicBezTo>
                          <a:cubicBezTo>
                            <a:pt x="1723770" y="482617"/>
                            <a:pt x="1364940" y="123729"/>
                            <a:pt x="923778" y="123729"/>
                          </a:cubicBezTo>
                          <a:close/>
                          <a:moveTo>
                            <a:pt x="923778" y="0"/>
                          </a:moveTo>
                          <a:cubicBezTo>
                            <a:pt x="1433992" y="0"/>
                            <a:pt x="1847556" y="413564"/>
                            <a:pt x="1847556" y="923779"/>
                          </a:cubicBezTo>
                          <a:cubicBezTo>
                            <a:pt x="1847556" y="1433994"/>
                            <a:pt x="1433992" y="1847558"/>
                            <a:pt x="923778" y="1847558"/>
                          </a:cubicBezTo>
                          <a:cubicBezTo>
                            <a:pt x="413564" y="1847558"/>
                            <a:pt x="0" y="1433994"/>
                            <a:pt x="0" y="923779"/>
                          </a:cubicBezTo>
                          <a:cubicBezTo>
                            <a:pt x="0" y="413564"/>
                            <a:pt x="413564" y="0"/>
                            <a:pt x="923778" y="0"/>
                          </a:cubicBezTo>
                          <a:close/>
                        </a:path>
                      </a:pathLst>
                    </a:custGeom>
                    <a:solidFill>
                      <a:schemeClr val="tx1">
                        <a:lumMod val="65000"/>
                        <a:lumOff val="35000"/>
                      </a:schemeClr>
                    </a:solidFill>
                    <a:ln w="57448" cap="flat">
                      <a:noFill/>
                      <a:prstDash val="solid"/>
                      <a:miter/>
                    </a:ln>
                  </p:spPr>
                  <p:txBody>
                    <a:bodyPr rtlCol="0" anchor="ctr"/>
                    <a:lstStyle/>
                    <a:p>
                      <a:pPr defTabSz="685800">
                        <a:defRPr/>
                      </a:pPr>
                      <a:endParaRPr lang="en-US" sz="1350">
                        <a:solidFill>
                          <a:prstClr val="black"/>
                        </a:solidFill>
                        <a:latin typeface="Calibri" panose="020F0502020204030204"/>
                      </a:endParaRPr>
                    </a:p>
                  </p:txBody>
                </p:sp>
              </p:grpSp>
              <p:grpSp>
                <p:nvGrpSpPr>
                  <p:cNvPr id="107" name="Group 106">
                    <a:extLst>
                      <a:ext uri="{FF2B5EF4-FFF2-40B4-BE49-F238E27FC236}">
                        <a16:creationId xmlns:a16="http://schemas.microsoft.com/office/drawing/2014/main" id="{4492EC7D-FA3F-4E1E-99DF-9CE91AFC1DE6}"/>
                      </a:ext>
                    </a:extLst>
                  </p:cNvPr>
                  <p:cNvGrpSpPr/>
                  <p:nvPr/>
                </p:nvGrpSpPr>
                <p:grpSpPr>
                  <a:xfrm rot="6556366">
                    <a:off x="6145831" y="3219093"/>
                    <a:ext cx="927803" cy="142955"/>
                    <a:chOff x="3927923" y="4842567"/>
                    <a:chExt cx="927803" cy="142955"/>
                  </a:xfrm>
                </p:grpSpPr>
                <p:cxnSp>
                  <p:nvCxnSpPr>
                    <p:cNvPr id="108" name="Straight Connector 107">
                      <a:extLst>
                        <a:ext uri="{FF2B5EF4-FFF2-40B4-BE49-F238E27FC236}">
                          <a16:creationId xmlns:a16="http://schemas.microsoft.com/office/drawing/2014/main" id="{1C0ACCBD-401D-42EE-BE8D-C7F20F3394BB}"/>
                        </a:ext>
                      </a:extLst>
                    </p:cNvPr>
                    <p:cNvCxnSpPr>
                      <a:cxnSpLocks/>
                      <a:stCxn id="109" idx="4"/>
                    </p:cNvCxnSpPr>
                    <p:nvPr/>
                  </p:nvCxnSpPr>
                  <p:spPr>
                    <a:xfrm flipV="1">
                      <a:off x="4072308" y="4907148"/>
                      <a:ext cx="783418" cy="6896"/>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09" name="Oval 108">
                      <a:extLst>
                        <a:ext uri="{FF2B5EF4-FFF2-40B4-BE49-F238E27FC236}">
                          <a16:creationId xmlns:a16="http://schemas.microsoft.com/office/drawing/2014/main" id="{58848AA3-7A25-4E33-9F20-B3B308CDAEF4}"/>
                        </a:ext>
                      </a:extLst>
                    </p:cNvPr>
                    <p:cNvSpPr/>
                    <p:nvPr/>
                  </p:nvSpPr>
                  <p:spPr>
                    <a:xfrm rot="16200000">
                      <a:off x="3928638" y="4841852"/>
                      <a:ext cx="142955" cy="144385"/>
                    </a:xfrm>
                    <a:prstGeom prst="ellipse">
                      <a:avLst/>
                    </a:prstGeom>
                    <a:solidFill>
                      <a:srgbClr val="4EBA6F"/>
                    </a:solidFill>
                    <a:ln w="381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grpSp>
            </p:grpSp>
            <p:grpSp>
              <p:nvGrpSpPr>
                <p:cNvPr id="22" name="Group 21">
                  <a:extLst>
                    <a:ext uri="{FF2B5EF4-FFF2-40B4-BE49-F238E27FC236}">
                      <a16:creationId xmlns:a16="http://schemas.microsoft.com/office/drawing/2014/main" id="{AC865E99-8EA2-4C5B-BBE3-612C4A86A8AA}"/>
                    </a:ext>
                  </a:extLst>
                </p:cNvPr>
                <p:cNvGrpSpPr/>
                <p:nvPr/>
              </p:nvGrpSpPr>
              <p:grpSpPr>
                <a:xfrm>
                  <a:off x="6974476" y="2821227"/>
                  <a:ext cx="1767519" cy="1149433"/>
                  <a:chOff x="6974476" y="2821227"/>
                  <a:chExt cx="1767519" cy="1149433"/>
                </a:xfrm>
              </p:grpSpPr>
              <p:grpSp>
                <p:nvGrpSpPr>
                  <p:cNvPr id="52" name="Group 51">
                    <a:extLst>
                      <a:ext uri="{FF2B5EF4-FFF2-40B4-BE49-F238E27FC236}">
                        <a16:creationId xmlns:a16="http://schemas.microsoft.com/office/drawing/2014/main" id="{CF8AD3C3-7B3E-499E-87C4-DA1942C38BB0}"/>
                      </a:ext>
                    </a:extLst>
                  </p:cNvPr>
                  <p:cNvGrpSpPr/>
                  <p:nvPr/>
                </p:nvGrpSpPr>
                <p:grpSpPr>
                  <a:xfrm rot="16200000">
                    <a:off x="7634337" y="2821227"/>
                    <a:ext cx="1107658" cy="1107658"/>
                    <a:chOff x="2968178" y="4920702"/>
                    <a:chExt cx="914803" cy="914803"/>
                  </a:xfrm>
                </p:grpSpPr>
                <p:grpSp>
                  <p:nvGrpSpPr>
                    <p:cNvPr id="53" name="Group 52">
                      <a:extLst>
                        <a:ext uri="{FF2B5EF4-FFF2-40B4-BE49-F238E27FC236}">
                          <a16:creationId xmlns:a16="http://schemas.microsoft.com/office/drawing/2014/main" id="{1BD23116-439A-427D-A43B-6BEEBFC572A0}"/>
                        </a:ext>
                      </a:extLst>
                    </p:cNvPr>
                    <p:cNvGrpSpPr/>
                    <p:nvPr/>
                  </p:nvGrpSpPr>
                  <p:grpSpPr>
                    <a:xfrm>
                      <a:off x="2968178" y="4920702"/>
                      <a:ext cx="914803" cy="914803"/>
                      <a:chOff x="5039273" y="4867456"/>
                      <a:chExt cx="999558" cy="999558"/>
                    </a:xfrm>
                  </p:grpSpPr>
                  <p:sp>
                    <p:nvSpPr>
                      <p:cNvPr id="55" name="Oval 54">
                        <a:extLst>
                          <a:ext uri="{FF2B5EF4-FFF2-40B4-BE49-F238E27FC236}">
                            <a16:creationId xmlns:a16="http://schemas.microsoft.com/office/drawing/2014/main" id="{FFA56977-158C-46B5-9807-70B7B099A871}"/>
                          </a:ext>
                        </a:extLst>
                      </p:cNvPr>
                      <p:cNvSpPr/>
                      <p:nvPr/>
                    </p:nvSpPr>
                    <p:spPr>
                      <a:xfrm rot="5400000">
                        <a:off x="5039273" y="4867456"/>
                        <a:ext cx="999558" cy="999558"/>
                      </a:xfrm>
                      <a:prstGeom prst="ellipse">
                        <a:avLst/>
                      </a:prstGeom>
                      <a:solidFill>
                        <a:srgbClr val="137AD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56" name="Oval 55">
                        <a:extLst>
                          <a:ext uri="{FF2B5EF4-FFF2-40B4-BE49-F238E27FC236}">
                            <a16:creationId xmlns:a16="http://schemas.microsoft.com/office/drawing/2014/main" id="{61E421DD-2106-4465-BE29-AD0E71261E0B}"/>
                          </a:ext>
                        </a:extLst>
                      </p:cNvPr>
                      <p:cNvSpPr/>
                      <p:nvPr/>
                    </p:nvSpPr>
                    <p:spPr>
                      <a:xfrm rot="8663959">
                        <a:off x="5112912" y="4941094"/>
                        <a:ext cx="852282" cy="852282"/>
                      </a:xfrm>
                      <a:prstGeom prst="ellipse">
                        <a:avLst/>
                      </a:prstGeom>
                      <a:gradFill>
                        <a:gsLst>
                          <a:gs pos="0">
                            <a:schemeClr val="accent1">
                              <a:lumMod val="5000"/>
                              <a:lumOff val="95000"/>
                            </a:schemeClr>
                          </a:gs>
                          <a:gs pos="100000">
                            <a:schemeClr val="bg2"/>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grpSp>
                <p:sp>
                  <p:nvSpPr>
                    <p:cNvPr id="54" name="Freeform: Shape 53">
                      <a:extLst>
                        <a:ext uri="{FF2B5EF4-FFF2-40B4-BE49-F238E27FC236}">
                          <a16:creationId xmlns:a16="http://schemas.microsoft.com/office/drawing/2014/main" id="{A0361909-8917-4B49-BBD6-06681690F670}"/>
                        </a:ext>
                      </a:extLst>
                    </p:cNvPr>
                    <p:cNvSpPr/>
                    <p:nvPr/>
                  </p:nvSpPr>
                  <p:spPr>
                    <a:xfrm rot="5194400">
                      <a:off x="3189728" y="5072585"/>
                      <a:ext cx="471695" cy="611048"/>
                    </a:xfrm>
                    <a:custGeom>
                      <a:avLst/>
                      <a:gdLst>
                        <a:gd name="connsiteX0" fmla="*/ 511883 w 1688222"/>
                        <a:gd name="connsiteY0" fmla="*/ 2015524 h 2186974"/>
                        <a:gd name="connsiteX1" fmla="*/ 454733 w 1688222"/>
                        <a:gd name="connsiteY1" fmla="*/ 2072674 h 2186974"/>
                        <a:gd name="connsiteX2" fmla="*/ 511883 w 1688222"/>
                        <a:gd name="connsiteY2" fmla="*/ 2129824 h 2186974"/>
                        <a:gd name="connsiteX3" fmla="*/ 569033 w 1688222"/>
                        <a:gd name="connsiteY3" fmla="*/ 2072674 h 2186974"/>
                        <a:gd name="connsiteX4" fmla="*/ 511883 w 1688222"/>
                        <a:gd name="connsiteY4" fmla="*/ 2015524 h 2186974"/>
                        <a:gd name="connsiteX5" fmla="*/ 1280788 w 1688222"/>
                        <a:gd name="connsiteY5" fmla="*/ 523596 h 2186974"/>
                        <a:gd name="connsiteX6" fmla="*/ 1347873 w 1688222"/>
                        <a:gd name="connsiteY6" fmla="*/ 607930 h 2186974"/>
                        <a:gd name="connsiteX7" fmla="*/ 1347873 w 1688222"/>
                        <a:gd name="connsiteY7" fmla="*/ 608120 h 2186974"/>
                        <a:gd name="connsiteX8" fmla="*/ 1347568 w 1688222"/>
                        <a:gd name="connsiteY8" fmla="*/ 612111 h 2186974"/>
                        <a:gd name="connsiteX9" fmla="*/ 1347054 w 1688222"/>
                        <a:gd name="connsiteY9" fmla="*/ 630009 h 2186974"/>
                        <a:gd name="connsiteX10" fmla="*/ 1390859 w 1688222"/>
                        <a:gd name="connsiteY10" fmla="*/ 809698 h 2186974"/>
                        <a:gd name="connsiteX11" fmla="*/ 1629337 w 1688222"/>
                        <a:gd name="connsiteY11" fmla="*/ 975976 h 2186974"/>
                        <a:gd name="connsiteX12" fmla="*/ 1686211 w 1688222"/>
                        <a:gd name="connsiteY12" fmla="*/ 1067473 h 2186974"/>
                        <a:gd name="connsiteX13" fmla="*/ 1612078 w 1688222"/>
                        <a:gd name="connsiteY13" fmla="*/ 1126376 h 2186974"/>
                        <a:gd name="connsiteX14" fmla="*/ 1594685 w 1688222"/>
                        <a:gd name="connsiteY14" fmla="*/ 1124356 h 2186974"/>
                        <a:gd name="connsiteX15" fmla="*/ 1257014 w 1688222"/>
                        <a:gd name="connsiteY15" fmla="*/ 882555 h 2186974"/>
                        <a:gd name="connsiteX16" fmla="*/ 1194654 w 1688222"/>
                        <a:gd name="connsiteY16" fmla="*/ 629999 h 2186974"/>
                        <a:gd name="connsiteX17" fmla="*/ 1196454 w 1688222"/>
                        <a:gd name="connsiteY17" fmla="*/ 590671 h 2186974"/>
                        <a:gd name="connsiteX18" fmla="*/ 1280788 w 1688222"/>
                        <a:gd name="connsiteY18" fmla="*/ 523596 h 2186974"/>
                        <a:gd name="connsiteX19" fmla="*/ 1264968 w 1688222"/>
                        <a:gd name="connsiteY19" fmla="*/ 437425 h 2186974"/>
                        <a:gd name="connsiteX20" fmla="*/ 1341425 w 1688222"/>
                        <a:gd name="connsiteY20" fmla="*/ 438213 h 2186974"/>
                        <a:gd name="connsiteX21" fmla="*/ 1431150 w 1688222"/>
                        <a:gd name="connsiteY21" fmla="*/ 666737 h 2186974"/>
                        <a:gd name="connsiteX22" fmla="*/ 1405357 w 1688222"/>
                        <a:gd name="connsiteY22" fmla="*/ 796182 h 2186974"/>
                        <a:gd name="connsiteX23" fmla="*/ 1366114 w 1688222"/>
                        <a:gd name="connsiteY23" fmla="*/ 629989 h 2186974"/>
                        <a:gd name="connsiteX24" fmla="*/ 1366571 w 1688222"/>
                        <a:gd name="connsiteY24" fmla="*/ 613292 h 2186974"/>
                        <a:gd name="connsiteX25" fmla="*/ 1366809 w 1688222"/>
                        <a:gd name="connsiteY25" fmla="*/ 610063 h 2186974"/>
                        <a:gd name="connsiteX26" fmla="*/ 1282951 w 1688222"/>
                        <a:gd name="connsiteY26" fmla="*/ 504669 h 2186974"/>
                        <a:gd name="connsiteX27" fmla="*/ 1272045 w 1688222"/>
                        <a:gd name="connsiteY27" fmla="*/ 504050 h 2186974"/>
                        <a:gd name="connsiteX28" fmla="*/ 1177509 w 1688222"/>
                        <a:gd name="connsiteY28" fmla="*/ 588603 h 2186974"/>
                        <a:gd name="connsiteX29" fmla="*/ 1175604 w 1688222"/>
                        <a:gd name="connsiteY29" fmla="*/ 630075 h 2186974"/>
                        <a:gd name="connsiteX30" fmla="*/ 1240193 w 1688222"/>
                        <a:gd name="connsiteY30" fmla="*/ 891508 h 2186974"/>
                        <a:gd name="connsiteX31" fmla="*/ 1375267 w 1688222"/>
                        <a:gd name="connsiteY31" fmla="*/ 1046670 h 2186974"/>
                        <a:gd name="connsiteX32" fmla="*/ 1380173 w 1688222"/>
                        <a:gd name="connsiteY32" fmla="*/ 1149902 h 2186974"/>
                        <a:gd name="connsiteX33" fmla="*/ 1667266 w 1688222"/>
                        <a:gd name="connsiteY33" fmla="*/ 2047500 h 2186974"/>
                        <a:gd name="connsiteX34" fmla="*/ 1557671 w 1688222"/>
                        <a:gd name="connsiteY34" fmla="*/ 2175344 h 2186974"/>
                        <a:gd name="connsiteX35" fmla="*/ 1429826 w 1688222"/>
                        <a:gd name="connsiteY35" fmla="*/ 2065759 h 2186974"/>
                        <a:gd name="connsiteX36" fmla="*/ 1351131 w 1688222"/>
                        <a:gd name="connsiteY36" fmla="*/ 1647240 h 2186974"/>
                        <a:gd name="connsiteX37" fmla="*/ 1310316 w 1688222"/>
                        <a:gd name="connsiteY37" fmla="*/ 1776133 h 2186974"/>
                        <a:gd name="connsiteX38" fmla="*/ 1033643 w 1688222"/>
                        <a:gd name="connsiteY38" fmla="*/ 2148551 h 2186974"/>
                        <a:gd name="connsiteX39" fmla="*/ 1033643 w 1688222"/>
                        <a:gd name="connsiteY39" fmla="*/ 2148570 h 2186974"/>
                        <a:gd name="connsiteX40" fmla="*/ 958072 w 1688222"/>
                        <a:gd name="connsiteY40" fmla="*/ 2175697 h 2186974"/>
                        <a:gd name="connsiteX41" fmla="*/ 866061 w 1688222"/>
                        <a:gd name="connsiteY41" fmla="*/ 2132282 h 2186974"/>
                        <a:gd name="connsiteX42" fmla="*/ 882339 w 1688222"/>
                        <a:gd name="connsiteY42" fmla="*/ 1964699 h 2186974"/>
                        <a:gd name="connsiteX43" fmla="*/ 1089270 w 1688222"/>
                        <a:gd name="connsiteY43" fmla="*/ 1687569 h 2186974"/>
                        <a:gd name="connsiteX44" fmla="*/ 1139657 w 1688222"/>
                        <a:gd name="connsiteY44" fmla="*/ 1414792 h 2186974"/>
                        <a:gd name="connsiteX45" fmla="*/ 1127579 w 1688222"/>
                        <a:gd name="connsiteY45" fmla="*/ 1271051 h 2186974"/>
                        <a:gd name="connsiteX46" fmla="*/ 1040168 w 1688222"/>
                        <a:gd name="connsiteY46" fmla="*/ 1130404 h 2186974"/>
                        <a:gd name="connsiteX47" fmla="*/ 1042788 w 1688222"/>
                        <a:gd name="connsiteY47" fmla="*/ 794343 h 2186974"/>
                        <a:gd name="connsiteX48" fmla="*/ 918782 w 1688222"/>
                        <a:gd name="connsiteY48" fmla="*/ 1093276 h 2186974"/>
                        <a:gd name="connsiteX49" fmla="*/ 843744 w 1688222"/>
                        <a:gd name="connsiteY49" fmla="*/ 1156531 h 2186974"/>
                        <a:gd name="connsiteX50" fmla="*/ 840829 w 1688222"/>
                        <a:gd name="connsiteY50" fmla="*/ 1156408 h 2186974"/>
                        <a:gd name="connsiteX51" fmla="*/ 740350 w 1688222"/>
                        <a:gd name="connsiteY51" fmla="*/ 1395095 h 2186974"/>
                        <a:gd name="connsiteX52" fmla="*/ 771077 w 1688222"/>
                        <a:gd name="connsiteY52" fmla="*/ 1408020 h 2186974"/>
                        <a:gd name="connsiteX53" fmla="*/ 811749 w 1688222"/>
                        <a:gd name="connsiteY53" fmla="*/ 1507823 h 2186974"/>
                        <a:gd name="connsiteX54" fmla="*/ 602952 w 1688222"/>
                        <a:gd name="connsiteY54" fmla="*/ 2003799 h 2186974"/>
                        <a:gd name="connsiteX55" fmla="*/ 626193 w 1688222"/>
                        <a:gd name="connsiteY55" fmla="*/ 2072674 h 2186974"/>
                        <a:gd name="connsiteX56" fmla="*/ 511893 w 1688222"/>
                        <a:gd name="connsiteY56" fmla="*/ 2186974 h 2186974"/>
                        <a:gd name="connsiteX57" fmla="*/ 400926 w 1688222"/>
                        <a:gd name="connsiteY57" fmla="*/ 2099630 h 2186974"/>
                        <a:gd name="connsiteX58" fmla="*/ 46663 w 1688222"/>
                        <a:gd name="connsiteY58" fmla="*/ 1950488 h 2186974"/>
                        <a:gd name="connsiteX59" fmla="*/ 5991 w 1688222"/>
                        <a:gd name="connsiteY59" fmla="*/ 1850694 h 2186974"/>
                        <a:gd name="connsiteX60" fmla="*/ 249907 w 1688222"/>
                        <a:gd name="connsiteY60" fmla="*/ 1271289 h 2186974"/>
                        <a:gd name="connsiteX61" fmla="*/ 349691 w 1688222"/>
                        <a:gd name="connsiteY61" fmla="*/ 1230617 h 2186974"/>
                        <a:gd name="connsiteX62" fmla="*/ 684762 w 1688222"/>
                        <a:gd name="connsiteY62" fmla="*/ 1371673 h 2186974"/>
                        <a:gd name="connsiteX63" fmla="*/ 786317 w 1688222"/>
                        <a:gd name="connsiteY63" fmla="*/ 1130433 h 2186974"/>
                        <a:gd name="connsiteX64" fmla="*/ 768591 w 1688222"/>
                        <a:gd name="connsiteY64" fmla="*/ 1067330 h 2186974"/>
                        <a:gd name="connsiteX65" fmla="*/ 1039663 w 1688222"/>
                        <a:gd name="connsiteY65" fmla="*/ 574001 h 2186974"/>
                        <a:gd name="connsiteX66" fmla="*/ 1185539 w 1688222"/>
                        <a:gd name="connsiteY66" fmla="*/ 472798 h 2186974"/>
                        <a:gd name="connsiteX67" fmla="*/ 1264968 w 1688222"/>
                        <a:gd name="connsiteY67" fmla="*/ 437425 h 2186974"/>
                        <a:gd name="connsiteX68" fmla="*/ 1422720 w 1688222"/>
                        <a:gd name="connsiteY68" fmla="*/ 3115 h 2186974"/>
                        <a:gd name="connsiteX69" fmla="*/ 1507764 w 1688222"/>
                        <a:gd name="connsiteY69" fmla="*/ 5632 h 2186974"/>
                        <a:gd name="connsiteX70" fmla="*/ 1667841 w 1688222"/>
                        <a:gd name="connsiteY70" fmla="*/ 262900 h 2186974"/>
                        <a:gd name="connsiteX71" fmla="*/ 1410574 w 1688222"/>
                        <a:gd name="connsiteY71" fmla="*/ 422977 h 2186974"/>
                        <a:gd name="connsiteX72" fmla="*/ 1250496 w 1688222"/>
                        <a:gd name="connsiteY72" fmla="*/ 165709 h 2186974"/>
                        <a:gd name="connsiteX73" fmla="*/ 1422720 w 1688222"/>
                        <a:gd name="connsiteY73" fmla="*/ 3115 h 21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1688222" h="2186974">
                          <a:moveTo>
                            <a:pt x="511883" y="2015524"/>
                          </a:moveTo>
                          <a:cubicBezTo>
                            <a:pt x="480336" y="2015524"/>
                            <a:pt x="454733" y="2041109"/>
                            <a:pt x="454733" y="2072674"/>
                          </a:cubicBezTo>
                          <a:cubicBezTo>
                            <a:pt x="454733" y="2104240"/>
                            <a:pt x="480336" y="2129824"/>
                            <a:pt x="511883" y="2129824"/>
                          </a:cubicBezTo>
                          <a:cubicBezTo>
                            <a:pt x="543458" y="2129824"/>
                            <a:pt x="569033" y="2104240"/>
                            <a:pt x="569033" y="2072674"/>
                          </a:cubicBezTo>
                          <a:cubicBezTo>
                            <a:pt x="569033" y="2041109"/>
                            <a:pt x="543458" y="2015524"/>
                            <a:pt x="511883" y="2015524"/>
                          </a:cubicBezTo>
                          <a:close/>
                          <a:moveTo>
                            <a:pt x="1280788" y="523596"/>
                          </a:moveTo>
                          <a:cubicBezTo>
                            <a:pt x="1322613" y="528358"/>
                            <a:pt x="1352636" y="566106"/>
                            <a:pt x="1347873" y="607930"/>
                          </a:cubicBezTo>
                          <a:lnTo>
                            <a:pt x="1347873" y="608120"/>
                          </a:lnTo>
                          <a:cubicBezTo>
                            <a:pt x="1347778" y="608844"/>
                            <a:pt x="1347692" y="610187"/>
                            <a:pt x="1347568" y="612111"/>
                          </a:cubicBezTo>
                          <a:cubicBezTo>
                            <a:pt x="1347321" y="615940"/>
                            <a:pt x="1347064" y="622046"/>
                            <a:pt x="1347054" y="630009"/>
                          </a:cubicBezTo>
                          <a:cubicBezTo>
                            <a:pt x="1346864" y="666899"/>
                            <a:pt x="1353483" y="741661"/>
                            <a:pt x="1390859" y="809698"/>
                          </a:cubicBezTo>
                          <a:cubicBezTo>
                            <a:pt x="1428978" y="877592"/>
                            <a:pt x="1491872" y="942838"/>
                            <a:pt x="1629337" y="975976"/>
                          </a:cubicBezTo>
                          <a:cubicBezTo>
                            <a:pt x="1670313" y="985529"/>
                            <a:pt x="1695774" y="1026497"/>
                            <a:pt x="1686211" y="1067473"/>
                          </a:cubicBezTo>
                          <a:cubicBezTo>
                            <a:pt x="1678010" y="1102630"/>
                            <a:pt x="1646691" y="1126376"/>
                            <a:pt x="1612078" y="1126376"/>
                          </a:cubicBezTo>
                          <a:cubicBezTo>
                            <a:pt x="1606353" y="1126376"/>
                            <a:pt x="1600514" y="1125718"/>
                            <a:pt x="1594685" y="1124356"/>
                          </a:cubicBezTo>
                          <a:cubicBezTo>
                            <a:pt x="1418825" y="1084342"/>
                            <a:pt x="1311154" y="984139"/>
                            <a:pt x="1257014" y="882555"/>
                          </a:cubicBezTo>
                          <a:cubicBezTo>
                            <a:pt x="1202141" y="781094"/>
                            <a:pt x="1194854" y="682358"/>
                            <a:pt x="1194654" y="629999"/>
                          </a:cubicBezTo>
                          <a:cubicBezTo>
                            <a:pt x="1194664" y="607263"/>
                            <a:pt x="1196197" y="593052"/>
                            <a:pt x="1196454" y="590671"/>
                          </a:cubicBezTo>
                          <a:cubicBezTo>
                            <a:pt x="1201217" y="548846"/>
                            <a:pt x="1238964" y="518823"/>
                            <a:pt x="1280788" y="523596"/>
                          </a:cubicBezTo>
                          <a:close/>
                          <a:moveTo>
                            <a:pt x="1264968" y="437425"/>
                          </a:moveTo>
                          <a:cubicBezTo>
                            <a:pt x="1291785" y="431898"/>
                            <a:pt x="1318108" y="432398"/>
                            <a:pt x="1341425" y="438213"/>
                          </a:cubicBezTo>
                          <a:cubicBezTo>
                            <a:pt x="1422721" y="458482"/>
                            <a:pt x="1458478" y="571944"/>
                            <a:pt x="1431150" y="666737"/>
                          </a:cubicBezTo>
                          <a:cubicBezTo>
                            <a:pt x="1423530" y="705637"/>
                            <a:pt x="1414215" y="749547"/>
                            <a:pt x="1405357" y="796182"/>
                          </a:cubicBezTo>
                          <a:cubicBezTo>
                            <a:pt x="1368628" y="726506"/>
                            <a:pt x="1365990" y="651697"/>
                            <a:pt x="1366114" y="629989"/>
                          </a:cubicBezTo>
                          <a:cubicBezTo>
                            <a:pt x="1366114" y="622579"/>
                            <a:pt x="1366361" y="616883"/>
                            <a:pt x="1366571" y="613292"/>
                          </a:cubicBezTo>
                          <a:cubicBezTo>
                            <a:pt x="1366647" y="612073"/>
                            <a:pt x="1366704" y="611168"/>
                            <a:pt x="1366809" y="610063"/>
                          </a:cubicBezTo>
                          <a:cubicBezTo>
                            <a:pt x="1372743" y="557876"/>
                            <a:pt x="1335119" y="510584"/>
                            <a:pt x="1282951" y="504669"/>
                          </a:cubicBezTo>
                          <a:cubicBezTo>
                            <a:pt x="1279284" y="504250"/>
                            <a:pt x="1275655" y="504050"/>
                            <a:pt x="1272045" y="504050"/>
                          </a:cubicBezTo>
                          <a:cubicBezTo>
                            <a:pt x="1223658" y="504050"/>
                            <a:pt x="1183024" y="540359"/>
                            <a:pt x="1177509" y="588603"/>
                          </a:cubicBezTo>
                          <a:cubicBezTo>
                            <a:pt x="1176957" y="593804"/>
                            <a:pt x="1175623" y="608282"/>
                            <a:pt x="1175604" y="630075"/>
                          </a:cubicBezTo>
                          <a:cubicBezTo>
                            <a:pt x="1175966" y="723620"/>
                            <a:pt x="1198312" y="814050"/>
                            <a:pt x="1240193" y="891508"/>
                          </a:cubicBezTo>
                          <a:cubicBezTo>
                            <a:pt x="1262453" y="933265"/>
                            <a:pt x="1303868" y="993578"/>
                            <a:pt x="1375267" y="1046670"/>
                          </a:cubicBezTo>
                          <a:cubicBezTo>
                            <a:pt x="1374600" y="1081703"/>
                            <a:pt x="1375953" y="1116345"/>
                            <a:pt x="1380173" y="1149902"/>
                          </a:cubicBezTo>
                          <a:cubicBezTo>
                            <a:pt x="1476594" y="1295368"/>
                            <a:pt x="1632404" y="1594758"/>
                            <a:pt x="1667266" y="2047500"/>
                          </a:cubicBezTo>
                          <a:cubicBezTo>
                            <a:pt x="1672285" y="2113060"/>
                            <a:pt x="1623251" y="2170296"/>
                            <a:pt x="1557671" y="2175344"/>
                          </a:cubicBezTo>
                          <a:cubicBezTo>
                            <a:pt x="1492110" y="2180374"/>
                            <a:pt x="1434865" y="2131310"/>
                            <a:pt x="1429826" y="2065759"/>
                          </a:cubicBezTo>
                          <a:cubicBezTo>
                            <a:pt x="1417311" y="1903034"/>
                            <a:pt x="1387459" y="1763560"/>
                            <a:pt x="1351131" y="1647240"/>
                          </a:cubicBezTo>
                          <a:cubicBezTo>
                            <a:pt x="1341092" y="1689436"/>
                            <a:pt x="1327747" y="1732613"/>
                            <a:pt x="1310316" y="1776133"/>
                          </a:cubicBezTo>
                          <a:cubicBezTo>
                            <a:pt x="1258976" y="1904787"/>
                            <a:pt x="1171032" y="2035737"/>
                            <a:pt x="1033643" y="2148551"/>
                          </a:cubicBezTo>
                          <a:lnTo>
                            <a:pt x="1033643" y="2148570"/>
                          </a:lnTo>
                          <a:cubicBezTo>
                            <a:pt x="1011479" y="2166810"/>
                            <a:pt x="984694" y="2175697"/>
                            <a:pt x="958072" y="2175697"/>
                          </a:cubicBezTo>
                          <a:cubicBezTo>
                            <a:pt x="923715" y="2175697"/>
                            <a:pt x="889616" y="2160885"/>
                            <a:pt x="866061" y="2132282"/>
                          </a:cubicBezTo>
                          <a:cubicBezTo>
                            <a:pt x="824255" y="2081504"/>
                            <a:pt x="831552" y="2006485"/>
                            <a:pt x="882339" y="1964699"/>
                          </a:cubicBezTo>
                          <a:cubicBezTo>
                            <a:pt x="988800" y="1876821"/>
                            <a:pt x="1051208" y="1782057"/>
                            <a:pt x="1089270" y="1687569"/>
                          </a:cubicBezTo>
                          <a:cubicBezTo>
                            <a:pt x="1127141" y="1593167"/>
                            <a:pt x="1139676" y="1498231"/>
                            <a:pt x="1139657" y="1414792"/>
                          </a:cubicBezTo>
                          <a:cubicBezTo>
                            <a:pt x="1139695" y="1360300"/>
                            <a:pt x="1134275" y="1311036"/>
                            <a:pt x="1127579" y="1271051"/>
                          </a:cubicBezTo>
                          <a:cubicBezTo>
                            <a:pt x="1087631" y="1247809"/>
                            <a:pt x="1054808" y="1205728"/>
                            <a:pt x="1040168" y="1130404"/>
                          </a:cubicBezTo>
                          <a:cubicBezTo>
                            <a:pt x="1024604" y="996778"/>
                            <a:pt x="1024480" y="897642"/>
                            <a:pt x="1042788" y="794343"/>
                          </a:cubicBezTo>
                          <a:cubicBezTo>
                            <a:pt x="988428" y="868124"/>
                            <a:pt x="941099" y="965127"/>
                            <a:pt x="918782" y="1093276"/>
                          </a:cubicBezTo>
                          <a:cubicBezTo>
                            <a:pt x="912371" y="1130357"/>
                            <a:pt x="880148" y="1156531"/>
                            <a:pt x="843744" y="1156531"/>
                          </a:cubicBezTo>
                          <a:cubicBezTo>
                            <a:pt x="842782" y="1156531"/>
                            <a:pt x="841810" y="1156446"/>
                            <a:pt x="840829" y="1156408"/>
                          </a:cubicBezTo>
                          <a:lnTo>
                            <a:pt x="740350" y="1395095"/>
                          </a:lnTo>
                          <a:lnTo>
                            <a:pt x="771077" y="1408020"/>
                          </a:lnTo>
                          <a:cubicBezTo>
                            <a:pt x="809873" y="1424346"/>
                            <a:pt x="828085" y="1469037"/>
                            <a:pt x="811749" y="1507823"/>
                          </a:cubicBezTo>
                          <a:lnTo>
                            <a:pt x="602952" y="2003799"/>
                          </a:lnTo>
                          <a:cubicBezTo>
                            <a:pt x="617468" y="2022964"/>
                            <a:pt x="626193" y="2046767"/>
                            <a:pt x="626193" y="2072674"/>
                          </a:cubicBezTo>
                          <a:cubicBezTo>
                            <a:pt x="626193" y="2135797"/>
                            <a:pt x="575015" y="2186974"/>
                            <a:pt x="511893" y="2186974"/>
                          </a:cubicBezTo>
                          <a:cubicBezTo>
                            <a:pt x="458076" y="2186974"/>
                            <a:pt x="413052" y="2149722"/>
                            <a:pt x="400926" y="2099630"/>
                          </a:cubicBezTo>
                          <a:lnTo>
                            <a:pt x="46663" y="1950488"/>
                          </a:lnTo>
                          <a:cubicBezTo>
                            <a:pt x="7868" y="1934162"/>
                            <a:pt x="-10344" y="1889480"/>
                            <a:pt x="5991" y="1850694"/>
                          </a:cubicBezTo>
                          <a:lnTo>
                            <a:pt x="249907" y="1271289"/>
                          </a:lnTo>
                          <a:cubicBezTo>
                            <a:pt x="266233" y="1232493"/>
                            <a:pt x="310906" y="1214291"/>
                            <a:pt x="349691" y="1230617"/>
                          </a:cubicBezTo>
                          <a:lnTo>
                            <a:pt x="684762" y="1371673"/>
                          </a:lnTo>
                          <a:lnTo>
                            <a:pt x="786317" y="1130433"/>
                          </a:lnTo>
                          <a:cubicBezTo>
                            <a:pt x="771754" y="1113726"/>
                            <a:pt x="764524" y="1090866"/>
                            <a:pt x="768591" y="1067330"/>
                          </a:cubicBezTo>
                          <a:cubicBezTo>
                            <a:pt x="809673" y="827605"/>
                            <a:pt x="930183" y="668975"/>
                            <a:pt x="1039663" y="574001"/>
                          </a:cubicBezTo>
                          <a:cubicBezTo>
                            <a:pt x="1094537" y="526234"/>
                            <a:pt x="1146524" y="493677"/>
                            <a:pt x="1185539" y="472798"/>
                          </a:cubicBezTo>
                          <a:cubicBezTo>
                            <a:pt x="1210837" y="454506"/>
                            <a:pt x="1238150" y="442952"/>
                            <a:pt x="1264968" y="437425"/>
                          </a:cubicBezTo>
                          <a:close/>
                          <a:moveTo>
                            <a:pt x="1422720" y="3115"/>
                          </a:moveTo>
                          <a:cubicBezTo>
                            <a:pt x="1450145" y="-1630"/>
                            <a:pt x="1478952" y="-1077"/>
                            <a:pt x="1507764" y="5632"/>
                          </a:cubicBezTo>
                          <a:cubicBezTo>
                            <a:pt x="1623011" y="32471"/>
                            <a:pt x="1694680" y="147653"/>
                            <a:pt x="1667841" y="262900"/>
                          </a:cubicBezTo>
                          <a:cubicBezTo>
                            <a:pt x="1641003" y="378147"/>
                            <a:pt x="1525820" y="449816"/>
                            <a:pt x="1410574" y="422977"/>
                          </a:cubicBezTo>
                          <a:cubicBezTo>
                            <a:pt x="1295327" y="396139"/>
                            <a:pt x="1223658" y="280956"/>
                            <a:pt x="1250496" y="165709"/>
                          </a:cubicBezTo>
                          <a:cubicBezTo>
                            <a:pt x="1270625" y="79275"/>
                            <a:pt x="1340447" y="17352"/>
                            <a:pt x="1422720" y="3115"/>
                          </a:cubicBezTo>
                          <a:close/>
                        </a:path>
                      </a:pathLst>
                    </a:custGeom>
                    <a:solidFill>
                      <a:schemeClr val="tx1">
                        <a:lumMod val="65000"/>
                        <a:lumOff val="35000"/>
                      </a:schemeClr>
                    </a:solidFill>
                    <a:ln w="9525" cap="flat">
                      <a:noFill/>
                      <a:prstDash val="solid"/>
                      <a:miter/>
                    </a:ln>
                  </p:spPr>
                  <p:txBody>
                    <a:bodyPr rtlCol="0" anchor="ctr"/>
                    <a:lstStyle/>
                    <a:p>
                      <a:pPr defTabSz="685800">
                        <a:defRPr/>
                      </a:pPr>
                      <a:endParaRPr lang="en-US" sz="1350">
                        <a:solidFill>
                          <a:prstClr val="black"/>
                        </a:solidFill>
                        <a:latin typeface="Calibri" panose="020F0502020204030204"/>
                      </a:endParaRPr>
                    </a:p>
                  </p:txBody>
                </p:sp>
              </p:grpSp>
              <p:grpSp>
                <p:nvGrpSpPr>
                  <p:cNvPr id="113" name="Group 112">
                    <a:extLst>
                      <a:ext uri="{FF2B5EF4-FFF2-40B4-BE49-F238E27FC236}">
                        <a16:creationId xmlns:a16="http://schemas.microsoft.com/office/drawing/2014/main" id="{762E41AD-ECD1-4C9C-B6C1-9F895332353F}"/>
                      </a:ext>
                    </a:extLst>
                  </p:cNvPr>
                  <p:cNvGrpSpPr/>
                  <p:nvPr/>
                </p:nvGrpSpPr>
                <p:grpSpPr>
                  <a:xfrm rot="8618435">
                    <a:off x="6974476" y="3827705"/>
                    <a:ext cx="927803" cy="142955"/>
                    <a:chOff x="3927923" y="4842567"/>
                    <a:chExt cx="927803" cy="142955"/>
                  </a:xfrm>
                </p:grpSpPr>
                <p:cxnSp>
                  <p:nvCxnSpPr>
                    <p:cNvPr id="114" name="Straight Connector 113">
                      <a:extLst>
                        <a:ext uri="{FF2B5EF4-FFF2-40B4-BE49-F238E27FC236}">
                          <a16:creationId xmlns:a16="http://schemas.microsoft.com/office/drawing/2014/main" id="{265D9FB8-9AAC-42AB-B3BD-93DD2691225F}"/>
                        </a:ext>
                      </a:extLst>
                    </p:cNvPr>
                    <p:cNvCxnSpPr>
                      <a:cxnSpLocks/>
                      <a:stCxn id="115" idx="4"/>
                    </p:cNvCxnSpPr>
                    <p:nvPr/>
                  </p:nvCxnSpPr>
                  <p:spPr>
                    <a:xfrm flipV="1">
                      <a:off x="4072308" y="4907148"/>
                      <a:ext cx="783418" cy="6896"/>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15" name="Oval 114">
                      <a:extLst>
                        <a:ext uri="{FF2B5EF4-FFF2-40B4-BE49-F238E27FC236}">
                          <a16:creationId xmlns:a16="http://schemas.microsoft.com/office/drawing/2014/main" id="{9AE4E966-917D-42E6-80A6-F3C42A305461}"/>
                        </a:ext>
                      </a:extLst>
                    </p:cNvPr>
                    <p:cNvSpPr/>
                    <p:nvPr/>
                  </p:nvSpPr>
                  <p:spPr>
                    <a:xfrm rot="16200000">
                      <a:off x="3928638" y="4841852"/>
                      <a:ext cx="142955" cy="144385"/>
                    </a:xfrm>
                    <a:prstGeom prst="ellipse">
                      <a:avLst/>
                    </a:prstGeom>
                    <a:solidFill>
                      <a:srgbClr val="137AD8"/>
                    </a:solidFill>
                    <a:ln w="381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grpSp>
            </p:grpSp>
            <p:grpSp>
              <p:nvGrpSpPr>
                <p:cNvPr id="31" name="Group 30">
                  <a:extLst>
                    <a:ext uri="{FF2B5EF4-FFF2-40B4-BE49-F238E27FC236}">
                      <a16:creationId xmlns:a16="http://schemas.microsoft.com/office/drawing/2014/main" id="{130715E7-DA8E-4795-BB30-442F56F2B53C}"/>
                    </a:ext>
                  </a:extLst>
                </p:cNvPr>
                <p:cNvGrpSpPr/>
                <p:nvPr/>
              </p:nvGrpSpPr>
              <p:grpSpPr>
                <a:xfrm>
                  <a:off x="7311354" y="4360217"/>
                  <a:ext cx="1932220" cy="1107658"/>
                  <a:chOff x="7311354" y="4360217"/>
                  <a:chExt cx="1932220" cy="1107658"/>
                </a:xfrm>
              </p:grpSpPr>
              <p:grpSp>
                <p:nvGrpSpPr>
                  <p:cNvPr id="43" name="Group 42">
                    <a:extLst>
                      <a:ext uri="{FF2B5EF4-FFF2-40B4-BE49-F238E27FC236}">
                        <a16:creationId xmlns:a16="http://schemas.microsoft.com/office/drawing/2014/main" id="{B1F241EF-1637-4C77-B4F8-B10586CD3362}"/>
                      </a:ext>
                    </a:extLst>
                  </p:cNvPr>
                  <p:cNvGrpSpPr/>
                  <p:nvPr/>
                </p:nvGrpSpPr>
                <p:grpSpPr>
                  <a:xfrm rot="16200000">
                    <a:off x="8135916" y="4360217"/>
                    <a:ext cx="1107658" cy="1107658"/>
                    <a:chOff x="1697143" y="5334951"/>
                    <a:chExt cx="914803" cy="914803"/>
                  </a:xfrm>
                </p:grpSpPr>
                <p:grpSp>
                  <p:nvGrpSpPr>
                    <p:cNvPr id="44" name="Group 43">
                      <a:extLst>
                        <a:ext uri="{FF2B5EF4-FFF2-40B4-BE49-F238E27FC236}">
                          <a16:creationId xmlns:a16="http://schemas.microsoft.com/office/drawing/2014/main" id="{8D304CAC-DF05-460A-9732-2A0D09C4F7BD}"/>
                        </a:ext>
                      </a:extLst>
                    </p:cNvPr>
                    <p:cNvGrpSpPr/>
                    <p:nvPr/>
                  </p:nvGrpSpPr>
                  <p:grpSpPr>
                    <a:xfrm>
                      <a:off x="1697143" y="5334951"/>
                      <a:ext cx="914803" cy="914803"/>
                      <a:chOff x="3650479" y="5320084"/>
                      <a:chExt cx="999558" cy="999558"/>
                    </a:xfrm>
                  </p:grpSpPr>
                  <p:sp>
                    <p:nvSpPr>
                      <p:cNvPr id="46" name="Oval 45">
                        <a:extLst>
                          <a:ext uri="{FF2B5EF4-FFF2-40B4-BE49-F238E27FC236}">
                            <a16:creationId xmlns:a16="http://schemas.microsoft.com/office/drawing/2014/main" id="{4E45BE3A-D48C-4D3E-AE07-7410BFC3AB17}"/>
                          </a:ext>
                        </a:extLst>
                      </p:cNvPr>
                      <p:cNvSpPr/>
                      <p:nvPr/>
                    </p:nvSpPr>
                    <p:spPr>
                      <a:xfrm flipV="1">
                        <a:off x="3650479" y="5320084"/>
                        <a:ext cx="999558" cy="999558"/>
                      </a:xfrm>
                      <a:prstGeom prst="ellipse">
                        <a:avLst/>
                      </a:prstGeom>
                      <a:solidFill>
                        <a:srgbClr val="4EBA6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sp>
                    <p:nvSpPr>
                      <p:cNvPr id="47" name="Oval 46">
                        <a:extLst>
                          <a:ext uri="{FF2B5EF4-FFF2-40B4-BE49-F238E27FC236}">
                            <a16:creationId xmlns:a16="http://schemas.microsoft.com/office/drawing/2014/main" id="{5ED3995D-378E-4564-B7C7-68E4D4EB0ED8}"/>
                          </a:ext>
                        </a:extLst>
                      </p:cNvPr>
                      <p:cNvSpPr/>
                      <p:nvPr/>
                    </p:nvSpPr>
                    <p:spPr>
                      <a:xfrm flipV="1">
                        <a:off x="3724116" y="5393722"/>
                        <a:ext cx="852282" cy="852282"/>
                      </a:xfrm>
                      <a:prstGeom prst="ellipse">
                        <a:avLst/>
                      </a:prstGeom>
                      <a:gradFill>
                        <a:gsLst>
                          <a:gs pos="0">
                            <a:schemeClr val="accent1">
                              <a:lumMod val="5000"/>
                              <a:lumOff val="95000"/>
                            </a:schemeClr>
                          </a:gs>
                          <a:gs pos="100000">
                            <a:schemeClr val="bg2"/>
                          </a:gs>
                        </a:gsLst>
                        <a:lin ang="5400000" scaled="1"/>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grpSp>
                <p:sp>
                  <p:nvSpPr>
                    <p:cNvPr id="45" name="Freeform: Shape 44">
                      <a:extLst>
                        <a:ext uri="{FF2B5EF4-FFF2-40B4-BE49-F238E27FC236}">
                          <a16:creationId xmlns:a16="http://schemas.microsoft.com/office/drawing/2014/main" id="{73DE5001-B33B-4D39-83CB-A48D42798488}"/>
                        </a:ext>
                      </a:extLst>
                    </p:cNvPr>
                    <p:cNvSpPr/>
                    <p:nvPr/>
                  </p:nvSpPr>
                  <p:spPr>
                    <a:xfrm rot="5400000">
                      <a:off x="1901846" y="5515783"/>
                      <a:ext cx="505396" cy="553141"/>
                    </a:xfrm>
                    <a:custGeom>
                      <a:avLst/>
                      <a:gdLst>
                        <a:gd name="connsiteX0" fmla="*/ 1267774 w 1329992"/>
                        <a:gd name="connsiteY0" fmla="*/ 828879 h 1455633"/>
                        <a:gd name="connsiteX1" fmla="*/ 1245376 w 1329992"/>
                        <a:gd name="connsiteY1" fmla="*/ 930525 h 1455633"/>
                        <a:gd name="connsiteX2" fmla="*/ 1222978 w 1329992"/>
                        <a:gd name="connsiteY2" fmla="*/ 1032133 h 1455633"/>
                        <a:gd name="connsiteX3" fmla="*/ 1174527 w 1329992"/>
                        <a:gd name="connsiteY3" fmla="*/ 976993 h 1455633"/>
                        <a:gd name="connsiteX4" fmla="*/ 683213 w 1329992"/>
                        <a:gd name="connsiteY4" fmla="*/ 1442062 h 1455633"/>
                        <a:gd name="connsiteX5" fmla="*/ 649266 w 1329992"/>
                        <a:gd name="connsiteY5" fmla="*/ 1455633 h 1455633"/>
                        <a:gd name="connsiteX6" fmla="*/ 614930 w 1329992"/>
                        <a:gd name="connsiteY6" fmla="*/ 1441712 h 1455633"/>
                        <a:gd name="connsiteX7" fmla="*/ 411172 w 1329992"/>
                        <a:gd name="connsiteY7" fmla="*/ 1244214 h 1455633"/>
                        <a:gd name="connsiteX8" fmla="*/ 48606 w 1329992"/>
                        <a:gd name="connsiteY8" fmla="*/ 1449256 h 1455633"/>
                        <a:gd name="connsiteX9" fmla="*/ 0 w 1329992"/>
                        <a:gd name="connsiteY9" fmla="*/ 1363319 h 1455633"/>
                        <a:gd name="connsiteX10" fmla="*/ 394685 w 1329992"/>
                        <a:gd name="connsiteY10" fmla="*/ 1140196 h 1455633"/>
                        <a:gd name="connsiteX11" fmla="*/ 453401 w 1329992"/>
                        <a:gd name="connsiteY11" fmla="*/ 1147662 h 1455633"/>
                        <a:gd name="connsiteX12" fmla="*/ 649655 w 1329992"/>
                        <a:gd name="connsiteY12" fmla="*/ 1337927 h 1455633"/>
                        <a:gd name="connsiteX13" fmla="*/ 1109395 w 1329992"/>
                        <a:gd name="connsiteY13" fmla="*/ 902878 h 1455633"/>
                        <a:gd name="connsiteX14" fmla="*/ 1060477 w 1329992"/>
                        <a:gd name="connsiteY14" fmla="*/ 846961 h 1455633"/>
                        <a:gd name="connsiteX15" fmla="*/ 1164106 w 1329992"/>
                        <a:gd name="connsiteY15" fmla="*/ 837939 h 1455633"/>
                        <a:gd name="connsiteX16" fmla="*/ 458496 w 1329992"/>
                        <a:gd name="connsiteY16" fmla="*/ 493610 h 1455633"/>
                        <a:gd name="connsiteX17" fmla="*/ 675554 w 1329992"/>
                        <a:gd name="connsiteY17" fmla="*/ 493610 h 1455633"/>
                        <a:gd name="connsiteX18" fmla="*/ 675554 w 1329992"/>
                        <a:gd name="connsiteY18" fmla="*/ 1245496 h 1455633"/>
                        <a:gd name="connsiteX19" fmla="*/ 650123 w 1329992"/>
                        <a:gd name="connsiteY19" fmla="*/ 1269644 h 1455633"/>
                        <a:gd name="connsiteX20" fmla="*/ 487660 w 1329992"/>
                        <a:gd name="connsiteY20" fmla="*/ 1112236 h 1455633"/>
                        <a:gd name="connsiteX21" fmla="*/ 458496 w 1329992"/>
                        <a:gd name="connsiteY21" fmla="*/ 1092910 h 1455633"/>
                        <a:gd name="connsiteX22" fmla="*/ 162463 w 1329992"/>
                        <a:gd name="connsiteY22" fmla="*/ 388464 h 1455633"/>
                        <a:gd name="connsiteX23" fmla="*/ 379521 w 1329992"/>
                        <a:gd name="connsiteY23" fmla="*/ 388464 h 1455633"/>
                        <a:gd name="connsiteX24" fmla="*/ 379521 w 1329992"/>
                        <a:gd name="connsiteY24" fmla="*/ 1092794 h 1455633"/>
                        <a:gd name="connsiteX25" fmla="*/ 370500 w 1329992"/>
                        <a:gd name="connsiteY25" fmla="*/ 1097227 h 1455633"/>
                        <a:gd name="connsiteX26" fmla="*/ 162463 w 1329992"/>
                        <a:gd name="connsiteY26" fmla="*/ 1214816 h 1455633"/>
                        <a:gd name="connsiteX27" fmla="*/ 1225467 w 1329992"/>
                        <a:gd name="connsiteY27" fmla="*/ 281218 h 1455633"/>
                        <a:gd name="connsiteX28" fmla="*/ 1253505 w 1329992"/>
                        <a:gd name="connsiteY28" fmla="*/ 281218 h 1455633"/>
                        <a:gd name="connsiteX29" fmla="*/ 1253505 w 1329992"/>
                        <a:gd name="connsiteY29" fmla="*/ 313415 h 1455633"/>
                        <a:gd name="connsiteX30" fmla="*/ 1292234 w 1329992"/>
                        <a:gd name="connsiteY30" fmla="*/ 325781 h 1455633"/>
                        <a:gd name="connsiteX31" fmla="*/ 1323226 w 1329992"/>
                        <a:gd name="connsiteY31" fmla="*/ 351445 h 1455633"/>
                        <a:gd name="connsiteX32" fmla="*/ 1287607 w 1329992"/>
                        <a:gd name="connsiteY32" fmla="*/ 386092 h 1455633"/>
                        <a:gd name="connsiteX33" fmla="*/ 1267192 w 1329992"/>
                        <a:gd name="connsiteY33" fmla="*/ 366960 h 1455633"/>
                        <a:gd name="connsiteX34" fmla="*/ 1240673 w 1329992"/>
                        <a:gd name="connsiteY34" fmla="*/ 359844 h 1455633"/>
                        <a:gd name="connsiteX35" fmla="*/ 1212635 w 1329992"/>
                        <a:gd name="connsiteY35" fmla="*/ 370615 h 1455633"/>
                        <a:gd name="connsiteX36" fmla="*/ 1202759 w 1329992"/>
                        <a:gd name="connsiteY36" fmla="*/ 399197 h 1455633"/>
                        <a:gd name="connsiteX37" fmla="*/ 1216135 w 1329992"/>
                        <a:gd name="connsiteY37" fmla="*/ 434271 h 1455633"/>
                        <a:gd name="connsiteX38" fmla="*/ 1236123 w 1329992"/>
                        <a:gd name="connsiteY38" fmla="*/ 450837 h 1455633"/>
                        <a:gd name="connsiteX39" fmla="*/ 1257549 w 1329992"/>
                        <a:gd name="connsiteY39" fmla="*/ 465263 h 1455633"/>
                        <a:gd name="connsiteX40" fmla="*/ 1286557 w 1329992"/>
                        <a:gd name="connsiteY40" fmla="*/ 487039 h 1455633"/>
                        <a:gd name="connsiteX41" fmla="*/ 1309499 w 1329992"/>
                        <a:gd name="connsiteY41" fmla="*/ 510642 h 1455633"/>
                        <a:gd name="connsiteX42" fmla="*/ 1324548 w 1329992"/>
                        <a:gd name="connsiteY42" fmla="*/ 539456 h 1455633"/>
                        <a:gd name="connsiteX43" fmla="*/ 1329992 w 1329992"/>
                        <a:gd name="connsiteY43" fmla="*/ 575814 h 1455633"/>
                        <a:gd name="connsiteX44" fmla="*/ 1310549 w 1329992"/>
                        <a:gd name="connsiteY44" fmla="*/ 637447 h 1455633"/>
                        <a:gd name="connsiteX45" fmla="*/ 1253505 w 1329992"/>
                        <a:gd name="connsiteY45" fmla="*/ 666650 h 1455633"/>
                        <a:gd name="connsiteX46" fmla="*/ 1253505 w 1329992"/>
                        <a:gd name="connsiteY46" fmla="*/ 705924 h 1455633"/>
                        <a:gd name="connsiteX47" fmla="*/ 1225467 w 1329992"/>
                        <a:gd name="connsiteY47" fmla="*/ 705924 h 1455633"/>
                        <a:gd name="connsiteX48" fmla="*/ 1225467 w 1329992"/>
                        <a:gd name="connsiteY48" fmla="*/ 666222 h 1455633"/>
                        <a:gd name="connsiteX49" fmla="*/ 1181566 w 1329992"/>
                        <a:gd name="connsiteY49" fmla="*/ 649774 h 1455633"/>
                        <a:gd name="connsiteX50" fmla="*/ 1148086 w 1329992"/>
                        <a:gd name="connsiteY50" fmla="*/ 617149 h 1455633"/>
                        <a:gd name="connsiteX51" fmla="*/ 1184094 w 1329992"/>
                        <a:gd name="connsiteY51" fmla="*/ 584058 h 1455633"/>
                        <a:gd name="connsiteX52" fmla="*/ 1196304 w 1329992"/>
                        <a:gd name="connsiteY52" fmla="*/ 597784 h 1455633"/>
                        <a:gd name="connsiteX53" fmla="*/ 1208902 w 1329992"/>
                        <a:gd name="connsiteY53" fmla="*/ 609216 h 1455633"/>
                        <a:gd name="connsiteX54" fmla="*/ 1223718 w 1329992"/>
                        <a:gd name="connsiteY54" fmla="*/ 616877 h 1455633"/>
                        <a:gd name="connsiteX55" fmla="*/ 1242111 w 1329992"/>
                        <a:gd name="connsiteY55" fmla="*/ 619715 h 1455633"/>
                        <a:gd name="connsiteX56" fmla="*/ 1269137 w 1329992"/>
                        <a:gd name="connsiteY56" fmla="*/ 607778 h 1455633"/>
                        <a:gd name="connsiteX57" fmla="*/ 1278236 w 1329992"/>
                        <a:gd name="connsiteY57" fmla="*/ 578808 h 1455633"/>
                        <a:gd name="connsiteX58" fmla="*/ 1268826 w 1329992"/>
                        <a:gd name="connsiteY58" fmla="*/ 547933 h 1455633"/>
                        <a:gd name="connsiteX59" fmla="*/ 1245650 w 1329992"/>
                        <a:gd name="connsiteY59" fmla="*/ 523708 h 1455633"/>
                        <a:gd name="connsiteX60" fmla="*/ 1215435 w 1329992"/>
                        <a:gd name="connsiteY60" fmla="*/ 501737 h 1455633"/>
                        <a:gd name="connsiteX61" fmla="*/ 1185144 w 1329992"/>
                        <a:gd name="connsiteY61" fmla="*/ 477279 h 1455633"/>
                        <a:gd name="connsiteX62" fmla="*/ 1161812 w 1329992"/>
                        <a:gd name="connsiteY62" fmla="*/ 445820 h 1455633"/>
                        <a:gd name="connsiteX63" fmla="*/ 1152558 w 1329992"/>
                        <a:gd name="connsiteY63" fmla="*/ 402697 h 1455633"/>
                        <a:gd name="connsiteX64" fmla="*/ 1157496 w 1329992"/>
                        <a:gd name="connsiteY64" fmla="*/ 370576 h 1455633"/>
                        <a:gd name="connsiteX65" fmla="*/ 1171767 w 1329992"/>
                        <a:gd name="connsiteY65" fmla="*/ 343707 h 1455633"/>
                        <a:gd name="connsiteX66" fmla="*/ 1194865 w 1329992"/>
                        <a:gd name="connsiteY66" fmla="*/ 323836 h 1455633"/>
                        <a:gd name="connsiteX67" fmla="*/ 1225467 w 1329992"/>
                        <a:gd name="connsiteY67" fmla="*/ 313337 h 1455633"/>
                        <a:gd name="connsiteX68" fmla="*/ 754568 w 1329992"/>
                        <a:gd name="connsiteY68" fmla="*/ 0 h 1455633"/>
                        <a:gd name="connsiteX69" fmla="*/ 971704 w 1329992"/>
                        <a:gd name="connsiteY69" fmla="*/ 0 h 1455633"/>
                        <a:gd name="connsiteX70" fmla="*/ 971704 w 1329992"/>
                        <a:gd name="connsiteY70" fmla="*/ 965327 h 1455633"/>
                        <a:gd name="connsiteX71" fmla="*/ 754568 w 1329992"/>
                        <a:gd name="connsiteY71" fmla="*/ 1170758 h 14556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1329992" h="1455633">
                          <a:moveTo>
                            <a:pt x="1267774" y="828879"/>
                          </a:moveTo>
                          <a:lnTo>
                            <a:pt x="1245376" y="930525"/>
                          </a:lnTo>
                          <a:lnTo>
                            <a:pt x="1222978" y="1032133"/>
                          </a:lnTo>
                          <a:lnTo>
                            <a:pt x="1174527" y="976993"/>
                          </a:lnTo>
                          <a:lnTo>
                            <a:pt x="683213" y="1442062"/>
                          </a:lnTo>
                          <a:cubicBezTo>
                            <a:pt x="673647" y="1451161"/>
                            <a:pt x="661476" y="1455633"/>
                            <a:pt x="649266" y="1455633"/>
                          </a:cubicBezTo>
                          <a:cubicBezTo>
                            <a:pt x="636862" y="1455633"/>
                            <a:pt x="624496" y="1451006"/>
                            <a:pt x="614930" y="1441712"/>
                          </a:cubicBezTo>
                          <a:lnTo>
                            <a:pt x="411172" y="1244214"/>
                          </a:lnTo>
                          <a:lnTo>
                            <a:pt x="48606" y="1449256"/>
                          </a:lnTo>
                          <a:lnTo>
                            <a:pt x="0" y="1363319"/>
                          </a:lnTo>
                          <a:lnTo>
                            <a:pt x="394685" y="1140196"/>
                          </a:lnTo>
                          <a:cubicBezTo>
                            <a:pt x="413738" y="1129347"/>
                            <a:pt x="437614" y="1132380"/>
                            <a:pt x="453401" y="1147662"/>
                          </a:cubicBezTo>
                          <a:lnTo>
                            <a:pt x="649655" y="1337927"/>
                          </a:lnTo>
                          <a:lnTo>
                            <a:pt x="1109395" y="902878"/>
                          </a:lnTo>
                          <a:lnTo>
                            <a:pt x="1060477" y="846961"/>
                          </a:lnTo>
                          <a:lnTo>
                            <a:pt x="1164106" y="837939"/>
                          </a:lnTo>
                          <a:close/>
                          <a:moveTo>
                            <a:pt x="458496" y="493610"/>
                          </a:moveTo>
                          <a:lnTo>
                            <a:pt x="675554" y="493610"/>
                          </a:lnTo>
                          <a:lnTo>
                            <a:pt x="675554" y="1245496"/>
                          </a:lnTo>
                          <a:lnTo>
                            <a:pt x="650123" y="1269644"/>
                          </a:lnTo>
                          <a:lnTo>
                            <a:pt x="487660" y="1112236"/>
                          </a:lnTo>
                          <a:cubicBezTo>
                            <a:pt x="479066" y="1103915"/>
                            <a:pt x="469189" y="1097498"/>
                            <a:pt x="458496" y="1092910"/>
                          </a:cubicBezTo>
                          <a:close/>
                          <a:moveTo>
                            <a:pt x="162463" y="388464"/>
                          </a:moveTo>
                          <a:lnTo>
                            <a:pt x="379521" y="388464"/>
                          </a:lnTo>
                          <a:lnTo>
                            <a:pt x="379521" y="1092794"/>
                          </a:lnTo>
                          <a:cubicBezTo>
                            <a:pt x="376488" y="1094155"/>
                            <a:pt x="373455" y="1095555"/>
                            <a:pt x="370500" y="1097227"/>
                          </a:cubicBezTo>
                          <a:lnTo>
                            <a:pt x="162463" y="1214816"/>
                          </a:lnTo>
                          <a:close/>
                          <a:moveTo>
                            <a:pt x="1225467" y="281218"/>
                          </a:moveTo>
                          <a:lnTo>
                            <a:pt x="1253505" y="281218"/>
                          </a:lnTo>
                          <a:lnTo>
                            <a:pt x="1253505" y="313415"/>
                          </a:lnTo>
                          <a:cubicBezTo>
                            <a:pt x="1268631" y="315359"/>
                            <a:pt x="1281541" y="319559"/>
                            <a:pt x="1292234" y="325781"/>
                          </a:cubicBezTo>
                          <a:cubicBezTo>
                            <a:pt x="1302889" y="331963"/>
                            <a:pt x="1313271" y="340518"/>
                            <a:pt x="1323226" y="351445"/>
                          </a:cubicBezTo>
                          <a:lnTo>
                            <a:pt x="1287607" y="386092"/>
                          </a:lnTo>
                          <a:cubicBezTo>
                            <a:pt x="1281308" y="378159"/>
                            <a:pt x="1274542" y="371821"/>
                            <a:pt x="1267192" y="366960"/>
                          </a:cubicBezTo>
                          <a:cubicBezTo>
                            <a:pt x="1259649" y="362255"/>
                            <a:pt x="1250938" y="359844"/>
                            <a:pt x="1240673" y="359844"/>
                          </a:cubicBezTo>
                          <a:cubicBezTo>
                            <a:pt x="1228502" y="359844"/>
                            <a:pt x="1219168" y="363383"/>
                            <a:pt x="1212635" y="370615"/>
                          </a:cubicBezTo>
                          <a:cubicBezTo>
                            <a:pt x="1206025" y="377887"/>
                            <a:pt x="1202759" y="387297"/>
                            <a:pt x="1202759" y="399197"/>
                          </a:cubicBezTo>
                          <a:cubicBezTo>
                            <a:pt x="1202759" y="412379"/>
                            <a:pt x="1207230" y="424161"/>
                            <a:pt x="1216135" y="434271"/>
                          </a:cubicBezTo>
                          <a:cubicBezTo>
                            <a:pt x="1222085" y="440376"/>
                            <a:pt x="1228696" y="445937"/>
                            <a:pt x="1236123" y="450837"/>
                          </a:cubicBezTo>
                          <a:cubicBezTo>
                            <a:pt x="1243511" y="455503"/>
                            <a:pt x="1250705" y="460363"/>
                            <a:pt x="1257549" y="465263"/>
                          </a:cubicBezTo>
                          <a:cubicBezTo>
                            <a:pt x="1267931" y="472457"/>
                            <a:pt x="1277652" y="479806"/>
                            <a:pt x="1286557" y="487039"/>
                          </a:cubicBezTo>
                          <a:cubicBezTo>
                            <a:pt x="1295540" y="494194"/>
                            <a:pt x="1303122" y="502165"/>
                            <a:pt x="1309499" y="510642"/>
                          </a:cubicBezTo>
                          <a:cubicBezTo>
                            <a:pt x="1315954" y="519275"/>
                            <a:pt x="1320893" y="528879"/>
                            <a:pt x="1324548" y="539456"/>
                          </a:cubicBezTo>
                          <a:cubicBezTo>
                            <a:pt x="1328203" y="549800"/>
                            <a:pt x="1330031" y="561932"/>
                            <a:pt x="1329992" y="575814"/>
                          </a:cubicBezTo>
                          <a:cubicBezTo>
                            <a:pt x="1329992" y="600545"/>
                            <a:pt x="1323459" y="621037"/>
                            <a:pt x="1310549" y="637447"/>
                          </a:cubicBezTo>
                          <a:cubicBezTo>
                            <a:pt x="1297562" y="653934"/>
                            <a:pt x="1278625" y="663578"/>
                            <a:pt x="1253505" y="666650"/>
                          </a:cubicBezTo>
                          <a:lnTo>
                            <a:pt x="1253505" y="705924"/>
                          </a:lnTo>
                          <a:lnTo>
                            <a:pt x="1225467" y="705924"/>
                          </a:lnTo>
                          <a:lnTo>
                            <a:pt x="1225467" y="666222"/>
                          </a:lnTo>
                          <a:cubicBezTo>
                            <a:pt x="1207930" y="663734"/>
                            <a:pt x="1193348" y="658328"/>
                            <a:pt x="1181566" y="649774"/>
                          </a:cubicBezTo>
                          <a:cubicBezTo>
                            <a:pt x="1169823" y="641025"/>
                            <a:pt x="1158624" y="630331"/>
                            <a:pt x="1148086" y="617149"/>
                          </a:cubicBezTo>
                          <a:lnTo>
                            <a:pt x="1184094" y="584058"/>
                          </a:lnTo>
                          <a:cubicBezTo>
                            <a:pt x="1188332" y="588840"/>
                            <a:pt x="1192337" y="593390"/>
                            <a:pt x="1196304" y="597784"/>
                          </a:cubicBezTo>
                          <a:cubicBezTo>
                            <a:pt x="1200231" y="602062"/>
                            <a:pt x="1204508" y="605872"/>
                            <a:pt x="1208902" y="609216"/>
                          </a:cubicBezTo>
                          <a:cubicBezTo>
                            <a:pt x="1213374" y="612560"/>
                            <a:pt x="1218313" y="615010"/>
                            <a:pt x="1223718" y="616877"/>
                          </a:cubicBezTo>
                          <a:cubicBezTo>
                            <a:pt x="1229124" y="618782"/>
                            <a:pt x="1235190" y="619715"/>
                            <a:pt x="1242111" y="619715"/>
                          </a:cubicBezTo>
                          <a:cubicBezTo>
                            <a:pt x="1254088" y="619715"/>
                            <a:pt x="1263071" y="615710"/>
                            <a:pt x="1269137" y="607778"/>
                          </a:cubicBezTo>
                          <a:cubicBezTo>
                            <a:pt x="1275125" y="599884"/>
                            <a:pt x="1278236" y="590240"/>
                            <a:pt x="1278236" y="578808"/>
                          </a:cubicBezTo>
                          <a:cubicBezTo>
                            <a:pt x="1278236" y="566792"/>
                            <a:pt x="1275125" y="556449"/>
                            <a:pt x="1268826" y="547933"/>
                          </a:cubicBezTo>
                          <a:cubicBezTo>
                            <a:pt x="1262604" y="539184"/>
                            <a:pt x="1254905" y="531212"/>
                            <a:pt x="1245650" y="523708"/>
                          </a:cubicBezTo>
                          <a:cubicBezTo>
                            <a:pt x="1236318" y="516358"/>
                            <a:pt x="1226363" y="509048"/>
                            <a:pt x="1215435" y="501737"/>
                          </a:cubicBezTo>
                          <a:cubicBezTo>
                            <a:pt x="1204664" y="494583"/>
                            <a:pt x="1194554" y="486456"/>
                            <a:pt x="1185144" y="477279"/>
                          </a:cubicBezTo>
                          <a:cubicBezTo>
                            <a:pt x="1175850" y="468179"/>
                            <a:pt x="1168034" y="457797"/>
                            <a:pt x="1161812" y="445820"/>
                          </a:cubicBezTo>
                          <a:cubicBezTo>
                            <a:pt x="1155669" y="433922"/>
                            <a:pt x="1152558" y="419495"/>
                            <a:pt x="1152558" y="402697"/>
                          </a:cubicBezTo>
                          <a:cubicBezTo>
                            <a:pt x="1152558" y="391303"/>
                            <a:pt x="1154230" y="380531"/>
                            <a:pt x="1157496" y="370576"/>
                          </a:cubicBezTo>
                          <a:cubicBezTo>
                            <a:pt x="1160685" y="360661"/>
                            <a:pt x="1165468" y="351756"/>
                            <a:pt x="1171767" y="343707"/>
                          </a:cubicBezTo>
                          <a:cubicBezTo>
                            <a:pt x="1177911" y="335735"/>
                            <a:pt x="1185610" y="329086"/>
                            <a:pt x="1194865" y="323836"/>
                          </a:cubicBezTo>
                          <a:cubicBezTo>
                            <a:pt x="1203964" y="318509"/>
                            <a:pt x="1214230" y="315009"/>
                            <a:pt x="1225467" y="313337"/>
                          </a:cubicBezTo>
                          <a:close/>
                          <a:moveTo>
                            <a:pt x="754568" y="0"/>
                          </a:moveTo>
                          <a:lnTo>
                            <a:pt x="971704" y="0"/>
                          </a:lnTo>
                          <a:lnTo>
                            <a:pt x="971704" y="965327"/>
                          </a:lnTo>
                          <a:lnTo>
                            <a:pt x="754568" y="1170758"/>
                          </a:lnTo>
                          <a:close/>
                        </a:path>
                      </a:pathLst>
                    </a:custGeom>
                    <a:solidFill>
                      <a:schemeClr val="tx1">
                        <a:lumMod val="65000"/>
                        <a:lumOff val="35000"/>
                      </a:schemeClr>
                    </a:solidFill>
                    <a:ln w="38780" cap="flat">
                      <a:noFill/>
                      <a:prstDash val="solid"/>
                      <a:miter/>
                    </a:ln>
                  </p:spPr>
                  <p:txBody>
                    <a:bodyPr rtlCol="0" anchor="ctr"/>
                    <a:lstStyle/>
                    <a:p>
                      <a:pPr defTabSz="685800">
                        <a:defRPr/>
                      </a:pPr>
                      <a:endParaRPr lang="en-US" sz="1350">
                        <a:solidFill>
                          <a:prstClr val="black"/>
                        </a:solidFill>
                        <a:latin typeface="Calibri" panose="020F0502020204030204"/>
                      </a:endParaRPr>
                    </a:p>
                  </p:txBody>
                </p:sp>
              </p:grpSp>
              <p:grpSp>
                <p:nvGrpSpPr>
                  <p:cNvPr id="119" name="Group 118">
                    <a:extLst>
                      <a:ext uri="{FF2B5EF4-FFF2-40B4-BE49-F238E27FC236}">
                        <a16:creationId xmlns:a16="http://schemas.microsoft.com/office/drawing/2014/main" id="{CE232011-B8C2-458D-B65A-206EBA640706}"/>
                      </a:ext>
                    </a:extLst>
                  </p:cNvPr>
                  <p:cNvGrpSpPr/>
                  <p:nvPr/>
                </p:nvGrpSpPr>
                <p:grpSpPr>
                  <a:xfrm rot="10800000">
                    <a:off x="7311354" y="4839150"/>
                    <a:ext cx="927803" cy="142955"/>
                    <a:chOff x="3927923" y="4842567"/>
                    <a:chExt cx="927803" cy="142955"/>
                  </a:xfrm>
                </p:grpSpPr>
                <p:cxnSp>
                  <p:nvCxnSpPr>
                    <p:cNvPr id="120" name="Straight Connector 119">
                      <a:extLst>
                        <a:ext uri="{FF2B5EF4-FFF2-40B4-BE49-F238E27FC236}">
                          <a16:creationId xmlns:a16="http://schemas.microsoft.com/office/drawing/2014/main" id="{FF002823-B001-4022-BFEA-7F75A088CDB0}"/>
                        </a:ext>
                      </a:extLst>
                    </p:cNvPr>
                    <p:cNvCxnSpPr>
                      <a:cxnSpLocks/>
                      <a:stCxn id="121" idx="4"/>
                    </p:cNvCxnSpPr>
                    <p:nvPr/>
                  </p:nvCxnSpPr>
                  <p:spPr>
                    <a:xfrm flipV="1">
                      <a:off x="4072308" y="4907148"/>
                      <a:ext cx="783418" cy="6896"/>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21" name="Oval 120">
                      <a:extLst>
                        <a:ext uri="{FF2B5EF4-FFF2-40B4-BE49-F238E27FC236}">
                          <a16:creationId xmlns:a16="http://schemas.microsoft.com/office/drawing/2014/main" id="{E84D1B6A-CA02-4E89-B693-0EEE2B8E7152}"/>
                        </a:ext>
                      </a:extLst>
                    </p:cNvPr>
                    <p:cNvSpPr/>
                    <p:nvPr/>
                  </p:nvSpPr>
                  <p:spPr>
                    <a:xfrm rot="16200000">
                      <a:off x="3928638" y="4841852"/>
                      <a:ext cx="142955" cy="144385"/>
                    </a:xfrm>
                    <a:prstGeom prst="ellipse">
                      <a:avLst/>
                    </a:prstGeom>
                    <a:solidFill>
                      <a:srgbClr val="4EBA6F"/>
                    </a:solidFill>
                    <a:ln w="38100">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grpSp>
            </p:grpSp>
          </p:grpSp>
          <p:grpSp>
            <p:nvGrpSpPr>
              <p:cNvPr id="76" name="Group 75">
                <a:extLst>
                  <a:ext uri="{FF2B5EF4-FFF2-40B4-BE49-F238E27FC236}">
                    <a16:creationId xmlns:a16="http://schemas.microsoft.com/office/drawing/2014/main" id="{9C737817-7E86-412B-8AA4-1635BA19FEF6}"/>
                  </a:ext>
                </a:extLst>
              </p:cNvPr>
              <p:cNvGrpSpPr/>
              <p:nvPr/>
            </p:nvGrpSpPr>
            <p:grpSpPr>
              <a:xfrm>
                <a:off x="4353448" y="3176321"/>
                <a:ext cx="3459963" cy="2988330"/>
                <a:chOff x="4353448" y="3176321"/>
                <a:chExt cx="3459963" cy="2988330"/>
              </a:xfrm>
            </p:grpSpPr>
            <p:sp>
              <p:nvSpPr>
                <p:cNvPr id="3" name="Freeform: Shape 2">
                  <a:extLst>
                    <a:ext uri="{FF2B5EF4-FFF2-40B4-BE49-F238E27FC236}">
                      <a16:creationId xmlns:a16="http://schemas.microsoft.com/office/drawing/2014/main" id="{F641F3A0-782D-4F8B-9B47-58DCD5FD44E8}"/>
                    </a:ext>
                  </a:extLst>
                </p:cNvPr>
                <p:cNvSpPr/>
                <p:nvPr/>
              </p:nvSpPr>
              <p:spPr>
                <a:xfrm rot="16200000">
                  <a:off x="5218448" y="2311321"/>
                  <a:ext cx="1729963" cy="3459963"/>
                </a:xfrm>
                <a:custGeom>
                  <a:avLst/>
                  <a:gdLst>
                    <a:gd name="connsiteX0" fmla="*/ 0 w 1561129"/>
                    <a:gd name="connsiteY0" fmla="*/ 0 h 3122292"/>
                    <a:gd name="connsiteX1" fmla="*/ 159600 w 1561129"/>
                    <a:gd name="connsiteY1" fmla="*/ 8059 h 3122292"/>
                    <a:gd name="connsiteX2" fmla="*/ 1561129 w 1561129"/>
                    <a:gd name="connsiteY2" fmla="*/ 1561146 h 3122292"/>
                    <a:gd name="connsiteX3" fmla="*/ 159600 w 1561129"/>
                    <a:gd name="connsiteY3" fmla="*/ 3114233 h 3122292"/>
                    <a:gd name="connsiteX4" fmla="*/ 0 w 1561129"/>
                    <a:gd name="connsiteY4" fmla="*/ 3122292 h 3122292"/>
                    <a:gd name="connsiteX5" fmla="*/ 0 w 1561129"/>
                    <a:gd name="connsiteY5" fmla="*/ 0 h 3122292"/>
                    <a:gd name="connsiteX0" fmla="*/ 4362 w 1565491"/>
                    <a:gd name="connsiteY0" fmla="*/ 0 h 3122292"/>
                    <a:gd name="connsiteX1" fmla="*/ 163962 w 1565491"/>
                    <a:gd name="connsiteY1" fmla="*/ 8059 h 3122292"/>
                    <a:gd name="connsiteX2" fmla="*/ 1565491 w 1565491"/>
                    <a:gd name="connsiteY2" fmla="*/ 1561146 h 3122292"/>
                    <a:gd name="connsiteX3" fmla="*/ 163962 w 1565491"/>
                    <a:gd name="connsiteY3" fmla="*/ 3114233 h 3122292"/>
                    <a:gd name="connsiteX4" fmla="*/ 4362 w 1565491"/>
                    <a:gd name="connsiteY4" fmla="*/ 3122292 h 3122292"/>
                    <a:gd name="connsiteX5" fmla="*/ 0 w 1565491"/>
                    <a:gd name="connsiteY5" fmla="*/ 398287 h 3122292"/>
                    <a:gd name="connsiteX6" fmla="*/ 4362 w 1565491"/>
                    <a:gd name="connsiteY6" fmla="*/ 0 h 3122292"/>
                    <a:gd name="connsiteX0" fmla="*/ 4362 w 1565491"/>
                    <a:gd name="connsiteY0" fmla="*/ 0 h 3122292"/>
                    <a:gd name="connsiteX1" fmla="*/ 163962 w 1565491"/>
                    <a:gd name="connsiteY1" fmla="*/ 8059 h 3122292"/>
                    <a:gd name="connsiteX2" fmla="*/ 1565491 w 1565491"/>
                    <a:gd name="connsiteY2" fmla="*/ 1561146 h 3122292"/>
                    <a:gd name="connsiteX3" fmla="*/ 163962 w 1565491"/>
                    <a:gd name="connsiteY3" fmla="*/ 3114233 h 3122292"/>
                    <a:gd name="connsiteX4" fmla="*/ 4362 w 1565491"/>
                    <a:gd name="connsiteY4" fmla="*/ 3122292 h 3122292"/>
                    <a:gd name="connsiteX5" fmla="*/ 0 w 1565491"/>
                    <a:gd name="connsiteY5" fmla="*/ 2712862 h 3122292"/>
                    <a:gd name="connsiteX6" fmla="*/ 0 w 1565491"/>
                    <a:gd name="connsiteY6" fmla="*/ 398287 h 3122292"/>
                    <a:gd name="connsiteX7" fmla="*/ 4362 w 1565491"/>
                    <a:gd name="connsiteY7" fmla="*/ 0 h 3122292"/>
                    <a:gd name="connsiteX0" fmla="*/ 0 w 1565491"/>
                    <a:gd name="connsiteY0" fmla="*/ 2712862 h 3122292"/>
                    <a:gd name="connsiteX1" fmla="*/ 0 w 1565491"/>
                    <a:gd name="connsiteY1" fmla="*/ 398287 h 3122292"/>
                    <a:gd name="connsiteX2" fmla="*/ 4362 w 1565491"/>
                    <a:gd name="connsiteY2" fmla="*/ 0 h 3122292"/>
                    <a:gd name="connsiteX3" fmla="*/ 163962 w 1565491"/>
                    <a:gd name="connsiteY3" fmla="*/ 8059 h 3122292"/>
                    <a:gd name="connsiteX4" fmla="*/ 1565491 w 1565491"/>
                    <a:gd name="connsiteY4" fmla="*/ 1561146 h 3122292"/>
                    <a:gd name="connsiteX5" fmla="*/ 163962 w 1565491"/>
                    <a:gd name="connsiteY5" fmla="*/ 3114233 h 3122292"/>
                    <a:gd name="connsiteX6" fmla="*/ 4362 w 1565491"/>
                    <a:gd name="connsiteY6" fmla="*/ 3122292 h 3122292"/>
                    <a:gd name="connsiteX7" fmla="*/ 91440 w 1565491"/>
                    <a:gd name="connsiteY7" fmla="*/ 2804302 h 3122292"/>
                    <a:gd name="connsiteX0" fmla="*/ 0 w 1565491"/>
                    <a:gd name="connsiteY0" fmla="*/ 2712862 h 3122292"/>
                    <a:gd name="connsiteX1" fmla="*/ 0 w 1565491"/>
                    <a:gd name="connsiteY1" fmla="*/ 398287 h 3122292"/>
                    <a:gd name="connsiteX2" fmla="*/ 4362 w 1565491"/>
                    <a:gd name="connsiteY2" fmla="*/ 0 h 3122292"/>
                    <a:gd name="connsiteX3" fmla="*/ 163962 w 1565491"/>
                    <a:gd name="connsiteY3" fmla="*/ 8059 h 3122292"/>
                    <a:gd name="connsiteX4" fmla="*/ 1565491 w 1565491"/>
                    <a:gd name="connsiteY4" fmla="*/ 1561146 h 3122292"/>
                    <a:gd name="connsiteX5" fmla="*/ 163962 w 1565491"/>
                    <a:gd name="connsiteY5" fmla="*/ 3114233 h 3122292"/>
                    <a:gd name="connsiteX6" fmla="*/ 4362 w 1565491"/>
                    <a:gd name="connsiteY6" fmla="*/ 3122292 h 3122292"/>
                    <a:gd name="connsiteX0" fmla="*/ 0 w 1565491"/>
                    <a:gd name="connsiteY0" fmla="*/ 2712862 h 3122292"/>
                    <a:gd name="connsiteX1" fmla="*/ 4362 w 1565491"/>
                    <a:gd name="connsiteY1" fmla="*/ 0 h 3122292"/>
                    <a:gd name="connsiteX2" fmla="*/ 163962 w 1565491"/>
                    <a:gd name="connsiteY2" fmla="*/ 8059 h 3122292"/>
                    <a:gd name="connsiteX3" fmla="*/ 1565491 w 1565491"/>
                    <a:gd name="connsiteY3" fmla="*/ 1561146 h 3122292"/>
                    <a:gd name="connsiteX4" fmla="*/ 163962 w 1565491"/>
                    <a:gd name="connsiteY4" fmla="*/ 3114233 h 3122292"/>
                    <a:gd name="connsiteX5" fmla="*/ 4362 w 1565491"/>
                    <a:gd name="connsiteY5" fmla="*/ 3122292 h 3122292"/>
                    <a:gd name="connsiteX0" fmla="*/ 0 w 1561129"/>
                    <a:gd name="connsiteY0" fmla="*/ 0 h 3122292"/>
                    <a:gd name="connsiteX1" fmla="*/ 159600 w 1561129"/>
                    <a:gd name="connsiteY1" fmla="*/ 8059 h 3122292"/>
                    <a:gd name="connsiteX2" fmla="*/ 1561129 w 1561129"/>
                    <a:gd name="connsiteY2" fmla="*/ 1561146 h 3122292"/>
                    <a:gd name="connsiteX3" fmla="*/ 159600 w 1561129"/>
                    <a:gd name="connsiteY3" fmla="*/ 3114233 h 3122292"/>
                    <a:gd name="connsiteX4" fmla="*/ 0 w 1561129"/>
                    <a:gd name="connsiteY4" fmla="*/ 3122292 h 31222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61129" h="3122292">
                      <a:moveTo>
                        <a:pt x="0" y="0"/>
                      </a:moveTo>
                      <a:lnTo>
                        <a:pt x="159600" y="8059"/>
                      </a:lnTo>
                      <a:cubicBezTo>
                        <a:pt x="946819" y="88005"/>
                        <a:pt x="1561129" y="752836"/>
                        <a:pt x="1561129" y="1561146"/>
                      </a:cubicBezTo>
                      <a:cubicBezTo>
                        <a:pt x="1561129" y="2369457"/>
                        <a:pt x="946819" y="3034287"/>
                        <a:pt x="159600" y="3114233"/>
                      </a:cubicBezTo>
                      <a:lnTo>
                        <a:pt x="0" y="3122292"/>
                      </a:lnTo>
                    </a:path>
                  </a:pathLst>
                </a:custGeom>
                <a:solidFill>
                  <a:schemeClr val="bg1"/>
                </a:solidFill>
                <a:ln w="285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prstClr val="white"/>
                    </a:solidFill>
                    <a:latin typeface="Calibri" panose="020F0502020204030204"/>
                  </a:endParaRPr>
                </a:p>
              </p:txBody>
            </p:sp>
            <p:grpSp>
              <p:nvGrpSpPr>
                <p:cNvPr id="10" name="Group 9">
                  <a:extLst>
                    <a:ext uri="{FF2B5EF4-FFF2-40B4-BE49-F238E27FC236}">
                      <a16:creationId xmlns:a16="http://schemas.microsoft.com/office/drawing/2014/main" id="{49E8B965-C1CA-40CD-AC7B-64F490922AC8}"/>
                    </a:ext>
                  </a:extLst>
                </p:cNvPr>
                <p:cNvGrpSpPr/>
                <p:nvPr/>
              </p:nvGrpSpPr>
              <p:grpSpPr>
                <a:xfrm rot="16200000">
                  <a:off x="4816117" y="3630026"/>
                  <a:ext cx="2534624" cy="2534625"/>
                  <a:chOff x="1121684" y="2593165"/>
                  <a:chExt cx="2093319" cy="2093319"/>
                </a:xfrm>
              </p:grpSpPr>
              <p:sp>
                <p:nvSpPr>
                  <p:cNvPr id="11" name="Oval 10">
                    <a:extLst>
                      <a:ext uri="{FF2B5EF4-FFF2-40B4-BE49-F238E27FC236}">
                        <a16:creationId xmlns:a16="http://schemas.microsoft.com/office/drawing/2014/main" id="{A8A66219-6565-4A3A-9651-1FDAAB26BC1F}"/>
                      </a:ext>
                    </a:extLst>
                  </p:cNvPr>
                  <p:cNvSpPr/>
                  <p:nvPr/>
                </p:nvSpPr>
                <p:spPr>
                  <a:xfrm>
                    <a:off x="1121684" y="2593165"/>
                    <a:ext cx="2093319" cy="2093319"/>
                  </a:xfrm>
                  <a:prstGeom prst="ellipse">
                    <a:avLst/>
                  </a:prstGeom>
                  <a:gradFill>
                    <a:gsLst>
                      <a:gs pos="0">
                        <a:schemeClr val="accent1">
                          <a:lumMod val="5000"/>
                          <a:lumOff val="95000"/>
                        </a:schemeClr>
                      </a:gs>
                      <a:gs pos="100000">
                        <a:schemeClr val="bg2"/>
                      </a:gs>
                    </a:gsLst>
                    <a:lin ang="5400000" scaled="1"/>
                  </a:gra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sp>
                <p:nvSpPr>
                  <p:cNvPr id="13" name="Rectangle 12">
                    <a:extLst>
                      <a:ext uri="{FF2B5EF4-FFF2-40B4-BE49-F238E27FC236}">
                        <a16:creationId xmlns:a16="http://schemas.microsoft.com/office/drawing/2014/main" id="{4EBB023D-CEA1-4909-9265-1151329E3D8A}"/>
                      </a:ext>
                    </a:extLst>
                  </p:cNvPr>
                  <p:cNvSpPr/>
                  <p:nvPr/>
                </p:nvSpPr>
                <p:spPr>
                  <a:xfrm rot="5400000">
                    <a:off x="1136848" y="3183814"/>
                    <a:ext cx="1789383" cy="912022"/>
                  </a:xfrm>
                  <a:prstGeom prst="rect">
                    <a:avLst/>
                  </a:prstGeom>
                </p:spPr>
                <p:txBody>
                  <a:bodyPr wrap="square">
                    <a:spAutoFit/>
                  </a:bodyPr>
                  <a:lstStyle/>
                  <a:p>
                    <a:pPr algn="ctr" defTabSz="685800">
                      <a:defRPr/>
                    </a:pPr>
                    <a:r>
                      <a:rPr lang="en-US" b="1" dirty="0">
                        <a:solidFill>
                          <a:prstClr val="black"/>
                        </a:solidFill>
                        <a:latin typeface="Arial" panose="020B0604020202020204" pitchFamily="34" charset="0"/>
                        <a:cs typeface="Arial" panose="020B0604020202020204" pitchFamily="34" charset="0"/>
                      </a:rPr>
                      <a:t>Directly attributable costs</a:t>
                    </a:r>
                  </a:p>
                </p:txBody>
              </p:sp>
            </p:grpSp>
          </p:grpSp>
        </p:grpSp>
      </p:grpSp>
      <p:sp>
        <p:nvSpPr>
          <p:cNvPr id="8" name="TextBox 7">
            <a:extLst>
              <a:ext uri="{FF2B5EF4-FFF2-40B4-BE49-F238E27FC236}">
                <a16:creationId xmlns:a16="http://schemas.microsoft.com/office/drawing/2014/main" id="{28F51730-8D87-EAE1-2E2E-94687C1F532E}"/>
              </a:ext>
            </a:extLst>
          </p:cNvPr>
          <p:cNvSpPr txBox="1"/>
          <p:nvPr/>
        </p:nvSpPr>
        <p:spPr>
          <a:xfrm>
            <a:off x="1363988" y="6208375"/>
            <a:ext cx="6402959" cy="338554"/>
          </a:xfrm>
          <a:prstGeom prst="rect">
            <a:avLst/>
          </a:prstGeom>
          <a:noFill/>
        </p:spPr>
        <p:txBody>
          <a:bodyPr wrap="square">
            <a:spAutoFit/>
          </a:bodyPr>
          <a:lstStyle/>
          <a:p>
            <a:pPr algn="ctr">
              <a:spcBef>
                <a:spcPts val="0"/>
              </a:spcBef>
            </a:pPr>
            <a:r>
              <a:rPr lang="en-US" sz="1600" dirty="0">
                <a:solidFill>
                  <a:schemeClr val="tx1"/>
                </a:solidFill>
                <a:latin typeface="Aptos" panose="020B0004020202020204" pitchFamily="34" charset="0"/>
                <a:cs typeface="Arial" panose="020B0604020202020204" pitchFamily="34" charset="0"/>
              </a:rPr>
              <a:t>Borrowing costs on qualifying assets under Ind AS 23</a:t>
            </a:r>
            <a:endParaRPr lang="en-IN" sz="1600" i="1" dirty="0">
              <a:solidFill>
                <a:schemeClr val="tx1"/>
              </a:solidFill>
              <a:latin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10682951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52596-4446-1413-FE21-A6EFA9A93A0F}"/>
              </a:ext>
            </a:extLst>
          </p:cNvPr>
          <p:cNvSpPr>
            <a:spLocks noGrp="1"/>
          </p:cNvSpPr>
          <p:nvPr>
            <p:ph type="title"/>
          </p:nvPr>
        </p:nvSpPr>
        <p:spPr/>
        <p:txBody>
          <a:bodyPr/>
          <a:lstStyle/>
          <a:p>
            <a:pPr algn="ctr"/>
            <a:r>
              <a:rPr lang="en-US" dirty="0">
                <a:ea typeface="+mn-ea"/>
                <a:cs typeface="Calibri" panose="020F0502020204030204" pitchFamily="34" charset="0"/>
              </a:rPr>
              <a:t>Nonprofit Revenue Sources</a:t>
            </a:r>
          </a:p>
        </p:txBody>
      </p:sp>
      <p:grpSp>
        <p:nvGrpSpPr>
          <p:cNvPr id="10" name="Group 9">
            <a:extLst>
              <a:ext uri="{FF2B5EF4-FFF2-40B4-BE49-F238E27FC236}">
                <a16:creationId xmlns:a16="http://schemas.microsoft.com/office/drawing/2014/main" id="{2FDA56A6-FFE9-41AB-B9EB-420FDA125517}"/>
              </a:ext>
            </a:extLst>
          </p:cNvPr>
          <p:cNvGrpSpPr/>
          <p:nvPr/>
        </p:nvGrpSpPr>
        <p:grpSpPr>
          <a:xfrm>
            <a:off x="1143" y="1675352"/>
            <a:ext cx="9141714" cy="3749831"/>
            <a:chOff x="1524" y="1320004"/>
            <a:chExt cx="12188952" cy="4999775"/>
          </a:xfrm>
        </p:grpSpPr>
        <p:grpSp>
          <p:nvGrpSpPr>
            <p:cNvPr id="7" name="Group 6">
              <a:extLst>
                <a:ext uri="{FF2B5EF4-FFF2-40B4-BE49-F238E27FC236}">
                  <a16:creationId xmlns:a16="http://schemas.microsoft.com/office/drawing/2014/main" id="{897E8C21-9A9C-4EF8-BC90-B2BF704A4352}"/>
                </a:ext>
              </a:extLst>
            </p:cNvPr>
            <p:cNvGrpSpPr/>
            <p:nvPr/>
          </p:nvGrpSpPr>
          <p:grpSpPr>
            <a:xfrm>
              <a:off x="588323" y="1796814"/>
              <a:ext cx="10946378" cy="4522965"/>
              <a:chOff x="588323" y="1176883"/>
              <a:chExt cx="10946378" cy="4522965"/>
            </a:xfrm>
          </p:grpSpPr>
          <p:grpSp>
            <p:nvGrpSpPr>
              <p:cNvPr id="64" name="Group 63">
                <a:extLst>
                  <a:ext uri="{FF2B5EF4-FFF2-40B4-BE49-F238E27FC236}">
                    <a16:creationId xmlns:a16="http://schemas.microsoft.com/office/drawing/2014/main" id="{4D5AAB66-4DC6-4D50-8852-C4DBFE8A8429}"/>
                  </a:ext>
                </a:extLst>
              </p:cNvPr>
              <p:cNvGrpSpPr/>
              <p:nvPr/>
            </p:nvGrpSpPr>
            <p:grpSpPr>
              <a:xfrm>
                <a:off x="1680356" y="1176883"/>
                <a:ext cx="8775579" cy="290863"/>
                <a:chOff x="1682059" y="2802524"/>
                <a:chExt cx="8775579" cy="290863"/>
              </a:xfrm>
            </p:grpSpPr>
            <p:cxnSp>
              <p:nvCxnSpPr>
                <p:cNvPr id="69" name="Straight Connector 68">
                  <a:extLst>
                    <a:ext uri="{FF2B5EF4-FFF2-40B4-BE49-F238E27FC236}">
                      <a16:creationId xmlns:a16="http://schemas.microsoft.com/office/drawing/2014/main" id="{FFCA4FD3-7680-4026-8A40-6D629CD776F8}"/>
                    </a:ext>
                  </a:extLst>
                </p:cNvPr>
                <p:cNvCxnSpPr>
                  <a:cxnSpLocks/>
                </p:cNvCxnSpPr>
                <p:nvPr/>
              </p:nvCxnSpPr>
              <p:spPr>
                <a:xfrm>
                  <a:off x="1682059" y="3093387"/>
                  <a:ext cx="8775579" cy="0"/>
                </a:xfrm>
                <a:prstGeom prst="line">
                  <a:avLst/>
                </a:prstGeom>
                <a:noFill/>
                <a:ln w="6350" cap="flat" cmpd="sng" algn="ctr">
                  <a:solidFill>
                    <a:schemeClr val="bg2">
                      <a:lumMod val="85000"/>
                    </a:schemeClr>
                  </a:solidFill>
                  <a:prstDash val="solid"/>
                  <a:miter lim="800000"/>
                </a:ln>
                <a:effectLst/>
              </p:spPr>
            </p:cxnSp>
            <p:cxnSp>
              <p:nvCxnSpPr>
                <p:cNvPr id="67" name="Straight Connector 66">
                  <a:extLst>
                    <a:ext uri="{FF2B5EF4-FFF2-40B4-BE49-F238E27FC236}">
                      <a16:creationId xmlns:a16="http://schemas.microsoft.com/office/drawing/2014/main" id="{8D7581A7-9A9B-4967-BEC8-4AEB40F61B6F}"/>
                    </a:ext>
                  </a:extLst>
                </p:cNvPr>
                <p:cNvCxnSpPr>
                  <a:cxnSpLocks/>
                </p:cNvCxnSpPr>
                <p:nvPr/>
              </p:nvCxnSpPr>
              <p:spPr>
                <a:xfrm>
                  <a:off x="6069848" y="2802524"/>
                  <a:ext cx="0" cy="290179"/>
                </a:xfrm>
                <a:prstGeom prst="line">
                  <a:avLst/>
                </a:prstGeom>
                <a:noFill/>
                <a:ln w="6350" cap="flat" cmpd="sng" algn="ctr">
                  <a:solidFill>
                    <a:schemeClr val="bg2">
                      <a:lumMod val="85000"/>
                    </a:schemeClr>
                  </a:solidFill>
                  <a:prstDash val="solid"/>
                  <a:miter lim="800000"/>
                </a:ln>
                <a:effectLst/>
              </p:spPr>
            </p:cxnSp>
          </p:grpSp>
          <p:grpSp>
            <p:nvGrpSpPr>
              <p:cNvPr id="76" name="Group 75">
                <a:extLst>
                  <a:ext uri="{FF2B5EF4-FFF2-40B4-BE49-F238E27FC236}">
                    <a16:creationId xmlns:a16="http://schemas.microsoft.com/office/drawing/2014/main" id="{2A36E161-9BB6-444A-8674-8BBB6A204BE7}"/>
                  </a:ext>
                </a:extLst>
              </p:cNvPr>
              <p:cNvGrpSpPr/>
              <p:nvPr/>
            </p:nvGrpSpPr>
            <p:grpSpPr>
              <a:xfrm>
                <a:off x="588323" y="1467062"/>
                <a:ext cx="2189576" cy="3536846"/>
                <a:chOff x="232516" y="1475111"/>
                <a:chExt cx="2189576" cy="3536846"/>
              </a:xfrm>
            </p:grpSpPr>
            <p:grpSp>
              <p:nvGrpSpPr>
                <p:cNvPr id="176" name="Group 175">
                  <a:extLst>
                    <a:ext uri="{FF2B5EF4-FFF2-40B4-BE49-F238E27FC236}">
                      <a16:creationId xmlns:a16="http://schemas.microsoft.com/office/drawing/2014/main" id="{898B765A-F5FB-4CB1-A2D9-E45DB9C8AD7A}"/>
                    </a:ext>
                  </a:extLst>
                </p:cNvPr>
                <p:cNvGrpSpPr/>
                <p:nvPr/>
              </p:nvGrpSpPr>
              <p:grpSpPr>
                <a:xfrm>
                  <a:off x="232516" y="2422007"/>
                  <a:ext cx="2189576" cy="2589950"/>
                  <a:chOff x="232516" y="1965671"/>
                  <a:chExt cx="2189576" cy="2589950"/>
                </a:xfrm>
              </p:grpSpPr>
              <p:grpSp>
                <p:nvGrpSpPr>
                  <p:cNvPr id="182" name="Group 181">
                    <a:extLst>
                      <a:ext uri="{FF2B5EF4-FFF2-40B4-BE49-F238E27FC236}">
                        <a16:creationId xmlns:a16="http://schemas.microsoft.com/office/drawing/2014/main" id="{21CEACCC-53E3-4DAF-B807-3E1B37A1E266}"/>
                      </a:ext>
                    </a:extLst>
                  </p:cNvPr>
                  <p:cNvGrpSpPr/>
                  <p:nvPr/>
                </p:nvGrpSpPr>
                <p:grpSpPr>
                  <a:xfrm>
                    <a:off x="232516" y="1965671"/>
                    <a:ext cx="2189576" cy="2589950"/>
                    <a:chOff x="4597809" y="2210901"/>
                    <a:chExt cx="2341004" cy="2769062"/>
                  </a:xfrm>
                </p:grpSpPr>
                <p:grpSp>
                  <p:nvGrpSpPr>
                    <p:cNvPr id="184" name="Group 183">
                      <a:extLst>
                        <a:ext uri="{FF2B5EF4-FFF2-40B4-BE49-F238E27FC236}">
                          <a16:creationId xmlns:a16="http://schemas.microsoft.com/office/drawing/2014/main" id="{912C8CBD-17AA-4188-87DA-EF834379625A}"/>
                        </a:ext>
                      </a:extLst>
                    </p:cNvPr>
                    <p:cNvGrpSpPr/>
                    <p:nvPr/>
                  </p:nvGrpSpPr>
                  <p:grpSpPr>
                    <a:xfrm>
                      <a:off x="5317679" y="2210901"/>
                      <a:ext cx="901269" cy="1128640"/>
                      <a:chOff x="5317679" y="2210901"/>
                      <a:chExt cx="901269" cy="1128640"/>
                    </a:xfrm>
                  </p:grpSpPr>
                  <p:sp>
                    <p:nvSpPr>
                      <p:cNvPr id="191" name="Oval 226">
                        <a:extLst>
                          <a:ext uri="{FF2B5EF4-FFF2-40B4-BE49-F238E27FC236}">
                            <a16:creationId xmlns:a16="http://schemas.microsoft.com/office/drawing/2014/main" id="{FBA7DA85-5FBD-47B6-9397-D0D6782054A4}"/>
                          </a:ext>
                        </a:extLst>
                      </p:cNvPr>
                      <p:cNvSpPr>
                        <a:spLocks noChangeArrowheads="1"/>
                      </p:cNvSpPr>
                      <p:nvPr/>
                    </p:nvSpPr>
                    <p:spPr bwMode="auto">
                      <a:xfrm>
                        <a:off x="5317679" y="2210901"/>
                        <a:ext cx="901269" cy="900703"/>
                      </a:xfrm>
                      <a:prstGeom prst="ellipse">
                        <a:avLst/>
                      </a:prstGeom>
                      <a:solidFill>
                        <a:schemeClr val="accent1">
                          <a:lumMod val="20000"/>
                          <a:lumOff val="80000"/>
                        </a:schemeClr>
                      </a:solidFill>
                      <a:ln w="3175">
                        <a:noFill/>
                      </a:ln>
                      <a:effectLst/>
                    </p:spPr>
                    <p:txBody>
                      <a:bodyPr vert="horz" wrap="square" lIns="68580" tIns="34290" rIns="68580" bIns="34290" numCol="1" anchor="ctr" anchorCtr="0" compatLnSpc="1">
                        <a:prstTxWarp prst="textNoShape">
                          <a:avLst/>
                        </a:prstTxWarp>
                      </a:bodyPr>
                      <a:lstStyle/>
                      <a:p>
                        <a:pPr defTabSz="685800">
                          <a:defRPr/>
                        </a:pPr>
                        <a:endParaRPr lang="en-IN" kern="0" dirty="0">
                          <a:solidFill>
                            <a:prstClr val="black"/>
                          </a:solidFill>
                          <a:latin typeface="Arial" panose="020B0604020202020204"/>
                        </a:endParaRPr>
                      </a:p>
                    </p:txBody>
                  </p:sp>
                  <p:sp>
                    <p:nvSpPr>
                      <p:cNvPr id="192" name="TextBox 191">
                        <a:extLst>
                          <a:ext uri="{FF2B5EF4-FFF2-40B4-BE49-F238E27FC236}">
                            <a16:creationId xmlns:a16="http://schemas.microsoft.com/office/drawing/2014/main" id="{E606911C-0688-4B33-BD21-7CD6C875393E}"/>
                          </a:ext>
                        </a:extLst>
                      </p:cNvPr>
                      <p:cNvSpPr txBox="1"/>
                      <p:nvPr/>
                    </p:nvSpPr>
                    <p:spPr>
                      <a:xfrm flipH="1">
                        <a:off x="5542715" y="3010481"/>
                        <a:ext cx="451198" cy="329060"/>
                      </a:xfrm>
                      <a:prstGeom prst="rect">
                        <a:avLst/>
                      </a:prstGeom>
                      <a:noFill/>
                    </p:spPr>
                    <p:txBody>
                      <a:bodyPr wrap="square" rtlCol="0" anchor="ctr">
                        <a:spAutoFit/>
                      </a:bodyPr>
                      <a:lstStyle/>
                      <a:p>
                        <a:pPr algn="ctr" defTabSz="685800">
                          <a:defRPr/>
                        </a:pPr>
                        <a:r>
                          <a:rPr lang="en-US" sz="900" b="1" dirty="0">
                            <a:solidFill>
                              <a:srgbClr val="000000">
                                <a:lumMod val="75000"/>
                                <a:lumOff val="25000"/>
                              </a:srgbClr>
                            </a:solidFill>
                            <a:latin typeface="Arial" panose="020B0604020202020204" pitchFamily="34" charset="0"/>
                            <a:cs typeface="Arial" panose="020B0604020202020204" pitchFamily="34" charset="0"/>
                          </a:rPr>
                          <a:t>01</a:t>
                        </a:r>
                      </a:p>
                    </p:txBody>
                  </p:sp>
                </p:grpSp>
                <p:grpSp>
                  <p:nvGrpSpPr>
                    <p:cNvPr id="185" name="Group 184">
                      <a:extLst>
                        <a:ext uri="{FF2B5EF4-FFF2-40B4-BE49-F238E27FC236}">
                          <a16:creationId xmlns:a16="http://schemas.microsoft.com/office/drawing/2014/main" id="{CD170EA0-77BF-4244-B8CB-DACEC39A8371}"/>
                        </a:ext>
                      </a:extLst>
                    </p:cNvPr>
                    <p:cNvGrpSpPr/>
                    <p:nvPr/>
                  </p:nvGrpSpPr>
                  <p:grpSpPr>
                    <a:xfrm>
                      <a:off x="4597809" y="2710643"/>
                      <a:ext cx="2341004" cy="2269320"/>
                      <a:chOff x="940209" y="2696575"/>
                      <a:chExt cx="2341004" cy="2269320"/>
                    </a:xfrm>
                  </p:grpSpPr>
                  <p:sp>
                    <p:nvSpPr>
                      <p:cNvPr id="186" name="Rectangle 185">
                        <a:extLst>
                          <a:ext uri="{FF2B5EF4-FFF2-40B4-BE49-F238E27FC236}">
                            <a16:creationId xmlns:a16="http://schemas.microsoft.com/office/drawing/2014/main" id="{EA87579B-94CE-4CF6-A9F2-B0A7810F3F47}"/>
                          </a:ext>
                        </a:extLst>
                      </p:cNvPr>
                      <p:cNvSpPr/>
                      <p:nvPr/>
                    </p:nvSpPr>
                    <p:spPr>
                      <a:xfrm>
                        <a:off x="940209" y="2875182"/>
                        <a:ext cx="2341004" cy="2090713"/>
                      </a:xfrm>
                      <a:prstGeom prst="rect">
                        <a:avLst/>
                      </a:prstGeom>
                      <a:solidFill>
                        <a:schemeClr val="bg1"/>
                      </a:solidFill>
                      <a:ln w="6350">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a:solidFill>
                            <a:prstClr val="white"/>
                          </a:solidFill>
                          <a:latin typeface="Calibri" panose="020F0502020204030204"/>
                        </a:endParaRPr>
                      </a:p>
                    </p:txBody>
                  </p:sp>
                  <p:sp>
                    <p:nvSpPr>
                      <p:cNvPr id="187" name="TextBox 186">
                        <a:extLst>
                          <a:ext uri="{FF2B5EF4-FFF2-40B4-BE49-F238E27FC236}">
                            <a16:creationId xmlns:a16="http://schemas.microsoft.com/office/drawing/2014/main" id="{76A8049A-37FD-43A0-A5D1-8C5646867B41}"/>
                          </a:ext>
                        </a:extLst>
                      </p:cNvPr>
                      <p:cNvSpPr txBox="1"/>
                      <p:nvPr/>
                    </p:nvSpPr>
                    <p:spPr>
                      <a:xfrm>
                        <a:off x="1108918" y="3757304"/>
                        <a:ext cx="1981852" cy="658123"/>
                      </a:xfrm>
                      <a:prstGeom prst="rect">
                        <a:avLst/>
                      </a:prstGeom>
                      <a:noFill/>
                    </p:spPr>
                    <p:txBody>
                      <a:bodyPr wrap="square" anchor="ctr">
                        <a:spAutoFit/>
                      </a:bodyPr>
                      <a:lstStyle/>
                      <a:p>
                        <a:pPr algn="ctr" defTabSz="514350">
                          <a:defRPr/>
                        </a:pPr>
                        <a:r>
                          <a:rPr lang="en-US" sz="1200" dirty="0">
                            <a:solidFill>
                              <a:srgbClr val="000000">
                                <a:lumMod val="65000"/>
                                <a:lumOff val="35000"/>
                              </a:srgbClr>
                            </a:solidFill>
                            <a:latin typeface="Arial" panose="020B0604020202020204" pitchFamily="34" charset="0"/>
                            <a:ea typeface="Verdana" panose="020B0604030504040204" pitchFamily="34" charset="0"/>
                            <a:cs typeface="Arial" panose="020B0604020202020204" pitchFamily="34" charset="0"/>
                          </a:rPr>
                          <a:t>Inauguration expenses</a:t>
                        </a:r>
                      </a:p>
                    </p:txBody>
                  </p:sp>
                  <p:grpSp>
                    <p:nvGrpSpPr>
                      <p:cNvPr id="188" name="Group 187">
                        <a:extLst>
                          <a:ext uri="{FF2B5EF4-FFF2-40B4-BE49-F238E27FC236}">
                            <a16:creationId xmlns:a16="http://schemas.microsoft.com/office/drawing/2014/main" id="{EE169062-0C57-45DC-A8DF-FEE1706C9478}"/>
                          </a:ext>
                        </a:extLst>
                      </p:cNvPr>
                      <p:cNvGrpSpPr/>
                      <p:nvPr/>
                    </p:nvGrpSpPr>
                    <p:grpSpPr>
                      <a:xfrm>
                        <a:off x="998972" y="2696575"/>
                        <a:ext cx="2223479" cy="446714"/>
                        <a:chOff x="1614716" y="1807187"/>
                        <a:chExt cx="2467429" cy="320191"/>
                      </a:xfrm>
                    </p:grpSpPr>
                    <p:sp>
                      <p:nvSpPr>
                        <p:cNvPr id="189" name="Rectangle 188">
                          <a:extLst>
                            <a:ext uri="{FF2B5EF4-FFF2-40B4-BE49-F238E27FC236}">
                              <a16:creationId xmlns:a16="http://schemas.microsoft.com/office/drawing/2014/main" id="{8FA65CDF-BD33-4CC8-8CAA-706AD8C2A658}"/>
                            </a:ext>
                          </a:extLst>
                        </p:cNvPr>
                        <p:cNvSpPr/>
                        <p:nvPr/>
                      </p:nvSpPr>
                      <p:spPr>
                        <a:xfrm>
                          <a:off x="1614716" y="1807187"/>
                          <a:ext cx="2467429" cy="32019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sp>
                      <p:nvSpPr>
                        <p:cNvPr id="190" name="TextBox 189">
                          <a:extLst>
                            <a:ext uri="{FF2B5EF4-FFF2-40B4-BE49-F238E27FC236}">
                              <a16:creationId xmlns:a16="http://schemas.microsoft.com/office/drawing/2014/main" id="{12CCBC37-1273-45F8-A027-CE833CCDFD99}"/>
                            </a:ext>
                          </a:extLst>
                        </p:cNvPr>
                        <p:cNvSpPr txBox="1"/>
                        <p:nvPr/>
                      </p:nvSpPr>
                      <p:spPr>
                        <a:xfrm>
                          <a:off x="2101365" y="1837559"/>
                          <a:ext cx="1494133" cy="259448"/>
                        </a:xfrm>
                        <a:prstGeom prst="rect">
                          <a:avLst/>
                        </a:prstGeom>
                        <a:noFill/>
                      </p:spPr>
                      <p:txBody>
                        <a:bodyPr wrap="none" rtlCol="0" anchor="ctr">
                          <a:spAutoFit/>
                        </a:bodyPr>
                        <a:lstStyle/>
                        <a:p>
                          <a:pPr algn="ctr" defTabSz="685800">
                            <a:defRPr/>
                          </a:pPr>
                          <a:r>
                            <a:rPr lang="en-US" sz="1050" b="1" dirty="0">
                              <a:solidFill>
                                <a:srgbClr val="FFFFFF"/>
                              </a:solidFill>
                              <a:latin typeface="Century Gothic" panose="020B0502020202020204" pitchFamily="34" charset="0"/>
                            </a:rPr>
                            <a:t>New facility</a:t>
                          </a:r>
                        </a:p>
                      </p:txBody>
                    </p:sp>
                  </p:grpSp>
                </p:grpSp>
              </p:grpSp>
              <p:sp>
                <p:nvSpPr>
                  <p:cNvPr id="183" name="Freeform: Shape 72">
                    <a:extLst>
                      <a:ext uri="{FF2B5EF4-FFF2-40B4-BE49-F238E27FC236}">
                        <a16:creationId xmlns:a16="http://schemas.microsoft.com/office/drawing/2014/main" id="{0199153B-94B0-4B16-9C5E-A58FD307E6EF}"/>
                      </a:ext>
                    </a:extLst>
                  </p:cNvPr>
                  <p:cNvSpPr/>
                  <p:nvPr/>
                </p:nvSpPr>
                <p:spPr>
                  <a:xfrm>
                    <a:off x="1109471" y="1998797"/>
                    <a:ext cx="435676" cy="435672"/>
                  </a:xfrm>
                  <a:custGeom>
                    <a:avLst/>
                    <a:gdLst>
                      <a:gd name="connsiteX0" fmla="*/ 4225698 w 5174384"/>
                      <a:gd name="connsiteY0" fmla="*/ 2026571 h 5174373"/>
                      <a:gd name="connsiteX1" fmla="*/ 4311923 w 5174384"/>
                      <a:gd name="connsiteY1" fmla="*/ 1940347 h 5174373"/>
                      <a:gd name="connsiteX2" fmla="*/ 4398147 w 5174384"/>
                      <a:gd name="connsiteY2" fmla="*/ 2026571 h 5174373"/>
                      <a:gd name="connsiteX3" fmla="*/ 4398187 w 5174384"/>
                      <a:gd name="connsiteY3" fmla="*/ 4311951 h 5174373"/>
                      <a:gd name="connsiteX4" fmla="*/ 4311962 w 5174384"/>
                      <a:gd name="connsiteY4" fmla="*/ 4398176 h 5174373"/>
                      <a:gd name="connsiteX5" fmla="*/ 2313443 w 5174384"/>
                      <a:gd name="connsiteY5" fmla="*/ 4398176 h 5174373"/>
                      <a:gd name="connsiteX6" fmla="*/ 2437974 w 5174384"/>
                      <a:gd name="connsiteY6" fmla="*/ 4482715 h 5174373"/>
                      <a:gd name="connsiteX7" fmla="*/ 2460899 w 5174384"/>
                      <a:gd name="connsiteY7" fmla="*/ 4602005 h 5174373"/>
                      <a:gd name="connsiteX8" fmla="*/ 2341609 w 5174384"/>
                      <a:gd name="connsiteY8" fmla="*/ 4624921 h 5174373"/>
                      <a:gd name="connsiteX9" fmla="*/ 1986678 w 5174384"/>
                      <a:gd name="connsiteY9" fmla="*/ 4384166 h 5174373"/>
                      <a:gd name="connsiteX10" fmla="*/ 1962264 w 5174384"/>
                      <a:gd name="connsiteY10" fmla="*/ 4360212 h 5174373"/>
                      <a:gd name="connsiteX11" fmla="*/ 1985189 w 5174384"/>
                      <a:gd name="connsiteY11" fmla="*/ 4240922 h 5174373"/>
                      <a:gd name="connsiteX12" fmla="*/ 2341560 w 5174384"/>
                      <a:gd name="connsiteY12" fmla="*/ 3999128 h 5174373"/>
                      <a:gd name="connsiteX13" fmla="*/ 2460850 w 5174384"/>
                      <a:gd name="connsiteY13" fmla="*/ 4022054 h 5174373"/>
                      <a:gd name="connsiteX14" fmla="*/ 2437925 w 5174384"/>
                      <a:gd name="connsiteY14" fmla="*/ 4141343 h 5174373"/>
                      <a:gd name="connsiteX15" fmla="*/ 2313394 w 5174384"/>
                      <a:gd name="connsiteY15" fmla="*/ 4225883 h 5174373"/>
                      <a:gd name="connsiteX16" fmla="*/ 4225698 w 5174384"/>
                      <a:gd name="connsiteY16" fmla="*/ 4225883 h 5174373"/>
                      <a:gd name="connsiteX17" fmla="*/ 2721935 w 5174384"/>
                      <a:gd name="connsiteY17" fmla="*/ 2551218 h 5174373"/>
                      <a:gd name="connsiteX18" fmla="*/ 1687944 w 5174384"/>
                      <a:gd name="connsiteY18" fmla="*/ 3585209 h 5174373"/>
                      <a:gd name="connsiteX19" fmla="*/ 3755827 w 5174384"/>
                      <a:gd name="connsiteY19" fmla="*/ 3585248 h 5174373"/>
                      <a:gd name="connsiteX20" fmla="*/ 2721836 w 5174384"/>
                      <a:gd name="connsiteY20" fmla="*/ 2551257 h 5174373"/>
                      <a:gd name="connsiteX21" fmla="*/ 2721935 w 5174384"/>
                      <a:gd name="connsiteY21" fmla="*/ 1397899 h 5174373"/>
                      <a:gd name="connsiteX22" fmla="*/ 2199169 w 5174384"/>
                      <a:gd name="connsiteY22" fmla="*/ 1920664 h 5174373"/>
                      <a:gd name="connsiteX23" fmla="*/ 2721935 w 5174384"/>
                      <a:gd name="connsiteY23" fmla="*/ 2443430 h 5174373"/>
                      <a:gd name="connsiteX24" fmla="*/ 3244700 w 5174384"/>
                      <a:gd name="connsiteY24" fmla="*/ 1920664 h 5174373"/>
                      <a:gd name="connsiteX25" fmla="*/ 2721935 w 5174384"/>
                      <a:gd name="connsiteY25" fmla="*/ 1397899 h 5174373"/>
                      <a:gd name="connsiteX26" fmla="*/ 2736405 w 5174384"/>
                      <a:gd name="connsiteY26" fmla="*/ 691583 h 5174373"/>
                      <a:gd name="connsiteX27" fmla="*/ 2860936 w 5174384"/>
                      <a:gd name="connsiteY27" fmla="*/ 776122 h 5174373"/>
                      <a:gd name="connsiteX28" fmla="*/ 862417 w 5174384"/>
                      <a:gd name="connsiteY28" fmla="*/ 776122 h 5174373"/>
                      <a:gd name="connsiteX29" fmla="*/ 776192 w 5174384"/>
                      <a:gd name="connsiteY29" fmla="*/ 862347 h 5174373"/>
                      <a:gd name="connsiteX30" fmla="*/ 776192 w 5174384"/>
                      <a:gd name="connsiteY30" fmla="*/ 3121177 h 5174373"/>
                      <a:gd name="connsiteX31" fmla="*/ 862417 w 5174384"/>
                      <a:gd name="connsiteY31" fmla="*/ 3207401 h 5174373"/>
                      <a:gd name="connsiteX32" fmla="*/ 948632 w 5174384"/>
                      <a:gd name="connsiteY32" fmla="*/ 3121177 h 5174373"/>
                      <a:gd name="connsiteX33" fmla="*/ 948671 w 5174384"/>
                      <a:gd name="connsiteY33" fmla="*/ 948660 h 5174373"/>
                      <a:gd name="connsiteX34" fmla="*/ 2860975 w 5174384"/>
                      <a:gd name="connsiteY34" fmla="*/ 948660 h 5174373"/>
                      <a:gd name="connsiteX35" fmla="*/ 2736444 w 5174384"/>
                      <a:gd name="connsiteY35" fmla="*/ 1033200 h 5174373"/>
                      <a:gd name="connsiteX36" fmla="*/ 2713529 w 5174384"/>
                      <a:gd name="connsiteY36" fmla="*/ 1152490 h 5174373"/>
                      <a:gd name="connsiteX37" fmla="*/ 2832819 w 5174384"/>
                      <a:gd name="connsiteY37" fmla="*/ 1175405 h 5174373"/>
                      <a:gd name="connsiteX38" fmla="*/ 3187740 w 5174384"/>
                      <a:gd name="connsiteY38" fmla="*/ 934650 h 5174373"/>
                      <a:gd name="connsiteX39" fmla="*/ 3212154 w 5174384"/>
                      <a:gd name="connsiteY39" fmla="*/ 910696 h 5174373"/>
                      <a:gd name="connsiteX40" fmla="*/ 3189229 w 5174384"/>
                      <a:gd name="connsiteY40" fmla="*/ 791407 h 5174373"/>
                      <a:gd name="connsiteX41" fmla="*/ 2832858 w 5174384"/>
                      <a:gd name="connsiteY41" fmla="*/ 549614 h 5174373"/>
                      <a:gd name="connsiteX42" fmla="*/ 2713568 w 5174384"/>
                      <a:gd name="connsiteY42" fmla="*/ 572537 h 5174373"/>
                      <a:gd name="connsiteX43" fmla="*/ 2736454 w 5174384"/>
                      <a:gd name="connsiteY43" fmla="*/ 691631 h 5174373"/>
                      <a:gd name="connsiteX44" fmla="*/ 4483725 w 5174384"/>
                      <a:gd name="connsiteY44" fmla="*/ 142904 h 5174373"/>
                      <a:gd name="connsiteX45" fmla="*/ 4699223 w 5174384"/>
                      <a:gd name="connsiteY45" fmla="*/ 232227 h 5174373"/>
                      <a:gd name="connsiteX46" fmla="*/ 4839254 w 5174384"/>
                      <a:gd name="connsiteY46" fmla="*/ 170037 h 5174373"/>
                      <a:gd name="connsiteX47" fmla="*/ 5004316 w 5174384"/>
                      <a:gd name="connsiteY47" fmla="*/ 335100 h 5174373"/>
                      <a:gd name="connsiteX48" fmla="*/ 4942124 w 5174384"/>
                      <a:gd name="connsiteY48" fmla="*/ 475130 h 5174373"/>
                      <a:gd name="connsiteX49" fmla="*/ 5031523 w 5174384"/>
                      <a:gd name="connsiteY49" fmla="*/ 690706 h 5174373"/>
                      <a:gd name="connsiteX50" fmla="*/ 5174385 w 5174384"/>
                      <a:gd name="connsiteY50" fmla="*/ 745701 h 5174373"/>
                      <a:gd name="connsiteX51" fmla="*/ 5174385 w 5174384"/>
                      <a:gd name="connsiteY51" fmla="*/ 979110 h 5174373"/>
                      <a:gd name="connsiteX52" fmla="*/ 5031444 w 5174384"/>
                      <a:gd name="connsiteY52" fmla="*/ 1034140 h 5174373"/>
                      <a:gd name="connsiteX53" fmla="*/ 4942124 w 5174384"/>
                      <a:gd name="connsiteY53" fmla="*/ 1249638 h 5174373"/>
                      <a:gd name="connsiteX54" fmla="*/ 5004307 w 5174384"/>
                      <a:gd name="connsiteY54" fmla="*/ 1389669 h 5174373"/>
                      <a:gd name="connsiteX55" fmla="*/ 4839244 w 5174384"/>
                      <a:gd name="connsiteY55" fmla="*/ 1554731 h 5174373"/>
                      <a:gd name="connsiteX56" fmla="*/ 4699213 w 5174384"/>
                      <a:gd name="connsiteY56" fmla="*/ 1492539 h 5174373"/>
                      <a:gd name="connsiteX57" fmla="*/ 4483637 w 5174384"/>
                      <a:gd name="connsiteY57" fmla="*/ 1581938 h 5174373"/>
                      <a:gd name="connsiteX58" fmla="*/ 4428646 w 5174384"/>
                      <a:gd name="connsiteY58" fmla="*/ 1724800 h 5174373"/>
                      <a:gd name="connsiteX59" fmla="*/ 4195239 w 5174384"/>
                      <a:gd name="connsiteY59" fmla="*/ 1724800 h 5174373"/>
                      <a:gd name="connsiteX60" fmla="*/ 4140208 w 5174384"/>
                      <a:gd name="connsiteY60" fmla="*/ 1581859 h 5174373"/>
                      <a:gd name="connsiteX61" fmla="*/ 3924710 w 5174384"/>
                      <a:gd name="connsiteY61" fmla="*/ 1492539 h 5174373"/>
                      <a:gd name="connsiteX62" fmla="*/ 3784679 w 5174384"/>
                      <a:gd name="connsiteY62" fmla="*/ 1554731 h 5174373"/>
                      <a:gd name="connsiteX63" fmla="*/ 3619617 w 5174384"/>
                      <a:gd name="connsiteY63" fmla="*/ 1389669 h 5174373"/>
                      <a:gd name="connsiteX64" fmla="*/ 3681809 w 5174384"/>
                      <a:gd name="connsiteY64" fmla="*/ 1249638 h 5174373"/>
                      <a:gd name="connsiteX65" fmla="*/ 3592410 w 5174384"/>
                      <a:gd name="connsiteY65" fmla="*/ 1034062 h 5174373"/>
                      <a:gd name="connsiteX66" fmla="*/ 3449549 w 5174384"/>
                      <a:gd name="connsiteY66" fmla="*/ 979061 h 5174373"/>
                      <a:gd name="connsiteX67" fmla="*/ 3449549 w 5174384"/>
                      <a:gd name="connsiteY67" fmla="*/ 745659 h 5174373"/>
                      <a:gd name="connsiteX68" fmla="*/ 3592410 w 5174384"/>
                      <a:gd name="connsiteY68" fmla="*/ 690664 h 5174373"/>
                      <a:gd name="connsiteX69" fmla="*/ 3681731 w 5174384"/>
                      <a:gd name="connsiteY69" fmla="*/ 475166 h 5174373"/>
                      <a:gd name="connsiteX70" fmla="*/ 3619539 w 5174384"/>
                      <a:gd name="connsiteY70" fmla="*/ 335136 h 5174373"/>
                      <a:gd name="connsiteX71" fmla="*/ 3784601 w 5174384"/>
                      <a:gd name="connsiteY71" fmla="*/ 170074 h 5174373"/>
                      <a:gd name="connsiteX72" fmla="*/ 3924671 w 5174384"/>
                      <a:gd name="connsiteY72" fmla="*/ 232263 h 5174373"/>
                      <a:gd name="connsiteX73" fmla="*/ 4140169 w 5174384"/>
                      <a:gd name="connsiteY73" fmla="*/ 142940 h 5174373"/>
                      <a:gd name="connsiteX74" fmla="*/ 4195200 w 5174384"/>
                      <a:gd name="connsiteY74" fmla="*/ 0 h 5174373"/>
                      <a:gd name="connsiteX75" fmla="*/ 4428607 w 5174384"/>
                      <a:gd name="connsiteY75" fmla="*/ 0 h 5174373"/>
                      <a:gd name="connsiteX76" fmla="*/ 4312011 w 5174384"/>
                      <a:gd name="connsiteY76" fmla="*/ 419673 h 5174373"/>
                      <a:gd name="connsiteX77" fmla="*/ 3869337 w 5174384"/>
                      <a:gd name="connsiteY77" fmla="*/ 862347 h 5174373"/>
                      <a:gd name="connsiteX78" fmla="*/ 4312011 w 5174384"/>
                      <a:gd name="connsiteY78" fmla="*/ 1305022 h 5174373"/>
                      <a:gd name="connsiteX79" fmla="*/ 4754685 w 5174384"/>
                      <a:gd name="connsiteY79" fmla="*/ 862347 h 5174373"/>
                      <a:gd name="connsiteX80" fmla="*/ 4312011 w 5174384"/>
                      <a:gd name="connsiteY80" fmla="*/ 419673 h 5174373"/>
                      <a:gd name="connsiteX81" fmla="*/ 1034181 w 5174384"/>
                      <a:gd name="connsiteY81" fmla="*/ 3592478 h 5174373"/>
                      <a:gd name="connsiteX82" fmla="*/ 1249678 w 5174384"/>
                      <a:gd name="connsiteY82" fmla="*/ 3681799 h 5174373"/>
                      <a:gd name="connsiteX83" fmla="*/ 1389709 w 5174384"/>
                      <a:gd name="connsiteY83" fmla="*/ 3619606 h 5174373"/>
                      <a:gd name="connsiteX84" fmla="*/ 1554771 w 5174384"/>
                      <a:gd name="connsiteY84" fmla="*/ 3784679 h 5174373"/>
                      <a:gd name="connsiteX85" fmla="*/ 1492579 w 5174384"/>
                      <a:gd name="connsiteY85" fmla="*/ 3924709 h 5174373"/>
                      <a:gd name="connsiteX86" fmla="*/ 1581978 w 5174384"/>
                      <a:gd name="connsiteY86" fmla="*/ 4140285 h 5174373"/>
                      <a:gd name="connsiteX87" fmla="*/ 1724840 w 5174384"/>
                      <a:gd name="connsiteY87" fmla="*/ 4195277 h 5174373"/>
                      <a:gd name="connsiteX88" fmla="*/ 1724840 w 5174384"/>
                      <a:gd name="connsiteY88" fmla="*/ 4428684 h 5174373"/>
                      <a:gd name="connsiteX89" fmla="*/ 1581900 w 5174384"/>
                      <a:gd name="connsiteY89" fmla="*/ 4483715 h 5174373"/>
                      <a:gd name="connsiteX90" fmla="*/ 1492579 w 5174384"/>
                      <a:gd name="connsiteY90" fmla="*/ 4699213 h 5174373"/>
                      <a:gd name="connsiteX91" fmla="*/ 1554762 w 5174384"/>
                      <a:gd name="connsiteY91" fmla="*/ 4839243 h 5174373"/>
                      <a:gd name="connsiteX92" fmla="*/ 1389699 w 5174384"/>
                      <a:gd name="connsiteY92" fmla="*/ 5004305 h 5174373"/>
                      <a:gd name="connsiteX93" fmla="*/ 1249669 w 5174384"/>
                      <a:gd name="connsiteY93" fmla="*/ 4942113 h 5174373"/>
                      <a:gd name="connsiteX94" fmla="*/ 1034092 w 5174384"/>
                      <a:gd name="connsiteY94" fmla="*/ 5031512 h 5174373"/>
                      <a:gd name="connsiteX95" fmla="*/ 979101 w 5174384"/>
                      <a:gd name="connsiteY95" fmla="*/ 5174374 h 5174373"/>
                      <a:gd name="connsiteX96" fmla="*/ 745694 w 5174384"/>
                      <a:gd name="connsiteY96" fmla="*/ 5174374 h 5174373"/>
                      <a:gd name="connsiteX97" fmla="*/ 690663 w 5174384"/>
                      <a:gd name="connsiteY97" fmla="*/ 5031434 h 5174373"/>
                      <a:gd name="connsiteX98" fmla="*/ 475165 w 5174384"/>
                      <a:gd name="connsiteY98" fmla="*/ 4942113 h 5174373"/>
                      <a:gd name="connsiteX99" fmla="*/ 335135 w 5174384"/>
                      <a:gd name="connsiteY99" fmla="*/ 5004305 h 5174373"/>
                      <a:gd name="connsiteX100" fmla="*/ 170073 w 5174384"/>
                      <a:gd name="connsiteY100" fmla="*/ 4839243 h 5174373"/>
                      <a:gd name="connsiteX101" fmla="*/ 232265 w 5174384"/>
                      <a:gd name="connsiteY101" fmla="*/ 4699213 h 5174373"/>
                      <a:gd name="connsiteX102" fmla="*/ 142866 w 5174384"/>
                      <a:gd name="connsiteY102" fmla="*/ 4483636 h 5174373"/>
                      <a:gd name="connsiteX103" fmla="*/ 0 w 5174384"/>
                      <a:gd name="connsiteY103" fmla="*/ 4428635 h 5174373"/>
                      <a:gd name="connsiteX104" fmla="*/ 0 w 5174384"/>
                      <a:gd name="connsiteY104" fmla="*/ 4195238 h 5174373"/>
                      <a:gd name="connsiteX105" fmla="*/ 142866 w 5174384"/>
                      <a:gd name="connsiteY105" fmla="*/ 4140236 h 5174373"/>
                      <a:gd name="connsiteX106" fmla="*/ 232186 w 5174384"/>
                      <a:gd name="connsiteY106" fmla="*/ 3924738 h 5174373"/>
                      <a:gd name="connsiteX107" fmla="*/ 169994 w 5174384"/>
                      <a:gd name="connsiteY107" fmla="*/ 3784708 h 5174373"/>
                      <a:gd name="connsiteX108" fmla="*/ 335056 w 5174384"/>
                      <a:gd name="connsiteY108" fmla="*/ 3619646 h 5174373"/>
                      <a:gd name="connsiteX109" fmla="*/ 475126 w 5174384"/>
                      <a:gd name="connsiteY109" fmla="*/ 3681838 h 5174373"/>
                      <a:gd name="connsiteX110" fmla="*/ 690624 w 5174384"/>
                      <a:gd name="connsiteY110" fmla="*/ 3592518 h 5174373"/>
                      <a:gd name="connsiteX111" fmla="*/ 745655 w 5174384"/>
                      <a:gd name="connsiteY111" fmla="*/ 3449577 h 5174373"/>
                      <a:gd name="connsiteX112" fmla="*/ 979062 w 5174384"/>
                      <a:gd name="connsiteY112" fmla="*/ 3449577 h 5174373"/>
                      <a:gd name="connsiteX113" fmla="*/ 862427 w 5174384"/>
                      <a:gd name="connsiteY113" fmla="*/ 3869247 h 5174373"/>
                      <a:gd name="connsiteX114" fmla="*/ 419753 w 5174384"/>
                      <a:gd name="connsiteY114" fmla="*/ 4311922 h 5174373"/>
                      <a:gd name="connsiteX115" fmla="*/ 862427 w 5174384"/>
                      <a:gd name="connsiteY115" fmla="*/ 4754596 h 5174373"/>
                      <a:gd name="connsiteX116" fmla="*/ 1305101 w 5174384"/>
                      <a:gd name="connsiteY116" fmla="*/ 4311922 h 5174373"/>
                      <a:gd name="connsiteX117" fmla="*/ 862427 w 5174384"/>
                      <a:gd name="connsiteY117" fmla="*/ 3869247 h 5174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5174384" h="5174373">
                        <a:moveTo>
                          <a:pt x="4225698" y="2026571"/>
                        </a:moveTo>
                        <a:cubicBezTo>
                          <a:pt x="4225698" y="1978967"/>
                          <a:pt x="4264308" y="1940347"/>
                          <a:pt x="4311923" y="1940347"/>
                        </a:cubicBezTo>
                        <a:cubicBezTo>
                          <a:pt x="4359527" y="1940347"/>
                          <a:pt x="4398147" y="1978967"/>
                          <a:pt x="4398147" y="2026571"/>
                        </a:cubicBezTo>
                        <a:lnTo>
                          <a:pt x="4398187" y="4311951"/>
                        </a:lnTo>
                        <a:cubicBezTo>
                          <a:pt x="4398187" y="4359555"/>
                          <a:pt x="4359566" y="4398176"/>
                          <a:pt x="4311962" y="4398176"/>
                        </a:cubicBezTo>
                        <a:lnTo>
                          <a:pt x="2313443" y="4398176"/>
                        </a:lnTo>
                        <a:lnTo>
                          <a:pt x="2437974" y="4482715"/>
                        </a:lnTo>
                        <a:cubicBezTo>
                          <a:pt x="2477241" y="4509344"/>
                          <a:pt x="2487459" y="4562738"/>
                          <a:pt x="2460899" y="4602005"/>
                        </a:cubicBezTo>
                        <a:cubicBezTo>
                          <a:pt x="2434261" y="4641262"/>
                          <a:pt x="2380876" y="4651481"/>
                          <a:pt x="2341609" y="4624921"/>
                        </a:cubicBezTo>
                        <a:lnTo>
                          <a:pt x="1986678" y="4384166"/>
                        </a:lnTo>
                        <a:cubicBezTo>
                          <a:pt x="1977303" y="4378121"/>
                          <a:pt x="1968926" y="4370048"/>
                          <a:pt x="1962264" y="4360212"/>
                        </a:cubicBezTo>
                        <a:cubicBezTo>
                          <a:pt x="1935626" y="4320945"/>
                          <a:pt x="1945922" y="4267560"/>
                          <a:pt x="1985189" y="4240922"/>
                        </a:cubicBezTo>
                        <a:lnTo>
                          <a:pt x="2341560" y="3999128"/>
                        </a:lnTo>
                        <a:cubicBezTo>
                          <a:pt x="2380827" y="3972568"/>
                          <a:pt x="2434212" y="3982787"/>
                          <a:pt x="2460850" y="4022054"/>
                        </a:cubicBezTo>
                        <a:cubicBezTo>
                          <a:pt x="2487410" y="4061320"/>
                          <a:pt x="2477192" y="4114705"/>
                          <a:pt x="2437925" y="4141343"/>
                        </a:cubicBezTo>
                        <a:lnTo>
                          <a:pt x="2313394" y="4225883"/>
                        </a:lnTo>
                        <a:lnTo>
                          <a:pt x="4225698" y="4225883"/>
                        </a:lnTo>
                        <a:close/>
                        <a:moveTo>
                          <a:pt x="2721935" y="2551218"/>
                        </a:moveTo>
                        <a:cubicBezTo>
                          <a:pt x="2150908" y="2551218"/>
                          <a:pt x="1687944" y="3014133"/>
                          <a:pt x="1687944" y="3585209"/>
                        </a:cubicBezTo>
                        <a:lnTo>
                          <a:pt x="3755827" y="3585248"/>
                        </a:lnTo>
                        <a:cubicBezTo>
                          <a:pt x="3755827" y="3014182"/>
                          <a:pt x="3292912" y="2551257"/>
                          <a:pt x="2721836" y="2551257"/>
                        </a:cubicBezTo>
                        <a:close/>
                        <a:moveTo>
                          <a:pt x="2721935" y="1397899"/>
                        </a:moveTo>
                        <a:cubicBezTo>
                          <a:pt x="2433222" y="1397899"/>
                          <a:pt x="2199169" y="1632001"/>
                          <a:pt x="2199169" y="1920664"/>
                        </a:cubicBezTo>
                        <a:cubicBezTo>
                          <a:pt x="2199169" y="2209376"/>
                          <a:pt x="2433271" y="2443430"/>
                          <a:pt x="2721935" y="2443430"/>
                        </a:cubicBezTo>
                        <a:cubicBezTo>
                          <a:pt x="3010646" y="2443430"/>
                          <a:pt x="3244700" y="2209327"/>
                          <a:pt x="3244700" y="1920664"/>
                        </a:cubicBezTo>
                        <a:cubicBezTo>
                          <a:pt x="3244700" y="1631913"/>
                          <a:pt x="3010676" y="1397899"/>
                          <a:pt x="2721935" y="1397899"/>
                        </a:cubicBezTo>
                        <a:close/>
                        <a:moveTo>
                          <a:pt x="2736405" y="691583"/>
                        </a:moveTo>
                        <a:lnTo>
                          <a:pt x="2860936" y="776122"/>
                        </a:lnTo>
                        <a:lnTo>
                          <a:pt x="862417" y="776122"/>
                        </a:lnTo>
                        <a:cubicBezTo>
                          <a:pt x="814803" y="776122"/>
                          <a:pt x="776192" y="814736"/>
                          <a:pt x="776192" y="862347"/>
                        </a:cubicBezTo>
                        <a:lnTo>
                          <a:pt x="776192" y="3121177"/>
                        </a:lnTo>
                        <a:cubicBezTo>
                          <a:pt x="776192" y="3168781"/>
                          <a:pt x="814803" y="3207401"/>
                          <a:pt x="862417" y="3207401"/>
                        </a:cubicBezTo>
                        <a:cubicBezTo>
                          <a:pt x="910021" y="3207401"/>
                          <a:pt x="948632" y="3168781"/>
                          <a:pt x="948632" y="3121177"/>
                        </a:cubicBezTo>
                        <a:lnTo>
                          <a:pt x="948671" y="948660"/>
                        </a:lnTo>
                        <a:lnTo>
                          <a:pt x="2860975" y="948660"/>
                        </a:lnTo>
                        <a:lnTo>
                          <a:pt x="2736444" y="1033200"/>
                        </a:lnTo>
                        <a:cubicBezTo>
                          <a:pt x="2697187" y="1059750"/>
                          <a:pt x="2686969" y="1113223"/>
                          <a:pt x="2713529" y="1152490"/>
                        </a:cubicBezTo>
                        <a:cubicBezTo>
                          <a:pt x="2740079" y="1191747"/>
                          <a:pt x="2793552" y="1201965"/>
                          <a:pt x="2832819" y="1175405"/>
                        </a:cubicBezTo>
                        <a:lnTo>
                          <a:pt x="3187740" y="934650"/>
                        </a:lnTo>
                        <a:cubicBezTo>
                          <a:pt x="3197115" y="928606"/>
                          <a:pt x="3205492" y="920533"/>
                          <a:pt x="3212154" y="910696"/>
                        </a:cubicBezTo>
                        <a:cubicBezTo>
                          <a:pt x="3238792" y="871429"/>
                          <a:pt x="3228496" y="818046"/>
                          <a:pt x="3189229" y="791407"/>
                        </a:cubicBezTo>
                        <a:lnTo>
                          <a:pt x="2832858" y="549614"/>
                        </a:lnTo>
                        <a:cubicBezTo>
                          <a:pt x="2793591" y="522977"/>
                          <a:pt x="2740206" y="533272"/>
                          <a:pt x="2713568" y="572537"/>
                        </a:cubicBezTo>
                        <a:cubicBezTo>
                          <a:pt x="2686969" y="611688"/>
                          <a:pt x="2697187" y="665074"/>
                          <a:pt x="2736454" y="691631"/>
                        </a:cubicBezTo>
                        <a:close/>
                        <a:moveTo>
                          <a:pt x="4483725" y="142904"/>
                        </a:moveTo>
                        <a:cubicBezTo>
                          <a:pt x="4559840" y="161006"/>
                          <a:pt x="4632593" y="191201"/>
                          <a:pt x="4699223" y="232227"/>
                        </a:cubicBezTo>
                        <a:lnTo>
                          <a:pt x="4839254" y="170037"/>
                        </a:lnTo>
                        <a:lnTo>
                          <a:pt x="5004316" y="335100"/>
                        </a:lnTo>
                        <a:lnTo>
                          <a:pt x="4942124" y="475130"/>
                        </a:lnTo>
                        <a:cubicBezTo>
                          <a:pt x="4983144" y="541759"/>
                          <a:pt x="5013378" y="614514"/>
                          <a:pt x="5031523" y="690706"/>
                        </a:cubicBezTo>
                        <a:lnTo>
                          <a:pt x="5174385" y="745701"/>
                        </a:lnTo>
                        <a:lnTo>
                          <a:pt x="5174385" y="979110"/>
                        </a:lnTo>
                        <a:lnTo>
                          <a:pt x="5031444" y="1034140"/>
                        </a:lnTo>
                        <a:cubicBezTo>
                          <a:pt x="5013339" y="1110264"/>
                          <a:pt x="4983144" y="1183008"/>
                          <a:pt x="4942124" y="1249638"/>
                        </a:cubicBezTo>
                        <a:lnTo>
                          <a:pt x="5004307" y="1389669"/>
                        </a:lnTo>
                        <a:lnTo>
                          <a:pt x="4839244" y="1554731"/>
                        </a:lnTo>
                        <a:lnTo>
                          <a:pt x="4699213" y="1492539"/>
                        </a:lnTo>
                        <a:cubicBezTo>
                          <a:pt x="4632593" y="1533569"/>
                          <a:pt x="4559829" y="1563803"/>
                          <a:pt x="4483637" y="1581938"/>
                        </a:cubicBezTo>
                        <a:lnTo>
                          <a:pt x="4428646" y="1724800"/>
                        </a:lnTo>
                        <a:lnTo>
                          <a:pt x="4195239" y="1724800"/>
                        </a:lnTo>
                        <a:lnTo>
                          <a:pt x="4140208" y="1581859"/>
                        </a:lnTo>
                        <a:cubicBezTo>
                          <a:pt x="4064084" y="1563764"/>
                          <a:pt x="3991341" y="1533569"/>
                          <a:pt x="3924710" y="1492539"/>
                        </a:cubicBezTo>
                        <a:lnTo>
                          <a:pt x="3784679" y="1554731"/>
                        </a:lnTo>
                        <a:lnTo>
                          <a:pt x="3619617" y="1389669"/>
                        </a:lnTo>
                        <a:lnTo>
                          <a:pt x="3681809" y="1249638"/>
                        </a:lnTo>
                        <a:cubicBezTo>
                          <a:pt x="3640779" y="1183008"/>
                          <a:pt x="3610545" y="1110254"/>
                          <a:pt x="3592410" y="1034062"/>
                        </a:cubicBezTo>
                        <a:lnTo>
                          <a:pt x="3449549" y="979061"/>
                        </a:lnTo>
                        <a:lnTo>
                          <a:pt x="3449549" y="745659"/>
                        </a:lnTo>
                        <a:lnTo>
                          <a:pt x="3592410" y="690664"/>
                        </a:lnTo>
                        <a:cubicBezTo>
                          <a:pt x="3610506" y="614545"/>
                          <a:pt x="3640701" y="541797"/>
                          <a:pt x="3681731" y="475166"/>
                        </a:cubicBezTo>
                        <a:lnTo>
                          <a:pt x="3619539" y="335136"/>
                        </a:lnTo>
                        <a:lnTo>
                          <a:pt x="3784601" y="170074"/>
                        </a:lnTo>
                        <a:lnTo>
                          <a:pt x="3924671" y="232263"/>
                        </a:lnTo>
                        <a:cubicBezTo>
                          <a:pt x="3991301" y="191237"/>
                          <a:pt x="4064055" y="161043"/>
                          <a:pt x="4140169" y="142940"/>
                        </a:cubicBezTo>
                        <a:lnTo>
                          <a:pt x="4195200" y="0"/>
                        </a:lnTo>
                        <a:lnTo>
                          <a:pt x="4428607" y="0"/>
                        </a:lnTo>
                        <a:close/>
                        <a:moveTo>
                          <a:pt x="4312011" y="419673"/>
                        </a:moveTo>
                        <a:cubicBezTo>
                          <a:pt x="4067543" y="419673"/>
                          <a:pt x="3869337" y="617801"/>
                          <a:pt x="3869337" y="862347"/>
                        </a:cubicBezTo>
                        <a:cubicBezTo>
                          <a:pt x="3869337" y="1106816"/>
                          <a:pt x="4067464" y="1305022"/>
                          <a:pt x="4312011" y="1305022"/>
                        </a:cubicBezTo>
                        <a:cubicBezTo>
                          <a:pt x="4556479" y="1305022"/>
                          <a:pt x="4754685" y="1106894"/>
                          <a:pt x="4754685" y="862347"/>
                        </a:cubicBezTo>
                        <a:cubicBezTo>
                          <a:pt x="4754685" y="617879"/>
                          <a:pt x="4556489" y="419673"/>
                          <a:pt x="4312011" y="419673"/>
                        </a:cubicBezTo>
                        <a:close/>
                        <a:moveTo>
                          <a:pt x="1034181" y="3592478"/>
                        </a:moveTo>
                        <a:cubicBezTo>
                          <a:pt x="1110295" y="3610583"/>
                          <a:pt x="1183048" y="3640778"/>
                          <a:pt x="1249678" y="3681799"/>
                        </a:cubicBezTo>
                        <a:lnTo>
                          <a:pt x="1389709" y="3619606"/>
                        </a:lnTo>
                        <a:lnTo>
                          <a:pt x="1554771" y="3784679"/>
                        </a:lnTo>
                        <a:lnTo>
                          <a:pt x="1492579" y="3924709"/>
                        </a:lnTo>
                        <a:cubicBezTo>
                          <a:pt x="1533600" y="3991330"/>
                          <a:pt x="1563834" y="4064083"/>
                          <a:pt x="1581978" y="4140285"/>
                        </a:cubicBezTo>
                        <a:lnTo>
                          <a:pt x="1724840" y="4195277"/>
                        </a:lnTo>
                        <a:lnTo>
                          <a:pt x="1724840" y="4428684"/>
                        </a:lnTo>
                        <a:lnTo>
                          <a:pt x="1581900" y="4483715"/>
                        </a:lnTo>
                        <a:cubicBezTo>
                          <a:pt x="1563795" y="4559838"/>
                          <a:pt x="1533600" y="4632582"/>
                          <a:pt x="1492579" y="4699213"/>
                        </a:cubicBezTo>
                        <a:lnTo>
                          <a:pt x="1554762" y="4839243"/>
                        </a:lnTo>
                        <a:lnTo>
                          <a:pt x="1389699" y="5004305"/>
                        </a:lnTo>
                        <a:lnTo>
                          <a:pt x="1249669" y="4942113"/>
                        </a:lnTo>
                        <a:cubicBezTo>
                          <a:pt x="1183048" y="4983143"/>
                          <a:pt x="1110285" y="5013378"/>
                          <a:pt x="1034092" y="5031512"/>
                        </a:cubicBezTo>
                        <a:lnTo>
                          <a:pt x="979101" y="5174374"/>
                        </a:lnTo>
                        <a:lnTo>
                          <a:pt x="745694" y="5174374"/>
                        </a:lnTo>
                        <a:lnTo>
                          <a:pt x="690663" y="5031434"/>
                        </a:lnTo>
                        <a:cubicBezTo>
                          <a:pt x="614539" y="5013338"/>
                          <a:pt x="541796" y="4983143"/>
                          <a:pt x="475165" y="4942113"/>
                        </a:cubicBezTo>
                        <a:lnTo>
                          <a:pt x="335135" y="5004305"/>
                        </a:lnTo>
                        <a:lnTo>
                          <a:pt x="170073" y="4839243"/>
                        </a:lnTo>
                        <a:lnTo>
                          <a:pt x="232265" y="4699213"/>
                        </a:lnTo>
                        <a:cubicBezTo>
                          <a:pt x="191234" y="4632582"/>
                          <a:pt x="161000" y="4559829"/>
                          <a:pt x="142866" y="4483636"/>
                        </a:cubicBezTo>
                        <a:lnTo>
                          <a:pt x="0" y="4428635"/>
                        </a:lnTo>
                        <a:lnTo>
                          <a:pt x="0" y="4195238"/>
                        </a:lnTo>
                        <a:lnTo>
                          <a:pt x="142866" y="4140236"/>
                        </a:lnTo>
                        <a:cubicBezTo>
                          <a:pt x="160961" y="4064123"/>
                          <a:pt x="191156" y="3991369"/>
                          <a:pt x="232186" y="3924738"/>
                        </a:cubicBezTo>
                        <a:lnTo>
                          <a:pt x="169994" y="3784708"/>
                        </a:lnTo>
                        <a:lnTo>
                          <a:pt x="335056" y="3619646"/>
                        </a:lnTo>
                        <a:lnTo>
                          <a:pt x="475126" y="3681838"/>
                        </a:lnTo>
                        <a:cubicBezTo>
                          <a:pt x="541756" y="3640807"/>
                          <a:pt x="614510" y="3610613"/>
                          <a:pt x="690624" y="3592518"/>
                        </a:cubicBezTo>
                        <a:lnTo>
                          <a:pt x="745655" y="3449577"/>
                        </a:lnTo>
                        <a:lnTo>
                          <a:pt x="979062" y="3449577"/>
                        </a:lnTo>
                        <a:close/>
                        <a:moveTo>
                          <a:pt x="862427" y="3869247"/>
                        </a:moveTo>
                        <a:cubicBezTo>
                          <a:pt x="617959" y="3869247"/>
                          <a:pt x="419753" y="4067375"/>
                          <a:pt x="419753" y="4311922"/>
                        </a:cubicBezTo>
                        <a:cubicBezTo>
                          <a:pt x="419753" y="4556390"/>
                          <a:pt x="617880" y="4754596"/>
                          <a:pt x="862427" y="4754596"/>
                        </a:cubicBezTo>
                        <a:cubicBezTo>
                          <a:pt x="1106895" y="4754596"/>
                          <a:pt x="1305101" y="4556468"/>
                          <a:pt x="1305101" y="4311922"/>
                        </a:cubicBezTo>
                        <a:cubicBezTo>
                          <a:pt x="1305130" y="4067454"/>
                          <a:pt x="1106934" y="3869247"/>
                          <a:pt x="862427" y="3869247"/>
                        </a:cubicBezTo>
                        <a:close/>
                      </a:path>
                    </a:pathLst>
                  </a:custGeom>
                  <a:solidFill>
                    <a:schemeClr val="accent1"/>
                  </a:solidFill>
                  <a:ln w="9797" cap="flat">
                    <a:noFill/>
                    <a:prstDash val="solid"/>
                    <a:miter/>
                  </a:ln>
                </p:spPr>
                <p:txBody>
                  <a:bodyPr rtlCol="0" anchor="ctr"/>
                  <a:lstStyle/>
                  <a:p>
                    <a:pPr defTabSz="685800">
                      <a:defRPr/>
                    </a:pPr>
                    <a:endParaRPr lang="en-US" sz="1350" dirty="0">
                      <a:solidFill>
                        <a:srgbClr val="000000"/>
                      </a:solidFill>
                      <a:latin typeface="Arial" panose="020B0604020202020204"/>
                    </a:endParaRPr>
                  </a:p>
                </p:txBody>
              </p:sp>
            </p:grpSp>
            <p:grpSp>
              <p:nvGrpSpPr>
                <p:cNvPr id="177" name="Group 176">
                  <a:extLst>
                    <a:ext uri="{FF2B5EF4-FFF2-40B4-BE49-F238E27FC236}">
                      <a16:creationId xmlns:a16="http://schemas.microsoft.com/office/drawing/2014/main" id="{56DCAF0D-129F-406D-B893-5757A7D29EF2}"/>
                    </a:ext>
                  </a:extLst>
                </p:cNvPr>
                <p:cNvGrpSpPr/>
                <p:nvPr/>
              </p:nvGrpSpPr>
              <p:grpSpPr>
                <a:xfrm>
                  <a:off x="1266835" y="1475111"/>
                  <a:ext cx="120944" cy="953785"/>
                  <a:chOff x="1266836" y="1475111"/>
                  <a:chExt cx="120944" cy="953785"/>
                </a:xfrm>
              </p:grpSpPr>
              <p:cxnSp>
                <p:nvCxnSpPr>
                  <p:cNvPr id="178" name="Straight Connector 177">
                    <a:extLst>
                      <a:ext uri="{FF2B5EF4-FFF2-40B4-BE49-F238E27FC236}">
                        <a16:creationId xmlns:a16="http://schemas.microsoft.com/office/drawing/2014/main" id="{B626905E-EDCA-4D70-AC6D-79E3C3530509}"/>
                      </a:ext>
                    </a:extLst>
                  </p:cNvPr>
                  <p:cNvCxnSpPr>
                    <a:cxnSpLocks/>
                  </p:cNvCxnSpPr>
                  <p:nvPr/>
                </p:nvCxnSpPr>
                <p:spPr>
                  <a:xfrm>
                    <a:off x="1327308" y="1475111"/>
                    <a:ext cx="0" cy="942950"/>
                  </a:xfrm>
                  <a:prstGeom prst="line">
                    <a:avLst/>
                  </a:prstGeom>
                  <a:ln w="6350">
                    <a:solidFill>
                      <a:schemeClr val="bg2">
                        <a:lumMod val="85000"/>
                      </a:schemeClr>
                    </a:solidFill>
                    <a:prstDash val="solid"/>
                    <a:tailEnd type="none"/>
                  </a:ln>
                </p:spPr>
                <p:style>
                  <a:lnRef idx="1">
                    <a:schemeClr val="accent1"/>
                  </a:lnRef>
                  <a:fillRef idx="0">
                    <a:schemeClr val="accent1"/>
                  </a:fillRef>
                  <a:effectRef idx="0">
                    <a:schemeClr val="accent1"/>
                  </a:effectRef>
                  <a:fontRef idx="minor">
                    <a:schemeClr val="tx1"/>
                  </a:fontRef>
                </p:style>
              </p:cxnSp>
              <p:grpSp>
                <p:nvGrpSpPr>
                  <p:cNvPr id="179" name="Group 178">
                    <a:extLst>
                      <a:ext uri="{FF2B5EF4-FFF2-40B4-BE49-F238E27FC236}">
                        <a16:creationId xmlns:a16="http://schemas.microsoft.com/office/drawing/2014/main" id="{390A17D5-9D56-4EA6-8FE5-4292F6606305}"/>
                      </a:ext>
                    </a:extLst>
                  </p:cNvPr>
                  <p:cNvGrpSpPr/>
                  <p:nvPr/>
                </p:nvGrpSpPr>
                <p:grpSpPr>
                  <a:xfrm flipV="1">
                    <a:off x="1266836" y="2320677"/>
                    <a:ext cx="120944" cy="108219"/>
                    <a:chOff x="5777480" y="3639426"/>
                    <a:chExt cx="120944" cy="108219"/>
                  </a:xfrm>
                </p:grpSpPr>
                <p:sp>
                  <p:nvSpPr>
                    <p:cNvPr id="180" name="Isosceles Triangle 179">
                      <a:extLst>
                        <a:ext uri="{FF2B5EF4-FFF2-40B4-BE49-F238E27FC236}">
                          <a16:creationId xmlns:a16="http://schemas.microsoft.com/office/drawing/2014/main" id="{29F708DF-5D71-474F-8970-4B33FEA325EF}"/>
                        </a:ext>
                      </a:extLst>
                    </p:cNvPr>
                    <p:cNvSpPr/>
                    <p:nvPr/>
                  </p:nvSpPr>
                  <p:spPr>
                    <a:xfrm rot="10800000" flipH="1" flipV="1">
                      <a:off x="5777480" y="3639426"/>
                      <a:ext cx="120944" cy="7376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srgbClr val="FFFFFF"/>
                        </a:solidFill>
                        <a:latin typeface="Arial" panose="020B0604020202020204"/>
                      </a:endParaRPr>
                    </a:p>
                  </p:txBody>
                </p:sp>
                <p:sp>
                  <p:nvSpPr>
                    <p:cNvPr id="181" name="Oval 180">
                      <a:extLst>
                        <a:ext uri="{FF2B5EF4-FFF2-40B4-BE49-F238E27FC236}">
                          <a16:creationId xmlns:a16="http://schemas.microsoft.com/office/drawing/2014/main" id="{8BF49E34-9DE6-4CA5-9033-0896F8B6497C}"/>
                        </a:ext>
                      </a:extLst>
                    </p:cNvPr>
                    <p:cNvSpPr/>
                    <p:nvPr/>
                  </p:nvSpPr>
                  <p:spPr>
                    <a:xfrm rot="5400000" flipH="1" flipV="1">
                      <a:off x="5807471" y="3686684"/>
                      <a:ext cx="60962" cy="60960"/>
                    </a:xfrm>
                    <a:prstGeom prst="ellipse">
                      <a:avLst/>
                    </a:prstGeom>
                    <a:solidFill>
                      <a:schemeClr val="accent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srgbClr val="FFFFFF"/>
                        </a:solidFill>
                        <a:latin typeface="Arial" panose="020B0604020202020204"/>
                      </a:endParaRPr>
                    </a:p>
                  </p:txBody>
                </p:sp>
              </p:grpSp>
            </p:grpSp>
          </p:grpSp>
          <p:grpSp>
            <p:nvGrpSpPr>
              <p:cNvPr id="78" name="Group 77">
                <a:extLst>
                  <a:ext uri="{FF2B5EF4-FFF2-40B4-BE49-F238E27FC236}">
                    <a16:creationId xmlns:a16="http://schemas.microsoft.com/office/drawing/2014/main" id="{01FA61D9-20A0-48AA-8690-9DCE7BBFC43C}"/>
                  </a:ext>
                </a:extLst>
              </p:cNvPr>
              <p:cNvGrpSpPr/>
              <p:nvPr/>
            </p:nvGrpSpPr>
            <p:grpSpPr>
              <a:xfrm>
                <a:off x="6406742" y="1486468"/>
                <a:ext cx="2285240" cy="3557872"/>
                <a:chOff x="4953389" y="1494517"/>
                <a:chExt cx="2285240" cy="3557872"/>
              </a:xfrm>
            </p:grpSpPr>
            <p:grpSp>
              <p:nvGrpSpPr>
                <p:cNvPr id="159" name="Group 158">
                  <a:extLst>
                    <a:ext uri="{FF2B5EF4-FFF2-40B4-BE49-F238E27FC236}">
                      <a16:creationId xmlns:a16="http://schemas.microsoft.com/office/drawing/2014/main" id="{512A7DE3-461B-4387-973E-3E87122A87F4}"/>
                    </a:ext>
                  </a:extLst>
                </p:cNvPr>
                <p:cNvGrpSpPr/>
                <p:nvPr/>
              </p:nvGrpSpPr>
              <p:grpSpPr>
                <a:xfrm>
                  <a:off x="4953389" y="2462439"/>
                  <a:ext cx="2285240" cy="2589950"/>
                  <a:chOff x="4953389" y="2306654"/>
                  <a:chExt cx="2285240" cy="2589950"/>
                </a:xfrm>
              </p:grpSpPr>
              <p:grpSp>
                <p:nvGrpSpPr>
                  <p:cNvPr id="165" name="Group 164">
                    <a:extLst>
                      <a:ext uri="{FF2B5EF4-FFF2-40B4-BE49-F238E27FC236}">
                        <a16:creationId xmlns:a16="http://schemas.microsoft.com/office/drawing/2014/main" id="{C6873FA4-B79E-45C1-A4A5-BE3C7356A2BC}"/>
                      </a:ext>
                    </a:extLst>
                  </p:cNvPr>
                  <p:cNvGrpSpPr/>
                  <p:nvPr/>
                </p:nvGrpSpPr>
                <p:grpSpPr>
                  <a:xfrm>
                    <a:off x="4953389" y="2306654"/>
                    <a:ext cx="2285240" cy="2589950"/>
                    <a:chOff x="4546680" y="2210901"/>
                    <a:chExt cx="2443283" cy="2769062"/>
                  </a:xfrm>
                </p:grpSpPr>
                <p:grpSp>
                  <p:nvGrpSpPr>
                    <p:cNvPr id="167" name="Group 166">
                      <a:extLst>
                        <a:ext uri="{FF2B5EF4-FFF2-40B4-BE49-F238E27FC236}">
                          <a16:creationId xmlns:a16="http://schemas.microsoft.com/office/drawing/2014/main" id="{8C503CE7-F6C2-40F7-8A65-726A7020BE01}"/>
                        </a:ext>
                      </a:extLst>
                    </p:cNvPr>
                    <p:cNvGrpSpPr/>
                    <p:nvPr/>
                  </p:nvGrpSpPr>
                  <p:grpSpPr>
                    <a:xfrm>
                      <a:off x="5317679" y="2210901"/>
                      <a:ext cx="901269" cy="1128640"/>
                      <a:chOff x="5317679" y="2210901"/>
                      <a:chExt cx="901269" cy="1128640"/>
                    </a:xfrm>
                  </p:grpSpPr>
                  <p:sp>
                    <p:nvSpPr>
                      <p:cNvPr id="174" name="Oval 226">
                        <a:extLst>
                          <a:ext uri="{FF2B5EF4-FFF2-40B4-BE49-F238E27FC236}">
                            <a16:creationId xmlns:a16="http://schemas.microsoft.com/office/drawing/2014/main" id="{B72A7D56-7501-4FF7-8114-81C5198B3F28}"/>
                          </a:ext>
                        </a:extLst>
                      </p:cNvPr>
                      <p:cNvSpPr>
                        <a:spLocks noChangeArrowheads="1"/>
                      </p:cNvSpPr>
                      <p:nvPr/>
                    </p:nvSpPr>
                    <p:spPr bwMode="auto">
                      <a:xfrm>
                        <a:off x="5317679" y="2210901"/>
                        <a:ext cx="901269" cy="900703"/>
                      </a:xfrm>
                      <a:prstGeom prst="ellipse">
                        <a:avLst/>
                      </a:prstGeom>
                      <a:solidFill>
                        <a:schemeClr val="accent1">
                          <a:lumMod val="20000"/>
                          <a:lumOff val="80000"/>
                        </a:schemeClr>
                      </a:solidFill>
                      <a:ln w="3175">
                        <a:noFill/>
                      </a:ln>
                      <a:effectLst/>
                    </p:spPr>
                    <p:txBody>
                      <a:bodyPr vert="horz" wrap="square" lIns="68580" tIns="34290" rIns="68580" bIns="34290" numCol="1" anchor="ctr" anchorCtr="0" compatLnSpc="1">
                        <a:prstTxWarp prst="textNoShape">
                          <a:avLst/>
                        </a:prstTxWarp>
                      </a:bodyPr>
                      <a:lstStyle/>
                      <a:p>
                        <a:pPr defTabSz="685800">
                          <a:defRPr/>
                        </a:pPr>
                        <a:endParaRPr lang="en-IN" kern="0" dirty="0">
                          <a:solidFill>
                            <a:prstClr val="black"/>
                          </a:solidFill>
                          <a:latin typeface="Arial" panose="020B0604020202020204"/>
                        </a:endParaRPr>
                      </a:p>
                    </p:txBody>
                  </p:sp>
                  <p:sp>
                    <p:nvSpPr>
                      <p:cNvPr id="175" name="TextBox 174">
                        <a:extLst>
                          <a:ext uri="{FF2B5EF4-FFF2-40B4-BE49-F238E27FC236}">
                            <a16:creationId xmlns:a16="http://schemas.microsoft.com/office/drawing/2014/main" id="{A8A4CAEE-ED21-4391-AAD0-65546BB0874C}"/>
                          </a:ext>
                        </a:extLst>
                      </p:cNvPr>
                      <p:cNvSpPr txBox="1"/>
                      <p:nvPr/>
                    </p:nvSpPr>
                    <p:spPr>
                      <a:xfrm flipH="1">
                        <a:off x="5542714" y="3010481"/>
                        <a:ext cx="451198" cy="329060"/>
                      </a:xfrm>
                      <a:prstGeom prst="rect">
                        <a:avLst/>
                      </a:prstGeom>
                      <a:noFill/>
                    </p:spPr>
                    <p:txBody>
                      <a:bodyPr wrap="square" rtlCol="0" anchor="ctr">
                        <a:spAutoFit/>
                      </a:bodyPr>
                      <a:lstStyle/>
                      <a:p>
                        <a:pPr algn="ctr" defTabSz="685800">
                          <a:defRPr/>
                        </a:pPr>
                        <a:r>
                          <a:rPr lang="en-US" sz="900" b="1" dirty="0">
                            <a:solidFill>
                              <a:srgbClr val="000000">
                                <a:lumMod val="75000"/>
                                <a:lumOff val="25000"/>
                              </a:srgbClr>
                            </a:solidFill>
                            <a:latin typeface="Arial" panose="020B0604020202020204" pitchFamily="34" charset="0"/>
                            <a:cs typeface="Arial" panose="020B0604020202020204" pitchFamily="34" charset="0"/>
                          </a:rPr>
                          <a:t>03</a:t>
                        </a:r>
                      </a:p>
                    </p:txBody>
                  </p:sp>
                </p:grpSp>
                <p:grpSp>
                  <p:nvGrpSpPr>
                    <p:cNvPr id="168" name="Group 167">
                      <a:extLst>
                        <a:ext uri="{FF2B5EF4-FFF2-40B4-BE49-F238E27FC236}">
                          <a16:creationId xmlns:a16="http://schemas.microsoft.com/office/drawing/2014/main" id="{8DB1F4B1-355B-4EDC-B5EF-D8BB5B64F7EF}"/>
                        </a:ext>
                      </a:extLst>
                    </p:cNvPr>
                    <p:cNvGrpSpPr/>
                    <p:nvPr/>
                  </p:nvGrpSpPr>
                  <p:grpSpPr>
                    <a:xfrm>
                      <a:off x="4546680" y="2710643"/>
                      <a:ext cx="2443283" cy="2269320"/>
                      <a:chOff x="889080" y="2696575"/>
                      <a:chExt cx="2443283" cy="2269320"/>
                    </a:xfrm>
                  </p:grpSpPr>
                  <p:sp>
                    <p:nvSpPr>
                      <p:cNvPr id="169" name="Rectangle 168">
                        <a:extLst>
                          <a:ext uri="{FF2B5EF4-FFF2-40B4-BE49-F238E27FC236}">
                            <a16:creationId xmlns:a16="http://schemas.microsoft.com/office/drawing/2014/main" id="{C5AE875D-A343-4368-A9EA-07297C7898AC}"/>
                          </a:ext>
                        </a:extLst>
                      </p:cNvPr>
                      <p:cNvSpPr/>
                      <p:nvPr/>
                    </p:nvSpPr>
                    <p:spPr>
                      <a:xfrm>
                        <a:off x="940209" y="2875182"/>
                        <a:ext cx="2341004" cy="2090713"/>
                      </a:xfrm>
                      <a:prstGeom prst="rect">
                        <a:avLst/>
                      </a:prstGeom>
                      <a:solidFill>
                        <a:schemeClr val="bg1"/>
                      </a:solidFill>
                      <a:ln w="6350">
                        <a:solidFill>
                          <a:schemeClr val="accent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a:solidFill>
                            <a:prstClr val="white"/>
                          </a:solidFill>
                          <a:latin typeface="Calibri" panose="020F0502020204030204"/>
                        </a:endParaRPr>
                      </a:p>
                    </p:txBody>
                  </p:sp>
                  <p:sp>
                    <p:nvSpPr>
                      <p:cNvPr id="170" name="TextBox 169">
                        <a:extLst>
                          <a:ext uri="{FF2B5EF4-FFF2-40B4-BE49-F238E27FC236}">
                            <a16:creationId xmlns:a16="http://schemas.microsoft.com/office/drawing/2014/main" id="{7F5A0E5C-43AA-4953-B356-2824BA4784ED}"/>
                          </a:ext>
                        </a:extLst>
                      </p:cNvPr>
                      <p:cNvSpPr txBox="1"/>
                      <p:nvPr/>
                    </p:nvSpPr>
                    <p:spPr>
                      <a:xfrm>
                        <a:off x="1118707" y="3538576"/>
                        <a:ext cx="1972323" cy="1009121"/>
                      </a:xfrm>
                      <a:prstGeom prst="rect">
                        <a:avLst/>
                      </a:prstGeom>
                      <a:noFill/>
                    </p:spPr>
                    <p:txBody>
                      <a:bodyPr wrap="square" anchor="ctr">
                        <a:spAutoFit/>
                      </a:bodyPr>
                      <a:lstStyle/>
                      <a:p>
                        <a:pPr algn="ctr" defTabSz="514350">
                          <a:defRPr/>
                        </a:pPr>
                        <a:r>
                          <a:rPr lang="en-US" sz="1000" dirty="0">
                            <a:solidFill>
                              <a:srgbClr val="000000">
                                <a:lumMod val="65000"/>
                                <a:lumOff val="35000"/>
                              </a:srgbClr>
                            </a:solidFill>
                            <a:latin typeface="Arial" panose="020B0604020202020204" pitchFamily="34" charset="0"/>
                            <a:ea typeface="Verdana" panose="020B0604030504040204" pitchFamily="34" charset="0"/>
                            <a:cs typeface="Arial" panose="020B0604020202020204" pitchFamily="34" charset="0"/>
                          </a:rPr>
                          <a:t>Cost of introducing the product in new location or to a new customer</a:t>
                        </a:r>
                      </a:p>
                    </p:txBody>
                  </p:sp>
                  <p:grpSp>
                    <p:nvGrpSpPr>
                      <p:cNvPr id="171" name="Group 170">
                        <a:extLst>
                          <a:ext uri="{FF2B5EF4-FFF2-40B4-BE49-F238E27FC236}">
                            <a16:creationId xmlns:a16="http://schemas.microsoft.com/office/drawing/2014/main" id="{517F1A7C-A39E-4420-B202-1AABB508048E}"/>
                          </a:ext>
                        </a:extLst>
                      </p:cNvPr>
                      <p:cNvGrpSpPr/>
                      <p:nvPr/>
                    </p:nvGrpSpPr>
                    <p:grpSpPr>
                      <a:xfrm>
                        <a:off x="889080" y="2696575"/>
                        <a:ext cx="2443283" cy="446713"/>
                        <a:chOff x="1492767" y="1807186"/>
                        <a:chExt cx="2711349" cy="320190"/>
                      </a:xfrm>
                    </p:grpSpPr>
                    <p:sp>
                      <p:nvSpPr>
                        <p:cNvPr id="172" name="Rectangle 171">
                          <a:extLst>
                            <a:ext uri="{FF2B5EF4-FFF2-40B4-BE49-F238E27FC236}">
                              <a16:creationId xmlns:a16="http://schemas.microsoft.com/office/drawing/2014/main" id="{7F5536DD-0ACA-42D3-97B1-3530E30612EA}"/>
                            </a:ext>
                          </a:extLst>
                        </p:cNvPr>
                        <p:cNvSpPr/>
                        <p:nvPr/>
                      </p:nvSpPr>
                      <p:spPr>
                        <a:xfrm>
                          <a:off x="1614716" y="1807186"/>
                          <a:ext cx="2467429" cy="32019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sp>
                      <p:nvSpPr>
                        <p:cNvPr id="173" name="TextBox 172">
                          <a:extLst>
                            <a:ext uri="{FF2B5EF4-FFF2-40B4-BE49-F238E27FC236}">
                              <a16:creationId xmlns:a16="http://schemas.microsoft.com/office/drawing/2014/main" id="{32CE544E-6D9C-455B-9C43-FA22350FFEE5}"/>
                            </a:ext>
                          </a:extLst>
                        </p:cNvPr>
                        <p:cNvSpPr txBox="1"/>
                        <p:nvPr/>
                      </p:nvSpPr>
                      <p:spPr>
                        <a:xfrm>
                          <a:off x="1492767" y="1841489"/>
                          <a:ext cx="2711349" cy="251584"/>
                        </a:xfrm>
                        <a:prstGeom prst="rect">
                          <a:avLst/>
                        </a:prstGeom>
                        <a:noFill/>
                      </p:spPr>
                      <p:txBody>
                        <a:bodyPr wrap="none" rtlCol="0" anchor="ctr">
                          <a:spAutoFit/>
                        </a:bodyPr>
                        <a:lstStyle/>
                        <a:p>
                          <a:pPr algn="ctr" defTabSz="685800">
                            <a:defRPr/>
                          </a:pPr>
                          <a:r>
                            <a:rPr lang="en-US" sz="1000" b="1" dirty="0">
                              <a:solidFill>
                                <a:srgbClr val="FFFFFF"/>
                              </a:solidFill>
                              <a:latin typeface="Century Gothic" panose="020B0502020202020204" pitchFamily="34" charset="0"/>
                            </a:rPr>
                            <a:t>New location / customer</a:t>
                          </a:r>
                        </a:p>
                      </p:txBody>
                    </p:sp>
                  </p:grpSp>
                </p:grpSp>
              </p:grpSp>
              <p:sp>
                <p:nvSpPr>
                  <p:cNvPr id="166" name="Freeform: Shape 55">
                    <a:extLst>
                      <a:ext uri="{FF2B5EF4-FFF2-40B4-BE49-F238E27FC236}">
                        <a16:creationId xmlns:a16="http://schemas.microsoft.com/office/drawing/2014/main" id="{6F8C9F20-A293-4D3B-A0E6-9DBAAF62668D}"/>
                      </a:ext>
                    </a:extLst>
                  </p:cNvPr>
                  <p:cNvSpPr/>
                  <p:nvPr/>
                </p:nvSpPr>
                <p:spPr>
                  <a:xfrm>
                    <a:off x="5887183" y="2329781"/>
                    <a:ext cx="417636" cy="446440"/>
                  </a:xfrm>
                  <a:custGeom>
                    <a:avLst/>
                    <a:gdLst>
                      <a:gd name="connsiteX0" fmla="*/ 4338371 w 4972050"/>
                      <a:gd name="connsiteY0" fmla="*/ 4284526 h 5314950"/>
                      <a:gd name="connsiteX1" fmla="*/ 4200525 w 4972050"/>
                      <a:gd name="connsiteY1" fmla="*/ 4629150 h 5314950"/>
                      <a:gd name="connsiteX2" fmla="*/ 4371975 w 4972050"/>
                      <a:gd name="connsiteY2" fmla="*/ 4972050 h 5314950"/>
                      <a:gd name="connsiteX3" fmla="*/ 4543415 w 4972050"/>
                      <a:gd name="connsiteY3" fmla="*/ 4629150 h 5314950"/>
                      <a:gd name="connsiteX4" fmla="*/ 4405570 w 4972050"/>
                      <a:gd name="connsiteY4" fmla="*/ 4284526 h 5314950"/>
                      <a:gd name="connsiteX5" fmla="*/ 4371975 w 4972050"/>
                      <a:gd name="connsiteY5" fmla="*/ 4286250 h 5314950"/>
                      <a:gd name="connsiteX6" fmla="*/ 4338371 w 4972050"/>
                      <a:gd name="connsiteY6" fmla="*/ 4284526 h 5314950"/>
                      <a:gd name="connsiteX7" fmla="*/ 2452421 w 4972050"/>
                      <a:gd name="connsiteY7" fmla="*/ 4284526 h 5314950"/>
                      <a:gd name="connsiteX8" fmla="*/ 2314575 w 4972050"/>
                      <a:gd name="connsiteY8" fmla="*/ 4629150 h 5314950"/>
                      <a:gd name="connsiteX9" fmla="*/ 2486025 w 4972050"/>
                      <a:gd name="connsiteY9" fmla="*/ 4972050 h 5314950"/>
                      <a:gd name="connsiteX10" fmla="*/ 2657465 w 4972050"/>
                      <a:gd name="connsiteY10" fmla="*/ 4629150 h 5314950"/>
                      <a:gd name="connsiteX11" fmla="*/ 2519619 w 4972050"/>
                      <a:gd name="connsiteY11" fmla="*/ 4284526 h 5314950"/>
                      <a:gd name="connsiteX12" fmla="*/ 2486025 w 4972050"/>
                      <a:gd name="connsiteY12" fmla="*/ 4286250 h 5314950"/>
                      <a:gd name="connsiteX13" fmla="*/ 2452421 w 4972050"/>
                      <a:gd name="connsiteY13" fmla="*/ 4284526 h 5314950"/>
                      <a:gd name="connsiteX14" fmla="*/ 566471 w 4972050"/>
                      <a:gd name="connsiteY14" fmla="*/ 4284427 h 5314950"/>
                      <a:gd name="connsiteX15" fmla="*/ 428625 w 4972050"/>
                      <a:gd name="connsiteY15" fmla="*/ 4629051 h 5314950"/>
                      <a:gd name="connsiteX16" fmla="*/ 600075 w 4972050"/>
                      <a:gd name="connsiteY16" fmla="*/ 4971951 h 5314950"/>
                      <a:gd name="connsiteX17" fmla="*/ 771515 w 4972050"/>
                      <a:gd name="connsiteY17" fmla="*/ 4629051 h 5314950"/>
                      <a:gd name="connsiteX18" fmla="*/ 633669 w 4972050"/>
                      <a:gd name="connsiteY18" fmla="*/ 4284427 h 5314950"/>
                      <a:gd name="connsiteX19" fmla="*/ 600075 w 4972050"/>
                      <a:gd name="connsiteY19" fmla="*/ 4286151 h 5314950"/>
                      <a:gd name="connsiteX20" fmla="*/ 566471 w 4972050"/>
                      <a:gd name="connsiteY20" fmla="*/ 4284427 h 5314950"/>
                      <a:gd name="connsiteX21" fmla="*/ 4371975 w 4972050"/>
                      <a:gd name="connsiteY21" fmla="*/ 3600450 h 5314950"/>
                      <a:gd name="connsiteX22" fmla="*/ 4041321 w 4972050"/>
                      <a:gd name="connsiteY22" fmla="*/ 3685832 h 5314950"/>
                      <a:gd name="connsiteX23" fmla="*/ 4029075 w 4972050"/>
                      <a:gd name="connsiteY23" fmla="*/ 3771900 h 5314950"/>
                      <a:gd name="connsiteX24" fmla="*/ 4371975 w 4972050"/>
                      <a:gd name="connsiteY24" fmla="*/ 4114800 h 5314950"/>
                      <a:gd name="connsiteX25" fmla="*/ 4714875 w 4972050"/>
                      <a:gd name="connsiteY25" fmla="*/ 3771900 h 5314950"/>
                      <a:gd name="connsiteX26" fmla="*/ 4702629 w 4972050"/>
                      <a:gd name="connsiteY26" fmla="*/ 3685832 h 5314950"/>
                      <a:gd name="connsiteX27" fmla="*/ 4371975 w 4972050"/>
                      <a:gd name="connsiteY27" fmla="*/ 3600450 h 5314950"/>
                      <a:gd name="connsiteX28" fmla="*/ 2486025 w 4972050"/>
                      <a:gd name="connsiteY28" fmla="*/ 3600450 h 5314950"/>
                      <a:gd name="connsiteX29" fmla="*/ 2155371 w 4972050"/>
                      <a:gd name="connsiteY29" fmla="*/ 3685832 h 5314950"/>
                      <a:gd name="connsiteX30" fmla="*/ 2143125 w 4972050"/>
                      <a:gd name="connsiteY30" fmla="*/ 3771900 h 5314950"/>
                      <a:gd name="connsiteX31" fmla="*/ 2486025 w 4972050"/>
                      <a:gd name="connsiteY31" fmla="*/ 4114800 h 5314950"/>
                      <a:gd name="connsiteX32" fmla="*/ 2828925 w 4972050"/>
                      <a:gd name="connsiteY32" fmla="*/ 3771900 h 5314950"/>
                      <a:gd name="connsiteX33" fmla="*/ 2816679 w 4972050"/>
                      <a:gd name="connsiteY33" fmla="*/ 3685832 h 5314950"/>
                      <a:gd name="connsiteX34" fmla="*/ 2486025 w 4972050"/>
                      <a:gd name="connsiteY34" fmla="*/ 3600450 h 5314950"/>
                      <a:gd name="connsiteX35" fmla="*/ 600075 w 4972050"/>
                      <a:gd name="connsiteY35" fmla="*/ 3600351 h 5314950"/>
                      <a:gd name="connsiteX36" fmla="*/ 269421 w 4972050"/>
                      <a:gd name="connsiteY36" fmla="*/ 3685733 h 5314950"/>
                      <a:gd name="connsiteX37" fmla="*/ 257175 w 4972050"/>
                      <a:gd name="connsiteY37" fmla="*/ 3771801 h 5314950"/>
                      <a:gd name="connsiteX38" fmla="*/ 600075 w 4972050"/>
                      <a:gd name="connsiteY38" fmla="*/ 4114701 h 5314950"/>
                      <a:gd name="connsiteX39" fmla="*/ 942975 w 4972050"/>
                      <a:gd name="connsiteY39" fmla="*/ 3771801 h 5314950"/>
                      <a:gd name="connsiteX40" fmla="*/ 930729 w 4972050"/>
                      <a:gd name="connsiteY40" fmla="*/ 3685733 h 5314950"/>
                      <a:gd name="connsiteX41" fmla="*/ 600075 w 4972050"/>
                      <a:gd name="connsiteY41" fmla="*/ 3600351 h 5314950"/>
                      <a:gd name="connsiteX42" fmla="*/ 4371975 w 4972050"/>
                      <a:gd name="connsiteY42" fmla="*/ 3257550 h 5314950"/>
                      <a:gd name="connsiteX43" fmla="*/ 4886325 w 4972050"/>
                      <a:gd name="connsiteY43" fmla="*/ 3771900 h 5314950"/>
                      <a:gd name="connsiteX44" fmla="*/ 4614758 w 4972050"/>
                      <a:gd name="connsiteY44" fmla="*/ 4225135 h 5314950"/>
                      <a:gd name="connsiteX45" fmla="*/ 4972050 w 4972050"/>
                      <a:gd name="connsiteY45" fmla="*/ 4714875 h 5314950"/>
                      <a:gd name="connsiteX46" fmla="*/ 4972050 w 4972050"/>
                      <a:gd name="connsiteY46" fmla="*/ 5314950 h 5314950"/>
                      <a:gd name="connsiteX47" fmla="*/ 3771900 w 4972050"/>
                      <a:gd name="connsiteY47" fmla="*/ 5314950 h 5314950"/>
                      <a:gd name="connsiteX48" fmla="*/ 3771900 w 4972050"/>
                      <a:gd name="connsiteY48" fmla="*/ 4714875 h 5314950"/>
                      <a:gd name="connsiteX49" fmla="*/ 4129192 w 4972050"/>
                      <a:gd name="connsiteY49" fmla="*/ 4225135 h 5314950"/>
                      <a:gd name="connsiteX50" fmla="*/ 3857625 w 4972050"/>
                      <a:gd name="connsiteY50" fmla="*/ 3771900 h 5314950"/>
                      <a:gd name="connsiteX51" fmla="*/ 4371975 w 4972050"/>
                      <a:gd name="connsiteY51" fmla="*/ 3257550 h 5314950"/>
                      <a:gd name="connsiteX52" fmla="*/ 2486025 w 4972050"/>
                      <a:gd name="connsiteY52" fmla="*/ 3257550 h 5314950"/>
                      <a:gd name="connsiteX53" fmla="*/ 3000375 w 4972050"/>
                      <a:gd name="connsiteY53" fmla="*/ 3771900 h 5314950"/>
                      <a:gd name="connsiteX54" fmla="*/ 2728808 w 4972050"/>
                      <a:gd name="connsiteY54" fmla="*/ 4225135 h 5314950"/>
                      <a:gd name="connsiteX55" fmla="*/ 3086100 w 4972050"/>
                      <a:gd name="connsiteY55" fmla="*/ 4714875 h 5314950"/>
                      <a:gd name="connsiteX56" fmla="*/ 3086100 w 4972050"/>
                      <a:gd name="connsiteY56" fmla="*/ 5314950 h 5314950"/>
                      <a:gd name="connsiteX57" fmla="*/ 1885950 w 4972050"/>
                      <a:gd name="connsiteY57" fmla="*/ 5314950 h 5314950"/>
                      <a:gd name="connsiteX58" fmla="*/ 1885950 w 4972050"/>
                      <a:gd name="connsiteY58" fmla="*/ 4714875 h 5314950"/>
                      <a:gd name="connsiteX59" fmla="*/ 2243242 w 4972050"/>
                      <a:gd name="connsiteY59" fmla="*/ 4225135 h 5314950"/>
                      <a:gd name="connsiteX60" fmla="*/ 1971675 w 4972050"/>
                      <a:gd name="connsiteY60" fmla="*/ 3771900 h 5314950"/>
                      <a:gd name="connsiteX61" fmla="*/ 2486025 w 4972050"/>
                      <a:gd name="connsiteY61" fmla="*/ 3257550 h 5314950"/>
                      <a:gd name="connsiteX62" fmla="*/ 600075 w 4972050"/>
                      <a:gd name="connsiteY62" fmla="*/ 3257451 h 5314950"/>
                      <a:gd name="connsiteX63" fmla="*/ 1114425 w 4972050"/>
                      <a:gd name="connsiteY63" fmla="*/ 3771801 h 5314950"/>
                      <a:gd name="connsiteX64" fmla="*/ 842858 w 4972050"/>
                      <a:gd name="connsiteY64" fmla="*/ 4225037 h 5314950"/>
                      <a:gd name="connsiteX65" fmla="*/ 1200150 w 4972050"/>
                      <a:gd name="connsiteY65" fmla="*/ 4714776 h 5314950"/>
                      <a:gd name="connsiteX66" fmla="*/ 1200150 w 4972050"/>
                      <a:gd name="connsiteY66" fmla="*/ 5314851 h 5314950"/>
                      <a:gd name="connsiteX67" fmla="*/ 0 w 4972050"/>
                      <a:gd name="connsiteY67" fmla="*/ 5314851 h 5314950"/>
                      <a:gd name="connsiteX68" fmla="*/ 0 w 4972050"/>
                      <a:gd name="connsiteY68" fmla="*/ 4714776 h 5314950"/>
                      <a:gd name="connsiteX69" fmla="*/ 357292 w 4972050"/>
                      <a:gd name="connsiteY69" fmla="*/ 4225037 h 5314950"/>
                      <a:gd name="connsiteX70" fmla="*/ 85725 w 4972050"/>
                      <a:gd name="connsiteY70" fmla="*/ 3771801 h 5314950"/>
                      <a:gd name="connsiteX71" fmla="*/ 600075 w 4972050"/>
                      <a:gd name="connsiteY71" fmla="*/ 3257451 h 5314950"/>
                      <a:gd name="connsiteX72" fmla="*/ 2486025 w 4972050"/>
                      <a:gd name="connsiteY72" fmla="*/ 1885950 h 5314950"/>
                      <a:gd name="connsiteX73" fmla="*/ 2914650 w 4972050"/>
                      <a:gd name="connsiteY73" fmla="*/ 2486025 h 5314950"/>
                      <a:gd name="connsiteX74" fmla="*/ 2657475 w 4972050"/>
                      <a:gd name="connsiteY74" fmla="*/ 2486025 h 5314950"/>
                      <a:gd name="connsiteX75" fmla="*/ 2657475 w 4972050"/>
                      <a:gd name="connsiteY75" fmla="*/ 3086100 h 5314950"/>
                      <a:gd name="connsiteX76" fmla="*/ 2314575 w 4972050"/>
                      <a:gd name="connsiteY76" fmla="*/ 3086100 h 5314950"/>
                      <a:gd name="connsiteX77" fmla="*/ 2314575 w 4972050"/>
                      <a:gd name="connsiteY77" fmla="*/ 2486025 h 5314950"/>
                      <a:gd name="connsiteX78" fmla="*/ 2057400 w 4972050"/>
                      <a:gd name="connsiteY78" fmla="*/ 2486025 h 5314950"/>
                      <a:gd name="connsiteX79" fmla="*/ 4371975 w 4972050"/>
                      <a:gd name="connsiteY79" fmla="*/ 1714500 h 5314950"/>
                      <a:gd name="connsiteX80" fmla="*/ 4800600 w 4972050"/>
                      <a:gd name="connsiteY80" fmla="*/ 2314575 h 5314950"/>
                      <a:gd name="connsiteX81" fmla="*/ 4543425 w 4972050"/>
                      <a:gd name="connsiteY81" fmla="*/ 2314575 h 5314950"/>
                      <a:gd name="connsiteX82" fmla="*/ 4543425 w 4972050"/>
                      <a:gd name="connsiteY82" fmla="*/ 3000375 h 5314950"/>
                      <a:gd name="connsiteX83" fmla="*/ 4200525 w 4972050"/>
                      <a:gd name="connsiteY83" fmla="*/ 3000375 h 5314950"/>
                      <a:gd name="connsiteX84" fmla="*/ 4200525 w 4972050"/>
                      <a:gd name="connsiteY84" fmla="*/ 2314575 h 5314950"/>
                      <a:gd name="connsiteX85" fmla="*/ 3943350 w 4972050"/>
                      <a:gd name="connsiteY85" fmla="*/ 2314575 h 5314950"/>
                      <a:gd name="connsiteX86" fmla="*/ 600075 w 4972050"/>
                      <a:gd name="connsiteY86" fmla="*/ 1714500 h 5314950"/>
                      <a:gd name="connsiteX87" fmla="*/ 1028700 w 4972050"/>
                      <a:gd name="connsiteY87" fmla="*/ 2314575 h 5314950"/>
                      <a:gd name="connsiteX88" fmla="*/ 771525 w 4972050"/>
                      <a:gd name="connsiteY88" fmla="*/ 2314575 h 5314950"/>
                      <a:gd name="connsiteX89" fmla="*/ 771525 w 4972050"/>
                      <a:gd name="connsiteY89" fmla="*/ 3000375 h 5314950"/>
                      <a:gd name="connsiteX90" fmla="*/ 428625 w 4972050"/>
                      <a:gd name="connsiteY90" fmla="*/ 3000375 h 5314950"/>
                      <a:gd name="connsiteX91" fmla="*/ 428625 w 4972050"/>
                      <a:gd name="connsiteY91" fmla="*/ 2314575 h 5314950"/>
                      <a:gd name="connsiteX92" fmla="*/ 171450 w 4972050"/>
                      <a:gd name="connsiteY92" fmla="*/ 2314575 h 5314950"/>
                      <a:gd name="connsiteX93" fmla="*/ 2639400 w 4972050"/>
                      <a:gd name="connsiteY93" fmla="*/ 1525914 h 5314950"/>
                      <a:gd name="connsiteX94" fmla="*/ 2677550 w 4972050"/>
                      <a:gd name="connsiteY94" fmla="*/ 1693063 h 5314950"/>
                      <a:gd name="connsiteX95" fmla="*/ 2486809 w 4972050"/>
                      <a:gd name="connsiteY95" fmla="*/ 1714499 h 5314950"/>
                      <a:gd name="connsiteX96" fmla="*/ 2486809 w 4972050"/>
                      <a:gd name="connsiteY96" fmla="*/ 1543049 h 5314950"/>
                      <a:gd name="connsiteX97" fmla="*/ 2486819 w 4972050"/>
                      <a:gd name="connsiteY97" fmla="*/ 1543059 h 5314950"/>
                      <a:gd name="connsiteX98" fmla="*/ 2639400 w 4972050"/>
                      <a:gd name="connsiteY98" fmla="*/ 1525914 h 5314950"/>
                      <a:gd name="connsiteX99" fmla="*/ 2189466 w 4972050"/>
                      <a:gd name="connsiteY99" fmla="*/ 1475645 h 5314950"/>
                      <a:gd name="connsiteX100" fmla="*/ 2189466 w 4972050"/>
                      <a:gd name="connsiteY100" fmla="*/ 1475655 h 5314950"/>
                      <a:gd name="connsiteX101" fmla="*/ 2334170 w 4972050"/>
                      <a:gd name="connsiteY101" fmla="*/ 1526130 h 5314950"/>
                      <a:gd name="connsiteX102" fmla="*/ 2296363 w 4972050"/>
                      <a:gd name="connsiteY102" fmla="*/ 1693367 h 5314950"/>
                      <a:gd name="connsiteX103" fmla="*/ 2114959 w 4972050"/>
                      <a:gd name="connsiteY103" fmla="*/ 1630107 h 5314950"/>
                      <a:gd name="connsiteX104" fmla="*/ 2913867 w 4972050"/>
                      <a:gd name="connsiteY104" fmla="*/ 1393251 h 5314950"/>
                      <a:gd name="connsiteX105" fmla="*/ 3020861 w 4972050"/>
                      <a:gd name="connsiteY105" fmla="*/ 1527227 h 5314950"/>
                      <a:gd name="connsiteX106" fmla="*/ 2858483 w 4972050"/>
                      <a:gd name="connsiteY106" fmla="*/ 1629499 h 5314950"/>
                      <a:gd name="connsiteX107" fmla="*/ 2783976 w 4972050"/>
                      <a:gd name="connsiteY107" fmla="*/ 1475116 h 5314950"/>
                      <a:gd name="connsiteX108" fmla="*/ 2913867 w 4972050"/>
                      <a:gd name="connsiteY108" fmla="*/ 1393251 h 5314950"/>
                      <a:gd name="connsiteX109" fmla="*/ 1950386 w 4972050"/>
                      <a:gd name="connsiteY109" fmla="*/ 1285639 h 5314950"/>
                      <a:gd name="connsiteX110" fmla="*/ 2059183 w 4972050"/>
                      <a:gd name="connsiteY110" fmla="*/ 1394093 h 5314950"/>
                      <a:gd name="connsiteX111" fmla="*/ 1952375 w 4972050"/>
                      <a:gd name="connsiteY111" fmla="*/ 1528157 h 5314950"/>
                      <a:gd name="connsiteX112" fmla="*/ 1816557 w 4972050"/>
                      <a:gd name="connsiteY112" fmla="*/ 1392800 h 5314950"/>
                      <a:gd name="connsiteX113" fmla="*/ 3104245 w 4972050"/>
                      <a:gd name="connsiteY113" fmla="*/ 1154652 h 5314950"/>
                      <a:gd name="connsiteX114" fmla="*/ 3258628 w 4972050"/>
                      <a:gd name="connsiteY114" fmla="*/ 1229051 h 5314950"/>
                      <a:gd name="connsiteX115" fmla="*/ 3156444 w 4972050"/>
                      <a:gd name="connsiteY115" fmla="*/ 1391508 h 5314950"/>
                      <a:gd name="connsiteX116" fmla="*/ 3022537 w 4972050"/>
                      <a:gd name="connsiteY116" fmla="*/ 1284621 h 5314950"/>
                      <a:gd name="connsiteX117" fmla="*/ 3104245 w 4972050"/>
                      <a:gd name="connsiteY117" fmla="*/ 1154652 h 5314950"/>
                      <a:gd name="connsiteX118" fmla="*/ 1817498 w 4972050"/>
                      <a:gd name="connsiteY118" fmla="*/ 1011094 h 5314950"/>
                      <a:gd name="connsiteX119" fmla="*/ 1868512 w 4972050"/>
                      <a:gd name="connsiteY119" fmla="*/ 1155866 h 5314950"/>
                      <a:gd name="connsiteX120" fmla="*/ 1714089 w 4972050"/>
                      <a:gd name="connsiteY120" fmla="*/ 1230579 h 5314950"/>
                      <a:gd name="connsiteX121" fmla="*/ 1650408 w 4972050"/>
                      <a:gd name="connsiteY121" fmla="*/ 1049597 h 5314950"/>
                      <a:gd name="connsiteX122" fmla="*/ 3343275 w 4972050"/>
                      <a:gd name="connsiteY122" fmla="*/ 853997 h 5314950"/>
                      <a:gd name="connsiteX123" fmla="*/ 3343275 w 4972050"/>
                      <a:gd name="connsiteY123" fmla="*/ 857247 h 5314950"/>
                      <a:gd name="connsiteX124" fmla="*/ 3321928 w 4972050"/>
                      <a:gd name="connsiteY124" fmla="*/ 1047834 h 5314950"/>
                      <a:gd name="connsiteX125" fmla="*/ 3154837 w 4972050"/>
                      <a:gd name="connsiteY125" fmla="*/ 1009752 h 5314950"/>
                      <a:gd name="connsiteX126" fmla="*/ 3171825 w 4972050"/>
                      <a:gd name="connsiteY126" fmla="*/ 857250 h 5314950"/>
                      <a:gd name="connsiteX127" fmla="*/ 1649711 w 4972050"/>
                      <a:gd name="connsiteY127" fmla="*/ 668498 h 5314950"/>
                      <a:gd name="connsiteX128" fmla="*/ 1816949 w 4972050"/>
                      <a:gd name="connsiteY128" fmla="*/ 706041 h 5314950"/>
                      <a:gd name="connsiteX129" fmla="*/ 1800225 w 4972050"/>
                      <a:gd name="connsiteY129" fmla="*/ 857250 h 5314950"/>
                      <a:gd name="connsiteX130" fmla="*/ 1628775 w 4972050"/>
                      <a:gd name="connsiteY130" fmla="*/ 858896 h 5314950"/>
                      <a:gd name="connsiteX131" fmla="*/ 1628775 w 4972050"/>
                      <a:gd name="connsiteY131" fmla="*/ 857250 h 5314950"/>
                      <a:gd name="connsiteX132" fmla="*/ 1649711 w 4972050"/>
                      <a:gd name="connsiteY132" fmla="*/ 668498 h 5314950"/>
                      <a:gd name="connsiteX133" fmla="*/ 3257109 w 4972050"/>
                      <a:gd name="connsiteY133" fmla="*/ 482127 h 5314950"/>
                      <a:gd name="connsiteX134" fmla="*/ 3321330 w 4972050"/>
                      <a:gd name="connsiteY134" fmla="*/ 663178 h 5314950"/>
                      <a:gd name="connsiteX135" fmla="*/ 3154239 w 4972050"/>
                      <a:gd name="connsiteY135" fmla="*/ 701719 h 5314950"/>
                      <a:gd name="connsiteX136" fmla="*/ 3103069 w 4972050"/>
                      <a:gd name="connsiteY136" fmla="*/ 557290 h 5314950"/>
                      <a:gd name="connsiteX137" fmla="*/ 2485976 w 4972050"/>
                      <a:gd name="connsiteY137" fmla="*/ 428584 h 5314950"/>
                      <a:gd name="connsiteX138" fmla="*/ 2618434 w 4972050"/>
                      <a:gd name="connsiteY138" fmla="*/ 710791 h 5314950"/>
                      <a:gd name="connsiteX139" fmla="*/ 2914601 w 4972050"/>
                      <a:gd name="connsiteY139" fmla="*/ 756064 h 5314950"/>
                      <a:gd name="connsiteX140" fmla="*/ 2700289 w 4972050"/>
                      <a:gd name="connsiteY140" fmla="*/ 975697 h 5314950"/>
                      <a:gd name="connsiteX141" fmla="*/ 2750881 w 4972050"/>
                      <a:gd name="connsiteY141" fmla="*/ 1285835 h 5314950"/>
                      <a:gd name="connsiteX142" fmla="*/ 2485976 w 4972050"/>
                      <a:gd name="connsiteY142" fmla="*/ 1139417 h 5314950"/>
                      <a:gd name="connsiteX143" fmla="*/ 2221071 w 4972050"/>
                      <a:gd name="connsiteY143" fmla="*/ 1285835 h 5314950"/>
                      <a:gd name="connsiteX144" fmla="*/ 2271664 w 4972050"/>
                      <a:gd name="connsiteY144" fmla="*/ 975697 h 5314950"/>
                      <a:gd name="connsiteX145" fmla="*/ 2057351 w 4972050"/>
                      <a:gd name="connsiteY145" fmla="*/ 756064 h 5314950"/>
                      <a:gd name="connsiteX146" fmla="*/ 2353519 w 4972050"/>
                      <a:gd name="connsiteY146" fmla="*/ 710791 h 5314950"/>
                      <a:gd name="connsiteX147" fmla="*/ 1814344 w 4972050"/>
                      <a:gd name="connsiteY147" fmla="*/ 324461 h 5314950"/>
                      <a:gd name="connsiteX148" fmla="*/ 1948750 w 4972050"/>
                      <a:gd name="connsiteY148" fmla="*/ 430848 h 5314950"/>
                      <a:gd name="connsiteX149" fmla="*/ 1948741 w 4972050"/>
                      <a:gd name="connsiteY149" fmla="*/ 430851 h 5314950"/>
                      <a:gd name="connsiteX150" fmla="*/ 1867228 w 4972050"/>
                      <a:gd name="connsiteY150" fmla="*/ 561163 h 5314950"/>
                      <a:gd name="connsiteX151" fmla="*/ 1712659 w 4972050"/>
                      <a:gd name="connsiteY151" fmla="*/ 486996 h 5314950"/>
                      <a:gd name="connsiteX152" fmla="*/ 1814344 w 4972050"/>
                      <a:gd name="connsiteY152" fmla="*/ 324461 h 5314950"/>
                      <a:gd name="connsiteX153" fmla="*/ 3018206 w 4972050"/>
                      <a:gd name="connsiteY153" fmla="*/ 185146 h 5314950"/>
                      <a:gd name="connsiteX154" fmla="*/ 3154142 w 4972050"/>
                      <a:gd name="connsiteY154" fmla="*/ 320160 h 5314950"/>
                      <a:gd name="connsiteX155" fmla="*/ 3020499 w 4972050"/>
                      <a:gd name="connsiteY155" fmla="*/ 427664 h 5314950"/>
                      <a:gd name="connsiteX156" fmla="*/ 2911545 w 4972050"/>
                      <a:gd name="connsiteY156" fmla="*/ 319396 h 5314950"/>
                      <a:gd name="connsiteX157" fmla="*/ 2111726 w 4972050"/>
                      <a:gd name="connsiteY157" fmla="*/ 85717 h 5314950"/>
                      <a:gd name="connsiteX158" fmla="*/ 2186732 w 4972050"/>
                      <a:gd name="connsiteY158" fmla="*/ 240022 h 5314950"/>
                      <a:gd name="connsiteX159" fmla="*/ 2057038 w 4972050"/>
                      <a:gd name="connsiteY159" fmla="*/ 322149 h 5314950"/>
                      <a:gd name="connsiteX160" fmla="*/ 1949730 w 4972050"/>
                      <a:gd name="connsiteY160" fmla="*/ 188438 h 5314950"/>
                      <a:gd name="connsiteX161" fmla="*/ 1949730 w 4972050"/>
                      <a:gd name="connsiteY161" fmla="*/ 188430 h 5314950"/>
                      <a:gd name="connsiteX162" fmla="*/ 2111726 w 4972050"/>
                      <a:gd name="connsiteY162" fmla="*/ 85717 h 5314950"/>
                      <a:gd name="connsiteX163" fmla="*/ 2673935 w 4972050"/>
                      <a:gd name="connsiteY163" fmla="*/ 20662 h 5314950"/>
                      <a:gd name="connsiteX164" fmla="*/ 2855260 w 4972050"/>
                      <a:gd name="connsiteY164" fmla="*/ 83464 h 5314950"/>
                      <a:gd name="connsiteX165" fmla="*/ 2781282 w 4972050"/>
                      <a:gd name="connsiteY165" fmla="*/ 238112 h 5314950"/>
                      <a:gd name="connsiteX166" fmla="*/ 2636392 w 4972050"/>
                      <a:gd name="connsiteY166" fmla="*/ 187978 h 5314950"/>
                      <a:gd name="connsiteX167" fmla="*/ 2483381 w 4972050"/>
                      <a:gd name="connsiteY167" fmla="*/ 0 h 5314950"/>
                      <a:gd name="connsiteX168" fmla="*/ 2483880 w 4972050"/>
                      <a:gd name="connsiteY168" fmla="*/ 171453 h 5314950"/>
                      <a:gd name="connsiteX169" fmla="*/ 2331300 w 4972050"/>
                      <a:gd name="connsiteY169" fmla="*/ 188943 h 5314950"/>
                      <a:gd name="connsiteX170" fmla="*/ 2292797 w 4972050"/>
                      <a:gd name="connsiteY170" fmla="*/ 21853 h 5314950"/>
                      <a:gd name="connsiteX171" fmla="*/ 2483381 w 4972050"/>
                      <a:gd name="connsiteY171" fmla="*/ 0 h 5314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Lst>
                    <a:rect l="l" t="t" r="r" b="b"/>
                    <a:pathLst>
                      <a:path w="4972050" h="5314950">
                        <a:moveTo>
                          <a:pt x="4338371" y="4284526"/>
                        </a:moveTo>
                        <a:lnTo>
                          <a:pt x="4200525" y="4629150"/>
                        </a:lnTo>
                        <a:lnTo>
                          <a:pt x="4371975" y="4972050"/>
                        </a:lnTo>
                        <a:lnTo>
                          <a:pt x="4543415" y="4629150"/>
                        </a:lnTo>
                        <a:lnTo>
                          <a:pt x="4405570" y="4284526"/>
                        </a:lnTo>
                        <a:cubicBezTo>
                          <a:pt x="4394440" y="4285290"/>
                          <a:pt x="4383301" y="4286250"/>
                          <a:pt x="4371975" y="4286250"/>
                        </a:cubicBezTo>
                        <a:cubicBezTo>
                          <a:pt x="4360640" y="4286250"/>
                          <a:pt x="4349510" y="4285212"/>
                          <a:pt x="4338371" y="4284526"/>
                        </a:cubicBezTo>
                        <a:close/>
                        <a:moveTo>
                          <a:pt x="2452421" y="4284526"/>
                        </a:moveTo>
                        <a:lnTo>
                          <a:pt x="2314575" y="4629150"/>
                        </a:lnTo>
                        <a:lnTo>
                          <a:pt x="2486025" y="4972050"/>
                        </a:lnTo>
                        <a:lnTo>
                          <a:pt x="2657465" y="4629150"/>
                        </a:lnTo>
                        <a:lnTo>
                          <a:pt x="2519619" y="4284526"/>
                        </a:lnTo>
                        <a:cubicBezTo>
                          <a:pt x="2508490" y="4285290"/>
                          <a:pt x="2497351" y="4286250"/>
                          <a:pt x="2486025" y="4286250"/>
                        </a:cubicBezTo>
                        <a:cubicBezTo>
                          <a:pt x="2474690" y="4286250"/>
                          <a:pt x="2463560" y="4285212"/>
                          <a:pt x="2452421" y="4284526"/>
                        </a:cubicBezTo>
                        <a:close/>
                        <a:moveTo>
                          <a:pt x="566471" y="4284427"/>
                        </a:moveTo>
                        <a:lnTo>
                          <a:pt x="428625" y="4629051"/>
                        </a:lnTo>
                        <a:lnTo>
                          <a:pt x="600075" y="4971951"/>
                        </a:lnTo>
                        <a:lnTo>
                          <a:pt x="771515" y="4629051"/>
                        </a:lnTo>
                        <a:lnTo>
                          <a:pt x="633669" y="4284427"/>
                        </a:lnTo>
                        <a:cubicBezTo>
                          <a:pt x="622540" y="4285191"/>
                          <a:pt x="611401" y="4286151"/>
                          <a:pt x="600075" y="4286151"/>
                        </a:cubicBezTo>
                        <a:cubicBezTo>
                          <a:pt x="588740" y="4286151"/>
                          <a:pt x="577610" y="4285113"/>
                          <a:pt x="566471" y="4284427"/>
                        </a:cubicBezTo>
                        <a:close/>
                        <a:moveTo>
                          <a:pt x="4371975" y="3600450"/>
                        </a:moveTo>
                        <a:cubicBezTo>
                          <a:pt x="4251882" y="3600450"/>
                          <a:pt x="4139411" y="3631644"/>
                          <a:pt x="4041321" y="3685832"/>
                        </a:cubicBezTo>
                        <a:cubicBezTo>
                          <a:pt x="4034130" y="3713538"/>
                          <a:pt x="4029075" y="3741970"/>
                          <a:pt x="4029075" y="3771900"/>
                        </a:cubicBezTo>
                        <a:cubicBezTo>
                          <a:pt x="4029075" y="3960916"/>
                          <a:pt x="4182880" y="4114800"/>
                          <a:pt x="4371975" y="4114800"/>
                        </a:cubicBezTo>
                        <a:cubicBezTo>
                          <a:pt x="4561070" y="4114800"/>
                          <a:pt x="4714875" y="3960995"/>
                          <a:pt x="4714875" y="3771900"/>
                        </a:cubicBezTo>
                        <a:cubicBezTo>
                          <a:pt x="4714875" y="3741970"/>
                          <a:pt x="4709820" y="3713421"/>
                          <a:pt x="4702629" y="3685832"/>
                        </a:cubicBezTo>
                        <a:cubicBezTo>
                          <a:pt x="4604539" y="3631644"/>
                          <a:pt x="4492068" y="3600450"/>
                          <a:pt x="4371975" y="3600450"/>
                        </a:cubicBezTo>
                        <a:close/>
                        <a:moveTo>
                          <a:pt x="2486025" y="3600450"/>
                        </a:moveTo>
                        <a:cubicBezTo>
                          <a:pt x="2365932" y="3600450"/>
                          <a:pt x="2253460" y="3631644"/>
                          <a:pt x="2155371" y="3685832"/>
                        </a:cubicBezTo>
                        <a:cubicBezTo>
                          <a:pt x="2148180" y="3713538"/>
                          <a:pt x="2143125" y="3741970"/>
                          <a:pt x="2143125" y="3771900"/>
                        </a:cubicBezTo>
                        <a:cubicBezTo>
                          <a:pt x="2143125" y="3960995"/>
                          <a:pt x="2296930" y="4114800"/>
                          <a:pt x="2486025" y="4114800"/>
                        </a:cubicBezTo>
                        <a:cubicBezTo>
                          <a:pt x="2675120" y="4114800"/>
                          <a:pt x="2828925" y="3960916"/>
                          <a:pt x="2828925" y="3771900"/>
                        </a:cubicBezTo>
                        <a:cubicBezTo>
                          <a:pt x="2828925" y="3741970"/>
                          <a:pt x="2823870" y="3713421"/>
                          <a:pt x="2816679" y="3685832"/>
                        </a:cubicBezTo>
                        <a:cubicBezTo>
                          <a:pt x="2718590" y="3631644"/>
                          <a:pt x="2606118" y="3600450"/>
                          <a:pt x="2486025" y="3600450"/>
                        </a:cubicBezTo>
                        <a:close/>
                        <a:moveTo>
                          <a:pt x="600075" y="3600351"/>
                        </a:moveTo>
                        <a:cubicBezTo>
                          <a:pt x="479943" y="3600351"/>
                          <a:pt x="367510" y="3631545"/>
                          <a:pt x="269421" y="3685733"/>
                        </a:cubicBezTo>
                        <a:cubicBezTo>
                          <a:pt x="262230" y="3713439"/>
                          <a:pt x="257175" y="3741871"/>
                          <a:pt x="257175" y="3771801"/>
                        </a:cubicBezTo>
                        <a:cubicBezTo>
                          <a:pt x="257175" y="3960896"/>
                          <a:pt x="410980" y="4114701"/>
                          <a:pt x="600075" y="4114701"/>
                        </a:cubicBezTo>
                        <a:cubicBezTo>
                          <a:pt x="789170" y="4114701"/>
                          <a:pt x="942975" y="3960896"/>
                          <a:pt x="942975" y="3771801"/>
                        </a:cubicBezTo>
                        <a:cubicBezTo>
                          <a:pt x="942975" y="3741871"/>
                          <a:pt x="937920" y="3713400"/>
                          <a:pt x="930729" y="3685733"/>
                        </a:cubicBezTo>
                        <a:cubicBezTo>
                          <a:pt x="832640" y="3631545"/>
                          <a:pt x="720168" y="3600351"/>
                          <a:pt x="600075" y="3600351"/>
                        </a:cubicBezTo>
                        <a:close/>
                        <a:moveTo>
                          <a:pt x="4371975" y="3257550"/>
                        </a:moveTo>
                        <a:cubicBezTo>
                          <a:pt x="4655632" y="3257550"/>
                          <a:pt x="4886325" y="3488243"/>
                          <a:pt x="4886325" y="3771900"/>
                        </a:cubicBezTo>
                        <a:cubicBezTo>
                          <a:pt x="4886325" y="3967696"/>
                          <a:pt x="4776254" y="4138303"/>
                          <a:pt x="4614758" y="4225135"/>
                        </a:cubicBezTo>
                        <a:cubicBezTo>
                          <a:pt x="4821958" y="4291570"/>
                          <a:pt x="4972050" y="4485641"/>
                          <a:pt x="4972050" y="4714875"/>
                        </a:cubicBezTo>
                        <a:lnTo>
                          <a:pt x="4972050" y="5314950"/>
                        </a:lnTo>
                        <a:lnTo>
                          <a:pt x="3771900" y="5314950"/>
                        </a:lnTo>
                        <a:lnTo>
                          <a:pt x="3771900" y="4714875"/>
                        </a:lnTo>
                        <a:cubicBezTo>
                          <a:pt x="3771900" y="4485563"/>
                          <a:pt x="3922002" y="4291570"/>
                          <a:pt x="4129192" y="4225135"/>
                        </a:cubicBezTo>
                        <a:cubicBezTo>
                          <a:pt x="3967686" y="4138294"/>
                          <a:pt x="3857625" y="3967765"/>
                          <a:pt x="3857625" y="3771900"/>
                        </a:cubicBezTo>
                        <a:cubicBezTo>
                          <a:pt x="3857625" y="3488243"/>
                          <a:pt x="4088318" y="3257550"/>
                          <a:pt x="4371975" y="3257550"/>
                        </a:cubicBezTo>
                        <a:close/>
                        <a:moveTo>
                          <a:pt x="2486025" y="3257550"/>
                        </a:moveTo>
                        <a:cubicBezTo>
                          <a:pt x="2769682" y="3257550"/>
                          <a:pt x="3000375" y="3488243"/>
                          <a:pt x="3000375" y="3771900"/>
                        </a:cubicBezTo>
                        <a:cubicBezTo>
                          <a:pt x="3000375" y="3967696"/>
                          <a:pt x="2890304" y="4138303"/>
                          <a:pt x="2728808" y="4225135"/>
                        </a:cubicBezTo>
                        <a:cubicBezTo>
                          <a:pt x="2936008" y="4291570"/>
                          <a:pt x="3086100" y="4485641"/>
                          <a:pt x="3086100" y="4714875"/>
                        </a:cubicBezTo>
                        <a:lnTo>
                          <a:pt x="3086100" y="5314950"/>
                        </a:lnTo>
                        <a:lnTo>
                          <a:pt x="1885950" y="5314950"/>
                        </a:lnTo>
                        <a:lnTo>
                          <a:pt x="1885950" y="4714875"/>
                        </a:lnTo>
                        <a:cubicBezTo>
                          <a:pt x="1885950" y="4485563"/>
                          <a:pt x="2036052" y="4291570"/>
                          <a:pt x="2243242" y="4225135"/>
                        </a:cubicBezTo>
                        <a:cubicBezTo>
                          <a:pt x="2081736" y="4138294"/>
                          <a:pt x="1971675" y="3967765"/>
                          <a:pt x="1971675" y="3771900"/>
                        </a:cubicBezTo>
                        <a:cubicBezTo>
                          <a:pt x="1971675" y="3488243"/>
                          <a:pt x="2202368" y="3257550"/>
                          <a:pt x="2486025" y="3257550"/>
                        </a:cubicBezTo>
                        <a:close/>
                        <a:moveTo>
                          <a:pt x="600075" y="3257451"/>
                        </a:moveTo>
                        <a:cubicBezTo>
                          <a:pt x="883732" y="3257451"/>
                          <a:pt x="1114425" y="3488144"/>
                          <a:pt x="1114425" y="3771801"/>
                        </a:cubicBezTo>
                        <a:cubicBezTo>
                          <a:pt x="1114425" y="3967666"/>
                          <a:pt x="1004354" y="4138205"/>
                          <a:pt x="842858" y="4225037"/>
                        </a:cubicBezTo>
                        <a:cubicBezTo>
                          <a:pt x="1050058" y="4291471"/>
                          <a:pt x="1200150" y="4485543"/>
                          <a:pt x="1200150" y="4714776"/>
                        </a:cubicBezTo>
                        <a:lnTo>
                          <a:pt x="1200150" y="5314851"/>
                        </a:lnTo>
                        <a:lnTo>
                          <a:pt x="0" y="5314851"/>
                        </a:lnTo>
                        <a:lnTo>
                          <a:pt x="0" y="4714776"/>
                        </a:lnTo>
                        <a:cubicBezTo>
                          <a:pt x="0" y="4485543"/>
                          <a:pt x="150102" y="4291471"/>
                          <a:pt x="357292" y="4225037"/>
                        </a:cubicBezTo>
                        <a:cubicBezTo>
                          <a:pt x="195786" y="4138195"/>
                          <a:pt x="85725" y="3967666"/>
                          <a:pt x="85725" y="3771801"/>
                        </a:cubicBezTo>
                        <a:cubicBezTo>
                          <a:pt x="85725" y="3488144"/>
                          <a:pt x="316418" y="3257451"/>
                          <a:pt x="600075" y="3257451"/>
                        </a:cubicBezTo>
                        <a:close/>
                        <a:moveTo>
                          <a:pt x="2486025" y="1885950"/>
                        </a:moveTo>
                        <a:lnTo>
                          <a:pt x="2914650" y="2486025"/>
                        </a:lnTo>
                        <a:lnTo>
                          <a:pt x="2657475" y="2486025"/>
                        </a:lnTo>
                        <a:lnTo>
                          <a:pt x="2657475" y="3086100"/>
                        </a:lnTo>
                        <a:lnTo>
                          <a:pt x="2314575" y="3086100"/>
                        </a:lnTo>
                        <a:lnTo>
                          <a:pt x="2314575" y="2486025"/>
                        </a:lnTo>
                        <a:lnTo>
                          <a:pt x="2057400" y="2486025"/>
                        </a:lnTo>
                        <a:close/>
                        <a:moveTo>
                          <a:pt x="4371975" y="1714500"/>
                        </a:moveTo>
                        <a:lnTo>
                          <a:pt x="4800600" y="2314575"/>
                        </a:lnTo>
                        <a:lnTo>
                          <a:pt x="4543425" y="2314575"/>
                        </a:lnTo>
                        <a:lnTo>
                          <a:pt x="4543425" y="3000375"/>
                        </a:lnTo>
                        <a:lnTo>
                          <a:pt x="4200525" y="3000375"/>
                        </a:lnTo>
                        <a:lnTo>
                          <a:pt x="4200525" y="2314575"/>
                        </a:lnTo>
                        <a:lnTo>
                          <a:pt x="3943350" y="2314575"/>
                        </a:lnTo>
                        <a:close/>
                        <a:moveTo>
                          <a:pt x="600075" y="1714500"/>
                        </a:moveTo>
                        <a:lnTo>
                          <a:pt x="1028700" y="2314575"/>
                        </a:lnTo>
                        <a:lnTo>
                          <a:pt x="771525" y="2314575"/>
                        </a:lnTo>
                        <a:lnTo>
                          <a:pt x="771525" y="3000375"/>
                        </a:lnTo>
                        <a:lnTo>
                          <a:pt x="428625" y="3000375"/>
                        </a:lnTo>
                        <a:lnTo>
                          <a:pt x="428625" y="2314575"/>
                        </a:lnTo>
                        <a:lnTo>
                          <a:pt x="171450" y="2314575"/>
                        </a:lnTo>
                        <a:close/>
                        <a:moveTo>
                          <a:pt x="2639400" y="1525914"/>
                        </a:moveTo>
                        <a:lnTo>
                          <a:pt x="2677550" y="1693063"/>
                        </a:lnTo>
                        <a:cubicBezTo>
                          <a:pt x="2615240" y="1707308"/>
                          <a:pt x="2551030" y="1714499"/>
                          <a:pt x="2486809" y="1714499"/>
                        </a:cubicBezTo>
                        <a:lnTo>
                          <a:pt x="2486809" y="1543049"/>
                        </a:lnTo>
                        <a:lnTo>
                          <a:pt x="2486819" y="1543059"/>
                        </a:lnTo>
                        <a:cubicBezTo>
                          <a:pt x="2538176" y="1543059"/>
                          <a:pt x="2589532" y="1537318"/>
                          <a:pt x="2639400" y="1525914"/>
                        </a:cubicBezTo>
                        <a:close/>
                        <a:moveTo>
                          <a:pt x="2189466" y="1475645"/>
                        </a:moveTo>
                        <a:lnTo>
                          <a:pt x="2189466" y="1475655"/>
                        </a:lnTo>
                        <a:cubicBezTo>
                          <a:pt x="2235474" y="1497885"/>
                          <a:pt x="2284185" y="1514843"/>
                          <a:pt x="2334170" y="1526130"/>
                        </a:cubicBezTo>
                        <a:lnTo>
                          <a:pt x="2296363" y="1693367"/>
                        </a:lnTo>
                        <a:cubicBezTo>
                          <a:pt x="2233789" y="1679249"/>
                          <a:pt x="2172743" y="1657892"/>
                          <a:pt x="2114959" y="1630107"/>
                        </a:cubicBezTo>
                        <a:close/>
                        <a:moveTo>
                          <a:pt x="2913867" y="1393251"/>
                        </a:moveTo>
                        <a:lnTo>
                          <a:pt x="3020861" y="1527227"/>
                        </a:lnTo>
                        <a:cubicBezTo>
                          <a:pt x="2970768" y="1567268"/>
                          <a:pt x="2916081" y="1601636"/>
                          <a:pt x="2858483" y="1629499"/>
                        </a:cubicBezTo>
                        <a:lnTo>
                          <a:pt x="2783976" y="1475116"/>
                        </a:lnTo>
                        <a:cubicBezTo>
                          <a:pt x="2830013" y="1452837"/>
                          <a:pt x="2873649" y="1425317"/>
                          <a:pt x="2913867" y="1393251"/>
                        </a:cubicBezTo>
                        <a:close/>
                        <a:moveTo>
                          <a:pt x="1950386" y="1285639"/>
                        </a:moveTo>
                        <a:cubicBezTo>
                          <a:pt x="1982452" y="1325670"/>
                          <a:pt x="2019074" y="1362096"/>
                          <a:pt x="2059183" y="1394093"/>
                        </a:cubicBezTo>
                        <a:lnTo>
                          <a:pt x="1952375" y="1528157"/>
                        </a:lnTo>
                        <a:cubicBezTo>
                          <a:pt x="1902321" y="1488322"/>
                          <a:pt x="1856627" y="1442785"/>
                          <a:pt x="1816557" y="1392800"/>
                        </a:cubicBezTo>
                        <a:close/>
                        <a:moveTo>
                          <a:pt x="3104245" y="1154652"/>
                        </a:moveTo>
                        <a:lnTo>
                          <a:pt x="3258628" y="1229051"/>
                        </a:lnTo>
                        <a:cubicBezTo>
                          <a:pt x="3230844" y="1286835"/>
                          <a:pt x="3196475" y="1341454"/>
                          <a:pt x="3156444" y="1391508"/>
                        </a:cubicBezTo>
                        <a:lnTo>
                          <a:pt x="3022537" y="1284621"/>
                        </a:lnTo>
                        <a:cubicBezTo>
                          <a:pt x="3054456" y="1244590"/>
                          <a:pt x="3081976" y="1200845"/>
                          <a:pt x="3104245" y="1154652"/>
                        </a:cubicBezTo>
                        <a:close/>
                        <a:moveTo>
                          <a:pt x="1817498" y="1011094"/>
                        </a:moveTo>
                        <a:cubicBezTo>
                          <a:pt x="1829098" y="1061148"/>
                          <a:pt x="1846243" y="1109830"/>
                          <a:pt x="1868512" y="1155866"/>
                        </a:cubicBezTo>
                        <a:lnTo>
                          <a:pt x="1714089" y="1230579"/>
                        </a:lnTo>
                        <a:cubicBezTo>
                          <a:pt x="1686344" y="1173060"/>
                          <a:pt x="1664800" y="1112161"/>
                          <a:pt x="1650408" y="1049597"/>
                        </a:cubicBezTo>
                        <a:close/>
                        <a:moveTo>
                          <a:pt x="3343275" y="853997"/>
                        </a:moveTo>
                        <a:lnTo>
                          <a:pt x="3343275" y="857247"/>
                        </a:lnTo>
                        <a:cubicBezTo>
                          <a:pt x="3343275" y="921538"/>
                          <a:pt x="3336084" y="985759"/>
                          <a:pt x="3321928" y="1047834"/>
                        </a:cubicBezTo>
                        <a:lnTo>
                          <a:pt x="3154837" y="1009752"/>
                        </a:lnTo>
                        <a:cubicBezTo>
                          <a:pt x="3166163" y="960120"/>
                          <a:pt x="3171825" y="908841"/>
                          <a:pt x="3171825" y="857250"/>
                        </a:cubicBezTo>
                        <a:close/>
                        <a:moveTo>
                          <a:pt x="1649711" y="668498"/>
                        </a:moveTo>
                        <a:lnTo>
                          <a:pt x="1816949" y="706041"/>
                        </a:lnTo>
                        <a:cubicBezTo>
                          <a:pt x="1805809" y="755408"/>
                          <a:pt x="1800225" y="806312"/>
                          <a:pt x="1800225" y="857250"/>
                        </a:cubicBezTo>
                        <a:lnTo>
                          <a:pt x="1628775" y="858896"/>
                        </a:lnTo>
                        <a:lnTo>
                          <a:pt x="1628775" y="857250"/>
                        </a:lnTo>
                        <a:cubicBezTo>
                          <a:pt x="1628775" y="793637"/>
                          <a:pt x="1635819" y="730113"/>
                          <a:pt x="1649711" y="668498"/>
                        </a:cubicBezTo>
                        <a:close/>
                        <a:moveTo>
                          <a:pt x="3257109" y="482127"/>
                        </a:moveTo>
                        <a:cubicBezTo>
                          <a:pt x="3285316" y="539911"/>
                          <a:pt x="3306938" y="600760"/>
                          <a:pt x="3321330" y="663178"/>
                        </a:cubicBezTo>
                        <a:lnTo>
                          <a:pt x="3154239" y="701719"/>
                        </a:lnTo>
                        <a:cubicBezTo>
                          <a:pt x="3142757" y="651932"/>
                          <a:pt x="3125534" y="603405"/>
                          <a:pt x="3103069" y="557290"/>
                        </a:cubicBezTo>
                        <a:close/>
                        <a:moveTo>
                          <a:pt x="2485976" y="428584"/>
                        </a:moveTo>
                        <a:lnTo>
                          <a:pt x="2618434" y="710791"/>
                        </a:lnTo>
                        <a:lnTo>
                          <a:pt x="2914601" y="756064"/>
                        </a:lnTo>
                        <a:lnTo>
                          <a:pt x="2700289" y="975697"/>
                        </a:lnTo>
                        <a:lnTo>
                          <a:pt x="2750881" y="1285835"/>
                        </a:lnTo>
                        <a:lnTo>
                          <a:pt x="2485976" y="1139417"/>
                        </a:lnTo>
                        <a:lnTo>
                          <a:pt x="2221071" y="1285835"/>
                        </a:lnTo>
                        <a:lnTo>
                          <a:pt x="2271664" y="975697"/>
                        </a:lnTo>
                        <a:lnTo>
                          <a:pt x="2057351" y="756064"/>
                        </a:lnTo>
                        <a:lnTo>
                          <a:pt x="2353519" y="710791"/>
                        </a:lnTo>
                        <a:close/>
                        <a:moveTo>
                          <a:pt x="1814344" y="324461"/>
                        </a:moveTo>
                        <a:lnTo>
                          <a:pt x="1948750" y="430848"/>
                        </a:lnTo>
                        <a:lnTo>
                          <a:pt x="1948741" y="430851"/>
                        </a:lnTo>
                        <a:cubicBezTo>
                          <a:pt x="1916753" y="471343"/>
                          <a:pt x="1889350" y="515124"/>
                          <a:pt x="1867228" y="561163"/>
                        </a:cubicBezTo>
                        <a:lnTo>
                          <a:pt x="1712659" y="486996"/>
                        </a:lnTo>
                        <a:cubicBezTo>
                          <a:pt x="1740326" y="429477"/>
                          <a:pt x="1774469" y="374786"/>
                          <a:pt x="1814344" y="324461"/>
                        </a:cubicBezTo>
                        <a:close/>
                        <a:moveTo>
                          <a:pt x="3018206" y="185146"/>
                        </a:moveTo>
                        <a:cubicBezTo>
                          <a:pt x="3068338" y="225021"/>
                          <a:pt x="3114032" y="270371"/>
                          <a:pt x="3154142" y="320160"/>
                        </a:cubicBezTo>
                        <a:lnTo>
                          <a:pt x="3020499" y="427664"/>
                        </a:lnTo>
                        <a:cubicBezTo>
                          <a:pt x="2988433" y="387709"/>
                          <a:pt x="2951840" y="351275"/>
                          <a:pt x="2911545" y="319396"/>
                        </a:cubicBezTo>
                        <a:close/>
                        <a:moveTo>
                          <a:pt x="2111726" y="85717"/>
                        </a:moveTo>
                        <a:lnTo>
                          <a:pt x="2186732" y="240022"/>
                        </a:lnTo>
                        <a:cubicBezTo>
                          <a:pt x="2140696" y="262409"/>
                          <a:pt x="2097069" y="290003"/>
                          <a:pt x="2057038" y="322149"/>
                        </a:cubicBezTo>
                        <a:lnTo>
                          <a:pt x="1949730" y="188438"/>
                        </a:lnTo>
                        <a:lnTo>
                          <a:pt x="1949730" y="188430"/>
                        </a:lnTo>
                        <a:cubicBezTo>
                          <a:pt x="1999666" y="148288"/>
                          <a:pt x="2054207" y="113731"/>
                          <a:pt x="2111726" y="85717"/>
                        </a:cubicBezTo>
                        <a:close/>
                        <a:moveTo>
                          <a:pt x="2673935" y="20662"/>
                        </a:moveTo>
                        <a:cubicBezTo>
                          <a:pt x="2736509" y="34707"/>
                          <a:pt x="2797624" y="55795"/>
                          <a:pt x="2855260" y="83464"/>
                        </a:cubicBezTo>
                        <a:lnTo>
                          <a:pt x="2781282" y="238112"/>
                        </a:lnTo>
                        <a:cubicBezTo>
                          <a:pt x="2735049" y="215992"/>
                          <a:pt x="2686377" y="199114"/>
                          <a:pt x="2636392" y="187978"/>
                        </a:cubicBezTo>
                        <a:close/>
                        <a:moveTo>
                          <a:pt x="2483381" y="0"/>
                        </a:moveTo>
                        <a:lnTo>
                          <a:pt x="2483880" y="171453"/>
                        </a:lnTo>
                        <a:cubicBezTo>
                          <a:pt x="2432298" y="171607"/>
                          <a:pt x="2380932" y="177538"/>
                          <a:pt x="2331300" y="188943"/>
                        </a:cubicBezTo>
                        <a:lnTo>
                          <a:pt x="2292797" y="21853"/>
                        </a:lnTo>
                        <a:cubicBezTo>
                          <a:pt x="2354950" y="7539"/>
                          <a:pt x="2419092" y="153"/>
                          <a:pt x="2483381" y="0"/>
                        </a:cubicBezTo>
                        <a:close/>
                      </a:path>
                    </a:pathLst>
                  </a:custGeom>
                  <a:solidFill>
                    <a:schemeClr val="accent1"/>
                  </a:solidFill>
                  <a:ln w="9797" cap="flat">
                    <a:noFill/>
                    <a:prstDash val="solid"/>
                    <a:miter/>
                  </a:ln>
                </p:spPr>
                <p:txBody>
                  <a:bodyPr rtlCol="0" anchor="ctr"/>
                  <a:lstStyle/>
                  <a:p>
                    <a:pPr defTabSz="685800">
                      <a:defRPr/>
                    </a:pPr>
                    <a:endParaRPr lang="en-US" sz="1350">
                      <a:solidFill>
                        <a:srgbClr val="000000"/>
                      </a:solidFill>
                      <a:latin typeface="Arial" panose="020B0604020202020204"/>
                    </a:endParaRPr>
                  </a:p>
                </p:txBody>
              </p:sp>
            </p:grpSp>
            <p:grpSp>
              <p:nvGrpSpPr>
                <p:cNvPr id="160" name="Group 159">
                  <a:extLst>
                    <a:ext uri="{FF2B5EF4-FFF2-40B4-BE49-F238E27FC236}">
                      <a16:creationId xmlns:a16="http://schemas.microsoft.com/office/drawing/2014/main" id="{F8F0E6F4-15FD-4D54-8FF2-70A54C3EFCE6}"/>
                    </a:ext>
                  </a:extLst>
                </p:cNvPr>
                <p:cNvGrpSpPr/>
                <p:nvPr/>
              </p:nvGrpSpPr>
              <p:grpSpPr>
                <a:xfrm>
                  <a:off x="6035527" y="1494517"/>
                  <a:ext cx="120944" cy="934379"/>
                  <a:chOff x="6038861" y="1494517"/>
                  <a:chExt cx="120944" cy="934379"/>
                </a:xfrm>
              </p:grpSpPr>
              <p:cxnSp>
                <p:nvCxnSpPr>
                  <p:cNvPr id="161" name="Straight Connector 160">
                    <a:extLst>
                      <a:ext uri="{FF2B5EF4-FFF2-40B4-BE49-F238E27FC236}">
                        <a16:creationId xmlns:a16="http://schemas.microsoft.com/office/drawing/2014/main" id="{880A43F5-651F-4973-87BA-3A08F63BC480}"/>
                      </a:ext>
                    </a:extLst>
                  </p:cNvPr>
                  <p:cNvCxnSpPr>
                    <a:cxnSpLocks/>
                  </p:cNvCxnSpPr>
                  <p:nvPr/>
                </p:nvCxnSpPr>
                <p:spPr>
                  <a:xfrm>
                    <a:off x="6095999" y="1494517"/>
                    <a:ext cx="0" cy="923544"/>
                  </a:xfrm>
                  <a:prstGeom prst="line">
                    <a:avLst/>
                  </a:prstGeom>
                  <a:ln w="6350">
                    <a:solidFill>
                      <a:schemeClr val="bg2">
                        <a:lumMod val="85000"/>
                      </a:schemeClr>
                    </a:solidFill>
                    <a:prstDash val="solid"/>
                    <a:tailEnd type="none"/>
                  </a:ln>
                </p:spPr>
                <p:style>
                  <a:lnRef idx="1">
                    <a:schemeClr val="accent1"/>
                  </a:lnRef>
                  <a:fillRef idx="0">
                    <a:schemeClr val="accent1"/>
                  </a:fillRef>
                  <a:effectRef idx="0">
                    <a:schemeClr val="accent1"/>
                  </a:effectRef>
                  <a:fontRef idx="minor">
                    <a:schemeClr val="tx1"/>
                  </a:fontRef>
                </p:style>
              </p:cxnSp>
              <p:grpSp>
                <p:nvGrpSpPr>
                  <p:cNvPr id="162" name="Group 161">
                    <a:extLst>
                      <a:ext uri="{FF2B5EF4-FFF2-40B4-BE49-F238E27FC236}">
                        <a16:creationId xmlns:a16="http://schemas.microsoft.com/office/drawing/2014/main" id="{3D106705-8BAB-45B8-9254-945C6C5BA2FB}"/>
                      </a:ext>
                    </a:extLst>
                  </p:cNvPr>
                  <p:cNvGrpSpPr/>
                  <p:nvPr/>
                </p:nvGrpSpPr>
                <p:grpSpPr>
                  <a:xfrm flipV="1">
                    <a:off x="6038861" y="2320677"/>
                    <a:ext cx="120944" cy="108219"/>
                    <a:chOff x="5777480" y="3639426"/>
                    <a:chExt cx="120944" cy="108219"/>
                  </a:xfrm>
                </p:grpSpPr>
                <p:sp>
                  <p:nvSpPr>
                    <p:cNvPr id="163" name="Isosceles Triangle 162">
                      <a:extLst>
                        <a:ext uri="{FF2B5EF4-FFF2-40B4-BE49-F238E27FC236}">
                          <a16:creationId xmlns:a16="http://schemas.microsoft.com/office/drawing/2014/main" id="{C266999F-D50C-4682-9CA7-FF12E5DC5CED}"/>
                        </a:ext>
                      </a:extLst>
                    </p:cNvPr>
                    <p:cNvSpPr/>
                    <p:nvPr/>
                  </p:nvSpPr>
                  <p:spPr>
                    <a:xfrm rot="10800000" flipH="1" flipV="1">
                      <a:off x="5777480" y="3639426"/>
                      <a:ext cx="120944" cy="73764"/>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srgbClr val="FFFFFF"/>
                        </a:solidFill>
                        <a:latin typeface="Arial" panose="020B0604020202020204"/>
                      </a:endParaRPr>
                    </a:p>
                  </p:txBody>
                </p:sp>
                <p:sp>
                  <p:nvSpPr>
                    <p:cNvPr id="164" name="Oval 163">
                      <a:extLst>
                        <a:ext uri="{FF2B5EF4-FFF2-40B4-BE49-F238E27FC236}">
                          <a16:creationId xmlns:a16="http://schemas.microsoft.com/office/drawing/2014/main" id="{D1D3DCA2-9D8F-49EB-84D8-F8508BFD9C5E}"/>
                        </a:ext>
                      </a:extLst>
                    </p:cNvPr>
                    <p:cNvSpPr/>
                    <p:nvPr/>
                  </p:nvSpPr>
                  <p:spPr>
                    <a:xfrm rot="5400000" flipH="1" flipV="1">
                      <a:off x="5807471" y="3686684"/>
                      <a:ext cx="60962" cy="60960"/>
                    </a:xfrm>
                    <a:prstGeom prst="ellipse">
                      <a:avLst/>
                    </a:prstGeom>
                    <a:solidFill>
                      <a:schemeClr val="accent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srgbClr val="FFFFFF"/>
                        </a:solidFill>
                        <a:latin typeface="Arial" panose="020B0604020202020204"/>
                      </a:endParaRPr>
                    </a:p>
                  </p:txBody>
                </p:sp>
              </p:grpSp>
            </p:grpSp>
          </p:grpSp>
          <p:grpSp>
            <p:nvGrpSpPr>
              <p:cNvPr id="79" name="Group 78">
                <a:extLst>
                  <a:ext uri="{FF2B5EF4-FFF2-40B4-BE49-F238E27FC236}">
                    <a16:creationId xmlns:a16="http://schemas.microsoft.com/office/drawing/2014/main" id="{B6B2916C-0900-423D-A864-391C9FDE5F3A}"/>
                  </a:ext>
                </a:extLst>
              </p:cNvPr>
              <p:cNvGrpSpPr/>
              <p:nvPr/>
            </p:nvGrpSpPr>
            <p:grpSpPr>
              <a:xfrm>
                <a:off x="3522441" y="1481886"/>
                <a:ext cx="2189577" cy="4217962"/>
                <a:chOff x="2616865" y="1801452"/>
                <a:chExt cx="2189577" cy="4217962"/>
              </a:xfrm>
            </p:grpSpPr>
            <p:grpSp>
              <p:nvGrpSpPr>
                <p:cNvPr id="104" name="Group 103">
                  <a:extLst>
                    <a:ext uri="{FF2B5EF4-FFF2-40B4-BE49-F238E27FC236}">
                      <a16:creationId xmlns:a16="http://schemas.microsoft.com/office/drawing/2014/main" id="{B25071ED-E64B-4583-9BA6-91FDED28D17F}"/>
                    </a:ext>
                  </a:extLst>
                </p:cNvPr>
                <p:cNvGrpSpPr/>
                <p:nvPr/>
              </p:nvGrpSpPr>
              <p:grpSpPr>
                <a:xfrm>
                  <a:off x="2616865" y="3429464"/>
                  <a:ext cx="2189577" cy="2589950"/>
                  <a:chOff x="2616865" y="2973128"/>
                  <a:chExt cx="2189577" cy="2589950"/>
                </a:xfrm>
              </p:grpSpPr>
              <p:grpSp>
                <p:nvGrpSpPr>
                  <p:cNvPr id="112" name="Group 111">
                    <a:extLst>
                      <a:ext uri="{FF2B5EF4-FFF2-40B4-BE49-F238E27FC236}">
                        <a16:creationId xmlns:a16="http://schemas.microsoft.com/office/drawing/2014/main" id="{109BDC43-C7DD-4C48-8ADE-9DCE5C9D8078}"/>
                      </a:ext>
                    </a:extLst>
                  </p:cNvPr>
                  <p:cNvGrpSpPr/>
                  <p:nvPr/>
                </p:nvGrpSpPr>
                <p:grpSpPr>
                  <a:xfrm>
                    <a:off x="2616865" y="2973128"/>
                    <a:ext cx="2189577" cy="2589950"/>
                    <a:chOff x="4597809" y="2210901"/>
                    <a:chExt cx="2341004" cy="2769062"/>
                  </a:xfrm>
                </p:grpSpPr>
                <p:grpSp>
                  <p:nvGrpSpPr>
                    <p:cNvPr id="114" name="Group 113">
                      <a:extLst>
                        <a:ext uri="{FF2B5EF4-FFF2-40B4-BE49-F238E27FC236}">
                          <a16:creationId xmlns:a16="http://schemas.microsoft.com/office/drawing/2014/main" id="{A999339E-12BF-4B13-9172-D50151100236}"/>
                        </a:ext>
                      </a:extLst>
                    </p:cNvPr>
                    <p:cNvGrpSpPr/>
                    <p:nvPr/>
                  </p:nvGrpSpPr>
                  <p:grpSpPr>
                    <a:xfrm>
                      <a:off x="5317679" y="2210901"/>
                      <a:ext cx="901269" cy="1128640"/>
                      <a:chOff x="5317679" y="2210901"/>
                      <a:chExt cx="901269" cy="1128640"/>
                    </a:xfrm>
                  </p:grpSpPr>
                  <p:sp>
                    <p:nvSpPr>
                      <p:cNvPr id="157" name="Oval 226">
                        <a:extLst>
                          <a:ext uri="{FF2B5EF4-FFF2-40B4-BE49-F238E27FC236}">
                            <a16:creationId xmlns:a16="http://schemas.microsoft.com/office/drawing/2014/main" id="{A5B65A30-EB0F-452E-B27F-10E52DE756F6}"/>
                          </a:ext>
                        </a:extLst>
                      </p:cNvPr>
                      <p:cNvSpPr>
                        <a:spLocks noChangeArrowheads="1"/>
                      </p:cNvSpPr>
                      <p:nvPr/>
                    </p:nvSpPr>
                    <p:spPr bwMode="auto">
                      <a:xfrm>
                        <a:off x="5317679" y="2210901"/>
                        <a:ext cx="901269" cy="900703"/>
                      </a:xfrm>
                      <a:prstGeom prst="ellipse">
                        <a:avLst/>
                      </a:prstGeom>
                      <a:solidFill>
                        <a:schemeClr val="accent2">
                          <a:lumMod val="20000"/>
                          <a:lumOff val="80000"/>
                        </a:schemeClr>
                      </a:solidFill>
                      <a:ln w="3175">
                        <a:noFill/>
                      </a:ln>
                      <a:effectLst/>
                    </p:spPr>
                    <p:txBody>
                      <a:bodyPr vert="horz" wrap="square" lIns="68580" tIns="34290" rIns="68580" bIns="34290" numCol="1" anchor="ctr" anchorCtr="0" compatLnSpc="1">
                        <a:prstTxWarp prst="textNoShape">
                          <a:avLst/>
                        </a:prstTxWarp>
                      </a:bodyPr>
                      <a:lstStyle/>
                      <a:p>
                        <a:pPr defTabSz="685800">
                          <a:defRPr/>
                        </a:pPr>
                        <a:endParaRPr lang="en-IN" kern="0" dirty="0">
                          <a:solidFill>
                            <a:prstClr val="black"/>
                          </a:solidFill>
                          <a:latin typeface="Arial" panose="020B0604020202020204"/>
                        </a:endParaRPr>
                      </a:p>
                    </p:txBody>
                  </p:sp>
                  <p:sp>
                    <p:nvSpPr>
                      <p:cNvPr id="158" name="TextBox 157">
                        <a:extLst>
                          <a:ext uri="{FF2B5EF4-FFF2-40B4-BE49-F238E27FC236}">
                            <a16:creationId xmlns:a16="http://schemas.microsoft.com/office/drawing/2014/main" id="{2F8467D6-119E-4811-A7AA-73B6EF8E970D}"/>
                          </a:ext>
                        </a:extLst>
                      </p:cNvPr>
                      <p:cNvSpPr txBox="1"/>
                      <p:nvPr/>
                    </p:nvSpPr>
                    <p:spPr>
                      <a:xfrm flipH="1">
                        <a:off x="5540457" y="3010481"/>
                        <a:ext cx="455709" cy="329060"/>
                      </a:xfrm>
                      <a:prstGeom prst="rect">
                        <a:avLst/>
                      </a:prstGeom>
                      <a:noFill/>
                    </p:spPr>
                    <p:txBody>
                      <a:bodyPr wrap="square" rtlCol="0" anchor="ctr">
                        <a:spAutoFit/>
                      </a:bodyPr>
                      <a:lstStyle/>
                      <a:p>
                        <a:pPr algn="ctr" defTabSz="685800">
                          <a:defRPr/>
                        </a:pPr>
                        <a:r>
                          <a:rPr lang="en-US" sz="900" b="1" dirty="0">
                            <a:solidFill>
                              <a:srgbClr val="000000">
                                <a:lumMod val="75000"/>
                                <a:lumOff val="25000"/>
                              </a:srgbClr>
                            </a:solidFill>
                            <a:latin typeface="Arial" panose="020B0604020202020204" pitchFamily="34" charset="0"/>
                            <a:cs typeface="Arial" panose="020B0604020202020204" pitchFamily="34" charset="0"/>
                          </a:rPr>
                          <a:t>02</a:t>
                        </a:r>
                      </a:p>
                    </p:txBody>
                  </p:sp>
                </p:grpSp>
                <p:grpSp>
                  <p:nvGrpSpPr>
                    <p:cNvPr id="115" name="Group 114">
                      <a:extLst>
                        <a:ext uri="{FF2B5EF4-FFF2-40B4-BE49-F238E27FC236}">
                          <a16:creationId xmlns:a16="http://schemas.microsoft.com/office/drawing/2014/main" id="{7BC5B590-F835-41CB-A4B6-BA03FEF7D560}"/>
                        </a:ext>
                      </a:extLst>
                    </p:cNvPr>
                    <p:cNvGrpSpPr/>
                    <p:nvPr/>
                  </p:nvGrpSpPr>
                  <p:grpSpPr>
                    <a:xfrm>
                      <a:off x="4597809" y="2710643"/>
                      <a:ext cx="2341004" cy="2269320"/>
                      <a:chOff x="940209" y="2696575"/>
                      <a:chExt cx="2341004" cy="2269320"/>
                    </a:xfrm>
                  </p:grpSpPr>
                  <p:sp>
                    <p:nvSpPr>
                      <p:cNvPr id="116" name="Rectangle 115">
                        <a:extLst>
                          <a:ext uri="{FF2B5EF4-FFF2-40B4-BE49-F238E27FC236}">
                            <a16:creationId xmlns:a16="http://schemas.microsoft.com/office/drawing/2014/main" id="{E1AE5FD6-03FB-4F6C-8943-2CB848AAA3B3}"/>
                          </a:ext>
                        </a:extLst>
                      </p:cNvPr>
                      <p:cNvSpPr/>
                      <p:nvPr/>
                    </p:nvSpPr>
                    <p:spPr>
                      <a:xfrm>
                        <a:off x="940209" y="2875182"/>
                        <a:ext cx="2341004" cy="2090713"/>
                      </a:xfrm>
                      <a:prstGeom prst="rect">
                        <a:avLst/>
                      </a:prstGeom>
                      <a:solidFill>
                        <a:schemeClr val="bg1"/>
                      </a:solidFill>
                      <a:ln w="6350">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a:solidFill>
                            <a:prstClr val="white"/>
                          </a:solidFill>
                          <a:latin typeface="Calibri" panose="020F0502020204030204"/>
                        </a:endParaRPr>
                      </a:p>
                    </p:txBody>
                  </p:sp>
                  <p:sp>
                    <p:nvSpPr>
                      <p:cNvPr id="118" name="TextBox 117">
                        <a:extLst>
                          <a:ext uri="{FF2B5EF4-FFF2-40B4-BE49-F238E27FC236}">
                            <a16:creationId xmlns:a16="http://schemas.microsoft.com/office/drawing/2014/main" id="{C173C808-1B01-4FF0-8596-7DAAD883D45E}"/>
                          </a:ext>
                        </a:extLst>
                      </p:cNvPr>
                      <p:cNvSpPr txBox="1"/>
                      <p:nvPr/>
                    </p:nvSpPr>
                    <p:spPr>
                      <a:xfrm>
                        <a:off x="1109502" y="3562650"/>
                        <a:ext cx="1993549" cy="1009121"/>
                      </a:xfrm>
                      <a:prstGeom prst="rect">
                        <a:avLst/>
                      </a:prstGeom>
                      <a:noFill/>
                    </p:spPr>
                    <p:txBody>
                      <a:bodyPr wrap="square" anchor="ctr">
                        <a:spAutoFit/>
                      </a:bodyPr>
                      <a:lstStyle/>
                      <a:p>
                        <a:pPr algn="ctr" defTabSz="514350">
                          <a:defRPr/>
                        </a:pPr>
                        <a:r>
                          <a:rPr lang="en-US" sz="1000" dirty="0">
                            <a:solidFill>
                              <a:srgbClr val="000000">
                                <a:lumMod val="65000"/>
                                <a:lumOff val="35000"/>
                              </a:srgbClr>
                            </a:solidFill>
                            <a:latin typeface="Arial" panose="020B0604020202020204" pitchFamily="34" charset="0"/>
                            <a:ea typeface="Verdana" panose="020B0604030504040204" pitchFamily="34" charset="0"/>
                            <a:cs typeface="Arial" panose="020B0604020202020204" pitchFamily="34" charset="0"/>
                          </a:rPr>
                          <a:t>Cost of introducing new product or service into the market</a:t>
                        </a:r>
                      </a:p>
                    </p:txBody>
                  </p:sp>
                  <p:grpSp>
                    <p:nvGrpSpPr>
                      <p:cNvPr id="154" name="Group 153">
                        <a:extLst>
                          <a:ext uri="{FF2B5EF4-FFF2-40B4-BE49-F238E27FC236}">
                            <a16:creationId xmlns:a16="http://schemas.microsoft.com/office/drawing/2014/main" id="{7CB98D9C-3998-4DEA-927C-D81630C3080A}"/>
                          </a:ext>
                        </a:extLst>
                      </p:cNvPr>
                      <p:cNvGrpSpPr/>
                      <p:nvPr/>
                    </p:nvGrpSpPr>
                    <p:grpSpPr>
                      <a:xfrm>
                        <a:off x="995339" y="2696575"/>
                        <a:ext cx="2230765" cy="446713"/>
                        <a:chOff x="1610684" y="1807186"/>
                        <a:chExt cx="2475514" cy="320190"/>
                      </a:xfrm>
                    </p:grpSpPr>
                    <p:sp>
                      <p:nvSpPr>
                        <p:cNvPr id="155" name="Rectangle 154">
                          <a:extLst>
                            <a:ext uri="{FF2B5EF4-FFF2-40B4-BE49-F238E27FC236}">
                              <a16:creationId xmlns:a16="http://schemas.microsoft.com/office/drawing/2014/main" id="{2178960B-E6B5-4F22-8673-3AD6E8F5BD88}"/>
                            </a:ext>
                          </a:extLst>
                        </p:cNvPr>
                        <p:cNvSpPr/>
                        <p:nvPr/>
                      </p:nvSpPr>
                      <p:spPr>
                        <a:xfrm>
                          <a:off x="1614716" y="1807186"/>
                          <a:ext cx="2467429" cy="320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sp>
                      <p:nvSpPr>
                        <p:cNvPr id="156" name="TextBox 155">
                          <a:extLst>
                            <a:ext uri="{FF2B5EF4-FFF2-40B4-BE49-F238E27FC236}">
                              <a16:creationId xmlns:a16="http://schemas.microsoft.com/office/drawing/2014/main" id="{E8386D75-B913-4E4B-BED0-DA68BAAE7A79}"/>
                            </a:ext>
                          </a:extLst>
                        </p:cNvPr>
                        <p:cNvSpPr txBox="1"/>
                        <p:nvPr/>
                      </p:nvSpPr>
                      <p:spPr>
                        <a:xfrm>
                          <a:off x="1610684" y="1841489"/>
                          <a:ext cx="2475514" cy="251584"/>
                        </a:xfrm>
                        <a:prstGeom prst="rect">
                          <a:avLst/>
                        </a:prstGeom>
                        <a:noFill/>
                      </p:spPr>
                      <p:txBody>
                        <a:bodyPr wrap="none" rtlCol="0" anchor="ctr">
                          <a:spAutoFit/>
                        </a:bodyPr>
                        <a:lstStyle/>
                        <a:p>
                          <a:pPr algn="ctr" defTabSz="685800">
                            <a:defRPr/>
                          </a:pPr>
                          <a:r>
                            <a:rPr lang="en-US" sz="1000" b="1" dirty="0">
                              <a:solidFill>
                                <a:srgbClr val="FFFFFF"/>
                              </a:solidFill>
                              <a:latin typeface="Century Gothic" panose="020B0502020202020204" pitchFamily="34" charset="0"/>
                            </a:rPr>
                            <a:t>New product / service</a:t>
                          </a:r>
                        </a:p>
                      </p:txBody>
                    </p:sp>
                  </p:grpSp>
                </p:grpSp>
              </p:grpSp>
              <p:sp>
                <p:nvSpPr>
                  <p:cNvPr id="113" name="Freeform: Shape 38">
                    <a:extLst>
                      <a:ext uri="{FF2B5EF4-FFF2-40B4-BE49-F238E27FC236}">
                        <a16:creationId xmlns:a16="http://schemas.microsoft.com/office/drawing/2014/main" id="{CBBC21EF-4880-4DF6-989C-383B792B4ED6}"/>
                      </a:ext>
                    </a:extLst>
                  </p:cNvPr>
                  <p:cNvSpPr/>
                  <p:nvPr/>
                </p:nvSpPr>
                <p:spPr>
                  <a:xfrm>
                    <a:off x="3487983" y="2975518"/>
                    <a:ext cx="447344" cy="463808"/>
                  </a:xfrm>
                  <a:custGeom>
                    <a:avLst/>
                    <a:gdLst>
                      <a:gd name="connsiteX0" fmla="*/ 4793786 w 5032395"/>
                      <a:gd name="connsiteY0" fmla="*/ 2083526 h 5217602"/>
                      <a:gd name="connsiteX1" fmla="*/ 5031928 w 5032395"/>
                      <a:gd name="connsiteY1" fmla="*/ 2375637 h 5217602"/>
                      <a:gd name="connsiteX2" fmla="*/ 4582023 w 5032395"/>
                      <a:gd name="connsiteY2" fmla="*/ 4158717 h 5217602"/>
                      <a:gd name="connsiteX3" fmla="*/ 3901700 w 5032395"/>
                      <a:gd name="connsiteY3" fmla="*/ 4745782 h 5217602"/>
                      <a:gd name="connsiteX4" fmla="*/ 3835873 w 5032395"/>
                      <a:gd name="connsiteY4" fmla="*/ 4877465 h 5217602"/>
                      <a:gd name="connsiteX5" fmla="*/ 3835873 w 5032395"/>
                      <a:gd name="connsiteY5" fmla="*/ 5096902 h 5217602"/>
                      <a:gd name="connsiteX6" fmla="*/ 3715172 w 5032395"/>
                      <a:gd name="connsiteY6" fmla="*/ 5217602 h 5217602"/>
                      <a:gd name="connsiteX7" fmla="*/ 2941580 w 5032395"/>
                      <a:gd name="connsiteY7" fmla="*/ 5217602 h 5217602"/>
                      <a:gd name="connsiteX8" fmla="*/ 2820879 w 5032395"/>
                      <a:gd name="connsiteY8" fmla="*/ 5096902 h 5217602"/>
                      <a:gd name="connsiteX9" fmla="*/ 2842805 w 5032395"/>
                      <a:gd name="connsiteY9" fmla="*/ 4553738 h 5217602"/>
                      <a:gd name="connsiteX10" fmla="*/ 3078701 w 5032395"/>
                      <a:gd name="connsiteY10" fmla="*/ 3632042 h 5217602"/>
                      <a:gd name="connsiteX11" fmla="*/ 3457272 w 5032395"/>
                      <a:gd name="connsiteY11" fmla="*/ 3143753 h 5217602"/>
                      <a:gd name="connsiteX12" fmla="*/ 3813868 w 5032395"/>
                      <a:gd name="connsiteY12" fmla="*/ 2704831 h 5217602"/>
                      <a:gd name="connsiteX13" fmla="*/ 4093665 w 5032395"/>
                      <a:gd name="connsiteY13" fmla="*/ 2655463 h 5217602"/>
                      <a:gd name="connsiteX14" fmla="*/ 4164998 w 5032395"/>
                      <a:gd name="connsiteY14" fmla="*/ 3083402 h 5217602"/>
                      <a:gd name="connsiteX15" fmla="*/ 3813878 w 5032395"/>
                      <a:gd name="connsiteY15" fmla="*/ 3516808 h 5217602"/>
                      <a:gd name="connsiteX16" fmla="*/ 3786436 w 5032395"/>
                      <a:gd name="connsiteY16" fmla="*/ 3544240 h 5217602"/>
                      <a:gd name="connsiteX17" fmla="*/ 3802886 w 5032395"/>
                      <a:gd name="connsiteY17" fmla="*/ 3670418 h 5217602"/>
                      <a:gd name="connsiteX18" fmla="*/ 3912604 w 5032395"/>
                      <a:gd name="connsiteY18" fmla="*/ 3653968 h 5217602"/>
                      <a:gd name="connsiteX19" fmla="*/ 3934540 w 5032395"/>
                      <a:gd name="connsiteY19" fmla="*/ 3626526 h 5217602"/>
                      <a:gd name="connsiteX20" fmla="*/ 4236302 w 5032395"/>
                      <a:gd name="connsiteY20" fmla="*/ 3280874 h 5217602"/>
                      <a:gd name="connsiteX21" fmla="*/ 4313111 w 5032395"/>
                      <a:gd name="connsiteY21" fmla="*/ 3154696 h 5217602"/>
                      <a:gd name="connsiteX22" fmla="*/ 4357002 w 5032395"/>
                      <a:gd name="connsiteY22" fmla="*/ 2715774 h 5217602"/>
                      <a:gd name="connsiteX23" fmla="*/ 4538054 w 5032395"/>
                      <a:gd name="connsiteY23" fmla="*/ 2276852 h 5217602"/>
                      <a:gd name="connsiteX24" fmla="*/ 4538054 w 5032395"/>
                      <a:gd name="connsiteY24" fmla="*/ 2276862 h 5217602"/>
                      <a:gd name="connsiteX25" fmla="*/ 4739611 w 5032395"/>
                      <a:gd name="connsiteY25" fmla="*/ 2086301 h 5217602"/>
                      <a:gd name="connsiteX26" fmla="*/ 4793786 w 5032395"/>
                      <a:gd name="connsiteY26" fmla="*/ 2083526 h 5217602"/>
                      <a:gd name="connsiteX27" fmla="*/ 287858 w 5032395"/>
                      <a:gd name="connsiteY27" fmla="*/ 2079113 h 5217602"/>
                      <a:gd name="connsiteX28" fmla="*/ 489120 w 5032395"/>
                      <a:gd name="connsiteY28" fmla="*/ 2265830 h 5217602"/>
                      <a:gd name="connsiteX29" fmla="*/ 670171 w 5032395"/>
                      <a:gd name="connsiteY29" fmla="*/ 2704752 h 5217602"/>
                      <a:gd name="connsiteX30" fmla="*/ 714072 w 5032395"/>
                      <a:gd name="connsiteY30" fmla="*/ 3143674 h 5217602"/>
                      <a:gd name="connsiteX31" fmla="*/ 790881 w 5032395"/>
                      <a:gd name="connsiteY31" fmla="*/ 3269852 h 5217602"/>
                      <a:gd name="connsiteX32" fmla="*/ 1092643 w 5032395"/>
                      <a:gd name="connsiteY32" fmla="*/ 3615504 h 5217602"/>
                      <a:gd name="connsiteX33" fmla="*/ 1114569 w 5032395"/>
                      <a:gd name="connsiteY33" fmla="*/ 3642946 h 5217602"/>
                      <a:gd name="connsiteX34" fmla="*/ 1224287 w 5032395"/>
                      <a:gd name="connsiteY34" fmla="*/ 3659406 h 5217602"/>
                      <a:gd name="connsiteX35" fmla="*/ 1240747 w 5032395"/>
                      <a:gd name="connsiteY35" fmla="*/ 3533228 h 5217602"/>
                      <a:gd name="connsiteX36" fmla="*/ 1213305 w 5032395"/>
                      <a:gd name="connsiteY36" fmla="*/ 3505786 h 5217602"/>
                      <a:gd name="connsiteX37" fmla="*/ 862175 w 5032395"/>
                      <a:gd name="connsiteY37" fmla="*/ 3072380 h 5217602"/>
                      <a:gd name="connsiteX38" fmla="*/ 933508 w 5032395"/>
                      <a:gd name="connsiteY38" fmla="*/ 2644441 h 5217602"/>
                      <a:gd name="connsiteX39" fmla="*/ 1213305 w 5032395"/>
                      <a:gd name="connsiteY39" fmla="*/ 2693809 h 5217602"/>
                      <a:gd name="connsiteX40" fmla="*/ 1569901 w 5032395"/>
                      <a:gd name="connsiteY40" fmla="*/ 3132731 h 5217602"/>
                      <a:gd name="connsiteX41" fmla="*/ 1948473 w 5032395"/>
                      <a:gd name="connsiteY41" fmla="*/ 3621020 h 5217602"/>
                      <a:gd name="connsiteX42" fmla="*/ 1948473 w 5032395"/>
                      <a:gd name="connsiteY42" fmla="*/ 3621010 h 5217602"/>
                      <a:gd name="connsiteX43" fmla="*/ 2189952 w 5032395"/>
                      <a:gd name="connsiteY43" fmla="*/ 4542667 h 5217602"/>
                      <a:gd name="connsiteX44" fmla="*/ 2211879 w 5032395"/>
                      <a:gd name="connsiteY44" fmla="*/ 5085830 h 5217602"/>
                      <a:gd name="connsiteX45" fmla="*/ 2091178 w 5032395"/>
                      <a:gd name="connsiteY45" fmla="*/ 5206531 h 5217602"/>
                      <a:gd name="connsiteX46" fmla="*/ 1317586 w 5032395"/>
                      <a:gd name="connsiteY46" fmla="*/ 5206531 h 5217602"/>
                      <a:gd name="connsiteX47" fmla="*/ 1196885 w 5032395"/>
                      <a:gd name="connsiteY47" fmla="*/ 5085830 h 5217602"/>
                      <a:gd name="connsiteX48" fmla="*/ 1196885 w 5032395"/>
                      <a:gd name="connsiteY48" fmla="*/ 4866394 h 5217602"/>
                      <a:gd name="connsiteX49" fmla="*/ 1131058 w 5032395"/>
                      <a:gd name="connsiteY49" fmla="*/ 4734710 h 5217602"/>
                      <a:gd name="connsiteX50" fmla="*/ 450734 w 5032395"/>
                      <a:gd name="connsiteY50" fmla="*/ 4147646 h 5217602"/>
                      <a:gd name="connsiteX51" fmla="*/ 833 w 5032395"/>
                      <a:gd name="connsiteY51" fmla="*/ 2364566 h 5217602"/>
                      <a:gd name="connsiteX52" fmla="*/ 287858 w 5032395"/>
                      <a:gd name="connsiteY52" fmla="*/ 2079113 h 5217602"/>
                      <a:gd name="connsiteX53" fmla="*/ 3100357 w 5032395"/>
                      <a:gd name="connsiteY53" fmla="*/ 792177 h 5217602"/>
                      <a:gd name="connsiteX54" fmla="*/ 3182883 w 5032395"/>
                      <a:gd name="connsiteY54" fmla="*/ 976566 h 5217602"/>
                      <a:gd name="connsiteX55" fmla="*/ 2782385 w 5032395"/>
                      <a:gd name="connsiteY55" fmla="*/ 1651383 h 5217602"/>
                      <a:gd name="connsiteX56" fmla="*/ 2519048 w 5032395"/>
                      <a:gd name="connsiteY56" fmla="*/ 1805002 h 5217602"/>
                      <a:gd name="connsiteX57" fmla="*/ 2200837 w 5032395"/>
                      <a:gd name="connsiteY57" fmla="*/ 1497774 h 5217602"/>
                      <a:gd name="connsiteX58" fmla="*/ 2348980 w 5032395"/>
                      <a:gd name="connsiteY58" fmla="*/ 1228930 h 5217602"/>
                      <a:gd name="connsiteX59" fmla="*/ 3018320 w 5032395"/>
                      <a:gd name="connsiteY59" fmla="*/ 811974 h 5217602"/>
                      <a:gd name="connsiteX60" fmla="*/ 3018320 w 5032395"/>
                      <a:gd name="connsiteY60" fmla="*/ 811964 h 5217602"/>
                      <a:gd name="connsiteX61" fmla="*/ 3100357 w 5032395"/>
                      <a:gd name="connsiteY61" fmla="*/ 792177 h 5217602"/>
                      <a:gd name="connsiteX62" fmla="*/ 2513592 w 5032395"/>
                      <a:gd name="connsiteY62" fmla="*/ 0 h 5217602"/>
                      <a:gd name="connsiteX63" fmla="*/ 3994919 w 5032395"/>
                      <a:gd name="connsiteY63" fmla="*/ 1492199 h 5217602"/>
                      <a:gd name="connsiteX64" fmla="*/ 3742526 w 5032395"/>
                      <a:gd name="connsiteY64" fmla="*/ 2326142 h 5217602"/>
                      <a:gd name="connsiteX65" fmla="*/ 3621825 w 5032395"/>
                      <a:gd name="connsiteY65" fmla="*/ 2386502 h 5217602"/>
                      <a:gd name="connsiteX66" fmla="*/ 3594383 w 5032395"/>
                      <a:gd name="connsiteY66" fmla="*/ 2381025 h 5217602"/>
                      <a:gd name="connsiteX67" fmla="*/ 2968933 w 5032395"/>
                      <a:gd name="connsiteY67" fmla="*/ 2254848 h 5217602"/>
                      <a:gd name="connsiteX68" fmla="*/ 2853699 w 5032395"/>
                      <a:gd name="connsiteY68" fmla="*/ 2084779 h 5217602"/>
                      <a:gd name="connsiteX69" fmla="*/ 3023768 w 5032395"/>
                      <a:gd name="connsiteY69" fmla="*/ 1969545 h 5217602"/>
                      <a:gd name="connsiteX70" fmla="*/ 3550482 w 5032395"/>
                      <a:gd name="connsiteY70" fmla="*/ 2073797 h 5217602"/>
                      <a:gd name="connsiteX71" fmla="*/ 3698625 w 5032395"/>
                      <a:gd name="connsiteY71" fmla="*/ 1629408 h 5217602"/>
                      <a:gd name="connsiteX72" fmla="*/ 3517573 w 5032395"/>
                      <a:gd name="connsiteY72" fmla="*/ 1629408 h 5217602"/>
                      <a:gd name="connsiteX73" fmla="*/ 3374937 w 5032395"/>
                      <a:gd name="connsiteY73" fmla="*/ 1486771 h 5217602"/>
                      <a:gd name="connsiteX74" fmla="*/ 3517573 w 5032395"/>
                      <a:gd name="connsiteY74" fmla="*/ 1344135 h 5217602"/>
                      <a:gd name="connsiteX75" fmla="*/ 3698625 w 5032395"/>
                      <a:gd name="connsiteY75" fmla="*/ 1344135 h 5217602"/>
                      <a:gd name="connsiteX76" fmla="*/ 2656208 w 5032395"/>
                      <a:gd name="connsiteY76" fmla="*/ 296232 h 5217602"/>
                      <a:gd name="connsiteX77" fmla="*/ 2656208 w 5032395"/>
                      <a:gd name="connsiteY77" fmla="*/ 482838 h 5217602"/>
                      <a:gd name="connsiteX78" fmla="*/ 2513572 w 5032395"/>
                      <a:gd name="connsiteY78" fmla="*/ 625475 h 5217602"/>
                      <a:gd name="connsiteX79" fmla="*/ 2370935 w 5032395"/>
                      <a:gd name="connsiteY79" fmla="*/ 482838 h 5217602"/>
                      <a:gd name="connsiteX80" fmla="*/ 2370935 w 5032395"/>
                      <a:gd name="connsiteY80" fmla="*/ 301787 h 5217602"/>
                      <a:gd name="connsiteX81" fmla="*/ 1778404 w 5032395"/>
                      <a:gd name="connsiteY81" fmla="*/ 548665 h 5217602"/>
                      <a:gd name="connsiteX82" fmla="*/ 1904581 w 5032395"/>
                      <a:gd name="connsiteY82" fmla="*/ 674843 h 5217602"/>
                      <a:gd name="connsiteX83" fmla="*/ 1904581 w 5032395"/>
                      <a:gd name="connsiteY83" fmla="*/ 877830 h 5217602"/>
                      <a:gd name="connsiteX84" fmla="*/ 1800330 w 5032395"/>
                      <a:gd name="connsiteY84" fmla="*/ 921721 h 5217602"/>
                      <a:gd name="connsiteX85" fmla="*/ 1696079 w 5032395"/>
                      <a:gd name="connsiteY85" fmla="*/ 877830 h 5217602"/>
                      <a:gd name="connsiteX86" fmla="*/ 1569901 w 5032395"/>
                      <a:gd name="connsiteY86" fmla="*/ 751653 h 5217602"/>
                      <a:gd name="connsiteX87" fmla="*/ 1323023 w 5032395"/>
                      <a:gd name="connsiteY87" fmla="*/ 1344184 h 5217602"/>
                      <a:gd name="connsiteX88" fmla="*/ 1504074 w 5032395"/>
                      <a:gd name="connsiteY88" fmla="*/ 1344184 h 5217602"/>
                      <a:gd name="connsiteX89" fmla="*/ 1646711 w 5032395"/>
                      <a:gd name="connsiteY89" fmla="*/ 1486820 h 5217602"/>
                      <a:gd name="connsiteX90" fmla="*/ 1504074 w 5032395"/>
                      <a:gd name="connsiteY90" fmla="*/ 1629457 h 5217602"/>
                      <a:gd name="connsiteX91" fmla="*/ 1323023 w 5032395"/>
                      <a:gd name="connsiteY91" fmla="*/ 1629457 h 5217602"/>
                      <a:gd name="connsiteX92" fmla="*/ 1471166 w 5032395"/>
                      <a:gd name="connsiteY92" fmla="*/ 2073846 h 5217602"/>
                      <a:gd name="connsiteX93" fmla="*/ 1997880 w 5032395"/>
                      <a:gd name="connsiteY93" fmla="*/ 1964127 h 5217602"/>
                      <a:gd name="connsiteX94" fmla="*/ 2167948 w 5032395"/>
                      <a:gd name="connsiteY94" fmla="*/ 2079361 h 5217602"/>
                      <a:gd name="connsiteX95" fmla="*/ 2052714 w 5032395"/>
                      <a:gd name="connsiteY95" fmla="*/ 2249430 h 5217602"/>
                      <a:gd name="connsiteX96" fmla="*/ 1427265 w 5032395"/>
                      <a:gd name="connsiteY96" fmla="*/ 2375608 h 5217602"/>
                      <a:gd name="connsiteX97" fmla="*/ 1427314 w 5032395"/>
                      <a:gd name="connsiteY97" fmla="*/ 2375608 h 5217602"/>
                      <a:gd name="connsiteX98" fmla="*/ 1279171 w 5032395"/>
                      <a:gd name="connsiteY98" fmla="*/ 2315247 h 5217602"/>
                      <a:gd name="connsiteX99" fmla="*/ 1026777 w 5032395"/>
                      <a:gd name="connsiteY99" fmla="*/ 1486810 h 5217602"/>
                      <a:gd name="connsiteX100" fmla="*/ 2513592 w 5032395"/>
                      <a:gd name="connsiteY100" fmla="*/ 0 h 5217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5032395" h="5217602">
                        <a:moveTo>
                          <a:pt x="4793786" y="2083526"/>
                        </a:moveTo>
                        <a:cubicBezTo>
                          <a:pt x="4920214" y="2091058"/>
                          <a:pt x="5040865" y="2195604"/>
                          <a:pt x="5031928" y="2375637"/>
                        </a:cubicBezTo>
                        <a:cubicBezTo>
                          <a:pt x="5015430" y="2699335"/>
                          <a:pt x="4900234" y="3791128"/>
                          <a:pt x="4582023" y="4158717"/>
                        </a:cubicBezTo>
                        <a:cubicBezTo>
                          <a:pt x="4439357" y="4328825"/>
                          <a:pt x="4176020" y="4553738"/>
                          <a:pt x="3901700" y="4745782"/>
                        </a:cubicBezTo>
                        <a:cubicBezTo>
                          <a:pt x="3863315" y="4778729"/>
                          <a:pt x="3835873" y="4822581"/>
                          <a:pt x="3835873" y="4877465"/>
                        </a:cubicBezTo>
                        <a:lnTo>
                          <a:pt x="3835873" y="5096902"/>
                        </a:lnTo>
                        <a:cubicBezTo>
                          <a:pt x="3835873" y="5162718"/>
                          <a:pt x="3780999" y="5217602"/>
                          <a:pt x="3715172" y="5217602"/>
                        </a:cubicBezTo>
                        <a:lnTo>
                          <a:pt x="2941580" y="5217602"/>
                        </a:lnTo>
                        <a:cubicBezTo>
                          <a:pt x="2875762" y="5217602"/>
                          <a:pt x="2820879" y="5162729"/>
                          <a:pt x="2820879" y="5096902"/>
                        </a:cubicBezTo>
                        <a:cubicBezTo>
                          <a:pt x="2826356" y="4965218"/>
                          <a:pt x="2831822" y="4745782"/>
                          <a:pt x="2842805" y="4553738"/>
                        </a:cubicBezTo>
                        <a:cubicBezTo>
                          <a:pt x="2864731" y="4164223"/>
                          <a:pt x="2985442" y="3791128"/>
                          <a:pt x="3078701" y="3632042"/>
                        </a:cubicBezTo>
                        <a:cubicBezTo>
                          <a:pt x="3161026" y="3489406"/>
                          <a:pt x="3309129" y="3313821"/>
                          <a:pt x="3457272" y="3143753"/>
                        </a:cubicBezTo>
                        <a:cubicBezTo>
                          <a:pt x="3583440" y="3001077"/>
                          <a:pt x="3720609" y="2847468"/>
                          <a:pt x="3813868" y="2704831"/>
                        </a:cubicBezTo>
                        <a:cubicBezTo>
                          <a:pt x="3885172" y="2600579"/>
                          <a:pt x="4005873" y="2606095"/>
                          <a:pt x="4093665" y="2655463"/>
                        </a:cubicBezTo>
                        <a:cubicBezTo>
                          <a:pt x="4203423" y="2715813"/>
                          <a:pt x="4280242" y="2863966"/>
                          <a:pt x="4164998" y="3083402"/>
                        </a:cubicBezTo>
                        <a:cubicBezTo>
                          <a:pt x="4104658" y="3198597"/>
                          <a:pt x="3962021" y="3352206"/>
                          <a:pt x="3813878" y="3516808"/>
                        </a:cubicBezTo>
                        <a:cubicBezTo>
                          <a:pt x="3802886" y="3522314"/>
                          <a:pt x="3797419" y="3533258"/>
                          <a:pt x="3786436" y="3544240"/>
                        </a:cubicBezTo>
                        <a:cubicBezTo>
                          <a:pt x="3753518" y="3582635"/>
                          <a:pt x="3758995" y="3642986"/>
                          <a:pt x="3802886" y="3670418"/>
                        </a:cubicBezTo>
                        <a:cubicBezTo>
                          <a:pt x="3835804" y="3692393"/>
                          <a:pt x="3885172" y="3686877"/>
                          <a:pt x="3912604" y="3653968"/>
                        </a:cubicBezTo>
                        <a:cubicBezTo>
                          <a:pt x="3918081" y="3642986"/>
                          <a:pt x="3929063" y="3637509"/>
                          <a:pt x="3934540" y="3626526"/>
                        </a:cubicBezTo>
                        <a:cubicBezTo>
                          <a:pt x="4055250" y="3500310"/>
                          <a:pt x="4159492" y="3385125"/>
                          <a:pt x="4236302" y="3280874"/>
                        </a:cubicBezTo>
                        <a:cubicBezTo>
                          <a:pt x="4263734" y="3236972"/>
                          <a:pt x="4291175" y="3193121"/>
                          <a:pt x="4313111" y="3154696"/>
                        </a:cubicBezTo>
                        <a:cubicBezTo>
                          <a:pt x="4400903" y="2984618"/>
                          <a:pt x="4400903" y="2831008"/>
                          <a:pt x="4357002" y="2715774"/>
                        </a:cubicBezTo>
                        <a:cubicBezTo>
                          <a:pt x="4439318" y="2540190"/>
                          <a:pt x="4505145" y="2381104"/>
                          <a:pt x="4538054" y="2276852"/>
                        </a:cubicBezTo>
                        <a:lnTo>
                          <a:pt x="4538054" y="2276862"/>
                        </a:lnTo>
                        <a:cubicBezTo>
                          <a:pt x="4573026" y="2161652"/>
                          <a:pt x="4653518" y="2100445"/>
                          <a:pt x="4739611" y="2086301"/>
                        </a:cubicBezTo>
                        <a:cubicBezTo>
                          <a:pt x="4757547" y="2083355"/>
                          <a:pt x="4775725" y="2082450"/>
                          <a:pt x="4793786" y="2083526"/>
                        </a:cubicBezTo>
                        <a:close/>
                        <a:moveTo>
                          <a:pt x="287858" y="2079113"/>
                        </a:moveTo>
                        <a:cubicBezTo>
                          <a:pt x="373656" y="2092746"/>
                          <a:pt x="454147" y="2152670"/>
                          <a:pt x="489120" y="2265830"/>
                        </a:cubicBezTo>
                        <a:cubicBezTo>
                          <a:pt x="522028" y="2370082"/>
                          <a:pt x="593361" y="2534684"/>
                          <a:pt x="670171" y="2704752"/>
                        </a:cubicBezTo>
                        <a:cubicBezTo>
                          <a:pt x="626280" y="2819986"/>
                          <a:pt x="626280" y="2973605"/>
                          <a:pt x="714072" y="3143674"/>
                        </a:cubicBezTo>
                        <a:cubicBezTo>
                          <a:pt x="730521" y="3182059"/>
                          <a:pt x="757963" y="3225960"/>
                          <a:pt x="790881" y="3269852"/>
                        </a:cubicBezTo>
                        <a:cubicBezTo>
                          <a:pt x="867691" y="3374093"/>
                          <a:pt x="977409" y="3489327"/>
                          <a:pt x="1092643" y="3615504"/>
                        </a:cubicBezTo>
                        <a:cubicBezTo>
                          <a:pt x="1098110" y="3626487"/>
                          <a:pt x="1109093" y="3631964"/>
                          <a:pt x="1114569" y="3642946"/>
                        </a:cubicBezTo>
                        <a:cubicBezTo>
                          <a:pt x="1142001" y="3670388"/>
                          <a:pt x="1191369" y="3681332"/>
                          <a:pt x="1224287" y="3659406"/>
                        </a:cubicBezTo>
                        <a:cubicBezTo>
                          <a:pt x="1268179" y="3631964"/>
                          <a:pt x="1273655" y="3571652"/>
                          <a:pt x="1240747" y="3533228"/>
                        </a:cubicBezTo>
                        <a:cubicBezTo>
                          <a:pt x="1229754" y="3527712"/>
                          <a:pt x="1224287" y="3516769"/>
                          <a:pt x="1213305" y="3505786"/>
                        </a:cubicBezTo>
                        <a:cubicBezTo>
                          <a:pt x="1065162" y="3346700"/>
                          <a:pt x="922526" y="3193081"/>
                          <a:pt x="862175" y="3072380"/>
                        </a:cubicBezTo>
                        <a:cubicBezTo>
                          <a:pt x="752457" y="2852934"/>
                          <a:pt x="823790" y="2704791"/>
                          <a:pt x="933508" y="2644441"/>
                        </a:cubicBezTo>
                        <a:cubicBezTo>
                          <a:pt x="1021261" y="2595073"/>
                          <a:pt x="1147478" y="2595073"/>
                          <a:pt x="1213305" y="2693809"/>
                        </a:cubicBezTo>
                        <a:cubicBezTo>
                          <a:pt x="1306564" y="2836485"/>
                          <a:pt x="1438218" y="2984588"/>
                          <a:pt x="1569901" y="3132731"/>
                        </a:cubicBezTo>
                        <a:cubicBezTo>
                          <a:pt x="1718044" y="3302809"/>
                          <a:pt x="1866196" y="3478384"/>
                          <a:pt x="1948473" y="3621020"/>
                        </a:cubicBezTo>
                        <a:lnTo>
                          <a:pt x="1948473" y="3621010"/>
                        </a:lnTo>
                        <a:cubicBezTo>
                          <a:pt x="2041731" y="3774620"/>
                          <a:pt x="2162432" y="4153191"/>
                          <a:pt x="2189952" y="4542667"/>
                        </a:cubicBezTo>
                        <a:cubicBezTo>
                          <a:pt x="2200896" y="4734701"/>
                          <a:pt x="2206412" y="4954147"/>
                          <a:pt x="2211879" y="5085830"/>
                        </a:cubicBezTo>
                        <a:cubicBezTo>
                          <a:pt x="2211879" y="5151657"/>
                          <a:pt x="2157005" y="5206531"/>
                          <a:pt x="2091178" y="5206531"/>
                        </a:cubicBezTo>
                        <a:lnTo>
                          <a:pt x="1317586" y="5206531"/>
                        </a:lnTo>
                        <a:cubicBezTo>
                          <a:pt x="1251768" y="5206531"/>
                          <a:pt x="1196885" y="5151657"/>
                          <a:pt x="1196885" y="5085830"/>
                        </a:cubicBezTo>
                        <a:lnTo>
                          <a:pt x="1196885" y="4866394"/>
                        </a:lnTo>
                        <a:cubicBezTo>
                          <a:pt x="1196885" y="4811520"/>
                          <a:pt x="1174959" y="4762152"/>
                          <a:pt x="1131058" y="4734710"/>
                        </a:cubicBezTo>
                        <a:cubicBezTo>
                          <a:pt x="856738" y="4542667"/>
                          <a:pt x="593371" y="4317715"/>
                          <a:pt x="450734" y="4147646"/>
                        </a:cubicBezTo>
                        <a:cubicBezTo>
                          <a:pt x="132513" y="3780057"/>
                          <a:pt x="17289" y="2688254"/>
                          <a:pt x="833" y="2364566"/>
                        </a:cubicBezTo>
                        <a:cubicBezTo>
                          <a:pt x="-12871" y="2162261"/>
                          <a:pt x="144863" y="2056393"/>
                          <a:pt x="287858" y="2079113"/>
                        </a:cubicBezTo>
                        <a:close/>
                        <a:moveTo>
                          <a:pt x="3100357" y="792177"/>
                        </a:moveTo>
                        <a:cubicBezTo>
                          <a:pt x="3178797" y="802730"/>
                          <a:pt x="3236412" y="894277"/>
                          <a:pt x="3182883" y="976566"/>
                        </a:cubicBezTo>
                        <a:lnTo>
                          <a:pt x="2782385" y="1651383"/>
                        </a:lnTo>
                        <a:cubicBezTo>
                          <a:pt x="2727541" y="1744652"/>
                          <a:pt x="2628766" y="1805002"/>
                          <a:pt x="2519048" y="1805002"/>
                        </a:cubicBezTo>
                        <a:cubicBezTo>
                          <a:pt x="2343474" y="1810518"/>
                          <a:pt x="2200837" y="1667842"/>
                          <a:pt x="2200837" y="1497774"/>
                        </a:cubicBezTo>
                        <a:cubicBezTo>
                          <a:pt x="2200837" y="1388016"/>
                          <a:pt x="2255720" y="1289281"/>
                          <a:pt x="2348980" y="1228930"/>
                        </a:cubicBezTo>
                        <a:lnTo>
                          <a:pt x="3018320" y="811974"/>
                        </a:lnTo>
                        <a:lnTo>
                          <a:pt x="3018320" y="811964"/>
                        </a:lnTo>
                        <a:cubicBezTo>
                          <a:pt x="3045750" y="794140"/>
                          <a:pt x="3074210" y="788659"/>
                          <a:pt x="3100357" y="792177"/>
                        </a:cubicBezTo>
                        <a:close/>
                        <a:moveTo>
                          <a:pt x="2513592" y="0"/>
                        </a:moveTo>
                        <a:cubicBezTo>
                          <a:pt x="3331085" y="0"/>
                          <a:pt x="4000426" y="663845"/>
                          <a:pt x="3994919" y="1492199"/>
                        </a:cubicBezTo>
                        <a:cubicBezTo>
                          <a:pt x="3994919" y="1793961"/>
                          <a:pt x="3907127" y="2084730"/>
                          <a:pt x="3742526" y="2326142"/>
                        </a:cubicBezTo>
                        <a:cubicBezTo>
                          <a:pt x="3715084" y="2364566"/>
                          <a:pt x="3671192" y="2386502"/>
                          <a:pt x="3621825" y="2386502"/>
                        </a:cubicBezTo>
                        <a:cubicBezTo>
                          <a:pt x="3610842" y="2386502"/>
                          <a:pt x="3605366" y="2381025"/>
                          <a:pt x="3594383" y="2381025"/>
                        </a:cubicBezTo>
                        <a:lnTo>
                          <a:pt x="2968933" y="2254848"/>
                        </a:lnTo>
                        <a:cubicBezTo>
                          <a:pt x="2886608" y="2238398"/>
                          <a:pt x="2837240" y="2161589"/>
                          <a:pt x="2853699" y="2084779"/>
                        </a:cubicBezTo>
                        <a:cubicBezTo>
                          <a:pt x="2870149" y="2002454"/>
                          <a:pt x="2946958" y="1958563"/>
                          <a:pt x="3023768" y="1969545"/>
                        </a:cubicBezTo>
                        <a:lnTo>
                          <a:pt x="3550482" y="2073797"/>
                        </a:lnTo>
                        <a:cubicBezTo>
                          <a:pt x="3632797" y="1936637"/>
                          <a:pt x="3682165" y="1788494"/>
                          <a:pt x="3698625" y="1629408"/>
                        </a:cubicBezTo>
                        <a:lnTo>
                          <a:pt x="3517573" y="1629408"/>
                        </a:lnTo>
                        <a:cubicBezTo>
                          <a:pt x="3440764" y="1629408"/>
                          <a:pt x="3374937" y="1563581"/>
                          <a:pt x="3374937" y="1486771"/>
                        </a:cubicBezTo>
                        <a:cubicBezTo>
                          <a:pt x="3374937" y="1409962"/>
                          <a:pt x="3440764" y="1344135"/>
                          <a:pt x="3517573" y="1344135"/>
                        </a:cubicBezTo>
                        <a:lnTo>
                          <a:pt x="3698625" y="1344135"/>
                        </a:lnTo>
                        <a:cubicBezTo>
                          <a:pt x="3638274" y="795505"/>
                          <a:pt x="3204848" y="362057"/>
                          <a:pt x="2656208" y="296232"/>
                        </a:cubicBezTo>
                        <a:lnTo>
                          <a:pt x="2656208" y="482838"/>
                        </a:lnTo>
                        <a:cubicBezTo>
                          <a:pt x="2656208" y="559650"/>
                          <a:pt x="2590381" y="625475"/>
                          <a:pt x="2513572" y="625475"/>
                        </a:cubicBezTo>
                        <a:cubicBezTo>
                          <a:pt x="2436762" y="625475"/>
                          <a:pt x="2370935" y="559646"/>
                          <a:pt x="2370935" y="482838"/>
                        </a:cubicBezTo>
                        <a:lnTo>
                          <a:pt x="2370935" y="301787"/>
                        </a:lnTo>
                        <a:cubicBezTo>
                          <a:pt x="2151460" y="329229"/>
                          <a:pt x="1948473" y="416982"/>
                          <a:pt x="1778404" y="548665"/>
                        </a:cubicBezTo>
                        <a:lnTo>
                          <a:pt x="1904581" y="674843"/>
                        </a:lnTo>
                        <a:cubicBezTo>
                          <a:pt x="1959465" y="729687"/>
                          <a:pt x="1959465" y="822950"/>
                          <a:pt x="1904581" y="877830"/>
                        </a:cubicBezTo>
                        <a:cubicBezTo>
                          <a:pt x="1871663" y="905272"/>
                          <a:pt x="1838754" y="921721"/>
                          <a:pt x="1800330" y="921721"/>
                        </a:cubicBezTo>
                        <a:cubicBezTo>
                          <a:pt x="1761906" y="921721"/>
                          <a:pt x="1723520" y="905272"/>
                          <a:pt x="1696079" y="877830"/>
                        </a:cubicBezTo>
                        <a:lnTo>
                          <a:pt x="1569901" y="751653"/>
                        </a:lnTo>
                        <a:cubicBezTo>
                          <a:pt x="1438257" y="916245"/>
                          <a:pt x="1350465" y="1119232"/>
                          <a:pt x="1323023" y="1344184"/>
                        </a:cubicBezTo>
                        <a:lnTo>
                          <a:pt x="1504074" y="1344184"/>
                        </a:lnTo>
                        <a:cubicBezTo>
                          <a:pt x="1580884" y="1344184"/>
                          <a:pt x="1646711" y="1410011"/>
                          <a:pt x="1646711" y="1486820"/>
                        </a:cubicBezTo>
                        <a:cubicBezTo>
                          <a:pt x="1646711" y="1563630"/>
                          <a:pt x="1580884" y="1629457"/>
                          <a:pt x="1504074" y="1629457"/>
                        </a:cubicBezTo>
                        <a:lnTo>
                          <a:pt x="1323023" y="1629457"/>
                        </a:lnTo>
                        <a:cubicBezTo>
                          <a:pt x="1344988" y="1783066"/>
                          <a:pt x="1394356" y="1936686"/>
                          <a:pt x="1471166" y="2073846"/>
                        </a:cubicBezTo>
                        <a:lnTo>
                          <a:pt x="1997880" y="1964127"/>
                        </a:lnTo>
                        <a:cubicBezTo>
                          <a:pt x="2074689" y="1953184"/>
                          <a:pt x="2151489" y="2002552"/>
                          <a:pt x="2167948" y="2079361"/>
                        </a:cubicBezTo>
                        <a:cubicBezTo>
                          <a:pt x="2178892" y="2156161"/>
                          <a:pt x="2129524" y="2232971"/>
                          <a:pt x="2052714" y="2249430"/>
                        </a:cubicBezTo>
                        <a:lnTo>
                          <a:pt x="1427265" y="2375608"/>
                        </a:lnTo>
                        <a:lnTo>
                          <a:pt x="1427314" y="2375608"/>
                        </a:lnTo>
                        <a:cubicBezTo>
                          <a:pt x="1372430" y="2386590"/>
                          <a:pt x="1317595" y="2364615"/>
                          <a:pt x="1279171" y="2315247"/>
                        </a:cubicBezTo>
                        <a:cubicBezTo>
                          <a:pt x="1114569" y="2073875"/>
                          <a:pt x="1026777" y="1783057"/>
                          <a:pt x="1026777" y="1486810"/>
                        </a:cubicBezTo>
                        <a:cubicBezTo>
                          <a:pt x="1026777" y="663874"/>
                          <a:pt x="1696098" y="0"/>
                          <a:pt x="2513592" y="0"/>
                        </a:cubicBezTo>
                        <a:close/>
                      </a:path>
                    </a:pathLst>
                  </a:custGeom>
                  <a:solidFill>
                    <a:schemeClr val="accent2"/>
                  </a:solidFill>
                  <a:ln w="9797" cap="flat">
                    <a:noFill/>
                    <a:prstDash val="solid"/>
                    <a:miter/>
                  </a:ln>
                </p:spPr>
                <p:txBody>
                  <a:bodyPr rtlCol="0" anchor="ctr"/>
                  <a:lstStyle/>
                  <a:p>
                    <a:pPr defTabSz="685800">
                      <a:defRPr/>
                    </a:pPr>
                    <a:endParaRPr lang="en-US" sz="1350" dirty="0">
                      <a:solidFill>
                        <a:srgbClr val="000000"/>
                      </a:solidFill>
                      <a:latin typeface="Arial" panose="020B0604020202020204"/>
                    </a:endParaRPr>
                  </a:p>
                </p:txBody>
              </p:sp>
            </p:grpSp>
            <p:grpSp>
              <p:nvGrpSpPr>
                <p:cNvPr id="106" name="Group 105">
                  <a:extLst>
                    <a:ext uri="{FF2B5EF4-FFF2-40B4-BE49-F238E27FC236}">
                      <a16:creationId xmlns:a16="http://schemas.microsoft.com/office/drawing/2014/main" id="{74D9C7AB-3854-4E04-8476-8AA8D7A7B1EB}"/>
                    </a:ext>
                  </a:extLst>
                </p:cNvPr>
                <p:cNvGrpSpPr/>
                <p:nvPr/>
              </p:nvGrpSpPr>
              <p:grpSpPr>
                <a:xfrm>
                  <a:off x="3651181" y="1801452"/>
                  <a:ext cx="120944" cy="1600308"/>
                  <a:chOff x="3656784" y="1801452"/>
                  <a:chExt cx="120944" cy="1600308"/>
                </a:xfrm>
              </p:grpSpPr>
              <p:cxnSp>
                <p:nvCxnSpPr>
                  <p:cNvPr id="107" name="Straight Connector 106">
                    <a:extLst>
                      <a:ext uri="{FF2B5EF4-FFF2-40B4-BE49-F238E27FC236}">
                        <a16:creationId xmlns:a16="http://schemas.microsoft.com/office/drawing/2014/main" id="{D095DBC6-0698-4F79-AAA8-E345FC9915AE}"/>
                      </a:ext>
                    </a:extLst>
                  </p:cNvPr>
                  <p:cNvCxnSpPr>
                    <a:cxnSpLocks/>
                  </p:cNvCxnSpPr>
                  <p:nvPr/>
                </p:nvCxnSpPr>
                <p:spPr>
                  <a:xfrm>
                    <a:off x="3717256" y="1801452"/>
                    <a:ext cx="0" cy="1584383"/>
                  </a:xfrm>
                  <a:prstGeom prst="line">
                    <a:avLst/>
                  </a:prstGeom>
                  <a:ln w="6350">
                    <a:solidFill>
                      <a:schemeClr val="bg2">
                        <a:lumMod val="85000"/>
                      </a:schemeClr>
                    </a:solidFill>
                    <a:prstDash val="solid"/>
                    <a:tailEnd type="none"/>
                  </a:ln>
                </p:spPr>
                <p:style>
                  <a:lnRef idx="1">
                    <a:schemeClr val="accent1"/>
                  </a:lnRef>
                  <a:fillRef idx="0">
                    <a:schemeClr val="accent1"/>
                  </a:fillRef>
                  <a:effectRef idx="0">
                    <a:schemeClr val="accent1"/>
                  </a:effectRef>
                  <a:fontRef idx="minor">
                    <a:schemeClr val="tx1"/>
                  </a:fontRef>
                </p:style>
              </p:cxnSp>
              <p:grpSp>
                <p:nvGrpSpPr>
                  <p:cNvPr id="108" name="Group 107">
                    <a:extLst>
                      <a:ext uri="{FF2B5EF4-FFF2-40B4-BE49-F238E27FC236}">
                        <a16:creationId xmlns:a16="http://schemas.microsoft.com/office/drawing/2014/main" id="{95FDDF92-D83F-462A-A70F-94EBDDA04600}"/>
                      </a:ext>
                    </a:extLst>
                  </p:cNvPr>
                  <p:cNvGrpSpPr/>
                  <p:nvPr/>
                </p:nvGrpSpPr>
                <p:grpSpPr>
                  <a:xfrm flipV="1">
                    <a:off x="3656784" y="3293541"/>
                    <a:ext cx="120944" cy="108219"/>
                    <a:chOff x="5777480" y="3639426"/>
                    <a:chExt cx="120944" cy="108219"/>
                  </a:xfrm>
                </p:grpSpPr>
                <p:sp>
                  <p:nvSpPr>
                    <p:cNvPr id="110" name="Isosceles Triangle 109">
                      <a:extLst>
                        <a:ext uri="{FF2B5EF4-FFF2-40B4-BE49-F238E27FC236}">
                          <a16:creationId xmlns:a16="http://schemas.microsoft.com/office/drawing/2014/main" id="{9FF63F8B-EBCE-4B38-884E-37ABBF9F65EF}"/>
                        </a:ext>
                      </a:extLst>
                    </p:cNvPr>
                    <p:cNvSpPr/>
                    <p:nvPr/>
                  </p:nvSpPr>
                  <p:spPr>
                    <a:xfrm rot="10800000" flipH="1" flipV="1">
                      <a:off x="5777480" y="3639426"/>
                      <a:ext cx="120944" cy="73764"/>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srgbClr val="FFFFFF"/>
                        </a:solidFill>
                        <a:latin typeface="Arial" panose="020B0604020202020204"/>
                      </a:endParaRPr>
                    </a:p>
                  </p:txBody>
                </p:sp>
                <p:sp>
                  <p:nvSpPr>
                    <p:cNvPr id="111" name="Oval 110">
                      <a:extLst>
                        <a:ext uri="{FF2B5EF4-FFF2-40B4-BE49-F238E27FC236}">
                          <a16:creationId xmlns:a16="http://schemas.microsoft.com/office/drawing/2014/main" id="{36CFA9DF-EDFF-48AD-BA24-0C9DE0B88436}"/>
                        </a:ext>
                      </a:extLst>
                    </p:cNvPr>
                    <p:cNvSpPr/>
                    <p:nvPr/>
                  </p:nvSpPr>
                  <p:spPr>
                    <a:xfrm rot="5400000" flipH="1" flipV="1">
                      <a:off x="5807471" y="3686684"/>
                      <a:ext cx="60962" cy="60960"/>
                    </a:xfrm>
                    <a:prstGeom prst="ellipse">
                      <a:avLst/>
                    </a:prstGeom>
                    <a:solidFill>
                      <a:schemeClr val="accent2"/>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srgbClr val="FFFFFF"/>
                        </a:solidFill>
                        <a:latin typeface="Arial" panose="020B0604020202020204"/>
                      </a:endParaRPr>
                    </a:p>
                  </p:txBody>
                </p:sp>
              </p:grpSp>
            </p:grpSp>
          </p:grpSp>
          <p:grpSp>
            <p:nvGrpSpPr>
              <p:cNvPr id="80" name="Group 79">
                <a:extLst>
                  <a:ext uri="{FF2B5EF4-FFF2-40B4-BE49-F238E27FC236}">
                    <a16:creationId xmlns:a16="http://schemas.microsoft.com/office/drawing/2014/main" id="{9131BFD7-9549-4AC8-9B8F-2E0D9B3EB005}"/>
                  </a:ext>
                </a:extLst>
              </p:cNvPr>
              <p:cNvGrpSpPr/>
              <p:nvPr/>
            </p:nvGrpSpPr>
            <p:grpSpPr>
              <a:xfrm>
                <a:off x="9345125" y="1467062"/>
                <a:ext cx="2189576" cy="4232786"/>
                <a:chOff x="7385556" y="1828075"/>
                <a:chExt cx="2189576" cy="4232786"/>
              </a:xfrm>
            </p:grpSpPr>
            <p:grpSp>
              <p:nvGrpSpPr>
                <p:cNvPr id="83" name="Group 82">
                  <a:extLst>
                    <a:ext uri="{FF2B5EF4-FFF2-40B4-BE49-F238E27FC236}">
                      <a16:creationId xmlns:a16="http://schemas.microsoft.com/office/drawing/2014/main" id="{47C12572-6022-439C-9A9A-0E97CF05A6F4}"/>
                    </a:ext>
                  </a:extLst>
                </p:cNvPr>
                <p:cNvGrpSpPr/>
                <p:nvPr/>
              </p:nvGrpSpPr>
              <p:grpSpPr>
                <a:xfrm>
                  <a:off x="7385556" y="3466709"/>
                  <a:ext cx="2189576" cy="2594152"/>
                  <a:chOff x="7385556" y="3331847"/>
                  <a:chExt cx="2189576" cy="2594152"/>
                </a:xfrm>
              </p:grpSpPr>
              <p:grpSp>
                <p:nvGrpSpPr>
                  <p:cNvPr id="89" name="Group 88">
                    <a:extLst>
                      <a:ext uri="{FF2B5EF4-FFF2-40B4-BE49-F238E27FC236}">
                        <a16:creationId xmlns:a16="http://schemas.microsoft.com/office/drawing/2014/main" id="{4BB01C7F-D6AD-4803-8822-BB1C77E25ABE}"/>
                      </a:ext>
                    </a:extLst>
                  </p:cNvPr>
                  <p:cNvGrpSpPr/>
                  <p:nvPr/>
                </p:nvGrpSpPr>
                <p:grpSpPr>
                  <a:xfrm>
                    <a:off x="7385556" y="3336049"/>
                    <a:ext cx="2189576" cy="2589950"/>
                    <a:chOff x="4597809" y="2210901"/>
                    <a:chExt cx="2341004" cy="2769062"/>
                  </a:xfrm>
                </p:grpSpPr>
                <p:grpSp>
                  <p:nvGrpSpPr>
                    <p:cNvPr id="91" name="Group 90">
                      <a:extLst>
                        <a:ext uri="{FF2B5EF4-FFF2-40B4-BE49-F238E27FC236}">
                          <a16:creationId xmlns:a16="http://schemas.microsoft.com/office/drawing/2014/main" id="{195B53A9-F0CA-43B9-82F3-56D260AB7414}"/>
                        </a:ext>
                      </a:extLst>
                    </p:cNvPr>
                    <p:cNvGrpSpPr/>
                    <p:nvPr/>
                  </p:nvGrpSpPr>
                  <p:grpSpPr>
                    <a:xfrm>
                      <a:off x="5317678" y="2210901"/>
                      <a:ext cx="901269" cy="1128640"/>
                      <a:chOff x="5317678" y="2210901"/>
                      <a:chExt cx="901269" cy="1128640"/>
                    </a:xfrm>
                  </p:grpSpPr>
                  <p:sp>
                    <p:nvSpPr>
                      <p:cNvPr id="98" name="Oval 226">
                        <a:extLst>
                          <a:ext uri="{FF2B5EF4-FFF2-40B4-BE49-F238E27FC236}">
                            <a16:creationId xmlns:a16="http://schemas.microsoft.com/office/drawing/2014/main" id="{1CDDD6EA-7AE3-4688-895D-93C3DD1D35EF}"/>
                          </a:ext>
                        </a:extLst>
                      </p:cNvPr>
                      <p:cNvSpPr>
                        <a:spLocks noChangeArrowheads="1"/>
                      </p:cNvSpPr>
                      <p:nvPr/>
                    </p:nvSpPr>
                    <p:spPr bwMode="auto">
                      <a:xfrm>
                        <a:off x="5317678" y="2210901"/>
                        <a:ext cx="901269" cy="900703"/>
                      </a:xfrm>
                      <a:prstGeom prst="ellipse">
                        <a:avLst/>
                      </a:prstGeom>
                      <a:solidFill>
                        <a:schemeClr val="accent2">
                          <a:lumMod val="20000"/>
                          <a:lumOff val="80000"/>
                        </a:schemeClr>
                      </a:solidFill>
                      <a:ln w="3175">
                        <a:noFill/>
                      </a:ln>
                      <a:effectLst/>
                    </p:spPr>
                    <p:txBody>
                      <a:bodyPr vert="horz" wrap="square" lIns="68580" tIns="34290" rIns="68580" bIns="34290" numCol="1" anchor="ctr" anchorCtr="0" compatLnSpc="1">
                        <a:prstTxWarp prst="textNoShape">
                          <a:avLst/>
                        </a:prstTxWarp>
                      </a:bodyPr>
                      <a:lstStyle/>
                      <a:p>
                        <a:pPr defTabSz="685800">
                          <a:defRPr/>
                        </a:pPr>
                        <a:endParaRPr lang="en-IN" kern="0" dirty="0">
                          <a:solidFill>
                            <a:prstClr val="black"/>
                          </a:solidFill>
                          <a:latin typeface="Arial" panose="020B0604020202020204"/>
                        </a:endParaRPr>
                      </a:p>
                    </p:txBody>
                  </p:sp>
                  <p:sp>
                    <p:nvSpPr>
                      <p:cNvPr id="99" name="TextBox 98">
                        <a:extLst>
                          <a:ext uri="{FF2B5EF4-FFF2-40B4-BE49-F238E27FC236}">
                            <a16:creationId xmlns:a16="http://schemas.microsoft.com/office/drawing/2014/main" id="{A798A048-3620-4E02-9E1A-336DCF821DF5}"/>
                          </a:ext>
                        </a:extLst>
                      </p:cNvPr>
                      <p:cNvSpPr txBox="1"/>
                      <p:nvPr/>
                    </p:nvSpPr>
                    <p:spPr>
                      <a:xfrm flipH="1">
                        <a:off x="5542714" y="3010481"/>
                        <a:ext cx="451198" cy="329060"/>
                      </a:xfrm>
                      <a:prstGeom prst="rect">
                        <a:avLst/>
                      </a:prstGeom>
                      <a:noFill/>
                    </p:spPr>
                    <p:txBody>
                      <a:bodyPr wrap="square" rtlCol="0" anchor="ctr">
                        <a:spAutoFit/>
                      </a:bodyPr>
                      <a:lstStyle/>
                      <a:p>
                        <a:pPr algn="ctr" defTabSz="685800">
                          <a:defRPr/>
                        </a:pPr>
                        <a:r>
                          <a:rPr lang="en-US" sz="900" b="1" dirty="0">
                            <a:solidFill>
                              <a:srgbClr val="000000">
                                <a:lumMod val="75000"/>
                                <a:lumOff val="25000"/>
                              </a:srgbClr>
                            </a:solidFill>
                            <a:latin typeface="Arial" panose="020B0604020202020204" pitchFamily="34" charset="0"/>
                            <a:cs typeface="Arial" panose="020B0604020202020204" pitchFamily="34" charset="0"/>
                          </a:rPr>
                          <a:t>04</a:t>
                        </a:r>
                      </a:p>
                    </p:txBody>
                  </p:sp>
                </p:grpSp>
                <p:grpSp>
                  <p:nvGrpSpPr>
                    <p:cNvPr id="92" name="Group 91">
                      <a:extLst>
                        <a:ext uri="{FF2B5EF4-FFF2-40B4-BE49-F238E27FC236}">
                          <a16:creationId xmlns:a16="http://schemas.microsoft.com/office/drawing/2014/main" id="{780883FF-DB71-4B09-AA75-84C44ACCA761}"/>
                        </a:ext>
                      </a:extLst>
                    </p:cNvPr>
                    <p:cNvGrpSpPr/>
                    <p:nvPr/>
                  </p:nvGrpSpPr>
                  <p:grpSpPr>
                    <a:xfrm>
                      <a:off x="4597809" y="2710637"/>
                      <a:ext cx="2341004" cy="2269326"/>
                      <a:chOff x="940209" y="2696569"/>
                      <a:chExt cx="2341004" cy="2269326"/>
                    </a:xfrm>
                  </p:grpSpPr>
                  <p:sp>
                    <p:nvSpPr>
                      <p:cNvPr id="93" name="Rectangle 92">
                        <a:extLst>
                          <a:ext uri="{FF2B5EF4-FFF2-40B4-BE49-F238E27FC236}">
                            <a16:creationId xmlns:a16="http://schemas.microsoft.com/office/drawing/2014/main" id="{F238D940-7E19-40FA-874C-3B7CBC43E678}"/>
                          </a:ext>
                        </a:extLst>
                      </p:cNvPr>
                      <p:cNvSpPr/>
                      <p:nvPr/>
                    </p:nvSpPr>
                    <p:spPr>
                      <a:xfrm>
                        <a:off x="940209" y="2875182"/>
                        <a:ext cx="2341004" cy="2090713"/>
                      </a:xfrm>
                      <a:prstGeom prst="rect">
                        <a:avLst/>
                      </a:prstGeom>
                      <a:solidFill>
                        <a:schemeClr val="bg1"/>
                      </a:solidFill>
                      <a:ln w="6350">
                        <a:solidFill>
                          <a:schemeClr val="accent2"/>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500">
                          <a:solidFill>
                            <a:prstClr val="white"/>
                          </a:solidFill>
                          <a:latin typeface="Calibri" panose="020F0502020204030204"/>
                        </a:endParaRPr>
                      </a:p>
                    </p:txBody>
                  </p:sp>
                  <p:sp>
                    <p:nvSpPr>
                      <p:cNvPr id="94" name="TextBox 93">
                        <a:extLst>
                          <a:ext uri="{FF2B5EF4-FFF2-40B4-BE49-F238E27FC236}">
                            <a16:creationId xmlns:a16="http://schemas.microsoft.com/office/drawing/2014/main" id="{0B3D2230-EDFF-401F-B564-595E1C3C91EC}"/>
                          </a:ext>
                        </a:extLst>
                      </p:cNvPr>
                      <p:cNvSpPr txBox="1"/>
                      <p:nvPr/>
                    </p:nvSpPr>
                    <p:spPr>
                      <a:xfrm>
                        <a:off x="1218289" y="3737711"/>
                        <a:ext cx="1837586" cy="570374"/>
                      </a:xfrm>
                      <a:prstGeom prst="rect">
                        <a:avLst/>
                      </a:prstGeom>
                      <a:noFill/>
                    </p:spPr>
                    <p:txBody>
                      <a:bodyPr wrap="square" anchor="ctr">
                        <a:spAutoFit/>
                      </a:bodyPr>
                      <a:lstStyle/>
                      <a:p>
                        <a:pPr algn="ctr" defTabSz="514350">
                          <a:defRPr/>
                        </a:pPr>
                        <a:r>
                          <a:rPr lang="en-US" sz="1000" dirty="0">
                            <a:solidFill>
                              <a:srgbClr val="000000">
                                <a:lumMod val="65000"/>
                                <a:lumOff val="35000"/>
                              </a:srgbClr>
                            </a:solidFill>
                            <a:latin typeface="Arial" panose="020B0604020202020204" pitchFamily="34" charset="0"/>
                            <a:ea typeface="Verdana" panose="020B0604030504040204" pitchFamily="34" charset="0"/>
                            <a:cs typeface="Arial" panose="020B0604020202020204" pitchFamily="34" charset="0"/>
                          </a:rPr>
                          <a:t>Administrative costs</a:t>
                        </a:r>
                      </a:p>
                    </p:txBody>
                  </p:sp>
                  <p:grpSp>
                    <p:nvGrpSpPr>
                      <p:cNvPr id="95" name="Group 94">
                        <a:extLst>
                          <a:ext uri="{FF2B5EF4-FFF2-40B4-BE49-F238E27FC236}">
                            <a16:creationId xmlns:a16="http://schemas.microsoft.com/office/drawing/2014/main" id="{B841CB6E-6C22-459E-948F-BBF15AEE977E}"/>
                          </a:ext>
                        </a:extLst>
                      </p:cNvPr>
                      <p:cNvGrpSpPr/>
                      <p:nvPr/>
                    </p:nvGrpSpPr>
                    <p:grpSpPr>
                      <a:xfrm>
                        <a:off x="998972" y="2696569"/>
                        <a:ext cx="2223479" cy="446712"/>
                        <a:chOff x="1614716" y="1807186"/>
                        <a:chExt cx="2467429" cy="320190"/>
                      </a:xfrm>
                    </p:grpSpPr>
                    <p:sp>
                      <p:nvSpPr>
                        <p:cNvPr id="96" name="Rectangle 95">
                          <a:extLst>
                            <a:ext uri="{FF2B5EF4-FFF2-40B4-BE49-F238E27FC236}">
                              <a16:creationId xmlns:a16="http://schemas.microsoft.com/office/drawing/2014/main" id="{5C11F972-86C5-4DF2-A350-4894C48AD9F9}"/>
                            </a:ext>
                          </a:extLst>
                        </p:cNvPr>
                        <p:cNvSpPr/>
                        <p:nvPr/>
                      </p:nvSpPr>
                      <p:spPr>
                        <a:xfrm>
                          <a:off x="1614716" y="1807186"/>
                          <a:ext cx="2467429" cy="32019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sp>
                      <p:nvSpPr>
                        <p:cNvPr id="97" name="TextBox 96">
                          <a:extLst>
                            <a:ext uri="{FF2B5EF4-FFF2-40B4-BE49-F238E27FC236}">
                              <a16:creationId xmlns:a16="http://schemas.microsoft.com/office/drawing/2014/main" id="{241639E0-456E-4815-9B3A-0F992B65077C}"/>
                            </a:ext>
                          </a:extLst>
                        </p:cNvPr>
                        <p:cNvSpPr txBox="1"/>
                        <p:nvPr/>
                      </p:nvSpPr>
                      <p:spPr>
                        <a:xfrm>
                          <a:off x="1728599" y="1841487"/>
                          <a:ext cx="2239681" cy="251585"/>
                        </a:xfrm>
                        <a:prstGeom prst="rect">
                          <a:avLst/>
                        </a:prstGeom>
                        <a:noFill/>
                      </p:spPr>
                      <p:txBody>
                        <a:bodyPr wrap="none" rtlCol="0" anchor="ctr">
                          <a:spAutoFit/>
                        </a:bodyPr>
                        <a:lstStyle/>
                        <a:p>
                          <a:pPr algn="ctr" defTabSz="685800">
                            <a:defRPr/>
                          </a:pPr>
                          <a:r>
                            <a:rPr lang="en-US" sz="1000" b="1" dirty="0">
                              <a:solidFill>
                                <a:srgbClr val="FFFFFF"/>
                              </a:solidFill>
                              <a:latin typeface="Century Gothic" panose="020B0502020202020204" pitchFamily="34" charset="0"/>
                            </a:rPr>
                            <a:t>Administrative costs</a:t>
                          </a:r>
                        </a:p>
                      </p:txBody>
                    </p:sp>
                  </p:grpSp>
                </p:grpSp>
              </p:grpSp>
              <p:sp>
                <p:nvSpPr>
                  <p:cNvPr id="90" name="Freeform: Shape 21">
                    <a:extLst>
                      <a:ext uri="{FF2B5EF4-FFF2-40B4-BE49-F238E27FC236}">
                        <a16:creationId xmlns:a16="http://schemas.microsoft.com/office/drawing/2014/main" id="{6964381C-8676-4E5A-BC75-85DB56649354}"/>
                      </a:ext>
                    </a:extLst>
                  </p:cNvPr>
                  <p:cNvSpPr/>
                  <p:nvPr/>
                </p:nvSpPr>
                <p:spPr>
                  <a:xfrm>
                    <a:off x="8283848" y="3331847"/>
                    <a:ext cx="392994" cy="478486"/>
                  </a:xfrm>
                  <a:custGeom>
                    <a:avLst/>
                    <a:gdLst>
                      <a:gd name="connsiteX0" fmla="*/ 538764 w 4461020"/>
                      <a:gd name="connsiteY0" fmla="*/ 4800657 h 5431458"/>
                      <a:gd name="connsiteX1" fmla="*/ 1078068 w 4461020"/>
                      <a:gd name="connsiteY1" fmla="*/ 5219789 h 5431458"/>
                      <a:gd name="connsiteX2" fmla="*/ 539303 w 4461020"/>
                      <a:gd name="connsiteY2" fmla="*/ 5431005 h 5431458"/>
                      <a:gd name="connsiteX3" fmla="*/ 0 w 4461020"/>
                      <a:gd name="connsiteY3" fmla="*/ 5219789 h 5431458"/>
                      <a:gd name="connsiteX4" fmla="*/ 538764 w 4461020"/>
                      <a:gd name="connsiteY4" fmla="*/ 4800657 h 5431458"/>
                      <a:gd name="connsiteX5" fmla="*/ 3921718 w 4461020"/>
                      <a:gd name="connsiteY5" fmla="*/ 4800618 h 5431458"/>
                      <a:gd name="connsiteX6" fmla="*/ 4461020 w 4461020"/>
                      <a:gd name="connsiteY6" fmla="*/ 5219789 h 5431458"/>
                      <a:gd name="connsiteX7" fmla="*/ 3921718 w 4461020"/>
                      <a:gd name="connsiteY7" fmla="*/ 5431006 h 5431458"/>
                      <a:gd name="connsiteX8" fmla="*/ 3382952 w 4461020"/>
                      <a:gd name="connsiteY8" fmla="*/ 5219789 h 5431458"/>
                      <a:gd name="connsiteX9" fmla="*/ 3921718 w 4461020"/>
                      <a:gd name="connsiteY9" fmla="*/ 4800618 h 5431458"/>
                      <a:gd name="connsiteX10" fmla="*/ 2210450 w 4461020"/>
                      <a:gd name="connsiteY10" fmla="*/ 4800618 h 5431458"/>
                      <a:gd name="connsiteX11" fmla="*/ 2749754 w 4461020"/>
                      <a:gd name="connsiteY11" fmla="*/ 5219789 h 5431458"/>
                      <a:gd name="connsiteX12" fmla="*/ 2210450 w 4461020"/>
                      <a:gd name="connsiteY12" fmla="*/ 5431006 h 5431458"/>
                      <a:gd name="connsiteX13" fmla="*/ 1671147 w 4461020"/>
                      <a:gd name="connsiteY13" fmla="*/ 5219789 h 5431458"/>
                      <a:gd name="connsiteX14" fmla="*/ 2210450 w 4461020"/>
                      <a:gd name="connsiteY14" fmla="*/ 4800618 h 5431458"/>
                      <a:gd name="connsiteX15" fmla="*/ 2210441 w 4461020"/>
                      <a:gd name="connsiteY15" fmla="*/ 4119217 h 5431458"/>
                      <a:gd name="connsiteX16" fmla="*/ 2352538 w 4461020"/>
                      <a:gd name="connsiteY16" fmla="*/ 4157278 h 5431458"/>
                      <a:gd name="connsiteX17" fmla="*/ 2494636 w 4461020"/>
                      <a:gd name="connsiteY17" fmla="*/ 4403392 h 5431458"/>
                      <a:gd name="connsiteX18" fmla="*/ 2210440 w 4461020"/>
                      <a:gd name="connsiteY18" fmla="*/ 4749045 h 5431458"/>
                      <a:gd name="connsiteX19" fmla="*/ 1926245 w 4461020"/>
                      <a:gd name="connsiteY19" fmla="*/ 4403392 h 5431458"/>
                      <a:gd name="connsiteX20" fmla="*/ 2068343 w 4461020"/>
                      <a:gd name="connsiteY20" fmla="*/ 4157278 h 5431458"/>
                      <a:gd name="connsiteX21" fmla="*/ 2210441 w 4461020"/>
                      <a:gd name="connsiteY21" fmla="*/ 4119217 h 5431458"/>
                      <a:gd name="connsiteX22" fmla="*/ 3921384 w 4461020"/>
                      <a:gd name="connsiteY22" fmla="*/ 4106725 h 5431458"/>
                      <a:gd name="connsiteX23" fmla="*/ 4126704 w 4461020"/>
                      <a:gd name="connsiteY23" fmla="*/ 4194439 h 5431458"/>
                      <a:gd name="connsiteX24" fmla="*/ 4205316 w 4461020"/>
                      <a:gd name="connsiteY24" fmla="*/ 4403392 h 5431458"/>
                      <a:gd name="connsiteX25" fmla="*/ 3921120 w 4461020"/>
                      <a:gd name="connsiteY25" fmla="*/ 4749045 h 5431458"/>
                      <a:gd name="connsiteX26" fmla="*/ 3637464 w 4461020"/>
                      <a:gd name="connsiteY26" fmla="*/ 4403392 h 5431458"/>
                      <a:gd name="connsiteX27" fmla="*/ 3716064 w 4461020"/>
                      <a:gd name="connsiteY27" fmla="*/ 4194439 h 5431458"/>
                      <a:gd name="connsiteX28" fmla="*/ 3921384 w 4461020"/>
                      <a:gd name="connsiteY28" fmla="*/ 4106725 h 5431458"/>
                      <a:gd name="connsiteX29" fmla="*/ 538970 w 4461020"/>
                      <a:gd name="connsiteY29" fmla="*/ 4106725 h 5431458"/>
                      <a:gd name="connsiteX30" fmla="*/ 744289 w 4461020"/>
                      <a:gd name="connsiteY30" fmla="*/ 4194439 h 5431458"/>
                      <a:gd name="connsiteX31" fmla="*/ 822901 w 4461020"/>
                      <a:gd name="connsiteY31" fmla="*/ 4403392 h 5431458"/>
                      <a:gd name="connsiteX32" fmla="*/ 822363 w 4461020"/>
                      <a:gd name="connsiteY32" fmla="*/ 4403392 h 5431458"/>
                      <a:gd name="connsiteX33" fmla="*/ 538706 w 4461020"/>
                      <a:gd name="connsiteY33" fmla="*/ 4749045 h 5431458"/>
                      <a:gd name="connsiteX34" fmla="*/ 255049 w 4461020"/>
                      <a:gd name="connsiteY34" fmla="*/ 4403392 h 5431458"/>
                      <a:gd name="connsiteX35" fmla="*/ 333652 w 4461020"/>
                      <a:gd name="connsiteY35" fmla="*/ 4194439 h 5431458"/>
                      <a:gd name="connsiteX36" fmla="*/ 538970 w 4461020"/>
                      <a:gd name="connsiteY36" fmla="*/ 4106725 h 5431458"/>
                      <a:gd name="connsiteX37" fmla="*/ 2339937 w 4461020"/>
                      <a:gd name="connsiteY37" fmla="*/ 1261942 h 5431458"/>
                      <a:gd name="connsiteX38" fmla="*/ 2499861 w 4461020"/>
                      <a:gd name="connsiteY38" fmla="*/ 1297198 h 5431458"/>
                      <a:gd name="connsiteX39" fmla="*/ 3246802 w 4461020"/>
                      <a:gd name="connsiteY39" fmla="*/ 2062972 h 5431458"/>
                      <a:gd name="connsiteX40" fmla="*/ 2358534 w 4461020"/>
                      <a:gd name="connsiteY40" fmla="*/ 2469274 h 5431458"/>
                      <a:gd name="connsiteX41" fmla="*/ 2271399 w 4461020"/>
                      <a:gd name="connsiteY41" fmla="*/ 2469080 h 5431458"/>
                      <a:gd name="connsiteX42" fmla="*/ 2271399 w 4461020"/>
                      <a:gd name="connsiteY42" fmla="*/ 3029079 h 5431458"/>
                      <a:gd name="connsiteX43" fmla="*/ 3492122 w 4461020"/>
                      <a:gd name="connsiteY43" fmla="*/ 3029079 h 5431458"/>
                      <a:gd name="connsiteX44" fmla="*/ 3836824 w 4461020"/>
                      <a:gd name="connsiteY44" fmla="*/ 3172098 h 5431458"/>
                      <a:gd name="connsiteX45" fmla="*/ 3979884 w 4461020"/>
                      <a:gd name="connsiteY45" fmla="*/ 3516800 h 5431458"/>
                      <a:gd name="connsiteX46" fmla="*/ 3979884 w 4461020"/>
                      <a:gd name="connsiteY46" fmla="*/ 3858054 h 5431458"/>
                      <a:gd name="connsiteX47" fmla="*/ 3961660 w 4461020"/>
                      <a:gd name="connsiteY47" fmla="*/ 3901720 h 5431458"/>
                      <a:gd name="connsiteX48" fmla="*/ 3917876 w 4461020"/>
                      <a:gd name="connsiteY48" fmla="*/ 3919512 h 5431458"/>
                      <a:gd name="connsiteX49" fmla="*/ 3917868 w 4461020"/>
                      <a:gd name="connsiteY49" fmla="*/ 3919512 h 5431458"/>
                      <a:gd name="connsiteX50" fmla="*/ 3856940 w 4461020"/>
                      <a:gd name="connsiteY50" fmla="*/ 3858054 h 5431458"/>
                      <a:gd name="connsiteX51" fmla="*/ 3856940 w 4461020"/>
                      <a:gd name="connsiteY51" fmla="*/ 3516800 h 5431458"/>
                      <a:gd name="connsiteX52" fmla="*/ 3750168 w 4461020"/>
                      <a:gd name="connsiteY52" fmla="*/ 3258440 h 5431458"/>
                      <a:gd name="connsiteX53" fmla="*/ 3492112 w 4461020"/>
                      <a:gd name="connsiteY53" fmla="*/ 3150867 h 5431458"/>
                      <a:gd name="connsiteX54" fmla="*/ 2266881 w 4461020"/>
                      <a:gd name="connsiteY54" fmla="*/ 3150867 h 5431458"/>
                      <a:gd name="connsiteX55" fmla="*/ 2271311 w 4461020"/>
                      <a:gd name="connsiteY55" fmla="*/ 3172832 h 5431458"/>
                      <a:gd name="connsiteX56" fmla="*/ 2271311 w 4461020"/>
                      <a:gd name="connsiteY56" fmla="*/ 3858053 h 5431458"/>
                      <a:gd name="connsiteX57" fmla="*/ 2210422 w 4461020"/>
                      <a:gd name="connsiteY57" fmla="*/ 3919511 h 5431458"/>
                      <a:gd name="connsiteX58" fmla="*/ 2167177 w 4461020"/>
                      <a:gd name="connsiteY58" fmla="*/ 3901484 h 5431458"/>
                      <a:gd name="connsiteX59" fmla="*/ 2149533 w 4461020"/>
                      <a:gd name="connsiteY59" fmla="*/ 3858053 h 5431458"/>
                      <a:gd name="connsiteX60" fmla="*/ 2149533 w 4461020"/>
                      <a:gd name="connsiteY60" fmla="*/ 3172832 h 5431458"/>
                      <a:gd name="connsiteX61" fmla="*/ 2153963 w 4461020"/>
                      <a:gd name="connsiteY61" fmla="*/ 3150867 h 5431458"/>
                      <a:gd name="connsiteX62" fmla="*/ 929964 w 4461020"/>
                      <a:gd name="connsiteY62" fmla="*/ 3150867 h 5431458"/>
                      <a:gd name="connsiteX63" fmla="*/ 671182 w 4461020"/>
                      <a:gd name="connsiteY63" fmla="*/ 3258058 h 5431458"/>
                      <a:gd name="connsiteX64" fmla="*/ 564021 w 4461020"/>
                      <a:gd name="connsiteY64" fmla="*/ 3516800 h 5431458"/>
                      <a:gd name="connsiteX65" fmla="*/ 564021 w 4461020"/>
                      <a:gd name="connsiteY65" fmla="*/ 3858054 h 5431458"/>
                      <a:gd name="connsiteX66" fmla="*/ 503092 w 4461020"/>
                      <a:gd name="connsiteY66" fmla="*/ 3918973 h 5431458"/>
                      <a:gd name="connsiteX67" fmla="*/ 442213 w 4461020"/>
                      <a:gd name="connsiteY67" fmla="*/ 3858054 h 5431458"/>
                      <a:gd name="connsiteX68" fmla="*/ 442213 w 4461020"/>
                      <a:gd name="connsiteY68" fmla="*/ 3516800 h 5431458"/>
                      <a:gd name="connsiteX69" fmla="*/ 585232 w 4461020"/>
                      <a:gd name="connsiteY69" fmla="*/ 3172098 h 5431458"/>
                      <a:gd name="connsiteX70" fmla="*/ 929974 w 4461020"/>
                      <a:gd name="connsiteY70" fmla="*/ 3029079 h 5431458"/>
                      <a:gd name="connsiteX71" fmla="*/ 2149581 w 4461020"/>
                      <a:gd name="connsiteY71" fmla="*/ 3029079 h 5431458"/>
                      <a:gd name="connsiteX72" fmla="*/ 2149581 w 4461020"/>
                      <a:gd name="connsiteY72" fmla="*/ 2465713 h 5431458"/>
                      <a:gd name="connsiteX73" fmla="*/ 2226712 w 4461020"/>
                      <a:gd name="connsiteY73" fmla="*/ 2465713 h 5431458"/>
                      <a:gd name="connsiteX74" fmla="*/ 2394823 w 4461020"/>
                      <a:gd name="connsiteY74" fmla="*/ 2249500 h 5431458"/>
                      <a:gd name="connsiteX75" fmla="*/ 2234620 w 4461020"/>
                      <a:gd name="connsiteY75" fmla="*/ 1426540 h 5431458"/>
                      <a:gd name="connsiteX76" fmla="*/ 2339919 w 4461020"/>
                      <a:gd name="connsiteY76" fmla="*/ 1261938 h 5431458"/>
                      <a:gd name="connsiteX77" fmla="*/ 2339939 w 4461020"/>
                      <a:gd name="connsiteY77" fmla="*/ 1261938 h 5431458"/>
                      <a:gd name="connsiteX78" fmla="*/ 2339937 w 4461020"/>
                      <a:gd name="connsiteY78" fmla="*/ 1261942 h 5431458"/>
                      <a:gd name="connsiteX79" fmla="*/ 2082039 w 4461020"/>
                      <a:gd name="connsiteY79" fmla="*/ 1261929 h 5431458"/>
                      <a:gd name="connsiteX80" fmla="*/ 2185752 w 4461020"/>
                      <a:gd name="connsiteY80" fmla="*/ 1426531 h 5431458"/>
                      <a:gd name="connsiteX81" fmla="*/ 2026627 w 4461020"/>
                      <a:gd name="connsiteY81" fmla="*/ 2249491 h 5431458"/>
                      <a:gd name="connsiteX82" fmla="*/ 2178639 w 4461020"/>
                      <a:gd name="connsiteY82" fmla="*/ 2464558 h 5431458"/>
                      <a:gd name="connsiteX83" fmla="*/ 1174040 w 4461020"/>
                      <a:gd name="connsiteY83" fmla="*/ 2058554 h 5431458"/>
                      <a:gd name="connsiteX84" fmla="*/ 2082039 w 4461020"/>
                      <a:gd name="connsiteY84" fmla="*/ 1261929 h 5431458"/>
                      <a:gd name="connsiteX85" fmla="*/ 2204945 w 4461020"/>
                      <a:gd name="connsiteY85" fmla="*/ 0 h 5431458"/>
                      <a:gd name="connsiteX86" fmla="*/ 2463285 w 4461020"/>
                      <a:gd name="connsiteY86" fmla="*/ 64610 h 5431458"/>
                      <a:gd name="connsiteX87" fmla="*/ 2750851 w 4461020"/>
                      <a:gd name="connsiteY87" fmla="*/ 493842 h 5431458"/>
                      <a:gd name="connsiteX88" fmla="*/ 2756318 w 4461020"/>
                      <a:gd name="connsiteY88" fmla="*/ 493842 h 5431458"/>
                      <a:gd name="connsiteX89" fmla="*/ 2207678 w 4461020"/>
                      <a:gd name="connsiteY89" fmla="*/ 1158784 h 5431458"/>
                      <a:gd name="connsiteX90" fmla="*/ 1659038 w 4461020"/>
                      <a:gd name="connsiteY90" fmla="*/ 493842 h 5431458"/>
                      <a:gd name="connsiteX91" fmla="*/ 1946604 w 4461020"/>
                      <a:gd name="connsiteY91" fmla="*/ 64610 h 5431458"/>
                      <a:gd name="connsiteX92" fmla="*/ 2204945 w 4461020"/>
                      <a:gd name="connsiteY92" fmla="*/ 0 h 54314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4461020" h="5431458">
                        <a:moveTo>
                          <a:pt x="538764" y="4800657"/>
                        </a:moveTo>
                        <a:cubicBezTo>
                          <a:pt x="767547" y="4800657"/>
                          <a:pt x="1078068" y="4988292"/>
                          <a:pt x="1078068" y="5219789"/>
                        </a:cubicBezTo>
                        <a:cubicBezTo>
                          <a:pt x="1078068" y="5451324"/>
                          <a:pt x="932678" y="5431005"/>
                          <a:pt x="539303" y="5431005"/>
                        </a:cubicBezTo>
                        <a:cubicBezTo>
                          <a:pt x="127284" y="5431005"/>
                          <a:pt x="0" y="5451285"/>
                          <a:pt x="0" y="5219789"/>
                        </a:cubicBezTo>
                        <a:cubicBezTo>
                          <a:pt x="0" y="4988292"/>
                          <a:pt x="309991" y="4800657"/>
                          <a:pt x="538764" y="4800657"/>
                        </a:cubicBezTo>
                        <a:close/>
                        <a:moveTo>
                          <a:pt x="3921718" y="4800618"/>
                        </a:moveTo>
                        <a:cubicBezTo>
                          <a:pt x="4153252" y="4800657"/>
                          <a:pt x="4461020" y="4988292"/>
                          <a:pt x="4461020" y="5219789"/>
                        </a:cubicBezTo>
                        <a:cubicBezTo>
                          <a:pt x="4461020" y="5451325"/>
                          <a:pt x="4315092" y="5431006"/>
                          <a:pt x="3921718" y="5431006"/>
                        </a:cubicBezTo>
                        <a:cubicBezTo>
                          <a:pt x="3510238" y="5431006"/>
                          <a:pt x="3382952" y="5451285"/>
                          <a:pt x="3382952" y="5219789"/>
                        </a:cubicBezTo>
                        <a:cubicBezTo>
                          <a:pt x="3382952" y="4988253"/>
                          <a:pt x="3690180" y="4800618"/>
                          <a:pt x="3921718" y="4800618"/>
                        </a:cubicBezTo>
                        <a:close/>
                        <a:moveTo>
                          <a:pt x="2210450" y="4800618"/>
                        </a:moveTo>
                        <a:cubicBezTo>
                          <a:pt x="2441986" y="4800657"/>
                          <a:pt x="2749754" y="4988292"/>
                          <a:pt x="2749754" y="5219789"/>
                        </a:cubicBezTo>
                        <a:cubicBezTo>
                          <a:pt x="2749754" y="5451325"/>
                          <a:pt x="2603825" y="5431006"/>
                          <a:pt x="2210450" y="5431006"/>
                        </a:cubicBezTo>
                        <a:cubicBezTo>
                          <a:pt x="1798970" y="5431006"/>
                          <a:pt x="1671147" y="5451285"/>
                          <a:pt x="1671147" y="5219789"/>
                        </a:cubicBezTo>
                        <a:cubicBezTo>
                          <a:pt x="1671147" y="4988253"/>
                          <a:pt x="1978914" y="4800618"/>
                          <a:pt x="2210450" y="4800618"/>
                        </a:cubicBezTo>
                        <a:close/>
                        <a:moveTo>
                          <a:pt x="2210441" y="4119217"/>
                        </a:moveTo>
                        <a:cubicBezTo>
                          <a:pt x="2259502" y="4119217"/>
                          <a:pt x="2308563" y="4131904"/>
                          <a:pt x="2352538" y="4157278"/>
                        </a:cubicBezTo>
                        <a:cubicBezTo>
                          <a:pt x="2440487" y="4208066"/>
                          <a:pt x="2494636" y="4301864"/>
                          <a:pt x="2494636" y="4403392"/>
                        </a:cubicBezTo>
                        <a:cubicBezTo>
                          <a:pt x="2494636" y="4560303"/>
                          <a:pt x="2367351" y="4749045"/>
                          <a:pt x="2210440" y="4749045"/>
                        </a:cubicBezTo>
                        <a:cubicBezTo>
                          <a:pt x="2053530" y="4749045"/>
                          <a:pt x="1926245" y="4560293"/>
                          <a:pt x="1926245" y="4403392"/>
                        </a:cubicBezTo>
                        <a:cubicBezTo>
                          <a:pt x="1926245" y="4301864"/>
                          <a:pt x="1980394" y="4208057"/>
                          <a:pt x="2068343" y="4157278"/>
                        </a:cubicBezTo>
                        <a:cubicBezTo>
                          <a:pt x="2112318" y="4131904"/>
                          <a:pt x="2161379" y="4119217"/>
                          <a:pt x="2210441" y="4119217"/>
                        </a:cubicBezTo>
                        <a:close/>
                        <a:moveTo>
                          <a:pt x="3921384" y="4106725"/>
                        </a:moveTo>
                        <a:cubicBezTo>
                          <a:pt x="3998928" y="4106725"/>
                          <a:pt x="4073084" y="4138409"/>
                          <a:pt x="4126704" y="4194439"/>
                        </a:cubicBezTo>
                        <a:cubicBezTo>
                          <a:pt x="4180324" y="4250469"/>
                          <a:pt x="4208724" y="4325936"/>
                          <a:pt x="4205316" y="4403392"/>
                        </a:cubicBezTo>
                        <a:cubicBezTo>
                          <a:pt x="4205316" y="4560303"/>
                          <a:pt x="4078030" y="4749045"/>
                          <a:pt x="3921120" y="4749045"/>
                        </a:cubicBezTo>
                        <a:cubicBezTo>
                          <a:pt x="3764208" y="4749045"/>
                          <a:pt x="3637464" y="4560293"/>
                          <a:pt x="3637464" y="4403392"/>
                        </a:cubicBezTo>
                        <a:cubicBezTo>
                          <a:pt x="3634052" y="4325936"/>
                          <a:pt x="3662456" y="4250469"/>
                          <a:pt x="3716064" y="4194439"/>
                        </a:cubicBezTo>
                        <a:cubicBezTo>
                          <a:pt x="3769646" y="4138409"/>
                          <a:pt x="3843850" y="4106725"/>
                          <a:pt x="3921384" y="4106725"/>
                        </a:cubicBezTo>
                        <a:close/>
                        <a:moveTo>
                          <a:pt x="538970" y="4106725"/>
                        </a:moveTo>
                        <a:cubicBezTo>
                          <a:pt x="616505" y="4106725"/>
                          <a:pt x="690708" y="4138409"/>
                          <a:pt x="744289" y="4194439"/>
                        </a:cubicBezTo>
                        <a:cubicBezTo>
                          <a:pt x="797909" y="4250469"/>
                          <a:pt x="826301" y="4325936"/>
                          <a:pt x="822901" y="4403392"/>
                        </a:cubicBezTo>
                        <a:lnTo>
                          <a:pt x="822363" y="4403392"/>
                        </a:lnTo>
                        <a:cubicBezTo>
                          <a:pt x="822363" y="4560303"/>
                          <a:pt x="695607" y="4749045"/>
                          <a:pt x="538706" y="4749045"/>
                        </a:cubicBezTo>
                        <a:cubicBezTo>
                          <a:pt x="381795" y="4749045"/>
                          <a:pt x="255049" y="4560293"/>
                          <a:pt x="255049" y="4403392"/>
                        </a:cubicBezTo>
                        <a:cubicBezTo>
                          <a:pt x="251640" y="4325936"/>
                          <a:pt x="280042" y="4250469"/>
                          <a:pt x="333652" y="4194439"/>
                        </a:cubicBezTo>
                        <a:cubicBezTo>
                          <a:pt x="387271" y="4138409"/>
                          <a:pt x="461436" y="4106725"/>
                          <a:pt x="538970" y="4106725"/>
                        </a:cubicBezTo>
                        <a:close/>
                        <a:moveTo>
                          <a:pt x="2339937" y="1261942"/>
                        </a:moveTo>
                        <a:lnTo>
                          <a:pt x="2499861" y="1297198"/>
                        </a:lnTo>
                        <a:cubicBezTo>
                          <a:pt x="2875071" y="1407516"/>
                          <a:pt x="3246836" y="1707720"/>
                          <a:pt x="3246802" y="2062972"/>
                        </a:cubicBezTo>
                        <a:cubicBezTo>
                          <a:pt x="3246802" y="2477539"/>
                          <a:pt x="3003333" y="2471632"/>
                          <a:pt x="2358534" y="2469274"/>
                        </a:cubicBezTo>
                        <a:lnTo>
                          <a:pt x="2271399" y="2469080"/>
                        </a:lnTo>
                        <a:lnTo>
                          <a:pt x="2271399" y="3029079"/>
                        </a:lnTo>
                        <a:lnTo>
                          <a:pt x="3492122" y="3029079"/>
                        </a:lnTo>
                        <a:cubicBezTo>
                          <a:pt x="3621436" y="3029187"/>
                          <a:pt x="3745398" y="3080622"/>
                          <a:pt x="3836824" y="3172098"/>
                        </a:cubicBezTo>
                        <a:cubicBezTo>
                          <a:pt x="3928280" y="3263525"/>
                          <a:pt x="3979726" y="3387478"/>
                          <a:pt x="3979884" y="3516800"/>
                        </a:cubicBezTo>
                        <a:lnTo>
                          <a:pt x="3979884" y="3858054"/>
                        </a:lnTo>
                        <a:cubicBezTo>
                          <a:pt x="3979884" y="3874465"/>
                          <a:pt x="3973300" y="3890160"/>
                          <a:pt x="3961660" y="3901720"/>
                        </a:cubicBezTo>
                        <a:cubicBezTo>
                          <a:pt x="3950032" y="3913232"/>
                          <a:pt x="3934258" y="3919669"/>
                          <a:pt x="3917876" y="3919512"/>
                        </a:cubicBezTo>
                        <a:lnTo>
                          <a:pt x="3917868" y="3919512"/>
                        </a:lnTo>
                        <a:cubicBezTo>
                          <a:pt x="3884116" y="3919208"/>
                          <a:pt x="3856940" y="3891806"/>
                          <a:pt x="3856940" y="3858054"/>
                        </a:cubicBezTo>
                        <a:lnTo>
                          <a:pt x="3856940" y="3516800"/>
                        </a:lnTo>
                        <a:cubicBezTo>
                          <a:pt x="3856940" y="3419936"/>
                          <a:pt x="3818552" y="3327020"/>
                          <a:pt x="3750168" y="3258440"/>
                        </a:cubicBezTo>
                        <a:cubicBezTo>
                          <a:pt x="3681784" y="3189860"/>
                          <a:pt x="3588976" y="3151171"/>
                          <a:pt x="3492112" y="3150867"/>
                        </a:cubicBezTo>
                        <a:lnTo>
                          <a:pt x="2266881" y="3150867"/>
                        </a:lnTo>
                        <a:lnTo>
                          <a:pt x="2271311" y="3172832"/>
                        </a:lnTo>
                        <a:lnTo>
                          <a:pt x="2271311" y="3858053"/>
                        </a:lnTo>
                        <a:cubicBezTo>
                          <a:pt x="2271311" y="3891805"/>
                          <a:pt x="2244133" y="3919207"/>
                          <a:pt x="2210422" y="3919511"/>
                        </a:cubicBezTo>
                        <a:cubicBezTo>
                          <a:pt x="2194158" y="3919511"/>
                          <a:pt x="2178581" y="3913006"/>
                          <a:pt x="2167177" y="3901484"/>
                        </a:cubicBezTo>
                        <a:cubicBezTo>
                          <a:pt x="2155734" y="3889933"/>
                          <a:pt x="2149385" y="3874317"/>
                          <a:pt x="2149533" y="3858053"/>
                        </a:cubicBezTo>
                        <a:lnTo>
                          <a:pt x="2149533" y="3172832"/>
                        </a:lnTo>
                        <a:lnTo>
                          <a:pt x="2153963" y="3150867"/>
                        </a:lnTo>
                        <a:lnTo>
                          <a:pt x="929964" y="3150867"/>
                        </a:lnTo>
                        <a:cubicBezTo>
                          <a:pt x="832913" y="3150867"/>
                          <a:pt x="739801" y="3189438"/>
                          <a:pt x="671182" y="3258058"/>
                        </a:cubicBezTo>
                        <a:cubicBezTo>
                          <a:pt x="602563" y="3326667"/>
                          <a:pt x="564021" y="3419750"/>
                          <a:pt x="564021" y="3516800"/>
                        </a:cubicBezTo>
                        <a:lnTo>
                          <a:pt x="564021" y="3858054"/>
                        </a:lnTo>
                        <a:cubicBezTo>
                          <a:pt x="564021" y="3891688"/>
                          <a:pt x="536736" y="3918973"/>
                          <a:pt x="503092" y="3918973"/>
                        </a:cubicBezTo>
                        <a:cubicBezTo>
                          <a:pt x="469459" y="3918973"/>
                          <a:pt x="442213" y="3891688"/>
                          <a:pt x="442213" y="3858054"/>
                        </a:cubicBezTo>
                        <a:lnTo>
                          <a:pt x="442213" y="3516800"/>
                        </a:lnTo>
                        <a:cubicBezTo>
                          <a:pt x="442360" y="3387488"/>
                          <a:pt x="493795" y="3263525"/>
                          <a:pt x="585232" y="3172098"/>
                        </a:cubicBezTo>
                        <a:cubicBezTo>
                          <a:pt x="676659" y="3080632"/>
                          <a:pt x="800651" y="3029197"/>
                          <a:pt x="929974" y="3029079"/>
                        </a:cubicBezTo>
                        <a:lnTo>
                          <a:pt x="2149581" y="3029079"/>
                        </a:lnTo>
                        <a:lnTo>
                          <a:pt x="2149581" y="2465713"/>
                        </a:lnTo>
                        <a:lnTo>
                          <a:pt x="2226712" y="2465713"/>
                        </a:lnTo>
                        <a:lnTo>
                          <a:pt x="2394823" y="2249500"/>
                        </a:lnTo>
                        <a:lnTo>
                          <a:pt x="2234620" y="1426540"/>
                        </a:lnTo>
                        <a:close/>
                        <a:moveTo>
                          <a:pt x="2339919" y="1261938"/>
                        </a:moveTo>
                        <a:lnTo>
                          <a:pt x="2339939" y="1261938"/>
                        </a:lnTo>
                        <a:lnTo>
                          <a:pt x="2339937" y="1261942"/>
                        </a:lnTo>
                        <a:close/>
                        <a:moveTo>
                          <a:pt x="2082039" y="1261929"/>
                        </a:moveTo>
                        <a:lnTo>
                          <a:pt x="2185752" y="1426531"/>
                        </a:lnTo>
                        <a:lnTo>
                          <a:pt x="2026627" y="2249491"/>
                        </a:lnTo>
                        <a:lnTo>
                          <a:pt x="2178639" y="2464558"/>
                        </a:lnTo>
                        <a:cubicBezTo>
                          <a:pt x="1413227" y="2465635"/>
                          <a:pt x="1174040" y="2497476"/>
                          <a:pt x="1174040" y="2058554"/>
                        </a:cubicBezTo>
                        <a:cubicBezTo>
                          <a:pt x="1174040" y="1655304"/>
                          <a:pt x="1659577" y="1321172"/>
                          <a:pt x="2082039" y="1261929"/>
                        </a:cubicBezTo>
                        <a:close/>
                        <a:moveTo>
                          <a:pt x="2204945" y="0"/>
                        </a:moveTo>
                        <a:cubicBezTo>
                          <a:pt x="2293751" y="0"/>
                          <a:pt x="2382556" y="21536"/>
                          <a:pt x="2463285" y="64610"/>
                        </a:cubicBezTo>
                        <a:cubicBezTo>
                          <a:pt x="2624713" y="150794"/>
                          <a:pt x="2732550" y="311762"/>
                          <a:pt x="2750851" y="493842"/>
                        </a:cubicBezTo>
                        <a:lnTo>
                          <a:pt x="2756318" y="493842"/>
                        </a:lnTo>
                        <a:cubicBezTo>
                          <a:pt x="2756318" y="795604"/>
                          <a:pt x="2511615" y="1158784"/>
                          <a:pt x="2207678" y="1158784"/>
                        </a:cubicBezTo>
                        <a:cubicBezTo>
                          <a:pt x="1903741" y="1158784"/>
                          <a:pt x="1659038" y="795604"/>
                          <a:pt x="1659038" y="493842"/>
                        </a:cubicBezTo>
                        <a:cubicBezTo>
                          <a:pt x="1677329" y="311752"/>
                          <a:pt x="1785176" y="150785"/>
                          <a:pt x="1946604" y="64610"/>
                        </a:cubicBezTo>
                        <a:cubicBezTo>
                          <a:pt x="2027333" y="21536"/>
                          <a:pt x="2116139" y="0"/>
                          <a:pt x="2204945" y="0"/>
                        </a:cubicBezTo>
                        <a:close/>
                      </a:path>
                    </a:pathLst>
                  </a:custGeom>
                  <a:solidFill>
                    <a:schemeClr val="accent2"/>
                  </a:solidFill>
                  <a:ln w="9797" cap="flat">
                    <a:noFill/>
                    <a:prstDash val="solid"/>
                    <a:miter/>
                  </a:ln>
                </p:spPr>
                <p:txBody>
                  <a:bodyPr rtlCol="0" anchor="ctr"/>
                  <a:lstStyle/>
                  <a:p>
                    <a:pPr defTabSz="685800">
                      <a:defRPr/>
                    </a:pPr>
                    <a:endParaRPr lang="en-US" sz="1350">
                      <a:solidFill>
                        <a:srgbClr val="000000"/>
                      </a:solidFill>
                      <a:latin typeface="Arial" panose="020B0604020202020204"/>
                    </a:endParaRPr>
                  </a:p>
                </p:txBody>
              </p:sp>
            </p:grpSp>
            <p:grpSp>
              <p:nvGrpSpPr>
                <p:cNvPr id="84" name="Group 83">
                  <a:extLst>
                    <a:ext uri="{FF2B5EF4-FFF2-40B4-BE49-F238E27FC236}">
                      <a16:creationId xmlns:a16="http://schemas.microsoft.com/office/drawing/2014/main" id="{877760FE-7E08-486F-875C-70E1DFC4BD44}"/>
                    </a:ext>
                  </a:extLst>
                </p:cNvPr>
                <p:cNvGrpSpPr/>
                <p:nvPr/>
              </p:nvGrpSpPr>
              <p:grpSpPr>
                <a:xfrm>
                  <a:off x="8438114" y="1828075"/>
                  <a:ext cx="120944" cy="1573685"/>
                  <a:chOff x="8420881" y="1828075"/>
                  <a:chExt cx="120944" cy="1573685"/>
                </a:xfrm>
              </p:grpSpPr>
              <p:cxnSp>
                <p:nvCxnSpPr>
                  <p:cNvPr id="85" name="Straight Connector 84">
                    <a:extLst>
                      <a:ext uri="{FF2B5EF4-FFF2-40B4-BE49-F238E27FC236}">
                        <a16:creationId xmlns:a16="http://schemas.microsoft.com/office/drawing/2014/main" id="{410B18E6-D8D7-4282-A818-2D6029259350}"/>
                      </a:ext>
                    </a:extLst>
                  </p:cNvPr>
                  <p:cNvCxnSpPr>
                    <a:cxnSpLocks/>
                  </p:cNvCxnSpPr>
                  <p:nvPr/>
                </p:nvCxnSpPr>
                <p:spPr>
                  <a:xfrm>
                    <a:off x="8481353" y="1828075"/>
                    <a:ext cx="0" cy="1562078"/>
                  </a:xfrm>
                  <a:prstGeom prst="line">
                    <a:avLst/>
                  </a:prstGeom>
                  <a:ln w="6350">
                    <a:solidFill>
                      <a:schemeClr val="bg2">
                        <a:lumMod val="85000"/>
                      </a:schemeClr>
                    </a:solidFill>
                    <a:prstDash val="solid"/>
                    <a:tailEnd type="none"/>
                  </a:ln>
                </p:spPr>
                <p:style>
                  <a:lnRef idx="1">
                    <a:schemeClr val="accent1"/>
                  </a:lnRef>
                  <a:fillRef idx="0">
                    <a:schemeClr val="accent1"/>
                  </a:fillRef>
                  <a:effectRef idx="0">
                    <a:schemeClr val="accent1"/>
                  </a:effectRef>
                  <a:fontRef idx="minor">
                    <a:schemeClr val="tx1"/>
                  </a:fontRef>
                </p:style>
              </p:cxnSp>
              <p:grpSp>
                <p:nvGrpSpPr>
                  <p:cNvPr id="86" name="Group 85">
                    <a:extLst>
                      <a:ext uri="{FF2B5EF4-FFF2-40B4-BE49-F238E27FC236}">
                        <a16:creationId xmlns:a16="http://schemas.microsoft.com/office/drawing/2014/main" id="{638DDB60-C012-4AC3-8434-451ACA3B4C0F}"/>
                      </a:ext>
                    </a:extLst>
                  </p:cNvPr>
                  <p:cNvGrpSpPr/>
                  <p:nvPr/>
                </p:nvGrpSpPr>
                <p:grpSpPr>
                  <a:xfrm flipV="1">
                    <a:off x="8420881" y="3293541"/>
                    <a:ext cx="120944" cy="108219"/>
                    <a:chOff x="5777480" y="3639426"/>
                    <a:chExt cx="120944" cy="108219"/>
                  </a:xfrm>
                </p:grpSpPr>
                <p:sp>
                  <p:nvSpPr>
                    <p:cNvPr id="87" name="Isosceles Triangle 86">
                      <a:extLst>
                        <a:ext uri="{FF2B5EF4-FFF2-40B4-BE49-F238E27FC236}">
                          <a16:creationId xmlns:a16="http://schemas.microsoft.com/office/drawing/2014/main" id="{082C9DEA-A957-4D93-80C0-70E489D3A0B9}"/>
                        </a:ext>
                      </a:extLst>
                    </p:cNvPr>
                    <p:cNvSpPr/>
                    <p:nvPr/>
                  </p:nvSpPr>
                  <p:spPr>
                    <a:xfrm rot="10800000" flipH="1" flipV="1">
                      <a:off x="5777480" y="3639426"/>
                      <a:ext cx="120944" cy="73764"/>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srgbClr val="FFFFFF"/>
                        </a:solidFill>
                        <a:latin typeface="Arial" panose="020B0604020202020204"/>
                      </a:endParaRPr>
                    </a:p>
                  </p:txBody>
                </p:sp>
                <p:sp>
                  <p:nvSpPr>
                    <p:cNvPr id="88" name="Oval 87">
                      <a:extLst>
                        <a:ext uri="{FF2B5EF4-FFF2-40B4-BE49-F238E27FC236}">
                          <a16:creationId xmlns:a16="http://schemas.microsoft.com/office/drawing/2014/main" id="{63463921-3B96-4453-8DA5-72B527A913C2}"/>
                        </a:ext>
                      </a:extLst>
                    </p:cNvPr>
                    <p:cNvSpPr/>
                    <p:nvPr/>
                  </p:nvSpPr>
                  <p:spPr>
                    <a:xfrm rot="5400000" flipH="1" flipV="1">
                      <a:off x="5807471" y="3686684"/>
                      <a:ext cx="60962" cy="60960"/>
                    </a:xfrm>
                    <a:prstGeom prst="ellipse">
                      <a:avLst/>
                    </a:prstGeom>
                    <a:solidFill>
                      <a:schemeClr val="accent2"/>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a:solidFill>
                          <a:srgbClr val="FFFFFF"/>
                        </a:solidFill>
                        <a:latin typeface="Arial" panose="020B0604020202020204"/>
                      </a:endParaRPr>
                    </a:p>
                  </p:txBody>
                </p:sp>
              </p:grpSp>
            </p:grpSp>
          </p:grpSp>
        </p:grpSp>
        <p:grpSp>
          <p:nvGrpSpPr>
            <p:cNvPr id="9" name="Group 8">
              <a:extLst>
                <a:ext uri="{FF2B5EF4-FFF2-40B4-BE49-F238E27FC236}">
                  <a16:creationId xmlns:a16="http://schemas.microsoft.com/office/drawing/2014/main" id="{4BE1CA7B-66AC-4164-941F-4337844E6FB8}"/>
                </a:ext>
              </a:extLst>
            </p:cNvPr>
            <p:cNvGrpSpPr/>
            <p:nvPr/>
          </p:nvGrpSpPr>
          <p:grpSpPr>
            <a:xfrm>
              <a:off x="1524" y="1320004"/>
              <a:ext cx="12188952" cy="533479"/>
              <a:chOff x="1524" y="1320004"/>
              <a:chExt cx="12188952" cy="533479"/>
            </a:xfrm>
          </p:grpSpPr>
          <p:sp>
            <p:nvSpPr>
              <p:cNvPr id="210" name="Rectangle 209">
                <a:extLst>
                  <a:ext uri="{FF2B5EF4-FFF2-40B4-BE49-F238E27FC236}">
                    <a16:creationId xmlns:a16="http://schemas.microsoft.com/office/drawing/2014/main" id="{47EEB4FA-4FA5-4726-8CF5-3D7CABCB5F2C}"/>
                  </a:ext>
                </a:extLst>
              </p:cNvPr>
              <p:cNvSpPr/>
              <p:nvPr/>
            </p:nvSpPr>
            <p:spPr>
              <a:xfrm>
                <a:off x="1524" y="1377838"/>
                <a:ext cx="12188952" cy="417817"/>
              </a:xfrm>
              <a:prstGeom prst="rect">
                <a:avLst/>
              </a:prstGeom>
              <a:solidFill>
                <a:schemeClr val="bg2">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endParaRPr lang="en-US" sz="1350" dirty="0">
                  <a:solidFill>
                    <a:prstClr val="white"/>
                  </a:solidFill>
                  <a:latin typeface="Calibri" panose="020F0502020204030204"/>
                </a:endParaRPr>
              </a:p>
            </p:txBody>
          </p:sp>
          <p:sp>
            <p:nvSpPr>
              <p:cNvPr id="211" name="TextBox 210">
                <a:extLst>
                  <a:ext uri="{FF2B5EF4-FFF2-40B4-BE49-F238E27FC236}">
                    <a16:creationId xmlns:a16="http://schemas.microsoft.com/office/drawing/2014/main" id="{AFB8363A-60DB-427F-B7A7-C3AACF3A4025}"/>
                  </a:ext>
                </a:extLst>
              </p:cNvPr>
              <p:cNvSpPr txBox="1"/>
              <p:nvPr/>
            </p:nvSpPr>
            <p:spPr>
              <a:xfrm>
                <a:off x="4746783" y="1320004"/>
                <a:ext cx="2712709" cy="533479"/>
              </a:xfrm>
              <a:prstGeom prst="rect">
                <a:avLst/>
              </a:prstGeom>
              <a:noFill/>
            </p:spPr>
            <p:txBody>
              <a:bodyPr wrap="none" rtlCol="0" anchor="ctr">
                <a:spAutoFit/>
              </a:bodyPr>
              <a:lstStyle/>
              <a:p>
                <a:pPr algn="ctr" defTabSz="685800">
                  <a:defRPr/>
                </a:pPr>
                <a:r>
                  <a:rPr lang="en-US" sz="2000" b="1" dirty="0">
                    <a:solidFill>
                      <a:schemeClr val="tx2">
                        <a:lumMod val="85000"/>
                        <a:lumOff val="15000"/>
                      </a:schemeClr>
                    </a:solidFill>
                    <a:latin typeface="Aptos" panose="020B0004020202020204" pitchFamily="34" charset="0"/>
                    <a:cs typeface="Arial" panose="020B0604020202020204" pitchFamily="34" charset="0"/>
                  </a:rPr>
                  <a:t>Ineligible costs</a:t>
                </a:r>
              </a:p>
            </p:txBody>
          </p:sp>
        </p:grpSp>
      </p:grpSp>
    </p:spTree>
    <p:extLst>
      <p:ext uri="{BB962C8B-B14F-4D97-AF65-F5344CB8AC3E}">
        <p14:creationId xmlns:p14="http://schemas.microsoft.com/office/powerpoint/2010/main" val="3708789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CD214-70B9-8FDA-738D-4BACB33FA0A4}"/>
              </a:ext>
            </a:extLst>
          </p:cNvPr>
          <p:cNvSpPr>
            <a:spLocks noGrp="1"/>
          </p:cNvSpPr>
          <p:nvPr>
            <p:ph type="title"/>
          </p:nvPr>
        </p:nvSpPr>
        <p:spPr/>
        <p:txBody>
          <a:bodyPr/>
          <a:lstStyle/>
          <a:p>
            <a:r>
              <a:rPr lang="en-IN" dirty="0"/>
              <a:t>Measurement at recognition</a:t>
            </a:r>
          </a:p>
        </p:txBody>
      </p:sp>
      <p:sp>
        <p:nvSpPr>
          <p:cNvPr id="3" name="Text Placeholder 2">
            <a:extLst>
              <a:ext uri="{FF2B5EF4-FFF2-40B4-BE49-F238E27FC236}">
                <a16:creationId xmlns:a16="http://schemas.microsoft.com/office/drawing/2014/main" id="{C0F6716E-F6F7-F5B6-2446-1305F0E19A5C}"/>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FBA38CDF-DAA9-D06C-A775-76765AC3C5F5}"/>
              </a:ext>
            </a:extLst>
          </p:cNvPr>
          <p:cNvSpPr>
            <a:spLocks noGrp="1"/>
          </p:cNvSpPr>
          <p:nvPr>
            <p:ph type="sldNum" sz="quarter" idx="12"/>
          </p:nvPr>
        </p:nvSpPr>
        <p:spPr/>
        <p:txBody>
          <a:bodyPr/>
          <a:lstStyle/>
          <a:p>
            <a:fld id="{1F28DAEE-427E-4030-87EA-38D724728595}" type="slidenum">
              <a:rPr lang="en-IN" smtClean="0"/>
              <a:pPr/>
              <a:t>14</a:t>
            </a:fld>
            <a:endParaRPr lang="en-IN" dirty="0"/>
          </a:p>
        </p:txBody>
      </p:sp>
    </p:spTree>
    <p:extLst>
      <p:ext uri="{BB962C8B-B14F-4D97-AF65-F5344CB8AC3E}">
        <p14:creationId xmlns:p14="http://schemas.microsoft.com/office/powerpoint/2010/main" val="38474404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2600"/>
            <a:ext cx="8229600" cy="1143000"/>
          </a:xfrm>
        </p:spPr>
        <p:txBody>
          <a:bodyPr>
            <a:normAutofit/>
          </a:bodyPr>
          <a:lstStyle/>
          <a:p>
            <a:r>
              <a:rPr lang="en-US" sz="2400" dirty="0"/>
              <a:t>Measurement at recognition</a:t>
            </a:r>
            <a:endParaRPr lang="en-IN" sz="2400" dirty="0"/>
          </a:p>
        </p:txBody>
      </p:sp>
      <p:sp>
        <p:nvSpPr>
          <p:cNvPr id="3" name="Content Placeholder 2"/>
          <p:cNvSpPr>
            <a:spLocks noGrp="1"/>
          </p:cNvSpPr>
          <p:nvPr>
            <p:ph idx="1"/>
          </p:nvPr>
        </p:nvSpPr>
        <p:spPr>
          <a:xfrm>
            <a:off x="457200" y="1778000"/>
            <a:ext cx="8229600" cy="4724400"/>
          </a:xfrm>
        </p:spPr>
        <p:txBody>
          <a:bodyPr>
            <a:normAutofit fontScale="92500" lnSpcReduction="10000"/>
          </a:bodyPr>
          <a:lstStyle/>
          <a:p>
            <a:pPr marL="0" indent="0" algn="just" rtl="0">
              <a:buNone/>
            </a:pPr>
            <a:r>
              <a:rPr lang="en-US" sz="1400" b="1" i="0" u="none" strike="noStrike" kern="1200" baseline="0" dirty="0">
                <a:solidFill>
                  <a:srgbClr val="000000"/>
                </a:solidFill>
              </a:rPr>
              <a:t>Administration and other general overheads: </a:t>
            </a:r>
          </a:p>
          <a:p>
            <a:pPr marL="0" indent="0" algn="just" rtl="0">
              <a:buNone/>
            </a:pPr>
            <a:r>
              <a:rPr lang="en-US" sz="1400" b="0" i="0" u="none" strike="noStrike" kern="1200" baseline="0" dirty="0">
                <a:solidFill>
                  <a:srgbClr val="000000"/>
                </a:solidFill>
              </a:rPr>
              <a:t>Administration and other general overhead costs are not costs of an item of PPE – General management salaries.   </a:t>
            </a:r>
          </a:p>
          <a:p>
            <a:pPr marL="0" indent="0" algn="just" rtl="0">
              <a:buNone/>
            </a:pPr>
            <a:r>
              <a:rPr lang="en-US" sz="1400" b="1" i="0" u="none" strike="noStrike" kern="1200" baseline="0" dirty="0">
                <a:solidFill>
                  <a:srgbClr val="000000"/>
                </a:solidFill>
              </a:rPr>
              <a:t>Cessation of capitalization:</a:t>
            </a:r>
          </a:p>
          <a:p>
            <a:pPr marL="0" indent="0" algn="just" rtl="0">
              <a:buNone/>
            </a:pPr>
            <a:r>
              <a:rPr lang="en-US" sz="1400" b="0" i="0" u="none" strike="noStrike" kern="1200" baseline="0" dirty="0">
                <a:solidFill>
                  <a:srgbClr val="000000"/>
                </a:solidFill>
              </a:rPr>
              <a:t>Cost </a:t>
            </a:r>
            <a:r>
              <a:rPr lang="en-US" sz="1400" b="0" i="0" u="none" strike="noStrike" kern="1200" baseline="0" dirty="0" err="1">
                <a:solidFill>
                  <a:srgbClr val="000000"/>
                </a:solidFill>
              </a:rPr>
              <a:t>capitalisation</a:t>
            </a:r>
            <a:r>
              <a:rPr lang="en-US" sz="1400" b="0" i="0" u="none" strike="noStrike" kern="1200" baseline="0" dirty="0">
                <a:solidFill>
                  <a:srgbClr val="000000"/>
                </a:solidFill>
              </a:rPr>
              <a:t> ceases once an item of PPE is in the location and condition necessary for it to be capable of operating in the manner intended by the management.  </a:t>
            </a:r>
          </a:p>
          <a:p>
            <a:pPr marL="0" indent="0" algn="just" rtl="0">
              <a:buNone/>
            </a:pPr>
            <a:r>
              <a:rPr lang="en-US" sz="1400" b="1" i="0" u="none" strike="noStrike" kern="1200" baseline="0" dirty="0">
                <a:solidFill>
                  <a:srgbClr val="000000"/>
                </a:solidFill>
              </a:rPr>
              <a:t>Self built assets</a:t>
            </a:r>
          </a:p>
          <a:p>
            <a:pPr marL="0" indent="0" algn="just" rtl="0">
              <a:buNone/>
            </a:pPr>
            <a:r>
              <a:rPr lang="en-US" sz="1400" b="0" i="0" u="none" strike="noStrike" kern="1200" baseline="0" dirty="0">
                <a:solidFill>
                  <a:srgbClr val="000000"/>
                </a:solidFill>
              </a:rPr>
              <a:t>If an asset is self built by the entity, the same general principles apply as for an acquired asset.  If the asset is built for resale, then the cost of building shall be the cost of  production of that asset.  </a:t>
            </a:r>
          </a:p>
          <a:p>
            <a:pPr marL="0" indent="0" algn="just" rtl="0">
              <a:buNone/>
            </a:pPr>
            <a:r>
              <a:rPr lang="en-US" dirty="0">
                <a:solidFill>
                  <a:srgbClr val="000000"/>
                </a:solidFill>
              </a:rPr>
              <a:t>Internal profits are eliminated</a:t>
            </a:r>
          </a:p>
          <a:p>
            <a:pPr marL="0" indent="0" algn="just" rtl="0">
              <a:buNone/>
            </a:pPr>
            <a:r>
              <a:rPr lang="en-US" sz="1400" b="0" i="0" u="none" strike="noStrike" kern="1200" baseline="0" dirty="0">
                <a:solidFill>
                  <a:srgbClr val="000000"/>
                </a:solidFill>
              </a:rPr>
              <a:t>cost of abnormal amounts of wasted material, </a:t>
            </a:r>
            <a:r>
              <a:rPr lang="en-US" sz="1400" b="0" i="0" u="none" strike="noStrike" kern="1200" baseline="0" dirty="0" err="1">
                <a:solidFill>
                  <a:srgbClr val="000000"/>
                </a:solidFill>
              </a:rPr>
              <a:t>labour</a:t>
            </a:r>
            <a:r>
              <a:rPr lang="en-US" sz="1400" b="0" i="0" u="none" strike="noStrike" kern="1200" baseline="0" dirty="0">
                <a:solidFill>
                  <a:srgbClr val="000000"/>
                </a:solidFill>
              </a:rPr>
              <a:t>, or other resources incurred in self-constructing an asset is not included</a:t>
            </a:r>
          </a:p>
          <a:p>
            <a:pPr marL="0" indent="0" algn="just" rtl="0">
              <a:buNone/>
            </a:pPr>
            <a:r>
              <a:rPr lang="en-US" b="1" dirty="0">
                <a:solidFill>
                  <a:srgbClr val="000000"/>
                </a:solidFill>
              </a:rPr>
              <a:t>Bearer plants</a:t>
            </a:r>
          </a:p>
          <a:p>
            <a:pPr marL="0" indent="0" algn="just" rtl="0">
              <a:buNone/>
            </a:pPr>
            <a:r>
              <a:rPr lang="en-US" sz="1400" i="0" u="none" strike="noStrike" kern="1200" baseline="0" dirty="0">
                <a:solidFill>
                  <a:srgbClr val="000000"/>
                </a:solidFill>
              </a:rPr>
              <a:t>Same way as self-constructed items of PPE;</a:t>
            </a:r>
          </a:p>
          <a:p>
            <a:pPr marL="0" indent="0" algn="just" rtl="0">
              <a:buNone/>
            </a:pPr>
            <a:r>
              <a:rPr lang="en-US" sz="1400" i="0" u="none" strike="noStrike" kern="1200" baseline="0" dirty="0">
                <a:solidFill>
                  <a:srgbClr val="000000"/>
                </a:solidFill>
              </a:rPr>
              <a:t>Construction should be read as activities necessary for cultivation;</a:t>
            </a:r>
          </a:p>
          <a:p>
            <a:pPr marL="0" indent="0" algn="just" rtl="0">
              <a:buNone/>
            </a:pPr>
            <a:r>
              <a:rPr lang="en-US" sz="1400" b="1" i="0" u="none" strike="noStrike" kern="1200" baseline="0" dirty="0">
                <a:solidFill>
                  <a:srgbClr val="000000"/>
                </a:solidFill>
              </a:rPr>
              <a:t>Deferred payments:</a:t>
            </a:r>
          </a:p>
          <a:p>
            <a:pPr marL="0" indent="0" algn="just" rtl="0">
              <a:buNone/>
            </a:pPr>
            <a:r>
              <a:rPr lang="en-US" sz="1400" b="0" i="0" u="none" strike="noStrike" kern="1200" baseline="0" dirty="0">
                <a:solidFill>
                  <a:srgbClr val="000000"/>
                </a:solidFill>
              </a:rPr>
              <a:t>Extended credit period – cost to be </a:t>
            </a:r>
            <a:r>
              <a:rPr lang="en-US" sz="1400" b="0" i="0" u="none" strike="noStrike" kern="1200" baseline="0" dirty="0" err="1">
                <a:solidFill>
                  <a:srgbClr val="000000"/>
                </a:solidFill>
              </a:rPr>
              <a:t>recognised</a:t>
            </a:r>
            <a:r>
              <a:rPr lang="en-US" sz="1400" b="0" i="0" u="none" strike="noStrike" kern="1200" baseline="0" dirty="0">
                <a:solidFill>
                  <a:srgbClr val="000000"/>
                </a:solidFill>
              </a:rPr>
              <a:t> is the cash price equivalent of the asset. </a:t>
            </a:r>
            <a:endParaRPr lang="en-IN" sz="1100" b="0" i="1" u="none" strike="noStrike" kern="1200" baseline="0" dirty="0">
              <a:solidFill>
                <a:srgbClr val="000000"/>
              </a:solidFill>
            </a:endParaRPr>
          </a:p>
        </p:txBody>
      </p:sp>
    </p:spTree>
    <p:extLst>
      <p:ext uri="{BB962C8B-B14F-4D97-AF65-F5344CB8AC3E}">
        <p14:creationId xmlns:p14="http://schemas.microsoft.com/office/powerpoint/2010/main" val="2147111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063C99-99F0-3743-FE85-B2DB5304BDCB}"/>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F50FED89-6B61-C08D-DDC6-CAD2E3B55004}"/>
              </a:ext>
            </a:extLst>
          </p:cNvPr>
          <p:cNvSpPr txBox="1"/>
          <p:nvPr/>
        </p:nvSpPr>
        <p:spPr>
          <a:xfrm>
            <a:off x="5129530" y="1778000"/>
            <a:ext cx="3821430" cy="4909036"/>
          </a:xfrm>
          <a:prstGeom prst="rect">
            <a:avLst/>
          </a:prstGeom>
          <a:noFill/>
        </p:spPr>
        <p:txBody>
          <a:bodyPr wrap="square">
            <a:spAutoFit/>
          </a:bodyPr>
          <a:lstStyle/>
          <a:p>
            <a:r>
              <a:rPr lang="en-US" sz="1400" b="1" i="0" u="none" strike="noStrike" kern="1200" baseline="0" dirty="0">
                <a:solidFill>
                  <a:srgbClr val="000000"/>
                </a:solidFill>
                <a:latin typeface="Arial" panose="020B0604020202020204" pitchFamily="34" charset="0"/>
                <a:cs typeface="Arial" panose="020B0604020202020204" pitchFamily="34" charset="0"/>
              </a:rPr>
              <a:t>Solution</a:t>
            </a:r>
            <a:endParaRPr lang="en-US" sz="14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Maintenance contract is a separate contract to get service, therefore, the maintenance contract cost of 7,00,000 should be taken as a prepaid expense and charged to the profit or loss over a period of 5 years.</a:t>
            </a:r>
          </a:p>
          <a:p>
            <a:endParaRPr lang="en-US" sz="1100" dirty="0">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In addition, the settlement discount received of 3,60,000 </a:t>
            </a:r>
          </a:p>
          <a:p>
            <a:r>
              <a:rPr lang="en-US" sz="1100" dirty="0">
                <a:latin typeface="Arial" panose="020B0604020202020204" pitchFamily="34" charset="0"/>
                <a:cs typeface="Arial" panose="020B0604020202020204" pitchFamily="34" charset="0"/>
              </a:rPr>
              <a:t>(72,00,000 x 5%) is to be shown as other income in the profit or loss.</a:t>
            </a:r>
          </a:p>
          <a:p>
            <a:endParaRPr lang="en-IN" sz="1000"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B7D5DCD0-9E40-6A3F-FF2E-A789F449FB27}"/>
              </a:ext>
            </a:extLst>
          </p:cNvPr>
          <p:cNvSpPr>
            <a:spLocks noGrp="1"/>
          </p:cNvSpPr>
          <p:nvPr>
            <p:ph type="title"/>
          </p:nvPr>
        </p:nvSpPr>
        <p:spPr>
          <a:xfrm>
            <a:off x="508000" y="452357"/>
            <a:ext cx="8229600" cy="1143000"/>
          </a:xfrm>
        </p:spPr>
        <p:txBody>
          <a:bodyPr>
            <a:normAutofit/>
          </a:bodyPr>
          <a:lstStyle/>
          <a:p>
            <a:pPr algn="just"/>
            <a:r>
              <a:rPr lang="en-US" sz="2400" dirty="0"/>
              <a:t>Measurement at recognition</a:t>
            </a:r>
            <a:endParaRPr lang="en-IN" sz="2400" dirty="0"/>
          </a:p>
        </p:txBody>
      </p:sp>
      <p:sp>
        <p:nvSpPr>
          <p:cNvPr id="3" name="Content Placeholder 2">
            <a:extLst>
              <a:ext uri="{FF2B5EF4-FFF2-40B4-BE49-F238E27FC236}">
                <a16:creationId xmlns:a16="http://schemas.microsoft.com/office/drawing/2014/main" id="{6CE095C7-5B97-AAFC-62CB-F32C16690845}"/>
              </a:ext>
            </a:extLst>
          </p:cNvPr>
          <p:cNvSpPr>
            <a:spLocks noGrp="1"/>
          </p:cNvSpPr>
          <p:nvPr>
            <p:ph idx="1"/>
          </p:nvPr>
        </p:nvSpPr>
        <p:spPr>
          <a:xfrm>
            <a:off x="457200" y="1778000"/>
            <a:ext cx="4196080" cy="4724400"/>
          </a:xfrm>
          <a:ln w="12700">
            <a:solidFill>
              <a:schemeClr val="lt1">
                <a:hueOff val="0"/>
                <a:satOff val="0"/>
                <a:lumOff val="0"/>
              </a:schemeClr>
            </a:solidFill>
          </a:ln>
        </p:spPr>
        <p:txBody>
          <a:bodyPr>
            <a:normAutofit/>
          </a:bodyPr>
          <a:lstStyle/>
          <a:p>
            <a:pPr marL="0" indent="0" algn="just" rtl="0">
              <a:buNone/>
            </a:pPr>
            <a:r>
              <a:rPr lang="en-US" sz="1400" b="1" i="0" u="none" strike="noStrike" kern="1200" baseline="0" dirty="0">
                <a:solidFill>
                  <a:srgbClr val="000000"/>
                </a:solidFill>
              </a:rPr>
              <a:t>Example</a:t>
            </a:r>
          </a:p>
          <a:p>
            <a:pPr marL="0" indent="0" algn="just" rtl="0">
              <a:buNone/>
            </a:pPr>
            <a:r>
              <a:rPr lang="en-US" sz="1100" b="0" i="1" u="none" strike="noStrike" kern="1200" baseline="0" dirty="0">
                <a:solidFill>
                  <a:srgbClr val="000000"/>
                </a:solidFill>
              </a:rPr>
              <a:t>On 1st April, 20X1, XYZ Ltd. acquired a machine under the following terms:</a:t>
            </a:r>
          </a:p>
          <a:p>
            <a:pPr marL="0" indent="0" algn="just" rtl="0">
              <a:buNone/>
            </a:pPr>
            <a:endParaRPr lang="en-US" sz="1100" b="0" i="1" u="none" strike="noStrike" kern="1200" baseline="0" dirty="0">
              <a:solidFill>
                <a:srgbClr val="000000"/>
              </a:solidFill>
            </a:endParaRPr>
          </a:p>
          <a:p>
            <a:pPr marL="0" indent="0" algn="l" rtl="0">
              <a:buNone/>
            </a:pPr>
            <a:r>
              <a:rPr lang="en-US" sz="1100" b="0" i="1" u="none" strike="noStrike" kern="1200" baseline="0" dirty="0">
                <a:solidFill>
                  <a:srgbClr val="000000"/>
                </a:solidFill>
              </a:rPr>
              <a:t>List price of machine                                                    80,00,000</a:t>
            </a:r>
          </a:p>
          <a:p>
            <a:pPr marL="0" indent="0" algn="l" rtl="0">
              <a:buNone/>
            </a:pPr>
            <a:r>
              <a:rPr lang="en-US" sz="1100" b="0" i="1" u="none" strike="noStrike" kern="1200" baseline="0" dirty="0">
                <a:solidFill>
                  <a:srgbClr val="000000"/>
                </a:solidFill>
              </a:rPr>
              <a:t>Import duty                                                                     5,00,000</a:t>
            </a:r>
          </a:p>
          <a:p>
            <a:pPr marL="0" indent="0" algn="l" rtl="0">
              <a:buNone/>
            </a:pPr>
            <a:r>
              <a:rPr lang="en-US" sz="1100" b="0" i="1" u="none" strike="noStrike" kern="1200" baseline="0" dirty="0">
                <a:solidFill>
                  <a:srgbClr val="000000"/>
                </a:solidFill>
              </a:rPr>
              <a:t>Delivery fees                                                                  1,00,000</a:t>
            </a:r>
          </a:p>
          <a:p>
            <a:pPr marL="0" indent="0" algn="l" rtl="0">
              <a:buNone/>
            </a:pPr>
            <a:r>
              <a:rPr lang="en-US" sz="1100" b="0" i="1" u="none" strike="noStrike" kern="1200" baseline="0" dirty="0">
                <a:solidFill>
                  <a:srgbClr val="000000"/>
                </a:solidFill>
              </a:rPr>
              <a:t>Electrical installation costs                                           10,00,000</a:t>
            </a:r>
          </a:p>
          <a:p>
            <a:pPr marL="0" indent="0" algn="l" rtl="0">
              <a:buNone/>
            </a:pPr>
            <a:r>
              <a:rPr lang="en-US" sz="1100" b="0" i="1" u="none" strike="noStrike" kern="1200" baseline="0" dirty="0">
                <a:solidFill>
                  <a:srgbClr val="000000"/>
                </a:solidFill>
              </a:rPr>
              <a:t>Pre-production testing                                                    4,00,000</a:t>
            </a:r>
          </a:p>
          <a:p>
            <a:pPr marL="0" indent="0" algn="l" rtl="0">
              <a:buNone/>
            </a:pPr>
            <a:r>
              <a:rPr lang="en-US" sz="1100" b="0" i="1" u="none" strike="noStrike" kern="1200" baseline="0" dirty="0">
                <a:solidFill>
                  <a:srgbClr val="000000"/>
                </a:solidFill>
              </a:rPr>
              <a:t>Purchase of a five-year maintenance contract with vendor                    7,00,000</a:t>
            </a:r>
          </a:p>
          <a:p>
            <a:pPr marL="0" indent="0" algn="just" rtl="0">
              <a:buNone/>
            </a:pPr>
            <a:r>
              <a:rPr lang="en-US" sz="1100" b="0" i="1" u="none" strike="noStrike" kern="1200" baseline="0" dirty="0">
                <a:solidFill>
                  <a:srgbClr val="000000"/>
                </a:solidFill>
              </a:rPr>
              <a:t>In addition to the above information XYZ Ltd. was granted a trade discount of 10% on the initial list price of the asset and a settlement discount of 5%, if payment for the machine was received within one month of purchase. XYZ Ltd. paid for the plant on 20th April, 20X1.</a:t>
            </a:r>
          </a:p>
          <a:p>
            <a:pPr marL="0" indent="0" algn="just" rtl="0">
              <a:buNone/>
            </a:pPr>
            <a:r>
              <a:rPr lang="en-US" sz="1100" b="0" i="1" u="none" strike="noStrike" kern="1200" baseline="0" dirty="0">
                <a:solidFill>
                  <a:srgbClr val="000000"/>
                </a:solidFill>
              </a:rPr>
              <a:t>Compute the cost of the asset to be recognized.</a:t>
            </a:r>
          </a:p>
          <a:p>
            <a:pPr marL="0" indent="0" algn="just" rtl="0">
              <a:buNone/>
            </a:pPr>
            <a:endParaRPr lang="en-IN" sz="1100" b="0" i="1" u="none" strike="noStrike" kern="1200" baseline="0" dirty="0">
              <a:solidFill>
                <a:srgbClr val="000000"/>
              </a:solidFill>
            </a:endParaRPr>
          </a:p>
        </p:txBody>
      </p:sp>
      <p:graphicFrame>
        <p:nvGraphicFramePr>
          <p:cNvPr id="5" name="Table 4">
            <a:extLst>
              <a:ext uri="{FF2B5EF4-FFF2-40B4-BE49-F238E27FC236}">
                <a16:creationId xmlns:a16="http://schemas.microsoft.com/office/drawing/2014/main" id="{A46DED4D-757A-D71E-3D16-188CC2FC436B}"/>
              </a:ext>
            </a:extLst>
          </p:cNvPr>
          <p:cNvGraphicFramePr>
            <a:graphicFrameLocks noGrp="1"/>
          </p:cNvGraphicFramePr>
          <p:nvPr>
            <p:extLst>
              <p:ext uri="{D42A27DB-BD31-4B8C-83A1-F6EECF244321}">
                <p14:modId xmlns:p14="http://schemas.microsoft.com/office/powerpoint/2010/main" val="251156214"/>
              </p:ext>
            </p:extLst>
          </p:nvPr>
        </p:nvGraphicFramePr>
        <p:xfrm>
          <a:off x="5200650" y="2143287"/>
          <a:ext cx="3679190" cy="2571426"/>
        </p:xfrm>
        <a:graphic>
          <a:graphicData uri="http://schemas.openxmlformats.org/drawingml/2006/table">
            <a:tbl>
              <a:tblPr firstRow="1" bandRow="1">
                <a:tableStyleId>{5C22544A-7EE6-4342-B048-85BDC9FD1C3A}</a:tableStyleId>
              </a:tblPr>
              <a:tblGrid>
                <a:gridCol w="2573979">
                  <a:extLst>
                    <a:ext uri="{9D8B030D-6E8A-4147-A177-3AD203B41FA5}">
                      <a16:colId xmlns:a16="http://schemas.microsoft.com/office/drawing/2014/main" val="3997322473"/>
                    </a:ext>
                  </a:extLst>
                </a:gridCol>
                <a:gridCol w="1105211">
                  <a:extLst>
                    <a:ext uri="{9D8B030D-6E8A-4147-A177-3AD203B41FA5}">
                      <a16:colId xmlns:a16="http://schemas.microsoft.com/office/drawing/2014/main" val="1977880573"/>
                    </a:ext>
                  </a:extLst>
                </a:gridCol>
              </a:tblGrid>
              <a:tr h="288290">
                <a:tc>
                  <a:txBody>
                    <a:bodyPr/>
                    <a:lstStyle/>
                    <a:p>
                      <a:pPr algn="l" fontAlgn="ctr"/>
                      <a:r>
                        <a:rPr lang="en-US" sz="1000" u="none" strike="noStrike" dirty="0">
                          <a:effectLst/>
                          <a:latin typeface="Arial" panose="020B0604020202020204" pitchFamily="34" charset="0"/>
                          <a:cs typeface="Arial" panose="020B0604020202020204" pitchFamily="34" charset="0"/>
                        </a:rPr>
                        <a:t> </a:t>
                      </a:r>
                      <a:endParaRPr lang="en-IN" sz="1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l" fontAlgn="ctr"/>
                      <a:r>
                        <a:rPr lang="en-IN" sz="1000" u="none" strike="noStrike">
                          <a:effectLst/>
                          <a:latin typeface="Arial" panose="020B0604020202020204" pitchFamily="34" charset="0"/>
                          <a:cs typeface="Arial" panose="020B0604020202020204" pitchFamily="34" charset="0"/>
                        </a:rPr>
                        <a:t> </a:t>
                      </a:r>
                      <a:endParaRPr lang="en-IN" sz="1000" b="0" i="0" u="none" strike="noStrike">
                        <a:solidFill>
                          <a:srgbClr val="000000"/>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610795592"/>
                  </a:ext>
                </a:extLst>
              </a:tr>
              <a:tr h="260673">
                <a:tc>
                  <a:txBody>
                    <a:bodyPr/>
                    <a:lstStyle/>
                    <a:p>
                      <a:pPr algn="l" fontAlgn="ctr"/>
                      <a:r>
                        <a:rPr lang="en-US" sz="1000" u="none" strike="noStrike" dirty="0">
                          <a:effectLst/>
                          <a:latin typeface="Arial" panose="020B0604020202020204" pitchFamily="34" charset="0"/>
                          <a:cs typeface="Arial" panose="020B0604020202020204" pitchFamily="34" charset="0"/>
                        </a:rPr>
                        <a:t>List price</a:t>
                      </a:r>
                      <a:endParaRPr lang="en-IN" sz="1000" b="0" i="0" u="none"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r" fontAlgn="ctr"/>
                      <a:r>
                        <a:rPr lang="en-US" sz="1000" u="none" strike="noStrike">
                          <a:effectLst/>
                          <a:latin typeface="Arial" panose="020B0604020202020204" pitchFamily="34" charset="0"/>
                          <a:cs typeface="Arial" panose="020B0604020202020204" pitchFamily="34" charset="0"/>
                        </a:rPr>
                        <a:t>80,00,000</a:t>
                      </a:r>
                      <a:endParaRPr lang="en-IN" sz="1000" b="0" i="0" u="none" strike="noStrike">
                        <a:solidFill>
                          <a:srgbClr val="221F1F"/>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271835"/>
                  </a:ext>
                </a:extLst>
              </a:tr>
              <a:tr h="260673">
                <a:tc>
                  <a:txBody>
                    <a:bodyPr/>
                    <a:lstStyle/>
                    <a:p>
                      <a:pPr algn="l" fontAlgn="ctr"/>
                      <a:r>
                        <a:rPr lang="en-US" sz="1000" u="none" strike="noStrike" dirty="0">
                          <a:effectLst/>
                          <a:latin typeface="Arial" panose="020B0604020202020204" pitchFamily="34" charset="0"/>
                          <a:cs typeface="Arial" panose="020B0604020202020204" pitchFamily="34" charset="0"/>
                        </a:rPr>
                        <a:t>Less: Trade discount (10%)</a:t>
                      </a:r>
                      <a:endParaRPr lang="en-IN" sz="1000" b="0" i="1" u="none"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r" fontAlgn="ctr"/>
                      <a:r>
                        <a:rPr lang="en-US" sz="1000" u="sng" strike="noStrike">
                          <a:effectLst/>
                          <a:latin typeface="Arial" panose="020B0604020202020204" pitchFamily="34" charset="0"/>
                          <a:cs typeface="Arial" panose="020B0604020202020204" pitchFamily="34" charset="0"/>
                        </a:rPr>
                        <a:t>-8,00,000</a:t>
                      </a:r>
                      <a:endParaRPr lang="en-IN" sz="1000" b="0" i="0" u="sng" strike="noStrike">
                        <a:solidFill>
                          <a:srgbClr val="221F1F"/>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763896733"/>
                  </a:ext>
                </a:extLst>
              </a:tr>
              <a:tr h="260673">
                <a:tc>
                  <a:txBody>
                    <a:bodyPr/>
                    <a:lstStyle/>
                    <a:p>
                      <a:pPr algn="l" fontAlgn="ctr"/>
                      <a:r>
                        <a:rPr lang="en-US" sz="1000" u="none" strike="noStrike" dirty="0">
                          <a:effectLst/>
                          <a:latin typeface="Arial" panose="020B0604020202020204" pitchFamily="34" charset="0"/>
                          <a:cs typeface="Arial" panose="020B0604020202020204" pitchFamily="34" charset="0"/>
                        </a:rPr>
                        <a:t> </a:t>
                      </a:r>
                      <a:endParaRPr lang="en-IN" sz="1000" b="0" i="0" u="none" strike="noStrike" dirty="0">
                        <a:solidFill>
                          <a:srgbClr val="000000"/>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r" fontAlgn="ctr"/>
                      <a:r>
                        <a:rPr lang="en-US" sz="1000" u="none" strike="noStrike">
                          <a:effectLst/>
                          <a:latin typeface="Arial" panose="020B0604020202020204" pitchFamily="34" charset="0"/>
                          <a:cs typeface="Arial" panose="020B0604020202020204" pitchFamily="34" charset="0"/>
                        </a:rPr>
                        <a:t>72,00,000</a:t>
                      </a:r>
                      <a:endParaRPr lang="en-IN" sz="1000" b="0" i="0" u="none" strike="noStrike">
                        <a:solidFill>
                          <a:srgbClr val="221F1F"/>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961038189"/>
                  </a:ext>
                </a:extLst>
              </a:tr>
              <a:tr h="260673">
                <a:tc>
                  <a:txBody>
                    <a:bodyPr/>
                    <a:lstStyle/>
                    <a:p>
                      <a:pPr algn="l" fontAlgn="ctr"/>
                      <a:r>
                        <a:rPr lang="en-US" sz="1000" u="none" strike="noStrike" dirty="0">
                          <a:effectLst/>
                          <a:latin typeface="Arial" panose="020B0604020202020204" pitchFamily="34" charset="0"/>
                          <a:cs typeface="Arial" panose="020B0604020202020204" pitchFamily="34" charset="0"/>
                        </a:rPr>
                        <a:t>Import duty</a:t>
                      </a:r>
                      <a:endParaRPr lang="en-IN" sz="1000" b="0" i="0" u="none"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r" fontAlgn="ctr"/>
                      <a:r>
                        <a:rPr lang="en-US" sz="1000" u="none" strike="noStrike">
                          <a:effectLst/>
                          <a:latin typeface="Arial" panose="020B0604020202020204" pitchFamily="34" charset="0"/>
                          <a:cs typeface="Arial" panose="020B0604020202020204" pitchFamily="34" charset="0"/>
                        </a:rPr>
                        <a:t>5,00,000</a:t>
                      </a:r>
                      <a:endParaRPr lang="en-IN" sz="1000" b="0" i="0" u="none" strike="noStrike">
                        <a:solidFill>
                          <a:srgbClr val="221F1F"/>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2324316735"/>
                  </a:ext>
                </a:extLst>
              </a:tr>
              <a:tr h="260673">
                <a:tc>
                  <a:txBody>
                    <a:bodyPr/>
                    <a:lstStyle/>
                    <a:p>
                      <a:pPr algn="l" fontAlgn="ctr"/>
                      <a:r>
                        <a:rPr lang="en-US" sz="1000" u="none" strike="noStrike" dirty="0">
                          <a:effectLst/>
                          <a:latin typeface="Arial" panose="020B0604020202020204" pitchFamily="34" charset="0"/>
                          <a:cs typeface="Arial" panose="020B0604020202020204" pitchFamily="34" charset="0"/>
                        </a:rPr>
                        <a:t>Delivery fees</a:t>
                      </a:r>
                      <a:endParaRPr lang="en-IN" sz="1000" b="0" i="0" u="none"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r" fontAlgn="ctr"/>
                      <a:r>
                        <a:rPr lang="en-US" sz="1000" u="none" strike="noStrike" dirty="0">
                          <a:effectLst/>
                          <a:latin typeface="Arial" panose="020B0604020202020204" pitchFamily="34" charset="0"/>
                          <a:cs typeface="Arial" panose="020B0604020202020204" pitchFamily="34" charset="0"/>
                        </a:rPr>
                        <a:t>1,00,000</a:t>
                      </a:r>
                      <a:endParaRPr lang="en-IN" sz="1000" b="0" i="0" u="none"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369328737"/>
                  </a:ext>
                </a:extLst>
              </a:tr>
              <a:tr h="260673">
                <a:tc>
                  <a:txBody>
                    <a:bodyPr/>
                    <a:lstStyle/>
                    <a:p>
                      <a:pPr algn="l" fontAlgn="ctr"/>
                      <a:r>
                        <a:rPr lang="en-US" sz="1000" u="none" strike="noStrike" dirty="0">
                          <a:effectLst/>
                          <a:latin typeface="Arial" panose="020B0604020202020204" pitchFamily="34" charset="0"/>
                          <a:cs typeface="Arial" panose="020B0604020202020204" pitchFamily="34" charset="0"/>
                        </a:rPr>
                        <a:t>Electrical installation costs</a:t>
                      </a:r>
                      <a:endParaRPr lang="en-IN" sz="1000" b="0" i="0" u="none"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r" fontAlgn="ctr"/>
                      <a:r>
                        <a:rPr lang="en-US" sz="1000" u="none" strike="noStrike" dirty="0">
                          <a:effectLst/>
                          <a:latin typeface="Arial" panose="020B0604020202020204" pitchFamily="34" charset="0"/>
                          <a:cs typeface="Arial" panose="020B0604020202020204" pitchFamily="34" charset="0"/>
                        </a:rPr>
                        <a:t>10,00,000</a:t>
                      </a:r>
                      <a:endParaRPr lang="en-IN" sz="1000" b="0" i="0" u="none"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3333308387"/>
                  </a:ext>
                </a:extLst>
              </a:tr>
              <a:tr h="260673">
                <a:tc>
                  <a:txBody>
                    <a:bodyPr/>
                    <a:lstStyle/>
                    <a:p>
                      <a:pPr algn="l" fontAlgn="ctr"/>
                      <a:r>
                        <a:rPr lang="en-US" sz="1000" u="none" strike="noStrike" dirty="0">
                          <a:effectLst/>
                          <a:latin typeface="Arial" panose="020B0604020202020204" pitchFamily="34" charset="0"/>
                          <a:cs typeface="Arial" panose="020B0604020202020204" pitchFamily="34" charset="0"/>
                        </a:rPr>
                        <a:t>Pre-production testing</a:t>
                      </a:r>
                      <a:endParaRPr lang="en-IN" sz="1000" b="0" i="0" u="none"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r" fontAlgn="ctr"/>
                      <a:r>
                        <a:rPr lang="en-US" sz="1000" u="sng" strike="noStrike" dirty="0">
                          <a:effectLst/>
                          <a:latin typeface="Arial" panose="020B0604020202020204" pitchFamily="34" charset="0"/>
                          <a:cs typeface="Arial" panose="020B0604020202020204" pitchFamily="34" charset="0"/>
                        </a:rPr>
                        <a:t>4,00,000</a:t>
                      </a:r>
                      <a:endParaRPr lang="en-IN" sz="1000" b="0" i="0" u="sng"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2345829472"/>
                  </a:ext>
                </a:extLst>
              </a:tr>
              <a:tr h="458425">
                <a:tc>
                  <a:txBody>
                    <a:bodyPr/>
                    <a:lstStyle/>
                    <a:p>
                      <a:pPr algn="l" fontAlgn="ctr"/>
                      <a:r>
                        <a:rPr lang="en-US" sz="1000" u="none" strike="noStrike" dirty="0">
                          <a:effectLst/>
                          <a:latin typeface="Arial" panose="020B0604020202020204" pitchFamily="34" charset="0"/>
                          <a:cs typeface="Arial" panose="020B0604020202020204" pitchFamily="34" charset="0"/>
                        </a:rPr>
                        <a:t>Total amount to be capitalized at 1st April, 20X1</a:t>
                      </a:r>
                      <a:endParaRPr lang="en-IN" sz="1000" b="0" i="0" u="none"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tc>
                  <a:txBody>
                    <a:bodyPr/>
                    <a:lstStyle/>
                    <a:p>
                      <a:pPr algn="r" fontAlgn="ctr"/>
                      <a:r>
                        <a:rPr lang="en-US" sz="1000" u="sng" strike="noStrike" dirty="0">
                          <a:effectLst/>
                          <a:latin typeface="Arial" panose="020B0604020202020204" pitchFamily="34" charset="0"/>
                          <a:cs typeface="Arial" panose="020B0604020202020204" pitchFamily="34" charset="0"/>
                        </a:rPr>
                        <a:t>92,00,000</a:t>
                      </a:r>
                      <a:endParaRPr lang="en-IN" sz="1000" b="1" i="0" u="sng" strike="noStrike" dirty="0">
                        <a:solidFill>
                          <a:srgbClr val="221F1F"/>
                        </a:solidFill>
                        <a:effectLst/>
                        <a:latin typeface="Arial" panose="020B0604020202020204" pitchFamily="34" charset="0"/>
                        <a:cs typeface="Arial" panose="020B0604020202020204" pitchFamily="34" charset="0"/>
                      </a:endParaRPr>
                    </a:p>
                  </a:txBody>
                  <a:tcPr marL="6350" marR="6350" marT="6350" marB="0" anchor="ctr"/>
                </a:tc>
                <a:extLst>
                  <a:ext uri="{0D108BD9-81ED-4DB2-BD59-A6C34878D82A}">
                    <a16:rowId xmlns:a16="http://schemas.microsoft.com/office/drawing/2014/main" val="1191750950"/>
                  </a:ext>
                </a:extLst>
              </a:tr>
            </a:tbl>
          </a:graphicData>
        </a:graphic>
      </p:graphicFrame>
    </p:spTree>
    <p:extLst>
      <p:ext uri="{BB962C8B-B14F-4D97-AF65-F5344CB8AC3E}">
        <p14:creationId xmlns:p14="http://schemas.microsoft.com/office/powerpoint/2010/main" val="24679693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7D414F-AFC3-59C6-3069-14D9B146902A}"/>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0DDE24BE-6AF4-2588-E56F-1D5B5AA03643}"/>
              </a:ext>
            </a:extLst>
          </p:cNvPr>
          <p:cNvSpPr txBox="1"/>
          <p:nvPr/>
        </p:nvSpPr>
        <p:spPr>
          <a:xfrm>
            <a:off x="467360" y="2763520"/>
            <a:ext cx="8463280" cy="2000548"/>
          </a:xfrm>
          <a:prstGeom prst="rect">
            <a:avLst/>
          </a:prstGeom>
          <a:noFill/>
        </p:spPr>
        <p:txBody>
          <a:bodyPr wrap="square">
            <a:spAutoFit/>
          </a:bodyPr>
          <a:lstStyle/>
          <a:p>
            <a:r>
              <a:rPr lang="en-US" sz="1400" b="1" i="0" u="none" strike="noStrike" kern="1200" baseline="0" dirty="0">
                <a:solidFill>
                  <a:srgbClr val="000000"/>
                </a:solidFill>
                <a:latin typeface="Arial" panose="020B0604020202020204" pitchFamily="34" charset="0"/>
                <a:cs typeface="Arial" panose="020B0604020202020204" pitchFamily="34" charset="0"/>
              </a:rPr>
              <a:t>Solution</a:t>
            </a:r>
            <a:endParaRPr lang="en-US" sz="14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a:p>
            <a:endParaRPr lang="en-US" sz="1000" b="1" dirty="0">
              <a:solidFill>
                <a:srgbClr val="000000"/>
              </a:solidFill>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F44F11B6-B4BD-AE6E-09FF-E37A5BA7A4FF}"/>
              </a:ext>
            </a:extLst>
          </p:cNvPr>
          <p:cNvSpPr>
            <a:spLocks noGrp="1"/>
          </p:cNvSpPr>
          <p:nvPr>
            <p:ph type="title"/>
          </p:nvPr>
        </p:nvSpPr>
        <p:spPr>
          <a:xfrm>
            <a:off x="457200" y="472440"/>
            <a:ext cx="8229600" cy="1143000"/>
          </a:xfrm>
        </p:spPr>
        <p:txBody>
          <a:bodyPr>
            <a:normAutofit/>
          </a:bodyPr>
          <a:lstStyle/>
          <a:p>
            <a:pPr algn="just"/>
            <a:r>
              <a:rPr lang="en-US" sz="2400" dirty="0"/>
              <a:t>Measurement at recognition</a:t>
            </a:r>
            <a:endParaRPr lang="en-IN" sz="2400" dirty="0"/>
          </a:p>
        </p:txBody>
      </p:sp>
      <p:sp>
        <p:nvSpPr>
          <p:cNvPr id="3" name="Content Placeholder 2">
            <a:extLst>
              <a:ext uri="{FF2B5EF4-FFF2-40B4-BE49-F238E27FC236}">
                <a16:creationId xmlns:a16="http://schemas.microsoft.com/office/drawing/2014/main" id="{EFC77150-F07C-D5E9-5337-030BAFABEF6F}"/>
              </a:ext>
            </a:extLst>
          </p:cNvPr>
          <p:cNvSpPr>
            <a:spLocks noGrp="1"/>
          </p:cNvSpPr>
          <p:nvPr>
            <p:ph idx="1"/>
          </p:nvPr>
        </p:nvSpPr>
        <p:spPr>
          <a:xfrm>
            <a:off x="457200" y="1770507"/>
            <a:ext cx="8148320" cy="4731893"/>
          </a:xfrm>
          <a:ln w="12700">
            <a:solidFill>
              <a:schemeClr val="lt1">
                <a:hueOff val="0"/>
                <a:satOff val="0"/>
                <a:lumOff val="0"/>
              </a:schemeClr>
            </a:solidFill>
          </a:ln>
        </p:spPr>
        <p:txBody>
          <a:bodyPr>
            <a:normAutofit/>
          </a:bodyPr>
          <a:lstStyle/>
          <a:p>
            <a:pPr marL="0" indent="0" algn="just" rtl="0">
              <a:buNone/>
            </a:pPr>
            <a:r>
              <a:rPr lang="en-US" sz="1400" b="1" i="0" u="none" strike="noStrike" kern="1200" baseline="0" dirty="0">
                <a:solidFill>
                  <a:srgbClr val="000000"/>
                </a:solidFill>
              </a:rPr>
              <a:t>Example</a:t>
            </a:r>
          </a:p>
          <a:p>
            <a:pPr marL="0" indent="0" algn="just" rtl="0">
              <a:buNone/>
            </a:pPr>
            <a:r>
              <a:rPr lang="en-US" sz="1100" b="0" i="1" u="none" strike="noStrike" kern="1200" baseline="0" dirty="0">
                <a:solidFill>
                  <a:srgbClr val="000000"/>
                </a:solidFill>
              </a:rPr>
              <a:t>On 1st April, 20X1, an item of property is offered for sale at 10 million, with payment terms being three equal instalments of Rs.33,33,333 over a two-year period (payments are made on 1st April, 20X1, 31st March, 20X2 and 31st March, 20X3). Implicit interest rate of 5.36 percent p.a.</a:t>
            </a:r>
            <a:endParaRPr lang="en-IN" sz="1100" b="0" i="1" u="none" strike="noStrike" kern="1200" baseline="0" dirty="0">
              <a:solidFill>
                <a:srgbClr val="000000"/>
              </a:solidFill>
            </a:endParaRPr>
          </a:p>
        </p:txBody>
      </p:sp>
      <p:graphicFrame>
        <p:nvGraphicFramePr>
          <p:cNvPr id="4" name="Table 3">
            <a:extLst>
              <a:ext uri="{FF2B5EF4-FFF2-40B4-BE49-F238E27FC236}">
                <a16:creationId xmlns:a16="http://schemas.microsoft.com/office/drawing/2014/main" id="{0DEEC241-3302-3C16-DEEC-F7B17A05A1A9}"/>
              </a:ext>
            </a:extLst>
          </p:cNvPr>
          <p:cNvGraphicFramePr>
            <a:graphicFrameLocks noGrp="1"/>
          </p:cNvGraphicFramePr>
          <p:nvPr>
            <p:extLst>
              <p:ext uri="{D42A27DB-BD31-4B8C-83A1-F6EECF244321}">
                <p14:modId xmlns:p14="http://schemas.microsoft.com/office/powerpoint/2010/main" val="1033459500"/>
              </p:ext>
            </p:extLst>
          </p:nvPr>
        </p:nvGraphicFramePr>
        <p:xfrm>
          <a:off x="467360" y="3101658"/>
          <a:ext cx="4742815" cy="1584960"/>
        </p:xfrm>
        <a:graphic>
          <a:graphicData uri="http://schemas.openxmlformats.org/drawingml/2006/table">
            <a:tbl>
              <a:tblPr firstRow="1" bandRow="1">
                <a:tableStyleId>{3B4B98B0-60AC-42C2-AFA5-B58CD77FA1E5}</a:tableStyleId>
              </a:tblPr>
              <a:tblGrid>
                <a:gridCol w="2113915">
                  <a:extLst>
                    <a:ext uri="{9D8B030D-6E8A-4147-A177-3AD203B41FA5}">
                      <a16:colId xmlns:a16="http://schemas.microsoft.com/office/drawing/2014/main" val="1420035950"/>
                    </a:ext>
                  </a:extLst>
                </a:gridCol>
                <a:gridCol w="800100">
                  <a:extLst>
                    <a:ext uri="{9D8B030D-6E8A-4147-A177-3AD203B41FA5}">
                      <a16:colId xmlns:a16="http://schemas.microsoft.com/office/drawing/2014/main" val="405308750"/>
                    </a:ext>
                  </a:extLst>
                </a:gridCol>
                <a:gridCol w="972185">
                  <a:extLst>
                    <a:ext uri="{9D8B030D-6E8A-4147-A177-3AD203B41FA5}">
                      <a16:colId xmlns:a16="http://schemas.microsoft.com/office/drawing/2014/main" val="3614142657"/>
                    </a:ext>
                  </a:extLst>
                </a:gridCol>
                <a:gridCol w="856615">
                  <a:extLst>
                    <a:ext uri="{9D8B030D-6E8A-4147-A177-3AD203B41FA5}">
                      <a16:colId xmlns:a16="http://schemas.microsoft.com/office/drawing/2014/main" val="1206430780"/>
                    </a:ext>
                  </a:extLst>
                </a:gridCol>
              </a:tblGrid>
              <a:tr h="621030">
                <a:tc>
                  <a:txBody>
                    <a:bodyPr/>
                    <a:lstStyle/>
                    <a:p>
                      <a:pPr marL="66675">
                        <a:spcBef>
                          <a:spcPts val="430"/>
                        </a:spcBef>
                        <a:buNone/>
                      </a:pPr>
                      <a:r>
                        <a:rPr lang="en-US" sz="1000" kern="100" spc="-20" dirty="0">
                          <a:effectLst/>
                          <a:latin typeface="Arial" panose="020B0604020202020204" pitchFamily="34" charset="0"/>
                          <a:cs typeface="Arial" panose="020B0604020202020204" pitchFamily="34" charset="0"/>
                        </a:rPr>
                        <a:t>Year</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tc>
                <a:tc>
                  <a:txBody>
                    <a:bodyPr/>
                    <a:lstStyle/>
                    <a:p>
                      <a:pPr algn="ctr">
                        <a:spcBef>
                          <a:spcPts val="430"/>
                        </a:spcBef>
                        <a:buNone/>
                      </a:pPr>
                      <a:r>
                        <a:rPr lang="en-US" sz="1000" kern="100" spc="-10" dirty="0">
                          <a:effectLst/>
                          <a:latin typeface="Arial" panose="020B0604020202020204" pitchFamily="34" charset="0"/>
                          <a:cs typeface="Arial" panose="020B0604020202020204" pitchFamily="34" charset="0"/>
                        </a:rPr>
                        <a:t>Payment</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tc>
                <a:tc>
                  <a:txBody>
                    <a:bodyPr/>
                    <a:lstStyle/>
                    <a:p>
                      <a:pPr marL="80645" marR="82550" algn="ctr">
                        <a:lnSpc>
                          <a:spcPts val="1500"/>
                        </a:lnSpc>
                        <a:spcBef>
                          <a:spcPts val="205"/>
                        </a:spcBef>
                        <a:buNone/>
                      </a:pPr>
                      <a:r>
                        <a:rPr lang="en-US" sz="1000" kern="100" spc="-10" dirty="0">
                          <a:effectLst/>
                          <a:latin typeface="Arial" panose="020B0604020202020204" pitchFamily="34" charset="0"/>
                          <a:cs typeface="Arial" panose="020B0604020202020204" pitchFamily="34" charset="0"/>
                        </a:rPr>
                        <a:t>Discounting </a:t>
                      </a:r>
                      <a:r>
                        <a:rPr lang="en-US" sz="1000" kern="100" dirty="0">
                          <a:effectLst/>
                          <a:latin typeface="Arial" panose="020B0604020202020204" pitchFamily="34" charset="0"/>
                          <a:cs typeface="Arial" panose="020B0604020202020204" pitchFamily="34" charset="0"/>
                        </a:rPr>
                        <a:t>factor @ </a:t>
                      </a:r>
                      <a:r>
                        <a:rPr lang="en-US" sz="1000" kern="100" spc="-10" dirty="0">
                          <a:effectLst/>
                          <a:latin typeface="Arial" panose="020B0604020202020204" pitchFamily="34" charset="0"/>
                          <a:cs typeface="Arial" panose="020B0604020202020204" pitchFamily="34" charset="0"/>
                        </a:rPr>
                        <a:t>5.36%</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tc>
                <a:tc>
                  <a:txBody>
                    <a:bodyPr/>
                    <a:lstStyle/>
                    <a:p>
                      <a:pPr marL="280035" marR="8890" indent="-66040">
                        <a:lnSpc>
                          <a:spcPct val="118000"/>
                        </a:lnSpc>
                        <a:spcBef>
                          <a:spcPts val="440"/>
                        </a:spcBef>
                        <a:buNone/>
                      </a:pPr>
                      <a:r>
                        <a:rPr lang="en-US" sz="1000" kern="100" spc="-10">
                          <a:effectLst/>
                          <a:latin typeface="Arial" panose="020B0604020202020204" pitchFamily="34" charset="0"/>
                          <a:cs typeface="Arial" panose="020B0604020202020204" pitchFamily="34" charset="0"/>
                        </a:rPr>
                        <a:t>Present </a:t>
                      </a:r>
                      <a:r>
                        <a:rPr lang="en-US" sz="1000" kern="100" spc="-20">
                          <a:effectLst/>
                          <a:latin typeface="Arial" panose="020B0604020202020204" pitchFamily="34" charset="0"/>
                          <a:cs typeface="Arial" panose="020B0604020202020204" pitchFamily="34" charset="0"/>
                        </a:rPr>
                        <a:t>value</a:t>
                      </a:r>
                      <a:endParaRPr lang="en-IN" sz="1000" kern="100">
                        <a:effectLst/>
                        <a:latin typeface="Arial" panose="020B0604020202020204" pitchFamily="34" charset="0"/>
                        <a:ea typeface="Arial MT"/>
                        <a:cs typeface="Arial" panose="020B0604020202020204" pitchFamily="34" charset="0"/>
                      </a:endParaRPr>
                    </a:p>
                  </a:txBody>
                  <a:tcPr marL="68580" marR="68580" marT="0" marB="0"/>
                </a:tc>
                <a:extLst>
                  <a:ext uri="{0D108BD9-81ED-4DB2-BD59-A6C34878D82A}">
                    <a16:rowId xmlns:a16="http://schemas.microsoft.com/office/drawing/2014/main" val="214095096"/>
                  </a:ext>
                </a:extLst>
              </a:tr>
              <a:tr h="241935">
                <a:tc>
                  <a:txBody>
                    <a:bodyPr/>
                    <a:lstStyle/>
                    <a:p>
                      <a:pPr marL="66675">
                        <a:spcBef>
                          <a:spcPts val="430"/>
                        </a:spcBef>
                        <a:buNone/>
                      </a:pPr>
                      <a:r>
                        <a:rPr lang="en-US" sz="1000" kern="100" spc="-10" dirty="0">
                          <a:effectLst/>
                          <a:latin typeface="Arial" panose="020B0604020202020204" pitchFamily="34" charset="0"/>
                          <a:cs typeface="Arial" panose="020B0604020202020204" pitchFamily="34" charset="0"/>
                        </a:rPr>
                        <a:t>1.4.20X1</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algn="ctr">
                        <a:spcBef>
                          <a:spcPts val="430"/>
                        </a:spcBef>
                        <a:buNone/>
                      </a:pPr>
                      <a:r>
                        <a:rPr lang="en-US" sz="1000" kern="100" spc="-10" dirty="0">
                          <a:effectLst/>
                          <a:latin typeface="Arial" panose="020B0604020202020204" pitchFamily="34" charset="0"/>
                          <a:cs typeface="Arial" panose="020B0604020202020204" pitchFamily="34" charset="0"/>
                        </a:rPr>
                        <a:t>33,33,333</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marL="81915" marR="82550" algn="ctr">
                        <a:spcBef>
                          <a:spcPts val="430"/>
                        </a:spcBef>
                        <a:buNone/>
                      </a:pPr>
                      <a:r>
                        <a:rPr lang="en-US" sz="1000" kern="100" spc="-20" dirty="0">
                          <a:effectLst/>
                          <a:latin typeface="Arial" panose="020B0604020202020204" pitchFamily="34" charset="0"/>
                          <a:cs typeface="Arial" panose="020B0604020202020204" pitchFamily="34" charset="0"/>
                        </a:rPr>
                        <a:t>1.000</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marR="2540" algn="ctr">
                        <a:spcBef>
                          <a:spcPts val="430"/>
                        </a:spcBef>
                        <a:buNone/>
                      </a:pPr>
                      <a:r>
                        <a:rPr lang="en-US" sz="1000" kern="100" spc="-10">
                          <a:effectLst/>
                          <a:latin typeface="Arial" panose="020B0604020202020204" pitchFamily="34" charset="0"/>
                          <a:cs typeface="Arial" panose="020B0604020202020204" pitchFamily="34" charset="0"/>
                        </a:rPr>
                        <a:t>33,33,333</a:t>
                      </a:r>
                      <a:endParaRPr lang="en-IN" sz="1000" kern="100">
                        <a:effectLst/>
                        <a:latin typeface="Arial" panose="020B0604020202020204" pitchFamily="34" charset="0"/>
                        <a:ea typeface="Arial MT"/>
                        <a:cs typeface="Arial" panose="020B0604020202020204" pitchFamily="34" charset="0"/>
                      </a:endParaRPr>
                    </a:p>
                  </a:txBody>
                  <a:tcPr marL="68580" marR="68580" marT="0" marB="0" anchor="ctr"/>
                </a:tc>
                <a:extLst>
                  <a:ext uri="{0D108BD9-81ED-4DB2-BD59-A6C34878D82A}">
                    <a16:rowId xmlns:a16="http://schemas.microsoft.com/office/drawing/2014/main" val="782546194"/>
                  </a:ext>
                </a:extLst>
              </a:tr>
              <a:tr h="240030">
                <a:tc>
                  <a:txBody>
                    <a:bodyPr/>
                    <a:lstStyle/>
                    <a:p>
                      <a:pPr marL="66675">
                        <a:spcBef>
                          <a:spcPts val="430"/>
                        </a:spcBef>
                        <a:buNone/>
                      </a:pPr>
                      <a:r>
                        <a:rPr lang="en-US" sz="1000" kern="100" spc="-10" dirty="0">
                          <a:effectLst/>
                          <a:latin typeface="Arial" panose="020B0604020202020204" pitchFamily="34" charset="0"/>
                          <a:cs typeface="Arial" panose="020B0604020202020204" pitchFamily="34" charset="0"/>
                        </a:rPr>
                        <a:t>31.3.20X2</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algn="ctr">
                        <a:spcBef>
                          <a:spcPts val="430"/>
                        </a:spcBef>
                        <a:buNone/>
                      </a:pPr>
                      <a:r>
                        <a:rPr lang="en-US" sz="1000" kern="100" spc="-10">
                          <a:effectLst/>
                          <a:latin typeface="Arial" panose="020B0604020202020204" pitchFamily="34" charset="0"/>
                          <a:cs typeface="Arial" panose="020B0604020202020204" pitchFamily="34" charset="0"/>
                        </a:rPr>
                        <a:t>33,33,333</a:t>
                      </a:r>
                      <a:endParaRPr lang="en-IN" sz="1000" kern="10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marL="81915" marR="82550" algn="ctr">
                        <a:spcBef>
                          <a:spcPts val="430"/>
                        </a:spcBef>
                        <a:buNone/>
                      </a:pPr>
                      <a:r>
                        <a:rPr lang="en-US" sz="1000" kern="100" spc="-20" dirty="0">
                          <a:effectLst/>
                          <a:latin typeface="Arial" panose="020B0604020202020204" pitchFamily="34" charset="0"/>
                          <a:cs typeface="Arial" panose="020B0604020202020204" pitchFamily="34" charset="0"/>
                        </a:rPr>
                        <a:t>0.949</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marR="2540" algn="ctr">
                        <a:spcBef>
                          <a:spcPts val="430"/>
                        </a:spcBef>
                        <a:buNone/>
                      </a:pPr>
                      <a:r>
                        <a:rPr lang="en-US" sz="1000" kern="100" spc="-10">
                          <a:effectLst/>
                          <a:latin typeface="Arial" panose="020B0604020202020204" pitchFamily="34" charset="0"/>
                          <a:cs typeface="Arial" panose="020B0604020202020204" pitchFamily="34" charset="0"/>
                        </a:rPr>
                        <a:t>31,63,333</a:t>
                      </a:r>
                      <a:endParaRPr lang="en-IN" sz="1000" kern="100">
                        <a:effectLst/>
                        <a:latin typeface="Arial" panose="020B0604020202020204" pitchFamily="34" charset="0"/>
                        <a:ea typeface="Arial MT"/>
                        <a:cs typeface="Arial" panose="020B0604020202020204" pitchFamily="34" charset="0"/>
                      </a:endParaRPr>
                    </a:p>
                  </a:txBody>
                  <a:tcPr marL="68580" marR="68580" marT="0" marB="0" anchor="ctr"/>
                </a:tc>
                <a:extLst>
                  <a:ext uri="{0D108BD9-81ED-4DB2-BD59-A6C34878D82A}">
                    <a16:rowId xmlns:a16="http://schemas.microsoft.com/office/drawing/2014/main" val="2953643362"/>
                  </a:ext>
                </a:extLst>
              </a:tr>
              <a:tr h="241935">
                <a:tc>
                  <a:txBody>
                    <a:bodyPr/>
                    <a:lstStyle/>
                    <a:p>
                      <a:pPr marL="66675">
                        <a:spcBef>
                          <a:spcPts val="430"/>
                        </a:spcBef>
                        <a:buNone/>
                      </a:pPr>
                      <a:r>
                        <a:rPr lang="en-US" sz="1000" kern="100" spc="-10" dirty="0">
                          <a:effectLst/>
                          <a:latin typeface="Arial" panose="020B0604020202020204" pitchFamily="34" charset="0"/>
                          <a:cs typeface="Arial" panose="020B0604020202020204" pitchFamily="34" charset="0"/>
                        </a:rPr>
                        <a:t>31.3.20X3</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algn="ctr">
                        <a:spcBef>
                          <a:spcPts val="430"/>
                        </a:spcBef>
                        <a:buNone/>
                      </a:pPr>
                      <a:r>
                        <a:rPr lang="en-US" sz="1000" u="sng" kern="100" spc="-10" dirty="0">
                          <a:effectLst/>
                          <a:latin typeface="Arial" panose="020B0604020202020204" pitchFamily="34" charset="0"/>
                          <a:cs typeface="Arial" panose="020B0604020202020204" pitchFamily="34" charset="0"/>
                        </a:rPr>
                        <a:t>33,33,334</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marL="81915" marR="82550" algn="ctr">
                        <a:spcBef>
                          <a:spcPts val="430"/>
                        </a:spcBef>
                        <a:buNone/>
                      </a:pPr>
                      <a:r>
                        <a:rPr lang="en-US" sz="1000" kern="100" spc="-20" dirty="0">
                          <a:effectLst/>
                          <a:latin typeface="Arial" panose="020B0604020202020204" pitchFamily="34" charset="0"/>
                          <a:cs typeface="Arial" panose="020B0604020202020204" pitchFamily="34" charset="0"/>
                        </a:rPr>
                        <a:t>0.901</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marR="2540" algn="ctr">
                        <a:spcBef>
                          <a:spcPts val="430"/>
                        </a:spcBef>
                        <a:buNone/>
                      </a:pPr>
                      <a:r>
                        <a:rPr lang="en-US" sz="1000" u="sng" kern="100" spc="-10" dirty="0">
                          <a:effectLst/>
                          <a:latin typeface="Arial" panose="020B0604020202020204" pitchFamily="34" charset="0"/>
                          <a:cs typeface="Arial" panose="020B0604020202020204" pitchFamily="34" charset="0"/>
                        </a:rPr>
                        <a:t>30,03,334</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extLst>
                  <a:ext uri="{0D108BD9-81ED-4DB2-BD59-A6C34878D82A}">
                    <a16:rowId xmlns:a16="http://schemas.microsoft.com/office/drawing/2014/main" val="2367793104"/>
                  </a:ext>
                </a:extLst>
              </a:tr>
              <a:tr h="240030">
                <a:tc>
                  <a:txBody>
                    <a:bodyPr/>
                    <a:lstStyle/>
                    <a:p>
                      <a:pPr marL="66675">
                        <a:spcBef>
                          <a:spcPts val="430"/>
                        </a:spcBef>
                        <a:buNone/>
                      </a:pPr>
                      <a:r>
                        <a:rPr lang="en-US" sz="1000" kern="100">
                          <a:effectLst/>
                          <a:latin typeface="Arial" panose="020B0604020202020204" pitchFamily="34" charset="0"/>
                          <a:cs typeface="Arial" panose="020B0604020202020204" pitchFamily="34" charset="0"/>
                        </a:rPr>
                        <a:t>Initial</a:t>
                      </a:r>
                      <a:r>
                        <a:rPr lang="en-US" sz="1000" kern="100" spc="150">
                          <a:effectLst/>
                          <a:latin typeface="Arial" panose="020B0604020202020204" pitchFamily="34" charset="0"/>
                          <a:cs typeface="Arial" panose="020B0604020202020204" pitchFamily="34" charset="0"/>
                        </a:rPr>
                        <a:t> </a:t>
                      </a:r>
                      <a:r>
                        <a:rPr lang="en-US" sz="1000" kern="100">
                          <a:effectLst/>
                          <a:latin typeface="Arial" panose="020B0604020202020204" pitchFamily="34" charset="0"/>
                          <a:cs typeface="Arial" panose="020B0604020202020204" pitchFamily="34" charset="0"/>
                        </a:rPr>
                        <a:t>date</a:t>
                      </a:r>
                      <a:r>
                        <a:rPr lang="en-US" sz="1000" kern="100" spc="145">
                          <a:effectLst/>
                          <a:latin typeface="Arial" panose="020B0604020202020204" pitchFamily="34" charset="0"/>
                          <a:cs typeface="Arial" panose="020B0604020202020204" pitchFamily="34" charset="0"/>
                        </a:rPr>
                        <a:t> </a:t>
                      </a:r>
                      <a:r>
                        <a:rPr lang="en-US" sz="1000" kern="100">
                          <a:effectLst/>
                          <a:latin typeface="Arial" panose="020B0604020202020204" pitchFamily="34" charset="0"/>
                          <a:cs typeface="Arial" panose="020B0604020202020204" pitchFamily="34" charset="0"/>
                        </a:rPr>
                        <a:t>cash</a:t>
                      </a:r>
                      <a:r>
                        <a:rPr lang="en-US" sz="1000" kern="100" spc="165">
                          <a:effectLst/>
                          <a:latin typeface="Arial" panose="020B0604020202020204" pitchFamily="34" charset="0"/>
                          <a:cs typeface="Arial" panose="020B0604020202020204" pitchFamily="34" charset="0"/>
                        </a:rPr>
                        <a:t> </a:t>
                      </a:r>
                      <a:r>
                        <a:rPr lang="en-US" sz="1000" kern="100">
                          <a:effectLst/>
                          <a:latin typeface="Arial" panose="020B0604020202020204" pitchFamily="34" charset="0"/>
                          <a:cs typeface="Arial" panose="020B0604020202020204" pitchFamily="34" charset="0"/>
                        </a:rPr>
                        <a:t>price</a:t>
                      </a:r>
                      <a:r>
                        <a:rPr lang="en-US" sz="1000" kern="100" spc="165">
                          <a:effectLst/>
                          <a:latin typeface="Arial" panose="020B0604020202020204" pitchFamily="34" charset="0"/>
                          <a:cs typeface="Arial" panose="020B0604020202020204" pitchFamily="34" charset="0"/>
                        </a:rPr>
                        <a:t> </a:t>
                      </a:r>
                      <a:r>
                        <a:rPr lang="en-US" sz="1000" kern="100" spc="-10">
                          <a:effectLst/>
                          <a:latin typeface="Arial" panose="020B0604020202020204" pitchFamily="34" charset="0"/>
                          <a:cs typeface="Arial" panose="020B0604020202020204" pitchFamily="34" charset="0"/>
                        </a:rPr>
                        <a:t>equivalent</a:t>
                      </a:r>
                      <a:endParaRPr lang="en-IN" sz="1000" kern="10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algn="ctr">
                        <a:spcBef>
                          <a:spcPts val="430"/>
                        </a:spcBef>
                        <a:buNone/>
                      </a:pPr>
                      <a:r>
                        <a:rPr lang="en-US" sz="1000" u="sng" kern="100" spc="-10" dirty="0">
                          <a:effectLst/>
                          <a:latin typeface="Arial" panose="020B0604020202020204" pitchFamily="34" charset="0"/>
                          <a:cs typeface="Arial" panose="020B0604020202020204" pitchFamily="34" charset="0"/>
                        </a:rPr>
                        <a:t>1,00,00,000</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a:buNone/>
                      </a:pPr>
                      <a:r>
                        <a:rPr lang="en-US" sz="1000" kern="100" dirty="0">
                          <a:effectLst/>
                          <a:latin typeface="Arial" panose="020B0604020202020204" pitchFamily="34" charset="0"/>
                          <a:cs typeface="Arial" panose="020B0604020202020204" pitchFamily="34" charset="0"/>
                        </a:rPr>
                        <a:t> </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tc>
                  <a:txBody>
                    <a:bodyPr/>
                    <a:lstStyle/>
                    <a:p>
                      <a:pPr marR="2540" algn="ctr">
                        <a:spcBef>
                          <a:spcPts val="430"/>
                        </a:spcBef>
                        <a:buNone/>
                      </a:pPr>
                      <a:r>
                        <a:rPr lang="en-US" sz="1000" u="sng" kern="100" spc="-10" dirty="0">
                          <a:effectLst/>
                          <a:latin typeface="Arial" panose="020B0604020202020204" pitchFamily="34" charset="0"/>
                          <a:cs typeface="Arial" panose="020B0604020202020204" pitchFamily="34" charset="0"/>
                        </a:rPr>
                        <a:t>95,00,000</a:t>
                      </a:r>
                      <a:endParaRPr lang="en-IN" sz="1000" kern="100" dirty="0">
                        <a:effectLst/>
                        <a:latin typeface="Arial" panose="020B0604020202020204" pitchFamily="34" charset="0"/>
                        <a:ea typeface="Arial MT"/>
                        <a:cs typeface="Arial" panose="020B0604020202020204" pitchFamily="34" charset="0"/>
                      </a:endParaRPr>
                    </a:p>
                  </a:txBody>
                  <a:tcPr marL="68580" marR="68580" marT="0" marB="0" anchor="ctr"/>
                </a:tc>
                <a:extLst>
                  <a:ext uri="{0D108BD9-81ED-4DB2-BD59-A6C34878D82A}">
                    <a16:rowId xmlns:a16="http://schemas.microsoft.com/office/drawing/2014/main" val="202378552"/>
                  </a:ext>
                </a:extLst>
              </a:tr>
            </a:tbl>
          </a:graphicData>
        </a:graphic>
      </p:graphicFrame>
      <p:graphicFrame>
        <p:nvGraphicFramePr>
          <p:cNvPr id="6" name="Table 5">
            <a:extLst>
              <a:ext uri="{FF2B5EF4-FFF2-40B4-BE49-F238E27FC236}">
                <a16:creationId xmlns:a16="http://schemas.microsoft.com/office/drawing/2014/main" id="{200BC6DE-16F8-559C-7C9D-76D86688EC06}"/>
              </a:ext>
            </a:extLst>
          </p:cNvPr>
          <p:cNvGraphicFramePr>
            <a:graphicFrameLocks noGrp="1"/>
          </p:cNvGraphicFramePr>
          <p:nvPr>
            <p:extLst>
              <p:ext uri="{D42A27DB-BD31-4B8C-83A1-F6EECF244321}">
                <p14:modId xmlns:p14="http://schemas.microsoft.com/office/powerpoint/2010/main" val="86930569"/>
              </p:ext>
            </p:extLst>
          </p:nvPr>
        </p:nvGraphicFramePr>
        <p:xfrm>
          <a:off x="457200" y="4801045"/>
          <a:ext cx="7000240" cy="1622615"/>
        </p:xfrm>
        <a:graphic>
          <a:graphicData uri="http://schemas.openxmlformats.org/drawingml/2006/table">
            <a:tbl>
              <a:tblPr firstRow="1" bandRow="1">
                <a:tableStyleId>{3B4B98B0-60AC-42C2-AFA5-B58CD77FA1E5}</a:tableStyleId>
              </a:tblPr>
              <a:tblGrid>
                <a:gridCol w="1095926">
                  <a:extLst>
                    <a:ext uri="{9D8B030D-6E8A-4147-A177-3AD203B41FA5}">
                      <a16:colId xmlns:a16="http://schemas.microsoft.com/office/drawing/2014/main" val="1636603385"/>
                    </a:ext>
                  </a:extLst>
                </a:gridCol>
                <a:gridCol w="1094051">
                  <a:extLst>
                    <a:ext uri="{9D8B030D-6E8A-4147-A177-3AD203B41FA5}">
                      <a16:colId xmlns:a16="http://schemas.microsoft.com/office/drawing/2014/main" val="2870780948"/>
                    </a:ext>
                  </a:extLst>
                </a:gridCol>
                <a:gridCol w="1125926">
                  <a:extLst>
                    <a:ext uri="{9D8B030D-6E8A-4147-A177-3AD203B41FA5}">
                      <a16:colId xmlns:a16="http://schemas.microsoft.com/office/drawing/2014/main" val="2537183550"/>
                    </a:ext>
                  </a:extLst>
                </a:gridCol>
                <a:gridCol w="1397798">
                  <a:extLst>
                    <a:ext uri="{9D8B030D-6E8A-4147-A177-3AD203B41FA5}">
                      <a16:colId xmlns:a16="http://schemas.microsoft.com/office/drawing/2014/main" val="2420853652"/>
                    </a:ext>
                  </a:extLst>
                </a:gridCol>
                <a:gridCol w="1280612">
                  <a:extLst>
                    <a:ext uri="{9D8B030D-6E8A-4147-A177-3AD203B41FA5}">
                      <a16:colId xmlns:a16="http://schemas.microsoft.com/office/drawing/2014/main" val="1899430222"/>
                    </a:ext>
                  </a:extLst>
                </a:gridCol>
                <a:gridCol w="1005927">
                  <a:extLst>
                    <a:ext uri="{9D8B030D-6E8A-4147-A177-3AD203B41FA5}">
                      <a16:colId xmlns:a16="http://schemas.microsoft.com/office/drawing/2014/main" val="1500113589"/>
                    </a:ext>
                  </a:extLst>
                </a:gridCol>
              </a:tblGrid>
              <a:tr h="898715">
                <a:tc>
                  <a:txBody>
                    <a:bodyPr/>
                    <a:lstStyle/>
                    <a:p>
                      <a:pPr marL="66675">
                        <a:lnSpc>
                          <a:spcPct val="115000"/>
                        </a:lnSpc>
                        <a:spcBef>
                          <a:spcPts val="430"/>
                        </a:spcBef>
                        <a:buNone/>
                      </a:pPr>
                      <a:r>
                        <a:rPr lang="en-US" sz="1100" kern="100" spc="-20" dirty="0">
                          <a:effectLst/>
                          <a:latin typeface="Arial" panose="020B0604020202020204" pitchFamily="34" charset="0"/>
                          <a:cs typeface="Arial" panose="020B0604020202020204" pitchFamily="34" charset="0"/>
                        </a:rPr>
                        <a:t>Year</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103505" marR="102235" algn="ctr">
                        <a:lnSpc>
                          <a:spcPct val="126000"/>
                        </a:lnSpc>
                        <a:spcBef>
                          <a:spcPts val="440"/>
                        </a:spcBef>
                        <a:buNone/>
                      </a:pPr>
                      <a:r>
                        <a:rPr lang="en-US" sz="1100" kern="100" spc="-10" dirty="0">
                          <a:effectLst/>
                          <a:latin typeface="Arial" panose="020B0604020202020204" pitchFamily="34" charset="0"/>
                          <a:cs typeface="Arial" panose="020B0604020202020204" pitchFamily="34" charset="0"/>
                        </a:rPr>
                        <a:t>Opening balance </a:t>
                      </a:r>
                      <a:r>
                        <a:rPr lang="en-US" sz="1100" kern="100" spc="-20" dirty="0">
                          <a:effectLst/>
                          <a:latin typeface="Arial" panose="020B0604020202020204" pitchFamily="34" charset="0"/>
                          <a:cs typeface="Arial" panose="020B0604020202020204" pitchFamily="34" charset="0"/>
                        </a:rPr>
                        <a:t>(a)</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207645" marR="99695" indent="-113030">
                        <a:lnSpc>
                          <a:spcPct val="118000"/>
                        </a:lnSpc>
                        <a:spcBef>
                          <a:spcPts val="440"/>
                        </a:spcBef>
                        <a:buNone/>
                      </a:pPr>
                      <a:r>
                        <a:rPr lang="en-US" sz="1100" kern="100" dirty="0">
                          <a:effectLst/>
                          <a:latin typeface="Arial" panose="020B0604020202020204" pitchFamily="34" charset="0"/>
                          <a:cs typeface="Arial" panose="020B0604020202020204" pitchFamily="34" charset="0"/>
                        </a:rPr>
                        <a:t>Interest @ </a:t>
                      </a:r>
                      <a:r>
                        <a:rPr lang="en-US" sz="1100" kern="100" spc="-20" dirty="0">
                          <a:effectLst/>
                          <a:latin typeface="Arial" panose="020B0604020202020204" pitchFamily="34" charset="0"/>
                          <a:cs typeface="Arial" panose="020B0604020202020204" pitchFamily="34" charset="0"/>
                        </a:rPr>
                        <a:t>5.36%</a:t>
                      </a:r>
                      <a:endParaRPr lang="en-IN" sz="1100" kern="100" dirty="0">
                        <a:effectLst/>
                        <a:latin typeface="Arial" panose="020B0604020202020204" pitchFamily="34" charset="0"/>
                        <a:cs typeface="Arial" panose="020B0604020202020204" pitchFamily="34" charset="0"/>
                      </a:endParaRPr>
                    </a:p>
                    <a:p>
                      <a:pPr marL="207645" indent="-99060">
                        <a:lnSpc>
                          <a:spcPct val="118000"/>
                        </a:lnSpc>
                        <a:spcBef>
                          <a:spcPts val="195"/>
                        </a:spcBef>
                        <a:buNone/>
                      </a:pPr>
                      <a:r>
                        <a:rPr lang="en-US" sz="1100" kern="100" dirty="0">
                          <a:effectLst/>
                          <a:latin typeface="Arial" panose="020B0604020202020204" pitchFamily="34" charset="0"/>
                          <a:cs typeface="Arial" panose="020B0604020202020204" pitchFamily="34" charset="0"/>
                        </a:rPr>
                        <a:t>(b)</a:t>
                      </a:r>
                      <a:r>
                        <a:rPr lang="en-US" sz="1100" kern="100" spc="-20" dirty="0">
                          <a:effectLst/>
                          <a:latin typeface="Arial" panose="020B0604020202020204" pitchFamily="34" charset="0"/>
                          <a:cs typeface="Arial" panose="020B0604020202020204" pitchFamily="34" charset="0"/>
                        </a:rPr>
                        <a:t> </a:t>
                      </a:r>
                      <a:r>
                        <a:rPr lang="en-US" sz="1100" kern="100" dirty="0">
                          <a:effectLst/>
                          <a:latin typeface="Arial" panose="020B0604020202020204" pitchFamily="34" charset="0"/>
                          <a:cs typeface="Arial" panose="020B0604020202020204" pitchFamily="34" charset="0"/>
                        </a:rPr>
                        <a:t>=</a:t>
                      </a:r>
                      <a:r>
                        <a:rPr lang="en-US" sz="1100" kern="100" spc="-10" dirty="0">
                          <a:effectLst/>
                          <a:latin typeface="Arial" panose="020B0604020202020204" pitchFamily="34" charset="0"/>
                          <a:cs typeface="Arial" panose="020B0604020202020204" pitchFamily="34" charset="0"/>
                        </a:rPr>
                        <a:t> </a:t>
                      </a:r>
                      <a:r>
                        <a:rPr lang="en-US" sz="1100" kern="100" dirty="0">
                          <a:effectLst/>
                          <a:latin typeface="Arial" panose="020B0604020202020204" pitchFamily="34" charset="0"/>
                          <a:cs typeface="Arial" panose="020B0604020202020204" pitchFamily="34" charset="0"/>
                        </a:rPr>
                        <a:t>(a)</a:t>
                      </a:r>
                      <a:r>
                        <a:rPr lang="en-US" sz="1100" kern="100" spc="-25" dirty="0">
                          <a:effectLst/>
                          <a:latin typeface="Arial" panose="020B0604020202020204" pitchFamily="34" charset="0"/>
                          <a:cs typeface="Arial" panose="020B0604020202020204" pitchFamily="34" charset="0"/>
                        </a:rPr>
                        <a:t> </a:t>
                      </a:r>
                      <a:r>
                        <a:rPr lang="en-US" sz="1100" kern="100" dirty="0">
                          <a:effectLst/>
                          <a:latin typeface="Arial" panose="020B0604020202020204" pitchFamily="34" charset="0"/>
                          <a:cs typeface="Arial" panose="020B0604020202020204" pitchFamily="34" charset="0"/>
                        </a:rPr>
                        <a:t>x </a:t>
                      </a:r>
                      <a:r>
                        <a:rPr lang="en-US" sz="1100" kern="100" spc="-20" dirty="0">
                          <a:effectLst/>
                          <a:latin typeface="Arial" panose="020B0604020202020204" pitchFamily="34" charset="0"/>
                          <a:cs typeface="Arial" panose="020B0604020202020204" pitchFamily="34" charset="0"/>
                        </a:rPr>
                        <a:t>5.36%</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76200" marR="75565" algn="ctr">
                        <a:lnSpc>
                          <a:spcPct val="118000"/>
                        </a:lnSpc>
                        <a:spcBef>
                          <a:spcPts val="440"/>
                        </a:spcBef>
                        <a:buNone/>
                      </a:pPr>
                      <a:r>
                        <a:rPr lang="en-US" sz="1100" kern="100" dirty="0">
                          <a:effectLst/>
                          <a:latin typeface="Arial" panose="020B0604020202020204" pitchFamily="34" charset="0"/>
                          <a:cs typeface="Arial" panose="020B0604020202020204" pitchFamily="34" charset="0"/>
                        </a:rPr>
                        <a:t>Total payment at year </a:t>
                      </a:r>
                      <a:r>
                        <a:rPr lang="en-US" sz="1100" kern="100" spc="-10" dirty="0">
                          <a:effectLst/>
                          <a:latin typeface="Arial" panose="020B0604020202020204" pitchFamily="34" charset="0"/>
                          <a:cs typeface="Arial" panose="020B0604020202020204" pitchFamily="34" charset="0"/>
                        </a:rPr>
                        <a:t>beginning</a:t>
                      </a:r>
                      <a:endParaRPr lang="en-IN" sz="1100" kern="100" dirty="0">
                        <a:effectLst/>
                        <a:latin typeface="Arial" panose="020B0604020202020204" pitchFamily="34" charset="0"/>
                        <a:cs typeface="Arial" panose="020B0604020202020204" pitchFamily="34" charset="0"/>
                      </a:endParaRPr>
                    </a:p>
                    <a:p>
                      <a:pPr marL="76200" marR="76835" algn="ctr">
                        <a:lnSpc>
                          <a:spcPct val="115000"/>
                        </a:lnSpc>
                        <a:spcBef>
                          <a:spcPts val="190"/>
                        </a:spcBef>
                        <a:buNone/>
                      </a:pPr>
                      <a:r>
                        <a:rPr lang="en-US" sz="1100" kern="100" spc="-25" dirty="0">
                          <a:effectLst/>
                          <a:latin typeface="Arial" panose="020B0604020202020204" pitchFamily="34" charset="0"/>
                          <a:cs typeface="Arial" panose="020B0604020202020204" pitchFamily="34" charset="0"/>
                        </a:rPr>
                        <a:t>(c)</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150495" marR="152400" indent="1270" algn="ctr">
                        <a:lnSpc>
                          <a:spcPct val="118000"/>
                        </a:lnSpc>
                        <a:spcBef>
                          <a:spcPts val="440"/>
                        </a:spcBef>
                        <a:buNone/>
                      </a:pPr>
                      <a:r>
                        <a:rPr lang="en-US" sz="1100" kern="100" spc="-10" dirty="0">
                          <a:effectLst/>
                          <a:latin typeface="Arial" panose="020B0604020202020204" pitchFamily="34" charset="0"/>
                          <a:cs typeface="Arial" panose="020B0604020202020204" pitchFamily="34" charset="0"/>
                        </a:rPr>
                        <a:t>Principal </a:t>
                      </a:r>
                      <a:r>
                        <a:rPr lang="en-US" sz="1100" kern="100" dirty="0">
                          <a:effectLst/>
                          <a:latin typeface="Arial" panose="020B0604020202020204" pitchFamily="34" charset="0"/>
                          <a:cs typeface="Arial" panose="020B0604020202020204" pitchFamily="34" charset="0"/>
                        </a:rPr>
                        <a:t>amount in </a:t>
                      </a:r>
                      <a:r>
                        <a:rPr lang="en-US" sz="1100" kern="100" spc="-20" dirty="0">
                          <a:effectLst/>
                          <a:latin typeface="Arial" panose="020B0604020202020204" pitchFamily="34" charset="0"/>
                          <a:cs typeface="Arial" panose="020B0604020202020204" pitchFamily="34" charset="0"/>
                        </a:rPr>
                        <a:t>the </a:t>
                      </a:r>
                      <a:r>
                        <a:rPr lang="en-US" sz="1100" kern="100" spc="-10" dirty="0">
                          <a:effectLst/>
                          <a:latin typeface="Arial" panose="020B0604020202020204" pitchFamily="34" charset="0"/>
                          <a:cs typeface="Arial" panose="020B0604020202020204" pitchFamily="34" charset="0"/>
                        </a:rPr>
                        <a:t>instalment</a:t>
                      </a:r>
                      <a:endParaRPr lang="en-IN" sz="1100" kern="100" dirty="0">
                        <a:effectLst/>
                        <a:latin typeface="Arial" panose="020B0604020202020204" pitchFamily="34" charset="0"/>
                        <a:cs typeface="Arial" panose="020B0604020202020204" pitchFamily="34" charset="0"/>
                      </a:endParaRPr>
                    </a:p>
                    <a:p>
                      <a:pPr marL="66675">
                        <a:lnSpc>
                          <a:spcPct val="115000"/>
                        </a:lnSpc>
                        <a:spcBef>
                          <a:spcPts val="185"/>
                        </a:spcBef>
                        <a:buNone/>
                      </a:pPr>
                      <a:r>
                        <a:rPr lang="en-US" sz="1100" kern="100" dirty="0">
                          <a:effectLst/>
                          <a:latin typeface="Arial" panose="020B0604020202020204" pitchFamily="34" charset="0"/>
                          <a:cs typeface="Arial" panose="020B0604020202020204" pitchFamily="34" charset="0"/>
                        </a:rPr>
                        <a:t>(d)</a:t>
                      </a:r>
                      <a:r>
                        <a:rPr lang="en-US" sz="1100" kern="100" spc="-5" dirty="0">
                          <a:effectLst/>
                          <a:latin typeface="Arial" panose="020B0604020202020204" pitchFamily="34" charset="0"/>
                          <a:cs typeface="Arial" panose="020B0604020202020204" pitchFamily="34" charset="0"/>
                        </a:rPr>
                        <a:t> </a:t>
                      </a:r>
                      <a:r>
                        <a:rPr lang="en-US" sz="1100" kern="100" dirty="0">
                          <a:effectLst/>
                          <a:latin typeface="Arial" panose="020B0604020202020204" pitchFamily="34" charset="0"/>
                          <a:cs typeface="Arial" panose="020B0604020202020204" pitchFamily="34" charset="0"/>
                        </a:rPr>
                        <a:t>=</a:t>
                      </a:r>
                      <a:r>
                        <a:rPr lang="en-US" sz="1100" kern="100" spc="5" dirty="0">
                          <a:effectLst/>
                          <a:latin typeface="Arial" panose="020B0604020202020204" pitchFamily="34" charset="0"/>
                          <a:cs typeface="Arial" panose="020B0604020202020204" pitchFamily="34" charset="0"/>
                        </a:rPr>
                        <a:t> </a:t>
                      </a:r>
                      <a:r>
                        <a:rPr lang="en-US" sz="1100" kern="100" dirty="0">
                          <a:effectLst/>
                          <a:latin typeface="Arial" panose="020B0604020202020204" pitchFamily="34" charset="0"/>
                          <a:cs typeface="Arial" panose="020B0604020202020204" pitchFamily="34" charset="0"/>
                        </a:rPr>
                        <a:t>(c)</a:t>
                      </a:r>
                      <a:r>
                        <a:rPr lang="en-US" sz="1100" kern="100" spc="-10" dirty="0">
                          <a:effectLst/>
                          <a:latin typeface="Arial" panose="020B0604020202020204" pitchFamily="34" charset="0"/>
                          <a:cs typeface="Arial" panose="020B0604020202020204" pitchFamily="34" charset="0"/>
                        </a:rPr>
                        <a:t> </a:t>
                      </a:r>
                      <a:r>
                        <a:rPr lang="en-US" sz="1100" kern="100" dirty="0">
                          <a:effectLst/>
                          <a:latin typeface="Arial" panose="020B0604020202020204" pitchFamily="34" charset="0"/>
                          <a:cs typeface="Arial" panose="020B0604020202020204" pitchFamily="34" charset="0"/>
                        </a:rPr>
                        <a:t>–</a:t>
                      </a:r>
                      <a:r>
                        <a:rPr lang="en-US" sz="1100" kern="100" spc="5" dirty="0">
                          <a:effectLst/>
                          <a:latin typeface="Arial" panose="020B0604020202020204" pitchFamily="34" charset="0"/>
                          <a:cs typeface="Arial" panose="020B0604020202020204" pitchFamily="34" charset="0"/>
                        </a:rPr>
                        <a:t> </a:t>
                      </a:r>
                      <a:r>
                        <a:rPr lang="en-US" sz="1100" kern="100" spc="-25" dirty="0">
                          <a:effectLst/>
                          <a:latin typeface="Arial" panose="020B0604020202020204" pitchFamily="34" charset="0"/>
                          <a:cs typeface="Arial" panose="020B0604020202020204" pitchFamily="34" charset="0"/>
                        </a:rPr>
                        <a:t>(b)</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124460" indent="8890">
                        <a:lnSpc>
                          <a:spcPct val="118000"/>
                        </a:lnSpc>
                        <a:spcBef>
                          <a:spcPts val="440"/>
                        </a:spcBef>
                        <a:buNone/>
                      </a:pPr>
                      <a:r>
                        <a:rPr lang="en-US" sz="1100" kern="100" spc="-10">
                          <a:effectLst/>
                          <a:latin typeface="Arial" panose="020B0604020202020204" pitchFamily="34" charset="0"/>
                          <a:cs typeface="Arial" panose="020B0604020202020204" pitchFamily="34" charset="0"/>
                        </a:rPr>
                        <a:t>Closing balance</a:t>
                      </a:r>
                      <a:endParaRPr lang="en-IN" sz="1100" kern="100">
                        <a:effectLst/>
                        <a:latin typeface="Arial" panose="020B0604020202020204" pitchFamily="34" charset="0"/>
                        <a:cs typeface="Arial" panose="020B0604020202020204" pitchFamily="34" charset="0"/>
                      </a:endParaRPr>
                    </a:p>
                    <a:p>
                      <a:pPr marL="66040">
                        <a:lnSpc>
                          <a:spcPct val="115000"/>
                        </a:lnSpc>
                        <a:spcBef>
                          <a:spcPts val="195"/>
                        </a:spcBef>
                        <a:buNone/>
                      </a:pPr>
                      <a:r>
                        <a:rPr lang="en-US" sz="1100" kern="100">
                          <a:effectLst/>
                          <a:latin typeface="Arial" panose="020B0604020202020204" pitchFamily="34" charset="0"/>
                          <a:cs typeface="Arial" panose="020B0604020202020204" pitchFamily="34" charset="0"/>
                        </a:rPr>
                        <a:t>(e) =</a:t>
                      </a:r>
                      <a:r>
                        <a:rPr lang="en-US" sz="1100" kern="100" spc="10">
                          <a:effectLst/>
                          <a:latin typeface="Arial" panose="020B0604020202020204" pitchFamily="34" charset="0"/>
                          <a:cs typeface="Arial" panose="020B0604020202020204" pitchFamily="34" charset="0"/>
                        </a:rPr>
                        <a:t> </a:t>
                      </a:r>
                      <a:r>
                        <a:rPr lang="en-US" sz="1100" kern="100">
                          <a:effectLst/>
                          <a:latin typeface="Arial" panose="020B0604020202020204" pitchFamily="34" charset="0"/>
                          <a:cs typeface="Arial" panose="020B0604020202020204" pitchFamily="34" charset="0"/>
                        </a:rPr>
                        <a:t>(a) </a:t>
                      </a:r>
                      <a:r>
                        <a:rPr lang="en-US" sz="1100" kern="100" spc="-50">
                          <a:effectLst/>
                          <a:latin typeface="Arial" panose="020B0604020202020204" pitchFamily="34" charset="0"/>
                          <a:cs typeface="Arial" panose="020B0604020202020204" pitchFamily="34" charset="0"/>
                        </a:rPr>
                        <a:t>-</a:t>
                      </a:r>
                      <a:endParaRPr lang="en-IN" sz="1100" kern="100">
                        <a:effectLst/>
                        <a:latin typeface="Arial" panose="020B0604020202020204" pitchFamily="34" charset="0"/>
                        <a:cs typeface="Arial" panose="020B0604020202020204" pitchFamily="34" charset="0"/>
                      </a:endParaRPr>
                    </a:p>
                    <a:p>
                      <a:pPr marL="66040">
                        <a:lnSpc>
                          <a:spcPct val="115000"/>
                        </a:lnSpc>
                        <a:spcBef>
                          <a:spcPts val="235"/>
                        </a:spcBef>
                        <a:buNone/>
                      </a:pPr>
                      <a:r>
                        <a:rPr lang="en-US" sz="1100" kern="100" spc="-25">
                          <a:effectLst/>
                          <a:latin typeface="Arial" panose="020B0604020202020204" pitchFamily="34" charset="0"/>
                          <a:cs typeface="Arial" panose="020B0604020202020204" pitchFamily="34" charset="0"/>
                        </a:rPr>
                        <a:t>(d)</a:t>
                      </a:r>
                      <a:endParaRPr lang="en-IN" sz="1100" kern="10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1258619298"/>
                  </a:ext>
                </a:extLst>
              </a:tr>
              <a:tr h="241935">
                <a:tc>
                  <a:txBody>
                    <a:bodyPr/>
                    <a:lstStyle/>
                    <a:p>
                      <a:pPr marL="66675">
                        <a:lnSpc>
                          <a:spcPct val="115000"/>
                        </a:lnSpc>
                        <a:spcBef>
                          <a:spcPts val="430"/>
                        </a:spcBef>
                        <a:buNone/>
                      </a:pPr>
                      <a:r>
                        <a:rPr lang="en-US" sz="1100" kern="100" spc="-10" dirty="0">
                          <a:effectLst/>
                          <a:latin typeface="Arial" panose="020B0604020202020204" pitchFamily="34" charset="0"/>
                          <a:cs typeface="Arial" panose="020B0604020202020204" pitchFamily="34" charset="0"/>
                        </a:rPr>
                        <a:t>1.4.20X1</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algn="ctr">
                        <a:lnSpc>
                          <a:spcPct val="115000"/>
                        </a:lnSpc>
                        <a:spcBef>
                          <a:spcPts val="430"/>
                        </a:spcBef>
                        <a:buNone/>
                      </a:pPr>
                      <a:r>
                        <a:rPr lang="en-US" sz="1100" kern="100" spc="-10" dirty="0">
                          <a:effectLst/>
                          <a:latin typeface="Arial" panose="020B0604020202020204" pitchFamily="34" charset="0"/>
                          <a:cs typeface="Arial" panose="020B0604020202020204" pitchFamily="34" charset="0"/>
                        </a:rPr>
                        <a:t>95,00,000</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270" algn="ctr">
                        <a:lnSpc>
                          <a:spcPct val="115000"/>
                        </a:lnSpc>
                        <a:spcBef>
                          <a:spcPts val="430"/>
                        </a:spcBef>
                        <a:buNone/>
                      </a:pPr>
                      <a:r>
                        <a:rPr lang="en-US" sz="1100" kern="100" spc="-50" dirty="0">
                          <a:effectLst/>
                          <a:latin typeface="Arial" panose="020B0604020202020204" pitchFamily="34" charset="0"/>
                          <a:cs typeface="Arial" panose="020B0604020202020204" pitchFamily="34" charset="0"/>
                        </a:rPr>
                        <a:t>-</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76200" marR="76835" algn="ctr">
                        <a:lnSpc>
                          <a:spcPct val="115000"/>
                        </a:lnSpc>
                        <a:spcBef>
                          <a:spcPts val="430"/>
                        </a:spcBef>
                        <a:buNone/>
                      </a:pPr>
                      <a:r>
                        <a:rPr lang="en-US" sz="1100" kern="100" spc="-10" dirty="0">
                          <a:effectLst/>
                          <a:latin typeface="Arial" panose="020B0604020202020204" pitchFamily="34" charset="0"/>
                          <a:cs typeface="Arial" panose="020B0604020202020204" pitchFamily="34" charset="0"/>
                        </a:rPr>
                        <a:t>33,33,333</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1270" algn="ctr">
                        <a:lnSpc>
                          <a:spcPct val="115000"/>
                        </a:lnSpc>
                        <a:spcBef>
                          <a:spcPts val="430"/>
                        </a:spcBef>
                        <a:buNone/>
                      </a:pPr>
                      <a:r>
                        <a:rPr lang="en-US" sz="1100" kern="100" spc="-10" dirty="0">
                          <a:effectLst/>
                          <a:latin typeface="Arial" panose="020B0604020202020204" pitchFamily="34" charset="0"/>
                          <a:cs typeface="Arial" panose="020B0604020202020204" pitchFamily="34" charset="0"/>
                        </a:rPr>
                        <a:t>33,33,333</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1905" algn="ctr">
                        <a:lnSpc>
                          <a:spcPct val="115000"/>
                        </a:lnSpc>
                        <a:spcBef>
                          <a:spcPts val="430"/>
                        </a:spcBef>
                        <a:buNone/>
                      </a:pPr>
                      <a:r>
                        <a:rPr lang="en-US" sz="1100" kern="100" spc="-10">
                          <a:effectLst/>
                          <a:latin typeface="Arial" panose="020B0604020202020204" pitchFamily="34" charset="0"/>
                          <a:cs typeface="Arial" panose="020B0604020202020204" pitchFamily="34" charset="0"/>
                        </a:rPr>
                        <a:t>61,66,667</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2325242318"/>
                  </a:ext>
                </a:extLst>
              </a:tr>
              <a:tr h="240030">
                <a:tc>
                  <a:txBody>
                    <a:bodyPr/>
                    <a:lstStyle/>
                    <a:p>
                      <a:pPr marL="66675">
                        <a:lnSpc>
                          <a:spcPct val="115000"/>
                        </a:lnSpc>
                        <a:spcBef>
                          <a:spcPts val="430"/>
                        </a:spcBef>
                        <a:buNone/>
                      </a:pPr>
                      <a:r>
                        <a:rPr lang="en-US" sz="1100" kern="100" spc="-10">
                          <a:effectLst/>
                          <a:latin typeface="Arial" panose="020B0604020202020204" pitchFamily="34" charset="0"/>
                          <a:cs typeface="Arial" panose="020B0604020202020204" pitchFamily="34" charset="0"/>
                        </a:rPr>
                        <a:t>31.3.20X2</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algn="ctr">
                        <a:lnSpc>
                          <a:spcPct val="115000"/>
                        </a:lnSpc>
                        <a:spcBef>
                          <a:spcPts val="430"/>
                        </a:spcBef>
                        <a:buNone/>
                      </a:pPr>
                      <a:r>
                        <a:rPr lang="en-US" sz="1100" kern="100" spc="-10">
                          <a:effectLst/>
                          <a:latin typeface="Arial" panose="020B0604020202020204" pitchFamily="34" charset="0"/>
                          <a:cs typeface="Arial" panose="020B0604020202020204" pitchFamily="34" charset="0"/>
                        </a:rPr>
                        <a:t>61,66,667</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1270" algn="ctr">
                        <a:lnSpc>
                          <a:spcPct val="115000"/>
                        </a:lnSpc>
                        <a:spcBef>
                          <a:spcPts val="430"/>
                        </a:spcBef>
                        <a:buNone/>
                      </a:pPr>
                      <a:r>
                        <a:rPr lang="en-US" sz="1100" kern="100" spc="-10">
                          <a:effectLst/>
                          <a:latin typeface="Arial" panose="020B0604020202020204" pitchFamily="34" charset="0"/>
                          <a:cs typeface="Arial" panose="020B0604020202020204" pitchFamily="34" charset="0"/>
                        </a:rPr>
                        <a:t>3,30,533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76200" marR="76835" algn="ctr">
                        <a:lnSpc>
                          <a:spcPct val="115000"/>
                        </a:lnSpc>
                        <a:spcBef>
                          <a:spcPts val="430"/>
                        </a:spcBef>
                        <a:buNone/>
                      </a:pPr>
                      <a:r>
                        <a:rPr lang="en-US" sz="1100" kern="100" spc="-10">
                          <a:effectLst/>
                          <a:latin typeface="Arial" panose="020B0604020202020204" pitchFamily="34" charset="0"/>
                          <a:cs typeface="Arial" panose="020B0604020202020204" pitchFamily="34" charset="0"/>
                        </a:rPr>
                        <a:t>33,33,333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1270" algn="ctr">
                        <a:lnSpc>
                          <a:spcPct val="115000"/>
                        </a:lnSpc>
                        <a:spcBef>
                          <a:spcPts val="430"/>
                        </a:spcBef>
                        <a:buNone/>
                      </a:pPr>
                      <a:r>
                        <a:rPr lang="en-US" sz="1100" kern="100" spc="-10" dirty="0">
                          <a:effectLst/>
                          <a:latin typeface="Arial" panose="020B0604020202020204" pitchFamily="34" charset="0"/>
                          <a:cs typeface="Arial" panose="020B0604020202020204" pitchFamily="34" charset="0"/>
                        </a:rPr>
                        <a:t>30,02,800</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1905" algn="ctr">
                        <a:lnSpc>
                          <a:spcPct val="115000"/>
                        </a:lnSpc>
                        <a:spcBef>
                          <a:spcPts val="430"/>
                        </a:spcBef>
                        <a:buNone/>
                      </a:pPr>
                      <a:r>
                        <a:rPr lang="en-US" sz="1100" kern="100" spc="-10" dirty="0">
                          <a:effectLst/>
                          <a:latin typeface="Arial" panose="020B0604020202020204" pitchFamily="34" charset="0"/>
                          <a:cs typeface="Arial" panose="020B0604020202020204" pitchFamily="34" charset="0"/>
                        </a:rPr>
                        <a:t>31,63,867</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1184643943"/>
                  </a:ext>
                </a:extLst>
              </a:tr>
              <a:tr h="241935">
                <a:tc>
                  <a:txBody>
                    <a:bodyPr/>
                    <a:lstStyle/>
                    <a:p>
                      <a:pPr marL="66675">
                        <a:lnSpc>
                          <a:spcPct val="115000"/>
                        </a:lnSpc>
                        <a:spcBef>
                          <a:spcPts val="430"/>
                        </a:spcBef>
                        <a:buNone/>
                      </a:pPr>
                      <a:r>
                        <a:rPr lang="en-US" sz="1100" kern="100" spc="-10">
                          <a:effectLst/>
                          <a:latin typeface="Arial" panose="020B0604020202020204" pitchFamily="34" charset="0"/>
                          <a:cs typeface="Arial" panose="020B0604020202020204" pitchFamily="34" charset="0"/>
                        </a:rPr>
                        <a:t>31.3.20X3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algn="ctr">
                        <a:lnSpc>
                          <a:spcPct val="115000"/>
                        </a:lnSpc>
                        <a:spcBef>
                          <a:spcPts val="430"/>
                        </a:spcBef>
                        <a:buNone/>
                      </a:pPr>
                      <a:r>
                        <a:rPr lang="en-US" sz="1100" kern="100" spc="-10">
                          <a:effectLst/>
                          <a:latin typeface="Arial" panose="020B0604020202020204" pitchFamily="34" charset="0"/>
                          <a:cs typeface="Arial" panose="020B0604020202020204" pitchFamily="34" charset="0"/>
                        </a:rPr>
                        <a:t>31,63,867</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270" algn="ctr">
                        <a:lnSpc>
                          <a:spcPct val="115000"/>
                        </a:lnSpc>
                        <a:spcBef>
                          <a:spcPts val="430"/>
                        </a:spcBef>
                        <a:buNone/>
                      </a:pPr>
                      <a:r>
                        <a:rPr lang="en-US" sz="1100" kern="100" spc="-10">
                          <a:effectLst/>
                          <a:latin typeface="Arial" panose="020B0604020202020204" pitchFamily="34" charset="0"/>
                          <a:cs typeface="Arial" panose="020B0604020202020204" pitchFamily="34" charset="0"/>
                        </a:rPr>
                        <a:t>1,69,467*</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76200" marR="76835" algn="ctr">
                        <a:lnSpc>
                          <a:spcPct val="115000"/>
                        </a:lnSpc>
                        <a:spcBef>
                          <a:spcPts val="430"/>
                        </a:spcBef>
                        <a:buNone/>
                      </a:pPr>
                      <a:r>
                        <a:rPr lang="en-US" sz="1100" kern="100" spc="-10">
                          <a:effectLst/>
                          <a:latin typeface="Arial" panose="020B0604020202020204" pitchFamily="34" charset="0"/>
                          <a:cs typeface="Arial" panose="020B0604020202020204" pitchFamily="34" charset="0"/>
                        </a:rPr>
                        <a:t>33,33,334</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1270" algn="ctr">
                        <a:lnSpc>
                          <a:spcPct val="115000"/>
                        </a:lnSpc>
                        <a:spcBef>
                          <a:spcPts val="430"/>
                        </a:spcBef>
                        <a:buNone/>
                      </a:pPr>
                      <a:r>
                        <a:rPr lang="en-US" sz="1100" kern="100" spc="-10" dirty="0">
                          <a:effectLst/>
                          <a:latin typeface="Arial" panose="020B0604020202020204" pitchFamily="34" charset="0"/>
                          <a:cs typeface="Arial" panose="020B0604020202020204" pitchFamily="34" charset="0"/>
                        </a:rPr>
                        <a:t>31,63,867</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430"/>
                        </a:spcBef>
                        <a:buNone/>
                      </a:pPr>
                      <a:r>
                        <a:rPr lang="en-US" sz="1100" kern="100" spc="-25" dirty="0">
                          <a:effectLst/>
                          <a:latin typeface="Arial" panose="020B0604020202020204" pitchFamily="34" charset="0"/>
                          <a:cs typeface="Arial" panose="020B0604020202020204" pitchFamily="34" charset="0"/>
                        </a:rPr>
                        <a:t>Nil</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4111507499"/>
                  </a:ext>
                </a:extLst>
              </a:tr>
            </a:tbl>
          </a:graphicData>
        </a:graphic>
      </p:graphicFrame>
    </p:spTree>
    <p:extLst>
      <p:ext uri="{BB962C8B-B14F-4D97-AF65-F5344CB8AC3E}">
        <p14:creationId xmlns:p14="http://schemas.microsoft.com/office/powerpoint/2010/main" val="3032389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D97F15-C8F6-C48F-7950-2867CEC800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D51FFE-1F3F-6BB4-E62E-2901D9F87DAF}"/>
              </a:ext>
            </a:extLst>
          </p:cNvPr>
          <p:cNvSpPr>
            <a:spLocks noGrp="1"/>
          </p:cNvSpPr>
          <p:nvPr>
            <p:ph type="title"/>
          </p:nvPr>
        </p:nvSpPr>
        <p:spPr>
          <a:xfrm>
            <a:off x="477520" y="502920"/>
            <a:ext cx="8229600" cy="1143000"/>
          </a:xfrm>
        </p:spPr>
        <p:txBody>
          <a:bodyPr>
            <a:normAutofit/>
          </a:bodyPr>
          <a:lstStyle/>
          <a:p>
            <a:pPr algn="just"/>
            <a:r>
              <a:rPr lang="en-US" sz="2400" dirty="0"/>
              <a:t>The two types of income</a:t>
            </a:r>
            <a:endParaRPr lang="en-IN" sz="2400" dirty="0"/>
          </a:p>
        </p:txBody>
      </p:sp>
      <p:graphicFrame>
        <p:nvGraphicFramePr>
          <p:cNvPr id="4" name="Content Placeholder 3">
            <a:extLst>
              <a:ext uri="{FF2B5EF4-FFF2-40B4-BE49-F238E27FC236}">
                <a16:creationId xmlns:a16="http://schemas.microsoft.com/office/drawing/2014/main" id="{B1E2DE3D-A11A-872F-EF03-9A534100A651}"/>
              </a:ext>
            </a:extLst>
          </p:cNvPr>
          <p:cNvGraphicFramePr>
            <a:graphicFrameLocks noGrp="1"/>
          </p:cNvGraphicFramePr>
          <p:nvPr>
            <p:ph idx="1"/>
            <p:extLst>
              <p:ext uri="{D42A27DB-BD31-4B8C-83A1-F6EECF244321}">
                <p14:modId xmlns:p14="http://schemas.microsoft.com/office/powerpoint/2010/main" val="2765184508"/>
              </p:ext>
            </p:extLst>
          </p:nvPr>
        </p:nvGraphicFramePr>
        <p:xfrm>
          <a:off x="447674" y="1946275"/>
          <a:ext cx="8229600" cy="19913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1464750887"/>
                    </a:ext>
                  </a:extLst>
                </a:gridCol>
                <a:gridCol w="4114800">
                  <a:extLst>
                    <a:ext uri="{9D8B030D-6E8A-4147-A177-3AD203B41FA5}">
                      <a16:colId xmlns:a16="http://schemas.microsoft.com/office/drawing/2014/main" val="3786241108"/>
                    </a:ext>
                  </a:extLst>
                </a:gridCol>
              </a:tblGrid>
              <a:tr h="370840">
                <a:tc>
                  <a:txBody>
                    <a:bodyPr/>
                    <a:lstStyle/>
                    <a:p>
                      <a:r>
                        <a:rPr lang="en-IN" sz="1400" dirty="0">
                          <a:latin typeface="Arial" panose="020B0604020202020204" pitchFamily="34" charset="0"/>
                          <a:cs typeface="Arial" panose="020B0604020202020204" pitchFamily="34" charset="0"/>
                        </a:rPr>
                        <a:t>Income from incidental operations</a:t>
                      </a:r>
                    </a:p>
                  </a:txBody>
                  <a:tcPr/>
                </a:tc>
                <a:tc>
                  <a:txBody>
                    <a:bodyPr/>
                    <a:lstStyle/>
                    <a:p>
                      <a:r>
                        <a:rPr lang="en-IN" sz="1400" dirty="0">
                          <a:latin typeface="Arial" panose="020B0604020202020204" pitchFamily="34" charset="0"/>
                          <a:cs typeface="Arial" panose="020B0604020202020204" pitchFamily="34" charset="0"/>
                        </a:rPr>
                        <a:t>Income during the testing phase</a:t>
                      </a:r>
                    </a:p>
                  </a:txBody>
                  <a:tcPr/>
                </a:tc>
                <a:extLst>
                  <a:ext uri="{0D108BD9-81ED-4DB2-BD59-A6C34878D82A}">
                    <a16:rowId xmlns:a16="http://schemas.microsoft.com/office/drawing/2014/main" val="2117503005"/>
                  </a:ext>
                </a:extLst>
              </a:tr>
              <a:tr h="370840">
                <a:tc>
                  <a:txBody>
                    <a:bodyPr/>
                    <a:lstStyle/>
                    <a:p>
                      <a:r>
                        <a:rPr lang="en-IN" sz="1400" dirty="0">
                          <a:latin typeface="Arial" panose="020B0604020202020204" pitchFamily="34" charset="0"/>
                          <a:cs typeface="Arial" panose="020B0604020202020204" pitchFamily="34" charset="0"/>
                        </a:rPr>
                        <a:t>Example – income generated from using the plot of land as car parking while the manufacturing is in place</a:t>
                      </a:r>
                    </a:p>
                  </a:txBody>
                  <a:tcPr/>
                </a:tc>
                <a:tc>
                  <a:txBody>
                    <a:bodyPr/>
                    <a:lstStyle/>
                    <a:p>
                      <a:r>
                        <a:rPr lang="en-IN" sz="1400" dirty="0">
                          <a:latin typeface="Arial" panose="020B0604020202020204" pitchFamily="34" charset="0"/>
                          <a:cs typeface="Arial" panose="020B0604020202020204" pitchFamily="34" charset="0"/>
                        </a:rPr>
                        <a:t>Which is generated by selling the output from the testing phase</a:t>
                      </a:r>
                    </a:p>
                  </a:txBody>
                  <a:tcPr/>
                </a:tc>
                <a:extLst>
                  <a:ext uri="{0D108BD9-81ED-4DB2-BD59-A6C34878D82A}">
                    <a16:rowId xmlns:a16="http://schemas.microsoft.com/office/drawing/2014/main" val="226954594"/>
                  </a:ext>
                </a:extLst>
              </a:tr>
              <a:tr h="370840">
                <a:tc>
                  <a:txBody>
                    <a:bodyPr/>
                    <a:lstStyle/>
                    <a:p>
                      <a:r>
                        <a:rPr lang="en-IN" sz="1400" dirty="0">
                          <a:latin typeface="Arial" panose="020B0604020202020204" pitchFamily="34" charset="0"/>
                          <a:cs typeface="Arial" panose="020B0604020202020204" pitchFamily="34" charset="0"/>
                        </a:rPr>
                        <a:t>Treated as income </a:t>
                      </a:r>
                    </a:p>
                  </a:txBody>
                  <a:tcPr/>
                </a:tc>
                <a:tc>
                  <a:txBody>
                    <a:bodyPr/>
                    <a:lstStyle/>
                    <a:p>
                      <a:r>
                        <a:rPr lang="en-IN" sz="1400" dirty="0">
                          <a:latin typeface="Arial" panose="020B0604020202020204" pitchFamily="34" charset="0"/>
                          <a:cs typeface="Arial" panose="020B0604020202020204" pitchFamily="34" charset="0"/>
                        </a:rPr>
                        <a:t>It is reduced from the cost of testing</a:t>
                      </a:r>
                    </a:p>
                  </a:txBody>
                  <a:tcPr/>
                </a:tc>
                <a:extLst>
                  <a:ext uri="{0D108BD9-81ED-4DB2-BD59-A6C34878D82A}">
                    <a16:rowId xmlns:a16="http://schemas.microsoft.com/office/drawing/2014/main" val="1029648140"/>
                  </a:ext>
                </a:extLst>
              </a:tr>
              <a:tr h="370840">
                <a:tc>
                  <a:txBody>
                    <a:bodyPr/>
                    <a:lstStyle/>
                    <a:p>
                      <a:r>
                        <a:rPr lang="en-IN" sz="1400" dirty="0">
                          <a:latin typeface="Arial" panose="020B0604020202020204" pitchFamily="34" charset="0"/>
                          <a:cs typeface="Arial" panose="020B0604020202020204" pitchFamily="34" charset="0"/>
                        </a:rPr>
                        <a:t>In other words, such income does not reduce the cost of capitalising the asset</a:t>
                      </a:r>
                    </a:p>
                  </a:txBody>
                  <a:tcPr/>
                </a:tc>
                <a:tc>
                  <a:txBody>
                    <a:bodyPr/>
                    <a:lstStyle/>
                    <a:p>
                      <a:r>
                        <a:rPr lang="en-IN" sz="1400" dirty="0">
                          <a:latin typeface="Arial" panose="020B0604020202020204" pitchFamily="34" charset="0"/>
                          <a:cs typeface="Arial" panose="020B0604020202020204" pitchFamily="34" charset="0"/>
                        </a:rPr>
                        <a:t>In other words, the income during the testing phase reduces the cost of capitalising the asset</a:t>
                      </a:r>
                    </a:p>
                  </a:txBody>
                  <a:tcPr/>
                </a:tc>
                <a:extLst>
                  <a:ext uri="{0D108BD9-81ED-4DB2-BD59-A6C34878D82A}">
                    <a16:rowId xmlns:a16="http://schemas.microsoft.com/office/drawing/2014/main" val="3785067029"/>
                  </a:ext>
                </a:extLst>
              </a:tr>
            </a:tbl>
          </a:graphicData>
        </a:graphic>
      </p:graphicFrame>
    </p:spTree>
    <p:extLst>
      <p:ext uri="{BB962C8B-B14F-4D97-AF65-F5344CB8AC3E}">
        <p14:creationId xmlns:p14="http://schemas.microsoft.com/office/powerpoint/2010/main" val="30637624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40F464-DD8E-962E-A8D9-B6D538E597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AAEB82-0660-A2C0-F276-139D73BD7900}"/>
              </a:ext>
            </a:extLst>
          </p:cNvPr>
          <p:cNvSpPr>
            <a:spLocks noGrp="1"/>
          </p:cNvSpPr>
          <p:nvPr>
            <p:ph type="title"/>
          </p:nvPr>
        </p:nvSpPr>
        <p:spPr>
          <a:xfrm>
            <a:off x="497840" y="472440"/>
            <a:ext cx="8229600" cy="1143000"/>
          </a:xfrm>
        </p:spPr>
        <p:txBody>
          <a:bodyPr>
            <a:normAutofit/>
          </a:bodyPr>
          <a:lstStyle/>
          <a:p>
            <a:pPr algn="just"/>
            <a:r>
              <a:rPr lang="en-US" sz="2400" dirty="0"/>
              <a:t>Measurement at recognition</a:t>
            </a:r>
            <a:endParaRPr lang="en-IN" sz="2400" dirty="0"/>
          </a:p>
        </p:txBody>
      </p:sp>
      <p:sp>
        <p:nvSpPr>
          <p:cNvPr id="3" name="Content Placeholder 2">
            <a:extLst>
              <a:ext uri="{FF2B5EF4-FFF2-40B4-BE49-F238E27FC236}">
                <a16:creationId xmlns:a16="http://schemas.microsoft.com/office/drawing/2014/main" id="{28A5EA28-497E-8471-8EC2-5FD14F3751FE}"/>
              </a:ext>
            </a:extLst>
          </p:cNvPr>
          <p:cNvSpPr>
            <a:spLocks noGrp="1"/>
          </p:cNvSpPr>
          <p:nvPr>
            <p:ph idx="1"/>
          </p:nvPr>
        </p:nvSpPr>
        <p:spPr>
          <a:xfrm>
            <a:off x="457200" y="1778000"/>
            <a:ext cx="8229600" cy="4724400"/>
          </a:xfrm>
        </p:spPr>
        <p:txBody>
          <a:bodyPr>
            <a:normAutofit/>
          </a:bodyPr>
          <a:lstStyle/>
          <a:p>
            <a:pPr marL="0" indent="0" algn="just" rtl="0">
              <a:buNone/>
            </a:pPr>
            <a:r>
              <a:rPr lang="en-US" sz="1400" b="1" i="0" u="none" strike="noStrike" kern="1200" baseline="0" dirty="0">
                <a:solidFill>
                  <a:srgbClr val="000000"/>
                </a:solidFill>
              </a:rPr>
              <a:t>Land and buildings to be redeveloped: </a:t>
            </a:r>
          </a:p>
          <a:p>
            <a:pPr marL="0" indent="0" algn="just" rtl="0">
              <a:buNone/>
            </a:pPr>
            <a:r>
              <a:rPr lang="en-US" sz="1400" i="0" u="none" strike="noStrike" kern="1200" baseline="0" dirty="0">
                <a:solidFill>
                  <a:srgbClr val="000000"/>
                </a:solidFill>
              </a:rPr>
              <a:t>Procurement of land along with building and planned redevelopment necessitates demolition of existing building and construction of a new building that suits the business requirements of the buyer.  </a:t>
            </a:r>
          </a:p>
          <a:p>
            <a:pPr marL="0" indent="0" algn="just" rtl="0">
              <a:buNone/>
            </a:pPr>
            <a:r>
              <a:rPr lang="en-US" sz="1400" b="1" i="0" u="none" strike="noStrike" kern="1200" baseline="0" dirty="0">
                <a:solidFill>
                  <a:srgbClr val="000000"/>
                </a:solidFill>
              </a:rPr>
              <a:t>Contributions of PPE by customers: Ind AS 115 shall be applied </a:t>
            </a:r>
          </a:p>
          <a:p>
            <a:pPr marL="0" indent="0" algn="just" rtl="0">
              <a:buNone/>
            </a:pPr>
            <a:r>
              <a:rPr lang="en-US" sz="1400" i="0" u="none" strike="noStrike" kern="1200" baseline="0" dirty="0">
                <a:solidFill>
                  <a:srgbClr val="000000"/>
                </a:solidFill>
              </a:rPr>
              <a:t>Accounting for parts of the assets: Ind AS 16 requires significant parts of the assets to be depreciated separately;</a:t>
            </a:r>
          </a:p>
          <a:p>
            <a:pPr marL="0" indent="0" algn="just" rtl="0">
              <a:buNone/>
            </a:pPr>
            <a:r>
              <a:rPr lang="en-US" sz="1400" i="0" u="none" strike="noStrike" kern="1200" baseline="0" dirty="0">
                <a:solidFill>
                  <a:srgbClr val="000000"/>
                </a:solidFill>
              </a:rPr>
              <a:t>Cost of replacing the part is </a:t>
            </a:r>
            <a:r>
              <a:rPr lang="en-US" sz="1400" i="0" u="none" strike="noStrike" kern="1200" baseline="0" dirty="0" err="1">
                <a:solidFill>
                  <a:srgbClr val="000000"/>
                </a:solidFill>
              </a:rPr>
              <a:t>recognised</a:t>
            </a:r>
            <a:r>
              <a:rPr lang="en-US" sz="1400" i="0" u="none" strike="noStrike" kern="1200" baseline="0" dirty="0">
                <a:solidFill>
                  <a:srgbClr val="000000"/>
                </a:solidFill>
              </a:rPr>
              <a:t> and the replaced part is </a:t>
            </a:r>
            <a:r>
              <a:rPr lang="en-US" sz="1400" i="0" u="none" strike="noStrike" kern="1200" baseline="0" dirty="0" err="1">
                <a:solidFill>
                  <a:srgbClr val="000000"/>
                </a:solidFill>
              </a:rPr>
              <a:t>derecognised</a:t>
            </a:r>
            <a:r>
              <a:rPr lang="en-US" sz="1400" i="0" u="none" strike="noStrike" kern="1200" baseline="0" dirty="0">
                <a:solidFill>
                  <a:srgbClr val="000000"/>
                </a:solidFill>
              </a:rPr>
              <a:t>;</a:t>
            </a:r>
          </a:p>
        </p:txBody>
      </p:sp>
    </p:spTree>
    <p:extLst>
      <p:ext uri="{BB962C8B-B14F-4D97-AF65-F5344CB8AC3E}">
        <p14:creationId xmlns:p14="http://schemas.microsoft.com/office/powerpoint/2010/main" val="962513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507858-4591-4433-AA1F-FB7C9579F9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E22828-50DF-DB07-866D-2D4B0BBD93AA}"/>
              </a:ext>
            </a:extLst>
          </p:cNvPr>
          <p:cNvSpPr>
            <a:spLocks noGrp="1"/>
          </p:cNvSpPr>
          <p:nvPr>
            <p:ph type="title"/>
          </p:nvPr>
        </p:nvSpPr>
        <p:spPr/>
        <p:txBody>
          <a:bodyPr>
            <a:normAutofit/>
          </a:bodyPr>
          <a:lstStyle/>
          <a:p>
            <a:r>
              <a:rPr lang="en-IN" sz="2600" dirty="0">
                <a:latin typeface="Arial" panose="020B0604020202020204" pitchFamily="34" charset="0"/>
                <a:cs typeface="Arial" panose="020B0604020202020204" pitchFamily="34" charset="0"/>
              </a:rPr>
              <a:t>Bird’s eye view</a:t>
            </a:r>
            <a:endParaRPr lang="en-IN" sz="2600" dirty="0"/>
          </a:p>
        </p:txBody>
      </p:sp>
      <p:sp>
        <p:nvSpPr>
          <p:cNvPr id="5" name="Content Placeholder 4">
            <a:extLst>
              <a:ext uri="{FF2B5EF4-FFF2-40B4-BE49-F238E27FC236}">
                <a16:creationId xmlns:a16="http://schemas.microsoft.com/office/drawing/2014/main" id="{179D38A7-D112-843B-1197-CD60B38EF9C0}"/>
              </a:ext>
            </a:extLst>
          </p:cNvPr>
          <p:cNvSpPr>
            <a:spLocks noGrp="1"/>
          </p:cNvSpPr>
          <p:nvPr>
            <p:ph idx="1"/>
          </p:nvPr>
        </p:nvSpPr>
        <p:spPr/>
        <p:txBody>
          <a:bodyPr>
            <a:normAutofit/>
          </a:bodyPr>
          <a:lstStyle/>
          <a:p>
            <a:pPr marL="0" indent="0">
              <a:buNone/>
            </a:pPr>
            <a:r>
              <a:rPr lang="en-IN" sz="1400" b="1" dirty="0">
                <a:latin typeface="Arial" panose="020B0604020202020204" pitchFamily="34" charset="0"/>
                <a:cs typeface="Arial" panose="020B0604020202020204" pitchFamily="34" charset="0"/>
              </a:rPr>
              <a:t>What is an asset?</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Conceptual Framework for Financial Reporting under Indian Accounting Standards (Ind AS) defines the word asset as under:</a:t>
            </a:r>
          </a:p>
          <a:p>
            <a:pPr marL="0" indent="0">
              <a:buNone/>
            </a:pPr>
            <a:endParaRPr lang="en-US" sz="1400" dirty="0">
              <a:latin typeface="Arial" panose="020B0604020202020204" pitchFamily="34" charset="0"/>
              <a:cs typeface="Arial" panose="020B0604020202020204" pitchFamily="34" charset="0"/>
            </a:endParaRPr>
          </a:p>
          <a:p>
            <a:pPr marL="0" indent="0">
              <a:buNone/>
            </a:pPr>
            <a:r>
              <a:rPr lang="en-US" sz="1400" dirty="0">
                <a:latin typeface="Arial" panose="020B0604020202020204" pitchFamily="34" charset="0"/>
                <a:cs typeface="Arial" panose="020B0604020202020204" pitchFamily="34" charset="0"/>
              </a:rPr>
              <a:t>4.3 An asset is a present economic resource controlled by the entity as a result of past events.</a:t>
            </a:r>
          </a:p>
          <a:p>
            <a:pPr marL="0" indent="0">
              <a:buNone/>
            </a:pPr>
            <a:r>
              <a:rPr lang="en-US" sz="1400" dirty="0">
                <a:latin typeface="Arial" panose="020B0604020202020204" pitchFamily="34" charset="0"/>
                <a:cs typeface="Arial" panose="020B0604020202020204" pitchFamily="34" charset="0"/>
              </a:rPr>
              <a:t>4.4 An economic resource is a right that has the potential to produce economic benefits.</a:t>
            </a:r>
          </a:p>
          <a:p>
            <a:pPr marL="0" indent="0">
              <a:buNone/>
            </a:pPr>
            <a:r>
              <a:rPr lang="en-US" sz="1400" dirty="0">
                <a:latin typeface="Arial" panose="020B0604020202020204" pitchFamily="34" charset="0"/>
                <a:cs typeface="Arial" panose="020B0604020202020204" pitchFamily="34" charset="0"/>
              </a:rPr>
              <a:t>This section discusses three aspects of those definitions:</a:t>
            </a:r>
          </a:p>
          <a:p>
            <a:pPr marL="0" indent="0">
              <a:buNone/>
            </a:pPr>
            <a:r>
              <a:rPr lang="en-US" sz="1400" dirty="0">
                <a:latin typeface="Arial" panose="020B0604020202020204" pitchFamily="34" charset="0"/>
                <a:cs typeface="Arial" panose="020B0604020202020204" pitchFamily="34" charset="0"/>
              </a:rPr>
              <a:t>(a) right (see paragraphs 4.6–4.13);</a:t>
            </a:r>
          </a:p>
          <a:p>
            <a:pPr marL="0" indent="0">
              <a:buNone/>
            </a:pPr>
            <a:r>
              <a:rPr lang="en-US" sz="1400" dirty="0">
                <a:latin typeface="Arial" panose="020B0604020202020204" pitchFamily="34" charset="0"/>
                <a:cs typeface="Arial" panose="020B0604020202020204" pitchFamily="34" charset="0"/>
              </a:rPr>
              <a:t>(b) potential to produce economic benefits (see paragraphs 4.14–4.18); and</a:t>
            </a:r>
          </a:p>
          <a:p>
            <a:pPr marL="0" indent="0">
              <a:buNone/>
            </a:pPr>
            <a:r>
              <a:rPr lang="en-US" sz="1400" dirty="0">
                <a:latin typeface="Arial" panose="020B0604020202020204" pitchFamily="34" charset="0"/>
                <a:cs typeface="Arial" panose="020B0604020202020204" pitchFamily="34" charset="0"/>
              </a:rPr>
              <a:t>(c) control (see paragraphs 4.19–4.25).</a:t>
            </a:r>
            <a:endParaRPr lang="en-IN"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96943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818CF2-372F-11FA-C91A-488249E6FB7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38084E-7CBD-4F54-962E-91A115A6A3B1}"/>
              </a:ext>
            </a:extLst>
          </p:cNvPr>
          <p:cNvSpPr>
            <a:spLocks noGrp="1"/>
          </p:cNvSpPr>
          <p:nvPr>
            <p:ph type="title"/>
          </p:nvPr>
        </p:nvSpPr>
        <p:spPr>
          <a:xfrm>
            <a:off x="487680" y="472440"/>
            <a:ext cx="8229600" cy="1143000"/>
          </a:xfrm>
        </p:spPr>
        <p:txBody>
          <a:bodyPr>
            <a:normAutofit/>
          </a:bodyPr>
          <a:lstStyle/>
          <a:p>
            <a:pPr algn="just"/>
            <a:r>
              <a:rPr lang="en-US" sz="2400" dirty="0"/>
              <a:t>Measurement at recognition</a:t>
            </a:r>
            <a:endParaRPr lang="en-IN" sz="2400" dirty="0"/>
          </a:p>
        </p:txBody>
      </p:sp>
      <p:sp>
        <p:nvSpPr>
          <p:cNvPr id="3" name="Content Placeholder 2">
            <a:extLst>
              <a:ext uri="{FF2B5EF4-FFF2-40B4-BE49-F238E27FC236}">
                <a16:creationId xmlns:a16="http://schemas.microsoft.com/office/drawing/2014/main" id="{7E1FD70D-7E26-CE00-125D-DBBBB0281EA1}"/>
              </a:ext>
            </a:extLst>
          </p:cNvPr>
          <p:cNvSpPr>
            <a:spLocks noGrp="1"/>
          </p:cNvSpPr>
          <p:nvPr>
            <p:ph idx="1"/>
          </p:nvPr>
        </p:nvSpPr>
        <p:spPr>
          <a:xfrm>
            <a:off x="457200" y="1778000"/>
            <a:ext cx="8229600" cy="4724400"/>
          </a:xfrm>
        </p:spPr>
        <p:txBody>
          <a:bodyPr>
            <a:normAutofit/>
          </a:bodyPr>
          <a:lstStyle/>
          <a:p>
            <a:pPr marL="0" indent="0" algn="just" rtl="0">
              <a:buNone/>
            </a:pPr>
            <a:r>
              <a:rPr lang="en-US" sz="1400" b="1" i="0" u="none" strike="noStrike" kern="1200" baseline="0" dirty="0">
                <a:solidFill>
                  <a:srgbClr val="000000"/>
                </a:solidFill>
              </a:rPr>
              <a:t>Component accounting – replacement of component</a:t>
            </a:r>
          </a:p>
          <a:p>
            <a:pPr marL="0" indent="0" algn="just" rtl="0">
              <a:buNone/>
            </a:pPr>
            <a:r>
              <a:rPr lang="en-US" sz="1400" i="0" u="none" strike="noStrike" kern="1200" baseline="0" dirty="0">
                <a:solidFill>
                  <a:srgbClr val="000000"/>
                </a:solidFill>
              </a:rPr>
              <a:t>An entity buys a piece of machinery with an estimated useful life of ten years for Rs.10 million. The asset contains two identical pumps, which are assumed to have the same useful life as the machine of which they are a part. After seven years one of the pumps failed and is replaced at a cost of Rs. 200,000. The entity had not identified the pumps as separate parts and does not know the original cost.  </a:t>
            </a:r>
          </a:p>
          <a:p>
            <a:pPr marL="0" indent="0" algn="just" rtl="0">
              <a:buNone/>
            </a:pPr>
            <a:endParaRPr lang="en-US" sz="1400" i="0" u="none" strike="noStrike" kern="1200" baseline="0" dirty="0">
              <a:solidFill>
                <a:srgbClr val="000000"/>
              </a:solidFill>
            </a:endParaRPr>
          </a:p>
          <a:p>
            <a:pPr marL="0" indent="0" algn="just" rtl="0">
              <a:buNone/>
            </a:pPr>
            <a:r>
              <a:rPr lang="en-US" sz="1400" i="0" u="none" strike="noStrike" kern="1200" baseline="0" dirty="0">
                <a:solidFill>
                  <a:srgbClr val="000000"/>
                </a:solidFill>
              </a:rPr>
              <a:t>It uses the cost of the replacement part to estimate the carrying value of the original pump. With the help of the supplier, it estimates that the cost would have been approximately Rs. 170,000 and that this would have a remaining carrying value after seven year's depreciation of Rs. 51,000. Accordingly it </a:t>
            </a:r>
            <a:r>
              <a:rPr lang="en-US" sz="1400" i="0" u="none" strike="noStrike" kern="1200" baseline="0" dirty="0" err="1">
                <a:solidFill>
                  <a:srgbClr val="000000"/>
                </a:solidFill>
              </a:rPr>
              <a:t>derecognises</a:t>
            </a:r>
            <a:r>
              <a:rPr lang="en-US" sz="1400" i="0" u="none" strike="noStrike" kern="1200" baseline="0" dirty="0">
                <a:solidFill>
                  <a:srgbClr val="000000"/>
                </a:solidFill>
              </a:rPr>
              <a:t> Rs. 51,000 and </a:t>
            </a:r>
            <a:r>
              <a:rPr lang="en-US" sz="1400" i="0" u="none" strike="noStrike" kern="1200" baseline="0" dirty="0" err="1">
                <a:solidFill>
                  <a:srgbClr val="000000"/>
                </a:solidFill>
              </a:rPr>
              <a:t>capitalises</a:t>
            </a:r>
            <a:r>
              <a:rPr lang="en-US" sz="1400" i="0" u="none" strike="noStrike" kern="1200" baseline="0" dirty="0">
                <a:solidFill>
                  <a:srgbClr val="000000"/>
                </a:solidFill>
              </a:rPr>
              <a:t> the cost of the replacement.</a:t>
            </a:r>
          </a:p>
        </p:txBody>
      </p:sp>
    </p:spTree>
    <p:extLst>
      <p:ext uri="{BB962C8B-B14F-4D97-AF65-F5344CB8AC3E}">
        <p14:creationId xmlns:p14="http://schemas.microsoft.com/office/powerpoint/2010/main" val="22702306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845520-00A6-3DF8-EDAC-84AA01B109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69748-07A4-328A-3B43-D9A839C1AA46}"/>
              </a:ext>
            </a:extLst>
          </p:cNvPr>
          <p:cNvSpPr>
            <a:spLocks noGrp="1"/>
          </p:cNvSpPr>
          <p:nvPr>
            <p:ph type="title"/>
          </p:nvPr>
        </p:nvSpPr>
        <p:spPr>
          <a:xfrm>
            <a:off x="477520" y="472440"/>
            <a:ext cx="8229600" cy="1143000"/>
          </a:xfrm>
        </p:spPr>
        <p:txBody>
          <a:bodyPr>
            <a:normAutofit/>
          </a:bodyPr>
          <a:lstStyle/>
          <a:p>
            <a:pPr algn="just"/>
            <a:r>
              <a:rPr lang="en-US" sz="2400" dirty="0"/>
              <a:t>Measurement at recognition</a:t>
            </a:r>
            <a:endParaRPr lang="en-IN" sz="2400" dirty="0"/>
          </a:p>
        </p:txBody>
      </p:sp>
      <p:sp>
        <p:nvSpPr>
          <p:cNvPr id="3" name="Content Placeholder 2">
            <a:extLst>
              <a:ext uri="{FF2B5EF4-FFF2-40B4-BE49-F238E27FC236}">
                <a16:creationId xmlns:a16="http://schemas.microsoft.com/office/drawing/2014/main" id="{7B0CB888-191B-FE54-2379-CEF6B20B6DD1}"/>
              </a:ext>
            </a:extLst>
          </p:cNvPr>
          <p:cNvSpPr>
            <a:spLocks noGrp="1"/>
          </p:cNvSpPr>
          <p:nvPr>
            <p:ph idx="1"/>
          </p:nvPr>
        </p:nvSpPr>
        <p:spPr>
          <a:xfrm>
            <a:off x="457200" y="1778000"/>
            <a:ext cx="8229600" cy="4724400"/>
          </a:xfrm>
        </p:spPr>
        <p:txBody>
          <a:bodyPr>
            <a:normAutofit/>
          </a:bodyPr>
          <a:lstStyle/>
          <a:p>
            <a:pPr marL="0" indent="0" algn="just" rtl="0">
              <a:buNone/>
            </a:pPr>
            <a:r>
              <a:rPr lang="en-US" sz="1400" b="1" i="0" u="none" strike="noStrike" kern="1200" baseline="0" dirty="0">
                <a:solidFill>
                  <a:srgbClr val="000000"/>
                </a:solidFill>
              </a:rPr>
              <a:t>Incidental and non-incidental income</a:t>
            </a:r>
          </a:p>
          <a:p>
            <a:pPr marL="0" indent="0" algn="just" rtl="0">
              <a:buNone/>
            </a:pPr>
            <a:r>
              <a:rPr lang="en-US" sz="1400" i="0" u="none" strike="noStrike" kern="1200" baseline="0" dirty="0">
                <a:solidFill>
                  <a:srgbClr val="000000"/>
                </a:solidFill>
              </a:rPr>
              <a:t>Incidental income – sale of samples produced when testing the equipment concerned</a:t>
            </a:r>
          </a:p>
          <a:p>
            <a:pPr marL="0" indent="0" algn="just" rtl="0">
              <a:buNone/>
            </a:pPr>
            <a:r>
              <a:rPr lang="en-US" sz="1400" i="0" u="none" strike="noStrike" kern="1200" baseline="0" dirty="0">
                <a:solidFill>
                  <a:srgbClr val="000000"/>
                </a:solidFill>
              </a:rPr>
              <a:t>Non-incidental income – Rental income earned by letting out the land during the construction of a building.  </a:t>
            </a:r>
          </a:p>
          <a:p>
            <a:pPr marL="0" indent="0" algn="just" rtl="0">
              <a:buNone/>
            </a:pPr>
            <a:r>
              <a:rPr lang="en-US" sz="1400" i="0" u="none" strike="noStrike" kern="1200" baseline="0" dirty="0">
                <a:solidFill>
                  <a:srgbClr val="000000"/>
                </a:solidFill>
              </a:rPr>
              <a:t>Asset is already in the locations and ready for use – Income shall be </a:t>
            </a:r>
            <a:r>
              <a:rPr lang="en-US" sz="1400" i="0" u="none" strike="noStrike" kern="1200" baseline="0" dirty="0" err="1">
                <a:solidFill>
                  <a:srgbClr val="000000"/>
                </a:solidFill>
              </a:rPr>
              <a:t>recognised</a:t>
            </a:r>
            <a:r>
              <a:rPr lang="en-US" sz="1400" i="0" u="none" strike="noStrike" kern="1200" baseline="0" dirty="0">
                <a:solidFill>
                  <a:srgbClr val="000000"/>
                </a:solidFill>
              </a:rPr>
              <a:t> as revenue in the profit and loss account.  </a:t>
            </a:r>
          </a:p>
          <a:p>
            <a:pPr marL="0" indent="0" algn="just" rtl="0">
              <a:buNone/>
            </a:pPr>
            <a:endParaRPr lang="en-US" sz="1400" b="1" i="0" u="none" strike="noStrike" kern="1200" baseline="0" dirty="0">
              <a:solidFill>
                <a:srgbClr val="000000"/>
              </a:solidFill>
            </a:endParaRPr>
          </a:p>
        </p:txBody>
      </p:sp>
    </p:spTree>
    <p:extLst>
      <p:ext uri="{BB962C8B-B14F-4D97-AF65-F5344CB8AC3E}">
        <p14:creationId xmlns:p14="http://schemas.microsoft.com/office/powerpoint/2010/main" val="539286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47A54C-86FB-0328-A344-D56A1B07AD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290EC9-F75C-5EB5-D022-98A576358432}"/>
              </a:ext>
            </a:extLst>
          </p:cNvPr>
          <p:cNvSpPr>
            <a:spLocks noGrp="1"/>
          </p:cNvSpPr>
          <p:nvPr>
            <p:ph type="title"/>
          </p:nvPr>
        </p:nvSpPr>
        <p:spPr>
          <a:xfrm>
            <a:off x="508000" y="472440"/>
            <a:ext cx="8229600" cy="1143000"/>
          </a:xfrm>
        </p:spPr>
        <p:txBody>
          <a:bodyPr>
            <a:normAutofit/>
          </a:bodyPr>
          <a:lstStyle/>
          <a:p>
            <a:pPr algn="just"/>
            <a:r>
              <a:rPr lang="en-US" sz="2400" dirty="0"/>
              <a:t>Measurement at recognition</a:t>
            </a:r>
            <a:endParaRPr lang="en-IN" sz="2400" dirty="0"/>
          </a:p>
        </p:txBody>
      </p:sp>
      <p:sp>
        <p:nvSpPr>
          <p:cNvPr id="3" name="Content Placeholder 2">
            <a:extLst>
              <a:ext uri="{FF2B5EF4-FFF2-40B4-BE49-F238E27FC236}">
                <a16:creationId xmlns:a16="http://schemas.microsoft.com/office/drawing/2014/main" id="{64CF84AC-C2DF-B58F-20EC-1FBA27BD9D59}"/>
              </a:ext>
            </a:extLst>
          </p:cNvPr>
          <p:cNvSpPr>
            <a:spLocks noGrp="1"/>
          </p:cNvSpPr>
          <p:nvPr>
            <p:ph idx="1"/>
          </p:nvPr>
        </p:nvSpPr>
        <p:spPr>
          <a:xfrm>
            <a:off x="457200" y="1778000"/>
            <a:ext cx="8229600" cy="4724400"/>
          </a:xfrm>
        </p:spPr>
        <p:txBody>
          <a:bodyPr>
            <a:normAutofit/>
          </a:bodyPr>
          <a:lstStyle/>
          <a:p>
            <a:pPr marL="0" indent="0" algn="just" rtl="0">
              <a:buNone/>
            </a:pPr>
            <a:r>
              <a:rPr lang="en-US" sz="1400" b="1" i="0" u="none" strike="noStrike" kern="1200" baseline="0" dirty="0">
                <a:solidFill>
                  <a:srgbClr val="000000"/>
                </a:solidFill>
              </a:rPr>
              <a:t>Exchange of assets:</a:t>
            </a:r>
          </a:p>
          <a:p>
            <a:pPr marL="0" indent="0" algn="just" rtl="0">
              <a:buNone/>
            </a:pPr>
            <a:r>
              <a:rPr lang="en-US" sz="1400" i="0" u="none" strike="noStrike" kern="1200" baseline="0" dirty="0">
                <a:solidFill>
                  <a:srgbClr val="000000"/>
                </a:solidFill>
              </a:rPr>
              <a:t>Measured at </a:t>
            </a:r>
            <a:r>
              <a:rPr lang="en-US" sz="1400" b="1" i="1" u="none" strike="noStrike" kern="1200" baseline="0" dirty="0">
                <a:solidFill>
                  <a:srgbClr val="000000"/>
                </a:solidFill>
              </a:rPr>
              <a:t>fair value </a:t>
            </a:r>
            <a:r>
              <a:rPr lang="en-US" sz="1400" i="0" u="none" strike="noStrike" kern="1200" baseline="0" dirty="0">
                <a:solidFill>
                  <a:srgbClr val="000000"/>
                </a:solidFill>
              </a:rPr>
              <a:t>unless </a:t>
            </a:r>
          </a:p>
          <a:p>
            <a:pPr marL="342900" indent="-342900" algn="just" rtl="0">
              <a:buAutoNum type="alphaLcParenBoth"/>
            </a:pPr>
            <a:r>
              <a:rPr lang="en-US" sz="1400" i="0" u="none" strike="noStrike" kern="1200" baseline="0" dirty="0">
                <a:solidFill>
                  <a:srgbClr val="000000"/>
                </a:solidFill>
              </a:rPr>
              <a:t>the exchange transaction lacks commercial substance or </a:t>
            </a:r>
          </a:p>
          <a:p>
            <a:pPr marL="342900" indent="-342900" algn="just" rtl="0">
              <a:buAutoNum type="alphaLcParenBoth"/>
            </a:pPr>
            <a:r>
              <a:rPr lang="en-US" sz="1400" i="0" u="none" strike="noStrike" kern="1200" baseline="0" dirty="0">
                <a:solidFill>
                  <a:srgbClr val="000000"/>
                </a:solidFill>
              </a:rPr>
              <a:t>the fair value of neither the asset received nor the asset given up is reliably measurable. </a:t>
            </a:r>
          </a:p>
          <a:p>
            <a:pPr marL="0" indent="0" algn="just" rtl="0">
              <a:buNone/>
            </a:pPr>
            <a:r>
              <a:rPr lang="en-US" sz="1400" i="0" u="none" strike="noStrike" kern="1200" baseline="0" dirty="0">
                <a:solidFill>
                  <a:srgbClr val="000000"/>
                </a:solidFill>
              </a:rPr>
              <a:t>If the fair value of neither the asset given up nor the asset received can be measured reliably, the cost of the asset is measured at the </a:t>
            </a:r>
            <a:r>
              <a:rPr lang="en-US" sz="1400" b="1" i="1" u="none" strike="noStrike" kern="1200" baseline="0" dirty="0">
                <a:solidFill>
                  <a:srgbClr val="000000"/>
                </a:solidFill>
              </a:rPr>
              <a:t>carrying amount </a:t>
            </a:r>
            <a:r>
              <a:rPr lang="en-US" sz="1400" i="0" u="none" strike="noStrike" kern="1200" baseline="0" dirty="0">
                <a:solidFill>
                  <a:srgbClr val="000000"/>
                </a:solidFill>
              </a:rPr>
              <a:t>of the asset given up and there is no gain or loss.  </a:t>
            </a:r>
          </a:p>
          <a:p>
            <a:pPr marL="0" indent="0" algn="just" rtl="0">
              <a:buNone/>
            </a:pPr>
            <a:r>
              <a:rPr lang="en-US" sz="1400" i="0" u="none" strike="noStrike" kern="1200" baseline="0" dirty="0">
                <a:solidFill>
                  <a:srgbClr val="000000"/>
                </a:solidFill>
              </a:rPr>
              <a:t>Where both the fair value of the asset given up and the fair value of the asset received can be estimated with equal reliability, </a:t>
            </a:r>
            <a:r>
              <a:rPr lang="en-US" sz="1400" b="1" i="0" u="none" strike="noStrike" kern="1200" baseline="0" dirty="0">
                <a:solidFill>
                  <a:srgbClr val="000000"/>
                </a:solidFill>
              </a:rPr>
              <a:t>the fair value of the asset given up </a:t>
            </a:r>
            <a:r>
              <a:rPr lang="en-US" sz="1400" i="0" u="none" strike="noStrike" kern="1200" baseline="0" dirty="0">
                <a:solidFill>
                  <a:srgbClr val="000000"/>
                </a:solidFill>
              </a:rPr>
              <a:t>is used to measure the cost of the asset received. However, if the fair value of the asset received can be measured with more reliability, that value is used.</a:t>
            </a:r>
          </a:p>
          <a:p>
            <a:pPr marL="0" indent="0" algn="just" rtl="0">
              <a:buNone/>
            </a:pPr>
            <a:endParaRPr lang="en-US" dirty="0">
              <a:solidFill>
                <a:srgbClr val="000000"/>
              </a:solidFill>
            </a:endParaRPr>
          </a:p>
        </p:txBody>
      </p:sp>
    </p:spTree>
    <p:extLst>
      <p:ext uri="{BB962C8B-B14F-4D97-AF65-F5344CB8AC3E}">
        <p14:creationId xmlns:p14="http://schemas.microsoft.com/office/powerpoint/2010/main" val="36372576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34096-E86F-A81E-E207-A55E30944E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C70811-BBE1-FED4-A5ED-89E49B28C60F}"/>
              </a:ext>
            </a:extLst>
          </p:cNvPr>
          <p:cNvSpPr>
            <a:spLocks noGrp="1"/>
          </p:cNvSpPr>
          <p:nvPr>
            <p:ph type="title"/>
          </p:nvPr>
        </p:nvSpPr>
        <p:spPr>
          <a:xfrm>
            <a:off x="477520" y="472440"/>
            <a:ext cx="8229600" cy="1143000"/>
          </a:xfrm>
        </p:spPr>
        <p:txBody>
          <a:bodyPr>
            <a:normAutofit/>
          </a:bodyPr>
          <a:lstStyle/>
          <a:p>
            <a:pPr algn="just"/>
            <a:r>
              <a:rPr lang="en-US" sz="2400" dirty="0"/>
              <a:t>Measurement at recognition</a:t>
            </a:r>
            <a:endParaRPr lang="en-IN" sz="2400" dirty="0"/>
          </a:p>
        </p:txBody>
      </p:sp>
      <p:sp>
        <p:nvSpPr>
          <p:cNvPr id="3" name="Content Placeholder 2">
            <a:extLst>
              <a:ext uri="{FF2B5EF4-FFF2-40B4-BE49-F238E27FC236}">
                <a16:creationId xmlns:a16="http://schemas.microsoft.com/office/drawing/2014/main" id="{504C20E2-4971-EF51-1F54-8C393BFACAEF}"/>
              </a:ext>
            </a:extLst>
          </p:cNvPr>
          <p:cNvSpPr>
            <a:spLocks noGrp="1"/>
          </p:cNvSpPr>
          <p:nvPr>
            <p:ph idx="1"/>
          </p:nvPr>
        </p:nvSpPr>
        <p:spPr>
          <a:xfrm>
            <a:off x="457200" y="1778000"/>
            <a:ext cx="8229600" cy="4724400"/>
          </a:xfrm>
        </p:spPr>
        <p:txBody>
          <a:bodyPr>
            <a:normAutofit/>
          </a:bodyPr>
          <a:lstStyle/>
          <a:p>
            <a:pPr marL="0" indent="0" algn="just" rtl="0">
              <a:buNone/>
            </a:pPr>
            <a:r>
              <a:rPr lang="en-US" sz="1400" b="1" i="0" u="none" strike="noStrike" kern="1200" baseline="0" dirty="0">
                <a:solidFill>
                  <a:srgbClr val="000000"/>
                </a:solidFill>
              </a:rPr>
              <a:t>When do we say that the transaction lacks commercial substance?</a:t>
            </a:r>
          </a:p>
          <a:p>
            <a:pPr marL="0" indent="0" algn="just" rtl="0">
              <a:buNone/>
            </a:pPr>
            <a:r>
              <a:rPr lang="en-US" sz="1400" i="0" u="none" strike="noStrike" kern="1200" baseline="0" dirty="0">
                <a:solidFill>
                  <a:srgbClr val="000000"/>
                </a:solidFill>
              </a:rPr>
              <a:t>An exchange transaction has commercial substance if:</a:t>
            </a:r>
          </a:p>
          <a:p>
            <a:pPr marL="0" indent="0" algn="just" rtl="0">
              <a:buNone/>
            </a:pPr>
            <a:r>
              <a:rPr lang="en-US" sz="1400" i="0" u="none" strike="noStrike" kern="1200" baseline="0" dirty="0">
                <a:solidFill>
                  <a:srgbClr val="000000"/>
                </a:solidFill>
              </a:rPr>
              <a:t>a) the configuration (risk, timing and amount) of the cash flows of the asset received differs from the configuration of the cash flows of the asset transferred; or</a:t>
            </a:r>
          </a:p>
          <a:p>
            <a:pPr marL="0" indent="0" algn="just" rtl="0">
              <a:buNone/>
            </a:pPr>
            <a:r>
              <a:rPr lang="en-US" sz="1400" i="0" u="none" strike="noStrike" kern="1200" baseline="0" dirty="0">
                <a:solidFill>
                  <a:srgbClr val="000000"/>
                </a:solidFill>
              </a:rPr>
              <a:t>b) the entity-specific value of the portion of the entity’s operations affected by the transaction changes as a result of the exchange; and</a:t>
            </a:r>
          </a:p>
          <a:p>
            <a:pPr marL="0" indent="0" algn="just" rtl="0">
              <a:buNone/>
            </a:pPr>
            <a:r>
              <a:rPr lang="en-US" sz="1400" i="0" u="none" strike="noStrike" kern="1200" baseline="0" dirty="0">
                <a:solidFill>
                  <a:srgbClr val="000000"/>
                </a:solidFill>
              </a:rPr>
              <a:t>c) the difference in (a) or (b) is significant relative to the fair value of the assets exchanged</a:t>
            </a:r>
          </a:p>
          <a:p>
            <a:pPr marL="0" indent="0" algn="just" rtl="0">
              <a:buNone/>
            </a:pPr>
            <a:endParaRPr lang="en-US" sz="1400" i="0" u="none" strike="noStrike" kern="1200" baseline="0" dirty="0">
              <a:solidFill>
                <a:srgbClr val="000000"/>
              </a:solidFill>
            </a:endParaRPr>
          </a:p>
          <a:p>
            <a:pPr marL="0" indent="0" algn="just" rtl="0">
              <a:buNone/>
            </a:pPr>
            <a:r>
              <a:rPr lang="en-US" b="1" dirty="0">
                <a:solidFill>
                  <a:srgbClr val="000000"/>
                </a:solidFill>
              </a:rPr>
              <a:t>Example</a:t>
            </a:r>
          </a:p>
          <a:p>
            <a:pPr marL="0" indent="0" algn="just" rtl="0">
              <a:buNone/>
            </a:pPr>
            <a:r>
              <a:rPr lang="en-US" sz="1400" i="0" u="none" strike="noStrike" kern="1200" baseline="0" dirty="0">
                <a:solidFill>
                  <a:srgbClr val="000000"/>
                </a:solidFill>
              </a:rPr>
              <a:t>Pluto Ltd owns land and building which are carried in its balance sheet at an aggregate carrying amount of INR 10 million. The fair value of such asset is INR 15 million. It exchanges the land and building for a private jet, which has a fair value of INR 20 million, and pays additional INR 3 million in cash.</a:t>
            </a:r>
          </a:p>
        </p:txBody>
      </p:sp>
    </p:spTree>
    <p:extLst>
      <p:ext uri="{BB962C8B-B14F-4D97-AF65-F5344CB8AC3E}">
        <p14:creationId xmlns:p14="http://schemas.microsoft.com/office/powerpoint/2010/main" val="33811348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8D795-F6F5-3BFD-8B42-68A7967040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51011D-C126-B92A-DFF7-D44C04D04EAB}"/>
              </a:ext>
            </a:extLst>
          </p:cNvPr>
          <p:cNvSpPr>
            <a:spLocks noGrp="1"/>
          </p:cNvSpPr>
          <p:nvPr>
            <p:ph type="title"/>
          </p:nvPr>
        </p:nvSpPr>
        <p:spPr>
          <a:xfrm>
            <a:off x="457200" y="472440"/>
            <a:ext cx="8229600" cy="1143000"/>
          </a:xfrm>
        </p:spPr>
        <p:txBody>
          <a:bodyPr>
            <a:normAutofit/>
          </a:bodyPr>
          <a:lstStyle/>
          <a:p>
            <a:pPr algn="just"/>
            <a:r>
              <a:rPr lang="en-US" sz="2400" dirty="0"/>
              <a:t>Measurement AT recognition</a:t>
            </a:r>
            <a:endParaRPr lang="en-IN" sz="2400" dirty="0"/>
          </a:p>
        </p:txBody>
      </p:sp>
      <p:sp>
        <p:nvSpPr>
          <p:cNvPr id="3" name="Content Placeholder 2">
            <a:extLst>
              <a:ext uri="{FF2B5EF4-FFF2-40B4-BE49-F238E27FC236}">
                <a16:creationId xmlns:a16="http://schemas.microsoft.com/office/drawing/2014/main" id="{7B6BBA33-E581-4F89-B199-AE2A6EA4F200}"/>
              </a:ext>
            </a:extLst>
          </p:cNvPr>
          <p:cNvSpPr>
            <a:spLocks noGrp="1"/>
          </p:cNvSpPr>
          <p:nvPr>
            <p:ph idx="1"/>
          </p:nvPr>
        </p:nvSpPr>
        <p:spPr>
          <a:xfrm>
            <a:off x="457200" y="1778000"/>
            <a:ext cx="8229600" cy="4724400"/>
          </a:xfrm>
        </p:spPr>
        <p:txBody>
          <a:bodyPr>
            <a:normAutofit/>
          </a:bodyPr>
          <a:lstStyle/>
          <a:p>
            <a:pPr marL="0" indent="0" algn="just" rtl="0">
              <a:buNone/>
            </a:pPr>
            <a:r>
              <a:rPr lang="en-US" sz="1400" b="1" i="0" u="none" strike="noStrike" kern="1200" baseline="0" dirty="0">
                <a:solidFill>
                  <a:srgbClr val="000000"/>
                </a:solidFill>
              </a:rPr>
              <a:t>Assets acquired under lease:</a:t>
            </a:r>
          </a:p>
          <a:p>
            <a:pPr marL="0" indent="0" algn="just" rtl="0">
              <a:buNone/>
            </a:pPr>
            <a:r>
              <a:rPr lang="en-US" sz="1400" i="0" u="none" strike="noStrike" kern="1200" baseline="0" dirty="0">
                <a:solidFill>
                  <a:srgbClr val="000000"/>
                </a:solidFill>
              </a:rPr>
              <a:t>The cost of initial recognition of assets held under lease is determined in accordance with Ind AS 116 “Leases”</a:t>
            </a:r>
          </a:p>
          <a:p>
            <a:pPr marL="0" indent="0" algn="just" rtl="0">
              <a:buNone/>
            </a:pPr>
            <a:endParaRPr lang="en-US" sz="1400" b="1" i="0" u="none" strike="noStrike" kern="1200" baseline="0" dirty="0">
              <a:solidFill>
                <a:srgbClr val="000000"/>
              </a:solidFill>
            </a:endParaRPr>
          </a:p>
          <a:p>
            <a:pPr marL="0" indent="0" algn="just" rtl="0">
              <a:buNone/>
            </a:pPr>
            <a:r>
              <a:rPr lang="en-US" sz="1400" b="1" i="0" u="none" strike="noStrike" kern="1200" baseline="0" dirty="0">
                <a:solidFill>
                  <a:srgbClr val="000000"/>
                </a:solidFill>
              </a:rPr>
              <a:t>Assets acquired with the assistance of government grants</a:t>
            </a:r>
          </a:p>
          <a:p>
            <a:pPr marL="0" indent="0" algn="just" rtl="0">
              <a:buNone/>
            </a:pPr>
            <a:r>
              <a:rPr lang="en-US" sz="1400" i="0" u="none" strike="noStrike" kern="1200" baseline="0" dirty="0">
                <a:solidFill>
                  <a:srgbClr val="000000"/>
                </a:solidFill>
              </a:rPr>
              <a:t>The carrying amount of an item of PPE may be reduced by the amount of government grant in accordance with Ind AS 20 “Accounting for government grants and disclosure of government assistance”</a:t>
            </a:r>
          </a:p>
          <a:p>
            <a:pPr marL="0" indent="0" algn="just" rtl="0">
              <a:buNone/>
            </a:pPr>
            <a:endParaRPr lang="en-US" sz="1400" b="1" i="0" u="none" strike="noStrike" kern="1200" baseline="0" dirty="0">
              <a:solidFill>
                <a:srgbClr val="000000"/>
              </a:solidFill>
            </a:endParaRPr>
          </a:p>
          <a:p>
            <a:pPr marL="0" indent="0" algn="just" rtl="0">
              <a:buNone/>
            </a:pPr>
            <a:endParaRPr lang="en-US" sz="1400" b="1" i="0" u="none" strike="noStrike" kern="1200" baseline="0" dirty="0">
              <a:solidFill>
                <a:srgbClr val="000000"/>
              </a:solidFill>
            </a:endParaRPr>
          </a:p>
          <a:p>
            <a:pPr marL="0" indent="0" algn="just" rtl="0">
              <a:buNone/>
            </a:pPr>
            <a:endParaRPr lang="en-US" sz="1400" b="1" i="0" u="none" strike="noStrike" kern="1200" baseline="0" dirty="0">
              <a:solidFill>
                <a:srgbClr val="000000"/>
              </a:solidFill>
            </a:endParaRPr>
          </a:p>
          <a:p>
            <a:pPr marL="0" indent="0" algn="just" rtl="0">
              <a:buNone/>
            </a:pPr>
            <a:endParaRPr lang="en-US" sz="1400" b="1" i="0" u="none" strike="noStrike" kern="1200" baseline="0" dirty="0">
              <a:solidFill>
                <a:srgbClr val="000000"/>
              </a:solidFill>
            </a:endParaRPr>
          </a:p>
        </p:txBody>
      </p:sp>
    </p:spTree>
    <p:extLst>
      <p:ext uri="{BB962C8B-B14F-4D97-AF65-F5344CB8AC3E}">
        <p14:creationId xmlns:p14="http://schemas.microsoft.com/office/powerpoint/2010/main" val="1275871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D31B0-8069-F1E2-ED47-3616FA8600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393429-E517-FE68-8519-361D52B6290E}"/>
              </a:ext>
            </a:extLst>
          </p:cNvPr>
          <p:cNvSpPr>
            <a:spLocks noGrp="1"/>
          </p:cNvSpPr>
          <p:nvPr>
            <p:ph type="title"/>
          </p:nvPr>
        </p:nvSpPr>
        <p:spPr/>
        <p:txBody>
          <a:bodyPr/>
          <a:lstStyle/>
          <a:p>
            <a:r>
              <a:rPr lang="en-IN" dirty="0"/>
              <a:t>Measurement after recognition</a:t>
            </a:r>
          </a:p>
        </p:txBody>
      </p:sp>
      <p:sp>
        <p:nvSpPr>
          <p:cNvPr id="3" name="Text Placeholder 2">
            <a:extLst>
              <a:ext uri="{FF2B5EF4-FFF2-40B4-BE49-F238E27FC236}">
                <a16:creationId xmlns:a16="http://schemas.microsoft.com/office/drawing/2014/main" id="{5D1A598D-FD9B-BDC0-6FC7-E9079459D0CE}"/>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BCCBB167-667E-27ED-654F-C9C897ED75AE}"/>
              </a:ext>
            </a:extLst>
          </p:cNvPr>
          <p:cNvSpPr>
            <a:spLocks noGrp="1"/>
          </p:cNvSpPr>
          <p:nvPr>
            <p:ph type="sldNum" sz="quarter" idx="12"/>
          </p:nvPr>
        </p:nvSpPr>
        <p:spPr/>
        <p:txBody>
          <a:bodyPr/>
          <a:lstStyle/>
          <a:p>
            <a:fld id="{1F28DAEE-427E-4030-87EA-38D724728595}" type="slidenum">
              <a:rPr lang="en-IN" smtClean="0"/>
              <a:pPr/>
              <a:t>25</a:t>
            </a:fld>
            <a:endParaRPr lang="en-IN" dirty="0"/>
          </a:p>
        </p:txBody>
      </p:sp>
    </p:spTree>
    <p:extLst>
      <p:ext uri="{BB962C8B-B14F-4D97-AF65-F5344CB8AC3E}">
        <p14:creationId xmlns:p14="http://schemas.microsoft.com/office/powerpoint/2010/main" val="37139736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77733E15-66D3-2B2D-B578-82D4F2C10372}"/>
              </a:ext>
            </a:extLst>
          </p:cNvPr>
          <p:cNvSpPr>
            <a:spLocks noGrp="1"/>
          </p:cNvSpPr>
          <p:nvPr>
            <p:ph type="title"/>
          </p:nvPr>
        </p:nvSpPr>
        <p:spPr>
          <a:xfrm>
            <a:off x="722710" y="100846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Measurement after initial recognition</a:t>
            </a:r>
            <a:endParaRPr lang="en-IN" sz="2400" dirty="0">
              <a:solidFill>
                <a:schemeClr val="tx1"/>
              </a:solidFill>
              <a:latin typeface="Arial" panose="020B0604020202020204" pitchFamily="34" charset="0"/>
              <a:cs typeface="Arial" panose="020B0604020202020204" pitchFamily="34" charset="0"/>
            </a:endParaRPr>
          </a:p>
        </p:txBody>
      </p:sp>
      <p:graphicFrame>
        <p:nvGraphicFramePr>
          <p:cNvPr id="2" name="Diagram 1">
            <a:extLst>
              <a:ext uri="{FF2B5EF4-FFF2-40B4-BE49-F238E27FC236}">
                <a16:creationId xmlns:a16="http://schemas.microsoft.com/office/drawing/2014/main" id="{D0F77073-1D81-E2D7-6BED-4B70E3A1257E}"/>
              </a:ext>
            </a:extLst>
          </p:cNvPr>
          <p:cNvGraphicFramePr/>
          <p:nvPr>
            <p:extLst>
              <p:ext uri="{D42A27DB-BD31-4B8C-83A1-F6EECF244321}">
                <p14:modId xmlns:p14="http://schemas.microsoft.com/office/powerpoint/2010/main" val="2725537378"/>
              </p:ext>
            </p:extLst>
          </p:nvPr>
        </p:nvGraphicFramePr>
        <p:xfrm>
          <a:off x="656034" y="2348593"/>
          <a:ext cx="8213646" cy="29391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90958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DEEF9-FBBA-8AE8-9332-FE156D84B2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528098-A008-D67F-3D5A-95857F739194}"/>
              </a:ext>
            </a:extLst>
          </p:cNvPr>
          <p:cNvSpPr>
            <a:spLocks noGrp="1"/>
          </p:cNvSpPr>
          <p:nvPr>
            <p:ph type="title"/>
          </p:nvPr>
        </p:nvSpPr>
        <p:spPr>
          <a:xfrm>
            <a:off x="467360" y="472440"/>
            <a:ext cx="8229600" cy="1143000"/>
          </a:xfrm>
        </p:spPr>
        <p:txBody>
          <a:bodyPr>
            <a:normAutofit/>
          </a:bodyPr>
          <a:lstStyle/>
          <a:p>
            <a:pPr algn="just"/>
            <a:r>
              <a:rPr lang="en-US" sz="2400" dirty="0"/>
              <a:t>Revaluation model</a:t>
            </a:r>
            <a:endParaRPr lang="en-IN" sz="2400" dirty="0"/>
          </a:p>
        </p:txBody>
      </p:sp>
      <p:grpSp>
        <p:nvGrpSpPr>
          <p:cNvPr id="6" name="Group 5">
            <a:extLst>
              <a:ext uri="{FF2B5EF4-FFF2-40B4-BE49-F238E27FC236}">
                <a16:creationId xmlns:a16="http://schemas.microsoft.com/office/drawing/2014/main" id="{F2C03319-A183-A04A-AFB4-0691860493EB}"/>
              </a:ext>
            </a:extLst>
          </p:cNvPr>
          <p:cNvGrpSpPr/>
          <p:nvPr/>
        </p:nvGrpSpPr>
        <p:grpSpPr>
          <a:xfrm>
            <a:off x="282987" y="1883339"/>
            <a:ext cx="8485094" cy="1004386"/>
            <a:chOff x="3910738" y="1434201"/>
            <a:chExt cx="4704430" cy="980137"/>
          </a:xfrm>
        </p:grpSpPr>
        <p:sp>
          <p:nvSpPr>
            <p:cNvPr id="7" name="TextBox 6">
              <a:extLst>
                <a:ext uri="{FF2B5EF4-FFF2-40B4-BE49-F238E27FC236}">
                  <a16:creationId xmlns:a16="http://schemas.microsoft.com/office/drawing/2014/main" id="{D1941149-B45E-28AD-A32C-6570D394F10E}"/>
                </a:ext>
              </a:extLst>
            </p:cNvPr>
            <p:cNvSpPr txBox="1"/>
            <p:nvPr/>
          </p:nvSpPr>
          <p:spPr>
            <a:xfrm>
              <a:off x="3910738" y="1434201"/>
              <a:ext cx="521613" cy="300346"/>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01</a:t>
              </a:r>
              <a:endParaRPr lang="en-IN" sz="1400" b="1"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C489387-1C3E-03AB-08B0-357CDA72DBB1}"/>
                </a:ext>
              </a:extLst>
            </p:cNvPr>
            <p:cNvSpPr txBox="1"/>
            <p:nvPr/>
          </p:nvSpPr>
          <p:spPr>
            <a:xfrm>
              <a:off x="4195715" y="1483266"/>
              <a:ext cx="4419453" cy="931072"/>
            </a:xfrm>
            <a:prstGeom prst="rect">
              <a:avLst/>
            </a:prstGeom>
            <a:noFill/>
          </p:spPr>
          <p:txBody>
            <a:bodyPr wrap="square" rtlCol="0">
              <a:spAutoFit/>
            </a:bodyPr>
            <a:lstStyle/>
            <a:p>
              <a:pPr lvl="0">
                <a:defRPr/>
              </a:pPr>
              <a:r>
                <a:rPr lang="en-US" sz="1400" dirty="0">
                  <a:latin typeface="Arial" panose="020B0604020202020204" pitchFamily="34" charset="0"/>
                  <a:cs typeface="Arial" panose="020B0604020202020204" pitchFamily="34" charset="0"/>
                </a:rPr>
                <a:t>Revaluation model is allowed only if the fair value can be determined with reference to an active market for the item of PPE. If an entity chooses an accounting policy to measure an item of PPE at revalued amount, it must apply the revaluation model to </a:t>
              </a:r>
              <a:r>
                <a:rPr lang="en-US" sz="1400" b="1" dirty="0">
                  <a:latin typeface="Arial" panose="020B0604020202020204" pitchFamily="34" charset="0"/>
                  <a:cs typeface="Arial" panose="020B0604020202020204" pitchFamily="34" charset="0"/>
                </a:rPr>
                <a:t>all the assets in that class</a:t>
              </a:r>
              <a:r>
                <a:rPr lang="en-US" sz="1400" dirty="0">
                  <a:latin typeface="Arial" panose="020B0604020202020204" pitchFamily="34" charset="0"/>
                  <a:cs typeface="Arial" panose="020B0604020202020204" pitchFamily="34" charset="0"/>
                </a:rPr>
                <a:t>, unless there is no active market for those other assets.</a:t>
              </a:r>
            </a:p>
          </p:txBody>
        </p:sp>
      </p:grpSp>
      <p:grpSp>
        <p:nvGrpSpPr>
          <p:cNvPr id="9" name="Group 8">
            <a:extLst>
              <a:ext uri="{FF2B5EF4-FFF2-40B4-BE49-F238E27FC236}">
                <a16:creationId xmlns:a16="http://schemas.microsoft.com/office/drawing/2014/main" id="{BA590458-09A2-D788-3C94-6F92FEA75FAE}"/>
              </a:ext>
            </a:extLst>
          </p:cNvPr>
          <p:cNvGrpSpPr/>
          <p:nvPr/>
        </p:nvGrpSpPr>
        <p:grpSpPr>
          <a:xfrm>
            <a:off x="282986" y="3163430"/>
            <a:ext cx="8518300" cy="612991"/>
            <a:chOff x="3910738" y="1434201"/>
            <a:chExt cx="4722841" cy="598192"/>
          </a:xfrm>
        </p:grpSpPr>
        <p:sp>
          <p:nvSpPr>
            <p:cNvPr id="10" name="TextBox 9">
              <a:extLst>
                <a:ext uri="{FF2B5EF4-FFF2-40B4-BE49-F238E27FC236}">
                  <a16:creationId xmlns:a16="http://schemas.microsoft.com/office/drawing/2014/main" id="{3F912A14-5C44-8C53-D05E-54E846F0B929}"/>
                </a:ext>
              </a:extLst>
            </p:cNvPr>
            <p:cNvSpPr txBox="1"/>
            <p:nvPr/>
          </p:nvSpPr>
          <p:spPr>
            <a:xfrm>
              <a:off x="3910738" y="1434201"/>
              <a:ext cx="521613" cy="300347"/>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02</a:t>
              </a:r>
              <a:endParaRPr lang="en-IN" sz="1400" b="1"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B985B103-3B54-707B-C643-B0893A8F8B72}"/>
                </a:ext>
              </a:extLst>
            </p:cNvPr>
            <p:cNvSpPr txBox="1"/>
            <p:nvPr/>
          </p:nvSpPr>
          <p:spPr>
            <a:xfrm>
              <a:off x="4214126" y="1521805"/>
              <a:ext cx="4419453" cy="510588"/>
            </a:xfrm>
            <a:prstGeom prst="rect">
              <a:avLst/>
            </a:prstGeom>
            <a:noFill/>
          </p:spPr>
          <p:txBody>
            <a:bodyPr wrap="square" rtlCol="0">
              <a:spAutoFit/>
            </a:bodyPr>
            <a:lstStyle/>
            <a:p>
              <a:pPr lvl="0">
                <a:defRPr/>
              </a:pPr>
              <a:r>
                <a:rPr lang="en-US" sz="1400" dirty="0">
                  <a:latin typeface="Arial" panose="020B0604020202020204" pitchFamily="34" charset="0"/>
                  <a:cs typeface="Arial" panose="020B0604020202020204" pitchFamily="34" charset="0"/>
                </a:rPr>
                <a:t>The revaluations have to be performed with such </a:t>
              </a:r>
              <a:r>
                <a:rPr lang="en-US" sz="1400" b="1" dirty="0">
                  <a:latin typeface="Arial" panose="020B0604020202020204" pitchFamily="34" charset="0"/>
                  <a:cs typeface="Arial" panose="020B0604020202020204" pitchFamily="34" charset="0"/>
                </a:rPr>
                <a:t>regularity </a:t>
              </a:r>
              <a:r>
                <a:rPr lang="en-US" sz="1400" dirty="0">
                  <a:latin typeface="Arial" panose="020B0604020202020204" pitchFamily="34" charset="0"/>
                  <a:cs typeface="Arial" panose="020B0604020202020204" pitchFamily="34" charset="0"/>
                </a:rPr>
                <a:t>that at the end of the reporting period that the carrying amount does not materially differ from the fair value of the asset;</a:t>
              </a:r>
            </a:p>
          </p:txBody>
        </p:sp>
      </p:grpSp>
      <p:grpSp>
        <p:nvGrpSpPr>
          <p:cNvPr id="12" name="Group 11">
            <a:extLst>
              <a:ext uri="{FF2B5EF4-FFF2-40B4-BE49-F238E27FC236}">
                <a16:creationId xmlns:a16="http://schemas.microsoft.com/office/drawing/2014/main" id="{3162013A-91C0-9E52-25FF-FB13D770296A}"/>
              </a:ext>
            </a:extLst>
          </p:cNvPr>
          <p:cNvGrpSpPr/>
          <p:nvPr/>
        </p:nvGrpSpPr>
        <p:grpSpPr>
          <a:xfrm>
            <a:off x="282986" y="4443522"/>
            <a:ext cx="8563382" cy="590419"/>
            <a:chOff x="3910738" y="1434201"/>
            <a:chExt cx="4747836" cy="576165"/>
          </a:xfrm>
        </p:grpSpPr>
        <p:sp>
          <p:nvSpPr>
            <p:cNvPr id="13" name="TextBox 12">
              <a:extLst>
                <a:ext uri="{FF2B5EF4-FFF2-40B4-BE49-F238E27FC236}">
                  <a16:creationId xmlns:a16="http://schemas.microsoft.com/office/drawing/2014/main" id="{9BDC9B42-7DB0-C2C1-325D-746E90601BF6}"/>
                </a:ext>
              </a:extLst>
            </p:cNvPr>
            <p:cNvSpPr txBox="1"/>
            <p:nvPr/>
          </p:nvSpPr>
          <p:spPr>
            <a:xfrm>
              <a:off x="3910738" y="1434201"/>
              <a:ext cx="521613" cy="300347"/>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03</a:t>
              </a:r>
              <a:endParaRPr lang="en-IN" sz="1400" b="1" dirty="0">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EB080AA4-891E-7B21-FDB3-4F767E6F1A19}"/>
                </a:ext>
              </a:extLst>
            </p:cNvPr>
            <p:cNvSpPr txBox="1"/>
            <p:nvPr/>
          </p:nvSpPr>
          <p:spPr>
            <a:xfrm>
              <a:off x="4239121" y="1499778"/>
              <a:ext cx="4419453" cy="510588"/>
            </a:xfrm>
            <a:prstGeom prst="rect">
              <a:avLst/>
            </a:prstGeom>
            <a:noFill/>
          </p:spPr>
          <p:txBody>
            <a:bodyPr wrap="square" rtlCol="0">
              <a:spAutoFit/>
            </a:bodyPr>
            <a:lstStyle/>
            <a:p>
              <a:pPr lvl="0">
                <a:defRPr/>
              </a:pPr>
              <a:r>
                <a:rPr lang="en-US" sz="1400" dirty="0">
                  <a:latin typeface="Arial" panose="020B0604020202020204" pitchFamily="34" charset="0"/>
                  <a:cs typeface="Arial" panose="020B0604020202020204" pitchFamily="34" charset="0"/>
                </a:rPr>
                <a:t>Increase in the value of the PPE - OCI except to the extent the revaluation gain reverses the revaluation loss earlier </a:t>
              </a:r>
              <a:r>
                <a:rPr lang="en-US" sz="1400" dirty="0" err="1">
                  <a:latin typeface="Arial" panose="020B0604020202020204" pitchFamily="34" charset="0"/>
                  <a:cs typeface="Arial" panose="020B0604020202020204" pitchFamily="34" charset="0"/>
                </a:rPr>
                <a:t>recognised</a:t>
              </a:r>
              <a:r>
                <a:rPr lang="en-US" sz="1400" dirty="0">
                  <a:latin typeface="Arial" panose="020B0604020202020204" pitchFamily="34" charset="0"/>
                  <a:cs typeface="Arial" panose="020B0604020202020204" pitchFamily="34" charset="0"/>
                </a:rPr>
                <a:t> in profit and loss account</a:t>
              </a:r>
            </a:p>
          </p:txBody>
        </p:sp>
      </p:grpSp>
      <p:grpSp>
        <p:nvGrpSpPr>
          <p:cNvPr id="15" name="Group 14">
            <a:extLst>
              <a:ext uri="{FF2B5EF4-FFF2-40B4-BE49-F238E27FC236}">
                <a16:creationId xmlns:a16="http://schemas.microsoft.com/office/drawing/2014/main" id="{860BF081-1A70-9E8B-CB41-462DA648ECCC}"/>
              </a:ext>
            </a:extLst>
          </p:cNvPr>
          <p:cNvGrpSpPr/>
          <p:nvPr/>
        </p:nvGrpSpPr>
        <p:grpSpPr>
          <a:xfrm>
            <a:off x="282986" y="5723617"/>
            <a:ext cx="8518300" cy="572739"/>
            <a:chOff x="3910738" y="1434201"/>
            <a:chExt cx="4722841" cy="558913"/>
          </a:xfrm>
        </p:grpSpPr>
        <p:sp>
          <p:nvSpPr>
            <p:cNvPr id="16" name="TextBox 15">
              <a:extLst>
                <a:ext uri="{FF2B5EF4-FFF2-40B4-BE49-F238E27FC236}">
                  <a16:creationId xmlns:a16="http://schemas.microsoft.com/office/drawing/2014/main" id="{6304EE4C-821E-BEB6-FFDF-7859EC7F901E}"/>
                </a:ext>
              </a:extLst>
            </p:cNvPr>
            <p:cNvSpPr txBox="1"/>
            <p:nvPr/>
          </p:nvSpPr>
          <p:spPr>
            <a:xfrm>
              <a:off x="3910738" y="1434201"/>
              <a:ext cx="521613" cy="300347"/>
            </a:xfrm>
            <a:prstGeom prst="rect">
              <a:avLst/>
            </a:prstGeom>
            <a:noFill/>
          </p:spPr>
          <p:txBody>
            <a:bodyPr wrap="square" rtlCol="0">
              <a:spAutoFit/>
            </a:bodyPr>
            <a:lstStyle/>
            <a:p>
              <a:r>
                <a:rPr lang="en-US" sz="1400" b="1" dirty="0">
                  <a:latin typeface="Arial" panose="020B0604020202020204" pitchFamily="34" charset="0"/>
                  <a:cs typeface="Arial" panose="020B0604020202020204" pitchFamily="34" charset="0"/>
                </a:rPr>
                <a:t>04</a:t>
              </a:r>
              <a:endParaRPr lang="en-IN" sz="1400" b="1"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40FBD523-9D06-AC85-9D35-BBDDE041F446}"/>
                </a:ext>
              </a:extLst>
            </p:cNvPr>
            <p:cNvSpPr txBox="1"/>
            <p:nvPr/>
          </p:nvSpPr>
          <p:spPr>
            <a:xfrm>
              <a:off x="4214126" y="1482525"/>
              <a:ext cx="4419453" cy="510589"/>
            </a:xfrm>
            <a:prstGeom prst="rect">
              <a:avLst/>
            </a:prstGeom>
            <a:noFill/>
          </p:spPr>
          <p:txBody>
            <a:bodyPr wrap="square" rtlCol="0">
              <a:spAutoFit/>
            </a:bodyPr>
            <a:lstStyle/>
            <a:p>
              <a:pPr lvl="0">
                <a:defRPr/>
              </a:pPr>
              <a:r>
                <a:rPr lang="en-US" sz="1400" dirty="0">
                  <a:latin typeface="Arial" panose="020B0604020202020204" pitchFamily="34" charset="0"/>
                  <a:cs typeface="Arial" panose="020B0604020202020204" pitchFamily="34" charset="0"/>
                </a:rPr>
                <a:t>Decrease in revaluation reserve -  profit and loss account except to the extent the revaluation loss reverses the earlier revaluation gain in which case, it shall be </a:t>
              </a:r>
              <a:r>
                <a:rPr lang="en-US" sz="1400" dirty="0" err="1">
                  <a:latin typeface="Arial" panose="020B0604020202020204" pitchFamily="34" charset="0"/>
                  <a:cs typeface="Arial" panose="020B0604020202020204" pitchFamily="34" charset="0"/>
                </a:rPr>
                <a:t>recognised</a:t>
              </a:r>
              <a:r>
                <a:rPr lang="en-US" sz="1400" dirty="0">
                  <a:latin typeface="Arial" panose="020B0604020202020204" pitchFamily="34" charset="0"/>
                  <a:cs typeface="Arial" panose="020B0604020202020204" pitchFamily="34" charset="0"/>
                </a:rPr>
                <a:t> in OCI</a:t>
              </a:r>
            </a:p>
          </p:txBody>
        </p:sp>
      </p:grpSp>
    </p:spTree>
    <p:extLst>
      <p:ext uri="{BB962C8B-B14F-4D97-AF65-F5344CB8AC3E}">
        <p14:creationId xmlns:p14="http://schemas.microsoft.com/office/powerpoint/2010/main" val="33586597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058D4-98C3-F022-90C5-4CFBB3879E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7BFFFB-8AD5-84BD-1FCC-44C7E83C90C5}"/>
              </a:ext>
            </a:extLst>
          </p:cNvPr>
          <p:cNvSpPr>
            <a:spLocks noGrp="1"/>
          </p:cNvSpPr>
          <p:nvPr>
            <p:ph type="title"/>
          </p:nvPr>
        </p:nvSpPr>
        <p:spPr>
          <a:xfrm>
            <a:off x="477520" y="492760"/>
            <a:ext cx="8229600" cy="1143000"/>
          </a:xfrm>
        </p:spPr>
        <p:txBody>
          <a:bodyPr>
            <a:normAutofit/>
          </a:bodyPr>
          <a:lstStyle/>
          <a:p>
            <a:pPr algn="just"/>
            <a:r>
              <a:rPr lang="en-US" sz="2400" dirty="0"/>
              <a:t>Accumulated depreciation</a:t>
            </a:r>
            <a:endParaRPr lang="en-IN" sz="2400" dirty="0"/>
          </a:p>
        </p:txBody>
      </p:sp>
      <p:sp>
        <p:nvSpPr>
          <p:cNvPr id="3" name="Content Placeholder 2">
            <a:extLst>
              <a:ext uri="{FF2B5EF4-FFF2-40B4-BE49-F238E27FC236}">
                <a16:creationId xmlns:a16="http://schemas.microsoft.com/office/drawing/2014/main" id="{BE2A41AE-9467-75FE-C3B4-73F05F55F23E}"/>
              </a:ext>
            </a:extLst>
          </p:cNvPr>
          <p:cNvSpPr>
            <a:spLocks noGrp="1"/>
          </p:cNvSpPr>
          <p:nvPr>
            <p:ph idx="1"/>
          </p:nvPr>
        </p:nvSpPr>
        <p:spPr>
          <a:xfrm>
            <a:off x="457200" y="1778000"/>
            <a:ext cx="8229600" cy="4724400"/>
          </a:xfrm>
        </p:spPr>
        <p:txBody>
          <a:bodyPr>
            <a:normAutofit/>
          </a:bodyPr>
          <a:lstStyle/>
          <a:p>
            <a:pPr marL="0" indent="0" algn="just" rtl="0">
              <a:buNone/>
            </a:pPr>
            <a:r>
              <a:rPr lang="en-US" sz="1400" b="1" i="0" u="none" strike="noStrike" kern="1200" baseline="0" dirty="0">
                <a:solidFill>
                  <a:srgbClr val="000000"/>
                </a:solidFill>
              </a:rPr>
              <a:t>How to treat accumulated depreciation at the date of revaluation?</a:t>
            </a:r>
          </a:p>
          <a:p>
            <a:pPr marL="0" indent="0" algn="just" rtl="0">
              <a:buNone/>
            </a:pPr>
            <a:r>
              <a:rPr lang="en-US" sz="1400" i="0" u="none" strike="noStrike" kern="1200" baseline="0" dirty="0">
                <a:solidFill>
                  <a:srgbClr val="000000"/>
                </a:solidFill>
              </a:rPr>
              <a:t>Jupiter Ltd. has an item of property, plant and equipment with an initial cost of INR 100,000. At the date of revaluation accumulated depreciation amounted to INR 55,000. The fair value of asset, by reference to transactions in similar assets, is assessed to be INR 65,000.  </a:t>
            </a:r>
          </a:p>
          <a:p>
            <a:pPr marL="0" indent="0" algn="just" rtl="0">
              <a:buNone/>
            </a:pPr>
            <a:r>
              <a:rPr lang="en-US" sz="1400" b="1" i="0" u="none" strike="noStrike" kern="1200" baseline="0" dirty="0">
                <a:solidFill>
                  <a:srgbClr val="000000"/>
                </a:solidFill>
              </a:rPr>
              <a:t>Method – I: Depreciation Elimination Approach</a:t>
            </a:r>
          </a:p>
          <a:p>
            <a:pPr marL="0" indent="0" algn="just" rtl="0">
              <a:buNone/>
            </a:pPr>
            <a:r>
              <a:rPr lang="en-US" sz="1400" i="0" u="none" strike="noStrike" kern="1200" baseline="0" dirty="0">
                <a:solidFill>
                  <a:srgbClr val="000000"/>
                </a:solidFill>
              </a:rPr>
              <a:t>The net result is that the asset has a carrying amount of INR 65,000 (100,000 – 55,000 + 20,000).</a:t>
            </a:r>
          </a:p>
          <a:p>
            <a:pPr marL="0" indent="0" algn="just" rtl="0">
              <a:buNone/>
            </a:pPr>
            <a:endParaRPr lang="en-US" sz="1400" i="0" u="none" strike="noStrike" kern="1200" baseline="0" dirty="0">
              <a:solidFill>
                <a:srgbClr val="000000"/>
              </a:solidFill>
            </a:endParaRPr>
          </a:p>
          <a:p>
            <a:pPr marL="0" indent="0" algn="just" rtl="0">
              <a:buNone/>
            </a:pPr>
            <a:r>
              <a:rPr lang="en-US" sz="1400" b="1" i="0" u="none" strike="noStrike" kern="1200" baseline="0" dirty="0">
                <a:solidFill>
                  <a:srgbClr val="000000"/>
                </a:solidFill>
              </a:rPr>
              <a:t>Method – II: Restatement Approach</a:t>
            </a:r>
          </a:p>
          <a:p>
            <a:pPr marL="0" indent="0" algn="just" rtl="0">
              <a:buNone/>
            </a:pPr>
            <a:r>
              <a:rPr lang="en-US" sz="1400" i="0" u="none" strike="noStrike" kern="1200" baseline="0" dirty="0">
                <a:solidFill>
                  <a:srgbClr val="000000"/>
                </a:solidFill>
              </a:rPr>
              <a:t>Carrying amount (100,000 – 55,000) = 45,000    Fair value (revalued amount) 65,000   Surplus 20,000</a:t>
            </a:r>
          </a:p>
          <a:p>
            <a:pPr marL="0" indent="0" algn="just" rtl="0">
              <a:buNone/>
            </a:pPr>
            <a:r>
              <a:rPr lang="en-US" sz="1400" i="0" u="none" strike="noStrike" kern="1200" baseline="0" dirty="0">
                <a:solidFill>
                  <a:srgbClr val="000000"/>
                </a:solidFill>
              </a:rPr>
              <a:t>% of surplus to the carrying amount (20,000 / 45,000) 44.44%</a:t>
            </a:r>
          </a:p>
          <a:p>
            <a:pPr marL="0" indent="0" algn="just" rtl="0">
              <a:buNone/>
            </a:pPr>
            <a:r>
              <a:rPr lang="en-US" sz="1400" i="0" u="none" strike="noStrike" kern="1200" baseline="0" dirty="0">
                <a:solidFill>
                  <a:srgbClr val="000000"/>
                </a:solidFill>
              </a:rPr>
              <a:t>Asset (1,00,000 x 44.44%)                                                       Dr. 44,444</a:t>
            </a:r>
          </a:p>
          <a:p>
            <a:pPr marL="0" indent="0" algn="just" rtl="0">
              <a:buNone/>
            </a:pPr>
            <a:r>
              <a:rPr lang="en-US" sz="1400" i="0" u="none" strike="noStrike" kern="1200" baseline="0" dirty="0">
                <a:solidFill>
                  <a:srgbClr val="000000"/>
                </a:solidFill>
              </a:rPr>
              <a:t>Accumulated Depreciation (55,000 x 44.44%)                         Cr. 24,444</a:t>
            </a:r>
          </a:p>
          <a:p>
            <a:pPr marL="0" indent="0" algn="just" rtl="0">
              <a:buNone/>
            </a:pPr>
            <a:r>
              <a:rPr lang="en-US" sz="1400" i="0" u="none" strike="noStrike" kern="1200" baseline="0" dirty="0">
                <a:solidFill>
                  <a:srgbClr val="000000"/>
                </a:solidFill>
              </a:rPr>
              <a:t>Revaluation Reserve  	                    			              Cr. 20,000</a:t>
            </a:r>
          </a:p>
          <a:p>
            <a:pPr marL="0" indent="0" algn="just" rtl="0">
              <a:buNone/>
            </a:pPr>
            <a:endParaRPr lang="en-US" sz="1400" b="1" i="0" u="none" strike="noStrike" kern="1200" baseline="0" dirty="0">
              <a:solidFill>
                <a:srgbClr val="000000"/>
              </a:solidFill>
            </a:endParaRPr>
          </a:p>
        </p:txBody>
      </p:sp>
    </p:spTree>
    <p:extLst>
      <p:ext uri="{BB962C8B-B14F-4D97-AF65-F5344CB8AC3E}">
        <p14:creationId xmlns:p14="http://schemas.microsoft.com/office/powerpoint/2010/main" val="42105659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F1F1E-DA3C-45DE-C2BC-4F714D692B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940445-989B-304C-9673-36905E18948B}"/>
              </a:ext>
            </a:extLst>
          </p:cNvPr>
          <p:cNvSpPr>
            <a:spLocks noGrp="1"/>
          </p:cNvSpPr>
          <p:nvPr>
            <p:ph type="title"/>
          </p:nvPr>
        </p:nvSpPr>
        <p:spPr>
          <a:xfrm>
            <a:off x="487679" y="444500"/>
            <a:ext cx="8229600" cy="1143000"/>
          </a:xfrm>
        </p:spPr>
        <p:txBody>
          <a:bodyPr>
            <a:normAutofit/>
          </a:bodyPr>
          <a:lstStyle/>
          <a:p>
            <a:pPr algn="just"/>
            <a:r>
              <a:rPr lang="en-US" sz="2400" dirty="0"/>
              <a:t>Revaluation results</a:t>
            </a:r>
            <a:endParaRPr lang="en-IN" sz="2400" dirty="0"/>
          </a:p>
        </p:txBody>
      </p:sp>
      <p:pic>
        <p:nvPicPr>
          <p:cNvPr id="7" name="Picture 6">
            <a:extLst>
              <a:ext uri="{FF2B5EF4-FFF2-40B4-BE49-F238E27FC236}">
                <a16:creationId xmlns:a16="http://schemas.microsoft.com/office/drawing/2014/main" id="{7DEE4E4C-F4CC-EBEB-E33F-AB371824BCD3}"/>
              </a:ext>
            </a:extLst>
          </p:cNvPr>
          <p:cNvPicPr>
            <a:picLocks noChangeAspect="1"/>
          </p:cNvPicPr>
          <p:nvPr/>
        </p:nvPicPr>
        <p:blipFill>
          <a:blip r:embed="rId2"/>
          <a:stretch>
            <a:fillRect/>
          </a:stretch>
        </p:blipFill>
        <p:spPr>
          <a:xfrm>
            <a:off x="590068" y="1929696"/>
            <a:ext cx="7963863" cy="3963104"/>
          </a:xfrm>
          <a:prstGeom prst="rect">
            <a:avLst/>
          </a:prstGeom>
        </p:spPr>
      </p:pic>
    </p:spTree>
    <p:extLst>
      <p:ext uri="{BB962C8B-B14F-4D97-AF65-F5344CB8AC3E}">
        <p14:creationId xmlns:p14="http://schemas.microsoft.com/office/powerpoint/2010/main" val="3510867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57918-061D-0909-0F43-C831EDC555B5}"/>
              </a:ext>
            </a:extLst>
          </p:cNvPr>
          <p:cNvSpPr>
            <a:spLocks noGrp="1"/>
          </p:cNvSpPr>
          <p:nvPr>
            <p:ph type="title"/>
          </p:nvPr>
        </p:nvSpPr>
        <p:spPr/>
        <p:txBody>
          <a:bodyPr>
            <a:normAutofit/>
          </a:bodyPr>
          <a:lstStyle/>
          <a:p>
            <a:r>
              <a:rPr lang="en-IN" sz="2600" dirty="0">
                <a:latin typeface="Arial" panose="020B0604020202020204" pitchFamily="34" charset="0"/>
                <a:cs typeface="Arial" panose="020B0604020202020204" pitchFamily="34" charset="0"/>
              </a:rPr>
              <a:t>Bird’s eye view</a:t>
            </a:r>
          </a:p>
        </p:txBody>
      </p:sp>
      <p:graphicFrame>
        <p:nvGraphicFramePr>
          <p:cNvPr id="4" name="Content Placeholder 3">
            <a:extLst>
              <a:ext uri="{FF2B5EF4-FFF2-40B4-BE49-F238E27FC236}">
                <a16:creationId xmlns:a16="http://schemas.microsoft.com/office/drawing/2014/main" id="{E7A9AD7B-50B8-B9A0-64B2-E0E6D3663024}"/>
              </a:ext>
            </a:extLst>
          </p:cNvPr>
          <p:cNvGraphicFramePr>
            <a:graphicFrameLocks noGrp="1"/>
          </p:cNvGraphicFramePr>
          <p:nvPr>
            <p:ph idx="1"/>
            <p:extLst>
              <p:ext uri="{D42A27DB-BD31-4B8C-83A1-F6EECF244321}">
                <p14:modId xmlns:p14="http://schemas.microsoft.com/office/powerpoint/2010/main" val="2458026182"/>
              </p:ext>
            </p:extLst>
          </p:nvPr>
        </p:nvGraphicFramePr>
        <p:xfrm>
          <a:off x="628653" y="2078354"/>
          <a:ext cx="7886697" cy="4424046"/>
        </p:xfrm>
        <a:graphic>
          <a:graphicData uri="http://schemas.openxmlformats.org/drawingml/2006/table">
            <a:tbl>
              <a:tblPr firstRow="1" bandRow="1">
                <a:tableStyleId>{69012ECD-51FC-41F1-AA8D-1B2483CD663E}</a:tableStyleId>
              </a:tblPr>
              <a:tblGrid>
                <a:gridCol w="2785107">
                  <a:extLst>
                    <a:ext uri="{9D8B030D-6E8A-4147-A177-3AD203B41FA5}">
                      <a16:colId xmlns:a16="http://schemas.microsoft.com/office/drawing/2014/main" val="2055356268"/>
                    </a:ext>
                  </a:extLst>
                </a:gridCol>
                <a:gridCol w="2472691">
                  <a:extLst>
                    <a:ext uri="{9D8B030D-6E8A-4147-A177-3AD203B41FA5}">
                      <a16:colId xmlns:a16="http://schemas.microsoft.com/office/drawing/2014/main" val="525677701"/>
                    </a:ext>
                  </a:extLst>
                </a:gridCol>
                <a:gridCol w="2628899">
                  <a:extLst>
                    <a:ext uri="{9D8B030D-6E8A-4147-A177-3AD203B41FA5}">
                      <a16:colId xmlns:a16="http://schemas.microsoft.com/office/drawing/2014/main" val="2791077257"/>
                    </a:ext>
                  </a:extLst>
                </a:gridCol>
              </a:tblGrid>
              <a:tr h="367017">
                <a:tc>
                  <a:txBody>
                    <a:bodyPr/>
                    <a:lstStyle/>
                    <a:p>
                      <a:r>
                        <a:rPr lang="en-IN" sz="1400" dirty="0">
                          <a:latin typeface="Arial" panose="020B0604020202020204" pitchFamily="34" charset="0"/>
                          <a:cs typeface="Arial" panose="020B0604020202020204" pitchFamily="34" charset="0"/>
                        </a:rPr>
                        <a:t>Purpose</a:t>
                      </a:r>
                    </a:p>
                  </a:txBody>
                  <a:tcPr marL="68580" marR="68580" marT="34290" marB="34290"/>
                </a:tc>
                <a:tc>
                  <a:txBody>
                    <a:bodyPr/>
                    <a:lstStyle/>
                    <a:p>
                      <a:pPr algn="ctr"/>
                      <a:r>
                        <a:rPr lang="en-IN" sz="1400" dirty="0">
                          <a:latin typeface="Arial" panose="020B0604020202020204" pitchFamily="34" charset="0"/>
                          <a:cs typeface="Arial" panose="020B0604020202020204" pitchFamily="34" charset="0"/>
                        </a:rPr>
                        <a:t>Classification</a:t>
                      </a: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Reference</a:t>
                      </a:r>
                    </a:p>
                  </a:txBody>
                  <a:tcPr marL="68580" marR="68580" marT="34290" marB="34290" anchor="ctr"/>
                </a:tc>
                <a:extLst>
                  <a:ext uri="{0D108BD9-81ED-4DB2-BD59-A6C34878D82A}">
                    <a16:rowId xmlns:a16="http://schemas.microsoft.com/office/drawing/2014/main" val="4229719699"/>
                  </a:ext>
                </a:extLst>
              </a:tr>
              <a:tr h="644760">
                <a:tc>
                  <a:txBody>
                    <a:bodyPr/>
                    <a:lstStyle/>
                    <a:p>
                      <a:r>
                        <a:rPr lang="en-US" sz="1400" dirty="0">
                          <a:latin typeface="Arial" panose="020B0604020202020204" pitchFamily="34" charset="0"/>
                          <a:cs typeface="Arial" panose="020B0604020202020204" pitchFamily="34" charset="0"/>
                        </a:rPr>
                        <a:t>Assets  </a:t>
                      </a:r>
                      <a:r>
                        <a:rPr lang="en-US" sz="1400" b="1" dirty="0">
                          <a:latin typeface="Arial" panose="020B0604020202020204" pitchFamily="34" charset="0"/>
                          <a:cs typeface="Arial" panose="020B0604020202020204" pitchFamily="34" charset="0"/>
                        </a:rPr>
                        <a:t>held for sale </a:t>
                      </a:r>
                      <a:r>
                        <a:rPr lang="en-US" sz="1400" dirty="0">
                          <a:latin typeface="Arial" panose="020B0604020202020204" pitchFamily="34" charset="0"/>
                          <a:cs typeface="Arial" panose="020B0604020202020204" pitchFamily="34" charset="0"/>
                        </a:rPr>
                        <a:t>in the ordinary course of business;</a:t>
                      </a:r>
                      <a:endParaRPr lang="en-IN" sz="1400" dirty="0">
                        <a:latin typeface="Arial" panose="020B0604020202020204" pitchFamily="34" charset="0"/>
                        <a:cs typeface="Arial" panose="020B0604020202020204" pitchFamily="34" charset="0"/>
                      </a:endParaRP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Inventories</a:t>
                      </a: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Paragraph 6(a) of Ind AS 2</a:t>
                      </a:r>
                    </a:p>
                  </a:txBody>
                  <a:tcPr marL="68580" marR="68580" marT="34290" marB="34290" anchor="ctr"/>
                </a:tc>
                <a:extLst>
                  <a:ext uri="{0D108BD9-81ED-4DB2-BD59-A6C34878D82A}">
                    <a16:rowId xmlns:a16="http://schemas.microsoft.com/office/drawing/2014/main" val="907090256"/>
                  </a:ext>
                </a:extLst>
              </a:tr>
              <a:tr h="922503">
                <a:tc>
                  <a:txBody>
                    <a:bodyPr/>
                    <a:lstStyle/>
                    <a:p>
                      <a:r>
                        <a:rPr lang="en-US" sz="1400" dirty="0">
                          <a:latin typeface="Arial" panose="020B0604020202020204" pitchFamily="34" charset="0"/>
                          <a:cs typeface="Arial" panose="020B0604020202020204" pitchFamily="34" charset="0"/>
                        </a:rPr>
                        <a:t>Tangible items that are </a:t>
                      </a:r>
                      <a:r>
                        <a:rPr lang="en-US" sz="1400" b="1" dirty="0">
                          <a:latin typeface="Arial" panose="020B0604020202020204" pitchFamily="34" charset="0"/>
                          <a:cs typeface="Arial" panose="020B0604020202020204" pitchFamily="34" charset="0"/>
                        </a:rPr>
                        <a:t>held for use</a:t>
                      </a:r>
                      <a:r>
                        <a:rPr lang="en-US" sz="1400" dirty="0">
                          <a:latin typeface="Arial" panose="020B0604020202020204" pitchFamily="34" charset="0"/>
                          <a:cs typeface="Arial" panose="020B0604020202020204" pitchFamily="34" charset="0"/>
                        </a:rPr>
                        <a:t> in the production or supply of goods or services …</a:t>
                      </a:r>
                      <a:endParaRPr lang="en-IN" sz="1400" dirty="0">
                        <a:latin typeface="Arial" panose="020B0604020202020204" pitchFamily="34" charset="0"/>
                        <a:cs typeface="Arial" panose="020B0604020202020204" pitchFamily="34" charset="0"/>
                      </a:endParaRP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Property, plant and equipment</a:t>
                      </a: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Paragraph 6 of Ind AS 16</a:t>
                      </a:r>
                    </a:p>
                  </a:txBody>
                  <a:tcPr marL="68580" marR="68580" marT="34290" marB="34290" anchor="ctr"/>
                </a:tc>
                <a:extLst>
                  <a:ext uri="{0D108BD9-81ED-4DB2-BD59-A6C34878D82A}">
                    <a16:rowId xmlns:a16="http://schemas.microsoft.com/office/drawing/2014/main" val="1423496295"/>
                  </a:ext>
                </a:extLst>
              </a:tr>
              <a:tr h="922503">
                <a:tc>
                  <a:txBody>
                    <a:bodyPr/>
                    <a:lstStyle/>
                    <a:p>
                      <a:r>
                        <a:rPr lang="en-US" sz="1400" dirty="0">
                          <a:latin typeface="Arial" panose="020B0604020202020204" pitchFamily="34" charset="0"/>
                          <a:cs typeface="Arial" panose="020B0604020202020204" pitchFamily="34" charset="0"/>
                        </a:rPr>
                        <a:t>property held </a:t>
                      </a:r>
                      <a:r>
                        <a:rPr lang="en-US" sz="1400" b="1" dirty="0">
                          <a:latin typeface="Arial" panose="020B0604020202020204" pitchFamily="34" charset="0"/>
                          <a:cs typeface="Arial" panose="020B0604020202020204" pitchFamily="34" charset="0"/>
                        </a:rPr>
                        <a:t>NOT</a:t>
                      </a:r>
                      <a:r>
                        <a:rPr lang="en-US" sz="1400" dirty="0">
                          <a:latin typeface="Arial" panose="020B0604020202020204" pitchFamily="34" charset="0"/>
                          <a:cs typeface="Arial" panose="020B0604020202020204" pitchFamily="34" charset="0"/>
                        </a:rPr>
                        <a:t> for the above two purposes, but rather held for rentals or capital appreciation</a:t>
                      </a:r>
                      <a:endParaRPr lang="en-IN" sz="1400" dirty="0">
                        <a:latin typeface="Arial" panose="020B0604020202020204" pitchFamily="34" charset="0"/>
                        <a:cs typeface="Arial" panose="020B0604020202020204" pitchFamily="34" charset="0"/>
                      </a:endParaRP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Investment property</a:t>
                      </a: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Paragraph 5 of Ind AS 40</a:t>
                      </a:r>
                    </a:p>
                  </a:txBody>
                  <a:tcPr marL="68580" marR="68580" marT="34290" marB="34290" anchor="ctr"/>
                </a:tc>
                <a:extLst>
                  <a:ext uri="{0D108BD9-81ED-4DB2-BD59-A6C34878D82A}">
                    <a16:rowId xmlns:a16="http://schemas.microsoft.com/office/drawing/2014/main" val="3627191203"/>
                  </a:ext>
                </a:extLst>
              </a:tr>
              <a:tr h="922503">
                <a:tc>
                  <a:txBody>
                    <a:bodyPr/>
                    <a:lstStyle/>
                    <a:p>
                      <a:r>
                        <a:rPr lang="en-IN" sz="1400" dirty="0">
                          <a:latin typeface="Arial" panose="020B0604020202020204" pitchFamily="34" charset="0"/>
                          <a:cs typeface="Arial" panose="020B0604020202020204" pitchFamily="34" charset="0"/>
                        </a:rPr>
                        <a:t>Any property held for sale (PPE/Intangible asset / Investment property)</a:t>
                      </a: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Non-current assets held for sale</a:t>
                      </a: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Paragraph 6 of Ind AS 105</a:t>
                      </a:r>
                    </a:p>
                  </a:txBody>
                  <a:tcPr marL="68580" marR="68580" marT="34290" marB="34290" anchor="ctr"/>
                </a:tc>
                <a:extLst>
                  <a:ext uri="{0D108BD9-81ED-4DB2-BD59-A6C34878D82A}">
                    <a16:rowId xmlns:a16="http://schemas.microsoft.com/office/drawing/2014/main" val="2200137654"/>
                  </a:ext>
                </a:extLst>
              </a:tr>
              <a:tr h="644760">
                <a:tc>
                  <a:txBody>
                    <a:bodyPr/>
                    <a:lstStyle/>
                    <a:p>
                      <a:r>
                        <a:rPr lang="en-IN" sz="1400" dirty="0">
                          <a:latin typeface="Arial" panose="020B0604020202020204" pitchFamily="34" charset="0"/>
                          <a:cs typeface="Arial" panose="020B0604020202020204" pitchFamily="34" charset="0"/>
                        </a:rPr>
                        <a:t>Bearer plants</a:t>
                      </a: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Property, plant and equipment</a:t>
                      </a:r>
                    </a:p>
                  </a:txBody>
                  <a:tcPr marL="68580" marR="68580" marT="34290" marB="34290" anchor="ctr"/>
                </a:tc>
                <a:tc>
                  <a:txBody>
                    <a:bodyPr/>
                    <a:lstStyle/>
                    <a:p>
                      <a:pPr algn="ctr"/>
                      <a:r>
                        <a:rPr lang="en-IN" sz="1400" dirty="0">
                          <a:latin typeface="Arial" panose="020B0604020202020204" pitchFamily="34" charset="0"/>
                          <a:cs typeface="Arial" panose="020B0604020202020204" pitchFamily="34" charset="0"/>
                        </a:rPr>
                        <a:t>Paragraph 5 of Ind AS 41</a:t>
                      </a:r>
                    </a:p>
                    <a:p>
                      <a:pPr algn="ctr"/>
                      <a:r>
                        <a:rPr lang="en-IN" sz="1400" dirty="0">
                          <a:latin typeface="Arial" panose="020B0604020202020204" pitchFamily="34" charset="0"/>
                          <a:cs typeface="Arial" panose="020B0604020202020204" pitchFamily="34" charset="0"/>
                        </a:rPr>
                        <a:t>Paragraph 6 of Ind AS 16</a:t>
                      </a:r>
                    </a:p>
                  </a:txBody>
                  <a:tcPr marL="68580" marR="68580" marT="34290" marB="34290" anchor="ctr"/>
                </a:tc>
                <a:extLst>
                  <a:ext uri="{0D108BD9-81ED-4DB2-BD59-A6C34878D82A}">
                    <a16:rowId xmlns:a16="http://schemas.microsoft.com/office/drawing/2014/main" val="3108312897"/>
                  </a:ext>
                </a:extLst>
              </a:tr>
            </a:tbl>
          </a:graphicData>
        </a:graphic>
      </p:graphicFrame>
    </p:spTree>
    <p:extLst>
      <p:ext uri="{BB962C8B-B14F-4D97-AF65-F5344CB8AC3E}">
        <p14:creationId xmlns:p14="http://schemas.microsoft.com/office/powerpoint/2010/main" val="18301162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BBEA5-EB3C-3511-0CF8-037AF39CDB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491B3F-92BC-B377-FE80-ED5E952F4627}"/>
              </a:ext>
            </a:extLst>
          </p:cNvPr>
          <p:cNvSpPr>
            <a:spLocks noGrp="1"/>
          </p:cNvSpPr>
          <p:nvPr>
            <p:ph type="title"/>
          </p:nvPr>
        </p:nvSpPr>
        <p:spPr>
          <a:xfrm>
            <a:off x="457200" y="472440"/>
            <a:ext cx="8229600" cy="1143000"/>
          </a:xfrm>
        </p:spPr>
        <p:txBody>
          <a:bodyPr>
            <a:normAutofit/>
          </a:bodyPr>
          <a:lstStyle/>
          <a:p>
            <a:pPr algn="just"/>
            <a:r>
              <a:rPr lang="en-US" sz="2400" dirty="0"/>
              <a:t>Class of assets</a:t>
            </a:r>
            <a:endParaRPr lang="en-IN" sz="2400" dirty="0"/>
          </a:p>
        </p:txBody>
      </p:sp>
      <p:grpSp>
        <p:nvGrpSpPr>
          <p:cNvPr id="3" name="Group 2">
            <a:extLst>
              <a:ext uri="{FF2B5EF4-FFF2-40B4-BE49-F238E27FC236}">
                <a16:creationId xmlns:a16="http://schemas.microsoft.com/office/drawing/2014/main" id="{35A7F15F-E376-66E9-A12D-7C922BA1CCE2}"/>
              </a:ext>
            </a:extLst>
          </p:cNvPr>
          <p:cNvGrpSpPr/>
          <p:nvPr/>
        </p:nvGrpSpPr>
        <p:grpSpPr>
          <a:xfrm>
            <a:off x="518160" y="1930400"/>
            <a:ext cx="8067040" cy="4455160"/>
            <a:chOff x="2224135" y="730579"/>
            <a:chExt cx="8816903" cy="5566913"/>
          </a:xfrm>
        </p:grpSpPr>
        <p:grpSp>
          <p:nvGrpSpPr>
            <p:cNvPr id="4" name="Group 3">
              <a:extLst>
                <a:ext uri="{FF2B5EF4-FFF2-40B4-BE49-F238E27FC236}">
                  <a16:creationId xmlns:a16="http://schemas.microsoft.com/office/drawing/2014/main" id="{41719177-A72F-DD67-FBDD-14E707681F41}"/>
                </a:ext>
              </a:extLst>
            </p:cNvPr>
            <p:cNvGrpSpPr/>
            <p:nvPr/>
          </p:nvGrpSpPr>
          <p:grpSpPr>
            <a:xfrm>
              <a:off x="2224135" y="730579"/>
              <a:ext cx="8587891" cy="644222"/>
              <a:chOff x="2224135" y="730579"/>
              <a:chExt cx="8587891" cy="644222"/>
            </a:xfrm>
          </p:grpSpPr>
          <p:grpSp>
            <p:nvGrpSpPr>
              <p:cNvPr id="71" name="Group 70">
                <a:extLst>
                  <a:ext uri="{FF2B5EF4-FFF2-40B4-BE49-F238E27FC236}">
                    <a16:creationId xmlns:a16="http://schemas.microsoft.com/office/drawing/2014/main" id="{5E9DC6C2-04CE-C40E-8781-1289446D3B13}"/>
                  </a:ext>
                </a:extLst>
              </p:cNvPr>
              <p:cNvGrpSpPr/>
              <p:nvPr/>
            </p:nvGrpSpPr>
            <p:grpSpPr>
              <a:xfrm>
                <a:off x="2640169" y="739204"/>
                <a:ext cx="8171857" cy="626972"/>
                <a:chOff x="1086751" y="1241301"/>
                <a:chExt cx="9159909" cy="626972"/>
              </a:xfrm>
            </p:grpSpPr>
            <p:sp>
              <p:nvSpPr>
                <p:cNvPr id="77" name="Rounded Rectangle 70">
                  <a:extLst>
                    <a:ext uri="{FF2B5EF4-FFF2-40B4-BE49-F238E27FC236}">
                      <a16:creationId xmlns:a16="http://schemas.microsoft.com/office/drawing/2014/main" id="{7D9C40B6-2DBB-593B-DC17-3B4963F35A7A}"/>
                    </a:ext>
                  </a:extLst>
                </p:cNvPr>
                <p:cNvSpPr/>
                <p:nvPr/>
              </p:nvSpPr>
              <p:spPr>
                <a:xfrm>
                  <a:off x="1086751" y="1241301"/>
                  <a:ext cx="9159909"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78" name="Rectangle 77">
                  <a:extLst>
                    <a:ext uri="{FF2B5EF4-FFF2-40B4-BE49-F238E27FC236}">
                      <a16:creationId xmlns:a16="http://schemas.microsoft.com/office/drawing/2014/main" id="{132D9F6F-F501-E2FA-737B-C29DD6C4D82D}"/>
                    </a:ext>
                  </a:extLst>
                </p:cNvPr>
                <p:cNvSpPr/>
                <p:nvPr/>
              </p:nvSpPr>
              <p:spPr>
                <a:xfrm>
                  <a:off x="1518928" y="1300872"/>
                  <a:ext cx="8727732" cy="42424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20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Land</a:t>
                  </a:r>
                  <a:endParaRPr kumimoji="0" lang="en-US" sz="1050" u="none" strike="noStrike" kern="0" cap="none" spc="0" normalizeH="0" baseline="0" noProof="0" dirty="0">
                    <a:ln>
                      <a:noFill/>
                    </a:ln>
                    <a:effectLst/>
                    <a:uLnTx/>
                    <a:uFillTx/>
                    <a:latin typeface="Calibri" panose="020F0502020204030204"/>
                    <a:ea typeface="+mn-ea"/>
                  </a:endParaRPr>
                </a:p>
              </p:txBody>
            </p:sp>
          </p:grpSp>
          <p:grpSp>
            <p:nvGrpSpPr>
              <p:cNvPr id="72" name="Group 71">
                <a:extLst>
                  <a:ext uri="{FF2B5EF4-FFF2-40B4-BE49-F238E27FC236}">
                    <a16:creationId xmlns:a16="http://schemas.microsoft.com/office/drawing/2014/main" id="{107D7C49-DE87-0808-5DBB-5185637E8FB9}"/>
                  </a:ext>
                </a:extLst>
              </p:cNvPr>
              <p:cNvGrpSpPr/>
              <p:nvPr/>
            </p:nvGrpSpPr>
            <p:grpSpPr>
              <a:xfrm>
                <a:off x="2224135" y="730579"/>
                <a:ext cx="644223" cy="644222"/>
                <a:chOff x="2485858" y="1029321"/>
                <a:chExt cx="644223" cy="644222"/>
              </a:xfrm>
            </p:grpSpPr>
            <p:grpSp>
              <p:nvGrpSpPr>
                <p:cNvPr id="73" name="Group 72">
                  <a:extLst>
                    <a:ext uri="{FF2B5EF4-FFF2-40B4-BE49-F238E27FC236}">
                      <a16:creationId xmlns:a16="http://schemas.microsoft.com/office/drawing/2014/main" id="{595B4A9A-7CE1-4C05-3EC1-08C0D1EC77DF}"/>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75" name="Oval 74">
                    <a:extLst>
                      <a:ext uri="{FF2B5EF4-FFF2-40B4-BE49-F238E27FC236}">
                        <a16:creationId xmlns:a16="http://schemas.microsoft.com/office/drawing/2014/main" id="{79A1DC4D-4BC9-5A6E-48E9-7928B166E17D}"/>
                      </a:ext>
                    </a:extLst>
                  </p:cNvPr>
                  <p:cNvSpPr/>
                  <p:nvPr/>
                </p:nvSpPr>
                <p:spPr>
                  <a:xfrm>
                    <a:off x="1603583" y="3521011"/>
                    <a:ext cx="1603927" cy="1603927"/>
                  </a:xfrm>
                  <a:prstGeom prst="ellipse">
                    <a:avLst/>
                  </a:prstGeom>
                  <a:solidFill>
                    <a:srgbClr val="2BA3B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76" name="Oval 75">
                    <a:extLst>
                      <a:ext uri="{FF2B5EF4-FFF2-40B4-BE49-F238E27FC236}">
                        <a16:creationId xmlns:a16="http://schemas.microsoft.com/office/drawing/2014/main" id="{7A6A9A14-0FE5-23A0-ADDC-D2D47A0E441F}"/>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74" name="TextBox 73">
                  <a:extLst>
                    <a:ext uri="{FF2B5EF4-FFF2-40B4-BE49-F238E27FC236}">
                      <a16:creationId xmlns:a16="http://schemas.microsoft.com/office/drawing/2014/main" id="{8880ACEC-A0DB-6B7A-76B2-4AD8C986AFFB}"/>
                    </a:ext>
                  </a:extLst>
                </p:cNvPr>
                <p:cNvSpPr txBox="1"/>
                <p:nvPr/>
              </p:nvSpPr>
              <p:spPr>
                <a:xfrm>
                  <a:off x="2569641" y="1151376"/>
                  <a:ext cx="476658" cy="4230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01</a:t>
                  </a:r>
                </a:p>
              </p:txBody>
            </p:sp>
          </p:grpSp>
        </p:grpSp>
        <p:grpSp>
          <p:nvGrpSpPr>
            <p:cNvPr id="5" name="Group 4">
              <a:extLst>
                <a:ext uri="{FF2B5EF4-FFF2-40B4-BE49-F238E27FC236}">
                  <a16:creationId xmlns:a16="http://schemas.microsoft.com/office/drawing/2014/main" id="{42422DED-D69F-5FF8-F767-D15A17AFA1BC}"/>
                </a:ext>
              </a:extLst>
            </p:cNvPr>
            <p:cNvGrpSpPr/>
            <p:nvPr/>
          </p:nvGrpSpPr>
          <p:grpSpPr>
            <a:xfrm>
              <a:off x="2224135" y="5653270"/>
              <a:ext cx="8587891" cy="644222"/>
              <a:chOff x="2224135" y="730579"/>
              <a:chExt cx="8587891" cy="644222"/>
            </a:xfrm>
          </p:grpSpPr>
          <p:grpSp>
            <p:nvGrpSpPr>
              <p:cNvPr id="63" name="Group 62">
                <a:extLst>
                  <a:ext uri="{FF2B5EF4-FFF2-40B4-BE49-F238E27FC236}">
                    <a16:creationId xmlns:a16="http://schemas.microsoft.com/office/drawing/2014/main" id="{BF7DC006-C244-7907-18CB-08978EDABC4F}"/>
                  </a:ext>
                </a:extLst>
              </p:cNvPr>
              <p:cNvGrpSpPr/>
              <p:nvPr/>
            </p:nvGrpSpPr>
            <p:grpSpPr>
              <a:xfrm>
                <a:off x="2640170" y="739204"/>
                <a:ext cx="8171856" cy="626972"/>
                <a:chOff x="1086752" y="1241301"/>
                <a:chExt cx="9159908" cy="626972"/>
              </a:xfrm>
            </p:grpSpPr>
            <p:sp>
              <p:nvSpPr>
                <p:cNvPr id="69" name="Rounded Rectangle 62">
                  <a:extLst>
                    <a:ext uri="{FF2B5EF4-FFF2-40B4-BE49-F238E27FC236}">
                      <a16:creationId xmlns:a16="http://schemas.microsoft.com/office/drawing/2014/main" id="{FF72AA4A-7174-A7F6-9E68-CDBD5007A177}"/>
                    </a:ext>
                  </a:extLst>
                </p:cNvPr>
                <p:cNvSpPr/>
                <p:nvPr/>
              </p:nvSpPr>
              <p:spPr>
                <a:xfrm>
                  <a:off x="1086752" y="1241301"/>
                  <a:ext cx="9101945"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70" name="Rectangle 69">
                  <a:extLst>
                    <a:ext uri="{FF2B5EF4-FFF2-40B4-BE49-F238E27FC236}">
                      <a16:creationId xmlns:a16="http://schemas.microsoft.com/office/drawing/2014/main" id="{5D1E2031-1311-08A0-30EF-ED7B2670AFB4}"/>
                    </a:ext>
                  </a:extLst>
                </p:cNvPr>
                <p:cNvSpPr/>
                <p:nvPr/>
              </p:nvSpPr>
              <p:spPr>
                <a:xfrm>
                  <a:off x="1518928" y="1300872"/>
                  <a:ext cx="8727732" cy="42424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20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Office equipment</a:t>
                  </a:r>
                  <a:endParaRPr kumimoji="0" lang="en-US" sz="1050" u="none" strike="noStrike" kern="0" cap="none" spc="0" normalizeH="0" baseline="0" noProof="0" dirty="0">
                    <a:ln>
                      <a:noFill/>
                    </a:ln>
                    <a:effectLst/>
                    <a:uLnTx/>
                    <a:uFillTx/>
                    <a:latin typeface="Calibri" panose="020F0502020204030204"/>
                    <a:ea typeface="+mn-ea"/>
                  </a:endParaRPr>
                </a:p>
              </p:txBody>
            </p:sp>
          </p:grpSp>
          <p:grpSp>
            <p:nvGrpSpPr>
              <p:cNvPr id="64" name="Group 63">
                <a:extLst>
                  <a:ext uri="{FF2B5EF4-FFF2-40B4-BE49-F238E27FC236}">
                    <a16:creationId xmlns:a16="http://schemas.microsoft.com/office/drawing/2014/main" id="{77888CF0-5E8E-71C3-7211-C49F3E6574C5}"/>
                  </a:ext>
                </a:extLst>
              </p:cNvPr>
              <p:cNvGrpSpPr/>
              <p:nvPr/>
            </p:nvGrpSpPr>
            <p:grpSpPr>
              <a:xfrm>
                <a:off x="2224135" y="730579"/>
                <a:ext cx="644223" cy="644222"/>
                <a:chOff x="2485858" y="1029321"/>
                <a:chExt cx="644223" cy="644222"/>
              </a:xfrm>
            </p:grpSpPr>
            <p:grpSp>
              <p:nvGrpSpPr>
                <p:cNvPr id="65" name="Group 64">
                  <a:extLst>
                    <a:ext uri="{FF2B5EF4-FFF2-40B4-BE49-F238E27FC236}">
                      <a16:creationId xmlns:a16="http://schemas.microsoft.com/office/drawing/2014/main" id="{2026739D-A340-568A-A41D-3DB43C8B48C6}"/>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67" name="Oval 66">
                    <a:extLst>
                      <a:ext uri="{FF2B5EF4-FFF2-40B4-BE49-F238E27FC236}">
                        <a16:creationId xmlns:a16="http://schemas.microsoft.com/office/drawing/2014/main" id="{F79873D2-689C-C2C0-AB92-26B503F2416B}"/>
                      </a:ext>
                    </a:extLst>
                  </p:cNvPr>
                  <p:cNvSpPr/>
                  <p:nvPr/>
                </p:nvSpPr>
                <p:spPr>
                  <a:xfrm>
                    <a:off x="1603583" y="3521011"/>
                    <a:ext cx="1603927" cy="1603927"/>
                  </a:xfrm>
                  <a:prstGeom prst="ellipse">
                    <a:avLst/>
                  </a:prstGeom>
                  <a:solidFill>
                    <a:srgbClr val="3F4E6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68" name="Oval 67">
                    <a:extLst>
                      <a:ext uri="{FF2B5EF4-FFF2-40B4-BE49-F238E27FC236}">
                        <a16:creationId xmlns:a16="http://schemas.microsoft.com/office/drawing/2014/main" id="{99F34304-AE24-29E1-E1CB-D1CFACBA257F}"/>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66" name="TextBox 65">
                  <a:extLst>
                    <a:ext uri="{FF2B5EF4-FFF2-40B4-BE49-F238E27FC236}">
                      <a16:creationId xmlns:a16="http://schemas.microsoft.com/office/drawing/2014/main" id="{CDEFB745-B18F-384D-9785-7D9AB150518B}"/>
                    </a:ext>
                  </a:extLst>
                </p:cNvPr>
                <p:cNvSpPr txBox="1"/>
                <p:nvPr/>
              </p:nvSpPr>
              <p:spPr>
                <a:xfrm>
                  <a:off x="2569641" y="1151376"/>
                  <a:ext cx="476658" cy="4230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07</a:t>
                  </a:r>
                </a:p>
              </p:txBody>
            </p:sp>
          </p:grpSp>
        </p:grpSp>
        <p:grpSp>
          <p:nvGrpSpPr>
            <p:cNvPr id="18" name="Group 17">
              <a:extLst>
                <a:ext uri="{FF2B5EF4-FFF2-40B4-BE49-F238E27FC236}">
                  <a16:creationId xmlns:a16="http://schemas.microsoft.com/office/drawing/2014/main" id="{6731EC64-42D6-5867-19B7-596367A35856}"/>
                </a:ext>
              </a:extLst>
            </p:cNvPr>
            <p:cNvGrpSpPr/>
            <p:nvPr/>
          </p:nvGrpSpPr>
          <p:grpSpPr>
            <a:xfrm>
              <a:off x="2695192" y="4832821"/>
              <a:ext cx="8065122" cy="644222"/>
              <a:chOff x="2695192" y="4836256"/>
              <a:chExt cx="8065122" cy="644222"/>
            </a:xfrm>
          </p:grpSpPr>
          <p:grpSp>
            <p:nvGrpSpPr>
              <p:cNvPr id="55" name="Group 54">
                <a:extLst>
                  <a:ext uri="{FF2B5EF4-FFF2-40B4-BE49-F238E27FC236}">
                    <a16:creationId xmlns:a16="http://schemas.microsoft.com/office/drawing/2014/main" id="{F2E53E45-6F9D-54F3-7CB1-5F4DE5C86FE7}"/>
                  </a:ext>
                </a:extLst>
              </p:cNvPr>
              <p:cNvGrpSpPr/>
              <p:nvPr/>
            </p:nvGrpSpPr>
            <p:grpSpPr>
              <a:xfrm>
                <a:off x="3111226" y="4844881"/>
                <a:ext cx="7649088" cy="626972"/>
                <a:chOff x="1086751" y="1241301"/>
                <a:chExt cx="9159910" cy="626972"/>
              </a:xfrm>
            </p:grpSpPr>
            <p:sp>
              <p:nvSpPr>
                <p:cNvPr id="61" name="Rounded Rectangle 54">
                  <a:extLst>
                    <a:ext uri="{FF2B5EF4-FFF2-40B4-BE49-F238E27FC236}">
                      <a16:creationId xmlns:a16="http://schemas.microsoft.com/office/drawing/2014/main" id="{04A0725C-0F51-3787-C5B1-D4100980909B}"/>
                    </a:ext>
                  </a:extLst>
                </p:cNvPr>
                <p:cNvSpPr/>
                <p:nvPr/>
              </p:nvSpPr>
              <p:spPr>
                <a:xfrm>
                  <a:off x="1086751" y="1241301"/>
                  <a:ext cx="9159910"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62" name="Rectangle 61">
                  <a:extLst>
                    <a:ext uri="{FF2B5EF4-FFF2-40B4-BE49-F238E27FC236}">
                      <a16:creationId xmlns:a16="http://schemas.microsoft.com/office/drawing/2014/main" id="{72BA2DBF-4979-6341-46D7-3D749B862370}"/>
                    </a:ext>
                  </a:extLst>
                </p:cNvPr>
                <p:cNvSpPr/>
                <p:nvPr/>
              </p:nvSpPr>
              <p:spPr>
                <a:xfrm>
                  <a:off x="1518928" y="1300872"/>
                  <a:ext cx="8727733" cy="42424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20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Furniture and fixtures</a:t>
                  </a:r>
                  <a:endParaRPr kumimoji="0" lang="en-US" sz="1050" u="none" strike="noStrike" kern="0" cap="none" spc="0" normalizeH="0" baseline="0" noProof="0" dirty="0">
                    <a:ln>
                      <a:noFill/>
                    </a:ln>
                    <a:effectLst/>
                    <a:uLnTx/>
                    <a:uFillTx/>
                    <a:latin typeface="Calibri" panose="020F0502020204030204"/>
                    <a:ea typeface="+mn-ea"/>
                  </a:endParaRPr>
                </a:p>
              </p:txBody>
            </p:sp>
          </p:grpSp>
          <p:grpSp>
            <p:nvGrpSpPr>
              <p:cNvPr id="56" name="Group 55">
                <a:extLst>
                  <a:ext uri="{FF2B5EF4-FFF2-40B4-BE49-F238E27FC236}">
                    <a16:creationId xmlns:a16="http://schemas.microsoft.com/office/drawing/2014/main" id="{FEC05202-EFC6-0D65-14AD-A9BA3F6E9B40}"/>
                  </a:ext>
                </a:extLst>
              </p:cNvPr>
              <p:cNvGrpSpPr/>
              <p:nvPr/>
            </p:nvGrpSpPr>
            <p:grpSpPr>
              <a:xfrm>
                <a:off x="2695192" y="4836256"/>
                <a:ext cx="644223" cy="644222"/>
                <a:chOff x="2485858" y="1029321"/>
                <a:chExt cx="644223" cy="644222"/>
              </a:xfrm>
            </p:grpSpPr>
            <p:grpSp>
              <p:nvGrpSpPr>
                <p:cNvPr id="57" name="Group 56">
                  <a:extLst>
                    <a:ext uri="{FF2B5EF4-FFF2-40B4-BE49-F238E27FC236}">
                      <a16:creationId xmlns:a16="http://schemas.microsoft.com/office/drawing/2014/main" id="{AA218167-686F-3025-5463-ABD796DCFDBA}"/>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59" name="Oval 58">
                    <a:extLst>
                      <a:ext uri="{FF2B5EF4-FFF2-40B4-BE49-F238E27FC236}">
                        <a16:creationId xmlns:a16="http://schemas.microsoft.com/office/drawing/2014/main" id="{82230174-53B8-DB50-EBEE-AAAA131BBFF7}"/>
                      </a:ext>
                    </a:extLst>
                  </p:cNvPr>
                  <p:cNvSpPr/>
                  <p:nvPr/>
                </p:nvSpPr>
                <p:spPr>
                  <a:xfrm>
                    <a:off x="1603583" y="3521011"/>
                    <a:ext cx="1603927" cy="1603927"/>
                  </a:xfrm>
                  <a:prstGeom prst="ellipse">
                    <a:avLst/>
                  </a:prstGeom>
                  <a:solidFill>
                    <a:srgbClr val="7576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60" name="Oval 59">
                    <a:extLst>
                      <a:ext uri="{FF2B5EF4-FFF2-40B4-BE49-F238E27FC236}">
                        <a16:creationId xmlns:a16="http://schemas.microsoft.com/office/drawing/2014/main" id="{1816F466-0714-6D23-3F4D-639AA7C4BD6D}"/>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58" name="TextBox 57">
                  <a:extLst>
                    <a:ext uri="{FF2B5EF4-FFF2-40B4-BE49-F238E27FC236}">
                      <a16:creationId xmlns:a16="http://schemas.microsoft.com/office/drawing/2014/main" id="{9BE208D1-BBDD-AB01-7D6A-33B36542D23D}"/>
                    </a:ext>
                  </a:extLst>
                </p:cNvPr>
                <p:cNvSpPr txBox="1"/>
                <p:nvPr/>
              </p:nvSpPr>
              <p:spPr>
                <a:xfrm>
                  <a:off x="2569641" y="1151376"/>
                  <a:ext cx="476658" cy="4230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06</a:t>
                  </a:r>
                </a:p>
              </p:txBody>
            </p:sp>
          </p:grpSp>
        </p:grpSp>
        <p:grpSp>
          <p:nvGrpSpPr>
            <p:cNvPr id="19" name="Group 18">
              <a:extLst>
                <a:ext uri="{FF2B5EF4-FFF2-40B4-BE49-F238E27FC236}">
                  <a16:creationId xmlns:a16="http://schemas.microsoft.com/office/drawing/2014/main" id="{BB9659F7-443A-4313-4711-A05AD87FAA49}"/>
                </a:ext>
              </a:extLst>
            </p:cNvPr>
            <p:cNvGrpSpPr/>
            <p:nvPr/>
          </p:nvGrpSpPr>
          <p:grpSpPr>
            <a:xfrm>
              <a:off x="2967009" y="4012373"/>
              <a:ext cx="7816092" cy="644222"/>
              <a:chOff x="2967009" y="4021027"/>
              <a:chExt cx="7816092" cy="644222"/>
            </a:xfrm>
          </p:grpSpPr>
          <p:grpSp>
            <p:nvGrpSpPr>
              <p:cNvPr id="47" name="Group 46">
                <a:extLst>
                  <a:ext uri="{FF2B5EF4-FFF2-40B4-BE49-F238E27FC236}">
                    <a16:creationId xmlns:a16="http://schemas.microsoft.com/office/drawing/2014/main" id="{65C4024E-2E85-074B-DFA8-0953279E2B4D}"/>
                  </a:ext>
                </a:extLst>
              </p:cNvPr>
              <p:cNvGrpSpPr/>
              <p:nvPr/>
            </p:nvGrpSpPr>
            <p:grpSpPr>
              <a:xfrm>
                <a:off x="3383044" y="4029652"/>
                <a:ext cx="7400057" cy="626972"/>
                <a:chOff x="1086751" y="1241301"/>
                <a:chExt cx="9159908" cy="626972"/>
              </a:xfrm>
            </p:grpSpPr>
            <p:sp>
              <p:nvSpPr>
                <p:cNvPr id="53" name="Rounded Rectangle 46">
                  <a:extLst>
                    <a:ext uri="{FF2B5EF4-FFF2-40B4-BE49-F238E27FC236}">
                      <a16:creationId xmlns:a16="http://schemas.microsoft.com/office/drawing/2014/main" id="{C10408D5-D587-4252-8552-52FF4E849796}"/>
                    </a:ext>
                  </a:extLst>
                </p:cNvPr>
                <p:cNvSpPr/>
                <p:nvPr/>
              </p:nvSpPr>
              <p:spPr>
                <a:xfrm>
                  <a:off x="1086751" y="1241301"/>
                  <a:ext cx="9159908"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54" name="Rectangle 53">
                  <a:extLst>
                    <a:ext uri="{FF2B5EF4-FFF2-40B4-BE49-F238E27FC236}">
                      <a16:creationId xmlns:a16="http://schemas.microsoft.com/office/drawing/2014/main" id="{6C241C1E-6E2D-6BF2-D242-16A9AB2ED2CA}"/>
                    </a:ext>
                  </a:extLst>
                </p:cNvPr>
                <p:cNvSpPr/>
                <p:nvPr/>
              </p:nvSpPr>
              <p:spPr>
                <a:xfrm>
                  <a:off x="1518929" y="1300872"/>
                  <a:ext cx="8727730" cy="42424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20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Motor vehicles</a:t>
                  </a:r>
                  <a:endParaRPr kumimoji="0" lang="en-US" sz="1050" u="none" strike="noStrike" kern="0" cap="none" spc="0" normalizeH="0" baseline="0" noProof="0" dirty="0">
                    <a:ln>
                      <a:noFill/>
                    </a:ln>
                    <a:effectLst/>
                    <a:uLnTx/>
                    <a:uFillTx/>
                    <a:latin typeface="Calibri" panose="020F0502020204030204"/>
                    <a:ea typeface="+mn-ea"/>
                  </a:endParaRPr>
                </a:p>
              </p:txBody>
            </p:sp>
          </p:grpSp>
          <p:grpSp>
            <p:nvGrpSpPr>
              <p:cNvPr id="48" name="Group 47">
                <a:extLst>
                  <a:ext uri="{FF2B5EF4-FFF2-40B4-BE49-F238E27FC236}">
                    <a16:creationId xmlns:a16="http://schemas.microsoft.com/office/drawing/2014/main" id="{C78BC1E8-C442-A195-FECD-0D088237F374}"/>
                  </a:ext>
                </a:extLst>
              </p:cNvPr>
              <p:cNvGrpSpPr/>
              <p:nvPr/>
            </p:nvGrpSpPr>
            <p:grpSpPr>
              <a:xfrm>
                <a:off x="2967009" y="4021027"/>
                <a:ext cx="644223" cy="644222"/>
                <a:chOff x="2485858" y="1029321"/>
                <a:chExt cx="644223" cy="644222"/>
              </a:xfrm>
            </p:grpSpPr>
            <p:grpSp>
              <p:nvGrpSpPr>
                <p:cNvPr id="49" name="Group 48">
                  <a:extLst>
                    <a:ext uri="{FF2B5EF4-FFF2-40B4-BE49-F238E27FC236}">
                      <a16:creationId xmlns:a16="http://schemas.microsoft.com/office/drawing/2014/main" id="{88A44F6F-6E2E-F349-2B2E-57303112CD45}"/>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51" name="Oval 50">
                    <a:extLst>
                      <a:ext uri="{FF2B5EF4-FFF2-40B4-BE49-F238E27FC236}">
                        <a16:creationId xmlns:a16="http://schemas.microsoft.com/office/drawing/2014/main" id="{5FB93C55-175D-AA8B-35EE-E9F9F9CAC069}"/>
                      </a:ext>
                    </a:extLst>
                  </p:cNvPr>
                  <p:cNvSpPr/>
                  <p:nvPr/>
                </p:nvSpPr>
                <p:spPr>
                  <a:xfrm>
                    <a:off x="1603583" y="3521011"/>
                    <a:ext cx="1603927" cy="1603927"/>
                  </a:xfrm>
                  <a:prstGeom prst="ellipse">
                    <a:avLst/>
                  </a:prstGeom>
                  <a:solidFill>
                    <a:srgbClr val="8A5D5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F623DAF1-61D7-27EC-97AB-BD8EE3D42B72}"/>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50" name="TextBox 49">
                  <a:extLst>
                    <a:ext uri="{FF2B5EF4-FFF2-40B4-BE49-F238E27FC236}">
                      <a16:creationId xmlns:a16="http://schemas.microsoft.com/office/drawing/2014/main" id="{C5404C88-17A8-2D9B-8563-00A947FEB0BC}"/>
                    </a:ext>
                  </a:extLst>
                </p:cNvPr>
                <p:cNvSpPr txBox="1"/>
                <p:nvPr/>
              </p:nvSpPr>
              <p:spPr>
                <a:xfrm>
                  <a:off x="2569641" y="1151376"/>
                  <a:ext cx="476658" cy="4230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05</a:t>
                  </a:r>
                </a:p>
              </p:txBody>
            </p:sp>
          </p:grpSp>
        </p:grpSp>
        <p:grpSp>
          <p:nvGrpSpPr>
            <p:cNvPr id="20" name="Group 19">
              <a:extLst>
                <a:ext uri="{FF2B5EF4-FFF2-40B4-BE49-F238E27FC236}">
                  <a16:creationId xmlns:a16="http://schemas.microsoft.com/office/drawing/2014/main" id="{B53F55DF-7EA6-5039-7300-5EFD77753AF9}"/>
                </a:ext>
              </a:extLst>
            </p:cNvPr>
            <p:cNvGrpSpPr/>
            <p:nvPr/>
          </p:nvGrpSpPr>
          <p:grpSpPr>
            <a:xfrm>
              <a:off x="3056086" y="3191925"/>
              <a:ext cx="7984952" cy="644222"/>
              <a:chOff x="3056086" y="3188063"/>
              <a:chExt cx="7984952" cy="644222"/>
            </a:xfrm>
          </p:grpSpPr>
          <p:grpSp>
            <p:nvGrpSpPr>
              <p:cNvPr id="39" name="Group 38">
                <a:extLst>
                  <a:ext uri="{FF2B5EF4-FFF2-40B4-BE49-F238E27FC236}">
                    <a16:creationId xmlns:a16="http://schemas.microsoft.com/office/drawing/2014/main" id="{526B87CB-ED41-C343-2121-00BB3F8FACAF}"/>
                  </a:ext>
                </a:extLst>
              </p:cNvPr>
              <p:cNvGrpSpPr/>
              <p:nvPr/>
            </p:nvGrpSpPr>
            <p:grpSpPr>
              <a:xfrm>
                <a:off x="3472121" y="3196688"/>
                <a:ext cx="7568917" cy="626972"/>
                <a:chOff x="1086751" y="1241301"/>
                <a:chExt cx="9444989" cy="626972"/>
              </a:xfrm>
            </p:grpSpPr>
            <p:sp>
              <p:nvSpPr>
                <p:cNvPr id="45" name="Rounded Rectangle 38">
                  <a:extLst>
                    <a:ext uri="{FF2B5EF4-FFF2-40B4-BE49-F238E27FC236}">
                      <a16:creationId xmlns:a16="http://schemas.microsoft.com/office/drawing/2014/main" id="{94614343-C7B5-5A19-22A7-A37786D3EE82}"/>
                    </a:ext>
                  </a:extLst>
                </p:cNvPr>
                <p:cNvSpPr/>
                <p:nvPr/>
              </p:nvSpPr>
              <p:spPr>
                <a:xfrm>
                  <a:off x="1086751" y="1241301"/>
                  <a:ext cx="9123118"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5F31161F-F651-E3EC-3AAE-D65B8A021312}"/>
                    </a:ext>
                  </a:extLst>
                </p:cNvPr>
                <p:cNvSpPr/>
                <p:nvPr/>
              </p:nvSpPr>
              <p:spPr>
                <a:xfrm>
                  <a:off x="1518927" y="1300872"/>
                  <a:ext cx="9012813" cy="42424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200" kern="0" dirty="0">
                      <a:latin typeface="Arial" panose="020B0604020202020204" pitchFamily="34" charset="0"/>
                      <a:cs typeface="Arial" panose="020B0604020202020204" pitchFamily="34" charset="0"/>
                    </a:rPr>
                    <a:t>Ships or aircrafts (two separate classes)</a:t>
                  </a:r>
                  <a:endParaRPr kumimoji="0" lang="en-US" sz="1050" u="none" strike="noStrike" kern="0" cap="none" spc="0" normalizeH="0" baseline="0" noProof="0" dirty="0">
                    <a:ln>
                      <a:noFill/>
                    </a:ln>
                    <a:effectLst/>
                    <a:uLnTx/>
                    <a:uFillTx/>
                    <a:latin typeface="Calibri" panose="020F0502020204030204"/>
                    <a:ea typeface="+mn-ea"/>
                  </a:endParaRPr>
                </a:p>
              </p:txBody>
            </p:sp>
          </p:grpSp>
          <p:grpSp>
            <p:nvGrpSpPr>
              <p:cNvPr id="40" name="Group 39">
                <a:extLst>
                  <a:ext uri="{FF2B5EF4-FFF2-40B4-BE49-F238E27FC236}">
                    <a16:creationId xmlns:a16="http://schemas.microsoft.com/office/drawing/2014/main" id="{C43AA65D-2C5D-C46E-094B-DDBD0B9D8F43}"/>
                  </a:ext>
                </a:extLst>
              </p:cNvPr>
              <p:cNvGrpSpPr/>
              <p:nvPr/>
            </p:nvGrpSpPr>
            <p:grpSpPr>
              <a:xfrm>
                <a:off x="3056086" y="3188063"/>
                <a:ext cx="644223" cy="644222"/>
                <a:chOff x="2485858" y="1029321"/>
                <a:chExt cx="644223" cy="644222"/>
              </a:xfrm>
            </p:grpSpPr>
            <p:grpSp>
              <p:nvGrpSpPr>
                <p:cNvPr id="41" name="Group 40">
                  <a:extLst>
                    <a:ext uri="{FF2B5EF4-FFF2-40B4-BE49-F238E27FC236}">
                      <a16:creationId xmlns:a16="http://schemas.microsoft.com/office/drawing/2014/main" id="{B48B4CE3-353D-C057-FBE7-3662311EF3AC}"/>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43" name="Oval 42">
                    <a:extLst>
                      <a:ext uri="{FF2B5EF4-FFF2-40B4-BE49-F238E27FC236}">
                        <a16:creationId xmlns:a16="http://schemas.microsoft.com/office/drawing/2014/main" id="{F7D4E2D5-EEC9-D9F4-679C-DA4679865BDB}"/>
                      </a:ext>
                    </a:extLst>
                  </p:cNvPr>
                  <p:cNvSpPr/>
                  <p:nvPr/>
                </p:nvSpPr>
                <p:spPr>
                  <a:xfrm>
                    <a:off x="1603583" y="3521011"/>
                    <a:ext cx="1603927" cy="1603927"/>
                  </a:xfrm>
                  <a:prstGeom prst="ellipse">
                    <a:avLst/>
                  </a:prstGeom>
                  <a:solidFill>
                    <a:srgbClr val="A22A2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44" name="Oval 43">
                    <a:extLst>
                      <a:ext uri="{FF2B5EF4-FFF2-40B4-BE49-F238E27FC236}">
                        <a16:creationId xmlns:a16="http://schemas.microsoft.com/office/drawing/2014/main" id="{2F533671-36A6-264C-9714-A8176EAF5F87}"/>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42" name="TextBox 41">
                  <a:extLst>
                    <a:ext uri="{FF2B5EF4-FFF2-40B4-BE49-F238E27FC236}">
                      <a16:creationId xmlns:a16="http://schemas.microsoft.com/office/drawing/2014/main" id="{A02C1BC9-144E-51E3-576F-ADB7E7CC8FA6}"/>
                    </a:ext>
                  </a:extLst>
                </p:cNvPr>
                <p:cNvSpPr txBox="1"/>
                <p:nvPr/>
              </p:nvSpPr>
              <p:spPr>
                <a:xfrm>
                  <a:off x="2569641" y="1151376"/>
                  <a:ext cx="476658" cy="4230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04</a:t>
                  </a:r>
                </a:p>
              </p:txBody>
            </p:sp>
          </p:grpSp>
        </p:grpSp>
        <p:grpSp>
          <p:nvGrpSpPr>
            <p:cNvPr id="21" name="Group 20">
              <a:extLst>
                <a:ext uri="{FF2B5EF4-FFF2-40B4-BE49-F238E27FC236}">
                  <a16:creationId xmlns:a16="http://schemas.microsoft.com/office/drawing/2014/main" id="{F68D220D-0B26-4B93-E4B4-65E91BBEE632}"/>
                </a:ext>
              </a:extLst>
            </p:cNvPr>
            <p:cNvGrpSpPr/>
            <p:nvPr/>
          </p:nvGrpSpPr>
          <p:grpSpPr>
            <a:xfrm>
              <a:off x="3001493" y="2371476"/>
              <a:ext cx="7984952" cy="644222"/>
              <a:chOff x="3208486" y="3340463"/>
              <a:chExt cx="7984952" cy="644222"/>
            </a:xfrm>
          </p:grpSpPr>
          <p:grpSp>
            <p:nvGrpSpPr>
              <p:cNvPr id="31" name="Group 30">
                <a:extLst>
                  <a:ext uri="{FF2B5EF4-FFF2-40B4-BE49-F238E27FC236}">
                    <a16:creationId xmlns:a16="http://schemas.microsoft.com/office/drawing/2014/main" id="{87043451-A076-E003-EC8F-8021F8358212}"/>
                  </a:ext>
                </a:extLst>
              </p:cNvPr>
              <p:cNvGrpSpPr/>
              <p:nvPr/>
            </p:nvGrpSpPr>
            <p:grpSpPr>
              <a:xfrm>
                <a:off x="3624521" y="3349088"/>
                <a:ext cx="7568917" cy="626972"/>
                <a:chOff x="1086751" y="1241301"/>
                <a:chExt cx="9444989" cy="626972"/>
              </a:xfrm>
            </p:grpSpPr>
            <p:sp>
              <p:nvSpPr>
                <p:cNvPr id="37" name="Rounded Rectangle 30">
                  <a:extLst>
                    <a:ext uri="{FF2B5EF4-FFF2-40B4-BE49-F238E27FC236}">
                      <a16:creationId xmlns:a16="http://schemas.microsoft.com/office/drawing/2014/main" id="{181E04CF-E5C4-628F-E4EE-958E48F32F0B}"/>
                    </a:ext>
                  </a:extLst>
                </p:cNvPr>
                <p:cNvSpPr/>
                <p:nvPr/>
              </p:nvSpPr>
              <p:spPr>
                <a:xfrm>
                  <a:off x="1086751" y="1241301"/>
                  <a:ext cx="9227338"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38" name="Rectangle 37">
                  <a:extLst>
                    <a:ext uri="{FF2B5EF4-FFF2-40B4-BE49-F238E27FC236}">
                      <a16:creationId xmlns:a16="http://schemas.microsoft.com/office/drawing/2014/main" id="{94645CF7-38BC-17D1-77BF-2958757DDDD5}"/>
                    </a:ext>
                  </a:extLst>
                </p:cNvPr>
                <p:cNvSpPr/>
                <p:nvPr/>
              </p:nvSpPr>
              <p:spPr>
                <a:xfrm>
                  <a:off x="1518927" y="1300872"/>
                  <a:ext cx="9012813" cy="42424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20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Machinery</a:t>
                  </a:r>
                  <a:endParaRPr kumimoji="0" lang="en-US" sz="1050" u="none" strike="noStrike" kern="0" cap="none" spc="0" normalizeH="0" baseline="0" noProof="0" dirty="0">
                    <a:ln>
                      <a:noFill/>
                    </a:ln>
                    <a:effectLst/>
                    <a:uLnTx/>
                    <a:uFillTx/>
                    <a:latin typeface="Calibri" panose="020F0502020204030204"/>
                    <a:ea typeface="+mn-ea"/>
                  </a:endParaRPr>
                </a:p>
              </p:txBody>
            </p:sp>
          </p:grpSp>
          <p:grpSp>
            <p:nvGrpSpPr>
              <p:cNvPr id="32" name="Group 31">
                <a:extLst>
                  <a:ext uri="{FF2B5EF4-FFF2-40B4-BE49-F238E27FC236}">
                    <a16:creationId xmlns:a16="http://schemas.microsoft.com/office/drawing/2014/main" id="{8728DF05-8140-CEE0-8CE3-3396CF568F2B}"/>
                  </a:ext>
                </a:extLst>
              </p:cNvPr>
              <p:cNvGrpSpPr/>
              <p:nvPr/>
            </p:nvGrpSpPr>
            <p:grpSpPr>
              <a:xfrm>
                <a:off x="3208486" y="3340463"/>
                <a:ext cx="644223" cy="644222"/>
                <a:chOff x="2485858" y="1029321"/>
                <a:chExt cx="644223" cy="644222"/>
              </a:xfrm>
            </p:grpSpPr>
            <p:grpSp>
              <p:nvGrpSpPr>
                <p:cNvPr id="33" name="Group 32">
                  <a:extLst>
                    <a:ext uri="{FF2B5EF4-FFF2-40B4-BE49-F238E27FC236}">
                      <a16:creationId xmlns:a16="http://schemas.microsoft.com/office/drawing/2014/main" id="{668E35D4-EAEB-52FF-7A14-A542E34006D4}"/>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35" name="Oval 34">
                    <a:extLst>
                      <a:ext uri="{FF2B5EF4-FFF2-40B4-BE49-F238E27FC236}">
                        <a16:creationId xmlns:a16="http://schemas.microsoft.com/office/drawing/2014/main" id="{A21BDDC5-B57C-D7E4-F11F-50933F251277}"/>
                      </a:ext>
                    </a:extLst>
                  </p:cNvPr>
                  <p:cNvSpPr/>
                  <p:nvPr/>
                </p:nvSpPr>
                <p:spPr>
                  <a:xfrm>
                    <a:off x="1603583" y="3521011"/>
                    <a:ext cx="1603927" cy="1603927"/>
                  </a:xfrm>
                  <a:prstGeom prst="ellipse">
                    <a:avLst/>
                  </a:prstGeom>
                  <a:solidFill>
                    <a:srgbClr val="CB812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36" name="Oval 35">
                    <a:extLst>
                      <a:ext uri="{FF2B5EF4-FFF2-40B4-BE49-F238E27FC236}">
                        <a16:creationId xmlns:a16="http://schemas.microsoft.com/office/drawing/2014/main" id="{5D2ADF3F-5985-7755-8CF6-45E46BC6CC15}"/>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34" name="TextBox 33">
                  <a:extLst>
                    <a:ext uri="{FF2B5EF4-FFF2-40B4-BE49-F238E27FC236}">
                      <a16:creationId xmlns:a16="http://schemas.microsoft.com/office/drawing/2014/main" id="{686F964C-126C-70C0-B4B0-6AB56FCE59C9}"/>
                    </a:ext>
                  </a:extLst>
                </p:cNvPr>
                <p:cNvSpPr txBox="1"/>
                <p:nvPr/>
              </p:nvSpPr>
              <p:spPr>
                <a:xfrm>
                  <a:off x="2569641" y="1151376"/>
                  <a:ext cx="476658" cy="4230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03</a:t>
                  </a:r>
                </a:p>
              </p:txBody>
            </p:sp>
          </p:grpSp>
        </p:grpSp>
        <p:grpSp>
          <p:nvGrpSpPr>
            <p:cNvPr id="22" name="Group 21">
              <a:extLst>
                <a:ext uri="{FF2B5EF4-FFF2-40B4-BE49-F238E27FC236}">
                  <a16:creationId xmlns:a16="http://schemas.microsoft.com/office/drawing/2014/main" id="{27D59CFA-0837-DAF2-7662-9F0E80DB010A}"/>
                </a:ext>
              </a:extLst>
            </p:cNvPr>
            <p:cNvGrpSpPr/>
            <p:nvPr/>
          </p:nvGrpSpPr>
          <p:grpSpPr>
            <a:xfrm>
              <a:off x="2720768" y="1551027"/>
              <a:ext cx="8091258" cy="644222"/>
              <a:chOff x="3208486" y="3340463"/>
              <a:chExt cx="8091258" cy="644222"/>
            </a:xfrm>
          </p:grpSpPr>
          <p:grpSp>
            <p:nvGrpSpPr>
              <p:cNvPr id="23" name="Group 22">
                <a:extLst>
                  <a:ext uri="{FF2B5EF4-FFF2-40B4-BE49-F238E27FC236}">
                    <a16:creationId xmlns:a16="http://schemas.microsoft.com/office/drawing/2014/main" id="{FB70368D-231D-2599-8751-6D94B742B83B}"/>
                  </a:ext>
                </a:extLst>
              </p:cNvPr>
              <p:cNvGrpSpPr/>
              <p:nvPr/>
            </p:nvGrpSpPr>
            <p:grpSpPr>
              <a:xfrm>
                <a:off x="3624521" y="3349088"/>
                <a:ext cx="7675223" cy="626972"/>
                <a:chOff x="1086751" y="1241301"/>
                <a:chExt cx="9577645" cy="626972"/>
              </a:xfrm>
            </p:grpSpPr>
            <p:sp>
              <p:nvSpPr>
                <p:cNvPr id="29" name="Rounded Rectangle 22">
                  <a:extLst>
                    <a:ext uri="{FF2B5EF4-FFF2-40B4-BE49-F238E27FC236}">
                      <a16:creationId xmlns:a16="http://schemas.microsoft.com/office/drawing/2014/main" id="{F4F8C8CF-8DCC-AE55-479E-F53B7F5E6D0F}"/>
                    </a:ext>
                  </a:extLst>
                </p:cNvPr>
                <p:cNvSpPr/>
                <p:nvPr/>
              </p:nvSpPr>
              <p:spPr>
                <a:xfrm>
                  <a:off x="1086751" y="1241301"/>
                  <a:ext cx="9577645"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947AEAFF-949D-60F2-4FF3-90D915BA6005}"/>
                    </a:ext>
                  </a:extLst>
                </p:cNvPr>
                <p:cNvSpPr/>
                <p:nvPr/>
              </p:nvSpPr>
              <p:spPr>
                <a:xfrm>
                  <a:off x="1518927" y="1300872"/>
                  <a:ext cx="9012814" cy="42424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20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Land and buildings</a:t>
                  </a:r>
                  <a:endParaRPr kumimoji="0" lang="en-US" sz="1050" u="none" strike="noStrike" kern="0" cap="none" spc="0" normalizeH="0" baseline="0" noProof="0" dirty="0">
                    <a:ln>
                      <a:noFill/>
                    </a:ln>
                    <a:effectLst/>
                    <a:uLnTx/>
                    <a:uFillTx/>
                    <a:latin typeface="Calibri" panose="020F0502020204030204"/>
                    <a:ea typeface="+mn-ea"/>
                  </a:endParaRPr>
                </a:p>
              </p:txBody>
            </p:sp>
          </p:grpSp>
          <p:grpSp>
            <p:nvGrpSpPr>
              <p:cNvPr id="24" name="Group 23">
                <a:extLst>
                  <a:ext uri="{FF2B5EF4-FFF2-40B4-BE49-F238E27FC236}">
                    <a16:creationId xmlns:a16="http://schemas.microsoft.com/office/drawing/2014/main" id="{83922C25-8827-CC54-E777-8A19109C5FF7}"/>
                  </a:ext>
                </a:extLst>
              </p:cNvPr>
              <p:cNvGrpSpPr/>
              <p:nvPr/>
            </p:nvGrpSpPr>
            <p:grpSpPr>
              <a:xfrm>
                <a:off x="3208486" y="3340463"/>
                <a:ext cx="644223" cy="644222"/>
                <a:chOff x="2485858" y="1029321"/>
                <a:chExt cx="644223" cy="644222"/>
              </a:xfrm>
            </p:grpSpPr>
            <p:grpSp>
              <p:nvGrpSpPr>
                <p:cNvPr id="25" name="Group 24">
                  <a:extLst>
                    <a:ext uri="{FF2B5EF4-FFF2-40B4-BE49-F238E27FC236}">
                      <a16:creationId xmlns:a16="http://schemas.microsoft.com/office/drawing/2014/main" id="{68C68421-2A09-9294-CC77-58F52BC1D121}"/>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27" name="Oval 26">
                    <a:extLst>
                      <a:ext uri="{FF2B5EF4-FFF2-40B4-BE49-F238E27FC236}">
                        <a16:creationId xmlns:a16="http://schemas.microsoft.com/office/drawing/2014/main" id="{B36D65F3-A435-2C6E-F17E-4670983829CE}"/>
                      </a:ext>
                    </a:extLst>
                  </p:cNvPr>
                  <p:cNvSpPr/>
                  <p:nvPr/>
                </p:nvSpPr>
                <p:spPr>
                  <a:xfrm>
                    <a:off x="1603583" y="3521011"/>
                    <a:ext cx="1603927" cy="1603927"/>
                  </a:xfrm>
                  <a:prstGeom prst="ellipse">
                    <a:avLst/>
                  </a:prstGeom>
                  <a:solidFill>
                    <a:srgbClr val="13997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28" name="Oval 27">
                    <a:extLst>
                      <a:ext uri="{FF2B5EF4-FFF2-40B4-BE49-F238E27FC236}">
                        <a16:creationId xmlns:a16="http://schemas.microsoft.com/office/drawing/2014/main" id="{CCFC8573-B8B4-705B-D502-F1AA2855C2EE}"/>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26" name="TextBox 25">
                  <a:extLst>
                    <a:ext uri="{FF2B5EF4-FFF2-40B4-BE49-F238E27FC236}">
                      <a16:creationId xmlns:a16="http://schemas.microsoft.com/office/drawing/2014/main" id="{D8AD4DAB-5319-0009-C515-44F33DE0CDB7}"/>
                    </a:ext>
                  </a:extLst>
                </p:cNvPr>
                <p:cNvSpPr txBox="1"/>
                <p:nvPr/>
              </p:nvSpPr>
              <p:spPr>
                <a:xfrm>
                  <a:off x="2569641" y="1151376"/>
                  <a:ext cx="476658" cy="42303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02</a:t>
                  </a:r>
                </a:p>
              </p:txBody>
            </p:sp>
          </p:grpSp>
        </p:grpSp>
      </p:grpSp>
      <p:sp>
        <p:nvSpPr>
          <p:cNvPr id="79" name="TextBox 78">
            <a:extLst>
              <a:ext uri="{FF2B5EF4-FFF2-40B4-BE49-F238E27FC236}">
                <a16:creationId xmlns:a16="http://schemas.microsoft.com/office/drawing/2014/main" id="{C77C1C74-279C-8901-7AF7-B9C6610D6025}"/>
              </a:ext>
            </a:extLst>
          </p:cNvPr>
          <p:cNvSpPr txBox="1"/>
          <p:nvPr/>
        </p:nvSpPr>
        <p:spPr>
          <a:xfrm>
            <a:off x="1067882" y="6430579"/>
            <a:ext cx="5564146" cy="307777"/>
          </a:xfrm>
          <a:prstGeom prst="rect">
            <a:avLst/>
          </a:prstGeom>
          <a:noFill/>
        </p:spPr>
        <p:txBody>
          <a:bodyPr wrap="square" rtlCol="0">
            <a:spAutoFit/>
          </a:bodyPr>
          <a:lstStyle/>
          <a:p>
            <a:r>
              <a:rPr lang="en-IN" sz="1400" dirty="0"/>
              <a:t>Bearer plants is a separate class of item of PPE</a:t>
            </a:r>
          </a:p>
        </p:txBody>
      </p:sp>
    </p:spTree>
    <p:extLst>
      <p:ext uri="{BB962C8B-B14F-4D97-AF65-F5344CB8AC3E}">
        <p14:creationId xmlns:p14="http://schemas.microsoft.com/office/powerpoint/2010/main" val="7871490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B3B9F-D136-82D1-E3C2-601A8662E5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AA163F-57F8-6690-4F61-09BF10E69D8F}"/>
              </a:ext>
            </a:extLst>
          </p:cNvPr>
          <p:cNvSpPr>
            <a:spLocks noGrp="1"/>
          </p:cNvSpPr>
          <p:nvPr>
            <p:ph type="title"/>
          </p:nvPr>
        </p:nvSpPr>
        <p:spPr/>
        <p:txBody>
          <a:bodyPr/>
          <a:lstStyle/>
          <a:p>
            <a:r>
              <a:rPr lang="en-IN"/>
              <a:t>depreciation</a:t>
            </a:r>
            <a:endParaRPr lang="en-IN" dirty="0"/>
          </a:p>
        </p:txBody>
      </p:sp>
      <p:sp>
        <p:nvSpPr>
          <p:cNvPr id="3" name="Text Placeholder 2">
            <a:extLst>
              <a:ext uri="{FF2B5EF4-FFF2-40B4-BE49-F238E27FC236}">
                <a16:creationId xmlns:a16="http://schemas.microsoft.com/office/drawing/2014/main" id="{0FD11068-A9FB-CCEE-8749-841F61380547}"/>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8B731FD2-E0F9-C24A-7A34-49A884727A1F}"/>
              </a:ext>
            </a:extLst>
          </p:cNvPr>
          <p:cNvSpPr>
            <a:spLocks noGrp="1"/>
          </p:cNvSpPr>
          <p:nvPr>
            <p:ph type="sldNum" sz="quarter" idx="12"/>
          </p:nvPr>
        </p:nvSpPr>
        <p:spPr/>
        <p:txBody>
          <a:bodyPr/>
          <a:lstStyle/>
          <a:p>
            <a:fld id="{1F28DAEE-427E-4030-87EA-38D724728595}" type="slidenum">
              <a:rPr lang="en-IN" smtClean="0"/>
              <a:pPr/>
              <a:t>31</a:t>
            </a:fld>
            <a:endParaRPr lang="en-IN" dirty="0"/>
          </a:p>
        </p:txBody>
      </p:sp>
    </p:spTree>
    <p:extLst>
      <p:ext uri="{BB962C8B-B14F-4D97-AF65-F5344CB8AC3E}">
        <p14:creationId xmlns:p14="http://schemas.microsoft.com/office/powerpoint/2010/main" val="20982126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287A94-41EF-9480-A61F-118041E630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547E9E-6261-7638-1FA5-C7E6DB4C437A}"/>
              </a:ext>
            </a:extLst>
          </p:cNvPr>
          <p:cNvSpPr>
            <a:spLocks noGrp="1"/>
          </p:cNvSpPr>
          <p:nvPr>
            <p:ph type="title"/>
          </p:nvPr>
        </p:nvSpPr>
        <p:spPr>
          <a:xfrm>
            <a:off x="477520" y="472440"/>
            <a:ext cx="8229600" cy="1143000"/>
          </a:xfrm>
        </p:spPr>
        <p:txBody>
          <a:bodyPr>
            <a:normAutofit/>
          </a:bodyPr>
          <a:lstStyle/>
          <a:p>
            <a:pPr algn="just"/>
            <a:r>
              <a:rPr lang="en-US" sz="2400" dirty="0"/>
              <a:t>depreciation</a:t>
            </a:r>
            <a:endParaRPr lang="en-IN" sz="2400" dirty="0"/>
          </a:p>
        </p:txBody>
      </p:sp>
      <p:sp>
        <p:nvSpPr>
          <p:cNvPr id="3" name="Content Placeholder 2">
            <a:extLst>
              <a:ext uri="{FF2B5EF4-FFF2-40B4-BE49-F238E27FC236}">
                <a16:creationId xmlns:a16="http://schemas.microsoft.com/office/drawing/2014/main" id="{824ABE76-5253-C790-C251-51C8E24EED8E}"/>
              </a:ext>
            </a:extLst>
          </p:cNvPr>
          <p:cNvSpPr>
            <a:spLocks noGrp="1"/>
          </p:cNvSpPr>
          <p:nvPr>
            <p:ph idx="1"/>
          </p:nvPr>
        </p:nvSpPr>
        <p:spPr>
          <a:xfrm>
            <a:off x="457200" y="1778000"/>
            <a:ext cx="8229600" cy="4724400"/>
          </a:xfrm>
        </p:spPr>
        <p:txBody>
          <a:bodyPr>
            <a:normAutofit/>
          </a:bodyPr>
          <a:lstStyle/>
          <a:p>
            <a:pPr algn="just" rtl="0">
              <a:buFont typeface="Wingdings" panose="05000000000000000000" pitchFamily="2" charset="2"/>
              <a:buChar char="ü"/>
            </a:pPr>
            <a:r>
              <a:rPr lang="en-US" sz="1400" b="1" i="0" u="none" strike="noStrike" kern="1200" baseline="0" dirty="0">
                <a:solidFill>
                  <a:srgbClr val="000000"/>
                </a:solidFill>
              </a:rPr>
              <a:t>Objective </a:t>
            </a:r>
            <a:r>
              <a:rPr lang="en-US" sz="1400" i="0" u="none" strike="noStrike" kern="1200" baseline="0" dirty="0">
                <a:solidFill>
                  <a:srgbClr val="000000"/>
                </a:solidFill>
              </a:rPr>
              <a:t>- Operating profit of the Company should reflect the cost of use of the property, plant and equipment in the period.</a:t>
            </a:r>
          </a:p>
          <a:p>
            <a:pPr algn="just" rtl="0">
              <a:buFont typeface="Wingdings" panose="05000000000000000000" pitchFamily="2" charset="2"/>
              <a:buChar char="ü"/>
            </a:pPr>
            <a:r>
              <a:rPr lang="en-US" sz="1400" b="1" i="0" u="none" strike="noStrike" kern="1200" baseline="0" dirty="0">
                <a:solidFill>
                  <a:srgbClr val="000000"/>
                </a:solidFill>
              </a:rPr>
              <a:t>defined as</a:t>
            </a:r>
            <a:r>
              <a:rPr lang="en-US" sz="1400" i="0" u="none" strike="noStrike" kern="1200" baseline="0" dirty="0">
                <a:solidFill>
                  <a:srgbClr val="000000"/>
                </a:solidFill>
              </a:rPr>
              <a:t>: “…the </a:t>
            </a:r>
            <a:r>
              <a:rPr lang="en-US" sz="1400" i="1" u="none" strike="noStrike" kern="1200" baseline="0" dirty="0">
                <a:solidFill>
                  <a:srgbClr val="000000"/>
                </a:solidFill>
              </a:rPr>
              <a:t>systematic allocation of the depreciable amount of an asset over its useful life</a:t>
            </a:r>
            <a:r>
              <a:rPr lang="en-US" sz="1400" i="0" u="none" strike="noStrike" kern="1200" baseline="0" dirty="0">
                <a:solidFill>
                  <a:srgbClr val="000000"/>
                </a:solidFill>
              </a:rPr>
              <a:t>”.</a:t>
            </a:r>
          </a:p>
          <a:p>
            <a:pPr algn="just" rtl="0">
              <a:buFont typeface="Wingdings" panose="05000000000000000000" pitchFamily="2" charset="2"/>
              <a:buChar char="ü"/>
            </a:pPr>
            <a:r>
              <a:rPr lang="en-US" sz="1400" b="1" i="0" u="none" strike="noStrike" kern="1200" baseline="0" dirty="0">
                <a:solidFill>
                  <a:srgbClr val="000000"/>
                </a:solidFill>
              </a:rPr>
              <a:t>Allocated </a:t>
            </a:r>
            <a:r>
              <a:rPr lang="en-US" sz="1400" i="0" u="none" strike="noStrike" kern="1200" baseline="0" dirty="0">
                <a:solidFill>
                  <a:srgbClr val="000000"/>
                </a:solidFill>
              </a:rPr>
              <a:t>on a -  systematic basis over its useful life. </a:t>
            </a:r>
          </a:p>
          <a:p>
            <a:pPr algn="just" rtl="0">
              <a:buFont typeface="Wingdings" panose="05000000000000000000" pitchFamily="2" charset="2"/>
              <a:buChar char="ü"/>
            </a:pPr>
            <a:r>
              <a:rPr lang="en-US" sz="1400" b="1" i="0" u="none" strike="noStrike" kern="1200" baseline="0" dirty="0" err="1">
                <a:solidFill>
                  <a:srgbClr val="000000"/>
                </a:solidFill>
              </a:rPr>
              <a:t>Recognised</a:t>
            </a:r>
            <a:r>
              <a:rPr lang="en-US" sz="1400" b="1" i="0" u="none" strike="noStrike" kern="1200" baseline="0" dirty="0">
                <a:solidFill>
                  <a:srgbClr val="000000"/>
                </a:solidFill>
              </a:rPr>
              <a:t> </a:t>
            </a:r>
            <a:r>
              <a:rPr lang="en-US" sz="1400" i="0" u="none" strike="noStrike" kern="1200" baseline="0" dirty="0">
                <a:solidFill>
                  <a:srgbClr val="000000"/>
                </a:solidFill>
              </a:rPr>
              <a:t>as  - </a:t>
            </a:r>
            <a:r>
              <a:rPr lang="en-US" sz="1400" i="1" u="none" strike="noStrike" kern="1200" baseline="0" dirty="0">
                <a:solidFill>
                  <a:srgbClr val="000000"/>
                </a:solidFill>
              </a:rPr>
              <a:t>an expense unless they are included in the carrying amount of another asset</a:t>
            </a:r>
            <a:r>
              <a:rPr lang="en-US" sz="1400" i="0" u="none" strike="noStrike" kern="1200" baseline="0" dirty="0">
                <a:solidFill>
                  <a:srgbClr val="000000"/>
                </a:solidFill>
              </a:rPr>
              <a:t>.</a:t>
            </a:r>
          </a:p>
          <a:p>
            <a:pPr algn="just" rtl="0">
              <a:buFont typeface="Wingdings" panose="05000000000000000000" pitchFamily="2" charset="2"/>
              <a:buChar char="ü"/>
            </a:pPr>
            <a:r>
              <a:rPr lang="en-US" sz="1400" b="1" i="0" u="none" strike="noStrike" kern="1200" baseline="0" dirty="0">
                <a:solidFill>
                  <a:srgbClr val="000000"/>
                </a:solidFill>
              </a:rPr>
              <a:t>Significant components </a:t>
            </a:r>
            <a:r>
              <a:rPr lang="en-US" sz="1400" i="0" u="none" strike="noStrike" kern="1200" baseline="0" dirty="0">
                <a:solidFill>
                  <a:srgbClr val="000000"/>
                </a:solidFill>
              </a:rPr>
              <a:t>- significant components with substantially different useful lives shall be treated separately for depreciation purposes.</a:t>
            </a:r>
          </a:p>
          <a:p>
            <a:pPr algn="just" rtl="0">
              <a:buFont typeface="Wingdings" panose="05000000000000000000" pitchFamily="2" charset="2"/>
              <a:buChar char="ü"/>
            </a:pPr>
            <a:r>
              <a:rPr lang="en-US" sz="1400" b="1" i="0" u="none" strike="noStrike" kern="1200" baseline="0" dirty="0">
                <a:solidFill>
                  <a:srgbClr val="000000"/>
                </a:solidFill>
              </a:rPr>
              <a:t>Commences - </a:t>
            </a:r>
            <a:r>
              <a:rPr lang="en-US" sz="1400" i="0" u="none" strike="noStrike" kern="1200" baseline="0" dirty="0">
                <a:solidFill>
                  <a:srgbClr val="000000"/>
                </a:solidFill>
              </a:rPr>
              <a:t>when the asset is ready for use</a:t>
            </a:r>
          </a:p>
          <a:p>
            <a:pPr algn="just" rtl="0">
              <a:buFont typeface="Wingdings" panose="05000000000000000000" pitchFamily="2" charset="2"/>
              <a:buChar char="ü"/>
            </a:pPr>
            <a:r>
              <a:rPr lang="en-US" sz="1400" b="1" i="0" u="none" strike="noStrike" kern="1200" baseline="0" dirty="0">
                <a:solidFill>
                  <a:srgbClr val="000000"/>
                </a:solidFill>
              </a:rPr>
              <a:t>Ceases - </a:t>
            </a:r>
            <a:r>
              <a:rPr lang="en-US" sz="1400" i="0" u="none" strike="noStrike" kern="1200" baseline="0" dirty="0">
                <a:solidFill>
                  <a:srgbClr val="000000"/>
                </a:solidFill>
              </a:rPr>
              <a:t>when an asset is </a:t>
            </a:r>
            <a:r>
              <a:rPr lang="en-US" sz="1400" i="0" u="none" strike="noStrike" kern="1200" baseline="0" dirty="0" err="1">
                <a:solidFill>
                  <a:srgbClr val="000000"/>
                </a:solidFill>
              </a:rPr>
              <a:t>derecognised</a:t>
            </a:r>
            <a:r>
              <a:rPr lang="en-US" sz="1400" i="0" u="none" strike="noStrike" kern="1200" baseline="0" dirty="0">
                <a:solidFill>
                  <a:srgbClr val="000000"/>
                </a:solidFill>
              </a:rPr>
              <a:t> or held for sale under Ind AS 105. </a:t>
            </a:r>
          </a:p>
          <a:p>
            <a:pPr algn="just" rtl="0">
              <a:buFont typeface="Wingdings" panose="05000000000000000000" pitchFamily="2" charset="2"/>
              <a:buChar char="ü"/>
            </a:pPr>
            <a:r>
              <a:rPr lang="en-US" sz="1400" b="1" i="0" u="none" strike="noStrike" kern="1200" baseline="0" dirty="0">
                <a:solidFill>
                  <a:srgbClr val="000000"/>
                </a:solidFill>
              </a:rPr>
              <a:t>Idle asset </a:t>
            </a:r>
            <a:r>
              <a:rPr lang="en-US" sz="1400" i="0" u="none" strike="noStrike" kern="1200" baseline="0" dirty="0">
                <a:solidFill>
                  <a:srgbClr val="000000"/>
                </a:solidFill>
              </a:rPr>
              <a:t>- Depreciation does not stop when an asset is idle</a:t>
            </a:r>
          </a:p>
          <a:p>
            <a:pPr algn="just" rtl="0">
              <a:buFont typeface="Wingdings" panose="05000000000000000000" pitchFamily="2" charset="2"/>
              <a:buChar char="ü"/>
            </a:pPr>
            <a:r>
              <a:rPr lang="en-US" sz="1400" i="0" u="none" strike="noStrike" kern="1200" baseline="0" dirty="0">
                <a:solidFill>
                  <a:srgbClr val="000000"/>
                </a:solidFill>
              </a:rPr>
              <a:t>Methods of depreciation – SLM / Diminishing balance / units of production / Annuity (reverse declining)</a:t>
            </a:r>
          </a:p>
          <a:p>
            <a:pPr algn="just" rtl="0">
              <a:buFont typeface="Wingdings" panose="05000000000000000000" pitchFamily="2" charset="2"/>
              <a:buChar char="ü"/>
            </a:pPr>
            <a:r>
              <a:rPr lang="en-US" sz="1400" i="0" u="none" strike="noStrike" kern="1200" baseline="0" dirty="0">
                <a:solidFill>
                  <a:srgbClr val="000000"/>
                </a:solidFill>
              </a:rPr>
              <a:t>For revalued assets - The revalued amount is the basis for the carrying amount and depreciable.</a:t>
            </a:r>
          </a:p>
        </p:txBody>
      </p:sp>
    </p:spTree>
    <p:extLst>
      <p:ext uri="{BB962C8B-B14F-4D97-AF65-F5344CB8AC3E}">
        <p14:creationId xmlns:p14="http://schemas.microsoft.com/office/powerpoint/2010/main" val="42451069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63EA7-8828-8EDC-B776-921A8467BA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EC8ACB-4242-C4A7-7C01-0EBAE74924BD}"/>
              </a:ext>
            </a:extLst>
          </p:cNvPr>
          <p:cNvSpPr>
            <a:spLocks noGrp="1"/>
          </p:cNvSpPr>
          <p:nvPr>
            <p:ph type="title"/>
          </p:nvPr>
        </p:nvSpPr>
        <p:spPr/>
        <p:txBody>
          <a:bodyPr/>
          <a:lstStyle/>
          <a:p>
            <a:r>
              <a:rPr lang="en-IN" dirty="0"/>
              <a:t>Changes in estimates</a:t>
            </a:r>
          </a:p>
        </p:txBody>
      </p:sp>
      <p:sp>
        <p:nvSpPr>
          <p:cNvPr id="3" name="Text Placeholder 2">
            <a:extLst>
              <a:ext uri="{FF2B5EF4-FFF2-40B4-BE49-F238E27FC236}">
                <a16:creationId xmlns:a16="http://schemas.microsoft.com/office/drawing/2014/main" id="{B72F2312-79F5-2E20-7C17-4D6DA388B4C1}"/>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C2DF6E63-9757-C60C-BFBE-A7219A8E0E69}"/>
              </a:ext>
            </a:extLst>
          </p:cNvPr>
          <p:cNvSpPr>
            <a:spLocks noGrp="1"/>
          </p:cNvSpPr>
          <p:nvPr>
            <p:ph type="sldNum" sz="quarter" idx="12"/>
          </p:nvPr>
        </p:nvSpPr>
        <p:spPr/>
        <p:txBody>
          <a:bodyPr/>
          <a:lstStyle/>
          <a:p>
            <a:fld id="{1F28DAEE-427E-4030-87EA-38D724728595}" type="slidenum">
              <a:rPr lang="en-IN" smtClean="0"/>
              <a:pPr/>
              <a:t>33</a:t>
            </a:fld>
            <a:endParaRPr lang="en-IN" dirty="0"/>
          </a:p>
        </p:txBody>
      </p:sp>
    </p:spTree>
    <p:extLst>
      <p:ext uri="{BB962C8B-B14F-4D97-AF65-F5344CB8AC3E}">
        <p14:creationId xmlns:p14="http://schemas.microsoft.com/office/powerpoint/2010/main" val="19588151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D9FB66-AE35-14C6-467E-2231EF5918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051A83-378C-D2EF-61FC-BCBE145BBC90}"/>
              </a:ext>
            </a:extLst>
          </p:cNvPr>
          <p:cNvSpPr>
            <a:spLocks noGrp="1"/>
          </p:cNvSpPr>
          <p:nvPr>
            <p:ph type="title"/>
          </p:nvPr>
        </p:nvSpPr>
        <p:spPr>
          <a:xfrm>
            <a:off x="457200" y="472440"/>
            <a:ext cx="8229600" cy="1143000"/>
          </a:xfrm>
        </p:spPr>
        <p:txBody>
          <a:bodyPr>
            <a:normAutofit/>
          </a:bodyPr>
          <a:lstStyle/>
          <a:p>
            <a:pPr algn="just"/>
            <a:r>
              <a:rPr lang="en-US" sz="2400" dirty="0"/>
              <a:t>Changes in estimates</a:t>
            </a:r>
            <a:endParaRPr lang="en-IN" sz="2400" dirty="0"/>
          </a:p>
        </p:txBody>
      </p:sp>
      <p:sp>
        <p:nvSpPr>
          <p:cNvPr id="3" name="Content Placeholder 2">
            <a:extLst>
              <a:ext uri="{FF2B5EF4-FFF2-40B4-BE49-F238E27FC236}">
                <a16:creationId xmlns:a16="http://schemas.microsoft.com/office/drawing/2014/main" id="{AD15DEF9-4086-649F-807D-85CE30FA27F5}"/>
              </a:ext>
            </a:extLst>
          </p:cNvPr>
          <p:cNvSpPr>
            <a:spLocks noGrp="1"/>
          </p:cNvSpPr>
          <p:nvPr>
            <p:ph idx="1"/>
          </p:nvPr>
        </p:nvSpPr>
        <p:spPr>
          <a:xfrm>
            <a:off x="457200" y="1778000"/>
            <a:ext cx="8229600" cy="4724400"/>
          </a:xfrm>
        </p:spPr>
        <p:txBody>
          <a:bodyPr>
            <a:normAutofit fontScale="92500"/>
          </a:bodyPr>
          <a:lstStyle/>
          <a:p>
            <a:pPr marL="0" indent="0" algn="just" rtl="0">
              <a:buNone/>
            </a:pPr>
            <a:r>
              <a:rPr lang="en-US" sz="1400" b="1" i="0" u="none" strike="noStrike" kern="1200" baseline="0" dirty="0">
                <a:solidFill>
                  <a:srgbClr val="000000"/>
                </a:solidFill>
              </a:rPr>
              <a:t>Of useful life</a:t>
            </a:r>
          </a:p>
          <a:p>
            <a:pPr marL="0" indent="0" algn="just" rtl="0">
              <a:buNone/>
            </a:pPr>
            <a:r>
              <a:rPr lang="en-US" sz="1400" i="0" u="none" strike="noStrike" kern="1200" baseline="0" dirty="0">
                <a:solidFill>
                  <a:srgbClr val="000000"/>
                </a:solidFill>
              </a:rPr>
              <a:t>Useful lives of property, plant and equipment should be reviewed at least at each year end </a:t>
            </a:r>
          </a:p>
          <a:p>
            <a:pPr marL="0" indent="0" algn="just" rtl="0">
              <a:buNone/>
            </a:pPr>
            <a:r>
              <a:rPr lang="en-US" sz="1400" i="0" u="none" strike="noStrike" kern="1200" baseline="0" dirty="0">
                <a:solidFill>
                  <a:srgbClr val="000000"/>
                </a:solidFill>
              </a:rPr>
              <a:t>If expectations are different from previous estimates, the change should be accounted for as a change in estimate in accordance with Ind AS 8, 'Accounting policies, changes in accounting estimates and errors’.</a:t>
            </a:r>
          </a:p>
          <a:p>
            <a:pPr marL="0" indent="0" algn="just" rtl="0">
              <a:buNone/>
            </a:pPr>
            <a:r>
              <a:rPr lang="en-US" sz="1400" i="0" u="none" strike="noStrike" kern="1200" baseline="0" dirty="0">
                <a:solidFill>
                  <a:srgbClr val="000000"/>
                </a:solidFill>
              </a:rPr>
              <a:t>Prospective in nature</a:t>
            </a:r>
          </a:p>
          <a:p>
            <a:pPr marL="0" indent="0" algn="just" rtl="0">
              <a:buNone/>
            </a:pPr>
            <a:r>
              <a:rPr lang="en-US" sz="1400" b="1" i="0" u="none" strike="noStrike" kern="1200" baseline="0" dirty="0">
                <a:solidFill>
                  <a:srgbClr val="000000"/>
                </a:solidFill>
              </a:rPr>
              <a:t>Of residual value</a:t>
            </a:r>
          </a:p>
          <a:p>
            <a:pPr marL="0" indent="0" algn="just" rtl="0">
              <a:buNone/>
            </a:pPr>
            <a:r>
              <a:rPr lang="en-US" sz="1400" i="0" u="none" strike="noStrike" kern="1200" baseline="0" dirty="0">
                <a:solidFill>
                  <a:srgbClr val="000000"/>
                </a:solidFill>
              </a:rPr>
              <a:t>Residual values of property, plant and equipment should be reviewed at least at each year end </a:t>
            </a:r>
          </a:p>
          <a:p>
            <a:pPr marL="0" indent="0" algn="just" rtl="0">
              <a:buNone/>
            </a:pPr>
            <a:r>
              <a:rPr lang="en-US" sz="1400" i="0" u="none" strike="noStrike" kern="1200" baseline="0" dirty="0">
                <a:solidFill>
                  <a:srgbClr val="000000"/>
                </a:solidFill>
              </a:rPr>
              <a:t>If expectations are different from previous estimates, the change should be accounted for as a change in estimate in accordance with Ind AS 8, 'Accounting policies, changes in accounting estimates and errors’.</a:t>
            </a:r>
          </a:p>
          <a:p>
            <a:pPr marL="0" indent="0" algn="just" rtl="0">
              <a:buNone/>
            </a:pPr>
            <a:r>
              <a:rPr lang="en-US" sz="1400" i="0" u="none" strike="noStrike" kern="1200" baseline="0" dirty="0">
                <a:solidFill>
                  <a:srgbClr val="000000"/>
                </a:solidFill>
              </a:rPr>
              <a:t>Prospective in nature</a:t>
            </a:r>
          </a:p>
          <a:p>
            <a:pPr marL="0" indent="0" algn="just" rtl="0">
              <a:buNone/>
            </a:pPr>
            <a:r>
              <a:rPr lang="en-US" sz="1400" b="1" i="0" u="none" strike="noStrike" kern="1200" baseline="0" dirty="0">
                <a:solidFill>
                  <a:srgbClr val="000000"/>
                </a:solidFill>
              </a:rPr>
              <a:t>Change in the method of depreciation</a:t>
            </a:r>
          </a:p>
          <a:p>
            <a:pPr marL="0" indent="0" algn="just" rtl="0">
              <a:buNone/>
            </a:pPr>
            <a:r>
              <a:rPr lang="en-US" sz="1400" i="0" u="none" strike="noStrike" kern="1200" baseline="0" dirty="0">
                <a:solidFill>
                  <a:srgbClr val="000000"/>
                </a:solidFill>
              </a:rPr>
              <a:t>The depreciation method applied to an asset should be reviewed at least at each year </a:t>
            </a:r>
          </a:p>
          <a:p>
            <a:pPr marL="0" indent="0" algn="just" rtl="0">
              <a:buNone/>
            </a:pPr>
            <a:r>
              <a:rPr lang="en-US" sz="1400" i="0" u="none" strike="noStrike" kern="1200" baseline="0" dirty="0">
                <a:solidFill>
                  <a:srgbClr val="000000"/>
                </a:solidFill>
              </a:rPr>
              <a:t>If there has been a significant change in the expected pattern of consumption of the asset's future economic benefits, the method should be changed to reflect the changed pattern. </a:t>
            </a:r>
          </a:p>
          <a:p>
            <a:pPr marL="0" indent="0" algn="just" rtl="0">
              <a:buNone/>
            </a:pPr>
            <a:r>
              <a:rPr lang="en-US" sz="1400" i="0" u="none" strike="noStrike" kern="1200" baseline="0" dirty="0">
                <a:solidFill>
                  <a:srgbClr val="000000"/>
                </a:solidFill>
              </a:rPr>
              <a:t>Any such change in method should be accounted for as a change in accounting estimate in accordance with Ind AS 8</a:t>
            </a:r>
          </a:p>
        </p:txBody>
      </p:sp>
    </p:spTree>
    <p:extLst>
      <p:ext uri="{BB962C8B-B14F-4D97-AF65-F5344CB8AC3E}">
        <p14:creationId xmlns:p14="http://schemas.microsoft.com/office/powerpoint/2010/main" val="36213680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C50A32-17B7-D6DA-0F48-3AE691A8D8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E0932A-B7FB-F591-1866-9888683BD880}"/>
              </a:ext>
            </a:extLst>
          </p:cNvPr>
          <p:cNvSpPr>
            <a:spLocks noGrp="1"/>
          </p:cNvSpPr>
          <p:nvPr>
            <p:ph type="title"/>
          </p:nvPr>
        </p:nvSpPr>
        <p:spPr/>
        <p:txBody>
          <a:bodyPr/>
          <a:lstStyle/>
          <a:p>
            <a:r>
              <a:rPr lang="en-IN" dirty="0"/>
              <a:t>Retirement &amp; disposals</a:t>
            </a:r>
          </a:p>
        </p:txBody>
      </p:sp>
      <p:sp>
        <p:nvSpPr>
          <p:cNvPr id="3" name="Text Placeholder 2">
            <a:extLst>
              <a:ext uri="{FF2B5EF4-FFF2-40B4-BE49-F238E27FC236}">
                <a16:creationId xmlns:a16="http://schemas.microsoft.com/office/drawing/2014/main" id="{281C985E-C992-5501-C142-4FBAFF41C927}"/>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1455BF1A-399B-AB04-C814-15E8C254BC16}"/>
              </a:ext>
            </a:extLst>
          </p:cNvPr>
          <p:cNvSpPr>
            <a:spLocks noGrp="1"/>
          </p:cNvSpPr>
          <p:nvPr>
            <p:ph type="sldNum" sz="quarter" idx="12"/>
          </p:nvPr>
        </p:nvSpPr>
        <p:spPr/>
        <p:txBody>
          <a:bodyPr/>
          <a:lstStyle/>
          <a:p>
            <a:fld id="{1F28DAEE-427E-4030-87EA-38D724728595}" type="slidenum">
              <a:rPr lang="en-IN" smtClean="0"/>
              <a:pPr/>
              <a:t>35</a:t>
            </a:fld>
            <a:endParaRPr lang="en-IN" dirty="0"/>
          </a:p>
        </p:txBody>
      </p:sp>
    </p:spTree>
    <p:extLst>
      <p:ext uri="{BB962C8B-B14F-4D97-AF65-F5344CB8AC3E}">
        <p14:creationId xmlns:p14="http://schemas.microsoft.com/office/powerpoint/2010/main" val="27381728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1A4B6F-EA9F-ABA4-704E-0D37B4354B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623FD9-76FF-CCB1-452F-013AD550AB64}"/>
              </a:ext>
            </a:extLst>
          </p:cNvPr>
          <p:cNvSpPr>
            <a:spLocks noGrp="1"/>
          </p:cNvSpPr>
          <p:nvPr>
            <p:ph type="title"/>
          </p:nvPr>
        </p:nvSpPr>
        <p:spPr>
          <a:xfrm>
            <a:off x="487680" y="472440"/>
            <a:ext cx="8229600" cy="1143000"/>
          </a:xfrm>
        </p:spPr>
        <p:txBody>
          <a:bodyPr>
            <a:normAutofit/>
          </a:bodyPr>
          <a:lstStyle/>
          <a:p>
            <a:pPr algn="just"/>
            <a:r>
              <a:rPr lang="en-US" sz="2400" dirty="0"/>
              <a:t>Retirement &amp; disposals</a:t>
            </a:r>
            <a:endParaRPr lang="en-IN" sz="2400" dirty="0"/>
          </a:p>
        </p:txBody>
      </p:sp>
      <p:sp>
        <p:nvSpPr>
          <p:cNvPr id="3" name="Content Placeholder 2">
            <a:extLst>
              <a:ext uri="{FF2B5EF4-FFF2-40B4-BE49-F238E27FC236}">
                <a16:creationId xmlns:a16="http://schemas.microsoft.com/office/drawing/2014/main" id="{2D283CCC-E4E9-857B-5DA2-9417DEF4A2D7}"/>
              </a:ext>
            </a:extLst>
          </p:cNvPr>
          <p:cNvSpPr>
            <a:spLocks noGrp="1"/>
          </p:cNvSpPr>
          <p:nvPr>
            <p:ph idx="1"/>
          </p:nvPr>
        </p:nvSpPr>
        <p:spPr>
          <a:xfrm>
            <a:off x="457200" y="1778000"/>
            <a:ext cx="8229600" cy="4724400"/>
          </a:xfrm>
        </p:spPr>
        <p:txBody>
          <a:bodyPr>
            <a:normAutofit/>
          </a:bodyPr>
          <a:lstStyle/>
          <a:p>
            <a:pPr marL="0" indent="0" algn="just" rtl="0">
              <a:buNone/>
            </a:pPr>
            <a:r>
              <a:rPr lang="en-US" sz="1400" b="1" i="0" u="none" strike="noStrike" kern="1200" baseline="0" dirty="0">
                <a:solidFill>
                  <a:srgbClr val="000000"/>
                </a:solidFill>
              </a:rPr>
              <a:t>An item of property plant and equipment should be </a:t>
            </a:r>
            <a:r>
              <a:rPr lang="en-US" sz="1400" b="1" i="0" u="none" strike="noStrike" kern="1200" baseline="0" dirty="0" err="1">
                <a:solidFill>
                  <a:srgbClr val="000000"/>
                </a:solidFill>
              </a:rPr>
              <a:t>derecognised</a:t>
            </a:r>
            <a:r>
              <a:rPr lang="en-US" sz="1400" b="1" i="0" u="none" strike="noStrike" kern="1200" baseline="0" dirty="0">
                <a:solidFill>
                  <a:srgbClr val="000000"/>
                </a:solidFill>
              </a:rPr>
              <a:t> when:</a:t>
            </a:r>
          </a:p>
          <a:p>
            <a:pPr marL="0" indent="0" algn="just" rtl="0">
              <a:buNone/>
            </a:pPr>
            <a:r>
              <a:rPr lang="en-US" sz="1400" i="0" u="none" strike="noStrike" kern="1200" baseline="0" dirty="0">
                <a:solidFill>
                  <a:srgbClr val="000000"/>
                </a:solidFill>
              </a:rPr>
              <a:t>It is disposed of.</a:t>
            </a:r>
          </a:p>
          <a:p>
            <a:pPr marL="0" indent="0" algn="just" rtl="0">
              <a:buNone/>
            </a:pPr>
            <a:r>
              <a:rPr lang="en-US" sz="1400" i="0" u="none" strike="noStrike" kern="1200" baseline="0" dirty="0">
                <a:solidFill>
                  <a:srgbClr val="000000"/>
                </a:solidFill>
              </a:rPr>
              <a:t>No future economic benefits are expected from its use or disposal.</a:t>
            </a:r>
          </a:p>
          <a:p>
            <a:pPr marL="0" indent="0" algn="just" rtl="0">
              <a:buNone/>
            </a:pPr>
            <a:endParaRPr lang="en-US" sz="1400" b="1" i="0" u="none" strike="noStrike" kern="1200" baseline="0" dirty="0">
              <a:solidFill>
                <a:srgbClr val="000000"/>
              </a:solidFill>
            </a:endParaRPr>
          </a:p>
          <a:p>
            <a:pPr marL="0" indent="0" algn="just" rtl="0">
              <a:buNone/>
            </a:pPr>
            <a:r>
              <a:rPr lang="en-US" sz="1400" i="0" u="none" strike="noStrike" kern="1200" baseline="0" dirty="0">
                <a:solidFill>
                  <a:srgbClr val="000000"/>
                </a:solidFill>
              </a:rPr>
              <a:t>Ind AS 16 requires that the gain or loss on derecognition (that is, on disposal or retirement from use) of an item of property, plant and equipment is the difference between the estimated net disposal proceeds and the carrying amount.</a:t>
            </a:r>
          </a:p>
          <a:p>
            <a:pPr marL="0" indent="0" algn="just" rtl="0">
              <a:buNone/>
            </a:pPr>
            <a:endParaRPr lang="en-US" dirty="0">
              <a:solidFill>
                <a:srgbClr val="000000"/>
              </a:solidFill>
            </a:endParaRPr>
          </a:p>
          <a:p>
            <a:pPr marL="0" indent="0" algn="just" rtl="0">
              <a:buNone/>
            </a:pPr>
            <a:r>
              <a:rPr lang="en-US" sz="1400" b="1" i="0" u="none" strike="noStrike" kern="1200" baseline="0" dirty="0">
                <a:solidFill>
                  <a:srgbClr val="000000"/>
                </a:solidFill>
              </a:rPr>
              <a:t>Compensation for impairment</a:t>
            </a:r>
          </a:p>
          <a:p>
            <a:pPr marL="0" indent="0" algn="just" rtl="0">
              <a:buNone/>
            </a:pPr>
            <a:r>
              <a:rPr lang="en-US" sz="1400" i="0" u="none" strike="noStrike" kern="1200" baseline="0" dirty="0">
                <a:solidFill>
                  <a:srgbClr val="000000"/>
                </a:solidFill>
              </a:rPr>
              <a:t>Compensation from third parties for items of property, plant and equipment that were impaired, lost or given up shall be included in profit or loss when the compensation becomes receivable.</a:t>
            </a:r>
          </a:p>
          <a:p>
            <a:pPr marL="0" indent="0" algn="just" rtl="0">
              <a:buNone/>
            </a:pPr>
            <a:endParaRPr lang="en-US" dirty="0">
              <a:solidFill>
                <a:srgbClr val="000000"/>
              </a:solidFill>
            </a:endParaRPr>
          </a:p>
          <a:p>
            <a:pPr marL="0" indent="0" algn="just" rtl="0">
              <a:buNone/>
            </a:pPr>
            <a:endParaRPr lang="en-US" sz="1400" i="0" u="none" strike="noStrike" kern="1200" baseline="0" dirty="0">
              <a:solidFill>
                <a:srgbClr val="000000"/>
              </a:solidFill>
            </a:endParaRPr>
          </a:p>
        </p:txBody>
      </p:sp>
    </p:spTree>
    <p:extLst>
      <p:ext uri="{BB962C8B-B14F-4D97-AF65-F5344CB8AC3E}">
        <p14:creationId xmlns:p14="http://schemas.microsoft.com/office/powerpoint/2010/main" val="8716452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A7BABD-3EFA-BEE4-9814-4F479D457E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2E0202-AC57-1DD2-16CD-356F10455B1E}"/>
              </a:ext>
            </a:extLst>
          </p:cNvPr>
          <p:cNvSpPr>
            <a:spLocks noGrp="1"/>
          </p:cNvSpPr>
          <p:nvPr>
            <p:ph type="title"/>
          </p:nvPr>
        </p:nvSpPr>
        <p:spPr/>
        <p:txBody>
          <a:bodyPr/>
          <a:lstStyle/>
          <a:p>
            <a:r>
              <a:rPr lang="en-IN" dirty="0"/>
              <a:t>disclosures</a:t>
            </a:r>
          </a:p>
        </p:txBody>
      </p:sp>
      <p:sp>
        <p:nvSpPr>
          <p:cNvPr id="3" name="Text Placeholder 2">
            <a:extLst>
              <a:ext uri="{FF2B5EF4-FFF2-40B4-BE49-F238E27FC236}">
                <a16:creationId xmlns:a16="http://schemas.microsoft.com/office/drawing/2014/main" id="{355B7EE9-F129-AB90-65CA-920F28A78440}"/>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1B80D6AD-1765-BB21-B38D-1D54F5BD4EBD}"/>
              </a:ext>
            </a:extLst>
          </p:cNvPr>
          <p:cNvSpPr>
            <a:spLocks noGrp="1"/>
          </p:cNvSpPr>
          <p:nvPr>
            <p:ph type="sldNum" sz="quarter" idx="12"/>
          </p:nvPr>
        </p:nvSpPr>
        <p:spPr/>
        <p:txBody>
          <a:bodyPr/>
          <a:lstStyle/>
          <a:p>
            <a:fld id="{1F28DAEE-427E-4030-87EA-38D724728595}" type="slidenum">
              <a:rPr lang="en-IN" smtClean="0"/>
              <a:pPr/>
              <a:t>37</a:t>
            </a:fld>
            <a:endParaRPr lang="en-IN" dirty="0"/>
          </a:p>
        </p:txBody>
      </p:sp>
    </p:spTree>
    <p:extLst>
      <p:ext uri="{BB962C8B-B14F-4D97-AF65-F5344CB8AC3E}">
        <p14:creationId xmlns:p14="http://schemas.microsoft.com/office/powerpoint/2010/main" val="376242444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54346-006E-ADC0-66A7-F5DF0A49E2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9FCC8C-86A7-D332-C9FB-883B43932DF1}"/>
              </a:ext>
            </a:extLst>
          </p:cNvPr>
          <p:cNvSpPr>
            <a:spLocks noGrp="1"/>
          </p:cNvSpPr>
          <p:nvPr>
            <p:ph type="title"/>
          </p:nvPr>
        </p:nvSpPr>
        <p:spPr>
          <a:xfrm>
            <a:off x="467360" y="472440"/>
            <a:ext cx="8229600" cy="1143000"/>
          </a:xfrm>
        </p:spPr>
        <p:txBody>
          <a:bodyPr>
            <a:normAutofit/>
          </a:bodyPr>
          <a:lstStyle/>
          <a:p>
            <a:pPr algn="just"/>
            <a:r>
              <a:rPr lang="en-US" sz="2400" dirty="0"/>
              <a:t>disclosures</a:t>
            </a:r>
            <a:endParaRPr lang="en-IN" sz="2400" dirty="0"/>
          </a:p>
        </p:txBody>
      </p:sp>
      <p:sp>
        <p:nvSpPr>
          <p:cNvPr id="6" name="Chart Placeholder 2">
            <a:extLst>
              <a:ext uri="{FF2B5EF4-FFF2-40B4-BE49-F238E27FC236}">
                <a16:creationId xmlns:a16="http://schemas.microsoft.com/office/drawing/2014/main" id="{BB66D03E-7A06-6010-B251-809E7C567068}"/>
              </a:ext>
            </a:extLst>
          </p:cNvPr>
          <p:cNvSpPr txBox="1">
            <a:spLocks/>
          </p:cNvSpPr>
          <p:nvPr/>
        </p:nvSpPr>
        <p:spPr>
          <a:xfrm>
            <a:off x="5328194" y="1899919"/>
            <a:ext cx="3643086" cy="4847771"/>
          </a:xfrm>
          <a:prstGeom prst="rect">
            <a:avLst/>
          </a:prstGeom>
        </p:spPr>
        <p:txBody>
          <a:bodyPr>
            <a:normAutofit/>
          </a:bodyPr>
          <a:lstStyle>
            <a:lvl1pPr marL="306000" indent="-306000" algn="l" defTabSz="457200" rtl="0" eaLnBrk="1" latinLnBrk="0" hangingPunct="1">
              <a:spcBef>
                <a:spcPct val="20000"/>
              </a:spcBef>
              <a:spcAft>
                <a:spcPts val="600"/>
              </a:spcAft>
              <a:buClr>
                <a:schemeClr val="accent2"/>
              </a:buClr>
              <a:buSzPct val="92000"/>
              <a:buFont typeface="Wingdings 2"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a:lstStyle>
          <a:p>
            <a:pPr marL="0" indent="0">
              <a:buFont typeface="Wingdings 2" charset="2"/>
              <a:buNone/>
            </a:pPr>
            <a:r>
              <a:rPr lang="en-US" sz="1200" b="1" dirty="0">
                <a:latin typeface="Arial" panose="020B0604020202020204" pitchFamily="34" charset="0"/>
                <a:cs typeface="Arial" panose="020B0604020202020204" pitchFamily="34" charset="0"/>
              </a:rPr>
              <a:t>For each class of intangible assets:</a:t>
            </a:r>
          </a:p>
          <a:p>
            <a:pPr marL="342900" indent="-342900">
              <a:buFont typeface="+mj-lt"/>
              <a:buAutoNum type="arabicPeriod"/>
            </a:pPr>
            <a:r>
              <a:rPr lang="en-US" sz="1200" dirty="0">
                <a:latin typeface="Arial" panose="020B0604020202020204" pitchFamily="34" charset="0"/>
                <a:cs typeface="Arial" panose="020B0604020202020204" pitchFamily="34" charset="0"/>
              </a:rPr>
              <a:t>Measurement bases;</a:t>
            </a:r>
          </a:p>
          <a:p>
            <a:pPr marL="342900" indent="-342900">
              <a:buFont typeface="+mj-lt"/>
              <a:buAutoNum type="arabicPeriod"/>
            </a:pPr>
            <a:r>
              <a:rPr lang="en-US" sz="1200" dirty="0">
                <a:latin typeface="Arial" panose="020B0604020202020204" pitchFamily="34" charset="0"/>
                <a:cs typeface="Arial" panose="020B0604020202020204" pitchFamily="34" charset="0"/>
              </a:rPr>
              <a:t>Depreciation method used; </a:t>
            </a:r>
          </a:p>
          <a:p>
            <a:pPr marL="342900" indent="-342900">
              <a:buFont typeface="+mj-lt"/>
              <a:buAutoNum type="arabicPeriod"/>
            </a:pPr>
            <a:r>
              <a:rPr lang="en-US" sz="1200" dirty="0">
                <a:latin typeface="Arial" panose="020B0604020202020204" pitchFamily="34" charset="0"/>
                <a:cs typeface="Arial" panose="020B0604020202020204" pitchFamily="34" charset="0"/>
              </a:rPr>
              <a:t>Useful life and depreciation rate used</a:t>
            </a:r>
          </a:p>
          <a:p>
            <a:pPr marL="342900" indent="-342900">
              <a:buFont typeface="+mj-lt"/>
              <a:buAutoNum type="arabicPeriod"/>
            </a:pPr>
            <a:r>
              <a:rPr lang="en-US" sz="1200" dirty="0">
                <a:latin typeface="Arial" panose="020B0604020202020204" pitchFamily="34" charset="0"/>
                <a:cs typeface="Arial" panose="020B0604020202020204" pitchFamily="34" charset="0"/>
              </a:rPr>
              <a:t>Gross carrying amount and the accumulated depreciation;</a:t>
            </a:r>
          </a:p>
          <a:p>
            <a:pPr marL="342900" indent="-342900">
              <a:buFont typeface="+mj-lt"/>
              <a:buAutoNum type="arabicPeriod"/>
            </a:pPr>
            <a:r>
              <a:rPr lang="en-US" sz="1200" dirty="0">
                <a:latin typeface="Arial" panose="020B0604020202020204" pitchFamily="34" charset="0"/>
                <a:cs typeface="Arial" panose="020B0604020202020204" pitchFamily="34" charset="0"/>
              </a:rPr>
              <a:t>Reconciliation of carrying amount at the beginning and end of the period showing:</a:t>
            </a:r>
          </a:p>
          <a:p>
            <a:pPr lvl="1"/>
            <a:r>
              <a:rPr lang="en-US" sz="1200" dirty="0">
                <a:latin typeface="Arial" panose="020B0604020202020204" pitchFamily="34" charset="0"/>
                <a:cs typeface="Arial" panose="020B0604020202020204" pitchFamily="34" charset="0"/>
              </a:rPr>
              <a:t>Additions;</a:t>
            </a:r>
          </a:p>
          <a:p>
            <a:pPr lvl="1"/>
            <a:r>
              <a:rPr lang="en-US" sz="1200" dirty="0">
                <a:latin typeface="Arial" panose="020B0604020202020204" pitchFamily="34" charset="0"/>
                <a:cs typeface="Arial" panose="020B0604020202020204" pitchFamily="34" charset="0"/>
              </a:rPr>
              <a:t>Classified as sale;</a:t>
            </a:r>
          </a:p>
          <a:p>
            <a:pPr lvl="1"/>
            <a:r>
              <a:rPr lang="en-US" sz="1200" dirty="0">
                <a:latin typeface="Arial" panose="020B0604020202020204" pitchFamily="34" charset="0"/>
                <a:cs typeface="Arial" panose="020B0604020202020204" pitchFamily="34" charset="0"/>
              </a:rPr>
              <a:t>Revaluations;</a:t>
            </a:r>
          </a:p>
          <a:p>
            <a:pPr lvl="1"/>
            <a:r>
              <a:rPr lang="en-US" sz="1200" dirty="0">
                <a:latin typeface="Arial" panose="020B0604020202020204" pitchFamily="34" charset="0"/>
                <a:cs typeface="Arial" panose="020B0604020202020204" pitchFamily="34" charset="0"/>
              </a:rPr>
              <a:t>Impairment losses (recognized and reversed);</a:t>
            </a:r>
          </a:p>
          <a:p>
            <a:pPr lvl="1"/>
            <a:r>
              <a:rPr lang="en-US" sz="1200" dirty="0">
                <a:latin typeface="Arial" panose="020B0604020202020204" pitchFamily="34" charset="0"/>
                <a:cs typeface="Arial" panose="020B0604020202020204" pitchFamily="34" charset="0"/>
              </a:rPr>
              <a:t>Depreciation;</a:t>
            </a:r>
          </a:p>
          <a:p>
            <a:pPr lvl="1"/>
            <a:r>
              <a:rPr lang="en-US" sz="1200" dirty="0">
                <a:latin typeface="Arial" panose="020B0604020202020204" pitchFamily="34" charset="0"/>
                <a:cs typeface="Arial" panose="020B0604020202020204" pitchFamily="34" charset="0"/>
              </a:rPr>
              <a:t>Exchange differences;</a:t>
            </a:r>
          </a:p>
          <a:p>
            <a:pPr lvl="1"/>
            <a:r>
              <a:rPr lang="en-US" sz="1200" dirty="0">
                <a:latin typeface="Arial" panose="020B0604020202020204" pitchFamily="34" charset="0"/>
                <a:cs typeface="Arial" panose="020B0604020202020204" pitchFamily="34" charset="0"/>
              </a:rPr>
              <a:t>Others</a:t>
            </a:r>
          </a:p>
        </p:txBody>
      </p:sp>
      <p:grpSp>
        <p:nvGrpSpPr>
          <p:cNvPr id="7" name="Group 6">
            <a:extLst>
              <a:ext uri="{FF2B5EF4-FFF2-40B4-BE49-F238E27FC236}">
                <a16:creationId xmlns:a16="http://schemas.microsoft.com/office/drawing/2014/main" id="{DB2DF8BC-5087-6F93-8231-F15E3D6E2F34}"/>
              </a:ext>
            </a:extLst>
          </p:cNvPr>
          <p:cNvGrpSpPr/>
          <p:nvPr/>
        </p:nvGrpSpPr>
        <p:grpSpPr>
          <a:xfrm>
            <a:off x="494283" y="1899918"/>
            <a:ext cx="4362197" cy="4577297"/>
            <a:chOff x="2224135" y="730579"/>
            <a:chExt cx="8816903" cy="5566913"/>
          </a:xfrm>
        </p:grpSpPr>
        <p:grpSp>
          <p:nvGrpSpPr>
            <p:cNvPr id="8" name="Group 7">
              <a:extLst>
                <a:ext uri="{FF2B5EF4-FFF2-40B4-BE49-F238E27FC236}">
                  <a16:creationId xmlns:a16="http://schemas.microsoft.com/office/drawing/2014/main" id="{B2C48EA6-8458-1771-D7CF-2AE410DA4A14}"/>
                </a:ext>
              </a:extLst>
            </p:cNvPr>
            <p:cNvGrpSpPr/>
            <p:nvPr/>
          </p:nvGrpSpPr>
          <p:grpSpPr>
            <a:xfrm>
              <a:off x="2224135" y="730579"/>
              <a:ext cx="8587891" cy="644222"/>
              <a:chOff x="2224135" y="730579"/>
              <a:chExt cx="8587891" cy="644222"/>
            </a:xfrm>
          </p:grpSpPr>
          <p:grpSp>
            <p:nvGrpSpPr>
              <p:cNvPr id="63" name="Group 62">
                <a:extLst>
                  <a:ext uri="{FF2B5EF4-FFF2-40B4-BE49-F238E27FC236}">
                    <a16:creationId xmlns:a16="http://schemas.microsoft.com/office/drawing/2014/main" id="{51CE2066-C2F1-03F1-8785-D30BF9D6C79F}"/>
                  </a:ext>
                </a:extLst>
              </p:cNvPr>
              <p:cNvGrpSpPr/>
              <p:nvPr/>
            </p:nvGrpSpPr>
            <p:grpSpPr>
              <a:xfrm>
                <a:off x="2640169" y="739204"/>
                <a:ext cx="8171857" cy="626972"/>
                <a:chOff x="1086751" y="1241301"/>
                <a:chExt cx="9159909" cy="626972"/>
              </a:xfrm>
            </p:grpSpPr>
            <p:sp>
              <p:nvSpPr>
                <p:cNvPr id="69" name="Rounded Rectangle 70">
                  <a:extLst>
                    <a:ext uri="{FF2B5EF4-FFF2-40B4-BE49-F238E27FC236}">
                      <a16:creationId xmlns:a16="http://schemas.microsoft.com/office/drawing/2014/main" id="{BF12195E-BD12-3672-E43A-73FBA0B34977}"/>
                    </a:ext>
                  </a:extLst>
                </p:cNvPr>
                <p:cNvSpPr/>
                <p:nvPr/>
              </p:nvSpPr>
              <p:spPr>
                <a:xfrm>
                  <a:off x="1086751" y="1241301"/>
                  <a:ext cx="9159909"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70" name="Rectangle 69">
                  <a:extLst>
                    <a:ext uri="{FF2B5EF4-FFF2-40B4-BE49-F238E27FC236}">
                      <a16:creationId xmlns:a16="http://schemas.microsoft.com/office/drawing/2014/main" id="{CCE348AC-FD6B-4830-FFE9-56772FBA4B69}"/>
                    </a:ext>
                  </a:extLst>
                </p:cNvPr>
                <p:cNvSpPr/>
                <p:nvPr/>
              </p:nvSpPr>
              <p:spPr>
                <a:xfrm>
                  <a:off x="1518928" y="1300872"/>
                  <a:ext cx="8727732" cy="375334"/>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05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Land</a:t>
                  </a:r>
                  <a:endParaRPr kumimoji="0" lang="en-US" sz="900" u="none" strike="noStrike" kern="0" cap="none" spc="0" normalizeH="0" baseline="0" noProof="0" dirty="0">
                    <a:ln>
                      <a:noFill/>
                    </a:ln>
                    <a:effectLst/>
                    <a:uLnTx/>
                    <a:uFillTx/>
                    <a:latin typeface="Calibri" panose="020F0502020204030204"/>
                    <a:ea typeface="+mn-ea"/>
                  </a:endParaRPr>
                </a:p>
              </p:txBody>
            </p:sp>
          </p:grpSp>
          <p:grpSp>
            <p:nvGrpSpPr>
              <p:cNvPr id="64" name="Group 63">
                <a:extLst>
                  <a:ext uri="{FF2B5EF4-FFF2-40B4-BE49-F238E27FC236}">
                    <a16:creationId xmlns:a16="http://schemas.microsoft.com/office/drawing/2014/main" id="{510A5CC8-54AF-7745-BFDC-0B62EDB3FE4B}"/>
                  </a:ext>
                </a:extLst>
              </p:cNvPr>
              <p:cNvGrpSpPr/>
              <p:nvPr/>
            </p:nvGrpSpPr>
            <p:grpSpPr>
              <a:xfrm>
                <a:off x="2224135" y="730579"/>
                <a:ext cx="644223" cy="644222"/>
                <a:chOff x="2485858" y="1029321"/>
                <a:chExt cx="644223" cy="644222"/>
              </a:xfrm>
            </p:grpSpPr>
            <p:grpSp>
              <p:nvGrpSpPr>
                <p:cNvPr id="65" name="Group 64">
                  <a:extLst>
                    <a:ext uri="{FF2B5EF4-FFF2-40B4-BE49-F238E27FC236}">
                      <a16:creationId xmlns:a16="http://schemas.microsoft.com/office/drawing/2014/main" id="{B90F71AD-27A5-B2FA-434C-AF3B0F7E0CF2}"/>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67" name="Oval 66">
                    <a:extLst>
                      <a:ext uri="{FF2B5EF4-FFF2-40B4-BE49-F238E27FC236}">
                        <a16:creationId xmlns:a16="http://schemas.microsoft.com/office/drawing/2014/main" id="{0C221EDE-4D02-AC5B-BB35-564EA2ED4BE3}"/>
                      </a:ext>
                    </a:extLst>
                  </p:cNvPr>
                  <p:cNvSpPr/>
                  <p:nvPr/>
                </p:nvSpPr>
                <p:spPr>
                  <a:xfrm>
                    <a:off x="1603583" y="3521011"/>
                    <a:ext cx="1603927" cy="1603927"/>
                  </a:xfrm>
                  <a:prstGeom prst="ellipse">
                    <a:avLst/>
                  </a:prstGeom>
                  <a:solidFill>
                    <a:srgbClr val="2BA3B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68" name="Oval 67">
                    <a:extLst>
                      <a:ext uri="{FF2B5EF4-FFF2-40B4-BE49-F238E27FC236}">
                        <a16:creationId xmlns:a16="http://schemas.microsoft.com/office/drawing/2014/main" id="{170D1BC2-5983-FC48-FE79-DAD00D1FDD20}"/>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66" name="TextBox 65">
                  <a:extLst>
                    <a:ext uri="{FF2B5EF4-FFF2-40B4-BE49-F238E27FC236}">
                      <a16:creationId xmlns:a16="http://schemas.microsoft.com/office/drawing/2014/main" id="{5C30A518-5888-D583-0ED3-E601ADB5CEEC}"/>
                    </a:ext>
                  </a:extLst>
                </p:cNvPr>
                <p:cNvSpPr txBox="1"/>
                <p:nvPr/>
              </p:nvSpPr>
              <p:spPr>
                <a:xfrm>
                  <a:off x="2569642" y="1151377"/>
                  <a:ext cx="476658" cy="2620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1</a:t>
                  </a:r>
                </a:p>
              </p:txBody>
            </p:sp>
          </p:grpSp>
        </p:grpSp>
        <p:grpSp>
          <p:nvGrpSpPr>
            <p:cNvPr id="9" name="Group 8">
              <a:extLst>
                <a:ext uri="{FF2B5EF4-FFF2-40B4-BE49-F238E27FC236}">
                  <a16:creationId xmlns:a16="http://schemas.microsoft.com/office/drawing/2014/main" id="{93C0F8CF-9996-B0FA-EE6C-13690763BF03}"/>
                </a:ext>
              </a:extLst>
            </p:cNvPr>
            <p:cNvGrpSpPr/>
            <p:nvPr/>
          </p:nvGrpSpPr>
          <p:grpSpPr>
            <a:xfrm>
              <a:off x="2224135" y="5653270"/>
              <a:ext cx="8587891" cy="644222"/>
              <a:chOff x="2224135" y="730579"/>
              <a:chExt cx="8587891" cy="644222"/>
            </a:xfrm>
          </p:grpSpPr>
          <p:grpSp>
            <p:nvGrpSpPr>
              <p:cNvPr id="55" name="Group 54">
                <a:extLst>
                  <a:ext uri="{FF2B5EF4-FFF2-40B4-BE49-F238E27FC236}">
                    <a16:creationId xmlns:a16="http://schemas.microsoft.com/office/drawing/2014/main" id="{B47338CD-267B-24F3-C2DD-B661D33E5F86}"/>
                  </a:ext>
                </a:extLst>
              </p:cNvPr>
              <p:cNvGrpSpPr/>
              <p:nvPr/>
            </p:nvGrpSpPr>
            <p:grpSpPr>
              <a:xfrm>
                <a:off x="2640170" y="739204"/>
                <a:ext cx="8171856" cy="626972"/>
                <a:chOff x="1086752" y="1241301"/>
                <a:chExt cx="9159908" cy="626972"/>
              </a:xfrm>
            </p:grpSpPr>
            <p:sp>
              <p:nvSpPr>
                <p:cNvPr id="61" name="Rounded Rectangle 62">
                  <a:extLst>
                    <a:ext uri="{FF2B5EF4-FFF2-40B4-BE49-F238E27FC236}">
                      <a16:creationId xmlns:a16="http://schemas.microsoft.com/office/drawing/2014/main" id="{5B4A4579-923E-9F73-0ECF-6538BD30C876}"/>
                    </a:ext>
                  </a:extLst>
                </p:cNvPr>
                <p:cNvSpPr/>
                <p:nvPr/>
              </p:nvSpPr>
              <p:spPr>
                <a:xfrm>
                  <a:off x="1086752" y="1241301"/>
                  <a:ext cx="9101945"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62" name="Rectangle 61">
                  <a:extLst>
                    <a:ext uri="{FF2B5EF4-FFF2-40B4-BE49-F238E27FC236}">
                      <a16:creationId xmlns:a16="http://schemas.microsoft.com/office/drawing/2014/main" id="{4D253E1D-4919-99AF-793C-B59A745E3916}"/>
                    </a:ext>
                  </a:extLst>
                </p:cNvPr>
                <p:cNvSpPr/>
                <p:nvPr/>
              </p:nvSpPr>
              <p:spPr>
                <a:xfrm>
                  <a:off x="1518927" y="1300872"/>
                  <a:ext cx="8727733" cy="375334"/>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05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Office equipment</a:t>
                  </a:r>
                  <a:endParaRPr kumimoji="0" lang="en-US" sz="900" u="none" strike="noStrike" kern="0" cap="none" spc="0" normalizeH="0" baseline="0" noProof="0" dirty="0">
                    <a:ln>
                      <a:noFill/>
                    </a:ln>
                    <a:effectLst/>
                    <a:uLnTx/>
                    <a:uFillTx/>
                    <a:latin typeface="Calibri" panose="020F0502020204030204"/>
                    <a:ea typeface="+mn-ea"/>
                  </a:endParaRPr>
                </a:p>
              </p:txBody>
            </p:sp>
          </p:grpSp>
          <p:grpSp>
            <p:nvGrpSpPr>
              <p:cNvPr id="56" name="Group 55">
                <a:extLst>
                  <a:ext uri="{FF2B5EF4-FFF2-40B4-BE49-F238E27FC236}">
                    <a16:creationId xmlns:a16="http://schemas.microsoft.com/office/drawing/2014/main" id="{FF1F6568-5D2F-6EFD-EB2A-60FACDFB9519}"/>
                  </a:ext>
                </a:extLst>
              </p:cNvPr>
              <p:cNvGrpSpPr/>
              <p:nvPr/>
            </p:nvGrpSpPr>
            <p:grpSpPr>
              <a:xfrm>
                <a:off x="2224135" y="730579"/>
                <a:ext cx="644223" cy="644222"/>
                <a:chOff x="2485858" y="1029321"/>
                <a:chExt cx="644223" cy="644222"/>
              </a:xfrm>
            </p:grpSpPr>
            <p:grpSp>
              <p:nvGrpSpPr>
                <p:cNvPr id="57" name="Group 56">
                  <a:extLst>
                    <a:ext uri="{FF2B5EF4-FFF2-40B4-BE49-F238E27FC236}">
                      <a16:creationId xmlns:a16="http://schemas.microsoft.com/office/drawing/2014/main" id="{0198A8F6-49CB-60A4-60AE-83BE2DC12A8B}"/>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59" name="Oval 58">
                    <a:extLst>
                      <a:ext uri="{FF2B5EF4-FFF2-40B4-BE49-F238E27FC236}">
                        <a16:creationId xmlns:a16="http://schemas.microsoft.com/office/drawing/2014/main" id="{ED1CD821-8332-B1B8-BCCE-84C55C28515D}"/>
                      </a:ext>
                    </a:extLst>
                  </p:cNvPr>
                  <p:cNvSpPr/>
                  <p:nvPr/>
                </p:nvSpPr>
                <p:spPr>
                  <a:xfrm>
                    <a:off x="1603583" y="3521011"/>
                    <a:ext cx="1603927" cy="1603927"/>
                  </a:xfrm>
                  <a:prstGeom prst="ellipse">
                    <a:avLst/>
                  </a:prstGeom>
                  <a:solidFill>
                    <a:srgbClr val="3F4E6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60" name="Oval 59">
                    <a:extLst>
                      <a:ext uri="{FF2B5EF4-FFF2-40B4-BE49-F238E27FC236}">
                        <a16:creationId xmlns:a16="http://schemas.microsoft.com/office/drawing/2014/main" id="{02D50A4F-10BA-2A61-C422-73FA46D4D64B}"/>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58" name="TextBox 57">
                  <a:extLst>
                    <a:ext uri="{FF2B5EF4-FFF2-40B4-BE49-F238E27FC236}">
                      <a16:creationId xmlns:a16="http://schemas.microsoft.com/office/drawing/2014/main" id="{229A63DD-06D2-32C8-2312-095E6BC0BF83}"/>
                    </a:ext>
                  </a:extLst>
                </p:cNvPr>
                <p:cNvSpPr txBox="1"/>
                <p:nvPr/>
              </p:nvSpPr>
              <p:spPr>
                <a:xfrm>
                  <a:off x="2569642" y="1151377"/>
                  <a:ext cx="476658" cy="2620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7</a:t>
                  </a:r>
                </a:p>
              </p:txBody>
            </p:sp>
          </p:grpSp>
        </p:grpSp>
        <p:grpSp>
          <p:nvGrpSpPr>
            <p:cNvPr id="10" name="Group 9">
              <a:extLst>
                <a:ext uri="{FF2B5EF4-FFF2-40B4-BE49-F238E27FC236}">
                  <a16:creationId xmlns:a16="http://schemas.microsoft.com/office/drawing/2014/main" id="{624BB6E8-93B5-5BD0-4A75-ABC9711E8C35}"/>
                </a:ext>
              </a:extLst>
            </p:cNvPr>
            <p:cNvGrpSpPr/>
            <p:nvPr/>
          </p:nvGrpSpPr>
          <p:grpSpPr>
            <a:xfrm>
              <a:off x="2695192" y="4832821"/>
              <a:ext cx="8065122" cy="644222"/>
              <a:chOff x="2695192" y="4836256"/>
              <a:chExt cx="8065122" cy="644222"/>
            </a:xfrm>
          </p:grpSpPr>
          <p:grpSp>
            <p:nvGrpSpPr>
              <p:cNvPr id="47" name="Group 46">
                <a:extLst>
                  <a:ext uri="{FF2B5EF4-FFF2-40B4-BE49-F238E27FC236}">
                    <a16:creationId xmlns:a16="http://schemas.microsoft.com/office/drawing/2014/main" id="{243BE3B1-EB3A-A991-701D-AE037FB2BFF0}"/>
                  </a:ext>
                </a:extLst>
              </p:cNvPr>
              <p:cNvGrpSpPr/>
              <p:nvPr/>
            </p:nvGrpSpPr>
            <p:grpSpPr>
              <a:xfrm>
                <a:off x="3111226" y="4844881"/>
                <a:ext cx="7649088" cy="626972"/>
                <a:chOff x="1086751" y="1241301"/>
                <a:chExt cx="9159910" cy="626972"/>
              </a:xfrm>
            </p:grpSpPr>
            <p:sp>
              <p:nvSpPr>
                <p:cNvPr id="53" name="Rounded Rectangle 54">
                  <a:extLst>
                    <a:ext uri="{FF2B5EF4-FFF2-40B4-BE49-F238E27FC236}">
                      <a16:creationId xmlns:a16="http://schemas.microsoft.com/office/drawing/2014/main" id="{70D5DA7E-B5BC-DEC4-24EE-C40CD8BC1FE8}"/>
                    </a:ext>
                  </a:extLst>
                </p:cNvPr>
                <p:cNvSpPr/>
                <p:nvPr/>
              </p:nvSpPr>
              <p:spPr>
                <a:xfrm>
                  <a:off x="1086751" y="1241301"/>
                  <a:ext cx="9159910"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54" name="Rectangle 53">
                  <a:extLst>
                    <a:ext uri="{FF2B5EF4-FFF2-40B4-BE49-F238E27FC236}">
                      <a16:creationId xmlns:a16="http://schemas.microsoft.com/office/drawing/2014/main" id="{9C8654A2-81DB-0022-B3E5-1ACE10E1FDF8}"/>
                    </a:ext>
                  </a:extLst>
                </p:cNvPr>
                <p:cNvSpPr/>
                <p:nvPr/>
              </p:nvSpPr>
              <p:spPr>
                <a:xfrm>
                  <a:off x="1518929" y="1300872"/>
                  <a:ext cx="8727732" cy="375334"/>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05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Furniture and fixtures</a:t>
                  </a:r>
                  <a:endParaRPr kumimoji="0" lang="en-US" sz="900" u="none" strike="noStrike" kern="0" cap="none" spc="0" normalizeH="0" baseline="0" noProof="0" dirty="0">
                    <a:ln>
                      <a:noFill/>
                    </a:ln>
                    <a:effectLst/>
                    <a:uLnTx/>
                    <a:uFillTx/>
                    <a:latin typeface="Calibri" panose="020F0502020204030204"/>
                    <a:ea typeface="+mn-ea"/>
                  </a:endParaRPr>
                </a:p>
              </p:txBody>
            </p:sp>
          </p:grpSp>
          <p:grpSp>
            <p:nvGrpSpPr>
              <p:cNvPr id="48" name="Group 47">
                <a:extLst>
                  <a:ext uri="{FF2B5EF4-FFF2-40B4-BE49-F238E27FC236}">
                    <a16:creationId xmlns:a16="http://schemas.microsoft.com/office/drawing/2014/main" id="{2DB2AC3F-572D-F676-487D-74BE1887CB55}"/>
                  </a:ext>
                </a:extLst>
              </p:cNvPr>
              <p:cNvGrpSpPr/>
              <p:nvPr/>
            </p:nvGrpSpPr>
            <p:grpSpPr>
              <a:xfrm>
                <a:off x="2695192" y="4836256"/>
                <a:ext cx="644223" cy="644222"/>
                <a:chOff x="2485858" y="1029321"/>
                <a:chExt cx="644223" cy="644222"/>
              </a:xfrm>
            </p:grpSpPr>
            <p:grpSp>
              <p:nvGrpSpPr>
                <p:cNvPr id="49" name="Group 48">
                  <a:extLst>
                    <a:ext uri="{FF2B5EF4-FFF2-40B4-BE49-F238E27FC236}">
                      <a16:creationId xmlns:a16="http://schemas.microsoft.com/office/drawing/2014/main" id="{7B023E67-8F85-9691-0887-19711EE2C932}"/>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51" name="Oval 50">
                    <a:extLst>
                      <a:ext uri="{FF2B5EF4-FFF2-40B4-BE49-F238E27FC236}">
                        <a16:creationId xmlns:a16="http://schemas.microsoft.com/office/drawing/2014/main" id="{6716C231-A69D-1FF7-5E16-387A9ED4034C}"/>
                      </a:ext>
                    </a:extLst>
                  </p:cNvPr>
                  <p:cNvSpPr/>
                  <p:nvPr/>
                </p:nvSpPr>
                <p:spPr>
                  <a:xfrm>
                    <a:off x="1603583" y="3521011"/>
                    <a:ext cx="1603927" cy="1603927"/>
                  </a:xfrm>
                  <a:prstGeom prst="ellipse">
                    <a:avLst/>
                  </a:prstGeom>
                  <a:solidFill>
                    <a:srgbClr val="75763E"/>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52" name="Oval 51">
                    <a:extLst>
                      <a:ext uri="{FF2B5EF4-FFF2-40B4-BE49-F238E27FC236}">
                        <a16:creationId xmlns:a16="http://schemas.microsoft.com/office/drawing/2014/main" id="{2D611524-9184-5E0E-D61C-8A4C037C9BBD}"/>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50" name="TextBox 49">
                  <a:extLst>
                    <a:ext uri="{FF2B5EF4-FFF2-40B4-BE49-F238E27FC236}">
                      <a16:creationId xmlns:a16="http://schemas.microsoft.com/office/drawing/2014/main" id="{52CB5D15-D2FF-A945-0EB8-89B211B3A51F}"/>
                    </a:ext>
                  </a:extLst>
                </p:cNvPr>
                <p:cNvSpPr txBox="1"/>
                <p:nvPr/>
              </p:nvSpPr>
              <p:spPr>
                <a:xfrm>
                  <a:off x="2569642" y="1151377"/>
                  <a:ext cx="476658" cy="2620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6</a:t>
                  </a:r>
                </a:p>
              </p:txBody>
            </p:sp>
          </p:grpSp>
        </p:grpSp>
        <p:grpSp>
          <p:nvGrpSpPr>
            <p:cNvPr id="11" name="Group 10">
              <a:extLst>
                <a:ext uri="{FF2B5EF4-FFF2-40B4-BE49-F238E27FC236}">
                  <a16:creationId xmlns:a16="http://schemas.microsoft.com/office/drawing/2014/main" id="{4F0A0A42-8B1D-2A62-7203-B485CDEAD555}"/>
                </a:ext>
              </a:extLst>
            </p:cNvPr>
            <p:cNvGrpSpPr/>
            <p:nvPr/>
          </p:nvGrpSpPr>
          <p:grpSpPr>
            <a:xfrm>
              <a:off x="2967009" y="4012373"/>
              <a:ext cx="7816092" cy="644222"/>
              <a:chOff x="2967009" y="4021027"/>
              <a:chExt cx="7816092" cy="644222"/>
            </a:xfrm>
          </p:grpSpPr>
          <p:grpSp>
            <p:nvGrpSpPr>
              <p:cNvPr id="39" name="Group 38">
                <a:extLst>
                  <a:ext uri="{FF2B5EF4-FFF2-40B4-BE49-F238E27FC236}">
                    <a16:creationId xmlns:a16="http://schemas.microsoft.com/office/drawing/2014/main" id="{4D1586AC-6177-2355-DA47-F9AEA75DA1CE}"/>
                  </a:ext>
                </a:extLst>
              </p:cNvPr>
              <p:cNvGrpSpPr/>
              <p:nvPr/>
            </p:nvGrpSpPr>
            <p:grpSpPr>
              <a:xfrm>
                <a:off x="3383044" y="4029652"/>
                <a:ext cx="7400057" cy="626972"/>
                <a:chOff x="1086751" y="1241301"/>
                <a:chExt cx="9159908" cy="626972"/>
              </a:xfrm>
            </p:grpSpPr>
            <p:sp>
              <p:nvSpPr>
                <p:cNvPr id="45" name="Rounded Rectangle 46">
                  <a:extLst>
                    <a:ext uri="{FF2B5EF4-FFF2-40B4-BE49-F238E27FC236}">
                      <a16:creationId xmlns:a16="http://schemas.microsoft.com/office/drawing/2014/main" id="{EB356172-EE04-DCF5-E7CB-0404838A9482}"/>
                    </a:ext>
                  </a:extLst>
                </p:cNvPr>
                <p:cNvSpPr/>
                <p:nvPr/>
              </p:nvSpPr>
              <p:spPr>
                <a:xfrm>
                  <a:off x="1086751" y="1241301"/>
                  <a:ext cx="9159908"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46" name="Rectangle 45">
                  <a:extLst>
                    <a:ext uri="{FF2B5EF4-FFF2-40B4-BE49-F238E27FC236}">
                      <a16:creationId xmlns:a16="http://schemas.microsoft.com/office/drawing/2014/main" id="{337679E7-FC1D-BC49-BA92-E41841558554}"/>
                    </a:ext>
                  </a:extLst>
                </p:cNvPr>
                <p:cNvSpPr/>
                <p:nvPr/>
              </p:nvSpPr>
              <p:spPr>
                <a:xfrm>
                  <a:off x="1518929" y="1300872"/>
                  <a:ext cx="8727730" cy="375334"/>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05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Motor vehicles</a:t>
                  </a:r>
                  <a:endParaRPr kumimoji="0" lang="en-US" sz="900" u="none" strike="noStrike" kern="0" cap="none" spc="0" normalizeH="0" baseline="0" noProof="0" dirty="0">
                    <a:ln>
                      <a:noFill/>
                    </a:ln>
                    <a:effectLst/>
                    <a:uLnTx/>
                    <a:uFillTx/>
                    <a:latin typeface="Calibri" panose="020F0502020204030204"/>
                    <a:ea typeface="+mn-ea"/>
                  </a:endParaRPr>
                </a:p>
              </p:txBody>
            </p:sp>
          </p:grpSp>
          <p:grpSp>
            <p:nvGrpSpPr>
              <p:cNvPr id="40" name="Group 39">
                <a:extLst>
                  <a:ext uri="{FF2B5EF4-FFF2-40B4-BE49-F238E27FC236}">
                    <a16:creationId xmlns:a16="http://schemas.microsoft.com/office/drawing/2014/main" id="{E44FC278-DFCF-52CB-254C-9BA0FB54B5E3}"/>
                  </a:ext>
                </a:extLst>
              </p:cNvPr>
              <p:cNvGrpSpPr/>
              <p:nvPr/>
            </p:nvGrpSpPr>
            <p:grpSpPr>
              <a:xfrm>
                <a:off x="2967009" y="4021027"/>
                <a:ext cx="644223" cy="644222"/>
                <a:chOff x="2485858" y="1029321"/>
                <a:chExt cx="644223" cy="644222"/>
              </a:xfrm>
            </p:grpSpPr>
            <p:grpSp>
              <p:nvGrpSpPr>
                <p:cNvPr id="41" name="Group 40">
                  <a:extLst>
                    <a:ext uri="{FF2B5EF4-FFF2-40B4-BE49-F238E27FC236}">
                      <a16:creationId xmlns:a16="http://schemas.microsoft.com/office/drawing/2014/main" id="{081CE59F-43E2-E833-4F6A-53878139FE36}"/>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43" name="Oval 42">
                    <a:extLst>
                      <a:ext uri="{FF2B5EF4-FFF2-40B4-BE49-F238E27FC236}">
                        <a16:creationId xmlns:a16="http://schemas.microsoft.com/office/drawing/2014/main" id="{9E248DA0-B0BF-2D55-F05B-1246E9E614A0}"/>
                      </a:ext>
                    </a:extLst>
                  </p:cNvPr>
                  <p:cNvSpPr/>
                  <p:nvPr/>
                </p:nvSpPr>
                <p:spPr>
                  <a:xfrm>
                    <a:off x="1603583" y="3521011"/>
                    <a:ext cx="1603927" cy="1603927"/>
                  </a:xfrm>
                  <a:prstGeom prst="ellipse">
                    <a:avLst/>
                  </a:prstGeom>
                  <a:solidFill>
                    <a:srgbClr val="8A5D5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7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44" name="Oval 43">
                    <a:extLst>
                      <a:ext uri="{FF2B5EF4-FFF2-40B4-BE49-F238E27FC236}">
                        <a16:creationId xmlns:a16="http://schemas.microsoft.com/office/drawing/2014/main" id="{511BE41B-E4DB-551E-F018-907470F5905B}"/>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42" name="TextBox 41">
                  <a:extLst>
                    <a:ext uri="{FF2B5EF4-FFF2-40B4-BE49-F238E27FC236}">
                      <a16:creationId xmlns:a16="http://schemas.microsoft.com/office/drawing/2014/main" id="{BEBF4566-1718-5EDE-0889-8738A16C8389}"/>
                    </a:ext>
                  </a:extLst>
                </p:cNvPr>
                <p:cNvSpPr txBox="1"/>
                <p:nvPr/>
              </p:nvSpPr>
              <p:spPr>
                <a:xfrm>
                  <a:off x="2569642" y="1151377"/>
                  <a:ext cx="476658" cy="2994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5</a:t>
                  </a:r>
                </a:p>
              </p:txBody>
            </p:sp>
          </p:grpSp>
        </p:grpSp>
        <p:grpSp>
          <p:nvGrpSpPr>
            <p:cNvPr id="12" name="Group 11">
              <a:extLst>
                <a:ext uri="{FF2B5EF4-FFF2-40B4-BE49-F238E27FC236}">
                  <a16:creationId xmlns:a16="http://schemas.microsoft.com/office/drawing/2014/main" id="{53A0F961-909A-5910-8C93-DF1DA20A9F03}"/>
                </a:ext>
              </a:extLst>
            </p:cNvPr>
            <p:cNvGrpSpPr/>
            <p:nvPr/>
          </p:nvGrpSpPr>
          <p:grpSpPr>
            <a:xfrm>
              <a:off x="3056086" y="3191925"/>
              <a:ext cx="7984952" cy="644222"/>
              <a:chOff x="3056086" y="3188063"/>
              <a:chExt cx="7984952" cy="644222"/>
            </a:xfrm>
          </p:grpSpPr>
          <p:grpSp>
            <p:nvGrpSpPr>
              <p:cNvPr id="31" name="Group 30">
                <a:extLst>
                  <a:ext uri="{FF2B5EF4-FFF2-40B4-BE49-F238E27FC236}">
                    <a16:creationId xmlns:a16="http://schemas.microsoft.com/office/drawing/2014/main" id="{A4470725-6080-6F8D-DD17-2542BD53B8BA}"/>
                  </a:ext>
                </a:extLst>
              </p:cNvPr>
              <p:cNvGrpSpPr/>
              <p:nvPr/>
            </p:nvGrpSpPr>
            <p:grpSpPr>
              <a:xfrm>
                <a:off x="3472121" y="3196688"/>
                <a:ext cx="7568917" cy="626972"/>
                <a:chOff x="1086751" y="1241301"/>
                <a:chExt cx="9444989" cy="626972"/>
              </a:xfrm>
            </p:grpSpPr>
            <p:sp>
              <p:nvSpPr>
                <p:cNvPr id="37" name="Rounded Rectangle 38">
                  <a:extLst>
                    <a:ext uri="{FF2B5EF4-FFF2-40B4-BE49-F238E27FC236}">
                      <a16:creationId xmlns:a16="http://schemas.microsoft.com/office/drawing/2014/main" id="{1859DCDA-474B-449D-485F-A3F85D4D9679}"/>
                    </a:ext>
                  </a:extLst>
                </p:cNvPr>
                <p:cNvSpPr/>
                <p:nvPr/>
              </p:nvSpPr>
              <p:spPr>
                <a:xfrm>
                  <a:off x="1086751" y="1241301"/>
                  <a:ext cx="9123118"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38" name="Rectangle 37">
                  <a:extLst>
                    <a:ext uri="{FF2B5EF4-FFF2-40B4-BE49-F238E27FC236}">
                      <a16:creationId xmlns:a16="http://schemas.microsoft.com/office/drawing/2014/main" id="{4C507B86-49E7-2967-DB73-5FCF61F1F7E5}"/>
                    </a:ext>
                  </a:extLst>
                </p:cNvPr>
                <p:cNvSpPr/>
                <p:nvPr/>
              </p:nvSpPr>
              <p:spPr>
                <a:xfrm>
                  <a:off x="1518926" y="1300872"/>
                  <a:ext cx="9012814" cy="375333"/>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lang="en-US" sz="1050" kern="0" dirty="0">
                      <a:latin typeface="Arial" panose="020B0604020202020204" pitchFamily="34" charset="0"/>
                      <a:cs typeface="Arial" panose="020B0604020202020204" pitchFamily="34" charset="0"/>
                    </a:rPr>
                    <a:t>Ships or aircrafts (two separate classes)</a:t>
                  </a:r>
                  <a:endParaRPr kumimoji="0" lang="en-US" sz="900" u="none" strike="noStrike" kern="0" cap="none" spc="0" normalizeH="0" baseline="0" noProof="0" dirty="0">
                    <a:ln>
                      <a:noFill/>
                    </a:ln>
                    <a:effectLst/>
                    <a:uLnTx/>
                    <a:uFillTx/>
                    <a:latin typeface="Calibri" panose="020F0502020204030204"/>
                    <a:ea typeface="+mn-ea"/>
                  </a:endParaRPr>
                </a:p>
              </p:txBody>
            </p:sp>
          </p:grpSp>
          <p:grpSp>
            <p:nvGrpSpPr>
              <p:cNvPr id="32" name="Group 31">
                <a:extLst>
                  <a:ext uri="{FF2B5EF4-FFF2-40B4-BE49-F238E27FC236}">
                    <a16:creationId xmlns:a16="http://schemas.microsoft.com/office/drawing/2014/main" id="{6419625F-450E-1FA1-52F9-4DC539E41AE6}"/>
                  </a:ext>
                </a:extLst>
              </p:cNvPr>
              <p:cNvGrpSpPr/>
              <p:nvPr/>
            </p:nvGrpSpPr>
            <p:grpSpPr>
              <a:xfrm>
                <a:off x="3056086" y="3188063"/>
                <a:ext cx="644223" cy="644222"/>
                <a:chOff x="2485858" y="1029321"/>
                <a:chExt cx="644223" cy="644222"/>
              </a:xfrm>
            </p:grpSpPr>
            <p:grpSp>
              <p:nvGrpSpPr>
                <p:cNvPr id="33" name="Group 32">
                  <a:extLst>
                    <a:ext uri="{FF2B5EF4-FFF2-40B4-BE49-F238E27FC236}">
                      <a16:creationId xmlns:a16="http://schemas.microsoft.com/office/drawing/2014/main" id="{A61E7455-6BE1-5DC5-E277-A055B6E2CAB4}"/>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35" name="Oval 34">
                    <a:extLst>
                      <a:ext uri="{FF2B5EF4-FFF2-40B4-BE49-F238E27FC236}">
                        <a16:creationId xmlns:a16="http://schemas.microsoft.com/office/drawing/2014/main" id="{96913C69-D53F-F32A-5631-EDADECCCA1F6}"/>
                      </a:ext>
                    </a:extLst>
                  </p:cNvPr>
                  <p:cNvSpPr/>
                  <p:nvPr/>
                </p:nvSpPr>
                <p:spPr>
                  <a:xfrm>
                    <a:off x="1603583" y="3521011"/>
                    <a:ext cx="1603927" cy="1603927"/>
                  </a:xfrm>
                  <a:prstGeom prst="ellipse">
                    <a:avLst/>
                  </a:prstGeom>
                  <a:solidFill>
                    <a:srgbClr val="A22A2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36" name="Oval 35">
                    <a:extLst>
                      <a:ext uri="{FF2B5EF4-FFF2-40B4-BE49-F238E27FC236}">
                        <a16:creationId xmlns:a16="http://schemas.microsoft.com/office/drawing/2014/main" id="{87C064E3-0718-7C76-9A6F-DF61CA1807CA}"/>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34" name="TextBox 33">
                  <a:extLst>
                    <a:ext uri="{FF2B5EF4-FFF2-40B4-BE49-F238E27FC236}">
                      <a16:creationId xmlns:a16="http://schemas.microsoft.com/office/drawing/2014/main" id="{7EF20AD7-42CE-6CFA-963D-C42629DA03B8}"/>
                    </a:ext>
                  </a:extLst>
                </p:cNvPr>
                <p:cNvSpPr txBox="1"/>
                <p:nvPr/>
              </p:nvSpPr>
              <p:spPr>
                <a:xfrm>
                  <a:off x="2569642" y="1151377"/>
                  <a:ext cx="476658" cy="2620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4</a:t>
                  </a:r>
                </a:p>
              </p:txBody>
            </p:sp>
          </p:grpSp>
        </p:grpSp>
        <p:grpSp>
          <p:nvGrpSpPr>
            <p:cNvPr id="13" name="Group 12">
              <a:extLst>
                <a:ext uri="{FF2B5EF4-FFF2-40B4-BE49-F238E27FC236}">
                  <a16:creationId xmlns:a16="http://schemas.microsoft.com/office/drawing/2014/main" id="{329BD843-D845-22CE-FB27-F53309E4F922}"/>
                </a:ext>
              </a:extLst>
            </p:cNvPr>
            <p:cNvGrpSpPr/>
            <p:nvPr/>
          </p:nvGrpSpPr>
          <p:grpSpPr>
            <a:xfrm>
              <a:off x="3060933" y="2371476"/>
              <a:ext cx="7925512" cy="644222"/>
              <a:chOff x="3267926" y="3340463"/>
              <a:chExt cx="7925512" cy="644222"/>
            </a:xfrm>
          </p:grpSpPr>
          <p:grpSp>
            <p:nvGrpSpPr>
              <p:cNvPr id="23" name="Group 22">
                <a:extLst>
                  <a:ext uri="{FF2B5EF4-FFF2-40B4-BE49-F238E27FC236}">
                    <a16:creationId xmlns:a16="http://schemas.microsoft.com/office/drawing/2014/main" id="{C61DCFED-D2E0-E792-E660-0749FA891DDD}"/>
                  </a:ext>
                </a:extLst>
              </p:cNvPr>
              <p:cNvGrpSpPr/>
              <p:nvPr/>
            </p:nvGrpSpPr>
            <p:grpSpPr>
              <a:xfrm>
                <a:off x="3624521" y="3349088"/>
                <a:ext cx="7568917" cy="626972"/>
                <a:chOff x="1086751" y="1241301"/>
                <a:chExt cx="9444989" cy="626972"/>
              </a:xfrm>
            </p:grpSpPr>
            <p:sp>
              <p:nvSpPr>
                <p:cNvPr id="29" name="Rounded Rectangle 30">
                  <a:extLst>
                    <a:ext uri="{FF2B5EF4-FFF2-40B4-BE49-F238E27FC236}">
                      <a16:creationId xmlns:a16="http://schemas.microsoft.com/office/drawing/2014/main" id="{17881EE4-62F7-1BCE-4521-98F2A11E3A4F}"/>
                    </a:ext>
                  </a:extLst>
                </p:cNvPr>
                <p:cNvSpPr/>
                <p:nvPr/>
              </p:nvSpPr>
              <p:spPr>
                <a:xfrm>
                  <a:off x="1086751" y="1241301"/>
                  <a:ext cx="9227338"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60D9D94D-5A33-122D-C8B7-15BB8227F395}"/>
                    </a:ext>
                  </a:extLst>
                </p:cNvPr>
                <p:cNvSpPr/>
                <p:nvPr/>
              </p:nvSpPr>
              <p:spPr>
                <a:xfrm>
                  <a:off x="1518927" y="1300872"/>
                  <a:ext cx="9012813" cy="375334"/>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05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Machinery</a:t>
                  </a:r>
                  <a:endParaRPr kumimoji="0" lang="en-US" sz="900" u="none" strike="noStrike" kern="0" cap="none" spc="0" normalizeH="0" baseline="0" noProof="0" dirty="0">
                    <a:ln>
                      <a:noFill/>
                    </a:ln>
                    <a:effectLst/>
                    <a:uLnTx/>
                    <a:uFillTx/>
                    <a:latin typeface="Calibri" panose="020F0502020204030204"/>
                    <a:ea typeface="+mn-ea"/>
                  </a:endParaRPr>
                </a:p>
              </p:txBody>
            </p:sp>
          </p:grpSp>
          <p:grpSp>
            <p:nvGrpSpPr>
              <p:cNvPr id="24" name="Group 23">
                <a:extLst>
                  <a:ext uri="{FF2B5EF4-FFF2-40B4-BE49-F238E27FC236}">
                    <a16:creationId xmlns:a16="http://schemas.microsoft.com/office/drawing/2014/main" id="{2CFC1FC6-125A-BEC4-9DBA-E78B44F57621}"/>
                  </a:ext>
                </a:extLst>
              </p:cNvPr>
              <p:cNvGrpSpPr/>
              <p:nvPr/>
            </p:nvGrpSpPr>
            <p:grpSpPr>
              <a:xfrm>
                <a:off x="3267926" y="3340463"/>
                <a:ext cx="644223" cy="644222"/>
                <a:chOff x="2545298" y="1029321"/>
                <a:chExt cx="644223" cy="644222"/>
              </a:xfrm>
            </p:grpSpPr>
            <p:grpSp>
              <p:nvGrpSpPr>
                <p:cNvPr id="25" name="Group 24">
                  <a:extLst>
                    <a:ext uri="{FF2B5EF4-FFF2-40B4-BE49-F238E27FC236}">
                      <a16:creationId xmlns:a16="http://schemas.microsoft.com/office/drawing/2014/main" id="{1736640C-D538-F108-177F-C9FFA3AAB827}"/>
                    </a:ext>
                  </a:extLst>
                </p:cNvPr>
                <p:cNvGrpSpPr/>
                <p:nvPr/>
              </p:nvGrpSpPr>
              <p:grpSpPr>
                <a:xfrm>
                  <a:off x="2545298" y="1029321"/>
                  <a:ext cx="644223" cy="644222"/>
                  <a:chOff x="1751571" y="3521011"/>
                  <a:chExt cx="1603927" cy="1603927"/>
                </a:xfrm>
                <a:effectLst>
                  <a:outerShdw blurRad="38100" dist="38100" dir="2700000" algn="tl" rotWithShape="0">
                    <a:prstClr val="black">
                      <a:alpha val="40000"/>
                    </a:prstClr>
                  </a:outerShdw>
                </a:effectLst>
              </p:grpSpPr>
              <p:sp>
                <p:nvSpPr>
                  <p:cNvPr id="27" name="Oval 26">
                    <a:extLst>
                      <a:ext uri="{FF2B5EF4-FFF2-40B4-BE49-F238E27FC236}">
                        <a16:creationId xmlns:a16="http://schemas.microsoft.com/office/drawing/2014/main" id="{67F4B34C-8589-43F5-8E54-8FD6ABBC19D5}"/>
                      </a:ext>
                    </a:extLst>
                  </p:cNvPr>
                  <p:cNvSpPr/>
                  <p:nvPr/>
                </p:nvSpPr>
                <p:spPr>
                  <a:xfrm>
                    <a:off x="1751571" y="3521011"/>
                    <a:ext cx="1603927" cy="1603927"/>
                  </a:xfrm>
                  <a:prstGeom prst="ellipse">
                    <a:avLst/>
                  </a:prstGeom>
                  <a:solidFill>
                    <a:srgbClr val="CB8127"/>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0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28" name="Oval 27">
                    <a:extLst>
                      <a:ext uri="{FF2B5EF4-FFF2-40B4-BE49-F238E27FC236}">
                        <a16:creationId xmlns:a16="http://schemas.microsoft.com/office/drawing/2014/main" id="{4453645F-2259-0AD0-73B5-6DBE954313F6}"/>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26" name="TextBox 25">
                  <a:extLst>
                    <a:ext uri="{FF2B5EF4-FFF2-40B4-BE49-F238E27FC236}">
                      <a16:creationId xmlns:a16="http://schemas.microsoft.com/office/drawing/2014/main" id="{FE08508A-71CC-416F-B7F8-2263440D0980}"/>
                    </a:ext>
                  </a:extLst>
                </p:cNvPr>
                <p:cNvSpPr txBox="1"/>
                <p:nvPr/>
              </p:nvSpPr>
              <p:spPr>
                <a:xfrm>
                  <a:off x="2569642" y="1151377"/>
                  <a:ext cx="476658" cy="2994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3</a:t>
                  </a:r>
                </a:p>
              </p:txBody>
            </p:sp>
          </p:grpSp>
        </p:grpSp>
        <p:grpSp>
          <p:nvGrpSpPr>
            <p:cNvPr id="14" name="Group 13">
              <a:extLst>
                <a:ext uri="{FF2B5EF4-FFF2-40B4-BE49-F238E27FC236}">
                  <a16:creationId xmlns:a16="http://schemas.microsoft.com/office/drawing/2014/main" id="{2D03C271-36AA-E4A1-3118-495E140AFF08}"/>
                </a:ext>
              </a:extLst>
            </p:cNvPr>
            <p:cNvGrpSpPr/>
            <p:nvPr/>
          </p:nvGrpSpPr>
          <p:grpSpPr>
            <a:xfrm>
              <a:off x="2720768" y="1551027"/>
              <a:ext cx="8091258" cy="644222"/>
              <a:chOff x="3208486" y="3340463"/>
              <a:chExt cx="8091258" cy="644222"/>
            </a:xfrm>
          </p:grpSpPr>
          <p:grpSp>
            <p:nvGrpSpPr>
              <p:cNvPr id="15" name="Group 14">
                <a:extLst>
                  <a:ext uri="{FF2B5EF4-FFF2-40B4-BE49-F238E27FC236}">
                    <a16:creationId xmlns:a16="http://schemas.microsoft.com/office/drawing/2014/main" id="{1A499B38-2470-F10A-8D02-4E7080A76E4E}"/>
                  </a:ext>
                </a:extLst>
              </p:cNvPr>
              <p:cNvGrpSpPr/>
              <p:nvPr/>
            </p:nvGrpSpPr>
            <p:grpSpPr>
              <a:xfrm>
                <a:off x="3624521" y="3349088"/>
                <a:ext cx="7675223" cy="626972"/>
                <a:chOff x="1086751" y="1241301"/>
                <a:chExt cx="9577645" cy="626972"/>
              </a:xfrm>
            </p:grpSpPr>
            <p:sp>
              <p:nvSpPr>
                <p:cNvPr id="21" name="Rounded Rectangle 22">
                  <a:extLst>
                    <a:ext uri="{FF2B5EF4-FFF2-40B4-BE49-F238E27FC236}">
                      <a16:creationId xmlns:a16="http://schemas.microsoft.com/office/drawing/2014/main" id="{18DA987D-040F-1C84-40F6-1BA5873FF79B}"/>
                    </a:ext>
                  </a:extLst>
                </p:cNvPr>
                <p:cNvSpPr/>
                <p:nvPr/>
              </p:nvSpPr>
              <p:spPr>
                <a:xfrm>
                  <a:off x="1086751" y="1241301"/>
                  <a:ext cx="9577645" cy="626972"/>
                </a:xfrm>
                <a:prstGeom prst="roundRect">
                  <a:avLst>
                    <a:gd name="adj" fmla="val 5000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22" name="Rectangle 21">
                  <a:extLst>
                    <a:ext uri="{FF2B5EF4-FFF2-40B4-BE49-F238E27FC236}">
                      <a16:creationId xmlns:a16="http://schemas.microsoft.com/office/drawing/2014/main" id="{5065C171-C8E8-B390-12C0-098BAF53C663}"/>
                    </a:ext>
                  </a:extLst>
                </p:cNvPr>
                <p:cNvSpPr/>
                <p:nvPr/>
              </p:nvSpPr>
              <p:spPr>
                <a:xfrm>
                  <a:off x="1518927" y="1300872"/>
                  <a:ext cx="9012813" cy="375334"/>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050" strike="noStrike" kern="0" cap="none" spc="0" normalizeH="0" baseline="0" noProof="0" dirty="0">
                      <a:ln>
                        <a:noFill/>
                      </a:ln>
                      <a:effectLst/>
                      <a:uLnTx/>
                      <a:uFillTx/>
                      <a:latin typeface="Arial" panose="020B0604020202020204" pitchFamily="34" charset="0"/>
                      <a:ea typeface="+mn-ea"/>
                      <a:cs typeface="Arial" panose="020B0604020202020204" pitchFamily="34" charset="0"/>
                    </a:rPr>
                    <a:t>Land and buildings</a:t>
                  </a:r>
                  <a:endParaRPr kumimoji="0" lang="en-US" sz="900" u="none" strike="noStrike" kern="0" cap="none" spc="0" normalizeH="0" baseline="0" noProof="0" dirty="0">
                    <a:ln>
                      <a:noFill/>
                    </a:ln>
                    <a:effectLst/>
                    <a:uLnTx/>
                    <a:uFillTx/>
                    <a:latin typeface="Calibri" panose="020F0502020204030204"/>
                    <a:ea typeface="+mn-ea"/>
                  </a:endParaRPr>
                </a:p>
              </p:txBody>
            </p:sp>
          </p:grpSp>
          <p:grpSp>
            <p:nvGrpSpPr>
              <p:cNvPr id="16" name="Group 15">
                <a:extLst>
                  <a:ext uri="{FF2B5EF4-FFF2-40B4-BE49-F238E27FC236}">
                    <a16:creationId xmlns:a16="http://schemas.microsoft.com/office/drawing/2014/main" id="{29D9A689-F039-2DB4-BE79-EA802FC1B9A9}"/>
                  </a:ext>
                </a:extLst>
              </p:cNvPr>
              <p:cNvGrpSpPr/>
              <p:nvPr/>
            </p:nvGrpSpPr>
            <p:grpSpPr>
              <a:xfrm>
                <a:off x="3208486" y="3340463"/>
                <a:ext cx="644223" cy="644222"/>
                <a:chOff x="2485858" y="1029321"/>
                <a:chExt cx="644223" cy="644222"/>
              </a:xfrm>
            </p:grpSpPr>
            <p:grpSp>
              <p:nvGrpSpPr>
                <p:cNvPr id="17" name="Group 16">
                  <a:extLst>
                    <a:ext uri="{FF2B5EF4-FFF2-40B4-BE49-F238E27FC236}">
                      <a16:creationId xmlns:a16="http://schemas.microsoft.com/office/drawing/2014/main" id="{8726F813-5C11-DF29-F220-1528F596F3E4}"/>
                    </a:ext>
                  </a:extLst>
                </p:cNvPr>
                <p:cNvGrpSpPr/>
                <p:nvPr/>
              </p:nvGrpSpPr>
              <p:grpSpPr>
                <a:xfrm>
                  <a:off x="2485858" y="1029321"/>
                  <a:ext cx="644223" cy="644222"/>
                  <a:chOff x="1603583" y="3521011"/>
                  <a:chExt cx="1603927" cy="1603927"/>
                </a:xfrm>
                <a:effectLst>
                  <a:outerShdw blurRad="38100" dist="38100" dir="2700000" algn="tl" rotWithShape="0">
                    <a:prstClr val="black">
                      <a:alpha val="40000"/>
                    </a:prstClr>
                  </a:outerShdw>
                </a:effectLst>
              </p:grpSpPr>
              <p:sp>
                <p:nvSpPr>
                  <p:cNvPr id="19" name="Oval 18">
                    <a:extLst>
                      <a:ext uri="{FF2B5EF4-FFF2-40B4-BE49-F238E27FC236}">
                        <a16:creationId xmlns:a16="http://schemas.microsoft.com/office/drawing/2014/main" id="{8181129A-23A6-44BA-2646-EE4552066E7D}"/>
                      </a:ext>
                    </a:extLst>
                  </p:cNvPr>
                  <p:cNvSpPr/>
                  <p:nvPr/>
                </p:nvSpPr>
                <p:spPr>
                  <a:xfrm>
                    <a:off x="1603583" y="3521011"/>
                    <a:ext cx="1603927" cy="1603927"/>
                  </a:xfrm>
                  <a:prstGeom prst="ellipse">
                    <a:avLst/>
                  </a:prstGeom>
                  <a:solidFill>
                    <a:srgbClr val="13997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IN"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sp>
                <p:nvSpPr>
                  <p:cNvPr id="20" name="Oval 19">
                    <a:extLst>
                      <a:ext uri="{FF2B5EF4-FFF2-40B4-BE49-F238E27FC236}">
                        <a16:creationId xmlns:a16="http://schemas.microsoft.com/office/drawing/2014/main" id="{7AE91644-335C-D602-4F5B-0D5107B0E633}"/>
                      </a:ext>
                    </a:extLst>
                  </p:cNvPr>
                  <p:cNvSpPr/>
                  <p:nvPr/>
                </p:nvSpPr>
                <p:spPr>
                  <a:xfrm>
                    <a:off x="1786495" y="3609126"/>
                    <a:ext cx="1238102" cy="1024134"/>
                  </a:xfrm>
                  <a:prstGeom prst="ellipse">
                    <a:avLst/>
                  </a:prstGeom>
                  <a:gradFill>
                    <a:gsLst>
                      <a:gs pos="69000">
                        <a:schemeClr val="bg1">
                          <a:alpha val="0"/>
                        </a:schemeClr>
                      </a:gs>
                      <a:gs pos="0">
                        <a:schemeClr val="bg1">
                          <a:alpha val="46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0" i="0" u="none" strike="noStrike" kern="1200" cap="none" spc="0" normalizeH="0" baseline="0" noProof="0">
                      <a:ln>
                        <a:noFill/>
                      </a:ln>
                      <a:solidFill>
                        <a:schemeClr val="tx1"/>
                      </a:solidFill>
                      <a:effectLst/>
                      <a:uLnTx/>
                      <a:uFillTx/>
                      <a:latin typeface="Calibri" panose="020F0502020204030204"/>
                      <a:ea typeface="+mn-ea"/>
                      <a:cs typeface="+mn-cs"/>
                    </a:endParaRPr>
                  </a:p>
                </p:txBody>
              </p:sp>
            </p:grpSp>
            <p:sp>
              <p:nvSpPr>
                <p:cNvPr id="18" name="TextBox 17">
                  <a:extLst>
                    <a:ext uri="{FF2B5EF4-FFF2-40B4-BE49-F238E27FC236}">
                      <a16:creationId xmlns:a16="http://schemas.microsoft.com/office/drawing/2014/main" id="{FE636CC4-11FB-0CB7-3859-7E9FC4014576}"/>
                    </a:ext>
                  </a:extLst>
                </p:cNvPr>
                <p:cNvSpPr txBox="1"/>
                <p:nvPr/>
              </p:nvSpPr>
              <p:spPr>
                <a:xfrm>
                  <a:off x="2569642" y="1151377"/>
                  <a:ext cx="476658" cy="2620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2</a:t>
                  </a:r>
                </a:p>
              </p:txBody>
            </p:sp>
          </p:grpSp>
        </p:grpSp>
      </p:grpSp>
    </p:spTree>
    <p:extLst>
      <p:ext uri="{BB962C8B-B14F-4D97-AF65-F5344CB8AC3E}">
        <p14:creationId xmlns:p14="http://schemas.microsoft.com/office/powerpoint/2010/main" val="9220060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BBDCD-CBFA-F2D0-DB86-1A47F6E1A7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B45BD-4533-CCF3-D3FD-BE58752F5FE0}"/>
              </a:ext>
            </a:extLst>
          </p:cNvPr>
          <p:cNvSpPr>
            <a:spLocks noGrp="1"/>
          </p:cNvSpPr>
          <p:nvPr>
            <p:ph type="title"/>
          </p:nvPr>
        </p:nvSpPr>
        <p:spPr>
          <a:xfrm>
            <a:off x="497840" y="472440"/>
            <a:ext cx="8229600" cy="1143000"/>
          </a:xfrm>
        </p:spPr>
        <p:txBody>
          <a:bodyPr>
            <a:normAutofit/>
          </a:bodyPr>
          <a:lstStyle/>
          <a:p>
            <a:pPr algn="just"/>
            <a:r>
              <a:rPr lang="en-US" sz="2400" dirty="0"/>
              <a:t>Disclosures</a:t>
            </a:r>
            <a:endParaRPr lang="en-IN" sz="2400" dirty="0"/>
          </a:p>
        </p:txBody>
      </p:sp>
      <p:sp>
        <p:nvSpPr>
          <p:cNvPr id="3" name="Content Placeholder 2">
            <a:extLst>
              <a:ext uri="{FF2B5EF4-FFF2-40B4-BE49-F238E27FC236}">
                <a16:creationId xmlns:a16="http://schemas.microsoft.com/office/drawing/2014/main" id="{09364452-D8AB-B764-39B4-DB27D2E1ADFB}"/>
              </a:ext>
            </a:extLst>
          </p:cNvPr>
          <p:cNvSpPr>
            <a:spLocks noGrp="1"/>
          </p:cNvSpPr>
          <p:nvPr>
            <p:ph idx="1"/>
          </p:nvPr>
        </p:nvSpPr>
        <p:spPr>
          <a:xfrm>
            <a:off x="518160" y="1696720"/>
            <a:ext cx="8229600" cy="2377440"/>
          </a:xfrm>
          <a:ln>
            <a:solidFill>
              <a:schemeClr val="accent1"/>
            </a:solidFill>
            <a:prstDash val="sysDash"/>
          </a:ln>
        </p:spPr>
        <p:txBody>
          <a:bodyPr anchor="ctr">
            <a:normAutofit/>
          </a:bodyPr>
          <a:lstStyle/>
          <a:p>
            <a:pPr marL="0" indent="0" algn="just" rtl="0">
              <a:buNone/>
            </a:pPr>
            <a:r>
              <a:rPr lang="en-US" sz="1200" i="0" u="none" strike="noStrike" kern="1200" baseline="0" dirty="0">
                <a:solidFill>
                  <a:srgbClr val="000000"/>
                </a:solidFill>
              </a:rPr>
              <a:t>The financial statements are also disclose:</a:t>
            </a:r>
          </a:p>
          <a:p>
            <a:pPr marL="0" indent="0" algn="just" rtl="0">
              <a:buNone/>
            </a:pPr>
            <a:r>
              <a:rPr lang="en-US" sz="1200" i="0" u="none" strike="noStrike" kern="1200" baseline="0" dirty="0">
                <a:solidFill>
                  <a:srgbClr val="000000"/>
                </a:solidFill>
              </a:rPr>
              <a:t>a) the existence and amounts of restrictions on title, and property, plant and equipment pledged as security for liabilities;</a:t>
            </a:r>
          </a:p>
          <a:p>
            <a:pPr marL="0" indent="0" algn="just" rtl="0">
              <a:buNone/>
            </a:pPr>
            <a:r>
              <a:rPr lang="en-US" sz="1200" i="0" u="none" strike="noStrike" kern="1200" baseline="0" dirty="0">
                <a:solidFill>
                  <a:srgbClr val="000000"/>
                </a:solidFill>
              </a:rPr>
              <a:t>b) the amount of expenditures </a:t>
            </a:r>
            <a:r>
              <a:rPr lang="en-US" sz="1200" i="0" u="none" strike="noStrike" kern="1200" baseline="0" dirty="0" err="1">
                <a:solidFill>
                  <a:srgbClr val="000000"/>
                </a:solidFill>
              </a:rPr>
              <a:t>recognised</a:t>
            </a:r>
            <a:r>
              <a:rPr lang="en-US" sz="1200" i="0" u="none" strike="noStrike" kern="1200" baseline="0" dirty="0">
                <a:solidFill>
                  <a:srgbClr val="000000"/>
                </a:solidFill>
              </a:rPr>
              <a:t> in the carrying amount of an item of property, plant and equipment in the course of its construction;</a:t>
            </a:r>
          </a:p>
          <a:p>
            <a:pPr marL="0" indent="0" algn="just" rtl="0">
              <a:buNone/>
            </a:pPr>
            <a:r>
              <a:rPr lang="en-US" sz="1200" i="0" u="none" strike="noStrike" kern="1200" baseline="0" dirty="0">
                <a:solidFill>
                  <a:srgbClr val="000000"/>
                </a:solidFill>
              </a:rPr>
              <a:t>c) the amount of contractual commitments for the acquisition of property, plant and equipment; and</a:t>
            </a:r>
          </a:p>
          <a:p>
            <a:pPr marL="0" indent="0" algn="just" rtl="0">
              <a:buNone/>
            </a:pPr>
            <a:r>
              <a:rPr lang="en-US" sz="1200" i="0" u="none" strike="noStrike" kern="1200" baseline="0" dirty="0">
                <a:solidFill>
                  <a:srgbClr val="000000"/>
                </a:solidFill>
              </a:rPr>
              <a:t>d) if it is not disclosed separately in the statement of profit and loss, the amount of compensation from third parties for items of property, plant and equipment that were impaired, lost or given up that is included in profit or loss.</a:t>
            </a:r>
          </a:p>
        </p:txBody>
      </p:sp>
      <p:sp>
        <p:nvSpPr>
          <p:cNvPr id="4" name="Content Placeholder 2">
            <a:extLst>
              <a:ext uri="{FF2B5EF4-FFF2-40B4-BE49-F238E27FC236}">
                <a16:creationId xmlns:a16="http://schemas.microsoft.com/office/drawing/2014/main" id="{27D3581F-C668-FB9B-3E02-FF0D6BE9F8D4}"/>
              </a:ext>
            </a:extLst>
          </p:cNvPr>
          <p:cNvSpPr txBox="1">
            <a:spLocks/>
          </p:cNvSpPr>
          <p:nvPr/>
        </p:nvSpPr>
        <p:spPr>
          <a:xfrm>
            <a:off x="518160" y="4155440"/>
            <a:ext cx="4053840" cy="2377440"/>
          </a:xfrm>
          <a:prstGeom prst="rect">
            <a:avLst/>
          </a:prstGeom>
          <a:ln>
            <a:solidFill>
              <a:schemeClr val="accent1"/>
            </a:solidFill>
            <a:prstDash val="sysDash"/>
          </a:ln>
        </p:spPr>
        <p:txBody>
          <a:bodyPr vert="horz" lIns="91440" tIns="45720" rIns="91440" bIns="45720" rtlCol="0" anchor="t" anchorCtr="0">
            <a:normAutofit/>
          </a:bodyPr>
          <a:lstStyle>
            <a:lvl1pPr marL="306000" indent="-306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1pPr>
            <a:lvl2pPr marL="630000" indent="-306000" algn="just" defTabSz="457200" rtl="0" eaLnBrk="1" latinLnBrk="0" hangingPunct="1">
              <a:spcBef>
                <a:spcPct val="20000"/>
              </a:spcBef>
              <a:spcAft>
                <a:spcPts val="600"/>
              </a:spcAft>
              <a:buClr>
                <a:schemeClr val="accent2"/>
              </a:buClr>
              <a:buSzPct val="92000"/>
              <a:buFont typeface="Wingdings" panose="05000000000000000000" pitchFamily="2" charset="2"/>
              <a:buChar char="Ø"/>
              <a:defRPr sz="1400" kern="1200">
                <a:solidFill>
                  <a:schemeClr val="tx2"/>
                </a:solidFill>
                <a:latin typeface="Arial" panose="020B0604020202020204" pitchFamily="34" charset="0"/>
                <a:ea typeface="+mn-ea"/>
                <a:cs typeface="Arial" panose="020B0604020202020204" pitchFamily="34" charset="0"/>
              </a:defRPr>
            </a:lvl2pPr>
            <a:lvl3pPr marL="900000" indent="-270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3pPr>
            <a:lvl4pPr marL="124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4pPr>
            <a:lvl5pPr marL="160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a:lstStyle>
          <a:p>
            <a:pPr marL="0" indent="0">
              <a:buFont typeface="Wingdings 2" charset="2"/>
              <a:buNone/>
            </a:pPr>
            <a:r>
              <a:rPr lang="en-US" sz="1200" b="1" dirty="0">
                <a:solidFill>
                  <a:srgbClr val="000000"/>
                </a:solidFill>
              </a:rPr>
              <a:t>For revalued assets</a:t>
            </a:r>
          </a:p>
          <a:p>
            <a:pPr marL="0" indent="0">
              <a:buFont typeface="Wingdings 2" charset="2"/>
              <a:buNone/>
            </a:pPr>
            <a:r>
              <a:rPr lang="en-US" sz="1200" dirty="0">
                <a:solidFill>
                  <a:srgbClr val="000000"/>
                </a:solidFill>
              </a:rPr>
              <a:t>a) the effective date of the revaluation;</a:t>
            </a:r>
          </a:p>
          <a:p>
            <a:pPr marL="0" indent="0">
              <a:buFont typeface="Wingdings 2" charset="2"/>
              <a:buNone/>
            </a:pPr>
            <a:r>
              <a:rPr lang="en-US" sz="1200" dirty="0">
                <a:solidFill>
                  <a:srgbClr val="000000"/>
                </a:solidFill>
              </a:rPr>
              <a:t>b) whether an independent valuer was involved;</a:t>
            </a:r>
          </a:p>
          <a:p>
            <a:pPr marL="0" indent="0">
              <a:buFont typeface="Wingdings 2" charset="2"/>
              <a:buNone/>
            </a:pPr>
            <a:r>
              <a:rPr lang="en-US" sz="1200" dirty="0">
                <a:solidFill>
                  <a:srgbClr val="000000"/>
                </a:solidFill>
              </a:rPr>
              <a:t>c) for each revalued class of property, plant and equipment, the carrying amount that would have been </a:t>
            </a:r>
            <a:r>
              <a:rPr lang="en-US" sz="1200" dirty="0" err="1">
                <a:solidFill>
                  <a:srgbClr val="000000"/>
                </a:solidFill>
              </a:rPr>
              <a:t>recognised</a:t>
            </a:r>
            <a:r>
              <a:rPr lang="en-US" sz="1200" dirty="0">
                <a:solidFill>
                  <a:srgbClr val="000000"/>
                </a:solidFill>
              </a:rPr>
              <a:t> had the assets been carried under the cost model; and</a:t>
            </a:r>
          </a:p>
          <a:p>
            <a:pPr marL="0" indent="0">
              <a:buFont typeface="Wingdings 2" charset="2"/>
              <a:buNone/>
            </a:pPr>
            <a:r>
              <a:rPr lang="en-US" sz="1200" dirty="0">
                <a:solidFill>
                  <a:srgbClr val="000000"/>
                </a:solidFill>
              </a:rPr>
              <a:t>d) the revaluation surplus, indicating the change for the period and any restrictions on the distribution of the balance to shareholders</a:t>
            </a:r>
          </a:p>
        </p:txBody>
      </p:sp>
      <p:sp>
        <p:nvSpPr>
          <p:cNvPr id="5" name="Content Placeholder 2">
            <a:extLst>
              <a:ext uri="{FF2B5EF4-FFF2-40B4-BE49-F238E27FC236}">
                <a16:creationId xmlns:a16="http://schemas.microsoft.com/office/drawing/2014/main" id="{64E4134C-D276-3E18-BE01-979250E7EF51}"/>
              </a:ext>
            </a:extLst>
          </p:cNvPr>
          <p:cNvSpPr txBox="1">
            <a:spLocks/>
          </p:cNvSpPr>
          <p:nvPr/>
        </p:nvSpPr>
        <p:spPr>
          <a:xfrm>
            <a:off x="4693920" y="4155440"/>
            <a:ext cx="4053840" cy="2377440"/>
          </a:xfrm>
          <a:prstGeom prst="rect">
            <a:avLst/>
          </a:prstGeom>
          <a:ln>
            <a:solidFill>
              <a:schemeClr val="accent1"/>
            </a:solidFill>
            <a:prstDash val="sysDash"/>
          </a:ln>
        </p:spPr>
        <p:txBody>
          <a:bodyPr vert="horz" lIns="91440" tIns="45720" rIns="91440" bIns="45720" rtlCol="0" anchor="t" anchorCtr="0">
            <a:normAutofit lnSpcReduction="10000"/>
          </a:bodyPr>
          <a:lstStyle>
            <a:lvl1pPr marL="306000" indent="-306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1pPr>
            <a:lvl2pPr marL="630000" indent="-306000" algn="just" defTabSz="457200" rtl="0" eaLnBrk="1" latinLnBrk="0" hangingPunct="1">
              <a:spcBef>
                <a:spcPct val="20000"/>
              </a:spcBef>
              <a:spcAft>
                <a:spcPts val="600"/>
              </a:spcAft>
              <a:buClr>
                <a:schemeClr val="accent2"/>
              </a:buClr>
              <a:buSzPct val="92000"/>
              <a:buFont typeface="Wingdings" panose="05000000000000000000" pitchFamily="2" charset="2"/>
              <a:buChar char="Ø"/>
              <a:defRPr sz="1400" kern="1200">
                <a:solidFill>
                  <a:schemeClr val="tx2"/>
                </a:solidFill>
                <a:latin typeface="Arial" panose="020B0604020202020204" pitchFamily="34" charset="0"/>
                <a:ea typeface="+mn-ea"/>
                <a:cs typeface="Arial" panose="020B0604020202020204" pitchFamily="34" charset="0"/>
              </a:defRPr>
            </a:lvl2pPr>
            <a:lvl3pPr marL="900000" indent="-270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3pPr>
            <a:lvl4pPr marL="124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4pPr>
            <a:lvl5pPr marL="160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a:lstStyle>
          <a:p>
            <a:pPr marL="0" indent="0">
              <a:buFont typeface="Wingdings 2" charset="2"/>
              <a:buNone/>
            </a:pPr>
            <a:r>
              <a:rPr lang="en-US" sz="1200" b="1">
                <a:solidFill>
                  <a:srgbClr val="000000"/>
                </a:solidFill>
              </a:rPr>
              <a:t>Recommended disclosures</a:t>
            </a:r>
            <a:endParaRPr lang="en-US" sz="1200" b="1" dirty="0">
              <a:solidFill>
                <a:srgbClr val="000000"/>
              </a:solidFill>
            </a:endParaRPr>
          </a:p>
          <a:p>
            <a:pPr marL="0" indent="0">
              <a:buFont typeface="Wingdings 2" charset="2"/>
              <a:buNone/>
            </a:pPr>
            <a:r>
              <a:rPr lang="en-US" sz="1200" dirty="0">
                <a:solidFill>
                  <a:srgbClr val="000000"/>
                </a:solidFill>
              </a:rPr>
              <a:t>a) the carrying amount of temporarily idle property, plant and equipment;</a:t>
            </a:r>
          </a:p>
          <a:p>
            <a:pPr marL="0" indent="0">
              <a:buFont typeface="Wingdings 2" charset="2"/>
              <a:buNone/>
            </a:pPr>
            <a:r>
              <a:rPr lang="en-US" sz="1200" dirty="0">
                <a:solidFill>
                  <a:srgbClr val="000000"/>
                </a:solidFill>
              </a:rPr>
              <a:t>b) the gross carrying amount of any fully depreciated property, plant and equipment that is still in use;</a:t>
            </a:r>
          </a:p>
          <a:p>
            <a:pPr marL="0" indent="0">
              <a:buFont typeface="Wingdings 2" charset="2"/>
              <a:buNone/>
            </a:pPr>
            <a:r>
              <a:rPr lang="en-US" sz="1200" dirty="0">
                <a:solidFill>
                  <a:srgbClr val="000000"/>
                </a:solidFill>
              </a:rPr>
              <a:t>c) the carrying amount of property, plant and equipment retired from active use and not classified as held for sale in accordance with Ind AS 105; and</a:t>
            </a:r>
          </a:p>
          <a:p>
            <a:pPr marL="0" indent="0">
              <a:buFont typeface="Wingdings 2" charset="2"/>
              <a:buNone/>
            </a:pPr>
            <a:r>
              <a:rPr lang="en-US" sz="1200" dirty="0">
                <a:solidFill>
                  <a:srgbClr val="000000"/>
                </a:solidFill>
              </a:rPr>
              <a:t>d) when the cost model is used, the fair value of property, plant and equipment when this is materially different from the carrying amount.</a:t>
            </a:r>
          </a:p>
        </p:txBody>
      </p:sp>
    </p:spTree>
    <p:extLst>
      <p:ext uri="{BB962C8B-B14F-4D97-AF65-F5344CB8AC3E}">
        <p14:creationId xmlns:p14="http://schemas.microsoft.com/office/powerpoint/2010/main" val="1326885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55D400-D857-8AA6-565B-79DB96C629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8A50D4-21C1-98E1-7C96-7AA87FB57857}"/>
              </a:ext>
            </a:extLst>
          </p:cNvPr>
          <p:cNvSpPr>
            <a:spLocks noGrp="1"/>
          </p:cNvSpPr>
          <p:nvPr>
            <p:ph type="title"/>
          </p:nvPr>
        </p:nvSpPr>
        <p:spPr>
          <a:xfrm>
            <a:off x="497840" y="513080"/>
            <a:ext cx="5974080" cy="1143000"/>
          </a:xfrm>
        </p:spPr>
        <p:txBody>
          <a:bodyPr>
            <a:normAutofit/>
          </a:bodyPr>
          <a:lstStyle/>
          <a:p>
            <a:pPr algn="just"/>
            <a:r>
              <a:rPr lang="en-US" sz="2400" dirty="0"/>
              <a:t>introduction</a:t>
            </a:r>
            <a:endParaRPr lang="en-IN" sz="2400" dirty="0"/>
          </a:p>
        </p:txBody>
      </p:sp>
      <p:sp>
        <p:nvSpPr>
          <p:cNvPr id="3" name="Content Placeholder 2">
            <a:extLst>
              <a:ext uri="{FF2B5EF4-FFF2-40B4-BE49-F238E27FC236}">
                <a16:creationId xmlns:a16="http://schemas.microsoft.com/office/drawing/2014/main" id="{7FF8593A-A0BD-EBE7-989E-0399FD2BC813}"/>
              </a:ext>
            </a:extLst>
          </p:cNvPr>
          <p:cNvSpPr>
            <a:spLocks noGrp="1"/>
          </p:cNvSpPr>
          <p:nvPr>
            <p:ph idx="1"/>
          </p:nvPr>
        </p:nvSpPr>
        <p:spPr>
          <a:xfrm>
            <a:off x="457200" y="1889760"/>
            <a:ext cx="8229600" cy="4724400"/>
          </a:xfrm>
        </p:spPr>
        <p:txBody>
          <a:bodyPr>
            <a:normAutofit/>
          </a:bodyPr>
          <a:lstStyle/>
          <a:p>
            <a:pPr marL="0" indent="0" algn="just">
              <a:buNone/>
            </a:pPr>
            <a:r>
              <a:rPr lang="en-US" dirty="0"/>
              <a:t>One fundamental problem in the financial reporting is how to account for periodically, the performance when many of the expenditures an entity incurs in the current period also contribute to future  accounting periods. </a:t>
            </a:r>
          </a:p>
          <a:p>
            <a:pPr marL="0" indent="0" algn="just">
              <a:buNone/>
            </a:pPr>
            <a:endParaRPr lang="en-US" dirty="0"/>
          </a:p>
          <a:p>
            <a:pPr marL="0" indent="0" algn="just">
              <a:buNone/>
            </a:pPr>
            <a:r>
              <a:rPr lang="en-US" dirty="0"/>
              <a:t>Ind AS 16 - PPE</a:t>
            </a:r>
          </a:p>
          <a:p>
            <a:pPr marL="0" indent="0" algn="just">
              <a:buNone/>
            </a:pPr>
            <a:r>
              <a:rPr lang="en-US" dirty="0"/>
              <a:t>Appendix A  - Changes in existing decommissioning, restoration and similar liabilities</a:t>
            </a:r>
          </a:p>
          <a:p>
            <a:pPr marL="0" indent="0" algn="just">
              <a:buNone/>
            </a:pPr>
            <a:r>
              <a:rPr lang="en-US" dirty="0"/>
              <a:t>Appendix B  - Stripping costs in the production of a surface mine</a:t>
            </a:r>
          </a:p>
        </p:txBody>
      </p:sp>
    </p:spTree>
    <p:extLst>
      <p:ext uri="{BB962C8B-B14F-4D97-AF65-F5344CB8AC3E}">
        <p14:creationId xmlns:p14="http://schemas.microsoft.com/office/powerpoint/2010/main" val="10166633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94E7B-1FD6-5AAE-46B1-1505709BFD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32134E-DAF0-B06B-64DC-C582E60C42F5}"/>
              </a:ext>
            </a:extLst>
          </p:cNvPr>
          <p:cNvSpPr>
            <a:spLocks noGrp="1"/>
          </p:cNvSpPr>
          <p:nvPr>
            <p:ph type="title"/>
          </p:nvPr>
        </p:nvSpPr>
        <p:spPr/>
        <p:txBody>
          <a:bodyPr/>
          <a:lstStyle/>
          <a:p>
            <a:r>
              <a:rPr lang="en-IN" dirty="0"/>
              <a:t>Practical illustrations</a:t>
            </a:r>
          </a:p>
        </p:txBody>
      </p:sp>
      <p:sp>
        <p:nvSpPr>
          <p:cNvPr id="3" name="Text Placeholder 2">
            <a:extLst>
              <a:ext uri="{FF2B5EF4-FFF2-40B4-BE49-F238E27FC236}">
                <a16:creationId xmlns:a16="http://schemas.microsoft.com/office/drawing/2014/main" id="{BF911D7D-F2F5-B430-F4BF-08A2E25EA42B}"/>
              </a:ext>
            </a:extLst>
          </p:cNvPr>
          <p:cNvSpPr>
            <a:spLocks noGrp="1"/>
          </p:cNvSpPr>
          <p:nvPr>
            <p:ph type="body" idx="1"/>
          </p:nvPr>
        </p:nvSpPr>
        <p:spPr/>
        <p:txBody>
          <a:bodyPr/>
          <a:lstStyle/>
          <a:p>
            <a:endParaRPr lang="en-IN"/>
          </a:p>
        </p:txBody>
      </p:sp>
      <p:sp>
        <p:nvSpPr>
          <p:cNvPr id="4" name="Slide Number Placeholder 3">
            <a:extLst>
              <a:ext uri="{FF2B5EF4-FFF2-40B4-BE49-F238E27FC236}">
                <a16:creationId xmlns:a16="http://schemas.microsoft.com/office/drawing/2014/main" id="{F3D8E957-1DD0-C84C-66E6-1CDD526D4CA8}"/>
              </a:ext>
            </a:extLst>
          </p:cNvPr>
          <p:cNvSpPr>
            <a:spLocks noGrp="1"/>
          </p:cNvSpPr>
          <p:nvPr>
            <p:ph type="sldNum" sz="quarter" idx="12"/>
          </p:nvPr>
        </p:nvSpPr>
        <p:spPr/>
        <p:txBody>
          <a:bodyPr/>
          <a:lstStyle/>
          <a:p>
            <a:fld id="{1F28DAEE-427E-4030-87EA-38D724728595}" type="slidenum">
              <a:rPr lang="en-IN" smtClean="0"/>
              <a:pPr/>
              <a:t>40</a:t>
            </a:fld>
            <a:endParaRPr lang="en-IN" dirty="0"/>
          </a:p>
        </p:txBody>
      </p:sp>
    </p:spTree>
    <p:extLst>
      <p:ext uri="{BB962C8B-B14F-4D97-AF65-F5344CB8AC3E}">
        <p14:creationId xmlns:p14="http://schemas.microsoft.com/office/powerpoint/2010/main" val="15516567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a:extLst>
            <a:ext uri="{FF2B5EF4-FFF2-40B4-BE49-F238E27FC236}">
              <a16:creationId xmlns:a16="http://schemas.microsoft.com/office/drawing/2014/main" id="{7265344A-4373-AB46-8394-DD4E6AD97111}"/>
            </a:ext>
          </a:extLst>
        </p:cNvPr>
        <p:cNvGrpSpPr/>
        <p:nvPr/>
      </p:nvGrpSpPr>
      <p:grpSpPr>
        <a:xfrm>
          <a:off x="0" y="0"/>
          <a:ext cx="0" cy="0"/>
          <a:chOff x="0" y="0"/>
          <a:chExt cx="0" cy="0"/>
        </a:xfrm>
      </p:grpSpPr>
      <p:sp>
        <p:nvSpPr>
          <p:cNvPr id="3" name="Chart Placeholder 2">
            <a:extLst>
              <a:ext uri="{FF2B5EF4-FFF2-40B4-BE49-F238E27FC236}">
                <a16:creationId xmlns:a16="http://schemas.microsoft.com/office/drawing/2014/main" id="{AC128991-E83C-C28E-9134-3B365099AD53}"/>
              </a:ext>
            </a:extLst>
          </p:cNvPr>
          <p:cNvSpPr>
            <a:spLocks noGrp="1"/>
          </p:cNvSpPr>
          <p:nvPr>
            <p:ph type="chart" sz="quarter" idx="10"/>
          </p:nvPr>
        </p:nvSpPr>
        <p:spPr>
          <a:xfrm>
            <a:off x="713727" y="2076450"/>
            <a:ext cx="7896874" cy="3635828"/>
          </a:xfrm>
        </p:spPr>
        <p:txBody>
          <a:bodyPr>
            <a:normAutofit/>
          </a:bodyPr>
          <a:lstStyle/>
          <a:p>
            <a:pPr marL="0" indent="0">
              <a:buNone/>
            </a:pPr>
            <a:r>
              <a:rPr lang="en-US" sz="1500" dirty="0">
                <a:solidFill>
                  <a:schemeClr val="tx1"/>
                </a:solidFill>
                <a:latin typeface="Arial" panose="020B0604020202020204" pitchFamily="34" charset="0"/>
                <a:cs typeface="Arial" panose="020B0604020202020204" pitchFamily="34" charset="0"/>
              </a:rPr>
              <a:t>A manufacturing company has acquired agricultural land for setting up a factory building. For construction of the building, certain permissions are required from regulatory authorities. The company has to incur significant costs (non-refundable) for obtaining such permissions such as environmental clearance and change of land use, etc. Whether such cost can be </a:t>
            </a:r>
            <a:r>
              <a:rPr lang="en-US" sz="1500" dirty="0" err="1">
                <a:solidFill>
                  <a:schemeClr val="tx1"/>
                </a:solidFill>
                <a:latin typeface="Arial" panose="020B0604020202020204" pitchFamily="34" charset="0"/>
                <a:cs typeface="Arial" panose="020B0604020202020204" pitchFamily="34" charset="0"/>
              </a:rPr>
              <a:t>capitalised</a:t>
            </a:r>
            <a:r>
              <a:rPr lang="en-US" sz="1500" dirty="0">
                <a:solidFill>
                  <a:schemeClr val="tx1"/>
                </a:solidFill>
                <a:latin typeface="Arial" panose="020B0604020202020204" pitchFamily="34" charset="0"/>
                <a:cs typeface="Arial" panose="020B0604020202020204" pitchFamily="34" charset="0"/>
              </a:rPr>
              <a:t>? If yes, whether this can be </a:t>
            </a:r>
            <a:r>
              <a:rPr lang="en-US" sz="1500" dirty="0" err="1">
                <a:solidFill>
                  <a:schemeClr val="tx1"/>
                </a:solidFill>
                <a:latin typeface="Arial" panose="020B0604020202020204" pitchFamily="34" charset="0"/>
                <a:cs typeface="Arial" panose="020B0604020202020204" pitchFamily="34" charset="0"/>
              </a:rPr>
              <a:t>capitalised</a:t>
            </a:r>
            <a:r>
              <a:rPr lang="en-US" sz="1500" dirty="0">
                <a:solidFill>
                  <a:schemeClr val="tx1"/>
                </a:solidFill>
                <a:latin typeface="Arial" panose="020B0604020202020204" pitchFamily="34" charset="0"/>
                <a:cs typeface="Arial" panose="020B0604020202020204" pitchFamily="34" charset="0"/>
              </a:rPr>
              <a:t> as a cost of construction of the factory building? </a:t>
            </a: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r>
              <a:rPr lang="en-US" sz="1500" dirty="0">
                <a:solidFill>
                  <a:schemeClr val="tx1"/>
                </a:solidFill>
                <a:latin typeface="Arial" panose="020B0604020202020204" pitchFamily="34" charset="0"/>
                <a:cs typeface="Arial" panose="020B0604020202020204" pitchFamily="34" charset="0"/>
              </a:rPr>
              <a:t>Whether obtaining permission is a formality – can be </a:t>
            </a:r>
            <a:r>
              <a:rPr lang="en-US" sz="1500" dirty="0" err="1">
                <a:solidFill>
                  <a:schemeClr val="tx1"/>
                </a:solidFill>
                <a:latin typeface="Arial" panose="020B0604020202020204" pitchFamily="34" charset="0"/>
                <a:cs typeface="Arial" panose="020B0604020202020204" pitchFamily="34" charset="0"/>
              </a:rPr>
              <a:t>capitalised</a:t>
            </a:r>
            <a:r>
              <a:rPr lang="en-US" sz="1500" dirty="0">
                <a:solidFill>
                  <a:schemeClr val="tx1"/>
                </a:solidFill>
                <a:latin typeface="Arial" panose="020B0604020202020204" pitchFamily="34" charset="0"/>
                <a:cs typeface="Arial" panose="020B0604020202020204" pitchFamily="34" charset="0"/>
              </a:rPr>
              <a:t>;</a:t>
            </a:r>
          </a:p>
          <a:p>
            <a:pPr marL="0" indent="0">
              <a:buNone/>
            </a:pPr>
            <a:r>
              <a:rPr lang="en-US" sz="1500" dirty="0">
                <a:solidFill>
                  <a:schemeClr val="tx1"/>
                </a:solidFill>
                <a:latin typeface="Arial" panose="020B0604020202020204" pitchFamily="34" charset="0"/>
                <a:cs typeface="Arial" panose="020B0604020202020204" pitchFamily="34" charset="0"/>
              </a:rPr>
              <a:t>Not a formality – Shall be charged off</a:t>
            </a:r>
          </a:p>
          <a:p>
            <a:pPr marL="0" indent="0">
              <a:buNone/>
            </a:pPr>
            <a:endParaRPr lang="en-US" sz="1500" dirty="0">
              <a:solidFill>
                <a:schemeClr val="tx1"/>
              </a:solidFill>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E129AE20-11E8-6CC5-8679-C5AA51080C73}"/>
              </a:ext>
            </a:extLst>
          </p:cNvPr>
          <p:cNvSpPr>
            <a:spLocks noGrp="1"/>
          </p:cNvSpPr>
          <p:nvPr>
            <p:ph type="title"/>
          </p:nvPr>
        </p:nvSpPr>
        <p:spPr>
          <a:xfrm>
            <a:off x="722710" y="100846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Illustration</a:t>
            </a:r>
            <a:r>
              <a:rPr lang="en-US" sz="2400" dirty="0">
                <a:latin typeface="Arial" panose="020B0604020202020204" pitchFamily="34" charset="0"/>
                <a:cs typeface="Arial" panose="020B0604020202020204" pitchFamily="34" charset="0"/>
              </a:rPr>
              <a:t> </a:t>
            </a:r>
            <a:r>
              <a:rPr lang="en-US" sz="2400" dirty="0">
                <a:solidFill>
                  <a:schemeClr val="tx1"/>
                </a:solidFill>
                <a:latin typeface="Arial" panose="020B0604020202020204" pitchFamily="34" charset="0"/>
                <a:cs typeface="Arial" panose="020B0604020202020204" pitchFamily="34" charset="0"/>
              </a:rPr>
              <a:t>1</a:t>
            </a:r>
            <a:endParaRPr lang="en-IN"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277332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A84444E4-3619-B3CE-C15A-18A7FE0C8142}"/>
            </a:ext>
          </a:extLst>
        </p:cNvPr>
        <p:cNvGrpSpPr/>
        <p:nvPr/>
      </p:nvGrpSpPr>
      <p:grpSpPr>
        <a:xfrm>
          <a:off x="0" y="0"/>
          <a:ext cx="0" cy="0"/>
          <a:chOff x="0" y="0"/>
          <a:chExt cx="0" cy="0"/>
        </a:xfrm>
      </p:grpSpPr>
      <p:sp>
        <p:nvSpPr>
          <p:cNvPr id="3" name="Chart Placeholder 2">
            <a:extLst>
              <a:ext uri="{FF2B5EF4-FFF2-40B4-BE49-F238E27FC236}">
                <a16:creationId xmlns:a16="http://schemas.microsoft.com/office/drawing/2014/main" id="{69BF82B1-AE4B-1865-8C07-0C0991204AB5}"/>
              </a:ext>
            </a:extLst>
          </p:cNvPr>
          <p:cNvSpPr>
            <a:spLocks noGrp="1"/>
          </p:cNvSpPr>
          <p:nvPr>
            <p:ph type="chart" sz="quarter" idx="10"/>
          </p:nvPr>
        </p:nvSpPr>
        <p:spPr>
          <a:xfrm>
            <a:off x="713727" y="2076450"/>
            <a:ext cx="7896874" cy="3635828"/>
          </a:xfrm>
        </p:spPr>
        <p:txBody>
          <a:bodyPr>
            <a:normAutofit/>
          </a:bodyPr>
          <a:lstStyle/>
          <a:p>
            <a:pPr marL="0" indent="0">
              <a:buNone/>
            </a:pPr>
            <a:r>
              <a:rPr lang="en-US" sz="1500" dirty="0">
                <a:solidFill>
                  <a:schemeClr val="tx1"/>
                </a:solidFill>
                <a:latin typeface="Arial" panose="020B0604020202020204" pitchFamily="34" charset="0"/>
                <a:cs typeface="Arial" panose="020B0604020202020204" pitchFamily="34" charset="0"/>
              </a:rPr>
              <a:t>ABC Ltd. is setting up a new refinery outside the city limits. In order to facilitate the construction of the refinery and its operations, ABC Ltd. Is required to incur expenditure on the construction/development of railway siding, road and bridge. Though ABC Ltd. incurs (or contributes to) the expenditure on the construction/development, it will not have ownership rights on these items and they are also available for use to other entities and public at large. Whether ABC Ltd. can </a:t>
            </a:r>
            <a:r>
              <a:rPr lang="en-US" sz="1500" dirty="0" err="1">
                <a:solidFill>
                  <a:schemeClr val="tx1"/>
                </a:solidFill>
                <a:latin typeface="Arial" panose="020B0604020202020204" pitchFamily="34" charset="0"/>
                <a:cs typeface="Arial" panose="020B0604020202020204" pitchFamily="34" charset="0"/>
              </a:rPr>
              <a:t>capitalise</a:t>
            </a:r>
            <a:r>
              <a:rPr lang="en-US" sz="1500" dirty="0">
                <a:solidFill>
                  <a:schemeClr val="tx1"/>
                </a:solidFill>
                <a:latin typeface="Arial" panose="020B0604020202020204" pitchFamily="34" charset="0"/>
                <a:cs typeface="Arial" panose="020B0604020202020204" pitchFamily="34" charset="0"/>
              </a:rPr>
              <a:t> expenditure incurred on these items as property, plant and equipment (PPE)? If yes, how should  these items be depreciated and presented in the financial statements of ABC Ltd.? </a:t>
            </a: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r>
              <a:rPr lang="en-US" sz="1500" dirty="0">
                <a:solidFill>
                  <a:schemeClr val="tx1"/>
                </a:solidFill>
                <a:latin typeface="Arial" panose="020B0604020202020204" pitchFamily="34" charset="0"/>
                <a:cs typeface="Arial" panose="020B0604020202020204" pitchFamily="34" charset="0"/>
              </a:rPr>
              <a:t>Not individually, but can be included as part of the cost of the project</a:t>
            </a: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endParaRPr lang="en-US" sz="1500" dirty="0">
              <a:solidFill>
                <a:schemeClr val="tx1"/>
              </a:solidFill>
              <a:latin typeface="Arial" panose="020B0604020202020204" pitchFamily="34" charset="0"/>
              <a:cs typeface="Arial" panose="020B0604020202020204" pitchFamily="34" charset="0"/>
            </a:endParaRPr>
          </a:p>
        </p:txBody>
      </p:sp>
      <p:sp>
        <p:nvSpPr>
          <p:cNvPr id="7" name="Title 1">
            <a:extLst>
              <a:ext uri="{FF2B5EF4-FFF2-40B4-BE49-F238E27FC236}">
                <a16:creationId xmlns:a16="http://schemas.microsoft.com/office/drawing/2014/main" id="{0A83464F-9AA2-ECC0-93B3-0777E7027FDB}"/>
              </a:ext>
            </a:extLst>
          </p:cNvPr>
          <p:cNvSpPr>
            <a:spLocks noGrp="1"/>
          </p:cNvSpPr>
          <p:nvPr>
            <p:ph type="title"/>
          </p:nvPr>
        </p:nvSpPr>
        <p:spPr>
          <a:xfrm>
            <a:off x="722710" y="100846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Illustration 2</a:t>
            </a:r>
            <a:endParaRPr lang="en-IN"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11346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8ED9405C-2DDB-35A6-B251-93968F60F449}"/>
            </a:ext>
          </a:extLst>
        </p:cNvPr>
        <p:cNvGrpSpPr/>
        <p:nvPr/>
      </p:nvGrpSpPr>
      <p:grpSpPr>
        <a:xfrm>
          <a:off x="0" y="0"/>
          <a:ext cx="0" cy="0"/>
          <a:chOff x="0" y="0"/>
          <a:chExt cx="0" cy="0"/>
        </a:xfrm>
      </p:grpSpPr>
      <p:sp>
        <p:nvSpPr>
          <p:cNvPr id="3" name="Chart Placeholder 2">
            <a:extLst>
              <a:ext uri="{FF2B5EF4-FFF2-40B4-BE49-F238E27FC236}">
                <a16:creationId xmlns:a16="http://schemas.microsoft.com/office/drawing/2014/main" id="{D8041D90-8E32-C3B0-451B-B14A0E4BBD7D}"/>
              </a:ext>
            </a:extLst>
          </p:cNvPr>
          <p:cNvSpPr>
            <a:spLocks noGrp="1"/>
          </p:cNvSpPr>
          <p:nvPr>
            <p:ph type="chart" sz="quarter" idx="10"/>
          </p:nvPr>
        </p:nvSpPr>
        <p:spPr>
          <a:xfrm>
            <a:off x="713727" y="2076450"/>
            <a:ext cx="7896874" cy="3635828"/>
          </a:xfrm>
        </p:spPr>
        <p:txBody>
          <a:bodyPr>
            <a:normAutofit/>
          </a:bodyPr>
          <a:lstStyle/>
          <a:p>
            <a:pPr marL="0" indent="0">
              <a:buNone/>
            </a:pPr>
            <a:r>
              <a:rPr lang="en-US" sz="1500" dirty="0">
                <a:solidFill>
                  <a:schemeClr val="tx1"/>
                </a:solidFill>
                <a:latin typeface="Arial" panose="020B0604020202020204" pitchFamily="34" charset="0"/>
                <a:cs typeface="Arial" panose="020B0604020202020204" pitchFamily="34" charset="0"/>
              </a:rPr>
              <a:t>Continuing the illustration in Question 2 above, ABC Ltd. under an understanding with local authorities also construct a school, which will be subsequently handed over to be managed by an independent trust. Though ABC Ltd. incurs expenditure on the construction/development of the school, it will not have ownership rights and the assets will also be available for use to the general public (however, preference will be given to employees of the Company). Whether ABC Ltd., can </a:t>
            </a:r>
            <a:r>
              <a:rPr lang="en-US" sz="1500" dirty="0" err="1">
                <a:solidFill>
                  <a:schemeClr val="tx1"/>
                </a:solidFill>
                <a:latin typeface="Arial" panose="020B0604020202020204" pitchFamily="34" charset="0"/>
                <a:cs typeface="Arial" panose="020B0604020202020204" pitchFamily="34" charset="0"/>
              </a:rPr>
              <a:t>capitalise</a:t>
            </a:r>
            <a:r>
              <a:rPr lang="en-US" sz="1500" dirty="0">
                <a:solidFill>
                  <a:schemeClr val="tx1"/>
                </a:solidFill>
                <a:latin typeface="Arial" panose="020B0604020202020204" pitchFamily="34" charset="0"/>
                <a:cs typeface="Arial" panose="020B0604020202020204" pitchFamily="34" charset="0"/>
              </a:rPr>
              <a:t> expenditure incurred as its property, plant and equipment?</a:t>
            </a: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r>
              <a:rPr lang="en-US" sz="1500" dirty="0">
                <a:solidFill>
                  <a:schemeClr val="tx1"/>
                </a:solidFill>
                <a:latin typeface="Arial" panose="020B0604020202020204" pitchFamily="34" charset="0"/>
                <a:cs typeface="Arial" panose="020B0604020202020204" pitchFamily="34" charset="0"/>
              </a:rPr>
              <a:t>No obligation to construct the school – Shall be charged off</a:t>
            </a:r>
          </a:p>
        </p:txBody>
      </p:sp>
      <p:sp>
        <p:nvSpPr>
          <p:cNvPr id="7" name="Title 1">
            <a:extLst>
              <a:ext uri="{FF2B5EF4-FFF2-40B4-BE49-F238E27FC236}">
                <a16:creationId xmlns:a16="http://schemas.microsoft.com/office/drawing/2014/main" id="{D47894BB-2B9A-7447-50E9-B70939BCDD2B}"/>
              </a:ext>
            </a:extLst>
          </p:cNvPr>
          <p:cNvSpPr>
            <a:spLocks noGrp="1"/>
          </p:cNvSpPr>
          <p:nvPr>
            <p:ph type="title"/>
          </p:nvPr>
        </p:nvSpPr>
        <p:spPr>
          <a:xfrm>
            <a:off x="722710" y="100846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Illustration 3</a:t>
            </a:r>
            <a:endParaRPr lang="en-IN"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167962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E26D4722-6DB0-F05B-8EA5-764201DF7972}"/>
            </a:ext>
          </a:extLst>
        </p:cNvPr>
        <p:cNvGrpSpPr/>
        <p:nvPr/>
      </p:nvGrpSpPr>
      <p:grpSpPr>
        <a:xfrm>
          <a:off x="0" y="0"/>
          <a:ext cx="0" cy="0"/>
          <a:chOff x="0" y="0"/>
          <a:chExt cx="0" cy="0"/>
        </a:xfrm>
      </p:grpSpPr>
      <p:sp>
        <p:nvSpPr>
          <p:cNvPr id="3" name="Chart Placeholder 2">
            <a:extLst>
              <a:ext uri="{FF2B5EF4-FFF2-40B4-BE49-F238E27FC236}">
                <a16:creationId xmlns:a16="http://schemas.microsoft.com/office/drawing/2014/main" id="{1F9A24D3-D172-1011-1C09-25A97E01AD8B}"/>
              </a:ext>
            </a:extLst>
          </p:cNvPr>
          <p:cNvSpPr>
            <a:spLocks noGrp="1"/>
          </p:cNvSpPr>
          <p:nvPr>
            <p:ph type="chart" sz="quarter" idx="10"/>
          </p:nvPr>
        </p:nvSpPr>
        <p:spPr>
          <a:xfrm>
            <a:off x="713727" y="2076450"/>
            <a:ext cx="7896874" cy="3635828"/>
          </a:xfrm>
        </p:spPr>
        <p:txBody>
          <a:bodyPr>
            <a:normAutofit lnSpcReduction="10000"/>
          </a:bodyPr>
          <a:lstStyle/>
          <a:p>
            <a:pPr marL="0" indent="0">
              <a:buNone/>
            </a:pPr>
            <a:r>
              <a:rPr lang="en-US" sz="1500" dirty="0">
                <a:solidFill>
                  <a:schemeClr val="tx1"/>
                </a:solidFill>
                <a:latin typeface="Arial" panose="020B0604020202020204" pitchFamily="34" charset="0"/>
                <a:cs typeface="Arial" panose="020B0604020202020204" pitchFamily="34" charset="0"/>
              </a:rPr>
              <a:t>A manufacturing company enters into a contract with a supplier to procure </a:t>
            </a:r>
            <a:r>
              <a:rPr lang="en-US" sz="1500" dirty="0" err="1">
                <a:solidFill>
                  <a:schemeClr val="tx1"/>
                </a:solidFill>
                <a:latin typeface="Arial" panose="020B0604020202020204" pitchFamily="34" charset="0"/>
                <a:cs typeface="Arial" panose="020B0604020202020204" pitchFamily="34" charset="0"/>
              </a:rPr>
              <a:t>equipments</a:t>
            </a:r>
            <a:r>
              <a:rPr lang="en-US" sz="1500" dirty="0">
                <a:solidFill>
                  <a:schemeClr val="tx1"/>
                </a:solidFill>
                <a:latin typeface="Arial" panose="020B0604020202020204" pitchFamily="34" charset="0"/>
                <a:cs typeface="Arial" panose="020B0604020202020204" pitchFamily="34" charset="0"/>
              </a:rPr>
              <a:t> over a period of 3 years. The Company has to pay cancellation fees for terminating the contract. The cancellation fees would only be in respect of those </a:t>
            </a:r>
            <a:r>
              <a:rPr lang="en-US" sz="1500" dirty="0" err="1">
                <a:solidFill>
                  <a:schemeClr val="tx1"/>
                </a:solidFill>
                <a:latin typeface="Arial" panose="020B0604020202020204" pitchFamily="34" charset="0"/>
                <a:cs typeface="Arial" panose="020B0604020202020204" pitchFamily="34" charset="0"/>
              </a:rPr>
              <a:t>equipments</a:t>
            </a:r>
            <a:r>
              <a:rPr lang="en-US" sz="1500" dirty="0">
                <a:solidFill>
                  <a:schemeClr val="tx1"/>
                </a:solidFill>
                <a:latin typeface="Arial" panose="020B0604020202020204" pitchFamily="34" charset="0"/>
                <a:cs typeface="Arial" panose="020B0604020202020204" pitchFamily="34" charset="0"/>
              </a:rPr>
              <a:t> which are not procured by the Company as per the contract.</a:t>
            </a:r>
          </a:p>
          <a:p>
            <a:pPr marL="0" indent="0">
              <a:buNone/>
            </a:pPr>
            <a:r>
              <a:rPr lang="en-US" sz="1500" dirty="0">
                <a:solidFill>
                  <a:schemeClr val="tx1"/>
                </a:solidFill>
                <a:latin typeface="Arial" panose="020B0604020202020204" pitchFamily="34" charset="0"/>
                <a:cs typeface="Arial" panose="020B0604020202020204" pitchFamily="34" charset="0"/>
              </a:rPr>
              <a:t>The Company decides to terminate the contract at the end of year 1 since it has identified another supplier which would result in a significant reduction in cost for the company. It pays the cancellation fees in respect of the remaining </a:t>
            </a:r>
            <a:r>
              <a:rPr lang="en-US" sz="1500" dirty="0" err="1">
                <a:solidFill>
                  <a:schemeClr val="tx1"/>
                </a:solidFill>
                <a:latin typeface="Arial" panose="020B0604020202020204" pitchFamily="34" charset="0"/>
                <a:cs typeface="Arial" panose="020B0604020202020204" pitchFamily="34" charset="0"/>
              </a:rPr>
              <a:t>equipments</a:t>
            </a:r>
            <a:r>
              <a:rPr lang="en-US" sz="1500" dirty="0">
                <a:solidFill>
                  <a:schemeClr val="tx1"/>
                </a:solidFill>
                <a:latin typeface="Arial" panose="020B0604020202020204" pitchFamily="34" charset="0"/>
                <a:cs typeface="Arial" panose="020B0604020202020204" pitchFamily="34" charset="0"/>
              </a:rPr>
              <a:t> not yet procured. Whether the cancellation fee paid by the Company should be </a:t>
            </a:r>
            <a:r>
              <a:rPr lang="en-US" sz="1500" dirty="0" err="1">
                <a:solidFill>
                  <a:schemeClr val="tx1"/>
                </a:solidFill>
                <a:latin typeface="Arial" panose="020B0604020202020204" pitchFamily="34" charset="0"/>
                <a:cs typeface="Arial" panose="020B0604020202020204" pitchFamily="34" charset="0"/>
              </a:rPr>
              <a:t>capitalised</a:t>
            </a:r>
            <a:r>
              <a:rPr lang="en-US" sz="1500" dirty="0">
                <a:solidFill>
                  <a:schemeClr val="tx1"/>
                </a:solidFill>
                <a:latin typeface="Arial" panose="020B0604020202020204" pitchFamily="34" charset="0"/>
                <a:cs typeface="Arial" panose="020B0604020202020204" pitchFamily="34" charset="0"/>
              </a:rPr>
              <a:t> as part of the cost of the equipment purchased?</a:t>
            </a: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r>
              <a:rPr lang="en-US" sz="1500" dirty="0">
                <a:solidFill>
                  <a:schemeClr val="tx1"/>
                </a:solidFill>
                <a:latin typeface="Arial" panose="020B0604020202020204" pitchFamily="34" charset="0"/>
                <a:cs typeface="Arial" panose="020B0604020202020204" pitchFamily="34" charset="0"/>
              </a:rPr>
              <a:t>Cancellation fee is for “not” buying the products – Charged off</a:t>
            </a:r>
          </a:p>
        </p:txBody>
      </p:sp>
      <p:sp>
        <p:nvSpPr>
          <p:cNvPr id="7" name="Title 1">
            <a:extLst>
              <a:ext uri="{FF2B5EF4-FFF2-40B4-BE49-F238E27FC236}">
                <a16:creationId xmlns:a16="http://schemas.microsoft.com/office/drawing/2014/main" id="{B1739ECF-7AB8-170D-F3CA-D6A6C607EF0B}"/>
              </a:ext>
            </a:extLst>
          </p:cNvPr>
          <p:cNvSpPr>
            <a:spLocks noGrp="1"/>
          </p:cNvSpPr>
          <p:nvPr>
            <p:ph type="title"/>
          </p:nvPr>
        </p:nvSpPr>
        <p:spPr>
          <a:xfrm>
            <a:off x="722710" y="100846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Illustration 5</a:t>
            </a:r>
            <a:endParaRPr lang="en-IN"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2198656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4435E56A-0190-7AD3-AAAC-2BB7B9405A3F}"/>
            </a:ext>
          </a:extLst>
        </p:cNvPr>
        <p:cNvGrpSpPr/>
        <p:nvPr/>
      </p:nvGrpSpPr>
      <p:grpSpPr>
        <a:xfrm>
          <a:off x="0" y="0"/>
          <a:ext cx="0" cy="0"/>
          <a:chOff x="0" y="0"/>
          <a:chExt cx="0" cy="0"/>
        </a:xfrm>
      </p:grpSpPr>
      <p:sp>
        <p:nvSpPr>
          <p:cNvPr id="3" name="Chart Placeholder 2">
            <a:extLst>
              <a:ext uri="{FF2B5EF4-FFF2-40B4-BE49-F238E27FC236}">
                <a16:creationId xmlns:a16="http://schemas.microsoft.com/office/drawing/2014/main" id="{93F2E323-F9FC-C5EF-7033-DCC4286AD433}"/>
              </a:ext>
            </a:extLst>
          </p:cNvPr>
          <p:cNvSpPr>
            <a:spLocks noGrp="1"/>
          </p:cNvSpPr>
          <p:nvPr>
            <p:ph type="chart" sz="quarter" idx="10"/>
          </p:nvPr>
        </p:nvSpPr>
        <p:spPr>
          <a:xfrm>
            <a:off x="713727" y="2076450"/>
            <a:ext cx="7896874" cy="3635828"/>
          </a:xfrm>
        </p:spPr>
        <p:txBody>
          <a:bodyPr>
            <a:normAutofit/>
          </a:bodyPr>
          <a:lstStyle/>
          <a:p>
            <a:pPr marL="0" indent="0">
              <a:buNone/>
            </a:pPr>
            <a:r>
              <a:rPr lang="en-US" sz="1500" dirty="0">
                <a:solidFill>
                  <a:schemeClr val="tx1"/>
                </a:solidFill>
                <a:latin typeface="Arial" panose="020B0604020202020204" pitchFamily="34" charset="0"/>
                <a:cs typeface="Arial" panose="020B0604020202020204" pitchFamily="34" charset="0"/>
              </a:rPr>
              <a:t>An entity has employed a contractor for construction of chemical plant. The terms of the agreement clearly specify that the liquidated damages are paid as compensation for failure to meet performance conditions in terms of the desired quality and level of output subsequent to commissioning of the plant.</a:t>
            </a:r>
          </a:p>
          <a:p>
            <a:pPr marL="0" indent="0">
              <a:buNone/>
            </a:pPr>
            <a:r>
              <a:rPr lang="en-US" sz="1500" dirty="0">
                <a:solidFill>
                  <a:schemeClr val="tx1"/>
                </a:solidFill>
                <a:latin typeface="Arial" panose="020B0604020202020204" pitchFamily="34" charset="0"/>
                <a:cs typeface="Arial" panose="020B0604020202020204" pitchFamily="34" charset="0"/>
              </a:rPr>
              <a:t>The damages will be calculated based on the shortfall in the output as a percentage of the contract price. Whether such liquidated damages received be deducted from the cost of the related asset or </a:t>
            </a:r>
            <a:r>
              <a:rPr lang="en-US" sz="1500" dirty="0" err="1">
                <a:solidFill>
                  <a:schemeClr val="tx1"/>
                </a:solidFill>
                <a:latin typeface="Arial" panose="020B0604020202020204" pitchFamily="34" charset="0"/>
                <a:cs typeface="Arial" panose="020B0604020202020204" pitchFamily="34" charset="0"/>
              </a:rPr>
              <a:t>recognised</a:t>
            </a:r>
            <a:r>
              <a:rPr lang="en-US" sz="1500" dirty="0">
                <a:solidFill>
                  <a:schemeClr val="tx1"/>
                </a:solidFill>
                <a:latin typeface="Arial" panose="020B0604020202020204" pitchFamily="34" charset="0"/>
                <a:cs typeface="Arial" panose="020B0604020202020204" pitchFamily="34" charset="0"/>
              </a:rPr>
              <a:t> as income? </a:t>
            </a: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r>
              <a:rPr lang="en-US" sz="1500" dirty="0">
                <a:solidFill>
                  <a:schemeClr val="tx1"/>
                </a:solidFill>
                <a:latin typeface="Arial" panose="020B0604020202020204" pitchFamily="34" charset="0"/>
                <a:cs typeface="Arial" panose="020B0604020202020204" pitchFamily="34" charset="0"/>
              </a:rPr>
              <a:t>Received after the asset is available for use – To be treated as income</a:t>
            </a:r>
          </a:p>
        </p:txBody>
      </p:sp>
      <p:sp>
        <p:nvSpPr>
          <p:cNvPr id="7" name="Title 1">
            <a:extLst>
              <a:ext uri="{FF2B5EF4-FFF2-40B4-BE49-F238E27FC236}">
                <a16:creationId xmlns:a16="http://schemas.microsoft.com/office/drawing/2014/main" id="{62FD445D-4E23-98DE-B3ED-84B514A77601}"/>
              </a:ext>
            </a:extLst>
          </p:cNvPr>
          <p:cNvSpPr>
            <a:spLocks noGrp="1"/>
          </p:cNvSpPr>
          <p:nvPr>
            <p:ph type="title"/>
          </p:nvPr>
        </p:nvSpPr>
        <p:spPr>
          <a:xfrm>
            <a:off x="722710" y="100846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Illustration 6</a:t>
            </a:r>
            <a:endParaRPr lang="en-IN"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267521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9FA881E3-1348-0CA7-1578-55492BA50B36}"/>
            </a:ext>
          </a:extLst>
        </p:cNvPr>
        <p:cNvGrpSpPr/>
        <p:nvPr/>
      </p:nvGrpSpPr>
      <p:grpSpPr>
        <a:xfrm>
          <a:off x="0" y="0"/>
          <a:ext cx="0" cy="0"/>
          <a:chOff x="0" y="0"/>
          <a:chExt cx="0" cy="0"/>
        </a:xfrm>
      </p:grpSpPr>
      <p:sp>
        <p:nvSpPr>
          <p:cNvPr id="3" name="Chart Placeholder 2">
            <a:extLst>
              <a:ext uri="{FF2B5EF4-FFF2-40B4-BE49-F238E27FC236}">
                <a16:creationId xmlns:a16="http://schemas.microsoft.com/office/drawing/2014/main" id="{906A0BCF-0B7F-FEAA-0A2C-45C30425E4E9}"/>
              </a:ext>
            </a:extLst>
          </p:cNvPr>
          <p:cNvSpPr>
            <a:spLocks noGrp="1"/>
          </p:cNvSpPr>
          <p:nvPr>
            <p:ph type="chart" sz="quarter" idx="10"/>
          </p:nvPr>
        </p:nvSpPr>
        <p:spPr>
          <a:xfrm>
            <a:off x="713727" y="2076450"/>
            <a:ext cx="7896874" cy="3635828"/>
          </a:xfrm>
        </p:spPr>
        <p:txBody>
          <a:bodyPr>
            <a:normAutofit/>
          </a:bodyPr>
          <a:lstStyle/>
          <a:p>
            <a:pPr marL="0" indent="0">
              <a:buNone/>
            </a:pPr>
            <a:r>
              <a:rPr lang="en-US" sz="1500" dirty="0">
                <a:solidFill>
                  <a:schemeClr val="tx1"/>
                </a:solidFill>
                <a:latin typeface="Arial" panose="020B0604020202020204" pitchFamily="34" charset="0"/>
                <a:cs typeface="Arial" panose="020B0604020202020204" pitchFamily="34" charset="0"/>
              </a:rPr>
              <a:t>An entity PQR Ltd. employed a contractor to build a power plant on turnkey project basis for a total consideration of Rs. 100 crores. As per the terms of the contract, if there is more than one month delay in the completion of construction, PQR Ltd. is entitled to recover liquidated damages at 0.25% of the contract value for every week of delay subject to the maximum of 5% of contract value.</a:t>
            </a:r>
          </a:p>
          <a:p>
            <a:pPr marL="0" indent="0">
              <a:buNone/>
            </a:pPr>
            <a:r>
              <a:rPr lang="en-US" sz="1500" dirty="0">
                <a:solidFill>
                  <a:schemeClr val="tx1"/>
                </a:solidFill>
                <a:latin typeface="Arial" panose="020B0604020202020204" pitchFamily="34" charset="0"/>
                <a:cs typeface="Arial" panose="020B0604020202020204" pitchFamily="34" charset="0"/>
              </a:rPr>
              <a:t>The contractor delayed the completion of construction by 45 days and therefore, PQR Ltd. received liquidated damages from the contractor. The management believes that liquidated damages basically compensate it for its loss of revenue for the period of 45 days. What will be the treatment of these liquidated damages received on delays by the contractor?</a:t>
            </a: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r>
              <a:rPr lang="en-US" sz="1500" dirty="0">
                <a:solidFill>
                  <a:schemeClr val="tx1"/>
                </a:solidFill>
                <a:latin typeface="Arial" panose="020B0604020202020204" pitchFamily="34" charset="0"/>
                <a:cs typeface="Arial" panose="020B0604020202020204" pitchFamily="34" charset="0"/>
              </a:rPr>
              <a:t>Still the asset is not available for use / directly identifiable with the project</a:t>
            </a:r>
          </a:p>
        </p:txBody>
      </p:sp>
      <p:sp>
        <p:nvSpPr>
          <p:cNvPr id="7" name="Title 1">
            <a:extLst>
              <a:ext uri="{FF2B5EF4-FFF2-40B4-BE49-F238E27FC236}">
                <a16:creationId xmlns:a16="http://schemas.microsoft.com/office/drawing/2014/main" id="{B0B3D056-0108-79E5-21F0-98FC77EDC065}"/>
              </a:ext>
            </a:extLst>
          </p:cNvPr>
          <p:cNvSpPr>
            <a:spLocks noGrp="1"/>
          </p:cNvSpPr>
          <p:nvPr>
            <p:ph type="title"/>
          </p:nvPr>
        </p:nvSpPr>
        <p:spPr>
          <a:xfrm>
            <a:off x="722710" y="100846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Illustration 7</a:t>
            </a:r>
            <a:endParaRPr lang="en-IN"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546559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07BB5085-EBD4-D4D8-86B0-DA503C003A07}"/>
            </a:ext>
          </a:extLst>
        </p:cNvPr>
        <p:cNvGrpSpPr/>
        <p:nvPr/>
      </p:nvGrpSpPr>
      <p:grpSpPr>
        <a:xfrm>
          <a:off x="0" y="0"/>
          <a:ext cx="0" cy="0"/>
          <a:chOff x="0" y="0"/>
          <a:chExt cx="0" cy="0"/>
        </a:xfrm>
      </p:grpSpPr>
      <p:sp>
        <p:nvSpPr>
          <p:cNvPr id="3" name="Chart Placeholder 2">
            <a:extLst>
              <a:ext uri="{FF2B5EF4-FFF2-40B4-BE49-F238E27FC236}">
                <a16:creationId xmlns:a16="http://schemas.microsoft.com/office/drawing/2014/main" id="{C9563F68-17B5-E3FF-6F10-5DC873504894}"/>
              </a:ext>
            </a:extLst>
          </p:cNvPr>
          <p:cNvSpPr>
            <a:spLocks noGrp="1"/>
          </p:cNvSpPr>
          <p:nvPr>
            <p:ph type="chart" sz="quarter" idx="10"/>
          </p:nvPr>
        </p:nvSpPr>
        <p:spPr>
          <a:xfrm>
            <a:off x="713727" y="2076450"/>
            <a:ext cx="7896874" cy="3635828"/>
          </a:xfrm>
        </p:spPr>
        <p:txBody>
          <a:bodyPr>
            <a:normAutofit/>
          </a:bodyPr>
          <a:lstStyle/>
          <a:p>
            <a:pPr marL="0" indent="0">
              <a:buNone/>
            </a:pPr>
            <a:r>
              <a:rPr lang="en-US" sz="1500" dirty="0">
                <a:solidFill>
                  <a:schemeClr val="tx1"/>
                </a:solidFill>
                <a:latin typeface="Arial" panose="020B0604020202020204" pitchFamily="34" charset="0"/>
                <a:cs typeface="Arial" panose="020B0604020202020204" pitchFamily="34" charset="0"/>
              </a:rPr>
              <a:t>Company A is constructing a building for its business use. The construction of the building is interrupted because of protests by the farmers for additional compensation for land sold by them in that area for an indefinite period.</a:t>
            </a:r>
          </a:p>
          <a:p>
            <a:pPr marL="0" indent="0">
              <a:buNone/>
            </a:pPr>
            <a:r>
              <a:rPr lang="en-US" sz="1500" dirty="0">
                <a:solidFill>
                  <a:schemeClr val="tx1"/>
                </a:solidFill>
                <a:latin typeface="Arial" panose="020B0604020202020204" pitchFamily="34" charset="0"/>
                <a:cs typeface="Arial" panose="020B0604020202020204" pitchFamily="34" charset="0"/>
              </a:rPr>
              <a:t>Company A continues to incur certain fixed cost. Whether such fixed costs, including abnormal costs, incurred during the period of interruption will be </a:t>
            </a:r>
            <a:r>
              <a:rPr lang="en-US" sz="1500" dirty="0" err="1">
                <a:solidFill>
                  <a:schemeClr val="tx1"/>
                </a:solidFill>
                <a:latin typeface="Arial" panose="020B0604020202020204" pitchFamily="34" charset="0"/>
                <a:cs typeface="Arial" panose="020B0604020202020204" pitchFamily="34" charset="0"/>
              </a:rPr>
              <a:t>capitalised</a:t>
            </a:r>
            <a:r>
              <a:rPr lang="en-US" sz="1500" dirty="0">
                <a:solidFill>
                  <a:schemeClr val="tx1"/>
                </a:solidFill>
                <a:latin typeface="Arial" panose="020B0604020202020204" pitchFamily="34" charset="0"/>
                <a:cs typeface="Arial" panose="020B0604020202020204" pitchFamily="34" charset="0"/>
              </a:rPr>
              <a:t> to the cost of building? </a:t>
            </a: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endParaRPr lang="en-US" sz="1500" dirty="0">
              <a:solidFill>
                <a:schemeClr val="tx1"/>
              </a:solidFill>
              <a:latin typeface="Arial" panose="020B0604020202020204" pitchFamily="34" charset="0"/>
              <a:cs typeface="Arial" panose="020B0604020202020204" pitchFamily="34" charset="0"/>
            </a:endParaRPr>
          </a:p>
          <a:p>
            <a:pPr marL="0" indent="0">
              <a:buNone/>
            </a:pPr>
            <a:r>
              <a:rPr lang="en-US" sz="1500" dirty="0">
                <a:solidFill>
                  <a:schemeClr val="tx1"/>
                </a:solidFill>
                <a:latin typeface="Arial" panose="020B0604020202020204" pitchFamily="34" charset="0"/>
                <a:cs typeface="Arial" panose="020B0604020202020204" pitchFamily="34" charset="0"/>
              </a:rPr>
              <a:t>Abnormal costs – to be charged off</a:t>
            </a:r>
          </a:p>
        </p:txBody>
      </p:sp>
      <p:sp>
        <p:nvSpPr>
          <p:cNvPr id="7" name="Title 1">
            <a:extLst>
              <a:ext uri="{FF2B5EF4-FFF2-40B4-BE49-F238E27FC236}">
                <a16:creationId xmlns:a16="http://schemas.microsoft.com/office/drawing/2014/main" id="{5AD8F441-A2BA-7D08-8AFA-2494B0E17B53}"/>
              </a:ext>
            </a:extLst>
          </p:cNvPr>
          <p:cNvSpPr>
            <a:spLocks noGrp="1"/>
          </p:cNvSpPr>
          <p:nvPr>
            <p:ph type="title"/>
          </p:nvPr>
        </p:nvSpPr>
        <p:spPr>
          <a:xfrm>
            <a:off x="722710" y="100846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Illustration 8</a:t>
            </a:r>
            <a:endParaRPr lang="en-IN"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288462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49571D6F-85C6-C67F-3172-576BB3745442}"/>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B6F632F4-9879-1ED4-611B-893D980FE743}"/>
              </a:ext>
            </a:extLst>
          </p:cNvPr>
          <p:cNvSpPr>
            <a:spLocks noGrp="1"/>
          </p:cNvSpPr>
          <p:nvPr>
            <p:ph type="title"/>
          </p:nvPr>
        </p:nvSpPr>
        <p:spPr>
          <a:xfrm>
            <a:off x="722710" y="15502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Summary of the ABOVE Illustrations</a:t>
            </a:r>
            <a:endParaRPr lang="en-IN" sz="2400" dirty="0">
              <a:solidFill>
                <a:schemeClr val="tx1"/>
              </a:solidFill>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22C28B3D-A8B6-F492-5C5F-BF52F2DE1332}"/>
              </a:ext>
            </a:extLst>
          </p:cNvPr>
          <p:cNvGraphicFramePr>
            <a:graphicFrameLocks noGrp="1"/>
          </p:cNvGraphicFramePr>
          <p:nvPr>
            <p:extLst>
              <p:ext uri="{D42A27DB-BD31-4B8C-83A1-F6EECF244321}">
                <p14:modId xmlns:p14="http://schemas.microsoft.com/office/powerpoint/2010/main" val="3918175435"/>
              </p:ext>
            </p:extLst>
          </p:nvPr>
        </p:nvGraphicFramePr>
        <p:xfrm>
          <a:off x="650240" y="1442720"/>
          <a:ext cx="7335520" cy="4964384"/>
        </p:xfrm>
        <a:graphic>
          <a:graphicData uri="http://schemas.openxmlformats.org/drawingml/2006/table">
            <a:tbl>
              <a:tblPr firstRow="1" bandRow="1">
                <a:tableStyleId>{69012ECD-51FC-41F1-AA8D-1B2483CD663E}</a:tableStyleId>
              </a:tblPr>
              <a:tblGrid>
                <a:gridCol w="3667760">
                  <a:extLst>
                    <a:ext uri="{9D8B030D-6E8A-4147-A177-3AD203B41FA5}">
                      <a16:colId xmlns:a16="http://schemas.microsoft.com/office/drawing/2014/main" val="3782088410"/>
                    </a:ext>
                  </a:extLst>
                </a:gridCol>
                <a:gridCol w="3667760">
                  <a:extLst>
                    <a:ext uri="{9D8B030D-6E8A-4147-A177-3AD203B41FA5}">
                      <a16:colId xmlns:a16="http://schemas.microsoft.com/office/drawing/2014/main" val="1034713976"/>
                    </a:ext>
                  </a:extLst>
                </a:gridCol>
              </a:tblGrid>
              <a:tr h="299890">
                <a:tc>
                  <a:txBody>
                    <a:bodyPr/>
                    <a:lstStyle/>
                    <a:p>
                      <a:pPr>
                        <a:lnSpc>
                          <a:spcPct val="115000"/>
                        </a:lnSpc>
                        <a:spcAft>
                          <a:spcPts val="1000"/>
                        </a:spcAft>
                        <a:buNone/>
                      </a:pPr>
                      <a:r>
                        <a:rPr lang="en-IN" sz="1400" kern="100" dirty="0">
                          <a:effectLst/>
                          <a:latin typeface="Arial" panose="020B0604020202020204" pitchFamily="34" charset="0"/>
                          <a:cs typeface="Arial" panose="020B0604020202020204" pitchFamily="34" charset="0"/>
                        </a:rPr>
                        <a:t>Instance</a:t>
                      </a:r>
                      <a:endParaRPr lang="en-IN" sz="14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nSpc>
                          <a:spcPct val="115000"/>
                        </a:lnSpc>
                        <a:spcAft>
                          <a:spcPts val="1000"/>
                        </a:spcAft>
                        <a:buNone/>
                      </a:pPr>
                      <a:r>
                        <a:rPr lang="en-IN" sz="1400" kern="100">
                          <a:effectLst/>
                          <a:latin typeface="Arial" panose="020B0604020202020204" pitchFamily="34" charset="0"/>
                          <a:cs typeface="Arial" panose="020B0604020202020204" pitchFamily="34" charset="0"/>
                        </a:rPr>
                        <a:t>Suggested answer</a:t>
                      </a:r>
                      <a:endParaRPr lang="en-IN" sz="14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210184439"/>
                  </a:ext>
                </a:extLst>
              </a:tr>
              <a:tr h="1144224">
                <a:tc>
                  <a:txBody>
                    <a:bodyPr/>
                    <a:lstStyle/>
                    <a:p>
                      <a:pPr>
                        <a:lnSpc>
                          <a:spcPct val="115000"/>
                        </a:lnSpc>
                        <a:spcAft>
                          <a:spcPts val="1000"/>
                        </a:spcAft>
                        <a:buNone/>
                      </a:pPr>
                      <a:r>
                        <a:rPr lang="en-IN" sz="1400" kern="100">
                          <a:effectLst/>
                          <a:latin typeface="Arial" panose="020B0604020202020204" pitchFamily="34" charset="0"/>
                          <a:cs typeface="Arial" panose="020B0604020202020204" pitchFamily="34" charset="0"/>
                        </a:rPr>
                        <a:t>Cost of filing for obtaining permissions to construct a building </a:t>
                      </a:r>
                      <a:endParaRPr lang="en-IN" sz="14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nSpc>
                          <a:spcPct val="115000"/>
                        </a:lnSpc>
                        <a:spcAft>
                          <a:spcPts val="1000"/>
                        </a:spcAft>
                        <a:buNone/>
                      </a:pPr>
                      <a:r>
                        <a:rPr lang="en-US" sz="1400" kern="100" dirty="0">
                          <a:effectLst/>
                          <a:latin typeface="Arial" panose="020B0604020202020204" pitchFamily="34" charset="0"/>
                          <a:cs typeface="Arial" panose="020B0604020202020204" pitchFamily="34" charset="0"/>
                        </a:rPr>
                        <a:t>Whether obtaining permission is a formality – can be </a:t>
                      </a:r>
                      <a:r>
                        <a:rPr lang="en-US" sz="1400" kern="100" dirty="0" err="1">
                          <a:effectLst/>
                          <a:latin typeface="Arial" panose="020B0604020202020204" pitchFamily="34" charset="0"/>
                          <a:cs typeface="Arial" panose="020B0604020202020204" pitchFamily="34" charset="0"/>
                        </a:rPr>
                        <a:t>capitalised</a:t>
                      </a:r>
                      <a:r>
                        <a:rPr lang="en-US" sz="1400" kern="100" dirty="0">
                          <a:effectLst/>
                          <a:latin typeface="Arial" panose="020B0604020202020204" pitchFamily="34" charset="0"/>
                          <a:cs typeface="Arial" panose="020B0604020202020204" pitchFamily="34" charset="0"/>
                        </a:rPr>
                        <a:t>;</a:t>
                      </a:r>
                      <a:endParaRPr lang="en-IN" sz="1400" kern="100" dirty="0">
                        <a:effectLst/>
                        <a:latin typeface="Arial" panose="020B0604020202020204" pitchFamily="34" charset="0"/>
                        <a:cs typeface="Arial" panose="020B0604020202020204" pitchFamily="34" charset="0"/>
                      </a:endParaRPr>
                    </a:p>
                    <a:p>
                      <a:pPr>
                        <a:lnSpc>
                          <a:spcPct val="115000"/>
                        </a:lnSpc>
                        <a:spcAft>
                          <a:spcPts val="1000"/>
                        </a:spcAft>
                        <a:buNone/>
                      </a:pPr>
                      <a:r>
                        <a:rPr lang="en-US" sz="1400" kern="100" dirty="0">
                          <a:effectLst/>
                          <a:latin typeface="Arial" panose="020B0604020202020204" pitchFamily="34" charset="0"/>
                          <a:cs typeface="Arial" panose="020B0604020202020204" pitchFamily="34" charset="0"/>
                        </a:rPr>
                        <a:t>Not a formality – Shall be charged off</a:t>
                      </a:r>
                      <a:endParaRPr lang="en-IN" sz="14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1051536646"/>
                  </a:ext>
                </a:extLst>
              </a:tr>
              <a:tr h="935023">
                <a:tc>
                  <a:txBody>
                    <a:bodyPr/>
                    <a:lstStyle/>
                    <a:p>
                      <a:pPr>
                        <a:lnSpc>
                          <a:spcPct val="115000"/>
                        </a:lnSpc>
                        <a:spcAft>
                          <a:spcPts val="1000"/>
                        </a:spcAft>
                        <a:buNone/>
                      </a:pPr>
                      <a:r>
                        <a:rPr lang="en-IN" sz="1400" kern="100" dirty="0">
                          <a:effectLst/>
                          <a:latin typeface="Arial" panose="020B0604020202020204" pitchFamily="34" charset="0"/>
                          <a:cs typeface="Arial" panose="020B0604020202020204" pitchFamily="34" charset="0"/>
                        </a:rPr>
                        <a:t>Enabling assets (</a:t>
                      </a:r>
                      <a:r>
                        <a:rPr lang="en-US" sz="1400" kern="100" dirty="0">
                          <a:effectLst/>
                          <a:latin typeface="Arial" panose="020B0604020202020204" pitchFamily="34" charset="0"/>
                          <a:cs typeface="Arial" panose="020B0604020202020204" pitchFamily="34" charset="0"/>
                        </a:rPr>
                        <a:t>expenditure on the construction/development of railway siding, road and bridge)</a:t>
                      </a:r>
                      <a:endParaRPr lang="en-IN" sz="14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nSpc>
                          <a:spcPct val="115000"/>
                        </a:lnSpc>
                        <a:spcAft>
                          <a:spcPts val="1000"/>
                        </a:spcAft>
                        <a:buNone/>
                      </a:pPr>
                      <a:r>
                        <a:rPr lang="en-US" sz="1400" kern="100" dirty="0">
                          <a:effectLst/>
                          <a:latin typeface="Arial" panose="020B0604020202020204" pitchFamily="34" charset="0"/>
                          <a:cs typeface="Arial" panose="020B0604020202020204" pitchFamily="34" charset="0"/>
                        </a:rPr>
                        <a:t>Not individually, but can be included as part of the cost of the project</a:t>
                      </a:r>
                      <a:endParaRPr lang="en-IN" sz="14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2523942567"/>
                  </a:ext>
                </a:extLst>
              </a:tr>
              <a:tr h="935023">
                <a:tc>
                  <a:txBody>
                    <a:bodyPr/>
                    <a:lstStyle/>
                    <a:p>
                      <a:pPr>
                        <a:lnSpc>
                          <a:spcPct val="115000"/>
                        </a:lnSpc>
                        <a:spcAft>
                          <a:spcPts val="1000"/>
                        </a:spcAft>
                        <a:buNone/>
                      </a:pPr>
                      <a:r>
                        <a:rPr lang="en-IN" sz="1400" kern="100">
                          <a:effectLst/>
                          <a:latin typeface="Arial" panose="020B0604020202020204" pitchFamily="34" charset="0"/>
                          <a:cs typeface="Arial" panose="020B0604020202020204" pitchFamily="34" charset="0"/>
                        </a:rPr>
                        <a:t>Cancellation fee paid for terminating the contract that has minimum purchase quantities</a:t>
                      </a:r>
                      <a:endParaRPr lang="en-IN" sz="14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nSpc>
                          <a:spcPct val="115000"/>
                        </a:lnSpc>
                        <a:spcAft>
                          <a:spcPts val="1000"/>
                        </a:spcAft>
                        <a:buNone/>
                      </a:pPr>
                      <a:r>
                        <a:rPr lang="en-IN" sz="1400" kern="100" dirty="0">
                          <a:effectLst/>
                          <a:latin typeface="Arial" panose="020B0604020202020204" pitchFamily="34" charset="0"/>
                          <a:cs typeface="Arial" panose="020B0604020202020204" pitchFamily="34" charset="0"/>
                        </a:rPr>
                        <a:t>Fee was paid “</a:t>
                      </a:r>
                      <a:r>
                        <a:rPr lang="en-IN" sz="1400" u="sng" kern="100" dirty="0">
                          <a:effectLst/>
                          <a:latin typeface="Arial" panose="020B0604020202020204" pitchFamily="34" charset="0"/>
                          <a:cs typeface="Arial" panose="020B0604020202020204" pitchFamily="34" charset="0"/>
                        </a:rPr>
                        <a:t>NOT for purchasing</a:t>
                      </a:r>
                      <a:r>
                        <a:rPr lang="en-IN" sz="1400" kern="100" dirty="0">
                          <a:effectLst/>
                          <a:latin typeface="Arial" panose="020B0604020202020204" pitchFamily="34" charset="0"/>
                          <a:cs typeface="Arial" panose="020B0604020202020204" pitchFamily="34" charset="0"/>
                        </a:rPr>
                        <a:t>” the item but rather paid for “</a:t>
                      </a:r>
                      <a:r>
                        <a:rPr lang="en-IN" sz="1400" u="sng" kern="100" dirty="0">
                          <a:effectLst/>
                          <a:latin typeface="Arial" panose="020B0604020202020204" pitchFamily="34" charset="0"/>
                          <a:cs typeface="Arial" panose="020B0604020202020204" pitchFamily="34" charset="0"/>
                        </a:rPr>
                        <a:t>NOT purchasing</a:t>
                      </a:r>
                      <a:r>
                        <a:rPr lang="en-IN" sz="1400" kern="100" dirty="0">
                          <a:effectLst/>
                          <a:latin typeface="Arial" panose="020B0604020202020204" pitchFamily="34" charset="0"/>
                          <a:cs typeface="Arial" panose="020B0604020202020204" pitchFamily="34" charset="0"/>
                        </a:rPr>
                        <a:t>” the item.  Hence, charged off</a:t>
                      </a:r>
                      <a:endParaRPr lang="en-IN" sz="14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814337998"/>
                  </a:ext>
                </a:extLst>
              </a:tr>
              <a:tr h="617457">
                <a:tc>
                  <a:txBody>
                    <a:bodyPr/>
                    <a:lstStyle/>
                    <a:p>
                      <a:pPr>
                        <a:lnSpc>
                          <a:spcPct val="115000"/>
                        </a:lnSpc>
                        <a:spcAft>
                          <a:spcPts val="1000"/>
                        </a:spcAft>
                        <a:buNone/>
                      </a:pPr>
                      <a:r>
                        <a:rPr lang="en-IN" sz="1400" kern="100">
                          <a:effectLst/>
                          <a:latin typeface="Arial" panose="020B0604020202020204" pitchFamily="34" charset="0"/>
                          <a:cs typeface="Arial" panose="020B0604020202020204" pitchFamily="34" charset="0"/>
                        </a:rPr>
                        <a:t>Liquidated damages received from Vendor as the asset was not performing as specified</a:t>
                      </a:r>
                      <a:endParaRPr lang="en-IN" sz="14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nSpc>
                          <a:spcPct val="115000"/>
                        </a:lnSpc>
                        <a:spcAft>
                          <a:spcPts val="1000"/>
                        </a:spcAft>
                        <a:buNone/>
                      </a:pPr>
                      <a:r>
                        <a:rPr lang="en-IN" sz="1400" kern="100" dirty="0">
                          <a:effectLst/>
                          <a:latin typeface="Arial" panose="020B0604020202020204" pitchFamily="34" charset="0"/>
                          <a:cs typeface="Arial" panose="020B0604020202020204" pitchFamily="34" charset="0"/>
                        </a:rPr>
                        <a:t>As the amount was received after the asset is available for use – Hence treated as income</a:t>
                      </a:r>
                      <a:endParaRPr lang="en-IN" sz="14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3739256660"/>
                  </a:ext>
                </a:extLst>
              </a:tr>
              <a:tr h="935023">
                <a:tc>
                  <a:txBody>
                    <a:bodyPr/>
                    <a:lstStyle/>
                    <a:p>
                      <a:pPr>
                        <a:lnSpc>
                          <a:spcPct val="115000"/>
                        </a:lnSpc>
                        <a:spcAft>
                          <a:spcPts val="1000"/>
                        </a:spcAft>
                        <a:buNone/>
                      </a:pPr>
                      <a:r>
                        <a:rPr lang="en-IN" sz="1400" kern="100">
                          <a:effectLst/>
                          <a:latin typeface="Arial" panose="020B0604020202020204" pitchFamily="34" charset="0"/>
                          <a:cs typeface="Arial" panose="020B0604020202020204" pitchFamily="34" charset="0"/>
                        </a:rPr>
                        <a:t>Liquidated damages received from vendor for not completing the commissioning of the asset on time</a:t>
                      </a:r>
                      <a:endParaRPr lang="en-IN" sz="1400" kern="10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tc>
                  <a:txBody>
                    <a:bodyPr/>
                    <a:lstStyle/>
                    <a:p>
                      <a:pPr>
                        <a:lnSpc>
                          <a:spcPct val="115000"/>
                        </a:lnSpc>
                        <a:spcAft>
                          <a:spcPts val="1000"/>
                        </a:spcAft>
                        <a:buNone/>
                      </a:pPr>
                      <a:r>
                        <a:rPr lang="en-IN" sz="1400" kern="100" dirty="0">
                          <a:effectLst/>
                          <a:latin typeface="Arial" panose="020B0604020202020204" pitchFamily="34" charset="0"/>
                          <a:cs typeface="Arial" panose="020B0604020202020204" pitchFamily="34" charset="0"/>
                        </a:rPr>
                        <a:t>As the asset is not available for use, the amount received is considered as a n adjustment to the purchase price</a:t>
                      </a:r>
                      <a:endParaRPr lang="en-IN" sz="1400" kern="100" dirty="0">
                        <a:effectLst/>
                        <a:latin typeface="Arial" panose="020B0604020202020204" pitchFamily="34" charset="0"/>
                        <a:ea typeface="Aptos" panose="020B0004020202020204" pitchFamily="34" charset="0"/>
                        <a:cs typeface="Arial" panose="020B0604020202020204" pitchFamily="34" charset="0"/>
                      </a:endParaRPr>
                    </a:p>
                  </a:txBody>
                  <a:tcPr marL="68580" marR="68580" marT="0" marB="0"/>
                </a:tc>
                <a:extLst>
                  <a:ext uri="{0D108BD9-81ED-4DB2-BD59-A6C34878D82A}">
                    <a16:rowId xmlns:a16="http://schemas.microsoft.com/office/drawing/2014/main" val="3727625123"/>
                  </a:ext>
                </a:extLst>
              </a:tr>
            </a:tbl>
          </a:graphicData>
        </a:graphic>
      </p:graphicFrame>
    </p:spTree>
    <p:extLst>
      <p:ext uri="{BB962C8B-B14F-4D97-AF65-F5344CB8AC3E}">
        <p14:creationId xmlns:p14="http://schemas.microsoft.com/office/powerpoint/2010/main" val="41687217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58B57E82-2547-BBEE-65CC-588DF7CF72A3}"/>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285581A9-6F6C-4021-97F6-A198FFB7B417}"/>
              </a:ext>
            </a:extLst>
          </p:cNvPr>
          <p:cNvSpPr>
            <a:spLocks noGrp="1"/>
          </p:cNvSpPr>
          <p:nvPr>
            <p:ph type="title"/>
          </p:nvPr>
        </p:nvSpPr>
        <p:spPr>
          <a:xfrm>
            <a:off x="722710" y="155020"/>
            <a:ext cx="7765256" cy="966788"/>
          </a:xfrm>
        </p:spPr>
        <p:txBody>
          <a:bodyPr/>
          <a:lstStyle/>
          <a:p>
            <a:r>
              <a:rPr lang="en-US" sz="2400" dirty="0">
                <a:solidFill>
                  <a:schemeClr val="tx1"/>
                </a:solidFill>
                <a:latin typeface="Arial" panose="020B0604020202020204" pitchFamily="34" charset="0"/>
                <a:cs typeface="Arial" panose="020B0604020202020204" pitchFamily="34" charset="0"/>
              </a:rPr>
              <a:t>Additional SCENARIOS</a:t>
            </a:r>
            <a:endParaRPr lang="en-IN" sz="2400" dirty="0">
              <a:solidFill>
                <a:schemeClr val="tx1"/>
              </a:solidFill>
              <a:latin typeface="Arial" panose="020B0604020202020204" pitchFamily="34" charset="0"/>
              <a:cs typeface="Arial" panose="020B0604020202020204" pitchFamily="34" charset="0"/>
            </a:endParaRPr>
          </a:p>
        </p:txBody>
      </p:sp>
      <p:graphicFrame>
        <p:nvGraphicFramePr>
          <p:cNvPr id="8" name="Content Placeholder 6">
            <a:extLst>
              <a:ext uri="{FF2B5EF4-FFF2-40B4-BE49-F238E27FC236}">
                <a16:creationId xmlns:a16="http://schemas.microsoft.com/office/drawing/2014/main" id="{A09DDB2F-96CF-69BC-F56F-55F6D23AE5FB}"/>
              </a:ext>
            </a:extLst>
          </p:cNvPr>
          <p:cNvGraphicFramePr>
            <a:graphicFrameLocks/>
          </p:cNvGraphicFramePr>
          <p:nvPr>
            <p:extLst>
              <p:ext uri="{D42A27DB-BD31-4B8C-83A1-F6EECF244321}">
                <p14:modId xmlns:p14="http://schemas.microsoft.com/office/powerpoint/2010/main" val="3507631339"/>
              </p:ext>
            </p:extLst>
          </p:nvPr>
        </p:nvGraphicFramePr>
        <p:xfrm>
          <a:off x="432674" y="1324780"/>
          <a:ext cx="8055292" cy="4650475"/>
        </p:xfrm>
        <a:graphic>
          <a:graphicData uri="http://schemas.openxmlformats.org/drawingml/2006/table">
            <a:tbl>
              <a:tblPr firstRow="1" bandRow="1">
                <a:tableStyleId>{69012ECD-51FC-41F1-AA8D-1B2483CD663E}</a:tableStyleId>
              </a:tblPr>
              <a:tblGrid>
                <a:gridCol w="4027646">
                  <a:extLst>
                    <a:ext uri="{9D8B030D-6E8A-4147-A177-3AD203B41FA5}">
                      <a16:colId xmlns:a16="http://schemas.microsoft.com/office/drawing/2014/main" val="2416091150"/>
                    </a:ext>
                  </a:extLst>
                </a:gridCol>
                <a:gridCol w="4027646">
                  <a:extLst>
                    <a:ext uri="{9D8B030D-6E8A-4147-A177-3AD203B41FA5}">
                      <a16:colId xmlns:a16="http://schemas.microsoft.com/office/drawing/2014/main" val="1260476983"/>
                    </a:ext>
                  </a:extLst>
                </a:gridCol>
              </a:tblGrid>
              <a:tr h="316724">
                <a:tc>
                  <a:txBody>
                    <a:bodyPr/>
                    <a:lstStyle/>
                    <a:p>
                      <a:r>
                        <a:rPr lang="en-US" sz="1200" dirty="0">
                          <a:latin typeface="Arial" panose="020B0604020202020204" pitchFamily="34" charset="0"/>
                          <a:cs typeface="Arial" panose="020B0604020202020204" pitchFamily="34" charset="0"/>
                        </a:rPr>
                        <a:t>Scenario</a:t>
                      </a:r>
                      <a:endParaRPr lang="en-IN" sz="1200" dirty="0">
                        <a:latin typeface="Arial" panose="020B0604020202020204" pitchFamily="34" charset="0"/>
                        <a:cs typeface="Arial" panose="020B0604020202020204" pitchFamily="34" charset="0"/>
                      </a:endParaRPr>
                    </a:p>
                  </a:txBody>
                  <a:tcPr marL="68580" marR="68580" marT="34290" marB="34290"/>
                </a:tc>
                <a:tc>
                  <a:txBody>
                    <a:bodyPr/>
                    <a:lstStyle/>
                    <a:p>
                      <a:r>
                        <a:rPr lang="en-US" sz="1200" dirty="0">
                          <a:latin typeface="Arial" panose="020B0604020202020204" pitchFamily="34" charset="0"/>
                          <a:cs typeface="Arial" panose="020B0604020202020204" pitchFamily="34" charset="0"/>
                        </a:rPr>
                        <a:t>Response</a:t>
                      </a:r>
                      <a:endParaRPr lang="en-IN" sz="12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3715870429"/>
                  </a:ext>
                </a:extLst>
              </a:tr>
              <a:tr h="459900">
                <a:tc>
                  <a:txBody>
                    <a:bodyPr/>
                    <a:lstStyle/>
                    <a:p>
                      <a:r>
                        <a:rPr lang="en-US" sz="1200" dirty="0" err="1">
                          <a:latin typeface="Arial" panose="020B0604020202020204" pitchFamily="34" charset="0"/>
                          <a:cs typeface="Arial" panose="020B0604020202020204" pitchFamily="34" charset="0"/>
                        </a:rPr>
                        <a:t>Customised</a:t>
                      </a:r>
                      <a:r>
                        <a:rPr lang="en-US" sz="1200" dirty="0">
                          <a:latin typeface="Arial" panose="020B0604020202020204" pitchFamily="34" charset="0"/>
                          <a:cs typeface="Arial" panose="020B0604020202020204" pitchFamily="34" charset="0"/>
                        </a:rPr>
                        <a:t> machinery spares expected to be used for more than one accounting period</a:t>
                      </a:r>
                      <a:endParaRPr lang="en-IN" sz="1200" dirty="0">
                        <a:latin typeface="Arial" panose="020B0604020202020204" pitchFamily="34" charset="0"/>
                        <a:cs typeface="Arial" panose="020B0604020202020204" pitchFamily="34" charset="0"/>
                      </a:endParaRPr>
                    </a:p>
                  </a:txBody>
                  <a:tcPr marL="68580" marR="68580" marT="34290" marB="34290"/>
                </a:tc>
                <a:tc>
                  <a:txBody>
                    <a:bodyPr/>
                    <a:lstStyle/>
                    <a:p>
                      <a:r>
                        <a:rPr lang="en-US" sz="1200" dirty="0" err="1">
                          <a:latin typeface="Arial" panose="020B0604020202020204" pitchFamily="34" charset="0"/>
                          <a:cs typeface="Arial" panose="020B0604020202020204" pitchFamily="34" charset="0"/>
                        </a:rPr>
                        <a:t>Capitalised</a:t>
                      </a:r>
                      <a:r>
                        <a:rPr lang="en-US" sz="1200" dirty="0">
                          <a:latin typeface="Arial" panose="020B0604020202020204" pitchFamily="34" charset="0"/>
                          <a:cs typeface="Arial" panose="020B0604020202020204" pitchFamily="34" charset="0"/>
                        </a:rPr>
                        <a:t> as PPE</a:t>
                      </a:r>
                      <a:endParaRPr lang="en-IN" sz="12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4008126500"/>
                  </a:ext>
                </a:extLst>
              </a:tr>
              <a:tr h="1223507">
                <a:tc>
                  <a:txBody>
                    <a:bodyPr/>
                    <a:lstStyle/>
                    <a:p>
                      <a:r>
                        <a:rPr lang="en-US" sz="1200" dirty="0">
                          <a:latin typeface="Arial" panose="020B0604020202020204" pitchFamily="34" charset="0"/>
                          <a:cs typeface="Arial" panose="020B0604020202020204" pitchFamily="34" charset="0"/>
                        </a:rPr>
                        <a:t>Company has set an internal limit for </a:t>
                      </a:r>
                      <a:r>
                        <a:rPr lang="en-US" sz="1200" dirty="0" err="1">
                          <a:latin typeface="Arial" panose="020B0604020202020204" pitchFamily="34" charset="0"/>
                          <a:cs typeface="Arial" panose="020B0604020202020204" pitchFamily="34" charset="0"/>
                        </a:rPr>
                        <a:t>capitalisation</a:t>
                      </a:r>
                      <a:r>
                        <a:rPr lang="en-US" sz="1200" dirty="0">
                          <a:latin typeface="Arial" panose="020B0604020202020204" pitchFamily="34" charset="0"/>
                          <a:cs typeface="Arial" panose="020B0604020202020204" pitchFamily="34" charset="0"/>
                        </a:rPr>
                        <a:t> of spares to be Rs. 50,000 i.e., any item of spare having useful life of more than 1 year and value more than Rs. 50,000 would be </a:t>
                      </a:r>
                      <a:r>
                        <a:rPr lang="en-US" sz="1200" dirty="0" err="1">
                          <a:latin typeface="Arial" panose="020B0604020202020204" pitchFamily="34" charset="0"/>
                          <a:cs typeface="Arial" panose="020B0604020202020204" pitchFamily="34" charset="0"/>
                        </a:rPr>
                        <a:t>capitalised</a:t>
                      </a:r>
                      <a:r>
                        <a:rPr lang="en-US" sz="1200" dirty="0">
                          <a:latin typeface="Arial" panose="020B0604020202020204" pitchFamily="34" charset="0"/>
                          <a:cs typeface="Arial" panose="020B0604020202020204" pitchFamily="34" charset="0"/>
                        </a:rPr>
                        <a:t> by the Company.</a:t>
                      </a:r>
                      <a:endParaRPr lang="en-IN" sz="1200" dirty="0">
                        <a:latin typeface="Arial" panose="020B0604020202020204" pitchFamily="34" charset="0"/>
                        <a:cs typeface="Arial" panose="020B0604020202020204" pitchFamily="34" charset="0"/>
                      </a:endParaRPr>
                    </a:p>
                  </a:txBody>
                  <a:tcPr marL="68580" marR="68580" marT="34290" marB="34290"/>
                </a:tc>
                <a:tc>
                  <a:txBody>
                    <a:bodyPr/>
                    <a:lstStyle/>
                    <a:p>
                      <a:r>
                        <a:rPr lang="en-US" sz="1200" dirty="0">
                          <a:latin typeface="Arial" panose="020B0604020202020204" pitchFamily="34" charset="0"/>
                          <a:cs typeface="Arial" panose="020B0604020202020204" pitchFamily="34" charset="0"/>
                        </a:rPr>
                        <a:t>Standard does not define unit of account;</a:t>
                      </a:r>
                    </a:p>
                    <a:p>
                      <a:r>
                        <a:rPr lang="en-US" sz="1200" dirty="0">
                          <a:latin typeface="Arial" panose="020B0604020202020204" pitchFamily="34" charset="0"/>
                          <a:cs typeface="Arial" panose="020B0604020202020204" pitchFamily="34" charset="0"/>
                        </a:rPr>
                        <a:t>Individually insignificant items can be aggregated;</a:t>
                      </a:r>
                    </a:p>
                    <a:p>
                      <a:r>
                        <a:rPr lang="en-US" sz="1200" dirty="0">
                          <a:latin typeface="Arial" panose="020B0604020202020204" pitchFamily="34" charset="0"/>
                          <a:cs typeface="Arial" panose="020B0604020202020204" pitchFamily="34" charset="0"/>
                        </a:rPr>
                        <a:t>In the given case, spares that are not expected to be used during more than one annual period should not be </a:t>
                      </a:r>
                      <a:r>
                        <a:rPr lang="en-US" sz="1200" dirty="0" err="1">
                          <a:latin typeface="Arial" panose="020B0604020202020204" pitchFamily="34" charset="0"/>
                          <a:cs typeface="Arial" panose="020B0604020202020204" pitchFamily="34" charset="0"/>
                        </a:rPr>
                        <a:t>capitalised</a:t>
                      </a:r>
                      <a:r>
                        <a:rPr lang="en-US" sz="1200" dirty="0">
                          <a:latin typeface="Arial" panose="020B0604020202020204" pitchFamily="34" charset="0"/>
                          <a:cs typeface="Arial" panose="020B0604020202020204" pitchFamily="34" charset="0"/>
                        </a:rPr>
                        <a:t> as item of property, plant and equipment. </a:t>
                      </a:r>
                      <a:endParaRPr lang="en-IN" sz="12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926806330"/>
                  </a:ext>
                </a:extLst>
              </a:tr>
              <a:tr h="841704">
                <a:tc>
                  <a:txBody>
                    <a:bodyPr/>
                    <a:lstStyle/>
                    <a:p>
                      <a:r>
                        <a:rPr lang="en-US" sz="1200" dirty="0">
                          <a:latin typeface="Arial" panose="020B0604020202020204" pitchFamily="34" charset="0"/>
                          <a:cs typeface="Arial" panose="020B0604020202020204" pitchFamily="34" charset="0"/>
                        </a:rPr>
                        <a:t>Company A has exhibited certain rare and expensive paintings and sculptures for aesthetic purposes at entrance hall, conference rooms. The entity does not trade in these items in the ordinary course of business.</a:t>
                      </a:r>
                      <a:endParaRPr lang="en-IN" sz="1200" dirty="0">
                        <a:latin typeface="Arial" panose="020B0604020202020204" pitchFamily="34" charset="0"/>
                        <a:cs typeface="Arial" panose="020B0604020202020204" pitchFamily="34" charset="0"/>
                      </a:endParaRPr>
                    </a:p>
                  </a:txBody>
                  <a:tcPr marL="68580" marR="68580" marT="34290" marB="34290"/>
                </a:tc>
                <a:tc>
                  <a:txBody>
                    <a:bodyPr/>
                    <a:lstStyle/>
                    <a:p>
                      <a:r>
                        <a:rPr lang="en-US" sz="1200" dirty="0">
                          <a:latin typeface="Arial" panose="020B0604020202020204" pitchFamily="34" charset="0"/>
                          <a:cs typeface="Arial" panose="020B0604020202020204" pitchFamily="34" charset="0"/>
                        </a:rPr>
                        <a:t>One possible answer – Administrative in nature and hence PPE;</a:t>
                      </a:r>
                    </a:p>
                    <a:p>
                      <a:r>
                        <a:rPr lang="en-US" sz="1200" dirty="0">
                          <a:latin typeface="Arial" panose="020B0604020202020204" pitchFamily="34" charset="0"/>
                          <a:cs typeface="Arial" panose="020B0604020202020204" pitchFamily="34" charset="0"/>
                        </a:rPr>
                        <a:t>Second possible answer – Benefits are intangible and hence, artistic related intangible asset</a:t>
                      </a:r>
                      <a:endParaRPr lang="en-IN" sz="12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3189921"/>
                  </a:ext>
                </a:extLst>
              </a:tr>
              <a:tr h="459900">
                <a:tc>
                  <a:txBody>
                    <a:bodyPr/>
                    <a:lstStyle/>
                    <a:p>
                      <a:r>
                        <a:rPr lang="en-US" sz="1200" dirty="0">
                          <a:latin typeface="Arial" panose="020B0604020202020204" pitchFamily="34" charset="0"/>
                          <a:cs typeface="Arial" panose="020B0604020202020204" pitchFamily="34" charset="0"/>
                        </a:rPr>
                        <a:t>Cost of replaced items</a:t>
                      </a:r>
                      <a:endParaRPr lang="en-IN" sz="1200" dirty="0">
                        <a:latin typeface="Arial" panose="020B0604020202020204" pitchFamily="34" charset="0"/>
                        <a:cs typeface="Arial" panose="020B0604020202020204" pitchFamily="34" charset="0"/>
                      </a:endParaRPr>
                    </a:p>
                  </a:txBody>
                  <a:tcPr marL="68580" marR="68580" marT="34290" marB="34290"/>
                </a:tc>
                <a:tc>
                  <a:txBody>
                    <a:bodyPr/>
                    <a:lstStyle/>
                    <a:p>
                      <a:r>
                        <a:rPr lang="en-US" sz="1200" dirty="0" err="1">
                          <a:latin typeface="Arial" panose="020B0604020202020204" pitchFamily="34" charset="0"/>
                          <a:cs typeface="Arial" panose="020B0604020202020204" pitchFamily="34" charset="0"/>
                        </a:rPr>
                        <a:t>Capitalised</a:t>
                      </a:r>
                      <a:r>
                        <a:rPr lang="en-US" sz="1200" dirty="0">
                          <a:latin typeface="Arial" panose="020B0604020202020204" pitchFamily="34" charset="0"/>
                          <a:cs typeface="Arial" panose="020B0604020202020204" pitchFamily="34" charset="0"/>
                        </a:rPr>
                        <a:t> – Component accounting – Replaced item is derecognized – New item is capitalized</a:t>
                      </a:r>
                      <a:endParaRPr lang="en-IN" sz="12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2972822965"/>
                  </a:ext>
                </a:extLst>
              </a:tr>
              <a:tr h="1032606">
                <a:tc>
                  <a:txBody>
                    <a:bodyPr/>
                    <a:lstStyle/>
                    <a:p>
                      <a:r>
                        <a:rPr lang="en-US" sz="1200" dirty="0">
                          <a:latin typeface="Arial" panose="020B0604020202020204" pitchFamily="34" charset="0"/>
                          <a:cs typeface="Arial" panose="020B0604020202020204" pitchFamily="34" charset="0"/>
                        </a:rPr>
                        <a:t>Company XYZ plans to construct a hotel on a site which is currently occupied by the residents of a small town. The Company XYZ agrees to pay the cost of relocating the residents to another site. Whether the cost of relocating</a:t>
                      </a:r>
                    </a:p>
                    <a:p>
                      <a:r>
                        <a:rPr lang="en-US" sz="1200" dirty="0">
                          <a:latin typeface="Arial" panose="020B0604020202020204" pitchFamily="34" charset="0"/>
                          <a:cs typeface="Arial" panose="020B0604020202020204" pitchFamily="34" charset="0"/>
                        </a:rPr>
                        <a:t>should be </a:t>
                      </a:r>
                      <a:r>
                        <a:rPr lang="en-US" sz="1200" dirty="0" err="1">
                          <a:latin typeface="Arial" panose="020B0604020202020204" pitchFamily="34" charset="0"/>
                          <a:cs typeface="Arial" panose="020B0604020202020204" pitchFamily="34" charset="0"/>
                        </a:rPr>
                        <a:t>capitalised</a:t>
                      </a:r>
                      <a:r>
                        <a:rPr lang="en-US" sz="1200" dirty="0">
                          <a:latin typeface="Arial" panose="020B0604020202020204" pitchFamily="34" charset="0"/>
                          <a:cs typeface="Arial" panose="020B0604020202020204" pitchFamily="34" charset="0"/>
                        </a:rPr>
                        <a:t> as part of the cost of land for the hotel?</a:t>
                      </a:r>
                      <a:endParaRPr lang="en-IN" sz="1200" dirty="0">
                        <a:latin typeface="Arial" panose="020B0604020202020204" pitchFamily="34" charset="0"/>
                        <a:cs typeface="Arial" panose="020B0604020202020204" pitchFamily="34" charset="0"/>
                      </a:endParaRPr>
                    </a:p>
                  </a:txBody>
                  <a:tcPr marL="68580" marR="68580" marT="34290" marB="34290"/>
                </a:tc>
                <a:tc>
                  <a:txBody>
                    <a:bodyPr/>
                    <a:lstStyle/>
                    <a:p>
                      <a:r>
                        <a:rPr lang="en-US" sz="1200" dirty="0" err="1">
                          <a:latin typeface="Arial" panose="020B0604020202020204" pitchFamily="34" charset="0"/>
                          <a:cs typeface="Arial" panose="020B0604020202020204" pitchFamily="34" charset="0"/>
                        </a:rPr>
                        <a:t>Capitalised</a:t>
                      </a:r>
                      <a:r>
                        <a:rPr lang="en-US" sz="1200" dirty="0">
                          <a:latin typeface="Arial" panose="020B0604020202020204" pitchFamily="34" charset="0"/>
                          <a:cs typeface="Arial" panose="020B0604020202020204" pitchFamily="34" charset="0"/>
                        </a:rPr>
                        <a:t> - it is directly attributable cost to bring the land to the condition necessary for it to be capable of operating in the manner intended by management.</a:t>
                      </a:r>
                      <a:endParaRPr lang="en-IN" sz="1200" dirty="0">
                        <a:latin typeface="Arial" panose="020B0604020202020204" pitchFamily="34" charset="0"/>
                        <a:cs typeface="Arial" panose="020B0604020202020204" pitchFamily="34" charset="0"/>
                      </a:endParaRPr>
                    </a:p>
                  </a:txBody>
                  <a:tcPr marL="68580" marR="68580" marT="34290" marB="34290"/>
                </a:tc>
                <a:extLst>
                  <a:ext uri="{0D108BD9-81ED-4DB2-BD59-A6C34878D82A}">
                    <a16:rowId xmlns:a16="http://schemas.microsoft.com/office/drawing/2014/main" val="1272149366"/>
                  </a:ext>
                </a:extLst>
              </a:tr>
            </a:tbl>
          </a:graphicData>
        </a:graphic>
      </p:graphicFrame>
    </p:spTree>
    <p:extLst>
      <p:ext uri="{BB962C8B-B14F-4D97-AF65-F5344CB8AC3E}">
        <p14:creationId xmlns:p14="http://schemas.microsoft.com/office/powerpoint/2010/main" val="38222841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4D367B-BA0A-4769-7100-8EEE1C9FC4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B3384C-F0CC-226F-2150-3BF53737DEAA}"/>
              </a:ext>
            </a:extLst>
          </p:cNvPr>
          <p:cNvSpPr>
            <a:spLocks noGrp="1"/>
          </p:cNvSpPr>
          <p:nvPr>
            <p:ph type="title"/>
          </p:nvPr>
        </p:nvSpPr>
        <p:spPr>
          <a:xfrm>
            <a:off x="497840" y="513080"/>
            <a:ext cx="5974080" cy="1143000"/>
          </a:xfrm>
        </p:spPr>
        <p:txBody>
          <a:bodyPr>
            <a:normAutofit/>
          </a:bodyPr>
          <a:lstStyle/>
          <a:p>
            <a:pPr algn="just"/>
            <a:r>
              <a:rPr lang="en-US" sz="2400" dirty="0"/>
              <a:t>Structure of the Standard</a:t>
            </a:r>
            <a:endParaRPr lang="en-IN" sz="2400" dirty="0"/>
          </a:p>
        </p:txBody>
      </p:sp>
      <p:graphicFrame>
        <p:nvGraphicFramePr>
          <p:cNvPr id="6" name="Content Placeholder 5">
            <a:extLst>
              <a:ext uri="{FF2B5EF4-FFF2-40B4-BE49-F238E27FC236}">
                <a16:creationId xmlns:a16="http://schemas.microsoft.com/office/drawing/2014/main" id="{BE416988-E577-59C8-A4B5-21CC1B30F1FD}"/>
              </a:ext>
            </a:extLst>
          </p:cNvPr>
          <p:cNvGraphicFramePr>
            <a:graphicFrameLocks noGrp="1"/>
          </p:cNvGraphicFramePr>
          <p:nvPr>
            <p:ph idx="1"/>
            <p:extLst>
              <p:ext uri="{D42A27DB-BD31-4B8C-83A1-F6EECF244321}">
                <p14:modId xmlns:p14="http://schemas.microsoft.com/office/powerpoint/2010/main" val="3042199247"/>
              </p:ext>
            </p:extLst>
          </p:nvPr>
        </p:nvGraphicFramePr>
        <p:xfrm>
          <a:off x="91441" y="1818641"/>
          <a:ext cx="8747760" cy="49377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96356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pPr algn="just"/>
            <a:r>
              <a:rPr lang="en-US" dirty="0"/>
              <a:t>Comparison with IAS 16 / IFRIC 1 / IFRIC 20</a:t>
            </a:r>
            <a:endParaRPr lang="en-IN" dirty="0"/>
          </a:p>
        </p:txBody>
      </p:sp>
      <p:sp>
        <p:nvSpPr>
          <p:cNvPr id="3" name="Content Placeholder 2"/>
          <p:cNvSpPr>
            <a:spLocks noGrp="1"/>
          </p:cNvSpPr>
          <p:nvPr>
            <p:ph idx="1"/>
          </p:nvPr>
        </p:nvSpPr>
        <p:spPr>
          <a:xfrm>
            <a:off x="457200" y="1849120"/>
            <a:ext cx="8229600" cy="4724400"/>
          </a:xfrm>
        </p:spPr>
        <p:txBody>
          <a:bodyPr>
            <a:noAutofit/>
          </a:bodyPr>
          <a:lstStyle/>
          <a:p>
            <a:pPr marL="0" indent="0" algn="just">
              <a:buNone/>
            </a:pPr>
            <a:r>
              <a:rPr lang="en-US" dirty="0"/>
              <a:t>Transitional provisions have been incorporated in Ind AS 101;</a:t>
            </a:r>
          </a:p>
          <a:p>
            <a:pPr marL="0" indent="0" algn="just">
              <a:buNone/>
            </a:pPr>
            <a:r>
              <a:rPr lang="en-US" dirty="0"/>
              <a:t>Wherever applicable, the standard has been modified to reflect the cost model of accounting for Investment properties;</a:t>
            </a:r>
          </a:p>
          <a:p>
            <a:pPr marL="0" indent="0" algn="just">
              <a:buNone/>
            </a:pPr>
            <a:r>
              <a:rPr lang="en-US" dirty="0"/>
              <a:t>Paragraph 13 A in Appendix C has been added to provide clarity on stripping costs accounting;</a:t>
            </a:r>
          </a:p>
          <a:p>
            <a:pPr marL="0" indent="0" algn="just">
              <a:buNone/>
            </a:pPr>
            <a:r>
              <a:rPr lang="en-US" b="1" dirty="0"/>
              <a:t>Proceeds during testing phase</a:t>
            </a:r>
          </a:p>
          <a:p>
            <a:pPr marL="0" indent="0" algn="just">
              <a:buNone/>
            </a:pPr>
            <a:r>
              <a:rPr lang="en-US" i="1" dirty="0"/>
              <a:t>IAS 16                                                                                                           Ind AS 16</a:t>
            </a:r>
          </a:p>
        </p:txBody>
      </p:sp>
      <p:pic>
        <p:nvPicPr>
          <p:cNvPr id="5" name="Picture 4">
            <a:extLst>
              <a:ext uri="{FF2B5EF4-FFF2-40B4-BE49-F238E27FC236}">
                <a16:creationId xmlns:a16="http://schemas.microsoft.com/office/drawing/2014/main" id="{1AC8FBA8-6332-C02D-5D02-0A924C35BDDA}"/>
              </a:ext>
            </a:extLst>
          </p:cNvPr>
          <p:cNvPicPr>
            <a:picLocks noChangeAspect="1"/>
          </p:cNvPicPr>
          <p:nvPr/>
        </p:nvPicPr>
        <p:blipFill>
          <a:blip r:embed="rId2"/>
          <a:stretch>
            <a:fillRect/>
          </a:stretch>
        </p:blipFill>
        <p:spPr>
          <a:xfrm>
            <a:off x="457200" y="3962279"/>
            <a:ext cx="4140413" cy="2362321"/>
          </a:xfrm>
          <a:prstGeom prst="rect">
            <a:avLst/>
          </a:prstGeom>
        </p:spPr>
      </p:pic>
      <p:sp>
        <p:nvSpPr>
          <p:cNvPr id="8" name="Content Placeholder 2">
            <a:extLst>
              <a:ext uri="{FF2B5EF4-FFF2-40B4-BE49-F238E27FC236}">
                <a16:creationId xmlns:a16="http://schemas.microsoft.com/office/drawing/2014/main" id="{E1F9FFD0-3CC3-105E-891B-8F4FF27E23F8}"/>
              </a:ext>
            </a:extLst>
          </p:cNvPr>
          <p:cNvSpPr txBox="1">
            <a:spLocks/>
          </p:cNvSpPr>
          <p:nvPr/>
        </p:nvSpPr>
        <p:spPr>
          <a:xfrm>
            <a:off x="4912338" y="4068972"/>
            <a:ext cx="4038819" cy="2255628"/>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spcBef>
                <a:spcPts val="0"/>
              </a:spcBef>
              <a:buFont typeface="Arial" panose="020B0604020202020204" pitchFamily="34" charset="0"/>
              <a:buNone/>
            </a:pPr>
            <a:r>
              <a:rPr lang="en-US" sz="1050" b="1" i="1" dirty="0">
                <a:solidFill>
                  <a:schemeClr val="tx1"/>
                </a:solidFill>
                <a:latin typeface="Arial" panose="020B0604020202020204" pitchFamily="34" charset="0"/>
                <a:cs typeface="Arial" panose="020B0604020202020204" pitchFamily="34" charset="0"/>
              </a:rPr>
              <a:t>Directly attributable costs:</a:t>
            </a:r>
            <a:r>
              <a:rPr lang="en-US" sz="1050" dirty="0">
                <a:solidFill>
                  <a:schemeClr val="tx1"/>
                </a:solidFill>
                <a:latin typeface="Arial" panose="020B0604020202020204" pitchFamily="34" charset="0"/>
                <a:cs typeface="Arial" panose="020B0604020202020204" pitchFamily="34" charset="0"/>
              </a:rPr>
              <a:t> </a:t>
            </a:r>
          </a:p>
          <a:p>
            <a:pPr marL="179388" indent="-179388" algn="just">
              <a:spcBef>
                <a:spcPts val="0"/>
              </a:spcBef>
              <a:buFont typeface="+mj-lt"/>
              <a:buAutoNum type="alphaLcParenR"/>
            </a:pPr>
            <a:r>
              <a:rPr lang="en-IN" sz="1050" dirty="0">
                <a:solidFill>
                  <a:schemeClr val="tx1"/>
                </a:solidFill>
                <a:latin typeface="Arial" panose="020B0604020202020204" pitchFamily="34" charset="0"/>
                <a:cs typeface="Arial" panose="020B0604020202020204" pitchFamily="34" charset="0"/>
              </a:rPr>
              <a:t>Costs of employee benefits – site-workers, in-house architects and surveyors etc);</a:t>
            </a:r>
          </a:p>
          <a:p>
            <a:pPr marL="179388" indent="-179388" algn="just">
              <a:spcBef>
                <a:spcPts val="0"/>
              </a:spcBef>
              <a:buFont typeface="+mj-lt"/>
              <a:buAutoNum type="alphaLcParenR"/>
            </a:pPr>
            <a:endParaRPr lang="en-US" sz="1050" dirty="0">
              <a:solidFill>
                <a:schemeClr val="tx1"/>
              </a:solidFill>
              <a:latin typeface="Arial" panose="020B0604020202020204" pitchFamily="34" charset="0"/>
              <a:cs typeface="Arial" panose="020B0604020202020204" pitchFamily="34" charset="0"/>
            </a:endParaRPr>
          </a:p>
          <a:p>
            <a:pPr marL="179388" indent="-179388" algn="just">
              <a:spcBef>
                <a:spcPts val="0"/>
              </a:spcBef>
              <a:buFont typeface="+mj-lt"/>
              <a:buAutoNum type="alphaLcParenR"/>
            </a:pPr>
            <a:r>
              <a:rPr lang="en-US" sz="1050" dirty="0">
                <a:solidFill>
                  <a:schemeClr val="tx1"/>
                </a:solidFill>
                <a:latin typeface="Arial" panose="020B0604020202020204" pitchFamily="34" charset="0"/>
                <a:cs typeface="Arial" panose="020B0604020202020204" pitchFamily="34" charset="0"/>
              </a:rPr>
              <a:t>Costs of site preparation;</a:t>
            </a:r>
          </a:p>
          <a:p>
            <a:pPr marL="179388" indent="-179388" algn="just">
              <a:spcBef>
                <a:spcPts val="0"/>
              </a:spcBef>
              <a:buFont typeface="+mj-lt"/>
              <a:buAutoNum type="alphaLcParenR"/>
            </a:pPr>
            <a:endParaRPr lang="en-US" sz="1050" dirty="0">
              <a:solidFill>
                <a:schemeClr val="tx1"/>
              </a:solidFill>
              <a:latin typeface="Arial" panose="020B0604020202020204" pitchFamily="34" charset="0"/>
              <a:cs typeface="Arial" panose="020B0604020202020204" pitchFamily="34" charset="0"/>
            </a:endParaRPr>
          </a:p>
          <a:p>
            <a:pPr marL="179388" indent="-179388" algn="just">
              <a:spcBef>
                <a:spcPts val="0"/>
              </a:spcBef>
              <a:buFont typeface="+mj-lt"/>
              <a:buAutoNum type="alphaLcParenR"/>
            </a:pPr>
            <a:r>
              <a:rPr lang="en-US" sz="1050" dirty="0">
                <a:solidFill>
                  <a:schemeClr val="tx1"/>
                </a:solidFill>
                <a:latin typeface="Arial" panose="020B0604020202020204" pitchFamily="34" charset="0"/>
                <a:cs typeface="Arial" panose="020B0604020202020204" pitchFamily="34" charset="0"/>
              </a:rPr>
              <a:t>Initial delivery and handling costs;</a:t>
            </a:r>
          </a:p>
          <a:p>
            <a:pPr marL="179388" indent="-179388" algn="just">
              <a:spcBef>
                <a:spcPts val="0"/>
              </a:spcBef>
              <a:buFont typeface="+mj-lt"/>
              <a:buAutoNum type="alphaLcParenR"/>
            </a:pPr>
            <a:endParaRPr lang="en-US" sz="1050" dirty="0">
              <a:solidFill>
                <a:schemeClr val="tx1"/>
              </a:solidFill>
              <a:latin typeface="Arial" panose="020B0604020202020204" pitchFamily="34" charset="0"/>
              <a:cs typeface="Arial" panose="020B0604020202020204" pitchFamily="34" charset="0"/>
            </a:endParaRPr>
          </a:p>
          <a:p>
            <a:pPr marL="179388" indent="-179388" algn="just">
              <a:spcBef>
                <a:spcPts val="0"/>
              </a:spcBef>
              <a:buFont typeface="+mj-lt"/>
              <a:buAutoNum type="alphaLcParenR"/>
            </a:pPr>
            <a:r>
              <a:rPr lang="en-US" sz="1050" dirty="0">
                <a:solidFill>
                  <a:schemeClr val="tx1"/>
                </a:solidFill>
                <a:latin typeface="Arial" panose="020B0604020202020204" pitchFamily="34" charset="0"/>
                <a:cs typeface="Arial" panose="020B0604020202020204" pitchFamily="34" charset="0"/>
              </a:rPr>
              <a:t>Installation and assembly costs;</a:t>
            </a:r>
          </a:p>
          <a:p>
            <a:pPr marL="179388" indent="-179388" algn="just">
              <a:spcBef>
                <a:spcPts val="0"/>
              </a:spcBef>
              <a:buFont typeface="+mj-lt"/>
              <a:buAutoNum type="alphaLcParenR"/>
            </a:pPr>
            <a:endParaRPr lang="en-US" sz="1050" dirty="0">
              <a:solidFill>
                <a:schemeClr val="tx1"/>
              </a:solidFill>
              <a:latin typeface="Arial" panose="020B0604020202020204" pitchFamily="34" charset="0"/>
              <a:cs typeface="Arial" panose="020B0604020202020204" pitchFamily="34" charset="0"/>
            </a:endParaRPr>
          </a:p>
          <a:p>
            <a:pPr marL="179388" indent="-179388" algn="just">
              <a:spcBef>
                <a:spcPts val="0"/>
              </a:spcBef>
              <a:buFont typeface="+mj-lt"/>
              <a:buAutoNum type="alphaLcParenR"/>
            </a:pPr>
            <a:r>
              <a:rPr lang="en-US" sz="1050" dirty="0">
                <a:solidFill>
                  <a:schemeClr val="tx1"/>
                </a:solidFill>
                <a:latin typeface="Arial" panose="020B0604020202020204" pitchFamily="34" charset="0"/>
                <a:cs typeface="Arial" panose="020B0604020202020204" pitchFamily="34" charset="0"/>
              </a:rPr>
              <a:t>Costs of testing minus net proceeds from selling any item produced while bringing the asset to that location or condition;</a:t>
            </a:r>
          </a:p>
          <a:p>
            <a:pPr marL="179388" indent="-179388" algn="just">
              <a:spcBef>
                <a:spcPts val="0"/>
              </a:spcBef>
              <a:buFont typeface="+mj-lt"/>
              <a:buAutoNum type="alphaLcParenR"/>
            </a:pPr>
            <a:endParaRPr lang="en-US" sz="1050" dirty="0">
              <a:solidFill>
                <a:schemeClr val="tx1"/>
              </a:solidFill>
              <a:latin typeface="Arial" panose="020B0604020202020204" pitchFamily="34" charset="0"/>
              <a:cs typeface="Arial" panose="020B0604020202020204" pitchFamily="34" charset="0"/>
            </a:endParaRPr>
          </a:p>
          <a:p>
            <a:pPr marL="179388" indent="-179388" algn="just">
              <a:spcBef>
                <a:spcPts val="0"/>
              </a:spcBef>
              <a:buFont typeface="+mj-lt"/>
              <a:buAutoNum type="alphaLcParenR"/>
            </a:pPr>
            <a:endParaRPr lang="en-US" sz="1050" dirty="0">
              <a:solidFill>
                <a:schemeClr val="tx1"/>
              </a:solidFill>
              <a:latin typeface="Arial" panose="020B0604020202020204" pitchFamily="34" charset="0"/>
              <a:cs typeface="Arial" panose="020B0604020202020204" pitchFamily="34" charset="0"/>
            </a:endParaRPr>
          </a:p>
          <a:p>
            <a:pPr marL="179388" indent="-179388" algn="just">
              <a:spcBef>
                <a:spcPts val="0"/>
              </a:spcBef>
              <a:buFont typeface="+mj-lt"/>
              <a:buAutoNum type="alphaLcParenR"/>
            </a:pPr>
            <a:r>
              <a:rPr lang="en-US" sz="1050" dirty="0">
                <a:solidFill>
                  <a:schemeClr val="tx1"/>
                </a:solidFill>
                <a:latin typeface="Arial" panose="020B0604020202020204" pitchFamily="34" charset="0"/>
                <a:cs typeface="Arial" panose="020B0604020202020204" pitchFamily="34" charset="0"/>
              </a:rPr>
              <a:t>Professional fee;</a:t>
            </a:r>
          </a:p>
          <a:p>
            <a:pPr marL="457200" indent="-457200" algn="just">
              <a:spcBef>
                <a:spcPts val="0"/>
              </a:spcBef>
              <a:buFont typeface="Arial" panose="020B0604020202020204" pitchFamily="34" charset="0"/>
              <a:buNone/>
            </a:pPr>
            <a:endParaRPr lang="en-US" sz="1050" b="1" i="1" dirty="0">
              <a:solidFill>
                <a:schemeClr val="tx1"/>
              </a:solidFill>
              <a:latin typeface="Arial" panose="020B0604020202020204" pitchFamily="34" charset="0"/>
              <a:cs typeface="Arial" panose="020B0604020202020204" pitchFamily="34" charset="0"/>
            </a:endParaRPr>
          </a:p>
        </p:txBody>
      </p:sp>
      <p:sp>
        <p:nvSpPr>
          <p:cNvPr id="10" name="Rectangle: Rounded Corners 9">
            <a:extLst>
              <a:ext uri="{FF2B5EF4-FFF2-40B4-BE49-F238E27FC236}">
                <a16:creationId xmlns:a16="http://schemas.microsoft.com/office/drawing/2014/main" id="{8D96C01B-F55D-2AE6-3CA8-D060E59A267C}"/>
              </a:ext>
            </a:extLst>
          </p:cNvPr>
          <p:cNvSpPr/>
          <p:nvPr/>
        </p:nvSpPr>
        <p:spPr>
          <a:xfrm>
            <a:off x="457199" y="5466080"/>
            <a:ext cx="8493957" cy="660400"/>
          </a:xfrm>
          <a:prstGeom prst="roundRect">
            <a:avLst/>
          </a:prstGeom>
          <a:solidFill>
            <a:srgbClr val="C00000">
              <a:alpha val="8000"/>
            </a:srgbClr>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5750997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0D3B3-DC65-C030-D4A5-229D35BE6D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EBD0DD-90A0-6E53-C878-1F7A1BA6306B}"/>
              </a:ext>
            </a:extLst>
          </p:cNvPr>
          <p:cNvSpPr>
            <a:spLocks noGrp="1"/>
          </p:cNvSpPr>
          <p:nvPr>
            <p:ph type="title"/>
          </p:nvPr>
        </p:nvSpPr>
        <p:spPr>
          <a:xfrm>
            <a:off x="457200" y="533400"/>
            <a:ext cx="8229600" cy="1143000"/>
          </a:xfrm>
        </p:spPr>
        <p:txBody>
          <a:bodyPr>
            <a:normAutofit/>
          </a:bodyPr>
          <a:lstStyle/>
          <a:p>
            <a:pPr algn="just"/>
            <a:r>
              <a:rPr lang="en-US" dirty="0"/>
              <a:t>Comparison with AS 10</a:t>
            </a:r>
            <a:endParaRPr lang="en-IN" dirty="0"/>
          </a:p>
        </p:txBody>
      </p:sp>
      <p:graphicFrame>
        <p:nvGraphicFramePr>
          <p:cNvPr id="9" name="Content Placeholder 8">
            <a:extLst>
              <a:ext uri="{FF2B5EF4-FFF2-40B4-BE49-F238E27FC236}">
                <a16:creationId xmlns:a16="http://schemas.microsoft.com/office/drawing/2014/main" id="{79AB18E7-4DF4-B881-6359-6DF6EDC93B21}"/>
              </a:ext>
            </a:extLst>
          </p:cNvPr>
          <p:cNvGraphicFramePr>
            <a:graphicFrameLocks noGrp="1"/>
          </p:cNvGraphicFramePr>
          <p:nvPr>
            <p:ph idx="1"/>
            <p:extLst>
              <p:ext uri="{D42A27DB-BD31-4B8C-83A1-F6EECF244321}">
                <p14:modId xmlns:p14="http://schemas.microsoft.com/office/powerpoint/2010/main" val="1889625394"/>
              </p:ext>
            </p:extLst>
          </p:nvPr>
        </p:nvGraphicFramePr>
        <p:xfrm>
          <a:off x="447675" y="1956435"/>
          <a:ext cx="7802880" cy="4465320"/>
        </p:xfrm>
        <a:graphic>
          <a:graphicData uri="http://schemas.openxmlformats.org/drawingml/2006/table">
            <a:tbl>
              <a:tblPr firstRow="1" bandRow="1">
                <a:tableStyleId>{69012ECD-51FC-41F1-AA8D-1B2483CD663E}</a:tableStyleId>
              </a:tblPr>
              <a:tblGrid>
                <a:gridCol w="2310130">
                  <a:extLst>
                    <a:ext uri="{9D8B030D-6E8A-4147-A177-3AD203B41FA5}">
                      <a16:colId xmlns:a16="http://schemas.microsoft.com/office/drawing/2014/main" val="2050881269"/>
                    </a:ext>
                  </a:extLst>
                </a:gridCol>
                <a:gridCol w="2746375">
                  <a:extLst>
                    <a:ext uri="{9D8B030D-6E8A-4147-A177-3AD203B41FA5}">
                      <a16:colId xmlns:a16="http://schemas.microsoft.com/office/drawing/2014/main" val="2672525526"/>
                    </a:ext>
                  </a:extLst>
                </a:gridCol>
                <a:gridCol w="2746375">
                  <a:extLst>
                    <a:ext uri="{9D8B030D-6E8A-4147-A177-3AD203B41FA5}">
                      <a16:colId xmlns:a16="http://schemas.microsoft.com/office/drawing/2014/main" val="2208412313"/>
                    </a:ext>
                  </a:extLst>
                </a:gridCol>
              </a:tblGrid>
              <a:tr h="370840">
                <a:tc>
                  <a:txBody>
                    <a:bodyPr/>
                    <a:lstStyle/>
                    <a:p>
                      <a:r>
                        <a:rPr lang="en-US" sz="1400" dirty="0">
                          <a:latin typeface="Arial" panose="020B0604020202020204" pitchFamily="34" charset="0"/>
                          <a:cs typeface="Arial" panose="020B0604020202020204" pitchFamily="34" charset="0"/>
                        </a:rPr>
                        <a:t>Area</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Ind AS 16</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AS 10</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97042756"/>
                  </a:ext>
                </a:extLst>
              </a:tr>
              <a:tr h="370840">
                <a:tc>
                  <a:txBody>
                    <a:bodyPr/>
                    <a:lstStyle/>
                    <a:p>
                      <a:r>
                        <a:rPr lang="en-US" sz="1400" dirty="0">
                          <a:latin typeface="Arial" panose="020B0604020202020204" pitchFamily="34" charset="0"/>
                          <a:cs typeface="Arial" panose="020B0604020202020204" pitchFamily="34" charset="0"/>
                        </a:rPr>
                        <a:t>Real estate developers</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Included in its scope</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Excluded from the scope</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52157928"/>
                  </a:ext>
                </a:extLst>
              </a:tr>
              <a:tr h="370840">
                <a:tc>
                  <a:txBody>
                    <a:bodyPr/>
                    <a:lstStyle/>
                    <a:p>
                      <a:r>
                        <a:rPr lang="en-US" sz="1400" dirty="0">
                          <a:latin typeface="Arial" panose="020B0604020202020204" pitchFamily="34" charset="0"/>
                          <a:cs typeface="Arial" panose="020B0604020202020204" pitchFamily="34" charset="0"/>
                        </a:rPr>
                        <a:t>Subsequent expenditure </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No difference between initial cost and subsequent costs</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Qualifies for capitalization only if it increases the previously assessed standards of performance</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01578743"/>
                  </a:ext>
                </a:extLst>
              </a:tr>
              <a:tr h="370840">
                <a:tc>
                  <a:txBody>
                    <a:bodyPr/>
                    <a:lstStyle/>
                    <a:p>
                      <a:r>
                        <a:rPr lang="en-US" sz="1400" dirty="0">
                          <a:latin typeface="Arial" panose="020B0604020202020204" pitchFamily="34" charset="0"/>
                          <a:cs typeface="Arial" panose="020B0604020202020204" pitchFamily="34" charset="0"/>
                        </a:rPr>
                        <a:t>Component approach</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Mandatory</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Not mandatory.  Recommendatory in nature</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95615432"/>
                  </a:ext>
                </a:extLst>
              </a:tr>
              <a:tr h="370840">
                <a:tc>
                  <a:txBody>
                    <a:bodyPr/>
                    <a:lstStyle/>
                    <a:p>
                      <a:r>
                        <a:rPr lang="en-US" sz="1400" dirty="0">
                          <a:latin typeface="Arial" panose="020B0604020202020204" pitchFamily="34" charset="0"/>
                          <a:cs typeface="Arial" panose="020B0604020202020204" pitchFamily="34" charset="0"/>
                        </a:rPr>
                        <a:t>Cost of major inspection</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Should be capitalized</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Does not deal with this aspect</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94610800"/>
                  </a:ext>
                </a:extLst>
              </a:tr>
              <a:tr h="370840">
                <a:tc>
                  <a:txBody>
                    <a:bodyPr/>
                    <a:lstStyle/>
                    <a:p>
                      <a:r>
                        <a:rPr lang="en-US" sz="1400" dirty="0">
                          <a:latin typeface="Arial" panose="020B0604020202020204" pitchFamily="34" charset="0"/>
                          <a:cs typeface="Arial" panose="020B0604020202020204" pitchFamily="34" charset="0"/>
                        </a:rPr>
                        <a:t>Cost of dismantling</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Included in the cost of asset</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Does not deal with the same.  Guidance note on Accounting for Oil and Gas producing activities requires </a:t>
                      </a:r>
                      <a:r>
                        <a:rPr lang="en-US" sz="1400" dirty="0" err="1">
                          <a:latin typeface="Arial" panose="020B0604020202020204" pitchFamily="34" charset="0"/>
                          <a:cs typeface="Arial" panose="020B0604020202020204" pitchFamily="34" charset="0"/>
                        </a:rPr>
                        <a:t>capitalisation</a:t>
                      </a:r>
                      <a:r>
                        <a:rPr lang="en-US" sz="1400" dirty="0">
                          <a:latin typeface="Arial" panose="020B0604020202020204" pitchFamily="34" charset="0"/>
                          <a:cs typeface="Arial" panose="020B0604020202020204" pitchFamily="34" charset="0"/>
                        </a:rPr>
                        <a:t> of such costs </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14445047"/>
                  </a:ext>
                </a:extLst>
              </a:tr>
              <a:tr h="370840">
                <a:tc>
                  <a:txBody>
                    <a:bodyPr/>
                    <a:lstStyle/>
                    <a:p>
                      <a:r>
                        <a:rPr lang="en-US" sz="1400" dirty="0">
                          <a:latin typeface="Arial" panose="020B0604020202020204" pitchFamily="34" charset="0"/>
                          <a:cs typeface="Arial" panose="020B0604020202020204" pitchFamily="34" charset="0"/>
                        </a:rPr>
                        <a:t>Subsequent measurement</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Cost or revaluation model</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Allows for revaluation.  But the principles are completely different</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53852196"/>
                  </a:ext>
                </a:extLst>
              </a:tr>
            </a:tbl>
          </a:graphicData>
        </a:graphic>
      </p:graphicFrame>
    </p:spTree>
    <p:extLst>
      <p:ext uri="{BB962C8B-B14F-4D97-AF65-F5344CB8AC3E}">
        <p14:creationId xmlns:p14="http://schemas.microsoft.com/office/powerpoint/2010/main" val="17387400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F238D-23EB-288D-852D-FC755A2B09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A69857-3423-DD9D-B58D-91CCC0BE42F0}"/>
              </a:ext>
            </a:extLst>
          </p:cNvPr>
          <p:cNvSpPr>
            <a:spLocks noGrp="1"/>
          </p:cNvSpPr>
          <p:nvPr>
            <p:ph type="title"/>
          </p:nvPr>
        </p:nvSpPr>
        <p:spPr>
          <a:xfrm>
            <a:off x="477520" y="533400"/>
            <a:ext cx="8229600" cy="1143000"/>
          </a:xfrm>
        </p:spPr>
        <p:txBody>
          <a:bodyPr>
            <a:normAutofit/>
          </a:bodyPr>
          <a:lstStyle/>
          <a:p>
            <a:pPr algn="just"/>
            <a:r>
              <a:rPr lang="en-US" dirty="0"/>
              <a:t>Comparison with AS 10</a:t>
            </a:r>
            <a:endParaRPr lang="en-IN" dirty="0"/>
          </a:p>
        </p:txBody>
      </p:sp>
      <p:graphicFrame>
        <p:nvGraphicFramePr>
          <p:cNvPr id="9" name="Content Placeholder 8">
            <a:extLst>
              <a:ext uri="{FF2B5EF4-FFF2-40B4-BE49-F238E27FC236}">
                <a16:creationId xmlns:a16="http://schemas.microsoft.com/office/drawing/2014/main" id="{9AA7F712-2E81-E88E-1CF1-0E254242A1A2}"/>
              </a:ext>
            </a:extLst>
          </p:cNvPr>
          <p:cNvGraphicFramePr>
            <a:graphicFrameLocks noGrp="1"/>
          </p:cNvGraphicFramePr>
          <p:nvPr>
            <p:ph idx="1"/>
            <p:extLst>
              <p:ext uri="{D42A27DB-BD31-4B8C-83A1-F6EECF244321}">
                <p14:modId xmlns:p14="http://schemas.microsoft.com/office/powerpoint/2010/main" val="1685014055"/>
              </p:ext>
            </p:extLst>
          </p:nvPr>
        </p:nvGraphicFramePr>
        <p:xfrm>
          <a:off x="447675" y="1946275"/>
          <a:ext cx="8239125" cy="3093720"/>
        </p:xfrm>
        <a:graphic>
          <a:graphicData uri="http://schemas.openxmlformats.org/drawingml/2006/table">
            <a:tbl>
              <a:tblPr firstRow="1" bandRow="1">
                <a:tableStyleId>{69012ECD-51FC-41F1-AA8D-1B2483CD663E}</a:tableStyleId>
              </a:tblPr>
              <a:tblGrid>
                <a:gridCol w="2746375">
                  <a:extLst>
                    <a:ext uri="{9D8B030D-6E8A-4147-A177-3AD203B41FA5}">
                      <a16:colId xmlns:a16="http://schemas.microsoft.com/office/drawing/2014/main" val="2050881269"/>
                    </a:ext>
                  </a:extLst>
                </a:gridCol>
                <a:gridCol w="2746375">
                  <a:extLst>
                    <a:ext uri="{9D8B030D-6E8A-4147-A177-3AD203B41FA5}">
                      <a16:colId xmlns:a16="http://schemas.microsoft.com/office/drawing/2014/main" val="2672525526"/>
                    </a:ext>
                  </a:extLst>
                </a:gridCol>
                <a:gridCol w="2746375">
                  <a:extLst>
                    <a:ext uri="{9D8B030D-6E8A-4147-A177-3AD203B41FA5}">
                      <a16:colId xmlns:a16="http://schemas.microsoft.com/office/drawing/2014/main" val="2208412313"/>
                    </a:ext>
                  </a:extLst>
                </a:gridCol>
              </a:tblGrid>
              <a:tr h="370840">
                <a:tc>
                  <a:txBody>
                    <a:bodyPr/>
                    <a:lstStyle/>
                    <a:p>
                      <a:r>
                        <a:rPr lang="en-US" sz="1400" dirty="0">
                          <a:latin typeface="Arial" panose="020B0604020202020204" pitchFamily="34" charset="0"/>
                          <a:cs typeface="Arial" panose="020B0604020202020204" pitchFamily="34" charset="0"/>
                        </a:rPr>
                        <a:t>Area</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Ind AS 16</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AS 10</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797042756"/>
                  </a:ext>
                </a:extLst>
              </a:tr>
              <a:tr h="370840">
                <a:tc>
                  <a:txBody>
                    <a:bodyPr/>
                    <a:lstStyle/>
                    <a:p>
                      <a:r>
                        <a:rPr lang="en-US" sz="1400" dirty="0">
                          <a:latin typeface="Arial" panose="020B0604020202020204" pitchFamily="34" charset="0"/>
                          <a:cs typeface="Arial" panose="020B0604020202020204" pitchFamily="34" charset="0"/>
                        </a:rPr>
                        <a:t>Review of residual value and useful life</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Shall be reviewed at least at each financial year end</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Such review is not obligatory</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252157928"/>
                  </a:ext>
                </a:extLst>
              </a:tr>
              <a:tr h="370840">
                <a:tc>
                  <a:txBody>
                    <a:bodyPr/>
                    <a:lstStyle/>
                    <a:p>
                      <a:r>
                        <a:rPr lang="en-US" sz="1400" dirty="0">
                          <a:latin typeface="Arial" panose="020B0604020202020204" pitchFamily="34" charset="0"/>
                          <a:cs typeface="Arial" panose="020B0604020202020204" pitchFamily="34" charset="0"/>
                        </a:rPr>
                        <a:t>Review of depreciation method</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Same as above</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Method can be changed only if the change is required as per the Standard or results in more meaningful presentation</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01578743"/>
                  </a:ext>
                </a:extLst>
              </a:tr>
              <a:tr h="370840">
                <a:tc>
                  <a:txBody>
                    <a:bodyPr/>
                    <a:lstStyle/>
                    <a:p>
                      <a:r>
                        <a:rPr lang="en-US" sz="1400" dirty="0">
                          <a:latin typeface="Arial" panose="020B0604020202020204" pitchFamily="34" charset="0"/>
                          <a:cs typeface="Arial" panose="020B0604020202020204" pitchFamily="34" charset="0"/>
                        </a:rPr>
                        <a:t>Compensation for impairment</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Included as income when recoverable</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Does not deal with such concept</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395615432"/>
                  </a:ext>
                </a:extLst>
              </a:tr>
              <a:tr h="370840">
                <a:tc>
                  <a:txBody>
                    <a:bodyPr/>
                    <a:lstStyle/>
                    <a:p>
                      <a:r>
                        <a:rPr lang="en-US" sz="1400" dirty="0">
                          <a:latin typeface="Arial" panose="020B0604020202020204" pitchFamily="34" charset="0"/>
                          <a:cs typeface="Arial" panose="020B0604020202020204" pitchFamily="34" charset="0"/>
                        </a:rPr>
                        <a:t>Exchange transactions</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At fair value </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Similar provisions</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94610800"/>
                  </a:ext>
                </a:extLst>
              </a:tr>
              <a:tr h="370840">
                <a:tc>
                  <a:txBody>
                    <a:bodyPr/>
                    <a:lstStyle/>
                    <a:p>
                      <a:r>
                        <a:rPr lang="en-US" sz="1400" dirty="0">
                          <a:latin typeface="Arial" panose="020B0604020202020204" pitchFamily="34" charset="0"/>
                          <a:cs typeface="Arial" panose="020B0604020202020204" pitchFamily="34" charset="0"/>
                        </a:rPr>
                        <a:t>Gains on derecognition</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Not as revenue</a:t>
                      </a:r>
                      <a:endParaRPr lang="en-IN" sz="1400" dirty="0">
                        <a:latin typeface="Arial" panose="020B0604020202020204" pitchFamily="34" charset="0"/>
                        <a:cs typeface="Arial" panose="020B0604020202020204" pitchFamily="34" charset="0"/>
                      </a:endParaRPr>
                    </a:p>
                  </a:txBody>
                  <a:tcPr/>
                </a:tc>
                <a:tc>
                  <a:txBody>
                    <a:bodyPr/>
                    <a:lstStyle/>
                    <a:p>
                      <a:r>
                        <a:rPr lang="en-US" sz="1400" dirty="0">
                          <a:latin typeface="Arial" panose="020B0604020202020204" pitchFamily="34" charset="0"/>
                          <a:cs typeface="Arial" panose="020B0604020202020204" pitchFamily="34" charset="0"/>
                        </a:rPr>
                        <a:t>Silent on this aspect</a:t>
                      </a:r>
                      <a:endParaRPr lang="en-IN"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14445047"/>
                  </a:ext>
                </a:extLst>
              </a:tr>
            </a:tbl>
          </a:graphicData>
        </a:graphic>
      </p:graphicFrame>
    </p:spTree>
    <p:extLst>
      <p:ext uri="{BB962C8B-B14F-4D97-AF65-F5344CB8AC3E}">
        <p14:creationId xmlns:p14="http://schemas.microsoft.com/office/powerpoint/2010/main" val="406670605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875221-8753-FD1C-EE3D-AB4D0625BB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21857F-1948-324E-1FEF-F2BF29C54792}"/>
              </a:ext>
            </a:extLst>
          </p:cNvPr>
          <p:cNvSpPr>
            <a:spLocks noGrp="1"/>
          </p:cNvSpPr>
          <p:nvPr>
            <p:ph type="title"/>
          </p:nvPr>
        </p:nvSpPr>
        <p:spPr>
          <a:xfrm>
            <a:off x="525064" y="583963"/>
            <a:ext cx="6209402" cy="1004848"/>
          </a:xfrm>
        </p:spPr>
        <p:txBody>
          <a:bodyPr/>
          <a:lstStyle/>
          <a:p>
            <a:r>
              <a:rPr lang="en-US" dirty="0"/>
              <a:t>Changes in the existing decommissioning liabilities</a:t>
            </a:r>
            <a:endParaRPr lang="en-IN" dirty="0"/>
          </a:p>
        </p:txBody>
      </p:sp>
      <p:sp>
        <p:nvSpPr>
          <p:cNvPr id="4" name="Slide Number Placeholder 3">
            <a:extLst>
              <a:ext uri="{FF2B5EF4-FFF2-40B4-BE49-F238E27FC236}">
                <a16:creationId xmlns:a16="http://schemas.microsoft.com/office/drawing/2014/main" id="{27D83E48-09DD-9FD6-36FA-0F37812175D6}"/>
              </a:ext>
            </a:extLst>
          </p:cNvPr>
          <p:cNvSpPr>
            <a:spLocks noGrp="1"/>
          </p:cNvSpPr>
          <p:nvPr>
            <p:ph type="sldNum" sz="quarter" idx="12"/>
          </p:nvPr>
        </p:nvSpPr>
        <p:spPr/>
        <p:txBody>
          <a:bodyPr/>
          <a:lstStyle/>
          <a:p>
            <a:fld id="{1F28DAEE-427E-4030-87EA-38D724728595}" type="slidenum">
              <a:rPr lang="en-IN" smtClean="0"/>
              <a:pPr/>
              <a:t>53</a:t>
            </a:fld>
            <a:endParaRPr lang="en-IN" dirty="0"/>
          </a:p>
        </p:txBody>
      </p:sp>
      <p:sp>
        <p:nvSpPr>
          <p:cNvPr id="3" name="Content Placeholder 2">
            <a:extLst>
              <a:ext uri="{FF2B5EF4-FFF2-40B4-BE49-F238E27FC236}">
                <a16:creationId xmlns:a16="http://schemas.microsoft.com/office/drawing/2014/main" id="{BBC962F4-506E-3EA8-7141-A53D41EC34A0}"/>
              </a:ext>
            </a:extLst>
          </p:cNvPr>
          <p:cNvSpPr>
            <a:spLocks noGrp="1"/>
          </p:cNvSpPr>
          <p:nvPr>
            <p:ph idx="1"/>
          </p:nvPr>
        </p:nvSpPr>
        <p:spPr>
          <a:xfrm>
            <a:off x="474446" y="1706880"/>
            <a:ext cx="8229600" cy="2570480"/>
          </a:xfrm>
          <a:ln>
            <a:solidFill>
              <a:schemeClr val="accent1"/>
            </a:solidFill>
            <a:prstDash val="sysDash"/>
          </a:ln>
        </p:spPr>
        <p:txBody>
          <a:bodyPr>
            <a:noAutofit/>
          </a:bodyPr>
          <a:lstStyle/>
          <a:p>
            <a:pPr marL="0" indent="0" algn="just">
              <a:buNone/>
            </a:pPr>
            <a:r>
              <a:rPr lang="en-US" sz="1100" b="1" dirty="0"/>
              <a:t>When to apply guidance in Appendix A to Ind AS 16</a:t>
            </a:r>
          </a:p>
          <a:p>
            <a:pPr marL="0" indent="0" algn="just">
              <a:buNone/>
            </a:pPr>
            <a:r>
              <a:rPr lang="en-US" sz="1100" dirty="0"/>
              <a:t>The guidance in Appendix A to Ind AS 16 applies to changes in the measurement of any existing de-commissioning, restoration or similar liability that is both:</a:t>
            </a:r>
          </a:p>
          <a:p>
            <a:pPr algn="just">
              <a:buFont typeface="Wingdings" panose="05000000000000000000" pitchFamily="2" charset="2"/>
              <a:buChar char="Ø"/>
            </a:pPr>
            <a:r>
              <a:rPr lang="en-US" sz="1100" dirty="0" err="1"/>
              <a:t>recognised</a:t>
            </a:r>
            <a:r>
              <a:rPr lang="en-US" sz="1100" dirty="0"/>
              <a:t> as part of the cost of an item of property, plant and equipment in accordance with Ind AS 16 or as part of the cost of a right-of-use asset in accordance with Ind AS 116; and</a:t>
            </a:r>
          </a:p>
          <a:p>
            <a:pPr algn="just">
              <a:buFont typeface="Wingdings" panose="05000000000000000000" pitchFamily="2" charset="2"/>
              <a:buChar char="Ø"/>
            </a:pPr>
            <a:r>
              <a:rPr lang="en-US" sz="1100" dirty="0" err="1"/>
              <a:t>recognised</a:t>
            </a:r>
            <a:r>
              <a:rPr lang="en-US" sz="1100" dirty="0"/>
              <a:t> as a liability in accordance with Ind AS 37</a:t>
            </a:r>
          </a:p>
          <a:p>
            <a:pPr marL="0" indent="0" algn="just">
              <a:buNone/>
            </a:pPr>
            <a:r>
              <a:rPr lang="en-US" sz="1100" b="1" dirty="0"/>
              <a:t>When can a change occur?</a:t>
            </a:r>
          </a:p>
          <a:p>
            <a:pPr algn="just">
              <a:buFont typeface="Arial" panose="020B0604020202020204" pitchFamily="34" charset="0"/>
              <a:buChar char="•"/>
            </a:pPr>
            <a:r>
              <a:rPr lang="en-US" sz="1100" dirty="0"/>
              <a:t>a change in the estimated outflow;</a:t>
            </a:r>
          </a:p>
          <a:p>
            <a:pPr algn="just">
              <a:buFont typeface="Arial" panose="020B0604020202020204" pitchFamily="34" charset="0"/>
              <a:buChar char="•"/>
            </a:pPr>
            <a:r>
              <a:rPr lang="en-US" sz="1100" dirty="0"/>
              <a:t>a change in the current market-based discount rate; and</a:t>
            </a:r>
          </a:p>
          <a:p>
            <a:pPr algn="just">
              <a:buFont typeface="Arial" panose="020B0604020202020204" pitchFamily="34" charset="0"/>
              <a:buChar char="•"/>
            </a:pPr>
            <a:r>
              <a:rPr lang="en-US" sz="1100" dirty="0"/>
              <a:t>an increase that reflects the passage of time (also referred to as the unwinding of the discount)</a:t>
            </a:r>
          </a:p>
        </p:txBody>
      </p:sp>
      <p:sp>
        <p:nvSpPr>
          <p:cNvPr id="5" name="Content Placeholder 2">
            <a:extLst>
              <a:ext uri="{FF2B5EF4-FFF2-40B4-BE49-F238E27FC236}">
                <a16:creationId xmlns:a16="http://schemas.microsoft.com/office/drawing/2014/main" id="{12BFB873-745A-E8AA-C12C-54553DD13A1B}"/>
              </a:ext>
            </a:extLst>
          </p:cNvPr>
          <p:cNvSpPr txBox="1">
            <a:spLocks/>
          </p:cNvSpPr>
          <p:nvPr/>
        </p:nvSpPr>
        <p:spPr>
          <a:xfrm>
            <a:off x="169646" y="4395428"/>
            <a:ext cx="4226560" cy="2300011"/>
          </a:xfrm>
          <a:prstGeom prst="rect">
            <a:avLst/>
          </a:prstGeom>
          <a:ln>
            <a:solidFill>
              <a:schemeClr val="accent1"/>
            </a:solidFill>
            <a:prstDash val="sysDash"/>
          </a:ln>
        </p:spPr>
        <p:txBody>
          <a:bodyPr vert="horz" lIns="91440" tIns="45720" rIns="91440" bIns="45720" rtlCol="0" anchor="t" anchorCtr="0">
            <a:noAutofit/>
          </a:bodyPr>
          <a:lstStyle>
            <a:lvl1pPr marL="306000" indent="-306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1pPr>
            <a:lvl2pPr marL="630000" indent="-306000" algn="just" defTabSz="457200" rtl="0" eaLnBrk="1" latinLnBrk="0" hangingPunct="1">
              <a:spcBef>
                <a:spcPct val="20000"/>
              </a:spcBef>
              <a:spcAft>
                <a:spcPts val="600"/>
              </a:spcAft>
              <a:buClr>
                <a:schemeClr val="accent2"/>
              </a:buClr>
              <a:buSzPct val="92000"/>
              <a:buFont typeface="Wingdings" panose="05000000000000000000" pitchFamily="2" charset="2"/>
              <a:buChar char="Ø"/>
              <a:defRPr sz="1400" kern="1200">
                <a:solidFill>
                  <a:schemeClr val="tx2"/>
                </a:solidFill>
                <a:latin typeface="Arial" panose="020B0604020202020204" pitchFamily="34" charset="0"/>
                <a:ea typeface="+mn-ea"/>
                <a:cs typeface="Arial" panose="020B0604020202020204" pitchFamily="34" charset="0"/>
              </a:defRPr>
            </a:lvl2pPr>
            <a:lvl3pPr marL="900000" indent="-270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3pPr>
            <a:lvl4pPr marL="124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4pPr>
            <a:lvl5pPr marL="160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a:lstStyle>
          <a:p>
            <a:pPr marL="0" indent="0" algn="ctr">
              <a:buFont typeface="Wingdings 2" charset="2"/>
              <a:buNone/>
            </a:pPr>
            <a:r>
              <a:rPr lang="en-US" sz="1100" b="1" dirty="0"/>
              <a:t>Cost model</a:t>
            </a:r>
          </a:p>
          <a:p>
            <a:pPr marL="228600" indent="-228600" algn="l">
              <a:buFont typeface="Wingdings 2" charset="2"/>
              <a:buAutoNum type="arabicParenR"/>
            </a:pPr>
            <a:r>
              <a:rPr lang="en-US" sz="1100" dirty="0"/>
              <a:t>Changes shall be added or deducted from the carrying cost of the asset;</a:t>
            </a:r>
          </a:p>
          <a:p>
            <a:pPr marL="228600" indent="-228600" algn="l">
              <a:buFont typeface="Wingdings 2" charset="2"/>
              <a:buAutoNum type="arabicParenR"/>
            </a:pPr>
            <a:r>
              <a:rPr lang="en-US" sz="1100" dirty="0"/>
              <a:t>any such decrease </a:t>
            </a:r>
            <a:r>
              <a:rPr lang="en-US" sz="1100" b="1" dirty="0"/>
              <a:t>cannot </a:t>
            </a:r>
            <a:r>
              <a:rPr lang="en-US" sz="1100" dirty="0"/>
              <a:t>exceed the carrying amount of the asset; the </a:t>
            </a:r>
            <a:r>
              <a:rPr lang="en-US" sz="1100" b="1" dirty="0"/>
              <a:t>excess is recognized immediately as income</a:t>
            </a:r>
          </a:p>
          <a:p>
            <a:pPr marL="228600" indent="-228600" algn="l">
              <a:buFont typeface="Wingdings 2" charset="2"/>
              <a:buAutoNum type="arabicParenR"/>
            </a:pPr>
            <a:r>
              <a:rPr lang="en-US" sz="1100" dirty="0"/>
              <a:t>Check whether this change is an indication of impairment;</a:t>
            </a:r>
          </a:p>
          <a:p>
            <a:pPr marL="228600" indent="-228600" algn="l">
              <a:buFont typeface="Wingdings 2" charset="2"/>
              <a:buAutoNum type="arabicParenR"/>
            </a:pPr>
            <a:endParaRPr lang="en-US" sz="1100" dirty="0"/>
          </a:p>
        </p:txBody>
      </p:sp>
      <p:sp>
        <p:nvSpPr>
          <p:cNvPr id="6" name="Content Placeholder 2">
            <a:extLst>
              <a:ext uri="{FF2B5EF4-FFF2-40B4-BE49-F238E27FC236}">
                <a16:creationId xmlns:a16="http://schemas.microsoft.com/office/drawing/2014/main" id="{3546120A-42C4-1323-72E5-C0B95928F05C}"/>
              </a:ext>
            </a:extLst>
          </p:cNvPr>
          <p:cNvSpPr txBox="1">
            <a:spLocks/>
          </p:cNvSpPr>
          <p:nvPr/>
        </p:nvSpPr>
        <p:spPr>
          <a:xfrm>
            <a:off x="4666085" y="4395427"/>
            <a:ext cx="4226560" cy="2300011"/>
          </a:xfrm>
          <a:prstGeom prst="rect">
            <a:avLst/>
          </a:prstGeom>
          <a:ln>
            <a:solidFill>
              <a:schemeClr val="accent1"/>
            </a:solidFill>
            <a:prstDash val="sysDash"/>
          </a:ln>
        </p:spPr>
        <p:txBody>
          <a:bodyPr vert="horz" lIns="91440" tIns="45720" rIns="91440" bIns="45720" rtlCol="0" anchor="t" anchorCtr="0">
            <a:noAutofit/>
          </a:bodyPr>
          <a:lstStyle>
            <a:lvl1pPr marL="306000" indent="-306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1pPr>
            <a:lvl2pPr marL="630000" indent="-306000" algn="just" defTabSz="457200" rtl="0" eaLnBrk="1" latinLnBrk="0" hangingPunct="1">
              <a:spcBef>
                <a:spcPct val="20000"/>
              </a:spcBef>
              <a:spcAft>
                <a:spcPts val="600"/>
              </a:spcAft>
              <a:buClr>
                <a:schemeClr val="accent2"/>
              </a:buClr>
              <a:buSzPct val="92000"/>
              <a:buFont typeface="Wingdings" panose="05000000000000000000" pitchFamily="2" charset="2"/>
              <a:buChar char="Ø"/>
              <a:defRPr sz="1400" kern="1200">
                <a:solidFill>
                  <a:schemeClr val="tx2"/>
                </a:solidFill>
                <a:latin typeface="Arial" panose="020B0604020202020204" pitchFamily="34" charset="0"/>
                <a:ea typeface="+mn-ea"/>
                <a:cs typeface="Arial" panose="020B0604020202020204" pitchFamily="34" charset="0"/>
              </a:defRPr>
            </a:lvl2pPr>
            <a:lvl3pPr marL="900000" indent="-270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3pPr>
            <a:lvl4pPr marL="124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4pPr>
            <a:lvl5pPr marL="1602000" indent="-234000" algn="just" defTabSz="457200" rtl="0" eaLnBrk="1" latinLnBrk="0" hangingPunct="1">
              <a:spcBef>
                <a:spcPct val="20000"/>
              </a:spcBef>
              <a:spcAft>
                <a:spcPts val="600"/>
              </a:spcAft>
              <a:buClr>
                <a:schemeClr val="accent2"/>
              </a:buClr>
              <a:buSzPct val="92000"/>
              <a:buFont typeface="Wingdings 2" charset="2"/>
              <a:buChar char=""/>
              <a:defRPr sz="1400" kern="1200">
                <a:solidFill>
                  <a:schemeClr val="tx2"/>
                </a:solidFill>
                <a:latin typeface="Arial" panose="020B0604020202020204" pitchFamily="34" charset="0"/>
                <a:ea typeface="+mn-ea"/>
                <a:cs typeface="Arial" panose="020B060402020202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charset="2"/>
              <a:buChar char=""/>
              <a:defRPr sz="1200" kern="1200">
                <a:solidFill>
                  <a:schemeClr val="tx2"/>
                </a:solidFill>
                <a:latin typeface="+mn-lt"/>
                <a:ea typeface="+mn-ea"/>
                <a:cs typeface="+mn-cs"/>
              </a:defRPr>
            </a:lvl9pPr>
          </a:lstStyle>
          <a:p>
            <a:pPr marL="0" indent="0" algn="ctr">
              <a:buFont typeface="Wingdings 2" charset="2"/>
              <a:buNone/>
            </a:pPr>
            <a:r>
              <a:rPr lang="en-US" sz="1100" b="1" dirty="0"/>
              <a:t>Revaluation model</a:t>
            </a:r>
          </a:p>
          <a:p>
            <a:pPr marL="228600" indent="-228600" algn="l">
              <a:buFont typeface="Wingdings 2" charset="2"/>
              <a:buAutoNum type="arabicParenR"/>
            </a:pPr>
            <a:r>
              <a:rPr lang="en-US" sz="1100" dirty="0"/>
              <a:t>Increase in liability - adjusted against revaluation surplus to the extent credit balance is available relating to that particular asset through 'other comprehensive income;</a:t>
            </a:r>
          </a:p>
          <a:p>
            <a:pPr marL="228600" indent="-228600" algn="l">
              <a:buFont typeface="Wingdings 2" charset="2"/>
              <a:buAutoNum type="arabicParenR"/>
            </a:pPr>
            <a:r>
              <a:rPr lang="en-US" sz="1100" dirty="0"/>
              <a:t>Decrease in liability - </a:t>
            </a:r>
            <a:r>
              <a:rPr lang="en-US" sz="1100" dirty="0" err="1"/>
              <a:t>recognised</a:t>
            </a:r>
            <a:r>
              <a:rPr lang="en-US" sz="1100" dirty="0"/>
              <a:t> in the revaluation reserve </a:t>
            </a:r>
            <a:r>
              <a:rPr lang="en-US" sz="1100" dirty="0" err="1"/>
              <a:t>ie</a:t>
            </a:r>
            <a:r>
              <a:rPr lang="en-US" sz="1100" dirty="0"/>
              <a:t> equity through 'other comprehensive income subject to any previous revaluation recognized in P&amp;L;</a:t>
            </a:r>
          </a:p>
          <a:p>
            <a:pPr marL="228600" indent="-228600" algn="l">
              <a:buFont typeface="Wingdings 2" charset="2"/>
              <a:buAutoNum type="arabicParenR"/>
            </a:pPr>
            <a:r>
              <a:rPr lang="en-US" sz="1100" dirty="0"/>
              <a:t>Decrease in liability - in excess of the carrying amount of the asset, recognized in P&amp;L;</a:t>
            </a:r>
          </a:p>
          <a:p>
            <a:pPr marL="228600" indent="-228600" algn="l">
              <a:buFont typeface="Wingdings 2" charset="2"/>
              <a:buAutoNum type="arabicParenR"/>
            </a:pPr>
            <a:r>
              <a:rPr lang="en-US" sz="1100" dirty="0"/>
              <a:t>Change in evaluation surplus shall be disclosed separately</a:t>
            </a:r>
          </a:p>
          <a:p>
            <a:pPr marL="0" indent="0">
              <a:buFont typeface="Wingdings 2" charset="2"/>
              <a:buNone/>
            </a:pPr>
            <a:endParaRPr lang="en-US" sz="1100" dirty="0"/>
          </a:p>
        </p:txBody>
      </p:sp>
    </p:spTree>
    <p:extLst>
      <p:ext uri="{BB962C8B-B14F-4D97-AF65-F5344CB8AC3E}">
        <p14:creationId xmlns:p14="http://schemas.microsoft.com/office/powerpoint/2010/main" val="300551918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7BCD8395-F022-3B04-C7E5-0FDB1ABA4CB1}"/>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DDD3EEB7-3B4E-E6F2-F235-03A0D374F0E6}"/>
              </a:ext>
            </a:extLst>
          </p:cNvPr>
          <p:cNvSpPr>
            <a:spLocks noGrp="1"/>
          </p:cNvSpPr>
          <p:nvPr>
            <p:ph type="title"/>
          </p:nvPr>
        </p:nvSpPr>
        <p:spPr>
          <a:xfrm>
            <a:off x="478870" y="178934"/>
            <a:ext cx="7765256" cy="966788"/>
          </a:xfrm>
        </p:spPr>
        <p:txBody>
          <a:bodyPr/>
          <a:lstStyle/>
          <a:p>
            <a:r>
              <a:rPr lang="en-US" sz="2400">
                <a:solidFill>
                  <a:schemeClr val="tx1"/>
                </a:solidFill>
                <a:latin typeface="Arial" panose="020B0604020202020204" pitchFamily="34" charset="0"/>
                <a:cs typeface="Arial" panose="020B0604020202020204" pitchFamily="34" charset="0"/>
              </a:rPr>
              <a:t>Illustration</a:t>
            </a:r>
            <a:endParaRPr lang="en-IN" sz="2400" dirty="0">
              <a:solidFill>
                <a:schemeClr val="tx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2D8D57D8-258B-03A5-3864-FC4D14B79C63}"/>
              </a:ext>
            </a:extLst>
          </p:cNvPr>
          <p:cNvSpPr txBox="1"/>
          <p:nvPr/>
        </p:nvSpPr>
        <p:spPr>
          <a:xfrm>
            <a:off x="329608" y="1434865"/>
            <a:ext cx="8326711" cy="3970318"/>
          </a:xfrm>
          <a:prstGeom prst="rect">
            <a:avLst/>
          </a:prstGeom>
          <a:noFill/>
        </p:spPr>
        <p:txBody>
          <a:bodyPr wrap="square">
            <a:spAutoFit/>
          </a:bodyPr>
          <a:lstStyle/>
          <a:p>
            <a:r>
              <a:rPr lang="en-IN" sz="1400" dirty="0">
                <a:latin typeface="Arial" panose="020B0604020202020204" pitchFamily="34" charset="0"/>
                <a:cs typeface="Arial" panose="020B0604020202020204" pitchFamily="34" charset="0"/>
              </a:rPr>
              <a:t>H Limited purchased an item of PPE costing 100 million which has useful life of 10 years. The entity has a contractual decommissioning and site restoration obligation, estimated at 5 million to be incurred at the end of 10th year. The current market-based discount rate is 8%.</a:t>
            </a:r>
          </a:p>
          <a:p>
            <a:endParaRPr lang="en-IN" sz="1400" dirty="0">
              <a:latin typeface="Arial" panose="020B0604020202020204" pitchFamily="34" charset="0"/>
              <a:cs typeface="Arial" panose="020B0604020202020204" pitchFamily="34" charset="0"/>
            </a:endParaRPr>
          </a:p>
          <a:p>
            <a:r>
              <a:rPr lang="en-IN" sz="1400" dirty="0">
                <a:latin typeface="Arial" panose="020B0604020202020204" pitchFamily="34" charset="0"/>
                <a:cs typeface="Arial" panose="020B0604020202020204" pitchFamily="34" charset="0"/>
              </a:rPr>
              <a:t>The company follows SLM method of depreciation. H Limited follows the Cost Model for accounting of PPE.</a:t>
            </a:r>
          </a:p>
          <a:p>
            <a:endParaRPr lang="en-IN"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Determine the carrying value of an item of PPE and decommissioning liability at each year end </a:t>
            </a:r>
          </a:p>
          <a:p>
            <a:r>
              <a:rPr lang="en-US" sz="1400" dirty="0">
                <a:latin typeface="Arial" panose="020B0604020202020204" pitchFamily="34" charset="0"/>
                <a:cs typeface="Arial" panose="020B0604020202020204" pitchFamily="34" charset="0"/>
              </a:rPr>
              <a:t>When</a:t>
            </a:r>
          </a:p>
          <a:p>
            <a:endParaRPr lang="en-US" sz="1400" dirty="0">
              <a:latin typeface="Arial" panose="020B0604020202020204" pitchFamily="34" charset="0"/>
              <a:cs typeface="Arial" panose="020B0604020202020204" pitchFamily="34" charset="0"/>
            </a:endParaRPr>
          </a:p>
          <a:p>
            <a:pPr marL="228600" indent="-228600">
              <a:buFont typeface="+mj-lt"/>
              <a:buAutoNum type="alphaLcParenR"/>
            </a:pPr>
            <a:r>
              <a:rPr lang="en-US" sz="1400" dirty="0">
                <a:latin typeface="Arial" panose="020B0604020202020204" pitchFamily="34" charset="0"/>
                <a:cs typeface="Arial" panose="020B0604020202020204" pitchFamily="34" charset="0"/>
              </a:rPr>
              <a:t>There is no change in the expected decommissioning expenses, expected timing of incurring the decommissioning expense and / or the discount rate</a:t>
            </a:r>
          </a:p>
          <a:p>
            <a:pPr marL="228600" indent="-228600">
              <a:buFont typeface="+mj-lt"/>
              <a:buAutoNum type="alphaLcParenR"/>
            </a:pPr>
            <a:r>
              <a:rPr lang="en-US" sz="1400" dirty="0">
                <a:latin typeface="Arial" panose="020B0604020202020204" pitchFamily="34" charset="0"/>
                <a:cs typeface="Arial" panose="020B0604020202020204" pitchFamily="34" charset="0"/>
              </a:rPr>
              <a:t>At the end of Year 4, the entity expects that the estimated cash outflow on account of decommissioning and site restoration to be incurred at the end of the useful life of the asset will be 8 million (in place of 5 million, estimated in the past).</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Determine in case (b), how H Limited need to account for the changes in the decommissioning liability?</a:t>
            </a:r>
          </a:p>
          <a:p>
            <a:endParaRPr lang="en-IN"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573105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4A9D9924-3200-3F06-A633-D9220F2A21EF}"/>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3C25B6FF-7CDA-CBAA-65E1-40E87793A3A1}"/>
              </a:ext>
            </a:extLst>
          </p:cNvPr>
          <p:cNvSpPr>
            <a:spLocks noGrp="1"/>
          </p:cNvSpPr>
          <p:nvPr>
            <p:ph type="title"/>
          </p:nvPr>
        </p:nvSpPr>
        <p:spPr>
          <a:xfrm>
            <a:off x="478870" y="178934"/>
            <a:ext cx="7765256" cy="966788"/>
          </a:xfrm>
        </p:spPr>
        <p:txBody>
          <a:bodyPr/>
          <a:lstStyle/>
          <a:p>
            <a:r>
              <a:rPr lang="en-US" sz="2400">
                <a:solidFill>
                  <a:schemeClr val="tx1"/>
                </a:solidFill>
                <a:latin typeface="Arial" panose="020B0604020202020204" pitchFamily="34" charset="0"/>
                <a:cs typeface="Arial" panose="020B0604020202020204" pitchFamily="34" charset="0"/>
              </a:rPr>
              <a:t>Illustration</a:t>
            </a:r>
            <a:endParaRPr lang="en-IN" sz="2400" dirty="0">
              <a:solidFill>
                <a:schemeClr val="tx1"/>
              </a:solidFil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82194A71-AB04-114F-F4CA-90D3EB4FD9C1}"/>
              </a:ext>
            </a:extLst>
          </p:cNvPr>
          <p:cNvSpPr txBox="1"/>
          <p:nvPr/>
        </p:nvSpPr>
        <p:spPr>
          <a:xfrm>
            <a:off x="329608" y="1434865"/>
            <a:ext cx="8326711" cy="4616648"/>
          </a:xfrm>
          <a:prstGeom prst="rect">
            <a:avLst/>
          </a:prstGeom>
          <a:noFill/>
        </p:spPr>
        <p:txBody>
          <a:bodyPr wrap="square">
            <a:spAutoFit/>
          </a:bodyPr>
          <a:lstStyle/>
          <a:p>
            <a:r>
              <a:rPr lang="en-IN" sz="1400" dirty="0">
                <a:latin typeface="Arial" panose="020B0604020202020204" pitchFamily="34" charset="0"/>
                <a:cs typeface="Arial" panose="020B0604020202020204" pitchFamily="34" charset="0"/>
              </a:rPr>
              <a:t>Present value of the decommissioning liability – 2.32 million [5/(1.08)^10]</a:t>
            </a: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a:p>
            <a:endParaRPr lang="en-IN" sz="1400" dirty="0">
              <a:latin typeface="Arial" panose="020B0604020202020204" pitchFamily="34" charset="0"/>
              <a:cs typeface="Arial" panose="020B0604020202020204" pitchFamily="34" charset="0"/>
            </a:endParaRPr>
          </a:p>
        </p:txBody>
      </p:sp>
      <p:graphicFrame>
        <p:nvGraphicFramePr>
          <p:cNvPr id="2" name="Table 1">
            <a:extLst>
              <a:ext uri="{FF2B5EF4-FFF2-40B4-BE49-F238E27FC236}">
                <a16:creationId xmlns:a16="http://schemas.microsoft.com/office/drawing/2014/main" id="{8BA96F4C-CC17-E5B5-6A16-8EF769E6C4BB}"/>
              </a:ext>
            </a:extLst>
          </p:cNvPr>
          <p:cNvGraphicFramePr>
            <a:graphicFrameLocks noGrp="1"/>
          </p:cNvGraphicFramePr>
          <p:nvPr>
            <p:extLst>
              <p:ext uri="{D42A27DB-BD31-4B8C-83A1-F6EECF244321}">
                <p14:modId xmlns:p14="http://schemas.microsoft.com/office/powerpoint/2010/main" val="4219472988"/>
              </p:ext>
            </p:extLst>
          </p:nvPr>
        </p:nvGraphicFramePr>
        <p:xfrm>
          <a:off x="478870" y="1884045"/>
          <a:ext cx="6582330" cy="3733191"/>
        </p:xfrm>
        <a:graphic>
          <a:graphicData uri="http://schemas.openxmlformats.org/drawingml/2006/table">
            <a:tbl>
              <a:tblPr firstRow="1" lastRow="1" bandRow="1">
                <a:tableStyleId>{3B4B98B0-60AC-42C2-AFA5-B58CD77FA1E5}</a:tableStyleId>
              </a:tblPr>
              <a:tblGrid>
                <a:gridCol w="459529">
                  <a:extLst>
                    <a:ext uri="{9D8B030D-6E8A-4147-A177-3AD203B41FA5}">
                      <a16:colId xmlns:a16="http://schemas.microsoft.com/office/drawing/2014/main" val="1433949073"/>
                    </a:ext>
                  </a:extLst>
                </a:gridCol>
                <a:gridCol w="765882">
                  <a:extLst>
                    <a:ext uri="{9D8B030D-6E8A-4147-A177-3AD203B41FA5}">
                      <a16:colId xmlns:a16="http://schemas.microsoft.com/office/drawing/2014/main" val="603957995"/>
                    </a:ext>
                  </a:extLst>
                </a:gridCol>
                <a:gridCol w="996498">
                  <a:extLst>
                    <a:ext uri="{9D8B030D-6E8A-4147-A177-3AD203B41FA5}">
                      <a16:colId xmlns:a16="http://schemas.microsoft.com/office/drawing/2014/main" val="448389801"/>
                    </a:ext>
                  </a:extLst>
                </a:gridCol>
                <a:gridCol w="1225411">
                  <a:extLst>
                    <a:ext uri="{9D8B030D-6E8A-4147-A177-3AD203B41FA5}">
                      <a16:colId xmlns:a16="http://schemas.microsoft.com/office/drawing/2014/main" val="3914151345"/>
                    </a:ext>
                  </a:extLst>
                </a:gridCol>
                <a:gridCol w="1301148">
                  <a:extLst>
                    <a:ext uri="{9D8B030D-6E8A-4147-A177-3AD203B41FA5}">
                      <a16:colId xmlns:a16="http://schemas.microsoft.com/office/drawing/2014/main" val="3063239139"/>
                    </a:ext>
                  </a:extLst>
                </a:gridCol>
                <a:gridCol w="843321">
                  <a:extLst>
                    <a:ext uri="{9D8B030D-6E8A-4147-A177-3AD203B41FA5}">
                      <a16:colId xmlns:a16="http://schemas.microsoft.com/office/drawing/2014/main" val="2698739040"/>
                    </a:ext>
                  </a:extLst>
                </a:gridCol>
                <a:gridCol w="990541">
                  <a:extLst>
                    <a:ext uri="{9D8B030D-6E8A-4147-A177-3AD203B41FA5}">
                      <a16:colId xmlns:a16="http://schemas.microsoft.com/office/drawing/2014/main" val="2053020576"/>
                    </a:ext>
                  </a:extLst>
                </a:gridCol>
              </a:tblGrid>
              <a:tr h="747395">
                <a:tc>
                  <a:txBody>
                    <a:bodyPr/>
                    <a:lstStyle/>
                    <a:p>
                      <a:pPr marL="17145" marR="635" algn="ctr">
                        <a:lnSpc>
                          <a:spcPct val="115000"/>
                        </a:lnSpc>
                        <a:spcBef>
                          <a:spcPts val="675"/>
                        </a:spcBef>
                        <a:buNone/>
                      </a:pPr>
                      <a:r>
                        <a:rPr lang="en-US" sz="1100" kern="100" spc="-20">
                          <a:effectLst/>
                          <a:latin typeface="Arial" panose="020B0604020202020204" pitchFamily="34" charset="0"/>
                          <a:cs typeface="Arial" panose="020B0604020202020204" pitchFamily="34" charset="0"/>
                        </a:rPr>
                        <a:t>Year</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95250" marR="81915" indent="-15240" algn="just">
                        <a:lnSpc>
                          <a:spcPct val="145000"/>
                        </a:lnSpc>
                        <a:spcBef>
                          <a:spcPts val="665"/>
                        </a:spcBef>
                        <a:buNone/>
                      </a:pPr>
                      <a:r>
                        <a:rPr lang="en-US" sz="1100" kern="100" spc="-10">
                          <a:effectLst/>
                          <a:latin typeface="Arial" panose="020B0604020202020204" pitchFamily="34" charset="0"/>
                          <a:cs typeface="Arial" panose="020B0604020202020204" pitchFamily="34" charset="0"/>
                        </a:rPr>
                        <a:t>Opening</a:t>
                      </a:r>
                      <a:r>
                        <a:rPr lang="en-US" sz="1100" kern="100">
                          <a:effectLst/>
                          <a:latin typeface="Arial" panose="020B0604020202020204" pitchFamily="34" charset="0"/>
                          <a:cs typeface="Arial" panose="020B0604020202020204" pitchFamily="34" charset="0"/>
                        </a:rPr>
                        <a:t> </a:t>
                      </a:r>
                      <a:r>
                        <a:rPr lang="en-US" sz="1100" kern="100" spc="-10">
                          <a:effectLst/>
                          <a:latin typeface="Arial" panose="020B0604020202020204" pitchFamily="34" charset="0"/>
                          <a:cs typeface="Arial" panose="020B0604020202020204" pitchFamily="34" charset="0"/>
                        </a:rPr>
                        <a:t>Amount </a:t>
                      </a:r>
                      <a:r>
                        <a:rPr lang="en-US" sz="1100" kern="100">
                          <a:effectLst/>
                          <a:latin typeface="Arial" panose="020B0604020202020204" pitchFamily="34" charset="0"/>
                          <a:cs typeface="Arial" panose="020B0604020202020204" pitchFamily="34" charset="0"/>
                        </a:rPr>
                        <a:t>of PPE</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9525" marR="635" algn="ctr">
                        <a:lnSpc>
                          <a:spcPts val="1500"/>
                        </a:lnSpc>
                        <a:spcBef>
                          <a:spcPts val="200"/>
                        </a:spcBef>
                        <a:buNone/>
                      </a:pPr>
                      <a:r>
                        <a:rPr lang="en-US" sz="1100" kern="100" spc="-10">
                          <a:effectLst/>
                          <a:latin typeface="Arial" panose="020B0604020202020204" pitchFamily="34" charset="0"/>
                          <a:cs typeface="Arial" panose="020B0604020202020204" pitchFamily="34" charset="0"/>
                        </a:rPr>
                        <a:t>Depreciation </a:t>
                      </a:r>
                      <a:r>
                        <a:rPr lang="en-US" sz="1100" kern="100">
                          <a:effectLst/>
                          <a:latin typeface="Arial" panose="020B0604020202020204" pitchFamily="34" charset="0"/>
                          <a:cs typeface="Arial" panose="020B0604020202020204" pitchFamily="34" charset="0"/>
                        </a:rPr>
                        <a:t>Charge (on SLM) for 10 </a:t>
                      </a:r>
                      <a:r>
                        <a:rPr lang="en-US" sz="1100" kern="100" spc="-10">
                          <a:effectLst/>
                          <a:latin typeface="Arial" panose="020B0604020202020204" pitchFamily="34" charset="0"/>
                          <a:cs typeface="Arial" panose="020B0604020202020204" pitchFamily="34" charset="0"/>
                        </a:rPr>
                        <a:t>Years</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88265" marR="92075" indent="635" algn="ctr">
                        <a:lnSpc>
                          <a:spcPts val="1500"/>
                        </a:lnSpc>
                        <a:spcBef>
                          <a:spcPts val="200"/>
                        </a:spcBef>
                        <a:buNone/>
                      </a:pPr>
                      <a:r>
                        <a:rPr lang="en-US" sz="1100" kern="100" spc="-10" dirty="0">
                          <a:effectLst/>
                          <a:latin typeface="Arial" panose="020B0604020202020204" pitchFamily="34" charset="0"/>
                          <a:cs typeface="Arial" panose="020B0604020202020204" pitchFamily="34" charset="0"/>
                        </a:rPr>
                        <a:t>Carrying </a:t>
                      </a:r>
                      <a:r>
                        <a:rPr lang="en-US" sz="1100" kern="100" dirty="0">
                          <a:effectLst/>
                          <a:latin typeface="Arial" panose="020B0604020202020204" pitchFamily="34" charset="0"/>
                          <a:cs typeface="Arial" panose="020B0604020202020204" pitchFamily="34" charset="0"/>
                        </a:rPr>
                        <a:t>Amount of PPE at the end of the year</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75565" marR="28575" indent="-635" algn="ctr">
                        <a:lnSpc>
                          <a:spcPct val="145000"/>
                        </a:lnSpc>
                        <a:spcBef>
                          <a:spcPts val="665"/>
                        </a:spcBef>
                        <a:buNone/>
                      </a:pPr>
                      <a:r>
                        <a:rPr lang="en-US" sz="1100" kern="100" spc="-10">
                          <a:effectLst/>
                          <a:latin typeface="Arial" panose="020B0604020202020204" pitchFamily="34" charset="0"/>
                          <a:cs typeface="Arial" panose="020B0604020202020204" pitchFamily="34" charset="0"/>
                        </a:rPr>
                        <a:t>Opening Decommissioning</a:t>
                      </a:r>
                      <a:r>
                        <a:rPr lang="en-US" sz="1100" kern="100" spc="200">
                          <a:effectLst/>
                          <a:latin typeface="Arial" panose="020B0604020202020204" pitchFamily="34" charset="0"/>
                          <a:cs typeface="Arial" panose="020B0604020202020204" pitchFamily="34" charset="0"/>
                        </a:rPr>
                        <a:t> </a:t>
                      </a:r>
                      <a:r>
                        <a:rPr lang="en-US" sz="1100" kern="100" spc="-10">
                          <a:effectLst/>
                          <a:latin typeface="Arial" panose="020B0604020202020204" pitchFamily="34" charset="0"/>
                          <a:cs typeface="Arial" panose="020B0604020202020204" pitchFamily="34" charset="0"/>
                        </a:rPr>
                        <a:t>Liability</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52705" marR="60325" algn="ctr">
                        <a:lnSpc>
                          <a:spcPct val="145000"/>
                        </a:lnSpc>
                        <a:spcBef>
                          <a:spcPts val="665"/>
                        </a:spcBef>
                        <a:buNone/>
                      </a:pPr>
                      <a:r>
                        <a:rPr lang="en-US" sz="1100" kern="100" spc="-10">
                          <a:effectLst/>
                          <a:latin typeface="Arial" panose="020B0604020202020204" pitchFamily="34" charset="0"/>
                          <a:cs typeface="Arial" panose="020B0604020202020204" pitchFamily="34" charset="0"/>
                        </a:rPr>
                        <a:t>Unwinding </a:t>
                      </a:r>
                      <a:r>
                        <a:rPr lang="en-US" sz="1100" kern="100">
                          <a:effectLst/>
                          <a:latin typeface="Arial" panose="020B0604020202020204" pitchFamily="34" charset="0"/>
                          <a:cs typeface="Arial" panose="020B0604020202020204" pitchFamily="34" charset="0"/>
                        </a:rPr>
                        <a:t>of Interest @ 8%</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73025" marR="72390" indent="-5080" algn="ctr">
                        <a:lnSpc>
                          <a:spcPts val="1500"/>
                        </a:lnSpc>
                        <a:spcBef>
                          <a:spcPts val="200"/>
                        </a:spcBef>
                        <a:buNone/>
                      </a:pPr>
                      <a:r>
                        <a:rPr lang="en-US" sz="1100" kern="100" spc="-10">
                          <a:effectLst/>
                          <a:latin typeface="Arial" panose="020B0604020202020204" pitchFamily="34" charset="0"/>
                          <a:cs typeface="Arial" panose="020B0604020202020204" pitchFamily="34" charset="0"/>
                        </a:rPr>
                        <a:t>Closing Decommissi </a:t>
                      </a:r>
                      <a:r>
                        <a:rPr lang="en-US" sz="1100" kern="100" spc="-20">
                          <a:effectLst/>
                          <a:latin typeface="Arial" panose="020B0604020202020204" pitchFamily="34" charset="0"/>
                          <a:cs typeface="Arial" panose="020B0604020202020204" pitchFamily="34" charset="0"/>
                        </a:rPr>
                        <a:t>oning </a:t>
                      </a:r>
                      <a:r>
                        <a:rPr lang="en-US" sz="1100" kern="100" spc="-10">
                          <a:effectLst/>
                          <a:latin typeface="Arial" panose="020B0604020202020204" pitchFamily="34" charset="0"/>
                          <a:cs typeface="Arial" panose="020B0604020202020204" pitchFamily="34" charset="0"/>
                        </a:rPr>
                        <a:t>Liability</a:t>
                      </a:r>
                      <a:endParaRPr lang="en-IN" sz="1100" kern="10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194405880"/>
                  </a:ext>
                </a:extLst>
              </a:tr>
              <a:tr h="270266">
                <a:tc>
                  <a:txBody>
                    <a:bodyPr/>
                    <a:lstStyle/>
                    <a:p>
                      <a:pPr marL="16510" marR="17145" algn="ctr">
                        <a:lnSpc>
                          <a:spcPct val="115000"/>
                        </a:lnSpc>
                        <a:spcBef>
                          <a:spcPts val="550"/>
                        </a:spcBef>
                        <a:buNone/>
                      </a:pPr>
                      <a:r>
                        <a:rPr lang="en-US" sz="1100" kern="100" spc="-50" dirty="0">
                          <a:effectLst/>
                          <a:latin typeface="Arial" panose="020B0604020202020204" pitchFamily="34" charset="0"/>
                          <a:cs typeface="Arial" panose="020B0604020202020204" pitchFamily="34" charset="0"/>
                        </a:rPr>
                        <a:t>1</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102.32</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92.08</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2.32</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0.19</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2.50</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1239123432"/>
                  </a:ext>
                </a:extLst>
              </a:tr>
              <a:tr h="272411">
                <a:tc>
                  <a:txBody>
                    <a:bodyPr/>
                    <a:lstStyle/>
                    <a:p>
                      <a:pPr marL="16510" marR="17145" algn="ctr">
                        <a:lnSpc>
                          <a:spcPct val="115000"/>
                        </a:lnSpc>
                        <a:spcBef>
                          <a:spcPts val="560"/>
                        </a:spcBef>
                        <a:buNone/>
                      </a:pPr>
                      <a:r>
                        <a:rPr lang="en-US" sz="1100" kern="100" spc="-50" dirty="0">
                          <a:effectLst/>
                          <a:latin typeface="Arial" panose="020B0604020202020204" pitchFamily="34" charset="0"/>
                          <a:cs typeface="Arial" panose="020B0604020202020204" pitchFamily="34" charset="0"/>
                        </a:rPr>
                        <a:t>2</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10">
                          <a:effectLst/>
                          <a:latin typeface="Arial" panose="020B0604020202020204" pitchFamily="34" charset="0"/>
                          <a:cs typeface="Arial" panose="020B0604020202020204" pitchFamily="34" charset="0"/>
                        </a:rPr>
                        <a:t>92.08</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6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560"/>
                        </a:spcBef>
                        <a:buNone/>
                      </a:pPr>
                      <a:r>
                        <a:rPr lang="en-US" sz="1100" kern="100" spc="-10">
                          <a:effectLst/>
                          <a:latin typeface="Arial" panose="020B0604020202020204" pitchFamily="34" charset="0"/>
                          <a:cs typeface="Arial" panose="020B0604020202020204" pitchFamily="34" charset="0"/>
                        </a:rPr>
                        <a:t>81.85</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2.50</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0.20</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2.70</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2465848672"/>
                  </a:ext>
                </a:extLst>
              </a:tr>
              <a:tr h="270266">
                <a:tc>
                  <a:txBody>
                    <a:bodyPr/>
                    <a:lstStyle/>
                    <a:p>
                      <a:pPr marL="16510" marR="17145" algn="ctr">
                        <a:lnSpc>
                          <a:spcPct val="115000"/>
                        </a:lnSpc>
                        <a:spcBef>
                          <a:spcPts val="550"/>
                        </a:spcBef>
                        <a:buNone/>
                      </a:pPr>
                      <a:r>
                        <a:rPr lang="en-US" sz="1100" kern="100" spc="-50" dirty="0">
                          <a:effectLst/>
                          <a:latin typeface="Arial" panose="020B0604020202020204" pitchFamily="34" charset="0"/>
                          <a:cs typeface="Arial" panose="020B0604020202020204" pitchFamily="34" charset="0"/>
                        </a:rPr>
                        <a:t>3</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81.85</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71.62</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2.70</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0.22</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2.92</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2779428684"/>
                  </a:ext>
                </a:extLst>
              </a:tr>
              <a:tr h="272411">
                <a:tc>
                  <a:txBody>
                    <a:bodyPr/>
                    <a:lstStyle/>
                    <a:p>
                      <a:pPr marL="16510" marR="17145" algn="ctr">
                        <a:lnSpc>
                          <a:spcPct val="115000"/>
                        </a:lnSpc>
                        <a:spcBef>
                          <a:spcPts val="560"/>
                        </a:spcBef>
                        <a:buNone/>
                      </a:pPr>
                      <a:r>
                        <a:rPr lang="en-US" sz="1100" kern="100" spc="-50">
                          <a:effectLst/>
                          <a:latin typeface="Arial" panose="020B0604020202020204" pitchFamily="34" charset="0"/>
                          <a:cs typeface="Arial" panose="020B0604020202020204" pitchFamily="34" charset="0"/>
                        </a:rPr>
                        <a:t>4</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10" dirty="0">
                          <a:effectLst/>
                          <a:latin typeface="Arial" panose="020B0604020202020204" pitchFamily="34" charset="0"/>
                          <a:cs typeface="Arial" panose="020B0604020202020204" pitchFamily="34" charset="0"/>
                        </a:rPr>
                        <a:t>71.62</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6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560"/>
                        </a:spcBef>
                        <a:buNone/>
                      </a:pPr>
                      <a:r>
                        <a:rPr lang="en-US" sz="1100" kern="100" spc="-10">
                          <a:effectLst/>
                          <a:latin typeface="Arial" panose="020B0604020202020204" pitchFamily="34" charset="0"/>
                          <a:cs typeface="Arial" panose="020B0604020202020204" pitchFamily="34" charset="0"/>
                        </a:rPr>
                        <a:t>61.39</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2.92</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3.15</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4052026041"/>
                  </a:ext>
                </a:extLst>
              </a:tr>
              <a:tr h="270266">
                <a:tc>
                  <a:txBody>
                    <a:bodyPr/>
                    <a:lstStyle/>
                    <a:p>
                      <a:pPr marL="16510" marR="17145" algn="ctr">
                        <a:lnSpc>
                          <a:spcPct val="115000"/>
                        </a:lnSpc>
                        <a:spcBef>
                          <a:spcPts val="550"/>
                        </a:spcBef>
                        <a:buNone/>
                      </a:pPr>
                      <a:r>
                        <a:rPr lang="en-US" sz="1100" kern="100" spc="-50">
                          <a:effectLst/>
                          <a:latin typeface="Arial" panose="020B0604020202020204" pitchFamily="34" charset="0"/>
                          <a:cs typeface="Arial" panose="020B0604020202020204" pitchFamily="34" charset="0"/>
                        </a:rPr>
                        <a:t>5</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10" dirty="0">
                          <a:effectLst/>
                          <a:latin typeface="Arial" panose="020B0604020202020204" pitchFamily="34" charset="0"/>
                          <a:cs typeface="Arial" panose="020B0604020202020204" pitchFamily="34" charset="0"/>
                        </a:rPr>
                        <a:t>61.39</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51.16</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3.15</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0.25</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3.40</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3764205992"/>
                  </a:ext>
                </a:extLst>
              </a:tr>
              <a:tr h="272411">
                <a:tc>
                  <a:txBody>
                    <a:bodyPr/>
                    <a:lstStyle/>
                    <a:p>
                      <a:pPr marL="16510" marR="17145" algn="ctr">
                        <a:lnSpc>
                          <a:spcPct val="115000"/>
                        </a:lnSpc>
                        <a:spcBef>
                          <a:spcPts val="560"/>
                        </a:spcBef>
                        <a:buNone/>
                      </a:pPr>
                      <a:r>
                        <a:rPr lang="en-US" sz="1100" kern="100" spc="-50">
                          <a:effectLst/>
                          <a:latin typeface="Arial" panose="020B0604020202020204" pitchFamily="34" charset="0"/>
                          <a:cs typeface="Arial" panose="020B0604020202020204" pitchFamily="34" charset="0"/>
                        </a:rPr>
                        <a:t>6</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10" dirty="0">
                          <a:effectLst/>
                          <a:latin typeface="Arial" panose="020B0604020202020204" pitchFamily="34" charset="0"/>
                          <a:cs typeface="Arial" panose="020B0604020202020204" pitchFamily="34" charset="0"/>
                        </a:rPr>
                        <a:t>51.16</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6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560"/>
                        </a:spcBef>
                        <a:buNone/>
                      </a:pPr>
                      <a:r>
                        <a:rPr lang="en-US" sz="1100" kern="100" spc="-10">
                          <a:effectLst/>
                          <a:latin typeface="Arial" panose="020B0604020202020204" pitchFamily="34" charset="0"/>
                          <a:cs typeface="Arial" panose="020B0604020202020204" pitchFamily="34" charset="0"/>
                        </a:rPr>
                        <a:t>40.93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3.40</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0.27</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3.68</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1930665386"/>
                  </a:ext>
                </a:extLst>
              </a:tr>
              <a:tr h="270266">
                <a:tc>
                  <a:txBody>
                    <a:bodyPr/>
                    <a:lstStyle/>
                    <a:p>
                      <a:pPr marL="16510" marR="17145" algn="ctr">
                        <a:lnSpc>
                          <a:spcPct val="115000"/>
                        </a:lnSpc>
                        <a:spcBef>
                          <a:spcPts val="550"/>
                        </a:spcBef>
                        <a:buNone/>
                      </a:pPr>
                      <a:r>
                        <a:rPr lang="en-US" sz="1100" kern="100" spc="-50">
                          <a:effectLst/>
                          <a:latin typeface="Arial" panose="020B0604020202020204" pitchFamily="34" charset="0"/>
                          <a:cs typeface="Arial" panose="020B0604020202020204" pitchFamily="34" charset="0"/>
                        </a:rPr>
                        <a:t>7</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10" dirty="0">
                          <a:effectLst/>
                          <a:latin typeface="Arial" panose="020B0604020202020204" pitchFamily="34" charset="0"/>
                          <a:cs typeface="Arial" panose="020B0604020202020204" pitchFamily="34" charset="0"/>
                        </a:rPr>
                        <a:t>40.93</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30.69</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3.68</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0.29</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3.97</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4031212162"/>
                  </a:ext>
                </a:extLst>
              </a:tr>
              <a:tr h="272411">
                <a:tc>
                  <a:txBody>
                    <a:bodyPr/>
                    <a:lstStyle/>
                    <a:p>
                      <a:pPr marL="16510" marR="17145" algn="ctr">
                        <a:lnSpc>
                          <a:spcPct val="115000"/>
                        </a:lnSpc>
                        <a:spcBef>
                          <a:spcPts val="560"/>
                        </a:spcBef>
                        <a:buNone/>
                      </a:pPr>
                      <a:r>
                        <a:rPr lang="en-US" sz="1100" kern="100" spc="-50">
                          <a:effectLst/>
                          <a:latin typeface="Arial" panose="020B0604020202020204" pitchFamily="34" charset="0"/>
                          <a:cs typeface="Arial" panose="020B0604020202020204" pitchFamily="34" charset="0"/>
                        </a:rPr>
                        <a:t>8</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10" dirty="0">
                          <a:effectLst/>
                          <a:latin typeface="Arial" panose="020B0604020202020204" pitchFamily="34" charset="0"/>
                          <a:cs typeface="Arial" panose="020B0604020202020204" pitchFamily="34" charset="0"/>
                        </a:rPr>
                        <a:t>30.69</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60"/>
                        </a:spcBef>
                        <a:buNone/>
                      </a:pPr>
                      <a:r>
                        <a:rPr lang="en-US" sz="1100" kern="100" spc="-10" dirty="0">
                          <a:effectLst/>
                          <a:latin typeface="Arial" panose="020B0604020202020204" pitchFamily="34" charset="0"/>
                          <a:cs typeface="Arial" panose="020B0604020202020204" pitchFamily="34" charset="0"/>
                        </a:rPr>
                        <a:t>10.23</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560"/>
                        </a:spcBef>
                        <a:buNone/>
                      </a:pPr>
                      <a:r>
                        <a:rPr lang="en-US" sz="1100" kern="100" spc="-10" dirty="0">
                          <a:effectLst/>
                          <a:latin typeface="Arial" panose="020B0604020202020204" pitchFamily="34" charset="0"/>
                          <a:cs typeface="Arial" panose="020B0604020202020204" pitchFamily="34" charset="0"/>
                        </a:rPr>
                        <a:t>20.46</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3.97</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0.32</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4.29</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2410154101"/>
                  </a:ext>
                </a:extLst>
              </a:tr>
              <a:tr h="270266">
                <a:tc>
                  <a:txBody>
                    <a:bodyPr/>
                    <a:lstStyle/>
                    <a:p>
                      <a:pPr marL="16510" marR="17145" algn="ctr">
                        <a:lnSpc>
                          <a:spcPct val="115000"/>
                        </a:lnSpc>
                        <a:spcBef>
                          <a:spcPts val="550"/>
                        </a:spcBef>
                        <a:buNone/>
                      </a:pPr>
                      <a:r>
                        <a:rPr lang="en-US" sz="1100" kern="100" spc="-50">
                          <a:effectLst/>
                          <a:latin typeface="Arial" panose="020B0604020202020204" pitchFamily="34" charset="0"/>
                          <a:cs typeface="Arial" panose="020B0604020202020204" pitchFamily="34" charset="0"/>
                        </a:rPr>
                        <a:t>9</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20.46</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1270"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4.29</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0.34</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4.63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1368033922"/>
                  </a:ext>
                </a:extLst>
              </a:tr>
              <a:tr h="272411">
                <a:tc>
                  <a:txBody>
                    <a:bodyPr/>
                    <a:lstStyle/>
                    <a:p>
                      <a:pPr marL="16510" marR="16510" algn="ctr">
                        <a:lnSpc>
                          <a:spcPct val="115000"/>
                        </a:lnSpc>
                        <a:spcBef>
                          <a:spcPts val="560"/>
                        </a:spcBef>
                        <a:buNone/>
                      </a:pPr>
                      <a:r>
                        <a:rPr lang="en-US" sz="1100" kern="100" spc="-25">
                          <a:effectLst/>
                          <a:latin typeface="Arial" panose="020B0604020202020204" pitchFamily="34" charset="0"/>
                          <a:cs typeface="Arial" panose="020B0604020202020204" pitchFamily="34" charset="0"/>
                        </a:rPr>
                        <a:t>10</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8890" marR="9525" algn="ctr">
                        <a:lnSpc>
                          <a:spcPct val="115000"/>
                        </a:lnSpc>
                        <a:spcBef>
                          <a:spcPts val="560"/>
                        </a:spcBef>
                        <a:buNone/>
                      </a:pPr>
                      <a:r>
                        <a:rPr lang="en-US" sz="1100" kern="100" spc="-10">
                          <a:effectLst/>
                          <a:latin typeface="Arial" panose="020B0604020202020204" pitchFamily="34" charset="0"/>
                          <a:cs typeface="Arial" panose="020B0604020202020204" pitchFamily="34" charset="0"/>
                        </a:rPr>
                        <a:t>10.23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1905" algn="ctr">
                        <a:lnSpc>
                          <a:spcPct val="115000"/>
                        </a:lnSpc>
                        <a:spcBef>
                          <a:spcPts val="560"/>
                        </a:spcBef>
                        <a:buNone/>
                      </a:pPr>
                      <a:r>
                        <a:rPr lang="en-US" sz="1100" kern="100" spc="-50">
                          <a:effectLst/>
                          <a:latin typeface="Arial" panose="020B0604020202020204" pitchFamily="34" charset="0"/>
                          <a:cs typeface="Arial" panose="020B0604020202020204" pitchFamily="34" charset="0"/>
                        </a:rPr>
                        <a:t>-</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4.63</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60"/>
                        </a:spcBef>
                        <a:buNone/>
                      </a:pPr>
                      <a:r>
                        <a:rPr lang="en-US" sz="1100" kern="100" spc="-20" dirty="0">
                          <a:effectLst/>
                          <a:latin typeface="Arial" panose="020B0604020202020204" pitchFamily="34" charset="0"/>
                          <a:cs typeface="Arial" panose="020B0604020202020204" pitchFamily="34" charset="0"/>
                        </a:rPr>
                        <a:t>0.37</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R="635" algn="ctr">
                        <a:lnSpc>
                          <a:spcPct val="115000"/>
                        </a:lnSpc>
                        <a:spcBef>
                          <a:spcPts val="560"/>
                        </a:spcBef>
                        <a:buNone/>
                      </a:pPr>
                      <a:r>
                        <a:rPr lang="en-US" sz="1100" kern="100" spc="-20">
                          <a:effectLst/>
                          <a:latin typeface="Arial" panose="020B0604020202020204" pitchFamily="34" charset="0"/>
                          <a:cs typeface="Arial" panose="020B0604020202020204" pitchFamily="34" charset="0"/>
                        </a:rPr>
                        <a:t>5.00</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2398836768"/>
                  </a:ext>
                </a:extLst>
              </a:tr>
              <a:tr h="272411">
                <a:tc gridSpan="2">
                  <a:txBody>
                    <a:bodyPr/>
                    <a:lstStyle/>
                    <a:p>
                      <a:pPr marL="67945">
                        <a:lnSpc>
                          <a:spcPct val="115000"/>
                        </a:lnSpc>
                        <a:spcBef>
                          <a:spcPts val="550"/>
                        </a:spcBef>
                        <a:buNone/>
                      </a:pPr>
                      <a:r>
                        <a:rPr lang="en-US" sz="1100" kern="100" spc="-10">
                          <a:effectLst/>
                          <a:latin typeface="Arial" panose="020B0604020202020204" pitchFamily="34" charset="0"/>
                          <a:cs typeface="Arial" panose="020B0604020202020204" pitchFamily="34" charset="0"/>
                        </a:rPr>
                        <a:t>Total</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hMerge="1">
                  <a:txBody>
                    <a:bodyPr/>
                    <a:lstStyle/>
                    <a:p>
                      <a:endParaRPr lang="en-IN"/>
                    </a:p>
                  </a:txBody>
                  <a:tcPr/>
                </a:tc>
                <a:tc>
                  <a:txBody>
                    <a:bodyPr/>
                    <a:lstStyle/>
                    <a:p>
                      <a:pPr marL="8890" marR="952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102.32</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a:lnSpc>
                          <a:spcPct val="115000"/>
                        </a:lnSpc>
                        <a:buNone/>
                      </a:pPr>
                      <a:r>
                        <a:rPr lang="en-US" sz="1100" kern="100">
                          <a:effectLst/>
                          <a:latin typeface="Arial" panose="020B0604020202020204" pitchFamily="34" charset="0"/>
                          <a:cs typeface="Arial" panose="020B0604020202020204" pitchFamily="34" charset="0"/>
                        </a:rPr>
                        <a:t> </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a:lnSpc>
                          <a:spcPct val="115000"/>
                        </a:lnSpc>
                        <a:buNone/>
                      </a:pPr>
                      <a:r>
                        <a:rPr lang="en-US" sz="1100" kern="100">
                          <a:effectLst/>
                          <a:latin typeface="Arial" panose="020B0604020202020204" pitchFamily="34" charset="0"/>
                          <a:cs typeface="Arial" panose="020B0604020202020204" pitchFamily="34" charset="0"/>
                        </a:rPr>
                        <a:t> </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marL="59690" marR="6032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2.68</a:t>
                      </a:r>
                      <a:endParaRPr lang="en-IN" sz="1100" kern="100">
                        <a:effectLst/>
                        <a:latin typeface="Arial" panose="020B0604020202020204" pitchFamily="34" charset="0"/>
                        <a:ea typeface="Arial MT"/>
                        <a:cs typeface="Arial" panose="020B0604020202020204" pitchFamily="34" charset="0"/>
                      </a:endParaRPr>
                    </a:p>
                  </a:txBody>
                  <a:tcPr marL="0" marR="0" marT="0" marB="0" anchor="ctr"/>
                </a:tc>
                <a:tc>
                  <a:txBody>
                    <a:bodyPr/>
                    <a:lstStyle/>
                    <a:p>
                      <a:pPr>
                        <a:lnSpc>
                          <a:spcPct val="115000"/>
                        </a:lnSpc>
                        <a:buNone/>
                      </a:pPr>
                      <a:r>
                        <a:rPr lang="en-US" sz="1100" kern="100" dirty="0">
                          <a:effectLst/>
                          <a:latin typeface="Arial" panose="020B0604020202020204" pitchFamily="34" charset="0"/>
                          <a:cs typeface="Arial" panose="020B0604020202020204" pitchFamily="34" charset="0"/>
                        </a:rPr>
                        <a:t> </a:t>
                      </a:r>
                      <a:endParaRPr lang="en-IN" sz="1100" kern="100" dirty="0">
                        <a:effectLst/>
                        <a:latin typeface="Arial" panose="020B0604020202020204" pitchFamily="34" charset="0"/>
                        <a:ea typeface="Arial MT"/>
                        <a:cs typeface="Arial" panose="020B0604020202020204" pitchFamily="34" charset="0"/>
                      </a:endParaRPr>
                    </a:p>
                  </a:txBody>
                  <a:tcPr marL="0" marR="0" marT="0" marB="0" anchor="ctr"/>
                </a:tc>
                <a:extLst>
                  <a:ext uri="{0D108BD9-81ED-4DB2-BD59-A6C34878D82A}">
                    <a16:rowId xmlns:a16="http://schemas.microsoft.com/office/drawing/2014/main" val="4012414456"/>
                  </a:ext>
                </a:extLst>
              </a:tr>
            </a:tbl>
          </a:graphicData>
        </a:graphic>
      </p:graphicFrame>
      <p:sp>
        <p:nvSpPr>
          <p:cNvPr id="5" name="Oval 4">
            <a:extLst>
              <a:ext uri="{FF2B5EF4-FFF2-40B4-BE49-F238E27FC236}">
                <a16:creationId xmlns:a16="http://schemas.microsoft.com/office/drawing/2014/main" id="{F10FD100-8FE5-BADD-A6A5-B96B4948BE8B}"/>
              </a:ext>
            </a:extLst>
          </p:cNvPr>
          <p:cNvSpPr/>
          <p:nvPr/>
        </p:nvSpPr>
        <p:spPr>
          <a:xfrm>
            <a:off x="6248400" y="3429000"/>
            <a:ext cx="690880" cy="289560"/>
          </a:xfrm>
          <a:prstGeom prst="ellipse">
            <a:avLst/>
          </a:prstGeom>
          <a:solidFill>
            <a:schemeClr val="lt1">
              <a:alpha val="11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6" name="Oval 5">
            <a:extLst>
              <a:ext uri="{FF2B5EF4-FFF2-40B4-BE49-F238E27FC236}">
                <a16:creationId xmlns:a16="http://schemas.microsoft.com/office/drawing/2014/main" id="{82869557-49C3-DD56-E0B0-BF43032870CB}"/>
              </a:ext>
            </a:extLst>
          </p:cNvPr>
          <p:cNvSpPr/>
          <p:nvPr/>
        </p:nvSpPr>
        <p:spPr>
          <a:xfrm>
            <a:off x="2977555" y="3429000"/>
            <a:ext cx="690880" cy="289560"/>
          </a:xfrm>
          <a:prstGeom prst="ellipse">
            <a:avLst/>
          </a:prstGeom>
          <a:solidFill>
            <a:schemeClr val="lt1">
              <a:alpha val="11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9" name="TextBox 8">
            <a:extLst>
              <a:ext uri="{FF2B5EF4-FFF2-40B4-BE49-F238E27FC236}">
                <a16:creationId xmlns:a16="http://schemas.microsoft.com/office/drawing/2014/main" id="{70C95DF9-3B06-BAED-E07A-ED67743032B3}"/>
              </a:ext>
            </a:extLst>
          </p:cNvPr>
          <p:cNvSpPr txBox="1"/>
          <p:nvPr/>
        </p:nvSpPr>
        <p:spPr>
          <a:xfrm>
            <a:off x="404239" y="5806986"/>
            <a:ext cx="7914518" cy="461665"/>
          </a:xfrm>
          <a:prstGeom prst="rect">
            <a:avLst/>
          </a:prstGeom>
          <a:noFill/>
        </p:spPr>
        <p:txBody>
          <a:bodyPr wrap="square">
            <a:spAutoFit/>
          </a:bodyPr>
          <a:lstStyle/>
          <a:p>
            <a:r>
              <a:rPr lang="en-IN" sz="1200" dirty="0">
                <a:latin typeface="Arial" panose="020B0604020202020204" pitchFamily="34" charset="0"/>
                <a:cs typeface="Arial" panose="020B0604020202020204" pitchFamily="34" charset="0"/>
              </a:rPr>
              <a:t>Revised decommissioning obligation - </a:t>
            </a:r>
            <a:r>
              <a:rPr lang="en-US" sz="1200" dirty="0">
                <a:latin typeface="Arial" panose="020B0604020202020204" pitchFamily="34" charset="0"/>
                <a:cs typeface="Arial" panose="020B0604020202020204" pitchFamily="34" charset="0"/>
              </a:rPr>
              <a:t>The present value of the decommissioning liability at the end of Year 4 works out to be 5.04 million [being 8 / (1.08)^6] = 1.89 million (being 5.04 million less 3.15 million)</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6807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bg>
      <p:bgPr>
        <a:solidFill>
          <a:schemeClr val="tx1">
            <a:alpha val="0"/>
          </a:schemeClr>
        </a:solidFill>
        <a:effectLst/>
      </p:bgPr>
    </p:bg>
    <p:spTree>
      <p:nvGrpSpPr>
        <p:cNvPr id="1" name="">
          <a:extLst>
            <a:ext uri="{FF2B5EF4-FFF2-40B4-BE49-F238E27FC236}">
              <a16:creationId xmlns:a16="http://schemas.microsoft.com/office/drawing/2014/main" id="{B6809FC3-29B0-52A4-87EF-E219F1AB2DF0}"/>
            </a:ext>
          </a:extLst>
        </p:cNvPr>
        <p:cNvGrpSpPr/>
        <p:nvPr/>
      </p:nvGrpSpPr>
      <p:grpSpPr>
        <a:xfrm>
          <a:off x="0" y="0"/>
          <a:ext cx="0" cy="0"/>
          <a:chOff x="0" y="0"/>
          <a:chExt cx="0" cy="0"/>
        </a:xfrm>
      </p:grpSpPr>
      <p:sp>
        <p:nvSpPr>
          <p:cNvPr id="7" name="Title 1">
            <a:extLst>
              <a:ext uri="{FF2B5EF4-FFF2-40B4-BE49-F238E27FC236}">
                <a16:creationId xmlns:a16="http://schemas.microsoft.com/office/drawing/2014/main" id="{3215A35B-8E1D-4B68-ED9C-67935EA625E2}"/>
              </a:ext>
            </a:extLst>
          </p:cNvPr>
          <p:cNvSpPr>
            <a:spLocks noGrp="1"/>
          </p:cNvSpPr>
          <p:nvPr>
            <p:ph type="title"/>
          </p:nvPr>
        </p:nvSpPr>
        <p:spPr>
          <a:xfrm>
            <a:off x="478870" y="178934"/>
            <a:ext cx="7765256" cy="966788"/>
          </a:xfrm>
        </p:spPr>
        <p:txBody>
          <a:bodyPr/>
          <a:lstStyle/>
          <a:p>
            <a:r>
              <a:rPr lang="en-US" sz="2400">
                <a:solidFill>
                  <a:schemeClr val="tx1"/>
                </a:solidFill>
                <a:latin typeface="Arial" panose="020B0604020202020204" pitchFamily="34" charset="0"/>
                <a:cs typeface="Arial" panose="020B0604020202020204" pitchFamily="34" charset="0"/>
              </a:rPr>
              <a:t>Illustration</a:t>
            </a:r>
            <a:endParaRPr lang="en-IN" sz="2400" dirty="0">
              <a:solidFill>
                <a:schemeClr val="tx1"/>
              </a:solidFill>
              <a:latin typeface="Arial" panose="020B0604020202020204" pitchFamily="34" charset="0"/>
              <a:cs typeface="Arial" panose="020B0604020202020204" pitchFamily="34" charset="0"/>
            </a:endParaRPr>
          </a:p>
        </p:txBody>
      </p:sp>
      <p:graphicFrame>
        <p:nvGraphicFramePr>
          <p:cNvPr id="3" name="Table 2">
            <a:extLst>
              <a:ext uri="{FF2B5EF4-FFF2-40B4-BE49-F238E27FC236}">
                <a16:creationId xmlns:a16="http://schemas.microsoft.com/office/drawing/2014/main" id="{B6599FC0-A3DE-4848-D553-6177FF5F6375}"/>
              </a:ext>
            </a:extLst>
          </p:cNvPr>
          <p:cNvGraphicFramePr>
            <a:graphicFrameLocks noGrp="1"/>
          </p:cNvGraphicFramePr>
          <p:nvPr>
            <p:extLst>
              <p:ext uri="{D42A27DB-BD31-4B8C-83A1-F6EECF244321}">
                <p14:modId xmlns:p14="http://schemas.microsoft.com/office/powerpoint/2010/main" val="1068511082"/>
              </p:ext>
            </p:extLst>
          </p:nvPr>
        </p:nvGraphicFramePr>
        <p:xfrm>
          <a:off x="478870" y="1662112"/>
          <a:ext cx="7293530" cy="3060473"/>
        </p:xfrm>
        <a:graphic>
          <a:graphicData uri="http://schemas.openxmlformats.org/drawingml/2006/table">
            <a:tbl>
              <a:tblPr firstRow="1" lastRow="1" bandRow="1">
                <a:tableStyleId>{3B4B98B0-60AC-42C2-AFA5-B58CD77FA1E5}</a:tableStyleId>
              </a:tblPr>
              <a:tblGrid>
                <a:gridCol w="562465">
                  <a:extLst>
                    <a:ext uri="{9D8B030D-6E8A-4147-A177-3AD203B41FA5}">
                      <a16:colId xmlns:a16="http://schemas.microsoft.com/office/drawing/2014/main" val="4074443909"/>
                    </a:ext>
                  </a:extLst>
                </a:gridCol>
                <a:gridCol w="825184">
                  <a:extLst>
                    <a:ext uri="{9D8B030D-6E8A-4147-A177-3AD203B41FA5}">
                      <a16:colId xmlns:a16="http://schemas.microsoft.com/office/drawing/2014/main" val="3248556749"/>
                    </a:ext>
                  </a:extLst>
                </a:gridCol>
                <a:gridCol w="1077323">
                  <a:extLst>
                    <a:ext uri="{9D8B030D-6E8A-4147-A177-3AD203B41FA5}">
                      <a16:colId xmlns:a16="http://schemas.microsoft.com/office/drawing/2014/main" val="1427558851"/>
                    </a:ext>
                  </a:extLst>
                </a:gridCol>
                <a:gridCol w="916871">
                  <a:extLst>
                    <a:ext uri="{9D8B030D-6E8A-4147-A177-3AD203B41FA5}">
                      <a16:colId xmlns:a16="http://schemas.microsoft.com/office/drawing/2014/main" val="2190084245"/>
                    </a:ext>
                  </a:extLst>
                </a:gridCol>
                <a:gridCol w="1468756">
                  <a:extLst>
                    <a:ext uri="{9D8B030D-6E8A-4147-A177-3AD203B41FA5}">
                      <a16:colId xmlns:a16="http://schemas.microsoft.com/office/drawing/2014/main" val="3726490766"/>
                    </a:ext>
                  </a:extLst>
                </a:gridCol>
                <a:gridCol w="975938">
                  <a:extLst>
                    <a:ext uri="{9D8B030D-6E8A-4147-A177-3AD203B41FA5}">
                      <a16:colId xmlns:a16="http://schemas.microsoft.com/office/drawing/2014/main" val="3966299955"/>
                    </a:ext>
                  </a:extLst>
                </a:gridCol>
                <a:gridCol w="1466993">
                  <a:extLst>
                    <a:ext uri="{9D8B030D-6E8A-4147-A177-3AD203B41FA5}">
                      <a16:colId xmlns:a16="http://schemas.microsoft.com/office/drawing/2014/main" val="2327794448"/>
                    </a:ext>
                  </a:extLst>
                </a:gridCol>
              </a:tblGrid>
              <a:tr h="1020128">
                <a:tc>
                  <a:txBody>
                    <a:bodyPr/>
                    <a:lstStyle/>
                    <a:p>
                      <a:pPr marL="1905" marR="1905" algn="ctr">
                        <a:lnSpc>
                          <a:spcPct val="115000"/>
                        </a:lnSpc>
                        <a:spcBef>
                          <a:spcPts val="665"/>
                        </a:spcBef>
                        <a:buNone/>
                      </a:pPr>
                      <a:r>
                        <a:rPr lang="en-US" sz="1100" kern="100" spc="-20" dirty="0">
                          <a:effectLst/>
                          <a:latin typeface="Arial" panose="020B0604020202020204" pitchFamily="34" charset="0"/>
                          <a:cs typeface="Arial" panose="020B0604020202020204" pitchFamily="34" charset="0"/>
                        </a:rPr>
                        <a:t>Year</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107950" marR="92710" indent="-15240" algn="just">
                        <a:lnSpc>
                          <a:spcPct val="145000"/>
                        </a:lnSpc>
                        <a:spcBef>
                          <a:spcPts val="665"/>
                        </a:spcBef>
                        <a:buNone/>
                      </a:pPr>
                      <a:r>
                        <a:rPr lang="en-US" sz="1100" kern="100" spc="-10" dirty="0">
                          <a:effectLst/>
                          <a:latin typeface="Arial" panose="020B0604020202020204" pitchFamily="34" charset="0"/>
                          <a:cs typeface="Arial" panose="020B0604020202020204" pitchFamily="34" charset="0"/>
                        </a:rPr>
                        <a:t>Opening</a:t>
                      </a:r>
                      <a:r>
                        <a:rPr lang="en-US" sz="1100" kern="100" dirty="0">
                          <a:effectLst/>
                          <a:latin typeface="Arial" panose="020B0604020202020204" pitchFamily="34" charset="0"/>
                          <a:cs typeface="Arial" panose="020B0604020202020204" pitchFamily="34" charset="0"/>
                        </a:rPr>
                        <a:t> </a:t>
                      </a:r>
                      <a:r>
                        <a:rPr lang="en-US" sz="1100" kern="100" spc="-10" dirty="0">
                          <a:effectLst/>
                          <a:latin typeface="Arial" panose="020B0604020202020204" pitchFamily="34" charset="0"/>
                          <a:cs typeface="Arial" panose="020B0604020202020204" pitchFamily="34" charset="0"/>
                        </a:rPr>
                        <a:t>Amount </a:t>
                      </a:r>
                      <a:r>
                        <a:rPr lang="en-US" sz="1100" kern="100" dirty="0">
                          <a:effectLst/>
                          <a:latin typeface="Arial" panose="020B0604020202020204" pitchFamily="34" charset="0"/>
                          <a:cs typeface="Arial" panose="020B0604020202020204" pitchFamily="34" charset="0"/>
                        </a:rPr>
                        <a:t>of PPE</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167640" marR="50165" indent="-88900">
                        <a:lnSpc>
                          <a:spcPct val="155000"/>
                        </a:lnSpc>
                        <a:spcBef>
                          <a:spcPts val="665"/>
                        </a:spcBef>
                        <a:buNone/>
                      </a:pPr>
                      <a:r>
                        <a:rPr lang="en-US" sz="1100" kern="100" spc="-10" dirty="0">
                          <a:effectLst/>
                          <a:latin typeface="Arial" panose="020B0604020202020204" pitchFamily="34" charset="0"/>
                          <a:cs typeface="Arial" panose="020B0604020202020204" pitchFamily="34" charset="0"/>
                        </a:rPr>
                        <a:t>Depreciation Charge </a:t>
                      </a:r>
                      <a:r>
                        <a:rPr lang="en-US" sz="1100" kern="100" dirty="0">
                          <a:effectLst/>
                          <a:latin typeface="Arial" panose="020B0604020202020204" pitchFamily="34" charset="0"/>
                          <a:cs typeface="Arial" panose="020B0604020202020204" pitchFamily="34" charset="0"/>
                        </a:rPr>
                        <a:t>SLM – 10</a:t>
                      </a:r>
                      <a:endParaRPr lang="en-IN" sz="1100" kern="100" dirty="0">
                        <a:effectLst/>
                        <a:latin typeface="Arial" panose="020B0604020202020204" pitchFamily="34" charset="0"/>
                        <a:cs typeface="Arial" panose="020B0604020202020204" pitchFamily="34" charset="0"/>
                      </a:endParaRPr>
                    </a:p>
                    <a:p>
                      <a:pPr marL="248285">
                        <a:lnSpc>
                          <a:spcPts val="925"/>
                        </a:lnSpc>
                        <a:buNone/>
                      </a:pPr>
                      <a:r>
                        <a:rPr lang="en-US" sz="1100" kern="100" spc="-10" dirty="0">
                          <a:effectLst/>
                          <a:latin typeface="Arial" panose="020B0604020202020204" pitchFamily="34" charset="0"/>
                          <a:cs typeface="Arial" panose="020B0604020202020204" pitchFamily="34" charset="0"/>
                        </a:rPr>
                        <a:t>Years</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77470" marR="76835" algn="ctr">
                        <a:lnSpc>
                          <a:spcPts val="1500"/>
                        </a:lnSpc>
                        <a:spcBef>
                          <a:spcPts val="200"/>
                        </a:spcBef>
                        <a:buNone/>
                      </a:pPr>
                      <a:r>
                        <a:rPr lang="en-US" sz="1100" kern="100" spc="-10">
                          <a:effectLst/>
                          <a:latin typeface="Arial" panose="020B0604020202020204" pitchFamily="34" charset="0"/>
                          <a:cs typeface="Arial" panose="020B0604020202020204" pitchFamily="34" charset="0"/>
                        </a:rPr>
                        <a:t>Carrying </a:t>
                      </a:r>
                      <a:r>
                        <a:rPr lang="en-US" sz="1100" kern="100">
                          <a:effectLst/>
                          <a:latin typeface="Arial" panose="020B0604020202020204" pitchFamily="34" charset="0"/>
                          <a:cs typeface="Arial" panose="020B0604020202020204" pitchFamily="34" charset="0"/>
                        </a:rPr>
                        <a:t>Amount of PPE at end of the </a:t>
                      </a:r>
                      <a:r>
                        <a:rPr lang="en-US" sz="1100" kern="100" spc="-20">
                          <a:effectLst/>
                          <a:latin typeface="Arial" panose="020B0604020202020204" pitchFamily="34" charset="0"/>
                          <a:cs typeface="Arial" panose="020B0604020202020204" pitchFamily="34" charset="0"/>
                        </a:rPr>
                        <a:t>year</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95250" marR="96520" indent="-635" algn="ctr">
                        <a:lnSpc>
                          <a:spcPct val="145000"/>
                        </a:lnSpc>
                        <a:spcBef>
                          <a:spcPts val="665"/>
                        </a:spcBef>
                        <a:buNone/>
                      </a:pPr>
                      <a:r>
                        <a:rPr lang="en-US" sz="1100" kern="100" spc="-10">
                          <a:effectLst/>
                          <a:latin typeface="Arial" panose="020B0604020202020204" pitchFamily="34" charset="0"/>
                          <a:cs typeface="Arial" panose="020B0604020202020204" pitchFamily="34" charset="0"/>
                        </a:rPr>
                        <a:t>Opening Decommissioning</a:t>
                      </a:r>
                      <a:r>
                        <a:rPr lang="en-US" sz="1100" kern="100" spc="200">
                          <a:effectLst/>
                          <a:latin typeface="Arial" panose="020B0604020202020204" pitchFamily="34" charset="0"/>
                          <a:cs typeface="Arial" panose="020B0604020202020204" pitchFamily="34" charset="0"/>
                        </a:rPr>
                        <a:t> </a:t>
                      </a:r>
                      <a:r>
                        <a:rPr lang="en-US" sz="1100" kern="100" spc="-10">
                          <a:effectLst/>
                          <a:latin typeface="Arial" panose="020B0604020202020204" pitchFamily="34" charset="0"/>
                          <a:cs typeface="Arial" panose="020B0604020202020204" pitchFamily="34" charset="0"/>
                        </a:rPr>
                        <a:t>Liability</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93345" marR="93980" algn="ctr">
                        <a:lnSpc>
                          <a:spcPct val="145000"/>
                        </a:lnSpc>
                        <a:spcBef>
                          <a:spcPts val="665"/>
                        </a:spcBef>
                        <a:buNone/>
                      </a:pPr>
                      <a:r>
                        <a:rPr lang="en-US" sz="1100" kern="100" spc="-10">
                          <a:effectLst/>
                          <a:latin typeface="Arial" panose="020B0604020202020204" pitchFamily="34" charset="0"/>
                          <a:cs typeface="Arial" panose="020B0604020202020204" pitchFamily="34" charset="0"/>
                        </a:rPr>
                        <a:t>Unwinding </a:t>
                      </a:r>
                      <a:r>
                        <a:rPr lang="en-US" sz="1100" kern="100">
                          <a:effectLst/>
                          <a:latin typeface="Arial" panose="020B0604020202020204" pitchFamily="34" charset="0"/>
                          <a:cs typeface="Arial" panose="020B0604020202020204" pitchFamily="34" charset="0"/>
                        </a:rPr>
                        <a:t>of Interest </a:t>
                      </a:r>
                      <a:r>
                        <a:rPr lang="en-US" sz="1100" kern="100" spc="-20">
                          <a:effectLst/>
                          <a:latin typeface="Arial" panose="020B0604020202020204" pitchFamily="34" charset="0"/>
                          <a:cs typeface="Arial" panose="020B0604020202020204" pitchFamily="34" charset="0"/>
                        </a:rPr>
                        <a:t>@8%</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4445" algn="ctr">
                        <a:lnSpc>
                          <a:spcPct val="145000"/>
                        </a:lnSpc>
                        <a:spcBef>
                          <a:spcPts val="665"/>
                        </a:spcBef>
                        <a:buNone/>
                      </a:pPr>
                      <a:r>
                        <a:rPr lang="en-US" sz="1100" kern="100" spc="-10">
                          <a:effectLst/>
                          <a:latin typeface="Arial" panose="020B0604020202020204" pitchFamily="34" charset="0"/>
                          <a:cs typeface="Arial" panose="020B0604020202020204" pitchFamily="34" charset="0"/>
                        </a:rPr>
                        <a:t>Closing Decommissioning</a:t>
                      </a:r>
                      <a:r>
                        <a:rPr lang="en-US" sz="1100" kern="100" spc="200">
                          <a:effectLst/>
                          <a:latin typeface="Arial" panose="020B0604020202020204" pitchFamily="34" charset="0"/>
                          <a:cs typeface="Arial" panose="020B0604020202020204" pitchFamily="34" charset="0"/>
                        </a:rPr>
                        <a:t> </a:t>
                      </a:r>
                      <a:r>
                        <a:rPr lang="en-US" sz="1100" kern="100" spc="-10">
                          <a:effectLst/>
                          <a:latin typeface="Arial" panose="020B0604020202020204" pitchFamily="34" charset="0"/>
                          <a:cs typeface="Arial" panose="020B0604020202020204" pitchFamily="34" charset="0"/>
                        </a:rPr>
                        <a:t>Liability</a:t>
                      </a:r>
                      <a:endParaRPr lang="en-IN" sz="1100" kern="10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2940668372"/>
                  </a:ext>
                </a:extLst>
              </a:tr>
              <a:tr h="290490">
                <a:tc>
                  <a:txBody>
                    <a:bodyPr/>
                    <a:lstStyle/>
                    <a:p>
                      <a:pPr marL="1905" marR="2540" algn="ctr">
                        <a:lnSpc>
                          <a:spcPct val="115000"/>
                        </a:lnSpc>
                        <a:spcBef>
                          <a:spcPts val="550"/>
                        </a:spcBef>
                        <a:buNone/>
                      </a:pPr>
                      <a:r>
                        <a:rPr lang="en-US" sz="1100" kern="100" spc="-50">
                          <a:effectLst/>
                          <a:latin typeface="Arial" panose="020B0604020202020204" pitchFamily="34" charset="0"/>
                          <a:cs typeface="Arial" panose="020B0604020202020204" pitchFamily="34" charset="0"/>
                        </a:rPr>
                        <a:t>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63.28</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10.55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77470" marR="77470" algn="ctr">
                        <a:lnSpc>
                          <a:spcPct val="115000"/>
                        </a:lnSpc>
                        <a:spcBef>
                          <a:spcPts val="550"/>
                        </a:spcBef>
                        <a:buNone/>
                      </a:pPr>
                      <a:r>
                        <a:rPr lang="en-US" sz="1100" kern="100" spc="-10" dirty="0">
                          <a:effectLst/>
                          <a:latin typeface="Arial" panose="020B0604020202020204" pitchFamily="34" charset="0"/>
                          <a:cs typeface="Arial" panose="020B0604020202020204" pitchFamily="34" charset="0"/>
                        </a:rPr>
                        <a:t>52.73</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R="635"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5.04</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93980" marR="93980"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0.40</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3810" marR="444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5.44</a:t>
                      </a:r>
                      <a:endParaRPr lang="en-IN" sz="1100" kern="10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3155725449"/>
                  </a:ext>
                </a:extLst>
              </a:tr>
              <a:tr h="292795">
                <a:tc>
                  <a:txBody>
                    <a:bodyPr/>
                    <a:lstStyle/>
                    <a:p>
                      <a:pPr marL="1905" marR="2540" algn="ctr">
                        <a:lnSpc>
                          <a:spcPct val="115000"/>
                        </a:lnSpc>
                        <a:spcBef>
                          <a:spcPts val="550"/>
                        </a:spcBef>
                        <a:buNone/>
                      </a:pPr>
                      <a:r>
                        <a:rPr lang="en-US" sz="1100" kern="100" spc="-50">
                          <a:effectLst/>
                          <a:latin typeface="Arial" panose="020B0604020202020204" pitchFamily="34" charset="0"/>
                          <a:cs typeface="Arial" panose="020B0604020202020204" pitchFamily="34" charset="0"/>
                        </a:rPr>
                        <a:t>6</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52.73</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10.55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77470" marR="77470"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42.19</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635"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5.44</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93980" marR="93980"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0.44</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3810" marR="444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5.88</a:t>
                      </a:r>
                      <a:endParaRPr lang="en-IN" sz="1100" kern="10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253986297"/>
                  </a:ext>
                </a:extLst>
              </a:tr>
              <a:tr h="290490">
                <a:tc>
                  <a:txBody>
                    <a:bodyPr/>
                    <a:lstStyle/>
                    <a:p>
                      <a:pPr marL="1905" marR="2540" algn="ctr">
                        <a:lnSpc>
                          <a:spcPct val="115000"/>
                        </a:lnSpc>
                        <a:spcBef>
                          <a:spcPts val="550"/>
                        </a:spcBef>
                        <a:buNone/>
                      </a:pPr>
                      <a:r>
                        <a:rPr lang="en-US" sz="1100" kern="100" spc="-50">
                          <a:effectLst/>
                          <a:latin typeface="Arial" panose="020B0604020202020204" pitchFamily="34" charset="0"/>
                          <a:cs typeface="Arial" panose="020B0604020202020204" pitchFamily="34" charset="0"/>
                        </a:rPr>
                        <a:t>7</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42.19</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10.55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77470" marR="77470"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31.64</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5.88</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93980" marR="93980"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0.47</a:t>
                      </a:r>
                      <a:endParaRPr lang="en-IN" sz="1100" kern="100" dirty="0">
                        <a:effectLst/>
                        <a:latin typeface="Arial" panose="020B0604020202020204" pitchFamily="34" charset="0"/>
                        <a:ea typeface="Arial MT"/>
                        <a:cs typeface="Arial" panose="020B0604020202020204" pitchFamily="34" charset="0"/>
                      </a:endParaRPr>
                    </a:p>
                  </a:txBody>
                  <a:tcPr marL="0" marR="0" marT="0" marB="0"/>
                </a:tc>
                <a:tc>
                  <a:txBody>
                    <a:bodyPr/>
                    <a:lstStyle/>
                    <a:p>
                      <a:pPr marL="3810" marR="4445"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6.35</a:t>
                      </a:r>
                      <a:endParaRPr lang="en-IN" sz="1100" kern="100" dirty="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1193892049"/>
                  </a:ext>
                </a:extLst>
              </a:tr>
              <a:tr h="292795">
                <a:tc>
                  <a:txBody>
                    <a:bodyPr/>
                    <a:lstStyle/>
                    <a:p>
                      <a:pPr marL="1905" marR="2540" algn="ctr">
                        <a:lnSpc>
                          <a:spcPct val="115000"/>
                        </a:lnSpc>
                        <a:spcBef>
                          <a:spcPts val="550"/>
                        </a:spcBef>
                        <a:buNone/>
                      </a:pPr>
                      <a:r>
                        <a:rPr lang="en-US" sz="1100" kern="100" spc="-50">
                          <a:effectLst/>
                          <a:latin typeface="Arial" panose="020B0604020202020204" pitchFamily="34" charset="0"/>
                          <a:cs typeface="Arial" panose="020B0604020202020204" pitchFamily="34" charset="0"/>
                        </a:rPr>
                        <a:t>8</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31.64</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10.55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77470" marR="77470"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21.09</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6.35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93980" marR="93980"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0.51</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3810" marR="4445"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6.86</a:t>
                      </a:r>
                      <a:endParaRPr lang="en-IN" sz="1100" kern="100" dirty="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2824349387"/>
                  </a:ext>
                </a:extLst>
              </a:tr>
              <a:tr h="290490">
                <a:tc>
                  <a:txBody>
                    <a:bodyPr/>
                    <a:lstStyle/>
                    <a:p>
                      <a:pPr marL="1905" marR="2540" algn="ctr">
                        <a:lnSpc>
                          <a:spcPct val="115000"/>
                        </a:lnSpc>
                        <a:spcBef>
                          <a:spcPts val="550"/>
                        </a:spcBef>
                        <a:buNone/>
                      </a:pPr>
                      <a:r>
                        <a:rPr lang="en-US" sz="1100" kern="100" spc="-50">
                          <a:effectLst/>
                          <a:latin typeface="Arial" panose="020B0604020202020204" pitchFamily="34" charset="0"/>
                          <a:cs typeface="Arial" panose="020B0604020202020204" pitchFamily="34" charset="0"/>
                        </a:rPr>
                        <a:t>9</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21.09</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190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10.55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77470" marR="77470"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10.55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6.86</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93980" marR="93980"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0.55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3810" marR="4445"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7.41</a:t>
                      </a:r>
                      <a:endParaRPr lang="en-IN" sz="1100" kern="100" dirty="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4024997678"/>
                  </a:ext>
                </a:extLst>
              </a:tr>
              <a:tr h="292795">
                <a:tc>
                  <a:txBody>
                    <a:bodyPr/>
                    <a:lstStyle/>
                    <a:p>
                      <a:pPr marL="1905" marR="2540" algn="ctr">
                        <a:lnSpc>
                          <a:spcPct val="115000"/>
                        </a:lnSpc>
                        <a:spcBef>
                          <a:spcPts val="550"/>
                        </a:spcBef>
                        <a:buNone/>
                      </a:pPr>
                      <a:r>
                        <a:rPr lang="en-US" sz="1100" kern="100" spc="-25">
                          <a:effectLst/>
                          <a:latin typeface="Arial" panose="020B0604020202020204" pitchFamily="34" charset="0"/>
                          <a:cs typeface="Arial" panose="020B0604020202020204" pitchFamily="34" charset="0"/>
                        </a:rPr>
                        <a:t>10</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10.55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1905" algn="ctr">
                        <a:lnSpc>
                          <a:spcPct val="115000"/>
                        </a:lnSpc>
                        <a:spcBef>
                          <a:spcPts val="550"/>
                        </a:spcBef>
                        <a:buNone/>
                      </a:pPr>
                      <a:r>
                        <a:rPr lang="en-US" sz="1100" u="sng" kern="100" spc="-10">
                          <a:effectLst/>
                          <a:latin typeface="Arial" panose="020B0604020202020204" pitchFamily="34" charset="0"/>
                          <a:cs typeface="Arial" panose="020B0604020202020204" pitchFamily="34" charset="0"/>
                        </a:rPr>
                        <a:t>10.55</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77470" marR="77470" algn="ctr">
                        <a:lnSpc>
                          <a:spcPct val="115000"/>
                        </a:lnSpc>
                        <a:spcBef>
                          <a:spcPts val="550"/>
                        </a:spcBef>
                        <a:buNone/>
                      </a:pPr>
                      <a:r>
                        <a:rPr lang="en-US" sz="1100" kern="100" spc="-50">
                          <a:effectLst/>
                          <a:latin typeface="Arial" panose="020B0604020202020204" pitchFamily="34" charset="0"/>
                          <a:cs typeface="Arial" panose="020B0604020202020204" pitchFamily="34" charset="0"/>
                        </a:rPr>
                        <a:t>-</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635" algn="ctr">
                        <a:lnSpc>
                          <a:spcPct val="115000"/>
                        </a:lnSpc>
                        <a:spcBef>
                          <a:spcPts val="550"/>
                        </a:spcBef>
                        <a:buNone/>
                      </a:pPr>
                      <a:r>
                        <a:rPr lang="en-US" sz="1100" kern="100" spc="-20">
                          <a:effectLst/>
                          <a:latin typeface="Arial" panose="020B0604020202020204" pitchFamily="34" charset="0"/>
                          <a:cs typeface="Arial" panose="020B0604020202020204" pitchFamily="34" charset="0"/>
                        </a:rPr>
                        <a:t>7.41</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93980" marR="93980" algn="ctr">
                        <a:lnSpc>
                          <a:spcPct val="115000"/>
                        </a:lnSpc>
                        <a:spcBef>
                          <a:spcPts val="550"/>
                        </a:spcBef>
                        <a:buNone/>
                      </a:pPr>
                      <a:r>
                        <a:rPr lang="en-US" sz="1100" u="sng" kern="100" spc="-20">
                          <a:effectLst/>
                          <a:latin typeface="Arial" panose="020B0604020202020204" pitchFamily="34" charset="0"/>
                          <a:cs typeface="Arial" panose="020B0604020202020204" pitchFamily="34" charset="0"/>
                        </a:rPr>
                        <a:t>0.59</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3810" marR="4445" algn="ctr">
                        <a:lnSpc>
                          <a:spcPct val="115000"/>
                        </a:lnSpc>
                        <a:spcBef>
                          <a:spcPts val="550"/>
                        </a:spcBef>
                        <a:buNone/>
                      </a:pPr>
                      <a:r>
                        <a:rPr lang="en-US" sz="1100" kern="100" spc="-20" dirty="0">
                          <a:effectLst/>
                          <a:latin typeface="Arial" panose="020B0604020202020204" pitchFamily="34" charset="0"/>
                          <a:cs typeface="Arial" panose="020B0604020202020204" pitchFamily="34" charset="0"/>
                        </a:rPr>
                        <a:t>8.00</a:t>
                      </a:r>
                      <a:endParaRPr lang="en-IN" sz="1100" kern="100" dirty="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1385133607"/>
                  </a:ext>
                </a:extLst>
              </a:tr>
              <a:tr h="290490">
                <a:tc>
                  <a:txBody>
                    <a:bodyPr/>
                    <a:lstStyle/>
                    <a:p>
                      <a:pPr marL="2540" marR="635" algn="ctr">
                        <a:lnSpc>
                          <a:spcPct val="115000"/>
                        </a:lnSpc>
                        <a:spcBef>
                          <a:spcPts val="550"/>
                        </a:spcBef>
                        <a:buNone/>
                      </a:pPr>
                      <a:r>
                        <a:rPr lang="en-US" sz="1100" kern="100" spc="-10">
                          <a:effectLst/>
                          <a:latin typeface="Arial" panose="020B0604020202020204" pitchFamily="34" charset="0"/>
                          <a:cs typeface="Arial" panose="020B0604020202020204" pitchFamily="34" charset="0"/>
                        </a:rPr>
                        <a:t>Total</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a:lnSpc>
                          <a:spcPct val="115000"/>
                        </a:lnSpc>
                        <a:buNone/>
                      </a:pPr>
                      <a:r>
                        <a:rPr lang="en-US" sz="1100" kern="100">
                          <a:effectLst/>
                          <a:latin typeface="Arial" panose="020B0604020202020204" pitchFamily="34" charset="0"/>
                          <a:cs typeface="Arial" panose="020B0604020202020204" pitchFamily="34" charset="0"/>
                        </a:rPr>
                        <a:t> </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R="1905" algn="ctr">
                        <a:lnSpc>
                          <a:spcPct val="115000"/>
                        </a:lnSpc>
                        <a:spcBef>
                          <a:spcPts val="550"/>
                        </a:spcBef>
                        <a:buNone/>
                      </a:pPr>
                      <a:r>
                        <a:rPr lang="en-US" sz="1100" u="sng" kern="100" spc="-10">
                          <a:effectLst/>
                          <a:latin typeface="Arial" panose="020B0604020202020204" pitchFamily="34" charset="0"/>
                          <a:cs typeface="Arial" panose="020B0604020202020204" pitchFamily="34" charset="0"/>
                        </a:rPr>
                        <a:t>63.28</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a:lnSpc>
                          <a:spcPct val="115000"/>
                        </a:lnSpc>
                        <a:buNone/>
                      </a:pPr>
                      <a:r>
                        <a:rPr lang="en-US" sz="1100" kern="100">
                          <a:effectLst/>
                          <a:latin typeface="Arial" panose="020B0604020202020204" pitchFamily="34" charset="0"/>
                          <a:cs typeface="Arial" panose="020B0604020202020204" pitchFamily="34" charset="0"/>
                        </a:rPr>
                        <a:t> </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a:lnSpc>
                          <a:spcPct val="115000"/>
                        </a:lnSpc>
                        <a:buNone/>
                      </a:pPr>
                      <a:r>
                        <a:rPr lang="en-US" sz="1100" kern="100">
                          <a:effectLst/>
                          <a:latin typeface="Arial" panose="020B0604020202020204" pitchFamily="34" charset="0"/>
                          <a:cs typeface="Arial" panose="020B0604020202020204" pitchFamily="34" charset="0"/>
                        </a:rPr>
                        <a:t> </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marL="93980" marR="93980" algn="ctr">
                        <a:lnSpc>
                          <a:spcPct val="115000"/>
                        </a:lnSpc>
                        <a:spcBef>
                          <a:spcPts val="550"/>
                        </a:spcBef>
                        <a:buNone/>
                      </a:pPr>
                      <a:r>
                        <a:rPr lang="en-US" sz="1100" u="sng" kern="100" spc="-20">
                          <a:effectLst/>
                          <a:latin typeface="Arial" panose="020B0604020202020204" pitchFamily="34" charset="0"/>
                          <a:cs typeface="Arial" panose="020B0604020202020204" pitchFamily="34" charset="0"/>
                        </a:rPr>
                        <a:t>2.96</a:t>
                      </a:r>
                      <a:endParaRPr lang="en-IN" sz="1100" kern="100">
                        <a:effectLst/>
                        <a:latin typeface="Arial" panose="020B0604020202020204" pitchFamily="34" charset="0"/>
                        <a:ea typeface="Arial MT"/>
                        <a:cs typeface="Arial" panose="020B0604020202020204" pitchFamily="34" charset="0"/>
                      </a:endParaRPr>
                    </a:p>
                  </a:txBody>
                  <a:tcPr marL="0" marR="0" marT="0" marB="0"/>
                </a:tc>
                <a:tc>
                  <a:txBody>
                    <a:bodyPr/>
                    <a:lstStyle/>
                    <a:p>
                      <a:pPr>
                        <a:lnSpc>
                          <a:spcPct val="115000"/>
                        </a:lnSpc>
                        <a:buNone/>
                      </a:pPr>
                      <a:r>
                        <a:rPr lang="en-US" sz="1100" kern="100" dirty="0">
                          <a:effectLst/>
                          <a:latin typeface="Arial" panose="020B0604020202020204" pitchFamily="34" charset="0"/>
                          <a:cs typeface="Arial" panose="020B0604020202020204" pitchFamily="34" charset="0"/>
                        </a:rPr>
                        <a:t> </a:t>
                      </a:r>
                      <a:endParaRPr lang="en-IN" sz="1100" kern="100" dirty="0">
                        <a:effectLst/>
                        <a:latin typeface="Arial" panose="020B0604020202020204" pitchFamily="34" charset="0"/>
                        <a:ea typeface="Arial MT"/>
                        <a:cs typeface="Arial" panose="020B0604020202020204" pitchFamily="34" charset="0"/>
                      </a:endParaRPr>
                    </a:p>
                  </a:txBody>
                  <a:tcPr marL="0" marR="0" marT="0" marB="0"/>
                </a:tc>
                <a:extLst>
                  <a:ext uri="{0D108BD9-81ED-4DB2-BD59-A6C34878D82A}">
                    <a16:rowId xmlns:a16="http://schemas.microsoft.com/office/drawing/2014/main" val="4013378660"/>
                  </a:ext>
                </a:extLst>
              </a:tr>
            </a:tbl>
          </a:graphicData>
        </a:graphic>
      </p:graphicFrame>
      <p:sp>
        <p:nvSpPr>
          <p:cNvPr id="8" name="Oval 7">
            <a:extLst>
              <a:ext uri="{FF2B5EF4-FFF2-40B4-BE49-F238E27FC236}">
                <a16:creationId xmlns:a16="http://schemas.microsoft.com/office/drawing/2014/main" id="{9EBDB9BD-FCAA-4BA9-FCAE-1FB48CB9A567}"/>
              </a:ext>
            </a:extLst>
          </p:cNvPr>
          <p:cNvSpPr/>
          <p:nvPr/>
        </p:nvSpPr>
        <p:spPr>
          <a:xfrm>
            <a:off x="4307840" y="2646680"/>
            <a:ext cx="690880" cy="289560"/>
          </a:xfrm>
          <a:prstGeom prst="ellipse">
            <a:avLst/>
          </a:prstGeom>
          <a:solidFill>
            <a:schemeClr val="lt1">
              <a:alpha val="11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0" name="Oval 9">
            <a:extLst>
              <a:ext uri="{FF2B5EF4-FFF2-40B4-BE49-F238E27FC236}">
                <a16:creationId xmlns:a16="http://schemas.microsoft.com/office/drawing/2014/main" id="{EC4E5C19-754C-07C7-A1F2-D91B9BF6C714}"/>
              </a:ext>
            </a:extLst>
          </p:cNvPr>
          <p:cNvSpPr/>
          <p:nvPr/>
        </p:nvSpPr>
        <p:spPr>
          <a:xfrm>
            <a:off x="1108115" y="2646680"/>
            <a:ext cx="690880" cy="289560"/>
          </a:xfrm>
          <a:prstGeom prst="ellipse">
            <a:avLst/>
          </a:prstGeom>
          <a:solidFill>
            <a:schemeClr val="lt1">
              <a:alpha val="11000"/>
            </a:schemeClr>
          </a:solid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1286698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4FECD-6495-A162-DD26-C0145DED379E}"/>
              </a:ext>
            </a:extLst>
          </p:cNvPr>
          <p:cNvSpPr>
            <a:spLocks noGrp="1"/>
          </p:cNvSpPr>
          <p:nvPr>
            <p:ph type="title"/>
          </p:nvPr>
        </p:nvSpPr>
        <p:spPr/>
        <p:txBody>
          <a:bodyPr/>
          <a:lstStyle/>
          <a:p>
            <a:r>
              <a:rPr lang="en-US" dirty="0"/>
              <a:t>Stripping costs in the production phase of surface mine</a:t>
            </a:r>
            <a:endParaRPr lang="en-IN" dirty="0"/>
          </a:p>
        </p:txBody>
      </p:sp>
      <p:sp>
        <p:nvSpPr>
          <p:cNvPr id="4" name="Slide Number Placeholder 3">
            <a:extLst>
              <a:ext uri="{FF2B5EF4-FFF2-40B4-BE49-F238E27FC236}">
                <a16:creationId xmlns:a16="http://schemas.microsoft.com/office/drawing/2014/main" id="{A527C3AB-6B48-8EFF-A293-2B42E0BAE161}"/>
              </a:ext>
            </a:extLst>
          </p:cNvPr>
          <p:cNvSpPr>
            <a:spLocks noGrp="1"/>
          </p:cNvSpPr>
          <p:nvPr>
            <p:ph type="sldNum" sz="quarter" idx="12"/>
          </p:nvPr>
        </p:nvSpPr>
        <p:spPr/>
        <p:txBody>
          <a:bodyPr/>
          <a:lstStyle/>
          <a:p>
            <a:fld id="{1F28DAEE-427E-4030-87EA-38D724728595}" type="slidenum">
              <a:rPr lang="en-IN" smtClean="0"/>
              <a:pPr/>
              <a:t>57</a:t>
            </a:fld>
            <a:endParaRPr lang="en-IN" dirty="0"/>
          </a:p>
        </p:txBody>
      </p:sp>
      <p:pic>
        <p:nvPicPr>
          <p:cNvPr id="6" name="Picture 5">
            <a:extLst>
              <a:ext uri="{FF2B5EF4-FFF2-40B4-BE49-F238E27FC236}">
                <a16:creationId xmlns:a16="http://schemas.microsoft.com/office/drawing/2014/main" id="{793F445D-F14E-D0D8-396D-E9671F0538C5}"/>
              </a:ext>
            </a:extLst>
          </p:cNvPr>
          <p:cNvPicPr>
            <a:picLocks noChangeAspect="1"/>
          </p:cNvPicPr>
          <p:nvPr/>
        </p:nvPicPr>
        <p:blipFill>
          <a:blip r:embed="rId2"/>
          <a:stretch>
            <a:fillRect/>
          </a:stretch>
        </p:blipFill>
        <p:spPr>
          <a:xfrm>
            <a:off x="517157" y="1828988"/>
            <a:ext cx="8204132" cy="3922588"/>
          </a:xfrm>
          <a:prstGeom prst="rect">
            <a:avLst/>
          </a:prstGeom>
        </p:spPr>
      </p:pic>
      <p:sp>
        <p:nvSpPr>
          <p:cNvPr id="7" name="TextBox 6">
            <a:extLst>
              <a:ext uri="{FF2B5EF4-FFF2-40B4-BE49-F238E27FC236}">
                <a16:creationId xmlns:a16="http://schemas.microsoft.com/office/drawing/2014/main" id="{F93E299F-3875-A623-113D-F50017056331}"/>
              </a:ext>
            </a:extLst>
          </p:cNvPr>
          <p:cNvSpPr txBox="1"/>
          <p:nvPr/>
        </p:nvSpPr>
        <p:spPr>
          <a:xfrm>
            <a:off x="2660904" y="6025896"/>
            <a:ext cx="2843784" cy="584775"/>
          </a:xfrm>
          <a:prstGeom prst="rect">
            <a:avLst/>
          </a:prstGeom>
          <a:noFill/>
        </p:spPr>
        <p:txBody>
          <a:bodyPr wrap="square" rtlCol="0">
            <a:spAutoFit/>
          </a:bodyPr>
          <a:lstStyle/>
          <a:p>
            <a:pPr algn="ctr"/>
            <a:r>
              <a:rPr lang="en-US" sz="1600" b="1" dirty="0">
                <a:latin typeface="Arial" panose="020B0604020202020204" pitchFamily="34" charset="0"/>
                <a:cs typeface="Arial" panose="020B0604020202020204" pitchFamily="34" charset="0"/>
              </a:rPr>
              <a:t>In Situ Mining (ISR technique)</a:t>
            </a:r>
            <a:endParaRPr lang="en-IN" sz="1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582699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D5D74-5CB6-7151-4BB2-29E040888C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E2BED7-A6D8-268B-5C48-1D81BD9AAF32}"/>
              </a:ext>
            </a:extLst>
          </p:cNvPr>
          <p:cNvSpPr>
            <a:spLocks noGrp="1"/>
          </p:cNvSpPr>
          <p:nvPr>
            <p:ph type="title"/>
          </p:nvPr>
        </p:nvSpPr>
        <p:spPr/>
        <p:txBody>
          <a:bodyPr/>
          <a:lstStyle/>
          <a:p>
            <a:r>
              <a:rPr lang="en-US" dirty="0"/>
              <a:t>Stripping costs in the production phase of surface mine</a:t>
            </a:r>
            <a:endParaRPr lang="en-IN" dirty="0"/>
          </a:p>
        </p:txBody>
      </p:sp>
      <p:sp>
        <p:nvSpPr>
          <p:cNvPr id="4" name="Slide Number Placeholder 3">
            <a:extLst>
              <a:ext uri="{FF2B5EF4-FFF2-40B4-BE49-F238E27FC236}">
                <a16:creationId xmlns:a16="http://schemas.microsoft.com/office/drawing/2014/main" id="{5F5AB915-729A-9453-AB94-07A848CF4590}"/>
              </a:ext>
            </a:extLst>
          </p:cNvPr>
          <p:cNvSpPr>
            <a:spLocks noGrp="1"/>
          </p:cNvSpPr>
          <p:nvPr>
            <p:ph type="sldNum" sz="quarter" idx="12"/>
          </p:nvPr>
        </p:nvSpPr>
        <p:spPr/>
        <p:txBody>
          <a:bodyPr/>
          <a:lstStyle/>
          <a:p>
            <a:fld id="{1F28DAEE-427E-4030-87EA-38D724728595}" type="slidenum">
              <a:rPr lang="en-IN" smtClean="0"/>
              <a:pPr/>
              <a:t>58</a:t>
            </a:fld>
            <a:endParaRPr lang="en-IN" dirty="0"/>
          </a:p>
        </p:txBody>
      </p:sp>
      <p:sp>
        <p:nvSpPr>
          <p:cNvPr id="3" name="Content Placeholder 2">
            <a:extLst>
              <a:ext uri="{FF2B5EF4-FFF2-40B4-BE49-F238E27FC236}">
                <a16:creationId xmlns:a16="http://schemas.microsoft.com/office/drawing/2014/main" id="{3E9CD0AF-6514-1CD4-B55A-FBFFC5A99F84}"/>
              </a:ext>
            </a:extLst>
          </p:cNvPr>
          <p:cNvSpPr>
            <a:spLocks noGrp="1"/>
          </p:cNvSpPr>
          <p:nvPr>
            <p:ph idx="1"/>
          </p:nvPr>
        </p:nvSpPr>
        <p:spPr>
          <a:xfrm>
            <a:off x="457200" y="1849120"/>
            <a:ext cx="8229600" cy="4724400"/>
          </a:xfrm>
        </p:spPr>
        <p:txBody>
          <a:bodyPr>
            <a:noAutofit/>
          </a:bodyPr>
          <a:lstStyle/>
          <a:p>
            <a:pPr marL="0" indent="0" algn="just">
              <a:buNone/>
            </a:pPr>
            <a:r>
              <a:rPr lang="en-US" sz="1200" dirty="0"/>
              <a:t>In surface mining operations, entities may find it necessary to remove mine waste materials (‘overburden’) to gain access to mineral ore deposits.</a:t>
            </a:r>
          </a:p>
          <a:p>
            <a:pPr marL="0" indent="0" algn="just">
              <a:buNone/>
            </a:pPr>
            <a:r>
              <a:rPr lang="en-US" sz="1200" dirty="0"/>
              <a:t>This waste removal activity is known as ‘stripping’.</a:t>
            </a:r>
          </a:p>
          <a:p>
            <a:pPr marL="0" indent="0" algn="just">
              <a:buNone/>
            </a:pPr>
            <a:r>
              <a:rPr lang="en-US" sz="1200" dirty="0"/>
              <a:t>Cost of stripping during development phase – usually capitalized as cost of developing and constructing the mine.  Charged off using unit of production method once the production begins</a:t>
            </a:r>
          </a:p>
          <a:p>
            <a:pPr marL="0" indent="0" algn="just">
              <a:buNone/>
            </a:pPr>
            <a:r>
              <a:rPr lang="en-US" sz="1200" dirty="0"/>
              <a:t>A mining entity may continue to remove overburden and to incur stripping costs during the production phase of the mine.</a:t>
            </a:r>
          </a:p>
          <a:p>
            <a:pPr marL="0" indent="0" algn="just">
              <a:buNone/>
            </a:pPr>
            <a:endParaRPr lang="en-US" sz="1200" dirty="0"/>
          </a:p>
          <a:p>
            <a:pPr marL="0" indent="0" algn="just">
              <a:buNone/>
            </a:pPr>
            <a:r>
              <a:rPr lang="en-US" sz="1200" dirty="0"/>
              <a:t>The material removed when stripping in the production phase will not necessarily be a total waste; often it will be a combination of ore and waste. The ratio of ore to waste can range from uneconomic low grade to profitable high grade. This removal might also provide access to deeper levels of material that have a higher ratio of ore to waste. There can therefore be two benefits accruing to the entity from the stripping activity: usable ore that can be used to produce inventory and improved access to further quantities of material that will be mined in future periods.</a:t>
            </a:r>
          </a:p>
          <a:p>
            <a:pPr marL="0" indent="0" algn="just">
              <a:buNone/>
            </a:pPr>
            <a:endParaRPr lang="en-US" sz="1200" dirty="0"/>
          </a:p>
          <a:p>
            <a:pPr marL="0" indent="0" algn="just">
              <a:buNone/>
            </a:pPr>
            <a:r>
              <a:rPr lang="en-US" sz="1200" dirty="0"/>
              <a:t>This Appendix addresses the following issues:</a:t>
            </a:r>
          </a:p>
          <a:p>
            <a:pPr marL="324000" lvl="1" indent="0">
              <a:buNone/>
            </a:pPr>
            <a:r>
              <a:rPr lang="en-US" sz="1200" dirty="0"/>
              <a:t>(a) recognition of production stripping costs as an asset;</a:t>
            </a:r>
          </a:p>
          <a:p>
            <a:pPr marL="324000" lvl="1" indent="0">
              <a:buNone/>
            </a:pPr>
            <a:r>
              <a:rPr lang="en-US" sz="1200" dirty="0"/>
              <a:t>(b) initial measurement of the stripping activity asset; and</a:t>
            </a:r>
          </a:p>
          <a:p>
            <a:pPr marL="324000" lvl="1" indent="0">
              <a:buNone/>
            </a:pPr>
            <a:r>
              <a:rPr lang="en-US" sz="1200" dirty="0"/>
              <a:t>(c) subsequent measurement of the stripping activity asset.</a:t>
            </a:r>
          </a:p>
          <a:p>
            <a:pPr marL="0" indent="0">
              <a:buNone/>
            </a:pPr>
            <a:endParaRPr lang="en-US" sz="1200" dirty="0"/>
          </a:p>
        </p:txBody>
      </p:sp>
      <p:sp>
        <p:nvSpPr>
          <p:cNvPr id="5" name="Rectangle: Rounded Corners 4">
            <a:extLst>
              <a:ext uri="{FF2B5EF4-FFF2-40B4-BE49-F238E27FC236}">
                <a16:creationId xmlns:a16="http://schemas.microsoft.com/office/drawing/2014/main" id="{C9573CC5-790B-7A15-3069-66786A10489E}"/>
              </a:ext>
            </a:extLst>
          </p:cNvPr>
          <p:cNvSpPr/>
          <p:nvPr/>
        </p:nvSpPr>
        <p:spPr>
          <a:xfrm>
            <a:off x="448056" y="3739896"/>
            <a:ext cx="8330184" cy="1216152"/>
          </a:xfrm>
          <a:prstGeom prst="roundRect">
            <a:avLst/>
          </a:prstGeom>
          <a:solidFill>
            <a:schemeClr val="accent1">
              <a:alpha val="7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mc:AlternateContent xmlns:mc="http://schemas.openxmlformats.org/markup-compatibility/2006" xmlns:p14="http://schemas.microsoft.com/office/powerpoint/2010/main">
        <mc:Choice Requires="p14">
          <p:contentPart p14:bwMode="auto" r:id="rId2">
            <p14:nvContentPartPr>
              <p14:cNvPr id="6" name="Ink 5">
                <a:extLst>
                  <a:ext uri="{FF2B5EF4-FFF2-40B4-BE49-F238E27FC236}">
                    <a16:creationId xmlns:a16="http://schemas.microsoft.com/office/drawing/2014/main" id="{38DE070A-7C43-CF30-782B-AA3AF7C7B7F0}"/>
                  </a:ext>
                </a:extLst>
              </p14:cNvPr>
              <p14:cNvContentPartPr/>
              <p14:nvPr/>
            </p14:nvContentPartPr>
            <p14:xfrm>
              <a:off x="3390840" y="3937320"/>
              <a:ext cx="18360" cy="20520"/>
            </p14:xfrm>
          </p:contentPart>
        </mc:Choice>
        <mc:Fallback xmlns="">
          <p:pic>
            <p:nvPicPr>
              <p:cNvPr id="6" name="Ink 5">
                <a:extLst>
                  <a:ext uri="{FF2B5EF4-FFF2-40B4-BE49-F238E27FC236}">
                    <a16:creationId xmlns:a16="http://schemas.microsoft.com/office/drawing/2014/main" id="{38DE070A-7C43-CF30-782B-AA3AF7C7B7F0}"/>
                  </a:ext>
                </a:extLst>
              </p:cNvPr>
              <p:cNvPicPr/>
              <p:nvPr/>
            </p:nvPicPr>
            <p:blipFill>
              <a:blip r:embed="rId3"/>
              <a:stretch>
                <a:fillRect/>
              </a:stretch>
            </p:blipFill>
            <p:spPr>
              <a:xfrm>
                <a:off x="3381480" y="3927960"/>
                <a:ext cx="37080" cy="39240"/>
              </a:xfrm>
              <a:prstGeom prst="rect">
                <a:avLst/>
              </a:prstGeom>
            </p:spPr>
          </p:pic>
        </mc:Fallback>
      </mc:AlternateContent>
    </p:spTree>
    <p:extLst>
      <p:ext uri="{BB962C8B-B14F-4D97-AF65-F5344CB8AC3E}">
        <p14:creationId xmlns:p14="http://schemas.microsoft.com/office/powerpoint/2010/main" val="3336847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A6E74-7544-F5CB-DDA8-D0DBBB90DA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DAE561-E8AB-D23D-2CDF-F88F054E3FAB}"/>
              </a:ext>
            </a:extLst>
          </p:cNvPr>
          <p:cNvSpPr>
            <a:spLocks noGrp="1"/>
          </p:cNvSpPr>
          <p:nvPr>
            <p:ph type="title"/>
          </p:nvPr>
        </p:nvSpPr>
        <p:spPr/>
        <p:txBody>
          <a:bodyPr/>
          <a:lstStyle/>
          <a:p>
            <a:r>
              <a:rPr lang="en-US" dirty="0"/>
              <a:t>Stripping costs in the production phase of surface mine</a:t>
            </a:r>
            <a:endParaRPr lang="en-IN" dirty="0"/>
          </a:p>
        </p:txBody>
      </p:sp>
      <p:sp>
        <p:nvSpPr>
          <p:cNvPr id="4" name="Slide Number Placeholder 3">
            <a:extLst>
              <a:ext uri="{FF2B5EF4-FFF2-40B4-BE49-F238E27FC236}">
                <a16:creationId xmlns:a16="http://schemas.microsoft.com/office/drawing/2014/main" id="{8376FB28-AF4C-6739-DB44-CF7CABFC44AB}"/>
              </a:ext>
            </a:extLst>
          </p:cNvPr>
          <p:cNvSpPr>
            <a:spLocks noGrp="1"/>
          </p:cNvSpPr>
          <p:nvPr>
            <p:ph type="sldNum" sz="quarter" idx="12"/>
          </p:nvPr>
        </p:nvSpPr>
        <p:spPr/>
        <p:txBody>
          <a:bodyPr/>
          <a:lstStyle/>
          <a:p>
            <a:fld id="{1F28DAEE-427E-4030-87EA-38D724728595}" type="slidenum">
              <a:rPr lang="en-IN" smtClean="0"/>
              <a:pPr/>
              <a:t>59</a:t>
            </a:fld>
            <a:endParaRPr lang="en-IN" dirty="0"/>
          </a:p>
        </p:txBody>
      </p:sp>
      <p:sp>
        <p:nvSpPr>
          <p:cNvPr id="3" name="Content Placeholder 2">
            <a:extLst>
              <a:ext uri="{FF2B5EF4-FFF2-40B4-BE49-F238E27FC236}">
                <a16:creationId xmlns:a16="http://schemas.microsoft.com/office/drawing/2014/main" id="{3F35220B-D5CC-BD58-4353-008D2DE9F1F5}"/>
              </a:ext>
            </a:extLst>
          </p:cNvPr>
          <p:cNvSpPr>
            <a:spLocks noGrp="1"/>
          </p:cNvSpPr>
          <p:nvPr>
            <p:ph idx="1"/>
          </p:nvPr>
        </p:nvSpPr>
        <p:spPr>
          <a:xfrm>
            <a:off x="457200" y="1849120"/>
            <a:ext cx="8229600" cy="4724400"/>
          </a:xfrm>
        </p:spPr>
        <p:txBody>
          <a:bodyPr>
            <a:noAutofit/>
          </a:bodyPr>
          <a:lstStyle/>
          <a:p>
            <a:pPr marL="0" indent="0" algn="just">
              <a:buNone/>
            </a:pPr>
            <a:r>
              <a:rPr lang="en-US" sz="1200" b="1" dirty="0" err="1"/>
              <a:t>Recognise</a:t>
            </a:r>
            <a:r>
              <a:rPr lang="en-US" sz="1200" b="1" dirty="0"/>
              <a:t> the Stripping costs as an asset</a:t>
            </a:r>
          </a:p>
          <a:p>
            <a:pPr marL="0" indent="0" algn="just">
              <a:buNone/>
            </a:pPr>
            <a:r>
              <a:rPr lang="en-US" sz="1200" dirty="0"/>
              <a:t>An entity shall </a:t>
            </a:r>
            <a:r>
              <a:rPr lang="en-US" sz="1200" dirty="0" err="1"/>
              <a:t>recognise</a:t>
            </a:r>
            <a:r>
              <a:rPr lang="en-US" sz="1200" dirty="0"/>
              <a:t> a stripping activity asset if, and only if, all of the following are met:</a:t>
            </a:r>
          </a:p>
          <a:p>
            <a:pPr marL="324000" lvl="1" indent="0">
              <a:buNone/>
            </a:pPr>
            <a:r>
              <a:rPr lang="en-US" sz="1200" dirty="0"/>
              <a:t>(a) it is probable that the future economic benefit (improved access to the ore body) associated with the stripping activity will flow to the entity;</a:t>
            </a:r>
          </a:p>
          <a:p>
            <a:pPr marL="324000" lvl="1" indent="0">
              <a:buNone/>
            </a:pPr>
            <a:r>
              <a:rPr lang="en-US" sz="1200" dirty="0"/>
              <a:t>(b) the entity can identify the component of the ore body for which access has been improved; and</a:t>
            </a:r>
          </a:p>
          <a:p>
            <a:pPr marL="324000" lvl="1" indent="0">
              <a:buNone/>
            </a:pPr>
            <a:r>
              <a:rPr lang="en-US" sz="1200" dirty="0"/>
              <a:t>(c) the costs relating to the stripping activity associated with that component can be measured reliably.</a:t>
            </a:r>
          </a:p>
          <a:p>
            <a:pPr marL="0" indent="0" algn="just">
              <a:buNone/>
            </a:pPr>
            <a:r>
              <a:rPr lang="en-US" sz="1200" dirty="0"/>
              <a:t>The stripping activity asset will be accounted for as part of an existing asset.</a:t>
            </a:r>
          </a:p>
          <a:p>
            <a:pPr marL="0" indent="0" algn="just">
              <a:buNone/>
            </a:pPr>
            <a:r>
              <a:rPr lang="en-US" sz="1200" b="1" dirty="0"/>
              <a:t>Initial measurement of the stripping activity asset</a:t>
            </a:r>
          </a:p>
          <a:p>
            <a:pPr marL="0" indent="0" algn="just">
              <a:buNone/>
            </a:pPr>
            <a:r>
              <a:rPr lang="en-US" sz="1200" dirty="0"/>
              <a:t>Measured at cost </a:t>
            </a:r>
          </a:p>
          <a:p>
            <a:pPr marL="0" indent="0" algn="just">
              <a:buNone/>
            </a:pPr>
            <a:r>
              <a:rPr lang="en-US" sz="1200" dirty="0"/>
              <a:t>When the costs of the stripping activity asset and the inventory produced are not separately identifiable, the entity shall allocate the production stripping costs between the inventory produced and the stripping activity asset by using an allocation basis that is based on a relevant production measure.</a:t>
            </a:r>
          </a:p>
          <a:p>
            <a:pPr marL="0" indent="0" algn="just">
              <a:buNone/>
            </a:pPr>
            <a:r>
              <a:rPr lang="en-US" sz="1200" b="1" dirty="0"/>
              <a:t>Subsequent measurement of the Stripping activity Asset</a:t>
            </a:r>
          </a:p>
          <a:p>
            <a:pPr marL="0" indent="0" algn="just">
              <a:buNone/>
            </a:pPr>
            <a:r>
              <a:rPr lang="en-US" sz="1200" dirty="0"/>
              <a:t>After initial recognition, the stripping activity asset shall be carried at either its cost or its revalued amount less depreciation or </a:t>
            </a:r>
            <a:r>
              <a:rPr lang="en-US" sz="1200" dirty="0" err="1"/>
              <a:t>amortisation</a:t>
            </a:r>
            <a:r>
              <a:rPr lang="en-US" sz="1200" dirty="0"/>
              <a:t> and less impairment losses.  </a:t>
            </a:r>
          </a:p>
          <a:p>
            <a:pPr marL="0" indent="0" algn="just">
              <a:buNone/>
            </a:pPr>
            <a:r>
              <a:rPr lang="en-US" sz="1200" dirty="0"/>
              <a:t>The units of production method shall be applied unless another method is more appropriate.</a:t>
            </a:r>
          </a:p>
          <a:p>
            <a:pPr marL="0" indent="0" algn="just">
              <a:buNone/>
            </a:pPr>
            <a:r>
              <a:rPr lang="en-US" sz="1200" b="1" dirty="0"/>
              <a:t>(REFER COAL INDIA’s ANNUAL REPORT Pages 432 and 433 FOR ACCOUNTING POLICY ON STRIPPING ACTIVITY)</a:t>
            </a:r>
          </a:p>
        </p:txBody>
      </p:sp>
    </p:spTree>
    <p:extLst>
      <p:ext uri="{BB962C8B-B14F-4D97-AF65-F5344CB8AC3E}">
        <p14:creationId xmlns:p14="http://schemas.microsoft.com/office/powerpoint/2010/main" val="3779099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7520" y="482600"/>
            <a:ext cx="8229600" cy="1143000"/>
          </a:xfrm>
        </p:spPr>
        <p:txBody>
          <a:bodyPr>
            <a:normAutofit/>
          </a:bodyPr>
          <a:lstStyle/>
          <a:p>
            <a:pPr algn="just"/>
            <a:r>
              <a:rPr lang="en-US" sz="2400" dirty="0"/>
              <a:t>Objective and Scope</a:t>
            </a:r>
            <a:endParaRPr lang="en-IN" sz="2400" dirty="0"/>
          </a:p>
        </p:txBody>
      </p:sp>
      <p:sp>
        <p:nvSpPr>
          <p:cNvPr id="3" name="Content Placeholder 2"/>
          <p:cNvSpPr>
            <a:spLocks noGrp="1"/>
          </p:cNvSpPr>
          <p:nvPr>
            <p:ph idx="1"/>
          </p:nvPr>
        </p:nvSpPr>
        <p:spPr>
          <a:xfrm>
            <a:off x="579120" y="1808480"/>
            <a:ext cx="8229600" cy="4724400"/>
          </a:xfrm>
        </p:spPr>
        <p:txBody>
          <a:bodyPr>
            <a:normAutofit/>
          </a:bodyPr>
          <a:lstStyle/>
          <a:p>
            <a:pPr marL="0" indent="0" algn="just">
              <a:buNone/>
            </a:pPr>
            <a:r>
              <a:rPr lang="en-US" b="1" dirty="0"/>
              <a:t>Objective:</a:t>
            </a:r>
            <a:r>
              <a:rPr lang="en-US" dirty="0"/>
              <a:t> Prescribe the accounting treatment for PPE so that users of the financial statements can discern information about an entity’s investment in its property, plant and equipment and the changes in such investment.</a:t>
            </a:r>
          </a:p>
          <a:p>
            <a:pPr marL="0" indent="0" algn="just">
              <a:buNone/>
            </a:pPr>
            <a:r>
              <a:rPr lang="en-US" dirty="0"/>
              <a:t>(Amount of PPE in NIFTY 500 Companies’ FS)</a:t>
            </a:r>
          </a:p>
          <a:p>
            <a:pPr marL="0" indent="0" algn="just">
              <a:buNone/>
            </a:pPr>
            <a:endParaRPr lang="en-US" dirty="0"/>
          </a:p>
          <a:p>
            <a:pPr marL="0" indent="0" algn="just">
              <a:buNone/>
            </a:pPr>
            <a:r>
              <a:rPr lang="en-US" b="1" dirty="0"/>
              <a:t>Scope: </a:t>
            </a:r>
            <a:r>
              <a:rPr lang="en-US" dirty="0"/>
              <a:t>This Standard does not apply to:</a:t>
            </a:r>
          </a:p>
          <a:p>
            <a:pPr marL="0" indent="0" algn="just">
              <a:buNone/>
            </a:pPr>
            <a:r>
              <a:rPr lang="en-US" dirty="0"/>
              <a:t>(a) property, plant and equipment classified as held for sale in accordance with Ind AS 105 Non-current Assets Held for Sale and Discontinued Operations;</a:t>
            </a:r>
          </a:p>
          <a:p>
            <a:pPr marL="0" indent="0" algn="just">
              <a:buNone/>
            </a:pPr>
            <a:r>
              <a:rPr lang="en-US" dirty="0"/>
              <a:t>(b) biological assets related to agricultural activity (see Ind AS 41 Agriculture);</a:t>
            </a:r>
          </a:p>
          <a:p>
            <a:pPr marL="0" indent="0" algn="just">
              <a:buNone/>
            </a:pPr>
            <a:r>
              <a:rPr lang="en-US" dirty="0"/>
              <a:t>(c) the recognition and measurement of exploration and evaluation assets or </a:t>
            </a:r>
          </a:p>
          <a:p>
            <a:pPr marL="0" indent="0" algn="just">
              <a:buNone/>
            </a:pPr>
            <a:r>
              <a:rPr lang="en-US" dirty="0"/>
              <a:t>(d) mineral rights and mineral reserves such as oil, natural gas and similar non-regenerative resources.</a:t>
            </a:r>
          </a:p>
          <a:p>
            <a:pPr marL="0" indent="0" algn="just">
              <a:buNone/>
            </a:pPr>
            <a:r>
              <a:rPr lang="en-US" dirty="0"/>
              <a:t>However, this Standard applies to property, plant and equipment used to develop or maintain the assets described in (b)–(d).</a:t>
            </a:r>
          </a:p>
        </p:txBody>
      </p:sp>
    </p:spTree>
    <p:extLst>
      <p:ext uri="{BB962C8B-B14F-4D97-AF65-F5344CB8AC3E}">
        <p14:creationId xmlns:p14="http://schemas.microsoft.com/office/powerpoint/2010/main" val="70572969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F28DAEE-427E-4030-87EA-38D724728595}" type="slidenum">
              <a:rPr lang="en-IN" smtClean="0"/>
              <a:pPr/>
              <a:t>60</a:t>
            </a:fld>
            <a:endParaRPr lang="en-IN" dirty="0"/>
          </a:p>
        </p:txBody>
      </p:sp>
      <p:sp>
        <p:nvSpPr>
          <p:cNvPr id="6" name="Rectangle 5"/>
          <p:cNvSpPr/>
          <p:nvPr/>
        </p:nvSpPr>
        <p:spPr>
          <a:xfrm>
            <a:off x="475239" y="4733683"/>
            <a:ext cx="8255955" cy="2074863"/>
          </a:xfrm>
          <a:prstGeom prst="rect">
            <a:avLst/>
          </a:prstGeom>
        </p:spPr>
        <p:txBody>
          <a:bodyPr wrap="square">
            <a:spAutoFit/>
          </a:bodyPr>
          <a:lstStyle/>
          <a:p>
            <a:pPr>
              <a:lnSpc>
                <a:spcPct val="150000"/>
              </a:lnSpc>
            </a:pPr>
            <a:r>
              <a:rPr lang="en-IN" sz="2200" b="1" dirty="0">
                <a:latin typeface="Aptos" panose="020B0004020202020204" pitchFamily="34" charset="0"/>
              </a:rPr>
              <a:t>G V Naga Durga Sudhakar</a:t>
            </a:r>
          </a:p>
          <a:p>
            <a:pPr>
              <a:lnSpc>
                <a:spcPct val="150000"/>
              </a:lnSpc>
            </a:pPr>
            <a:r>
              <a:rPr lang="en-IN" sz="2200" dirty="0">
                <a:latin typeface="Aptos" panose="020B0004020202020204" pitchFamily="34" charset="0"/>
              </a:rPr>
              <a:t>98494 90450</a:t>
            </a:r>
          </a:p>
          <a:p>
            <a:pPr>
              <a:lnSpc>
                <a:spcPct val="150000"/>
              </a:lnSpc>
            </a:pPr>
            <a:r>
              <a:rPr lang="en-IN" sz="2200" dirty="0">
                <a:latin typeface="Aptos" panose="020B0004020202020204" pitchFamily="34" charset="0"/>
                <a:hlinkClick r:id="rId2"/>
              </a:rPr>
              <a:t>gaapdigest@outlook.com</a:t>
            </a:r>
            <a:endParaRPr lang="en-IN" sz="2200" dirty="0">
              <a:latin typeface="Aptos" panose="020B0004020202020204" pitchFamily="34" charset="0"/>
            </a:endParaRPr>
          </a:p>
          <a:p>
            <a:pPr>
              <a:lnSpc>
                <a:spcPct val="150000"/>
              </a:lnSpc>
            </a:pPr>
            <a:endParaRPr lang="en-IN" sz="2200" dirty="0">
              <a:latin typeface="Aptos" panose="020B0004020202020204" pitchFamily="34" charset="0"/>
            </a:endParaRPr>
          </a:p>
        </p:txBody>
      </p:sp>
      <mc:AlternateContent xmlns:mc="http://schemas.openxmlformats.org/markup-compatibility/2006" xmlns:p14="http://schemas.microsoft.com/office/powerpoint/2010/main">
        <mc:Choice Requires="p14">
          <p:contentPart p14:bwMode="auto" r:id="rId3">
            <p14:nvContentPartPr>
              <p14:cNvPr id="111" name="Ink 110">
                <a:extLst>
                  <a:ext uri="{FF2B5EF4-FFF2-40B4-BE49-F238E27FC236}">
                    <a16:creationId xmlns:a16="http://schemas.microsoft.com/office/drawing/2014/main" id="{5364259A-2CC8-1D03-D74F-8805DB1A51DD}"/>
                  </a:ext>
                </a:extLst>
              </p14:cNvPr>
              <p14:cNvContentPartPr/>
              <p14:nvPr/>
            </p14:nvContentPartPr>
            <p14:xfrm>
              <a:off x="3337967" y="3347718"/>
              <a:ext cx="3960" cy="37800"/>
            </p14:xfrm>
          </p:contentPart>
        </mc:Choice>
        <mc:Fallback xmlns="">
          <p:pic>
            <p:nvPicPr>
              <p:cNvPr id="111" name="Ink 110">
                <a:extLst>
                  <a:ext uri="{FF2B5EF4-FFF2-40B4-BE49-F238E27FC236}">
                    <a16:creationId xmlns:a16="http://schemas.microsoft.com/office/drawing/2014/main" id="{5364259A-2CC8-1D03-D74F-8805DB1A51DD}"/>
                  </a:ext>
                </a:extLst>
              </p:cNvPr>
              <p:cNvPicPr/>
              <p:nvPr/>
            </p:nvPicPr>
            <p:blipFill>
              <a:blip r:embed="rId6"/>
              <a:stretch>
                <a:fillRect/>
              </a:stretch>
            </p:blipFill>
            <p:spPr>
              <a:xfrm>
                <a:off x="3329327" y="3338718"/>
                <a:ext cx="21600" cy="5544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42" name="Ink 141">
                <a:extLst>
                  <a:ext uri="{FF2B5EF4-FFF2-40B4-BE49-F238E27FC236}">
                    <a16:creationId xmlns:a16="http://schemas.microsoft.com/office/drawing/2014/main" id="{B565DA63-282C-58BB-7052-D3EA43A6F295}"/>
                  </a:ext>
                </a:extLst>
              </p14:cNvPr>
              <p14:cNvContentPartPr/>
              <p14:nvPr/>
            </p14:nvContentPartPr>
            <p14:xfrm>
              <a:off x="2731007" y="5020278"/>
              <a:ext cx="360" cy="360"/>
            </p14:xfrm>
          </p:contentPart>
        </mc:Choice>
        <mc:Fallback xmlns="">
          <p:pic>
            <p:nvPicPr>
              <p:cNvPr id="142" name="Ink 141">
                <a:extLst>
                  <a:ext uri="{FF2B5EF4-FFF2-40B4-BE49-F238E27FC236}">
                    <a16:creationId xmlns:a16="http://schemas.microsoft.com/office/drawing/2014/main" id="{B565DA63-282C-58BB-7052-D3EA43A6F295}"/>
                  </a:ext>
                </a:extLst>
              </p:cNvPr>
              <p:cNvPicPr/>
              <p:nvPr/>
            </p:nvPicPr>
            <p:blipFill>
              <a:blip r:embed="rId8"/>
              <a:stretch>
                <a:fillRect/>
              </a:stretch>
            </p:blipFill>
            <p:spPr>
              <a:xfrm>
                <a:off x="2722007" y="5011278"/>
                <a:ext cx="18000" cy="18000"/>
              </a:xfrm>
              <a:prstGeom prst="rect">
                <a:avLst/>
              </a:prstGeom>
            </p:spPr>
          </p:pic>
        </mc:Fallback>
      </mc:AlternateContent>
      <p:pic>
        <p:nvPicPr>
          <p:cNvPr id="1032" name="Picture 8" descr="2,200+ Pen Thank You Stock Photos, Pictures &amp; Royalty-Free Images - iStock">
            <a:extLst>
              <a:ext uri="{FF2B5EF4-FFF2-40B4-BE49-F238E27FC236}">
                <a16:creationId xmlns:a16="http://schemas.microsoft.com/office/drawing/2014/main" id="{F3B86740-AD2E-95BC-3566-21F6CF6A75E6}"/>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31007" y="1852602"/>
            <a:ext cx="4143273" cy="27621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751800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99731" y="2305909"/>
            <a:ext cx="8165805" cy="1384995"/>
          </a:xfrm>
          <a:prstGeom prst="rect">
            <a:avLst/>
          </a:prstGeom>
          <a:solidFill>
            <a:schemeClr val="bg1">
              <a:lumMod val="85000"/>
            </a:schemeClr>
          </a:solidFill>
        </p:spPr>
        <p:txBody>
          <a:bodyPr wrap="square">
            <a:spAutoFit/>
          </a:bodyPr>
          <a:lstStyle/>
          <a:p>
            <a:pPr algn="just"/>
            <a:r>
              <a:rPr lang="en-IN" sz="1400" b="1" i="1" dirty="0">
                <a:latin typeface="Arial Narrow" panose="020B0606020202030204" pitchFamily="34" charset="0"/>
              </a:rPr>
              <a:t>Copyright  Notice</a:t>
            </a:r>
          </a:p>
          <a:p>
            <a:pPr algn="just"/>
            <a:r>
              <a:rPr lang="en-IN" sz="1400" b="1" dirty="0">
                <a:latin typeface="Arial Narrow" panose="020B0606020202030204" pitchFamily="34" charset="0"/>
              </a:rPr>
              <a:t> </a:t>
            </a:r>
          </a:p>
          <a:p>
            <a:pPr algn="just"/>
            <a:r>
              <a:rPr lang="en-IN" sz="1400" b="1" i="1" dirty="0">
                <a:latin typeface="Arial Narrow" panose="020B0606020202030204" pitchFamily="34" charset="0"/>
              </a:rPr>
              <a:t>"This presentation contains copyright © material of the IFRS Foundation and The Institute of Chartered Accountants of  </a:t>
            </a:r>
            <a:r>
              <a:rPr lang="en-IN" sz="1400" b="1" i="1" dirty="0" err="1">
                <a:latin typeface="Arial Narrow" panose="020B0606020202030204" pitchFamily="34" charset="0"/>
              </a:rPr>
              <a:t>lndia</a:t>
            </a:r>
            <a:r>
              <a:rPr lang="en-IN" sz="1400" b="1" i="1" dirty="0">
                <a:latin typeface="Arial Narrow" panose="020B0606020202030204" pitchFamily="34" charset="0"/>
              </a:rPr>
              <a:t>. All rights reserved. Published by The institute of Chartered Accountants of </a:t>
            </a:r>
            <a:r>
              <a:rPr lang="en-IN" sz="1400" b="1" i="1" dirty="0" err="1">
                <a:latin typeface="Arial Narrow" panose="020B0606020202030204" pitchFamily="34" charset="0"/>
              </a:rPr>
              <a:t>lndia</a:t>
            </a:r>
            <a:r>
              <a:rPr lang="en-IN" sz="1400" b="1" i="1" dirty="0">
                <a:latin typeface="Arial Narrow" panose="020B0606020202030204" pitchFamily="34" charset="0"/>
              </a:rPr>
              <a:t> under licence from the IFRS Foundation. Reproduction and use rights are strictly limited. For more information about the IFRS Foundation and rights to use its material please visit www.ifrs.org".</a:t>
            </a:r>
          </a:p>
        </p:txBody>
      </p:sp>
    </p:spTree>
    <p:extLst>
      <p:ext uri="{BB962C8B-B14F-4D97-AF65-F5344CB8AC3E}">
        <p14:creationId xmlns:p14="http://schemas.microsoft.com/office/powerpoint/2010/main" val="45469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2920"/>
            <a:ext cx="8229600" cy="1143000"/>
          </a:xfrm>
        </p:spPr>
        <p:txBody>
          <a:bodyPr>
            <a:normAutofit/>
          </a:bodyPr>
          <a:lstStyle/>
          <a:p>
            <a:pPr algn="just"/>
            <a:r>
              <a:rPr lang="en-US" sz="2400" dirty="0"/>
              <a:t>Definitions</a:t>
            </a:r>
            <a:endParaRPr lang="en-IN" sz="2400" dirty="0"/>
          </a:p>
        </p:txBody>
      </p:sp>
      <p:sp>
        <p:nvSpPr>
          <p:cNvPr id="3" name="Content Placeholder 2"/>
          <p:cNvSpPr>
            <a:spLocks noGrp="1"/>
          </p:cNvSpPr>
          <p:nvPr>
            <p:ph idx="1"/>
          </p:nvPr>
        </p:nvSpPr>
        <p:spPr>
          <a:xfrm>
            <a:off x="457200" y="1838960"/>
            <a:ext cx="8229600" cy="4724400"/>
          </a:xfrm>
        </p:spPr>
        <p:txBody>
          <a:bodyPr>
            <a:normAutofit/>
          </a:bodyPr>
          <a:lstStyle/>
          <a:p>
            <a:pPr marL="0" indent="0" algn="just">
              <a:buNone/>
            </a:pPr>
            <a:r>
              <a:rPr lang="en-US" b="1" dirty="0"/>
              <a:t>Definition: </a:t>
            </a:r>
          </a:p>
          <a:p>
            <a:pPr marL="0" indent="0" algn="just">
              <a:buNone/>
            </a:pPr>
            <a:r>
              <a:rPr lang="en-US" dirty="0"/>
              <a:t>Property, plant and equipment are tangible items that:</a:t>
            </a:r>
          </a:p>
          <a:p>
            <a:pPr marL="0" indent="0" algn="just">
              <a:buNone/>
            </a:pPr>
            <a:r>
              <a:rPr lang="en-US" dirty="0"/>
              <a:t>(a) are held for use in the production or supply of goods or services, for rental to others, or for administrative purposes; and</a:t>
            </a:r>
          </a:p>
          <a:p>
            <a:pPr marL="0" indent="0" algn="just">
              <a:buNone/>
            </a:pPr>
            <a:r>
              <a:rPr lang="en-US" dirty="0"/>
              <a:t>(b) are expected to be used during more than one period.</a:t>
            </a:r>
          </a:p>
          <a:p>
            <a:pPr marL="0" indent="0" algn="just">
              <a:buNone/>
            </a:pPr>
            <a:endParaRPr lang="en-US" b="1" dirty="0"/>
          </a:p>
          <a:p>
            <a:pPr marL="0" indent="0" algn="just">
              <a:buNone/>
            </a:pPr>
            <a:r>
              <a:rPr lang="en-US" b="1" dirty="0"/>
              <a:t>Recognition: </a:t>
            </a:r>
          </a:p>
          <a:p>
            <a:pPr marL="0" indent="0" algn="just">
              <a:buNone/>
            </a:pPr>
            <a:r>
              <a:rPr lang="en-US" dirty="0"/>
              <a:t>An item of PPE should be </a:t>
            </a:r>
            <a:r>
              <a:rPr lang="en-US" dirty="0" err="1"/>
              <a:t>recognised</a:t>
            </a:r>
            <a:r>
              <a:rPr lang="en-US" dirty="0"/>
              <a:t> only if:</a:t>
            </a:r>
          </a:p>
          <a:p>
            <a:pPr algn="just">
              <a:buFont typeface="Wingdings" panose="05000000000000000000" pitchFamily="2" charset="2"/>
              <a:buChar char="Ø"/>
            </a:pPr>
            <a:r>
              <a:rPr lang="en-US" dirty="0"/>
              <a:t>its cost can be measured reliably and </a:t>
            </a:r>
          </a:p>
          <a:p>
            <a:pPr algn="just">
              <a:buFont typeface="Wingdings" panose="05000000000000000000" pitchFamily="2" charset="2"/>
              <a:buChar char="Ø"/>
            </a:pPr>
            <a:r>
              <a:rPr lang="en-US" dirty="0"/>
              <a:t>it is probable that the future economic benefits associated with the entity will flow to the entity</a:t>
            </a:r>
          </a:p>
        </p:txBody>
      </p:sp>
    </p:spTree>
    <p:extLst>
      <p:ext uri="{BB962C8B-B14F-4D97-AF65-F5344CB8AC3E}">
        <p14:creationId xmlns:p14="http://schemas.microsoft.com/office/powerpoint/2010/main" val="4072900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6A17E-C79C-2CBC-BCEE-E2DAE12324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A3EE41-D087-E4EE-0011-6F52F0178B8C}"/>
              </a:ext>
            </a:extLst>
          </p:cNvPr>
          <p:cNvSpPr>
            <a:spLocks noGrp="1"/>
          </p:cNvSpPr>
          <p:nvPr>
            <p:ph type="title"/>
          </p:nvPr>
        </p:nvSpPr>
        <p:spPr>
          <a:xfrm>
            <a:off x="497114" y="502920"/>
            <a:ext cx="8229600" cy="1143000"/>
          </a:xfrm>
        </p:spPr>
        <p:txBody>
          <a:bodyPr>
            <a:normAutofit/>
          </a:bodyPr>
          <a:lstStyle/>
          <a:p>
            <a:pPr algn="just"/>
            <a:r>
              <a:rPr lang="en-US" sz="2400" dirty="0"/>
              <a:t>Recognition</a:t>
            </a:r>
            <a:endParaRPr lang="en-IN" sz="2400" dirty="0"/>
          </a:p>
        </p:txBody>
      </p:sp>
      <p:sp>
        <p:nvSpPr>
          <p:cNvPr id="3" name="Content Placeholder 2">
            <a:extLst>
              <a:ext uri="{FF2B5EF4-FFF2-40B4-BE49-F238E27FC236}">
                <a16:creationId xmlns:a16="http://schemas.microsoft.com/office/drawing/2014/main" id="{4F03D16F-E8B4-055B-020F-D4BAE59D2DC6}"/>
              </a:ext>
            </a:extLst>
          </p:cNvPr>
          <p:cNvSpPr>
            <a:spLocks noGrp="1"/>
          </p:cNvSpPr>
          <p:nvPr>
            <p:ph idx="1"/>
          </p:nvPr>
        </p:nvSpPr>
        <p:spPr>
          <a:xfrm>
            <a:off x="457200" y="3144539"/>
            <a:ext cx="8229600" cy="1092181"/>
          </a:xfrm>
          <a:ln w="3175">
            <a:noFill/>
          </a:ln>
        </p:spPr>
        <p:txBody>
          <a:bodyPr>
            <a:normAutofit/>
          </a:bodyPr>
          <a:lstStyle/>
          <a:p>
            <a:pPr marL="0" indent="0" algn="just">
              <a:buNone/>
            </a:pPr>
            <a:r>
              <a:rPr lang="en-US" b="1" dirty="0"/>
              <a:t>Spare parts and minor items:</a:t>
            </a:r>
          </a:p>
          <a:p>
            <a:pPr marL="0" indent="0" algn="just">
              <a:buNone/>
            </a:pPr>
            <a:r>
              <a:rPr lang="en-US" dirty="0"/>
              <a:t>Major spare parts shall be capitalized as PPE while smaller spares would be carried as inventory;</a:t>
            </a:r>
          </a:p>
          <a:p>
            <a:pPr marL="0" indent="0" algn="just">
              <a:buNone/>
            </a:pPr>
            <a:r>
              <a:rPr lang="en-US" dirty="0"/>
              <a:t>As a matter of practicality, many companies will have the minimum value for </a:t>
            </a:r>
            <a:r>
              <a:rPr lang="en-US" dirty="0" err="1"/>
              <a:t>capitalising</a:t>
            </a:r>
            <a:r>
              <a:rPr lang="en-US" dirty="0"/>
              <a:t> the assets; </a:t>
            </a:r>
          </a:p>
        </p:txBody>
      </p:sp>
      <p:sp>
        <p:nvSpPr>
          <p:cNvPr id="5" name="TextBox 4">
            <a:extLst>
              <a:ext uri="{FF2B5EF4-FFF2-40B4-BE49-F238E27FC236}">
                <a16:creationId xmlns:a16="http://schemas.microsoft.com/office/drawing/2014/main" id="{5A0CD481-BD9E-2E59-722A-BE246A179529}"/>
              </a:ext>
            </a:extLst>
          </p:cNvPr>
          <p:cNvSpPr txBox="1"/>
          <p:nvPr/>
        </p:nvSpPr>
        <p:spPr>
          <a:xfrm>
            <a:off x="457200" y="1918176"/>
            <a:ext cx="8229600" cy="954107"/>
          </a:xfrm>
          <a:prstGeom prst="rect">
            <a:avLst/>
          </a:prstGeom>
          <a:noFill/>
          <a:ln>
            <a:solidFill>
              <a:schemeClr val="accent1"/>
            </a:solidFill>
          </a:ln>
        </p:spPr>
        <p:txBody>
          <a:bodyPr wrap="square">
            <a:spAutoFit/>
          </a:bodyPr>
          <a:lstStyle/>
          <a:p>
            <a:pPr marL="0" indent="0" algn="just">
              <a:buNone/>
            </a:pPr>
            <a:r>
              <a:rPr lang="en-US" sz="1400" b="1" dirty="0">
                <a:latin typeface="Arial" panose="020B0604020202020204" pitchFamily="34" charset="0"/>
                <a:cs typeface="Arial" panose="020B0604020202020204" pitchFamily="34" charset="0"/>
              </a:rPr>
              <a:t>Recognition: </a:t>
            </a:r>
          </a:p>
          <a:p>
            <a:pPr marL="0" indent="0" algn="just">
              <a:buNone/>
            </a:pPr>
            <a:r>
              <a:rPr lang="en-US" sz="1400" dirty="0">
                <a:latin typeface="Arial" panose="020B0604020202020204" pitchFamily="34" charset="0"/>
                <a:cs typeface="Arial" panose="020B0604020202020204" pitchFamily="34" charset="0"/>
              </a:rPr>
              <a:t>An item of PPE should be </a:t>
            </a:r>
            <a:r>
              <a:rPr lang="en-US" sz="1400" dirty="0" err="1">
                <a:latin typeface="Arial" panose="020B0604020202020204" pitchFamily="34" charset="0"/>
                <a:cs typeface="Arial" panose="020B0604020202020204" pitchFamily="34" charset="0"/>
              </a:rPr>
              <a:t>recognised</a:t>
            </a:r>
            <a:r>
              <a:rPr lang="en-US" sz="1400" dirty="0">
                <a:latin typeface="Arial" panose="020B0604020202020204" pitchFamily="34" charset="0"/>
                <a:cs typeface="Arial" panose="020B0604020202020204" pitchFamily="34" charset="0"/>
              </a:rPr>
              <a:t> only if:</a:t>
            </a:r>
          </a:p>
          <a:p>
            <a:pPr algn="just">
              <a:buFont typeface="Wingdings" panose="05000000000000000000" pitchFamily="2" charset="2"/>
              <a:buChar char="Ø"/>
            </a:pPr>
            <a:r>
              <a:rPr lang="en-US" sz="1400" dirty="0">
                <a:latin typeface="Arial" panose="020B0604020202020204" pitchFamily="34" charset="0"/>
                <a:cs typeface="Arial" panose="020B0604020202020204" pitchFamily="34" charset="0"/>
              </a:rPr>
              <a:t>its cost can be measured reliably and </a:t>
            </a:r>
          </a:p>
          <a:p>
            <a:pPr algn="just">
              <a:buFont typeface="Wingdings" panose="05000000000000000000" pitchFamily="2" charset="2"/>
              <a:buChar char="Ø"/>
            </a:pPr>
            <a:r>
              <a:rPr lang="en-US" sz="1400" dirty="0">
                <a:latin typeface="Arial" panose="020B0604020202020204" pitchFamily="34" charset="0"/>
                <a:cs typeface="Arial" panose="020B0604020202020204" pitchFamily="34" charset="0"/>
              </a:rPr>
              <a:t>it is probable that the future economic benefits associated with the entity will flow to the entity</a:t>
            </a:r>
          </a:p>
        </p:txBody>
      </p:sp>
      <p:sp>
        <p:nvSpPr>
          <p:cNvPr id="7" name="TextBox 6">
            <a:extLst>
              <a:ext uri="{FF2B5EF4-FFF2-40B4-BE49-F238E27FC236}">
                <a16:creationId xmlns:a16="http://schemas.microsoft.com/office/drawing/2014/main" id="{0DC21A1A-EF6F-7DB5-BF91-661F87A2EA5E}"/>
              </a:ext>
            </a:extLst>
          </p:cNvPr>
          <p:cNvSpPr txBox="1"/>
          <p:nvPr/>
        </p:nvSpPr>
        <p:spPr>
          <a:xfrm>
            <a:off x="457200" y="4593401"/>
            <a:ext cx="8229600" cy="1169551"/>
          </a:xfrm>
          <a:prstGeom prst="rect">
            <a:avLst/>
          </a:prstGeom>
          <a:noFill/>
          <a:ln w="3175">
            <a:noFill/>
          </a:ln>
        </p:spPr>
        <p:txBody>
          <a:bodyPr wrap="square">
            <a:spAutoFit/>
          </a:bodyPr>
          <a:lstStyle/>
          <a:p>
            <a:pPr marL="0" indent="0" algn="just">
              <a:buNone/>
            </a:pPr>
            <a:r>
              <a:rPr lang="en-US" sz="1400" b="1" dirty="0">
                <a:latin typeface="Arial" panose="020B0604020202020204" pitchFamily="34" charset="0"/>
                <a:cs typeface="Arial" panose="020B0604020202020204" pitchFamily="34" charset="0"/>
              </a:rPr>
              <a:t>Unit of measure</a:t>
            </a:r>
          </a:p>
          <a:p>
            <a:pPr marL="0" indent="0" algn="just">
              <a:buNone/>
            </a:pPr>
            <a:endParaRPr lang="en-US" sz="1400" dirty="0">
              <a:latin typeface="Arial" panose="020B0604020202020204" pitchFamily="34" charset="0"/>
              <a:cs typeface="Arial" panose="020B0604020202020204" pitchFamily="34" charset="0"/>
            </a:endParaRPr>
          </a:p>
          <a:p>
            <a:pPr marL="0" indent="0" algn="just">
              <a:buNone/>
            </a:pPr>
            <a:r>
              <a:rPr lang="en-US" sz="1400" dirty="0">
                <a:latin typeface="Arial" panose="020B0604020202020204" pitchFamily="34" charset="0"/>
                <a:cs typeface="Arial" panose="020B0604020202020204" pitchFamily="34" charset="0"/>
              </a:rPr>
              <a:t>The Standard does not prescribe the unit of measure for recognition, </a:t>
            </a:r>
            <a:r>
              <a:rPr lang="en-US" sz="1400" dirty="0" err="1">
                <a:latin typeface="Arial" panose="020B0604020202020204" pitchFamily="34" charset="0"/>
                <a:cs typeface="Arial" panose="020B0604020202020204" pitchFamily="34" charset="0"/>
              </a:rPr>
              <a:t>ie</a:t>
            </a:r>
            <a:r>
              <a:rPr lang="en-US" sz="1400" dirty="0">
                <a:latin typeface="Arial" panose="020B0604020202020204" pitchFamily="34" charset="0"/>
                <a:cs typeface="Arial" panose="020B0604020202020204" pitchFamily="34" charset="0"/>
              </a:rPr>
              <a:t> what constitutes an item of property, plant and equipment. (</a:t>
            </a:r>
            <a:r>
              <a:rPr lang="en-US" sz="1400" dirty="0" err="1">
                <a:latin typeface="Arial" panose="020B0604020202020204" pitchFamily="34" charset="0"/>
                <a:cs typeface="Arial" panose="020B0604020202020204" pitchFamily="34" charset="0"/>
              </a:rPr>
              <a:t>eg</a:t>
            </a:r>
            <a:r>
              <a:rPr lang="en-US" sz="1400" dirty="0">
                <a:latin typeface="Arial" panose="020B0604020202020204" pitchFamily="34" charset="0"/>
                <a:cs typeface="Arial" panose="020B0604020202020204" pitchFamily="34" charset="0"/>
              </a:rPr>
              <a:t>: Tools, </a:t>
            </a:r>
            <a:r>
              <a:rPr lang="en-US" sz="1400" dirty="0" err="1">
                <a:latin typeface="Arial" panose="020B0604020202020204" pitchFamily="34" charset="0"/>
                <a:cs typeface="Arial" panose="020B0604020202020204" pitchFamily="34" charset="0"/>
              </a:rPr>
              <a:t>moulds</a:t>
            </a:r>
            <a:r>
              <a:rPr lang="en-US" sz="1400" dirty="0">
                <a:latin typeface="Arial" panose="020B0604020202020204" pitchFamily="34" charset="0"/>
                <a:cs typeface="Arial" panose="020B0604020202020204" pitchFamily="34" charset="0"/>
              </a:rPr>
              <a:t> and dies shall be aggregated and the principles of the standard shall be applied for the aggregated amounts.  </a:t>
            </a:r>
          </a:p>
        </p:txBody>
      </p:sp>
    </p:spTree>
    <p:extLst>
      <p:ext uri="{BB962C8B-B14F-4D97-AF65-F5344CB8AC3E}">
        <p14:creationId xmlns:p14="http://schemas.microsoft.com/office/powerpoint/2010/main" val="2339987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253C4-E0D9-D93B-4709-DC8ACF1DD8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BBD8A6-E041-EB88-781D-25376E1C67DB}"/>
              </a:ext>
            </a:extLst>
          </p:cNvPr>
          <p:cNvSpPr>
            <a:spLocks noGrp="1"/>
          </p:cNvSpPr>
          <p:nvPr>
            <p:ph type="title"/>
          </p:nvPr>
        </p:nvSpPr>
        <p:spPr>
          <a:xfrm>
            <a:off x="507999" y="502920"/>
            <a:ext cx="8229600" cy="1143000"/>
          </a:xfrm>
        </p:spPr>
        <p:txBody>
          <a:bodyPr>
            <a:normAutofit/>
          </a:bodyPr>
          <a:lstStyle/>
          <a:p>
            <a:pPr algn="just"/>
            <a:r>
              <a:rPr lang="en-US" sz="2400" dirty="0"/>
              <a:t>Recognition</a:t>
            </a:r>
            <a:endParaRPr lang="en-IN" sz="2400" dirty="0"/>
          </a:p>
        </p:txBody>
      </p:sp>
      <p:sp>
        <p:nvSpPr>
          <p:cNvPr id="5" name="TextBox 4">
            <a:extLst>
              <a:ext uri="{FF2B5EF4-FFF2-40B4-BE49-F238E27FC236}">
                <a16:creationId xmlns:a16="http://schemas.microsoft.com/office/drawing/2014/main" id="{D86E244F-B486-9677-A535-E2412CFA7B12}"/>
              </a:ext>
            </a:extLst>
          </p:cNvPr>
          <p:cNvSpPr txBox="1"/>
          <p:nvPr/>
        </p:nvSpPr>
        <p:spPr>
          <a:xfrm>
            <a:off x="457200" y="1918176"/>
            <a:ext cx="8229600" cy="954107"/>
          </a:xfrm>
          <a:prstGeom prst="rect">
            <a:avLst/>
          </a:prstGeom>
          <a:noFill/>
          <a:ln>
            <a:solidFill>
              <a:schemeClr val="accent1"/>
            </a:solidFill>
          </a:ln>
        </p:spPr>
        <p:txBody>
          <a:bodyPr wrap="square">
            <a:spAutoFit/>
          </a:bodyPr>
          <a:lstStyle/>
          <a:p>
            <a:pPr marL="0" indent="0" algn="just">
              <a:buNone/>
            </a:pPr>
            <a:r>
              <a:rPr lang="en-US" sz="1400" b="1" dirty="0">
                <a:latin typeface="Arial" panose="020B0604020202020204" pitchFamily="34" charset="0"/>
                <a:cs typeface="Arial" panose="020B0604020202020204" pitchFamily="34" charset="0"/>
              </a:rPr>
              <a:t>Recognition: </a:t>
            </a:r>
          </a:p>
          <a:p>
            <a:pPr marL="0" indent="0" algn="just">
              <a:buNone/>
            </a:pPr>
            <a:r>
              <a:rPr lang="en-US" sz="1400" dirty="0">
                <a:latin typeface="Arial" panose="020B0604020202020204" pitchFamily="34" charset="0"/>
                <a:cs typeface="Arial" panose="020B0604020202020204" pitchFamily="34" charset="0"/>
              </a:rPr>
              <a:t>An item of PPE should be </a:t>
            </a:r>
            <a:r>
              <a:rPr lang="en-US" sz="1400" dirty="0" err="1">
                <a:latin typeface="Arial" panose="020B0604020202020204" pitchFamily="34" charset="0"/>
                <a:cs typeface="Arial" panose="020B0604020202020204" pitchFamily="34" charset="0"/>
              </a:rPr>
              <a:t>recognised</a:t>
            </a:r>
            <a:r>
              <a:rPr lang="en-US" sz="1400" dirty="0">
                <a:latin typeface="Arial" panose="020B0604020202020204" pitchFamily="34" charset="0"/>
                <a:cs typeface="Arial" panose="020B0604020202020204" pitchFamily="34" charset="0"/>
              </a:rPr>
              <a:t> only if:</a:t>
            </a:r>
          </a:p>
          <a:p>
            <a:pPr algn="just">
              <a:buFont typeface="Wingdings" panose="05000000000000000000" pitchFamily="2" charset="2"/>
              <a:buChar char="Ø"/>
            </a:pPr>
            <a:r>
              <a:rPr lang="en-US" sz="1400" dirty="0">
                <a:latin typeface="Arial" panose="020B0604020202020204" pitchFamily="34" charset="0"/>
                <a:cs typeface="Arial" panose="020B0604020202020204" pitchFamily="34" charset="0"/>
              </a:rPr>
              <a:t>its cost can be measured reliably and </a:t>
            </a:r>
          </a:p>
          <a:p>
            <a:pPr algn="just">
              <a:buFont typeface="Wingdings" panose="05000000000000000000" pitchFamily="2" charset="2"/>
              <a:buChar char="Ø"/>
            </a:pPr>
            <a:r>
              <a:rPr lang="en-US" sz="1400" dirty="0">
                <a:latin typeface="Arial" panose="020B0604020202020204" pitchFamily="34" charset="0"/>
                <a:cs typeface="Arial" panose="020B0604020202020204" pitchFamily="34" charset="0"/>
              </a:rPr>
              <a:t>it is probable that the future economic benefits associated with the entity will flow to the entity</a:t>
            </a:r>
          </a:p>
        </p:txBody>
      </p:sp>
      <p:sp>
        <p:nvSpPr>
          <p:cNvPr id="9" name="TextBox 8">
            <a:extLst>
              <a:ext uri="{FF2B5EF4-FFF2-40B4-BE49-F238E27FC236}">
                <a16:creationId xmlns:a16="http://schemas.microsoft.com/office/drawing/2014/main" id="{AEC3CC35-273C-E9BB-50AA-C3F53410D726}"/>
              </a:ext>
            </a:extLst>
          </p:cNvPr>
          <p:cNvSpPr txBox="1"/>
          <p:nvPr/>
        </p:nvSpPr>
        <p:spPr>
          <a:xfrm>
            <a:off x="457200" y="3672116"/>
            <a:ext cx="8229598" cy="954107"/>
          </a:xfrm>
          <a:prstGeom prst="rect">
            <a:avLst/>
          </a:prstGeom>
          <a:noFill/>
        </p:spPr>
        <p:txBody>
          <a:bodyPr wrap="square">
            <a:spAutoFit/>
          </a:bodyPr>
          <a:lstStyle/>
          <a:p>
            <a:pPr marL="0" indent="0" algn="just">
              <a:buNone/>
            </a:pPr>
            <a:r>
              <a:rPr lang="en-US" sz="1400" b="1" dirty="0">
                <a:latin typeface="Arial" panose="020B0604020202020204" pitchFamily="34" charset="0"/>
                <a:cs typeface="Arial" panose="020B0604020202020204" pitchFamily="34" charset="0"/>
              </a:rPr>
              <a:t>Environmental and safety equipment:</a:t>
            </a:r>
          </a:p>
          <a:p>
            <a:pPr marL="0" indent="0" algn="just">
              <a:buNone/>
            </a:pPr>
            <a:endParaRPr lang="en-US" sz="1400" dirty="0">
              <a:latin typeface="Arial" panose="020B0604020202020204" pitchFamily="34" charset="0"/>
              <a:cs typeface="Arial" panose="020B0604020202020204" pitchFamily="34" charset="0"/>
            </a:endParaRPr>
          </a:p>
          <a:p>
            <a:pPr marL="0" indent="0" algn="just">
              <a:buNone/>
            </a:pPr>
            <a:r>
              <a:rPr lang="en-US" sz="1400" dirty="0">
                <a:latin typeface="Arial" panose="020B0604020202020204" pitchFamily="34" charset="0"/>
                <a:cs typeface="Arial" panose="020B0604020202020204" pitchFamily="34" charset="0"/>
              </a:rPr>
              <a:t>Items acquired for safety or environmental reasons even though they are indicative of deficiency in the recognition criteria.  </a:t>
            </a:r>
          </a:p>
        </p:txBody>
      </p:sp>
    </p:spTree>
    <p:extLst>
      <p:ext uri="{BB962C8B-B14F-4D97-AF65-F5344CB8AC3E}">
        <p14:creationId xmlns:p14="http://schemas.microsoft.com/office/powerpoint/2010/main" val="953424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txDef>
      <a:spPr>
        <a:noFill/>
      </a:spPr>
      <a:bodyPr wrap="square" rtlCol="0">
        <a:spAutoFit/>
      </a:bodyPr>
      <a:lstStyle>
        <a:defPPr algn="ctr">
          <a:defRPr dirty="0"/>
        </a:defPPr>
      </a:lstStyle>
    </a:txDef>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2.xml><?xml version="1.0" encoding="utf-8"?>
<a:theme xmlns:a="http://schemas.openxmlformats.org/drawingml/2006/main" name="1_Dividend">
  <a:themeElements>
    <a:clrScheme name="Dividend">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TM03457464[[fn=Dividend]]</Template>
  <TotalTime>4860</TotalTime>
  <Words>6675</Words>
  <Application>Microsoft Office PowerPoint</Application>
  <PresentationFormat>On-screen Show (4:3)</PresentationFormat>
  <Paragraphs>824</Paragraphs>
  <Slides>61</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61</vt:i4>
      </vt:variant>
    </vt:vector>
  </HeadingPairs>
  <TitlesOfParts>
    <vt:vector size="71" baseType="lpstr">
      <vt:lpstr>Aptos</vt:lpstr>
      <vt:lpstr>Arial</vt:lpstr>
      <vt:lpstr>Arial Narrow</vt:lpstr>
      <vt:lpstr>Calibri</vt:lpstr>
      <vt:lpstr>Century Gothic</vt:lpstr>
      <vt:lpstr>Gill Sans MT</vt:lpstr>
      <vt:lpstr>Wingdings</vt:lpstr>
      <vt:lpstr>Wingdings 2</vt:lpstr>
      <vt:lpstr>Dividend</vt:lpstr>
      <vt:lpstr>1_Dividend</vt:lpstr>
      <vt:lpstr>Ind AS  16  Property, Plant &amp; Equipment </vt:lpstr>
      <vt:lpstr>Bird’s eye view</vt:lpstr>
      <vt:lpstr>Bird’s eye view</vt:lpstr>
      <vt:lpstr>introduction</vt:lpstr>
      <vt:lpstr>Structure of the Standard</vt:lpstr>
      <vt:lpstr>Objective and Scope</vt:lpstr>
      <vt:lpstr>Definitions</vt:lpstr>
      <vt:lpstr>Recognition</vt:lpstr>
      <vt:lpstr>Recognition</vt:lpstr>
      <vt:lpstr>Recognition</vt:lpstr>
      <vt:lpstr>Measurement</vt:lpstr>
      <vt:lpstr>PowerPoint Presentation</vt:lpstr>
      <vt:lpstr>Nonprofit Revenue Sources</vt:lpstr>
      <vt:lpstr>Measurement at recognition</vt:lpstr>
      <vt:lpstr>Measurement at recognition</vt:lpstr>
      <vt:lpstr>Measurement at recognition</vt:lpstr>
      <vt:lpstr>Measurement at recognition</vt:lpstr>
      <vt:lpstr>The two types of income</vt:lpstr>
      <vt:lpstr>Measurement at recognition</vt:lpstr>
      <vt:lpstr>Measurement at recognition</vt:lpstr>
      <vt:lpstr>Measurement at recognition</vt:lpstr>
      <vt:lpstr>Measurement at recognition</vt:lpstr>
      <vt:lpstr>Measurement at recognition</vt:lpstr>
      <vt:lpstr>Measurement AT recognition</vt:lpstr>
      <vt:lpstr>Measurement after recognition</vt:lpstr>
      <vt:lpstr>Measurement after initial recognition</vt:lpstr>
      <vt:lpstr>Revaluation model</vt:lpstr>
      <vt:lpstr>Accumulated depreciation</vt:lpstr>
      <vt:lpstr>Revaluation results</vt:lpstr>
      <vt:lpstr>Class of assets</vt:lpstr>
      <vt:lpstr>depreciation</vt:lpstr>
      <vt:lpstr>depreciation</vt:lpstr>
      <vt:lpstr>Changes in estimates</vt:lpstr>
      <vt:lpstr>Changes in estimates</vt:lpstr>
      <vt:lpstr>Retirement &amp; disposals</vt:lpstr>
      <vt:lpstr>Retirement &amp; disposals</vt:lpstr>
      <vt:lpstr>disclosures</vt:lpstr>
      <vt:lpstr>disclosures</vt:lpstr>
      <vt:lpstr>Disclosures</vt:lpstr>
      <vt:lpstr>Practical illustrations</vt:lpstr>
      <vt:lpstr>Illustration 1</vt:lpstr>
      <vt:lpstr>Illustration 2</vt:lpstr>
      <vt:lpstr>Illustration 3</vt:lpstr>
      <vt:lpstr>Illustration 5</vt:lpstr>
      <vt:lpstr>Illustration 6</vt:lpstr>
      <vt:lpstr>Illustration 7</vt:lpstr>
      <vt:lpstr>Illustration 8</vt:lpstr>
      <vt:lpstr>Summary of the ABOVE Illustrations</vt:lpstr>
      <vt:lpstr>Additional SCENARIOS</vt:lpstr>
      <vt:lpstr>Comparison with IAS 16 / IFRIC 1 / IFRIC 20</vt:lpstr>
      <vt:lpstr>Comparison with AS 10</vt:lpstr>
      <vt:lpstr>Comparison with AS 10</vt:lpstr>
      <vt:lpstr>Changes in the existing decommissioning liabilities</vt:lpstr>
      <vt:lpstr>Illustration</vt:lpstr>
      <vt:lpstr>Illustration</vt:lpstr>
      <vt:lpstr>Illustration</vt:lpstr>
      <vt:lpstr>Stripping costs in the production phase of surface mine</vt:lpstr>
      <vt:lpstr>Stripping costs in the production phase of surface mine</vt:lpstr>
      <vt:lpstr>Stripping costs in the production phase of surface mine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Micro-entities Financial Reporting Challenges</dc:title>
  <dc:creator>Vikas</dc:creator>
  <cp:lastModifiedBy>Sudhakar Durga</cp:lastModifiedBy>
  <cp:revision>435</cp:revision>
  <cp:lastPrinted>2025-05-01T11:01:35Z</cp:lastPrinted>
  <dcterms:created xsi:type="dcterms:W3CDTF">2017-04-27T09:21:07Z</dcterms:created>
  <dcterms:modified xsi:type="dcterms:W3CDTF">2025-12-17T03:34:55Z</dcterms:modified>
</cp:coreProperties>
</file>