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4565" r:id="rId2"/>
    <p:sldId id="4157" r:id="rId3"/>
    <p:sldId id="4254" r:id="rId4"/>
    <p:sldId id="4552" r:id="rId5"/>
    <p:sldId id="4553" r:id="rId6"/>
    <p:sldId id="4554" r:id="rId7"/>
    <p:sldId id="4555" r:id="rId8"/>
    <p:sldId id="4551" r:id="rId9"/>
    <p:sldId id="4556" r:id="rId10"/>
    <p:sldId id="4557" r:id="rId11"/>
    <p:sldId id="4558" r:id="rId12"/>
    <p:sldId id="4208" r:id="rId13"/>
    <p:sldId id="404" r:id="rId14"/>
    <p:sldId id="4299" r:id="rId15"/>
    <p:sldId id="387" r:id="rId16"/>
    <p:sldId id="4562" r:id="rId17"/>
    <p:sldId id="4563" r:id="rId18"/>
    <p:sldId id="4307" r:id="rId19"/>
    <p:sldId id="4564" r:id="rId20"/>
    <p:sldId id="4546" r:id="rId21"/>
    <p:sldId id="4486" r:id="rId22"/>
    <p:sldId id="4325" r:id="rId23"/>
    <p:sldId id="81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vanth Krishna" userId="29f476c0-0dda-4aba-9939-093b7a1a76f7" providerId="ADAL" clId="{21F4E01F-D28C-407F-AF83-16AA3B4DBFB6}"/>
    <pc:docChg chg="delSld delMainMaster">
      <pc:chgData name="Revanth Krishna" userId="29f476c0-0dda-4aba-9939-093b7a1a76f7" providerId="ADAL" clId="{21F4E01F-D28C-407F-AF83-16AA3B4DBFB6}" dt="2025-12-20T10:13:35.461" v="13" actId="47"/>
      <pc:docMkLst>
        <pc:docMk/>
      </pc:docMkLst>
      <pc:sldChg chg="del">
        <pc:chgData name="Revanth Krishna" userId="29f476c0-0dda-4aba-9939-093b7a1a76f7" providerId="ADAL" clId="{21F4E01F-D28C-407F-AF83-16AA3B4DBFB6}" dt="2025-12-20T10:12:33.973" v="5" actId="47"/>
        <pc:sldMkLst>
          <pc:docMk/>
          <pc:sldMk cId="3636210332" sldId="879"/>
        </pc:sldMkLst>
      </pc:sldChg>
      <pc:sldChg chg="del">
        <pc:chgData name="Revanth Krishna" userId="29f476c0-0dda-4aba-9939-093b7a1a76f7" providerId="ADAL" clId="{21F4E01F-D28C-407F-AF83-16AA3B4DBFB6}" dt="2025-12-20T10:12:39.107" v="7" actId="47"/>
        <pc:sldMkLst>
          <pc:docMk/>
          <pc:sldMk cId="1706343084" sldId="4300"/>
        </pc:sldMkLst>
      </pc:sldChg>
      <pc:sldChg chg="del">
        <pc:chgData name="Revanth Krishna" userId="29f476c0-0dda-4aba-9939-093b7a1a76f7" providerId="ADAL" clId="{21F4E01F-D28C-407F-AF83-16AA3B4DBFB6}" dt="2025-12-20T10:12:42.165" v="8" actId="47"/>
        <pc:sldMkLst>
          <pc:docMk/>
          <pc:sldMk cId="973915037" sldId="4304"/>
        </pc:sldMkLst>
      </pc:sldChg>
      <pc:sldChg chg="del">
        <pc:chgData name="Revanth Krishna" userId="29f476c0-0dda-4aba-9939-093b7a1a76f7" providerId="ADAL" clId="{21F4E01F-D28C-407F-AF83-16AA3B4DBFB6}" dt="2025-12-20T10:12:27.933" v="0" actId="2696"/>
        <pc:sldMkLst>
          <pc:docMk/>
          <pc:sldMk cId="2795484764" sldId="4305"/>
        </pc:sldMkLst>
      </pc:sldChg>
      <pc:sldChg chg="del">
        <pc:chgData name="Revanth Krishna" userId="29f476c0-0dda-4aba-9939-093b7a1a76f7" providerId="ADAL" clId="{21F4E01F-D28C-407F-AF83-16AA3B4DBFB6}" dt="2025-12-20T10:12:27.933" v="0" actId="2696"/>
        <pc:sldMkLst>
          <pc:docMk/>
          <pc:sldMk cId="245799138" sldId="4306"/>
        </pc:sldMkLst>
      </pc:sldChg>
      <pc:sldChg chg="del">
        <pc:chgData name="Revanth Krishna" userId="29f476c0-0dda-4aba-9939-093b7a1a76f7" providerId="ADAL" clId="{21F4E01F-D28C-407F-AF83-16AA3B4DBFB6}" dt="2025-12-20T10:12:27.933" v="0" actId="2696"/>
        <pc:sldMkLst>
          <pc:docMk/>
          <pc:sldMk cId="2610053074" sldId="4308"/>
        </pc:sldMkLst>
      </pc:sldChg>
      <pc:sldChg chg="del">
        <pc:chgData name="Revanth Krishna" userId="29f476c0-0dda-4aba-9939-093b7a1a76f7" providerId="ADAL" clId="{21F4E01F-D28C-407F-AF83-16AA3B4DBFB6}" dt="2025-12-20T10:12:27.933" v="0" actId="2696"/>
        <pc:sldMkLst>
          <pc:docMk/>
          <pc:sldMk cId="2465253164" sldId="4309"/>
        </pc:sldMkLst>
      </pc:sldChg>
      <pc:sldChg chg="del">
        <pc:chgData name="Revanth Krishna" userId="29f476c0-0dda-4aba-9939-093b7a1a76f7" providerId="ADAL" clId="{21F4E01F-D28C-407F-AF83-16AA3B4DBFB6}" dt="2025-12-20T10:12:30.072" v="1" actId="47"/>
        <pc:sldMkLst>
          <pc:docMk/>
          <pc:sldMk cId="3556323858" sldId="4310"/>
        </pc:sldMkLst>
      </pc:sldChg>
      <pc:sldChg chg="del">
        <pc:chgData name="Revanth Krishna" userId="29f476c0-0dda-4aba-9939-093b7a1a76f7" providerId="ADAL" clId="{21F4E01F-D28C-407F-AF83-16AA3B4DBFB6}" dt="2025-12-20T10:12:27.933" v="0" actId="2696"/>
        <pc:sldMkLst>
          <pc:docMk/>
          <pc:sldMk cId="2194912875" sldId="4321"/>
        </pc:sldMkLst>
      </pc:sldChg>
      <pc:sldChg chg="del">
        <pc:chgData name="Revanth Krishna" userId="29f476c0-0dda-4aba-9939-093b7a1a76f7" providerId="ADAL" clId="{21F4E01F-D28C-407F-AF83-16AA3B4DBFB6}" dt="2025-12-20T10:12:27.933" v="0" actId="2696"/>
        <pc:sldMkLst>
          <pc:docMk/>
          <pc:sldMk cId="3443683631" sldId="4322"/>
        </pc:sldMkLst>
      </pc:sldChg>
      <pc:sldChg chg="del">
        <pc:chgData name="Revanth Krishna" userId="29f476c0-0dda-4aba-9939-093b7a1a76f7" providerId="ADAL" clId="{21F4E01F-D28C-407F-AF83-16AA3B4DBFB6}" dt="2025-12-20T10:12:47.915" v="9" actId="47"/>
        <pc:sldMkLst>
          <pc:docMk/>
          <pc:sldMk cId="355177506" sldId="4327"/>
        </pc:sldMkLst>
      </pc:sldChg>
      <pc:sldChg chg="del">
        <pc:chgData name="Revanth Krishna" userId="29f476c0-0dda-4aba-9939-093b7a1a76f7" providerId="ADAL" clId="{21F4E01F-D28C-407F-AF83-16AA3B4DBFB6}" dt="2025-12-20T10:12:31.230" v="2" actId="47"/>
        <pc:sldMkLst>
          <pc:docMk/>
          <pc:sldMk cId="1914147671" sldId="4485"/>
        </pc:sldMkLst>
      </pc:sldChg>
      <pc:sldChg chg="del">
        <pc:chgData name="Revanth Krishna" userId="29f476c0-0dda-4aba-9939-093b7a1a76f7" providerId="ADAL" clId="{21F4E01F-D28C-407F-AF83-16AA3B4DBFB6}" dt="2025-12-20T10:12:34.931" v="6" actId="47"/>
        <pc:sldMkLst>
          <pc:docMk/>
          <pc:sldMk cId="2023821805" sldId="4488"/>
        </pc:sldMkLst>
      </pc:sldChg>
      <pc:sldChg chg="del">
        <pc:chgData name="Revanth Krishna" userId="29f476c0-0dda-4aba-9939-093b7a1a76f7" providerId="ADAL" clId="{21F4E01F-D28C-407F-AF83-16AA3B4DBFB6}" dt="2025-12-20T10:12:33.272" v="4" actId="47"/>
        <pc:sldMkLst>
          <pc:docMk/>
          <pc:sldMk cId="1890382095" sldId="4547"/>
        </pc:sldMkLst>
      </pc:sldChg>
      <pc:sldChg chg="del">
        <pc:chgData name="Revanth Krishna" userId="29f476c0-0dda-4aba-9939-093b7a1a76f7" providerId="ADAL" clId="{21F4E01F-D28C-407F-AF83-16AA3B4DBFB6}" dt="2025-12-20T10:12:32.115" v="3" actId="47"/>
        <pc:sldMkLst>
          <pc:docMk/>
          <pc:sldMk cId="656130852" sldId="4548"/>
        </pc:sldMkLst>
      </pc:sldChg>
      <pc:sldChg chg="del">
        <pc:chgData name="Revanth Krishna" userId="29f476c0-0dda-4aba-9939-093b7a1a76f7" providerId="ADAL" clId="{21F4E01F-D28C-407F-AF83-16AA3B4DBFB6}" dt="2025-12-20T10:12:27.933" v="0" actId="2696"/>
        <pc:sldMkLst>
          <pc:docMk/>
          <pc:sldMk cId="1645311215" sldId="4550"/>
        </pc:sldMkLst>
      </pc:sldChg>
      <pc:sldChg chg="del">
        <pc:chgData name="Revanth Krishna" userId="29f476c0-0dda-4aba-9939-093b7a1a76f7" providerId="ADAL" clId="{21F4E01F-D28C-407F-AF83-16AA3B4DBFB6}" dt="2025-12-20T10:13:26.738" v="12" actId="47"/>
        <pc:sldMkLst>
          <pc:docMk/>
          <pc:sldMk cId="2477836361" sldId="4559"/>
        </pc:sldMkLst>
      </pc:sldChg>
      <pc:sldChg chg="del">
        <pc:chgData name="Revanth Krishna" userId="29f476c0-0dda-4aba-9939-093b7a1a76f7" providerId="ADAL" clId="{21F4E01F-D28C-407F-AF83-16AA3B4DBFB6}" dt="2025-12-20T10:13:35.461" v="13" actId="47"/>
        <pc:sldMkLst>
          <pc:docMk/>
          <pc:sldMk cId="1338317378" sldId="4561"/>
        </pc:sldMkLst>
      </pc:sldChg>
      <pc:sldChg chg="del">
        <pc:chgData name="Revanth Krishna" userId="29f476c0-0dda-4aba-9939-093b7a1a76f7" providerId="ADAL" clId="{21F4E01F-D28C-407F-AF83-16AA3B4DBFB6}" dt="2025-12-20T10:13:25.212" v="11" actId="47"/>
        <pc:sldMkLst>
          <pc:docMk/>
          <pc:sldMk cId="2045067279" sldId="4566"/>
        </pc:sldMkLst>
      </pc:sldChg>
      <pc:sldChg chg="del">
        <pc:chgData name="Revanth Krishna" userId="29f476c0-0dda-4aba-9939-093b7a1a76f7" providerId="ADAL" clId="{21F4E01F-D28C-407F-AF83-16AA3B4DBFB6}" dt="2025-12-20T10:13:23.854" v="10" actId="47"/>
        <pc:sldMkLst>
          <pc:docMk/>
          <pc:sldMk cId="2521382011" sldId="4567"/>
        </pc:sldMkLst>
      </pc:sldChg>
      <pc:sldMasterChg chg="del delSldLayout">
        <pc:chgData name="Revanth Krishna" userId="29f476c0-0dda-4aba-9939-093b7a1a76f7" providerId="ADAL" clId="{21F4E01F-D28C-407F-AF83-16AA3B4DBFB6}" dt="2025-12-20T10:12:34.931" v="6" actId="47"/>
        <pc:sldMasterMkLst>
          <pc:docMk/>
          <pc:sldMasterMk cId="1999969261" sldId="2147483665"/>
        </pc:sldMasterMkLst>
        <pc:sldLayoutChg chg="del">
          <pc:chgData name="Revanth Krishna" userId="29f476c0-0dda-4aba-9939-093b7a1a76f7" providerId="ADAL" clId="{21F4E01F-D28C-407F-AF83-16AA3B4DBFB6}" dt="2025-12-20T10:12:34.931" v="6" actId="47"/>
          <pc:sldLayoutMkLst>
            <pc:docMk/>
            <pc:sldMasterMk cId="1999969261" sldId="2147483665"/>
            <pc:sldLayoutMk cId="2320148027" sldId="2147483666"/>
          </pc:sldLayoutMkLst>
        </pc:sldLayoutChg>
        <pc:sldLayoutChg chg="del">
          <pc:chgData name="Revanth Krishna" userId="29f476c0-0dda-4aba-9939-093b7a1a76f7" providerId="ADAL" clId="{21F4E01F-D28C-407F-AF83-16AA3B4DBFB6}" dt="2025-12-20T10:12:34.931" v="6" actId="47"/>
          <pc:sldLayoutMkLst>
            <pc:docMk/>
            <pc:sldMasterMk cId="1999969261" sldId="2147483665"/>
            <pc:sldLayoutMk cId="1790402992" sldId="2147483667"/>
          </pc:sldLayoutMkLst>
        </pc:sldLayoutChg>
        <pc:sldLayoutChg chg="del">
          <pc:chgData name="Revanth Krishna" userId="29f476c0-0dda-4aba-9939-093b7a1a76f7" providerId="ADAL" clId="{21F4E01F-D28C-407F-AF83-16AA3B4DBFB6}" dt="2025-12-20T10:12:34.931" v="6" actId="47"/>
          <pc:sldLayoutMkLst>
            <pc:docMk/>
            <pc:sldMasterMk cId="1999969261" sldId="2147483665"/>
            <pc:sldLayoutMk cId="2597562597" sldId="2147483668"/>
          </pc:sldLayoutMkLst>
        </pc:sldLayoutChg>
        <pc:sldLayoutChg chg="del">
          <pc:chgData name="Revanth Krishna" userId="29f476c0-0dda-4aba-9939-093b7a1a76f7" providerId="ADAL" clId="{21F4E01F-D28C-407F-AF83-16AA3B4DBFB6}" dt="2025-12-20T10:12:34.931" v="6" actId="47"/>
          <pc:sldLayoutMkLst>
            <pc:docMk/>
            <pc:sldMasterMk cId="1999969261" sldId="2147483665"/>
            <pc:sldLayoutMk cId="2597559035" sldId="2147483669"/>
          </pc:sldLayoutMkLst>
        </pc:sldLayoutChg>
        <pc:sldLayoutChg chg="del">
          <pc:chgData name="Revanth Krishna" userId="29f476c0-0dda-4aba-9939-093b7a1a76f7" providerId="ADAL" clId="{21F4E01F-D28C-407F-AF83-16AA3B4DBFB6}" dt="2025-12-20T10:12:34.931" v="6" actId="47"/>
          <pc:sldLayoutMkLst>
            <pc:docMk/>
            <pc:sldMasterMk cId="1999969261" sldId="2147483665"/>
            <pc:sldLayoutMk cId="3253690529" sldId="2147483670"/>
          </pc:sldLayoutMkLst>
        </pc:sldLayoutChg>
        <pc:sldLayoutChg chg="del">
          <pc:chgData name="Revanth Krishna" userId="29f476c0-0dda-4aba-9939-093b7a1a76f7" providerId="ADAL" clId="{21F4E01F-D28C-407F-AF83-16AA3B4DBFB6}" dt="2025-12-20T10:12:33.272" v="4" actId="47"/>
          <pc:sldLayoutMkLst>
            <pc:docMk/>
            <pc:sldMasterMk cId="1999969261" sldId="2147483665"/>
            <pc:sldLayoutMk cId="3218718896" sldId="2147483671"/>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0A8745-7B66-46C9-AB36-8E07D259BF72}" type="doc">
      <dgm:prSet loTypeId="urn:microsoft.com/office/officeart/2008/layout/VerticalCircleList" loCatId="list" qsTypeId="urn:microsoft.com/office/officeart/2005/8/quickstyle/simple1" qsCatId="simple" csTypeId="urn:microsoft.com/office/officeart/2005/8/colors/accent1_2" csCatId="accent1" phldr="1"/>
      <dgm:spPr/>
      <dgm:t>
        <a:bodyPr/>
        <a:lstStyle/>
        <a:p>
          <a:endParaRPr lang="en-IN"/>
        </a:p>
      </dgm:t>
    </dgm:pt>
    <dgm:pt modelId="{2EE3C0AB-AD02-426B-AC7D-7CDA6FDC2496}">
      <dgm:prSet phldrT="[Text]" custT="1"/>
      <dgm:spPr/>
      <dgm:t>
        <a:bodyPr/>
        <a:lstStyle/>
        <a:p>
          <a:r>
            <a:rPr lang="en-US" sz="2400" dirty="0">
              <a:latin typeface="Cambria" panose="02040503050406030204" pitchFamily="18" charset="0"/>
              <a:ea typeface="Cambria" panose="02040503050406030204" pitchFamily="18" charset="0"/>
            </a:rPr>
            <a:t>70 Lakhs Crores Rupees Of India Are Lying In Switzerland Banks. This is the Highest Amount Lying Outside Any Country, From Amongst 180 Countries Of The World, As If India Is The Champion Of Black Money.</a:t>
          </a:r>
          <a:endParaRPr lang="en-IN" sz="2400" dirty="0">
            <a:latin typeface="Cambria" panose="02040503050406030204" pitchFamily="18" charset="0"/>
            <a:ea typeface="Cambria" panose="02040503050406030204" pitchFamily="18" charset="0"/>
          </a:endParaRPr>
        </a:p>
      </dgm:t>
    </dgm:pt>
    <dgm:pt modelId="{024664D2-B734-44E3-BD04-E53C99B0B227}" type="parTrans" cxnId="{EC436C85-BAF7-4C97-9C86-81A8EFCDD357}">
      <dgm:prSet/>
      <dgm:spPr/>
      <dgm:t>
        <a:bodyPr/>
        <a:lstStyle/>
        <a:p>
          <a:endParaRPr lang="en-IN" sz="2400">
            <a:latin typeface="Cambria" panose="02040503050406030204" pitchFamily="18" charset="0"/>
            <a:ea typeface="Cambria" panose="02040503050406030204" pitchFamily="18" charset="0"/>
          </a:endParaRPr>
        </a:p>
      </dgm:t>
    </dgm:pt>
    <dgm:pt modelId="{93097538-CDE0-4B17-9B1D-7F7EE541D4F1}" type="sibTrans" cxnId="{EC436C85-BAF7-4C97-9C86-81A8EFCDD357}">
      <dgm:prSet/>
      <dgm:spPr/>
      <dgm:t>
        <a:bodyPr/>
        <a:lstStyle/>
        <a:p>
          <a:endParaRPr lang="en-IN" sz="2400">
            <a:latin typeface="Cambria" panose="02040503050406030204" pitchFamily="18" charset="0"/>
            <a:ea typeface="Cambria" panose="02040503050406030204" pitchFamily="18" charset="0"/>
          </a:endParaRPr>
        </a:p>
      </dgm:t>
    </dgm:pt>
    <dgm:pt modelId="{23E2D408-EB84-4AD6-87C8-4CD3C1DF6461}">
      <dgm:prSet phldrT="[Text]" custT="1"/>
      <dgm:spPr/>
      <dgm:t>
        <a:bodyPr/>
        <a:lstStyle/>
        <a:p>
          <a:r>
            <a:rPr lang="en-US" sz="2400" dirty="0">
              <a:latin typeface="Cambria" panose="02040503050406030204" pitchFamily="18" charset="0"/>
              <a:ea typeface="Cambria" panose="02040503050406030204" pitchFamily="18" charset="0"/>
            </a:rPr>
            <a:t>Swiss Government Has Officially Written To Indian Government That They are Willing To Inform The Details Of Holders Of 70 Lakh Crore Rupees In their Banks, If Indian Government Officially Asks Them.</a:t>
          </a:r>
          <a:endParaRPr lang="en-IN" sz="2400" dirty="0">
            <a:latin typeface="Cambria" panose="02040503050406030204" pitchFamily="18" charset="0"/>
            <a:ea typeface="Cambria" panose="02040503050406030204" pitchFamily="18" charset="0"/>
          </a:endParaRPr>
        </a:p>
      </dgm:t>
    </dgm:pt>
    <dgm:pt modelId="{7FD47C9C-8D0A-42E3-870C-1D6C9950FA81}" type="parTrans" cxnId="{310B512D-3265-4B5A-967F-C73127810710}">
      <dgm:prSet/>
      <dgm:spPr/>
      <dgm:t>
        <a:bodyPr/>
        <a:lstStyle/>
        <a:p>
          <a:endParaRPr lang="en-IN" sz="2400">
            <a:latin typeface="Cambria" panose="02040503050406030204" pitchFamily="18" charset="0"/>
            <a:ea typeface="Cambria" panose="02040503050406030204" pitchFamily="18" charset="0"/>
          </a:endParaRPr>
        </a:p>
      </dgm:t>
    </dgm:pt>
    <dgm:pt modelId="{509293D1-B6CF-4191-942B-2E376B579A44}" type="sibTrans" cxnId="{310B512D-3265-4B5A-967F-C73127810710}">
      <dgm:prSet/>
      <dgm:spPr/>
      <dgm:t>
        <a:bodyPr/>
        <a:lstStyle/>
        <a:p>
          <a:endParaRPr lang="en-IN" sz="2400">
            <a:latin typeface="Cambria" panose="02040503050406030204" pitchFamily="18" charset="0"/>
            <a:ea typeface="Cambria" panose="02040503050406030204" pitchFamily="18" charset="0"/>
          </a:endParaRPr>
        </a:p>
      </dgm:t>
    </dgm:pt>
    <dgm:pt modelId="{9480FA75-D8E8-4DFA-A2D3-E946913CED05}">
      <dgm:prSet phldrT="[Text]" custT="1"/>
      <dgm:spPr/>
      <dgm:t>
        <a:bodyPr/>
        <a:lstStyle/>
        <a:p>
          <a:r>
            <a:rPr lang="en-US" sz="2400" dirty="0">
              <a:latin typeface="Cambria" panose="02040503050406030204" pitchFamily="18" charset="0"/>
              <a:ea typeface="Cambria" panose="02040503050406030204" pitchFamily="18" charset="0"/>
            </a:rPr>
            <a:t>But The Indian Government Has Not Sent Any Official Enquiry To Switzerland For Details Of Money Which Has Been Sent Outside India between 1947 To 2008. The Opposition Party Is Also Equally Not Interested in Doing So Because Most Of The Amount Is Owned By Politicians And It Is Every Indian’s Money.</a:t>
          </a:r>
          <a:endParaRPr lang="en-IN" sz="2400" dirty="0">
            <a:latin typeface="Cambria" panose="02040503050406030204" pitchFamily="18" charset="0"/>
            <a:ea typeface="Cambria" panose="02040503050406030204" pitchFamily="18" charset="0"/>
          </a:endParaRPr>
        </a:p>
      </dgm:t>
    </dgm:pt>
    <dgm:pt modelId="{749E13B6-3E93-40B7-BAA4-2F05CAA2E8AB}" type="parTrans" cxnId="{29F4677D-AE60-46A3-A348-074DFC270431}">
      <dgm:prSet/>
      <dgm:spPr/>
      <dgm:t>
        <a:bodyPr/>
        <a:lstStyle/>
        <a:p>
          <a:endParaRPr lang="en-IN" sz="2400">
            <a:latin typeface="Cambria" panose="02040503050406030204" pitchFamily="18" charset="0"/>
            <a:ea typeface="Cambria" panose="02040503050406030204" pitchFamily="18" charset="0"/>
          </a:endParaRPr>
        </a:p>
      </dgm:t>
    </dgm:pt>
    <dgm:pt modelId="{0588F960-2E63-42AA-AB50-B77F8506B493}" type="sibTrans" cxnId="{29F4677D-AE60-46A3-A348-074DFC270431}">
      <dgm:prSet/>
      <dgm:spPr/>
      <dgm:t>
        <a:bodyPr/>
        <a:lstStyle/>
        <a:p>
          <a:endParaRPr lang="en-IN" sz="2400">
            <a:latin typeface="Cambria" panose="02040503050406030204" pitchFamily="18" charset="0"/>
            <a:ea typeface="Cambria" panose="02040503050406030204" pitchFamily="18" charset="0"/>
          </a:endParaRPr>
        </a:p>
      </dgm:t>
    </dgm:pt>
    <dgm:pt modelId="{764F1371-446D-4B78-B18C-BE3AAE68D6EA}" type="pres">
      <dgm:prSet presAssocID="{920A8745-7B66-46C9-AB36-8E07D259BF72}" presName="Name0" presStyleCnt="0">
        <dgm:presLayoutVars>
          <dgm:dir/>
        </dgm:presLayoutVars>
      </dgm:prSet>
      <dgm:spPr/>
    </dgm:pt>
    <dgm:pt modelId="{59B11FD6-393A-47A9-B7B4-C352ADD1D1ED}" type="pres">
      <dgm:prSet presAssocID="{2EE3C0AB-AD02-426B-AC7D-7CDA6FDC2496}" presName="noChildren" presStyleCnt="0"/>
      <dgm:spPr/>
    </dgm:pt>
    <dgm:pt modelId="{4D79296A-0F23-47B0-9174-AA209605EE31}" type="pres">
      <dgm:prSet presAssocID="{2EE3C0AB-AD02-426B-AC7D-7CDA6FDC2496}" presName="gap" presStyleCnt="0"/>
      <dgm:spPr/>
    </dgm:pt>
    <dgm:pt modelId="{2CB74D60-E144-4359-B15B-37CDA423D825}" type="pres">
      <dgm:prSet presAssocID="{2EE3C0AB-AD02-426B-AC7D-7CDA6FDC2496}" presName="medCircle2" presStyleLbl="vennNode1" presStyleIdx="0" presStyleCnt="3"/>
      <dgm:spPr/>
    </dgm:pt>
    <dgm:pt modelId="{87984EE4-E6C2-45EF-BA9E-C4007179A7B6}" type="pres">
      <dgm:prSet presAssocID="{2EE3C0AB-AD02-426B-AC7D-7CDA6FDC2496}" presName="txLvlOnly1" presStyleLbl="revTx" presStyleIdx="0" presStyleCnt="3"/>
      <dgm:spPr/>
    </dgm:pt>
    <dgm:pt modelId="{0AA08245-322F-4B9D-AA02-9780137F2EFD}" type="pres">
      <dgm:prSet presAssocID="{23E2D408-EB84-4AD6-87C8-4CD3C1DF6461}" presName="noChildren" presStyleCnt="0"/>
      <dgm:spPr/>
    </dgm:pt>
    <dgm:pt modelId="{891E0E18-46C1-446F-BF3C-A840C39E3767}" type="pres">
      <dgm:prSet presAssocID="{23E2D408-EB84-4AD6-87C8-4CD3C1DF6461}" presName="gap" presStyleCnt="0"/>
      <dgm:spPr/>
    </dgm:pt>
    <dgm:pt modelId="{4B41C8DF-0473-4157-82C9-A4A17C23C3BF}" type="pres">
      <dgm:prSet presAssocID="{23E2D408-EB84-4AD6-87C8-4CD3C1DF6461}" presName="medCircle2" presStyleLbl="vennNode1" presStyleIdx="1" presStyleCnt="3"/>
      <dgm:spPr/>
    </dgm:pt>
    <dgm:pt modelId="{A7469D0D-C0ED-4A31-B654-4DFD1083D87A}" type="pres">
      <dgm:prSet presAssocID="{23E2D408-EB84-4AD6-87C8-4CD3C1DF6461}" presName="txLvlOnly1" presStyleLbl="revTx" presStyleIdx="1" presStyleCnt="3"/>
      <dgm:spPr/>
    </dgm:pt>
    <dgm:pt modelId="{4FE4BB31-415B-4A1F-872C-FF0410171872}" type="pres">
      <dgm:prSet presAssocID="{9480FA75-D8E8-4DFA-A2D3-E946913CED05}" presName="noChildren" presStyleCnt="0"/>
      <dgm:spPr/>
    </dgm:pt>
    <dgm:pt modelId="{21357859-AE61-4E07-A2B6-9AE51F824BBF}" type="pres">
      <dgm:prSet presAssocID="{9480FA75-D8E8-4DFA-A2D3-E946913CED05}" presName="gap" presStyleCnt="0"/>
      <dgm:spPr/>
    </dgm:pt>
    <dgm:pt modelId="{4CC0DCA5-3E1B-4854-884E-732D3D833D59}" type="pres">
      <dgm:prSet presAssocID="{9480FA75-D8E8-4DFA-A2D3-E946913CED05}" presName="medCircle2" presStyleLbl="vennNode1" presStyleIdx="2" presStyleCnt="3"/>
      <dgm:spPr/>
    </dgm:pt>
    <dgm:pt modelId="{0EE250AA-C5BE-4E70-AB4E-2A8B6A0A1892}" type="pres">
      <dgm:prSet presAssocID="{9480FA75-D8E8-4DFA-A2D3-E946913CED05}" presName="txLvlOnly1" presStyleLbl="revTx" presStyleIdx="2" presStyleCnt="3"/>
      <dgm:spPr/>
    </dgm:pt>
  </dgm:ptLst>
  <dgm:cxnLst>
    <dgm:cxn modelId="{6561562A-18DB-414A-90B2-78F746E50DFA}" type="presOf" srcId="{2EE3C0AB-AD02-426B-AC7D-7CDA6FDC2496}" destId="{87984EE4-E6C2-45EF-BA9E-C4007179A7B6}" srcOrd="0" destOrd="0" presId="urn:microsoft.com/office/officeart/2008/layout/VerticalCircleList"/>
    <dgm:cxn modelId="{310B512D-3265-4B5A-967F-C73127810710}" srcId="{920A8745-7B66-46C9-AB36-8E07D259BF72}" destId="{23E2D408-EB84-4AD6-87C8-4CD3C1DF6461}" srcOrd="1" destOrd="0" parTransId="{7FD47C9C-8D0A-42E3-870C-1D6C9950FA81}" sibTransId="{509293D1-B6CF-4191-942B-2E376B579A44}"/>
    <dgm:cxn modelId="{A677EA4F-1A7E-447F-BE81-7D71850D97A1}" type="presOf" srcId="{920A8745-7B66-46C9-AB36-8E07D259BF72}" destId="{764F1371-446D-4B78-B18C-BE3AAE68D6EA}" srcOrd="0" destOrd="0" presId="urn:microsoft.com/office/officeart/2008/layout/VerticalCircleList"/>
    <dgm:cxn modelId="{29F4677D-AE60-46A3-A348-074DFC270431}" srcId="{920A8745-7B66-46C9-AB36-8E07D259BF72}" destId="{9480FA75-D8E8-4DFA-A2D3-E946913CED05}" srcOrd="2" destOrd="0" parTransId="{749E13B6-3E93-40B7-BAA4-2F05CAA2E8AB}" sibTransId="{0588F960-2E63-42AA-AB50-B77F8506B493}"/>
    <dgm:cxn modelId="{0A3CE47F-63C3-4150-BFD3-F152856B0D66}" type="presOf" srcId="{23E2D408-EB84-4AD6-87C8-4CD3C1DF6461}" destId="{A7469D0D-C0ED-4A31-B654-4DFD1083D87A}" srcOrd="0" destOrd="0" presId="urn:microsoft.com/office/officeart/2008/layout/VerticalCircleList"/>
    <dgm:cxn modelId="{EC436C85-BAF7-4C97-9C86-81A8EFCDD357}" srcId="{920A8745-7B66-46C9-AB36-8E07D259BF72}" destId="{2EE3C0AB-AD02-426B-AC7D-7CDA6FDC2496}" srcOrd="0" destOrd="0" parTransId="{024664D2-B734-44E3-BD04-E53C99B0B227}" sibTransId="{93097538-CDE0-4B17-9B1D-7F7EE541D4F1}"/>
    <dgm:cxn modelId="{9E097FCF-F4A3-4BE6-AF51-1440BDC9C54D}" type="presOf" srcId="{9480FA75-D8E8-4DFA-A2D3-E946913CED05}" destId="{0EE250AA-C5BE-4E70-AB4E-2A8B6A0A1892}" srcOrd="0" destOrd="0" presId="urn:microsoft.com/office/officeart/2008/layout/VerticalCircleList"/>
    <dgm:cxn modelId="{D25DE199-05A0-4D64-B8EE-491E562CBA6E}" type="presParOf" srcId="{764F1371-446D-4B78-B18C-BE3AAE68D6EA}" destId="{59B11FD6-393A-47A9-B7B4-C352ADD1D1ED}" srcOrd="0" destOrd="0" presId="urn:microsoft.com/office/officeart/2008/layout/VerticalCircleList"/>
    <dgm:cxn modelId="{D5014750-C4DE-4C6E-8F52-7115B8E66B19}" type="presParOf" srcId="{59B11FD6-393A-47A9-B7B4-C352ADD1D1ED}" destId="{4D79296A-0F23-47B0-9174-AA209605EE31}" srcOrd="0" destOrd="0" presId="urn:microsoft.com/office/officeart/2008/layout/VerticalCircleList"/>
    <dgm:cxn modelId="{C5E72DA9-32FE-46E9-9141-647D95B6FE2B}" type="presParOf" srcId="{59B11FD6-393A-47A9-B7B4-C352ADD1D1ED}" destId="{2CB74D60-E144-4359-B15B-37CDA423D825}" srcOrd="1" destOrd="0" presId="urn:microsoft.com/office/officeart/2008/layout/VerticalCircleList"/>
    <dgm:cxn modelId="{4234501D-5287-44E2-BC36-5F7C9EB5BD36}" type="presParOf" srcId="{59B11FD6-393A-47A9-B7B4-C352ADD1D1ED}" destId="{87984EE4-E6C2-45EF-BA9E-C4007179A7B6}" srcOrd="2" destOrd="0" presId="urn:microsoft.com/office/officeart/2008/layout/VerticalCircleList"/>
    <dgm:cxn modelId="{C44DE78B-5E10-4229-B5F1-08761F7CF876}" type="presParOf" srcId="{764F1371-446D-4B78-B18C-BE3AAE68D6EA}" destId="{0AA08245-322F-4B9D-AA02-9780137F2EFD}" srcOrd="1" destOrd="0" presId="urn:microsoft.com/office/officeart/2008/layout/VerticalCircleList"/>
    <dgm:cxn modelId="{32291FF3-74CD-4FD3-87FD-0522DE74385E}" type="presParOf" srcId="{0AA08245-322F-4B9D-AA02-9780137F2EFD}" destId="{891E0E18-46C1-446F-BF3C-A840C39E3767}" srcOrd="0" destOrd="0" presId="urn:microsoft.com/office/officeart/2008/layout/VerticalCircleList"/>
    <dgm:cxn modelId="{C82F23DA-CFF9-413E-B29A-87CB9C5486CE}" type="presParOf" srcId="{0AA08245-322F-4B9D-AA02-9780137F2EFD}" destId="{4B41C8DF-0473-4157-82C9-A4A17C23C3BF}" srcOrd="1" destOrd="0" presId="urn:microsoft.com/office/officeart/2008/layout/VerticalCircleList"/>
    <dgm:cxn modelId="{D6139F3F-3151-4340-98C1-35D77906EA6A}" type="presParOf" srcId="{0AA08245-322F-4B9D-AA02-9780137F2EFD}" destId="{A7469D0D-C0ED-4A31-B654-4DFD1083D87A}" srcOrd="2" destOrd="0" presId="urn:microsoft.com/office/officeart/2008/layout/VerticalCircleList"/>
    <dgm:cxn modelId="{258D2926-3E9A-46EF-8A5E-F6187EC57816}" type="presParOf" srcId="{764F1371-446D-4B78-B18C-BE3AAE68D6EA}" destId="{4FE4BB31-415B-4A1F-872C-FF0410171872}" srcOrd="2" destOrd="0" presId="urn:microsoft.com/office/officeart/2008/layout/VerticalCircleList"/>
    <dgm:cxn modelId="{1B70F874-AB5A-4163-81D4-278A487D3986}" type="presParOf" srcId="{4FE4BB31-415B-4A1F-872C-FF0410171872}" destId="{21357859-AE61-4E07-A2B6-9AE51F824BBF}" srcOrd="0" destOrd="0" presId="urn:microsoft.com/office/officeart/2008/layout/VerticalCircleList"/>
    <dgm:cxn modelId="{1D14FA60-5DEB-43C8-9AC4-76F43E820923}" type="presParOf" srcId="{4FE4BB31-415B-4A1F-872C-FF0410171872}" destId="{4CC0DCA5-3E1B-4854-884E-732D3D833D59}" srcOrd="1" destOrd="0" presId="urn:microsoft.com/office/officeart/2008/layout/VerticalCircleList"/>
    <dgm:cxn modelId="{F4751671-A8D1-4E16-A57A-F926680E3A10}" type="presParOf" srcId="{4FE4BB31-415B-4A1F-872C-FF0410171872}" destId="{0EE250AA-C5BE-4E70-AB4E-2A8B6A0A1892}" srcOrd="2" destOrd="0" presId="urn:microsoft.com/office/officeart/2008/layout/Vertical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9549EC-1BE1-45C4-AFE2-9286F84AF8D2}"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IN"/>
        </a:p>
      </dgm:t>
    </dgm:pt>
    <dgm:pt modelId="{ED97D5D9-7B95-41EB-8040-A25697A60244}">
      <dgm:prSet phldrT="[Text]"/>
      <dgm:spPr/>
      <dgm:t>
        <a:bodyPr/>
        <a:lstStyle/>
        <a:p>
          <a:r>
            <a:rPr lang="en-US" dirty="0">
              <a:solidFill>
                <a:schemeClr val="bg1"/>
              </a:solidFill>
              <a:latin typeface="Cambria" panose="02040503050406030204" pitchFamily="18" charset="0"/>
              <a:ea typeface="Cambria" panose="02040503050406030204" pitchFamily="18" charset="0"/>
            </a:rPr>
            <a:t>Evolution of Black Money (Undisclosed Foreign Income and Assets) and Imposition of Tax Act, 2015</a:t>
          </a:r>
          <a:endParaRPr lang="en-IN" dirty="0"/>
        </a:p>
      </dgm:t>
    </dgm:pt>
    <dgm:pt modelId="{6037EF86-8E96-445E-9258-826E80E9DB9C}" type="sibTrans" cxnId="{8D15651A-93CA-4CC4-B11D-15C5671E02F4}">
      <dgm:prSet/>
      <dgm:spPr/>
      <dgm:t>
        <a:bodyPr/>
        <a:lstStyle/>
        <a:p>
          <a:endParaRPr lang="en-IN"/>
        </a:p>
      </dgm:t>
    </dgm:pt>
    <dgm:pt modelId="{41646808-AB29-4B1D-917F-3B49ED10CCFB}" type="parTrans" cxnId="{8D15651A-93CA-4CC4-B11D-15C5671E02F4}">
      <dgm:prSet/>
      <dgm:spPr/>
      <dgm:t>
        <a:bodyPr/>
        <a:lstStyle/>
        <a:p>
          <a:endParaRPr lang="en-IN"/>
        </a:p>
      </dgm:t>
    </dgm:pt>
    <dgm:pt modelId="{366F6E84-5312-4475-B65C-7C0AF73DD822}">
      <dgm:prSet phldrT="[Text]"/>
      <dgm:spPr/>
      <dgm:t>
        <a:bodyPr/>
        <a:lstStyle/>
        <a:p>
          <a:pPr>
            <a:buFont typeface="Arial" panose="020B0604020202020204" pitchFamily="34" charset="0"/>
            <a:buChar char="•"/>
          </a:pPr>
          <a:r>
            <a:rPr lang="en-US" dirty="0">
              <a:latin typeface="Cambria" panose="02040503050406030204" pitchFamily="18" charset="0"/>
              <a:ea typeface="Cambria" panose="02040503050406030204" pitchFamily="18" charset="0"/>
            </a:rPr>
            <a:t>White paper on black money was prepared and submitted by Ministry of Finance – Department of Revenue – CBDT in May 2012. </a:t>
          </a:r>
          <a:endParaRPr lang="en-IN" dirty="0"/>
        </a:p>
      </dgm:t>
    </dgm:pt>
    <dgm:pt modelId="{4379A735-001D-4CA2-B90A-E94DF7B09FD6}" type="sibTrans" cxnId="{08124C5F-9951-499E-9BC7-BBD6BAFB0F19}">
      <dgm:prSet/>
      <dgm:spPr/>
      <dgm:t>
        <a:bodyPr/>
        <a:lstStyle/>
        <a:p>
          <a:endParaRPr lang="en-IN"/>
        </a:p>
      </dgm:t>
    </dgm:pt>
    <dgm:pt modelId="{B018BD3E-D5A0-470C-AF74-20948C64E6EA}" type="parTrans" cxnId="{08124C5F-9951-499E-9BC7-BBD6BAFB0F19}">
      <dgm:prSet/>
      <dgm:spPr/>
      <dgm:t>
        <a:bodyPr/>
        <a:lstStyle/>
        <a:p>
          <a:endParaRPr lang="en-IN"/>
        </a:p>
      </dgm:t>
    </dgm:pt>
    <dgm:pt modelId="{428AC291-A8B7-437E-9996-E6E3946569BC}">
      <dgm:prSet/>
      <dgm:spPr/>
      <dgm:t>
        <a:bodyPr/>
        <a:lstStyle/>
        <a:p>
          <a:r>
            <a:rPr lang="en-US">
              <a:latin typeface="Cambria" panose="02040503050406030204" pitchFamily="18" charset="0"/>
              <a:ea typeface="Cambria" panose="02040503050406030204" pitchFamily="18" charset="0"/>
            </a:rPr>
            <a:t>Various other bills (few became Acts) Lokpal, Judicial Accountability, Whistle Blower, Grievance Redressal, Public Procurement, Information Exchange Network broadening etc. </a:t>
          </a:r>
          <a:endParaRPr lang="en-US" dirty="0">
            <a:latin typeface="Cambria" panose="02040503050406030204" pitchFamily="18" charset="0"/>
            <a:ea typeface="Cambria" panose="02040503050406030204" pitchFamily="18" charset="0"/>
          </a:endParaRPr>
        </a:p>
      </dgm:t>
    </dgm:pt>
    <dgm:pt modelId="{82A426D7-37B5-41F0-9AAE-BE1CDCF92619}" type="sibTrans" cxnId="{87D3219C-769C-4CBD-A568-BEF45F94EC95}">
      <dgm:prSet/>
      <dgm:spPr/>
      <dgm:t>
        <a:bodyPr/>
        <a:lstStyle/>
        <a:p>
          <a:endParaRPr lang="en-IN"/>
        </a:p>
      </dgm:t>
    </dgm:pt>
    <dgm:pt modelId="{6014FF6E-4946-45B1-AFD1-AE826665D43A}" type="parTrans" cxnId="{87D3219C-769C-4CBD-A568-BEF45F94EC95}">
      <dgm:prSet/>
      <dgm:spPr/>
      <dgm:t>
        <a:bodyPr/>
        <a:lstStyle/>
        <a:p>
          <a:endParaRPr lang="en-IN"/>
        </a:p>
      </dgm:t>
    </dgm:pt>
    <dgm:pt modelId="{2327C53A-68FB-4FBA-9652-54D6E3372C04}">
      <dgm:prSet/>
      <dgm:spPr/>
      <dgm:t>
        <a:bodyPr/>
        <a:lstStyle/>
        <a:p>
          <a:r>
            <a:rPr lang="en-US">
              <a:latin typeface="Cambria" panose="02040503050406030204" pitchFamily="18" charset="0"/>
              <a:ea typeface="Cambria" panose="02040503050406030204" pitchFamily="18" charset="0"/>
            </a:rPr>
            <a:t>Black money means assets or resources that have neither been reported to the public authorities at the time of generation nor disclosed at any point of time during their possession</a:t>
          </a:r>
          <a:endParaRPr lang="en-IN"/>
        </a:p>
      </dgm:t>
    </dgm:pt>
    <dgm:pt modelId="{2B9BB1E9-D30E-475A-8C5A-805FCA821CA3}" type="sibTrans" cxnId="{10619676-F047-41D7-AB4D-119F880175DB}">
      <dgm:prSet/>
      <dgm:spPr/>
      <dgm:t>
        <a:bodyPr/>
        <a:lstStyle/>
        <a:p>
          <a:endParaRPr lang="en-IN"/>
        </a:p>
      </dgm:t>
    </dgm:pt>
    <dgm:pt modelId="{C96778B2-5E18-4466-BB53-D2306D1318EC}" type="parTrans" cxnId="{10619676-F047-41D7-AB4D-119F880175DB}">
      <dgm:prSet/>
      <dgm:spPr/>
      <dgm:t>
        <a:bodyPr/>
        <a:lstStyle/>
        <a:p>
          <a:endParaRPr lang="en-IN"/>
        </a:p>
      </dgm:t>
    </dgm:pt>
    <dgm:pt modelId="{A7451ACC-9B50-455E-B1FE-B9A7778EFF37}" type="pres">
      <dgm:prSet presAssocID="{7B9549EC-1BE1-45C4-AFE2-9286F84AF8D2}" presName="cycle" presStyleCnt="0">
        <dgm:presLayoutVars>
          <dgm:chMax val="1"/>
          <dgm:dir/>
          <dgm:animLvl val="ctr"/>
          <dgm:resizeHandles val="exact"/>
        </dgm:presLayoutVars>
      </dgm:prSet>
      <dgm:spPr/>
    </dgm:pt>
    <dgm:pt modelId="{1F232709-8594-463E-B9A3-0AAB2C8892B5}" type="pres">
      <dgm:prSet presAssocID="{ED97D5D9-7B95-41EB-8040-A25697A60244}" presName="centerShape" presStyleLbl="node0" presStyleIdx="0" presStyleCnt="1"/>
      <dgm:spPr/>
    </dgm:pt>
    <dgm:pt modelId="{0B4F6E70-E5F6-42BF-ADF0-25BFF06DDF17}" type="pres">
      <dgm:prSet presAssocID="{B018BD3E-D5A0-470C-AF74-20948C64E6EA}" presName="parTrans" presStyleLbl="bgSibTrans2D1" presStyleIdx="0" presStyleCnt="3"/>
      <dgm:spPr/>
    </dgm:pt>
    <dgm:pt modelId="{EBC1E528-0593-47A3-96FA-CC569D90BA4E}" type="pres">
      <dgm:prSet presAssocID="{366F6E84-5312-4475-B65C-7C0AF73DD822}" presName="node" presStyleLbl="node1" presStyleIdx="0" presStyleCnt="3">
        <dgm:presLayoutVars>
          <dgm:bulletEnabled val="1"/>
        </dgm:presLayoutVars>
      </dgm:prSet>
      <dgm:spPr/>
    </dgm:pt>
    <dgm:pt modelId="{86E6754E-74F0-42B8-953B-9E964964E90F}" type="pres">
      <dgm:prSet presAssocID="{6014FF6E-4946-45B1-AFD1-AE826665D43A}" presName="parTrans" presStyleLbl="bgSibTrans2D1" presStyleIdx="1" presStyleCnt="3"/>
      <dgm:spPr/>
    </dgm:pt>
    <dgm:pt modelId="{03E33550-C907-4274-A613-1E042B929882}" type="pres">
      <dgm:prSet presAssocID="{428AC291-A8B7-437E-9996-E6E3946569BC}" presName="node" presStyleLbl="node1" presStyleIdx="1" presStyleCnt="3">
        <dgm:presLayoutVars>
          <dgm:bulletEnabled val="1"/>
        </dgm:presLayoutVars>
      </dgm:prSet>
      <dgm:spPr/>
    </dgm:pt>
    <dgm:pt modelId="{DC4ACDC4-7B18-44E0-9F7D-4CEB7EFB5E5D}" type="pres">
      <dgm:prSet presAssocID="{C96778B2-5E18-4466-BB53-D2306D1318EC}" presName="parTrans" presStyleLbl="bgSibTrans2D1" presStyleIdx="2" presStyleCnt="3"/>
      <dgm:spPr/>
    </dgm:pt>
    <dgm:pt modelId="{49663F70-D7D7-466A-B3D9-39867FAF4890}" type="pres">
      <dgm:prSet presAssocID="{2327C53A-68FB-4FBA-9652-54D6E3372C04}" presName="node" presStyleLbl="node1" presStyleIdx="2" presStyleCnt="3">
        <dgm:presLayoutVars>
          <dgm:bulletEnabled val="1"/>
        </dgm:presLayoutVars>
      </dgm:prSet>
      <dgm:spPr/>
    </dgm:pt>
  </dgm:ptLst>
  <dgm:cxnLst>
    <dgm:cxn modelId="{9A1F920F-4CB2-4FD9-B1FE-E69F2678A247}" type="presOf" srcId="{366F6E84-5312-4475-B65C-7C0AF73DD822}" destId="{EBC1E528-0593-47A3-96FA-CC569D90BA4E}" srcOrd="0" destOrd="0" presId="urn:microsoft.com/office/officeart/2005/8/layout/radial4"/>
    <dgm:cxn modelId="{4CBD6E14-CD44-46F0-920C-058B69733BD6}" type="presOf" srcId="{6014FF6E-4946-45B1-AFD1-AE826665D43A}" destId="{86E6754E-74F0-42B8-953B-9E964964E90F}" srcOrd="0" destOrd="0" presId="urn:microsoft.com/office/officeart/2005/8/layout/radial4"/>
    <dgm:cxn modelId="{8D15651A-93CA-4CC4-B11D-15C5671E02F4}" srcId="{7B9549EC-1BE1-45C4-AFE2-9286F84AF8D2}" destId="{ED97D5D9-7B95-41EB-8040-A25697A60244}" srcOrd="0" destOrd="0" parTransId="{41646808-AB29-4B1D-917F-3B49ED10CCFB}" sibTransId="{6037EF86-8E96-445E-9258-826E80E9DB9C}"/>
    <dgm:cxn modelId="{8CF3D634-8EEF-4E3D-BE38-B21E32CA09DB}" type="presOf" srcId="{B018BD3E-D5A0-470C-AF74-20948C64E6EA}" destId="{0B4F6E70-E5F6-42BF-ADF0-25BFF06DDF17}" srcOrd="0" destOrd="0" presId="urn:microsoft.com/office/officeart/2005/8/layout/radial4"/>
    <dgm:cxn modelId="{25EA2C39-73FB-4563-9F04-53F28A86C036}" type="presOf" srcId="{C96778B2-5E18-4466-BB53-D2306D1318EC}" destId="{DC4ACDC4-7B18-44E0-9F7D-4CEB7EFB5E5D}" srcOrd="0" destOrd="0" presId="urn:microsoft.com/office/officeart/2005/8/layout/radial4"/>
    <dgm:cxn modelId="{08124C5F-9951-499E-9BC7-BBD6BAFB0F19}" srcId="{ED97D5D9-7B95-41EB-8040-A25697A60244}" destId="{366F6E84-5312-4475-B65C-7C0AF73DD822}" srcOrd="0" destOrd="0" parTransId="{B018BD3E-D5A0-470C-AF74-20948C64E6EA}" sibTransId="{4379A735-001D-4CA2-B90A-E94DF7B09FD6}"/>
    <dgm:cxn modelId="{10619676-F047-41D7-AB4D-119F880175DB}" srcId="{ED97D5D9-7B95-41EB-8040-A25697A60244}" destId="{2327C53A-68FB-4FBA-9652-54D6E3372C04}" srcOrd="2" destOrd="0" parTransId="{C96778B2-5E18-4466-BB53-D2306D1318EC}" sibTransId="{2B9BB1E9-D30E-475A-8C5A-805FCA821CA3}"/>
    <dgm:cxn modelId="{D8B97993-D26E-4B61-A40F-84C2F7CF8E12}" type="presOf" srcId="{428AC291-A8B7-437E-9996-E6E3946569BC}" destId="{03E33550-C907-4274-A613-1E042B929882}" srcOrd="0" destOrd="0" presId="urn:microsoft.com/office/officeart/2005/8/layout/radial4"/>
    <dgm:cxn modelId="{87D3219C-769C-4CBD-A568-BEF45F94EC95}" srcId="{ED97D5D9-7B95-41EB-8040-A25697A60244}" destId="{428AC291-A8B7-437E-9996-E6E3946569BC}" srcOrd="1" destOrd="0" parTransId="{6014FF6E-4946-45B1-AFD1-AE826665D43A}" sibTransId="{82A426D7-37B5-41F0-9AAE-BE1CDCF92619}"/>
    <dgm:cxn modelId="{DABE51A0-7165-44F0-8079-969A6C374F21}" type="presOf" srcId="{7B9549EC-1BE1-45C4-AFE2-9286F84AF8D2}" destId="{A7451ACC-9B50-455E-B1FE-B9A7778EFF37}" srcOrd="0" destOrd="0" presId="urn:microsoft.com/office/officeart/2005/8/layout/radial4"/>
    <dgm:cxn modelId="{055967C7-B8BB-4526-A12B-73B36EE62949}" type="presOf" srcId="{2327C53A-68FB-4FBA-9652-54D6E3372C04}" destId="{49663F70-D7D7-466A-B3D9-39867FAF4890}" srcOrd="0" destOrd="0" presId="urn:microsoft.com/office/officeart/2005/8/layout/radial4"/>
    <dgm:cxn modelId="{38DA49E5-33C4-4775-BC06-6DA09C0490E0}" type="presOf" srcId="{ED97D5D9-7B95-41EB-8040-A25697A60244}" destId="{1F232709-8594-463E-B9A3-0AAB2C8892B5}" srcOrd="0" destOrd="0" presId="urn:microsoft.com/office/officeart/2005/8/layout/radial4"/>
    <dgm:cxn modelId="{86C2674B-F03E-4438-8BF6-16EF19625C77}" type="presParOf" srcId="{A7451ACC-9B50-455E-B1FE-B9A7778EFF37}" destId="{1F232709-8594-463E-B9A3-0AAB2C8892B5}" srcOrd="0" destOrd="0" presId="urn:microsoft.com/office/officeart/2005/8/layout/radial4"/>
    <dgm:cxn modelId="{F6BF5440-5206-4259-BCC8-214C42321164}" type="presParOf" srcId="{A7451ACC-9B50-455E-B1FE-B9A7778EFF37}" destId="{0B4F6E70-E5F6-42BF-ADF0-25BFF06DDF17}" srcOrd="1" destOrd="0" presId="urn:microsoft.com/office/officeart/2005/8/layout/radial4"/>
    <dgm:cxn modelId="{36B7B9B7-C52D-42A0-8AFA-BE120A2E93E6}" type="presParOf" srcId="{A7451ACC-9B50-455E-B1FE-B9A7778EFF37}" destId="{EBC1E528-0593-47A3-96FA-CC569D90BA4E}" srcOrd="2" destOrd="0" presId="urn:microsoft.com/office/officeart/2005/8/layout/radial4"/>
    <dgm:cxn modelId="{F6ACE69C-87D2-4133-B5DB-BA5ABDCFC314}" type="presParOf" srcId="{A7451ACC-9B50-455E-B1FE-B9A7778EFF37}" destId="{86E6754E-74F0-42B8-953B-9E964964E90F}" srcOrd="3" destOrd="0" presId="urn:microsoft.com/office/officeart/2005/8/layout/radial4"/>
    <dgm:cxn modelId="{C54FCB32-05D4-476A-BAF5-7A2C8EACB2B4}" type="presParOf" srcId="{A7451ACC-9B50-455E-B1FE-B9A7778EFF37}" destId="{03E33550-C907-4274-A613-1E042B929882}" srcOrd="4" destOrd="0" presId="urn:microsoft.com/office/officeart/2005/8/layout/radial4"/>
    <dgm:cxn modelId="{48B81656-BE6B-4E5B-A462-CE30DE81C1BA}" type="presParOf" srcId="{A7451ACC-9B50-455E-B1FE-B9A7778EFF37}" destId="{DC4ACDC4-7B18-44E0-9F7D-4CEB7EFB5E5D}" srcOrd="5" destOrd="0" presId="urn:microsoft.com/office/officeart/2005/8/layout/radial4"/>
    <dgm:cxn modelId="{279F3410-DCFE-4769-8B3B-3CEE8EBB7208}" type="presParOf" srcId="{A7451ACC-9B50-455E-B1FE-B9A7778EFF37}" destId="{49663F70-D7D7-466A-B3D9-39867FAF4890}"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1FBB30-44D6-471E-9CA4-D7EFE39D6B09}"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IN"/>
        </a:p>
      </dgm:t>
    </dgm:pt>
    <dgm:pt modelId="{56CAC5FD-9F25-462F-89F0-C51AC721FE25}">
      <dgm:prSet phldrT="[Text]"/>
      <dgm:spPr/>
      <dgm:t>
        <a:bodyPr/>
        <a:lstStyle/>
        <a:p>
          <a:r>
            <a:rPr lang="en-US" dirty="0">
              <a:latin typeface="Cambria" panose="02040503050406030204" pitchFamily="18" charset="0"/>
              <a:ea typeface="Cambria" panose="02040503050406030204" pitchFamily="18" charset="0"/>
            </a:rPr>
            <a:t>To evade payment of taxes (income tax, excise duty, sales tax, stamp </a:t>
          </a:r>
        </a:p>
        <a:p>
          <a:r>
            <a:rPr lang="en-US" dirty="0">
              <a:latin typeface="Cambria" panose="02040503050406030204" pitchFamily="18" charset="0"/>
              <a:ea typeface="Cambria" panose="02040503050406030204" pitchFamily="18" charset="0"/>
            </a:rPr>
            <a:t>duty, </a:t>
          </a:r>
          <a:r>
            <a:rPr lang="en-US" dirty="0" err="1">
              <a:latin typeface="Cambria" panose="02040503050406030204" pitchFamily="18" charset="0"/>
              <a:ea typeface="Cambria" panose="02040503050406030204" pitchFamily="18" charset="0"/>
            </a:rPr>
            <a:t>etc</a:t>
          </a:r>
          <a:r>
            <a:rPr lang="en-US" dirty="0">
              <a:latin typeface="Cambria" panose="02040503050406030204" pitchFamily="18" charset="0"/>
              <a:ea typeface="Cambria" panose="02040503050406030204" pitchFamily="18" charset="0"/>
            </a:rPr>
            <a:t>)</a:t>
          </a:r>
          <a:endParaRPr lang="en-IN" dirty="0"/>
        </a:p>
      </dgm:t>
    </dgm:pt>
    <dgm:pt modelId="{E0FB1776-C7EB-46DC-A870-6DA5EEBA4F7A}" type="parTrans" cxnId="{D7B942AB-1893-4DBB-8AB2-132896140839}">
      <dgm:prSet/>
      <dgm:spPr/>
      <dgm:t>
        <a:bodyPr/>
        <a:lstStyle/>
        <a:p>
          <a:endParaRPr lang="en-IN"/>
        </a:p>
      </dgm:t>
    </dgm:pt>
    <dgm:pt modelId="{94477C92-FF63-4476-807D-6B0F8B28FF4C}" type="sibTrans" cxnId="{D7B942AB-1893-4DBB-8AB2-132896140839}">
      <dgm:prSet/>
      <dgm:spPr/>
      <dgm:t>
        <a:bodyPr/>
        <a:lstStyle/>
        <a:p>
          <a:endParaRPr lang="en-IN"/>
        </a:p>
      </dgm:t>
    </dgm:pt>
    <dgm:pt modelId="{6DA69858-48E3-445F-B3BA-F1B373642FBC}">
      <dgm:prSet phldrT="[Text]"/>
      <dgm:spPr/>
      <dgm:t>
        <a:bodyPr/>
        <a:lstStyle/>
        <a:p>
          <a:r>
            <a:rPr lang="en-US" dirty="0">
              <a:latin typeface="Cambria" panose="02040503050406030204" pitchFamily="18" charset="0"/>
              <a:ea typeface="Cambria" panose="02040503050406030204" pitchFamily="18" charset="0"/>
            </a:rPr>
            <a:t>To evade payment of other statutory contributions</a:t>
          </a:r>
          <a:endParaRPr lang="en-IN" dirty="0"/>
        </a:p>
      </dgm:t>
    </dgm:pt>
    <dgm:pt modelId="{2E6789F9-D5B0-4665-8FCC-C8026AC81D0C}" type="parTrans" cxnId="{54E506D9-B193-4734-9E53-741FBE9BAAEB}">
      <dgm:prSet/>
      <dgm:spPr/>
      <dgm:t>
        <a:bodyPr/>
        <a:lstStyle/>
        <a:p>
          <a:endParaRPr lang="en-IN"/>
        </a:p>
      </dgm:t>
    </dgm:pt>
    <dgm:pt modelId="{16753120-267B-40E6-8840-962D920C08A6}" type="sibTrans" cxnId="{54E506D9-B193-4734-9E53-741FBE9BAAEB}">
      <dgm:prSet/>
      <dgm:spPr/>
      <dgm:t>
        <a:bodyPr/>
        <a:lstStyle/>
        <a:p>
          <a:endParaRPr lang="en-IN"/>
        </a:p>
      </dgm:t>
    </dgm:pt>
    <dgm:pt modelId="{9003133E-661E-41E7-9D5E-4920E2161117}">
      <dgm:prSet/>
      <dgm:spPr/>
      <dgm:t>
        <a:bodyPr/>
        <a:lstStyle/>
        <a:p>
          <a:r>
            <a:rPr lang="en-US">
              <a:latin typeface="Cambria" panose="02040503050406030204" pitchFamily="18" charset="0"/>
              <a:ea typeface="Cambria" panose="02040503050406030204" pitchFamily="18" charset="0"/>
            </a:rPr>
            <a:t>Further it could include legal/illegal income that is concealed from public authorities:</a:t>
          </a:r>
          <a:endParaRPr lang="en-US" dirty="0">
            <a:latin typeface="Cambria" panose="02040503050406030204" pitchFamily="18" charset="0"/>
            <a:ea typeface="Cambria" panose="02040503050406030204" pitchFamily="18" charset="0"/>
          </a:endParaRPr>
        </a:p>
      </dgm:t>
    </dgm:pt>
    <dgm:pt modelId="{82BBF336-BAF0-475D-9855-B446B057902D}" type="parTrans" cxnId="{507A3BF1-C55C-4C83-A3C6-AC4C3C6B1745}">
      <dgm:prSet/>
      <dgm:spPr/>
      <dgm:t>
        <a:bodyPr/>
        <a:lstStyle/>
        <a:p>
          <a:endParaRPr lang="en-IN"/>
        </a:p>
      </dgm:t>
    </dgm:pt>
    <dgm:pt modelId="{387E4AD4-224B-4D65-8870-F4DC02CD2727}" type="sibTrans" cxnId="{507A3BF1-C55C-4C83-A3C6-AC4C3C6B1745}">
      <dgm:prSet/>
      <dgm:spPr/>
      <dgm:t>
        <a:bodyPr/>
        <a:lstStyle/>
        <a:p>
          <a:endParaRPr lang="en-IN"/>
        </a:p>
      </dgm:t>
    </dgm:pt>
    <dgm:pt modelId="{EAB10C87-BA47-4837-AC6D-6AE78FAD2D0E}">
      <dgm:prSet/>
      <dgm:spPr/>
      <dgm:t>
        <a:bodyPr/>
        <a:lstStyle/>
        <a:p>
          <a:r>
            <a:rPr lang="en-US">
              <a:latin typeface="Cambria" panose="02040503050406030204" pitchFamily="18" charset="0"/>
              <a:ea typeface="Cambria" panose="02040503050406030204" pitchFamily="18" charset="0"/>
            </a:rPr>
            <a:t>To evade compliance with the provisions of industrial laws </a:t>
          </a:r>
          <a:endParaRPr lang="en-IN"/>
        </a:p>
      </dgm:t>
    </dgm:pt>
    <dgm:pt modelId="{210B694C-F0E9-42F7-BC3A-A7D9DDD6586C}" type="parTrans" cxnId="{1FE617D5-EDEB-4F2E-A36D-5003FB5C8E16}">
      <dgm:prSet/>
      <dgm:spPr/>
      <dgm:t>
        <a:bodyPr/>
        <a:lstStyle/>
        <a:p>
          <a:endParaRPr lang="en-IN"/>
        </a:p>
      </dgm:t>
    </dgm:pt>
    <dgm:pt modelId="{3BCE7229-FE88-4C7C-A54A-5022D3A9EE40}" type="sibTrans" cxnId="{1FE617D5-EDEB-4F2E-A36D-5003FB5C8E16}">
      <dgm:prSet/>
      <dgm:spPr/>
      <dgm:t>
        <a:bodyPr/>
        <a:lstStyle/>
        <a:p>
          <a:endParaRPr lang="en-IN"/>
        </a:p>
      </dgm:t>
    </dgm:pt>
    <dgm:pt modelId="{CC60AC06-66A2-47CD-A78F-03C514FE8D4F}">
      <dgm:prSet/>
      <dgm:spPr/>
      <dgm:t>
        <a:bodyPr/>
        <a:lstStyle/>
        <a:p>
          <a:r>
            <a:rPr lang="en-US" dirty="0">
              <a:latin typeface="Cambria" panose="02040503050406030204" pitchFamily="18" charset="0"/>
              <a:ea typeface="Cambria" panose="02040503050406030204" pitchFamily="18" charset="0"/>
            </a:rPr>
            <a:t>To evade compliance with other laws and administrative</a:t>
          </a:r>
        </a:p>
        <a:p>
          <a:r>
            <a:rPr lang="en-US" dirty="0">
              <a:latin typeface="Cambria" panose="02040503050406030204" pitchFamily="18" charset="0"/>
              <a:ea typeface="Cambria" panose="02040503050406030204" pitchFamily="18" charset="0"/>
            </a:rPr>
            <a:t>procedure </a:t>
          </a:r>
          <a:endParaRPr lang="en-IN" dirty="0"/>
        </a:p>
      </dgm:t>
    </dgm:pt>
    <dgm:pt modelId="{C86D3823-D44F-4A92-9C68-6DC2E39C890A}" type="parTrans" cxnId="{7345FA3C-FE60-4764-B5C8-C3DDA3E6CA87}">
      <dgm:prSet/>
      <dgm:spPr/>
      <dgm:t>
        <a:bodyPr/>
        <a:lstStyle/>
        <a:p>
          <a:endParaRPr lang="en-IN"/>
        </a:p>
      </dgm:t>
    </dgm:pt>
    <dgm:pt modelId="{B6CFB263-6D5E-40BB-A584-A6DB634D3D8D}" type="sibTrans" cxnId="{7345FA3C-FE60-4764-B5C8-C3DDA3E6CA87}">
      <dgm:prSet/>
      <dgm:spPr/>
      <dgm:t>
        <a:bodyPr/>
        <a:lstStyle/>
        <a:p>
          <a:endParaRPr lang="en-IN"/>
        </a:p>
      </dgm:t>
    </dgm:pt>
    <dgm:pt modelId="{3E08C37C-C8DE-45EC-AB86-630A1471E20D}" type="pres">
      <dgm:prSet presAssocID="{771FBB30-44D6-471E-9CA4-D7EFE39D6B09}" presName="Name0" presStyleCnt="0">
        <dgm:presLayoutVars>
          <dgm:dir/>
          <dgm:resizeHandles val="exact"/>
        </dgm:presLayoutVars>
      </dgm:prSet>
      <dgm:spPr/>
    </dgm:pt>
    <dgm:pt modelId="{FEE21434-E7E0-4209-B07D-B400A9C183C7}" type="pres">
      <dgm:prSet presAssocID="{9003133E-661E-41E7-9D5E-4920E2161117}" presName="node" presStyleLbl="node1" presStyleIdx="0" presStyleCnt="5">
        <dgm:presLayoutVars>
          <dgm:bulletEnabled val="1"/>
        </dgm:presLayoutVars>
      </dgm:prSet>
      <dgm:spPr/>
    </dgm:pt>
    <dgm:pt modelId="{8218412F-F936-4018-A56B-1ED4EEFAB619}" type="pres">
      <dgm:prSet presAssocID="{387E4AD4-224B-4D65-8870-F4DC02CD2727}" presName="sibTrans" presStyleCnt="0"/>
      <dgm:spPr/>
    </dgm:pt>
    <dgm:pt modelId="{44A937E9-D5C9-4D80-BD16-0179411EDF14}" type="pres">
      <dgm:prSet presAssocID="{56CAC5FD-9F25-462F-89F0-C51AC721FE25}" presName="node" presStyleLbl="node1" presStyleIdx="1" presStyleCnt="5" custLinFactNeighborX="49996" custLinFactNeighborY="6414">
        <dgm:presLayoutVars>
          <dgm:bulletEnabled val="1"/>
        </dgm:presLayoutVars>
      </dgm:prSet>
      <dgm:spPr/>
    </dgm:pt>
    <dgm:pt modelId="{6FEF9E43-ACAC-44BA-B620-E0761D984B95}" type="pres">
      <dgm:prSet presAssocID="{94477C92-FF63-4476-807D-6B0F8B28FF4C}" presName="sibTrans" presStyleCnt="0"/>
      <dgm:spPr/>
    </dgm:pt>
    <dgm:pt modelId="{21FA99D1-86BA-43E9-B7E7-C14E4C174693}" type="pres">
      <dgm:prSet presAssocID="{6DA69858-48E3-445F-B3BA-F1B373642FBC}" presName="node" presStyleLbl="node1" presStyleIdx="2" presStyleCnt="5">
        <dgm:presLayoutVars>
          <dgm:bulletEnabled val="1"/>
        </dgm:presLayoutVars>
      </dgm:prSet>
      <dgm:spPr/>
    </dgm:pt>
    <dgm:pt modelId="{40EBF3D6-7DD9-4003-9F1D-7890DE878C48}" type="pres">
      <dgm:prSet presAssocID="{16753120-267B-40E6-8840-962D920C08A6}" presName="sibTrans" presStyleCnt="0"/>
      <dgm:spPr/>
    </dgm:pt>
    <dgm:pt modelId="{58DEA02E-C1EB-4AE0-B964-FE943DAE28A3}" type="pres">
      <dgm:prSet presAssocID="{CC60AC06-66A2-47CD-A78F-03C514FE8D4F}" presName="node" presStyleLbl="node1" presStyleIdx="3" presStyleCnt="5">
        <dgm:presLayoutVars>
          <dgm:bulletEnabled val="1"/>
        </dgm:presLayoutVars>
      </dgm:prSet>
      <dgm:spPr/>
    </dgm:pt>
    <dgm:pt modelId="{57B0C3BB-C7F6-48A7-AAF9-F4DC3D0E62DB}" type="pres">
      <dgm:prSet presAssocID="{B6CFB263-6D5E-40BB-A584-A6DB634D3D8D}" presName="sibTrans" presStyleCnt="0"/>
      <dgm:spPr/>
    </dgm:pt>
    <dgm:pt modelId="{F84C229E-C37E-4A95-995F-C47415F01F9E}" type="pres">
      <dgm:prSet presAssocID="{EAB10C87-BA47-4837-AC6D-6AE78FAD2D0E}" presName="node" presStyleLbl="node1" presStyleIdx="4" presStyleCnt="5" custLinFactNeighborX="59487" custLinFactNeighborY="1427">
        <dgm:presLayoutVars>
          <dgm:bulletEnabled val="1"/>
        </dgm:presLayoutVars>
      </dgm:prSet>
      <dgm:spPr/>
    </dgm:pt>
  </dgm:ptLst>
  <dgm:cxnLst>
    <dgm:cxn modelId="{1CBBAC21-9277-4F38-802E-90314D838F75}" type="presOf" srcId="{CC60AC06-66A2-47CD-A78F-03C514FE8D4F}" destId="{58DEA02E-C1EB-4AE0-B964-FE943DAE28A3}" srcOrd="0" destOrd="0" presId="urn:microsoft.com/office/officeart/2005/8/layout/hList6"/>
    <dgm:cxn modelId="{FFE0962C-7257-4E52-9F75-8C5A074D0DD9}" type="presOf" srcId="{771FBB30-44D6-471E-9CA4-D7EFE39D6B09}" destId="{3E08C37C-C8DE-45EC-AB86-630A1471E20D}" srcOrd="0" destOrd="0" presId="urn:microsoft.com/office/officeart/2005/8/layout/hList6"/>
    <dgm:cxn modelId="{1240222F-0567-4D50-9E3A-576C19906C5E}" type="presOf" srcId="{56CAC5FD-9F25-462F-89F0-C51AC721FE25}" destId="{44A937E9-D5C9-4D80-BD16-0179411EDF14}" srcOrd="0" destOrd="0" presId="urn:microsoft.com/office/officeart/2005/8/layout/hList6"/>
    <dgm:cxn modelId="{7345FA3C-FE60-4764-B5C8-C3DDA3E6CA87}" srcId="{771FBB30-44D6-471E-9CA4-D7EFE39D6B09}" destId="{CC60AC06-66A2-47CD-A78F-03C514FE8D4F}" srcOrd="3" destOrd="0" parTransId="{C86D3823-D44F-4A92-9C68-6DC2E39C890A}" sibTransId="{B6CFB263-6D5E-40BB-A584-A6DB634D3D8D}"/>
    <dgm:cxn modelId="{090FD73E-4E5C-4657-B277-F7CEF1B64BCC}" type="presOf" srcId="{6DA69858-48E3-445F-B3BA-F1B373642FBC}" destId="{21FA99D1-86BA-43E9-B7E7-C14E4C174693}" srcOrd="0" destOrd="0" presId="urn:microsoft.com/office/officeart/2005/8/layout/hList6"/>
    <dgm:cxn modelId="{2B525479-2193-405A-A9EA-5B68453A495B}" type="presOf" srcId="{9003133E-661E-41E7-9D5E-4920E2161117}" destId="{FEE21434-E7E0-4209-B07D-B400A9C183C7}" srcOrd="0" destOrd="0" presId="urn:microsoft.com/office/officeart/2005/8/layout/hList6"/>
    <dgm:cxn modelId="{18FE669C-6111-4DA4-83E6-06CF42AAEA4D}" type="presOf" srcId="{EAB10C87-BA47-4837-AC6D-6AE78FAD2D0E}" destId="{F84C229E-C37E-4A95-995F-C47415F01F9E}" srcOrd="0" destOrd="0" presId="urn:microsoft.com/office/officeart/2005/8/layout/hList6"/>
    <dgm:cxn modelId="{D7B942AB-1893-4DBB-8AB2-132896140839}" srcId="{771FBB30-44D6-471E-9CA4-D7EFE39D6B09}" destId="{56CAC5FD-9F25-462F-89F0-C51AC721FE25}" srcOrd="1" destOrd="0" parTransId="{E0FB1776-C7EB-46DC-A870-6DA5EEBA4F7A}" sibTransId="{94477C92-FF63-4476-807D-6B0F8B28FF4C}"/>
    <dgm:cxn modelId="{1FE617D5-EDEB-4F2E-A36D-5003FB5C8E16}" srcId="{771FBB30-44D6-471E-9CA4-D7EFE39D6B09}" destId="{EAB10C87-BA47-4837-AC6D-6AE78FAD2D0E}" srcOrd="4" destOrd="0" parTransId="{210B694C-F0E9-42F7-BC3A-A7D9DDD6586C}" sibTransId="{3BCE7229-FE88-4C7C-A54A-5022D3A9EE40}"/>
    <dgm:cxn modelId="{54E506D9-B193-4734-9E53-741FBE9BAAEB}" srcId="{771FBB30-44D6-471E-9CA4-D7EFE39D6B09}" destId="{6DA69858-48E3-445F-B3BA-F1B373642FBC}" srcOrd="2" destOrd="0" parTransId="{2E6789F9-D5B0-4665-8FCC-C8026AC81D0C}" sibTransId="{16753120-267B-40E6-8840-962D920C08A6}"/>
    <dgm:cxn modelId="{507A3BF1-C55C-4C83-A3C6-AC4C3C6B1745}" srcId="{771FBB30-44D6-471E-9CA4-D7EFE39D6B09}" destId="{9003133E-661E-41E7-9D5E-4920E2161117}" srcOrd="0" destOrd="0" parTransId="{82BBF336-BAF0-475D-9855-B446B057902D}" sibTransId="{387E4AD4-224B-4D65-8870-F4DC02CD2727}"/>
    <dgm:cxn modelId="{739B70BA-32E1-4075-B127-BCA70EDCBC59}" type="presParOf" srcId="{3E08C37C-C8DE-45EC-AB86-630A1471E20D}" destId="{FEE21434-E7E0-4209-B07D-B400A9C183C7}" srcOrd="0" destOrd="0" presId="urn:microsoft.com/office/officeart/2005/8/layout/hList6"/>
    <dgm:cxn modelId="{DD88CE4E-C4E3-43B4-A09D-7A7FBEE7F788}" type="presParOf" srcId="{3E08C37C-C8DE-45EC-AB86-630A1471E20D}" destId="{8218412F-F936-4018-A56B-1ED4EEFAB619}" srcOrd="1" destOrd="0" presId="urn:microsoft.com/office/officeart/2005/8/layout/hList6"/>
    <dgm:cxn modelId="{387AB7AE-9F5F-4166-8EB8-0EF3B07D0D97}" type="presParOf" srcId="{3E08C37C-C8DE-45EC-AB86-630A1471E20D}" destId="{44A937E9-D5C9-4D80-BD16-0179411EDF14}" srcOrd="2" destOrd="0" presId="urn:microsoft.com/office/officeart/2005/8/layout/hList6"/>
    <dgm:cxn modelId="{84FAB9C4-8978-4724-865A-85CB18495735}" type="presParOf" srcId="{3E08C37C-C8DE-45EC-AB86-630A1471E20D}" destId="{6FEF9E43-ACAC-44BA-B620-E0761D984B95}" srcOrd="3" destOrd="0" presId="urn:microsoft.com/office/officeart/2005/8/layout/hList6"/>
    <dgm:cxn modelId="{42CA8D63-3EBC-4087-A156-A69D77E931D3}" type="presParOf" srcId="{3E08C37C-C8DE-45EC-AB86-630A1471E20D}" destId="{21FA99D1-86BA-43E9-B7E7-C14E4C174693}" srcOrd="4" destOrd="0" presId="urn:microsoft.com/office/officeart/2005/8/layout/hList6"/>
    <dgm:cxn modelId="{5D1995C0-5C07-4DA3-BCD3-0BAAEA1A5324}" type="presParOf" srcId="{3E08C37C-C8DE-45EC-AB86-630A1471E20D}" destId="{40EBF3D6-7DD9-4003-9F1D-7890DE878C48}" srcOrd="5" destOrd="0" presId="urn:microsoft.com/office/officeart/2005/8/layout/hList6"/>
    <dgm:cxn modelId="{3CE9D447-5B1E-4FE8-A2E8-A7793F9CB1C3}" type="presParOf" srcId="{3E08C37C-C8DE-45EC-AB86-630A1471E20D}" destId="{58DEA02E-C1EB-4AE0-B964-FE943DAE28A3}" srcOrd="6" destOrd="0" presId="urn:microsoft.com/office/officeart/2005/8/layout/hList6"/>
    <dgm:cxn modelId="{3320CAB5-B95C-4364-B2DC-3E8B327FD910}" type="presParOf" srcId="{3E08C37C-C8DE-45EC-AB86-630A1471E20D}" destId="{57B0C3BB-C7F6-48A7-AAF9-F4DC3D0E62DB}" srcOrd="7" destOrd="0" presId="urn:microsoft.com/office/officeart/2005/8/layout/hList6"/>
    <dgm:cxn modelId="{F0DAC2A4-D8E8-4ED3-B3CF-A06A5E4E2F92}" type="presParOf" srcId="{3E08C37C-C8DE-45EC-AB86-630A1471E20D}" destId="{F84C229E-C37E-4A95-995F-C47415F01F9E}" srcOrd="8"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8EED114-F872-4674-B9AC-A298CFC23617}"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IN"/>
        </a:p>
      </dgm:t>
    </dgm:pt>
    <dgm:pt modelId="{E51D8B12-E969-4619-B212-BF72FC93052A}">
      <dgm:prSet phldrT="[Text]"/>
      <dgm:spPr/>
      <dgm:t>
        <a:bodyPr/>
        <a:lstStyle/>
        <a:p>
          <a:pPr>
            <a:buFont typeface="Arial" panose="020B0604020202020204" pitchFamily="34" charset="0"/>
            <a:buChar char="•"/>
          </a:pPr>
          <a:r>
            <a:rPr lang="en-US" dirty="0">
              <a:latin typeface="Cambria" panose="02040503050406030204" pitchFamily="18" charset="0"/>
              <a:ea typeface="Cambria" panose="02040503050406030204" pitchFamily="18" charset="0"/>
            </a:rPr>
            <a:t>Applies to resident (ROR) assesses</a:t>
          </a:r>
          <a:endParaRPr lang="en-IN" dirty="0"/>
        </a:p>
      </dgm:t>
    </dgm:pt>
    <dgm:pt modelId="{C229F979-86DB-4527-8B84-77046E7ABA3A}" type="parTrans" cxnId="{30A5394B-2AA4-4D67-BD63-D0D38D026153}">
      <dgm:prSet/>
      <dgm:spPr/>
      <dgm:t>
        <a:bodyPr/>
        <a:lstStyle/>
        <a:p>
          <a:endParaRPr lang="en-IN"/>
        </a:p>
      </dgm:t>
    </dgm:pt>
    <dgm:pt modelId="{1B589716-04D6-4C4D-9843-F35C2D5CC1F3}" type="sibTrans" cxnId="{30A5394B-2AA4-4D67-BD63-D0D38D026153}">
      <dgm:prSet/>
      <dgm:spPr/>
      <dgm:t>
        <a:bodyPr/>
        <a:lstStyle/>
        <a:p>
          <a:endParaRPr lang="en-IN"/>
        </a:p>
      </dgm:t>
    </dgm:pt>
    <dgm:pt modelId="{027B8BC9-7DE0-4A1F-B898-22ABCE85ACA4}">
      <dgm:prSet phldrT="[Text]"/>
      <dgm:spPr/>
      <dgm:t>
        <a:bodyPr/>
        <a:lstStyle/>
        <a:p>
          <a:r>
            <a:rPr lang="en-US" dirty="0">
              <a:latin typeface="Cambria" panose="02040503050406030204" pitchFamily="18" charset="0"/>
              <a:ea typeface="Cambria" panose="02040503050406030204" pitchFamily="18" charset="0"/>
            </a:rPr>
            <a:t>Covers undisclosed foreign income &amp; assets</a:t>
          </a:r>
          <a:endParaRPr lang="en-IN" dirty="0"/>
        </a:p>
      </dgm:t>
    </dgm:pt>
    <dgm:pt modelId="{19089023-7D27-4988-BE5D-B644279916A9}" type="parTrans" cxnId="{DF7664A3-77A1-48EE-9511-DDEEA38761B3}">
      <dgm:prSet/>
      <dgm:spPr/>
      <dgm:t>
        <a:bodyPr/>
        <a:lstStyle/>
        <a:p>
          <a:endParaRPr lang="en-IN"/>
        </a:p>
      </dgm:t>
    </dgm:pt>
    <dgm:pt modelId="{DF3D4296-B4B0-4E84-8738-CD8BADD6D654}" type="sibTrans" cxnId="{DF7664A3-77A1-48EE-9511-DDEEA38761B3}">
      <dgm:prSet/>
      <dgm:spPr/>
      <dgm:t>
        <a:bodyPr/>
        <a:lstStyle/>
        <a:p>
          <a:endParaRPr lang="en-IN"/>
        </a:p>
      </dgm:t>
    </dgm:pt>
    <dgm:pt modelId="{94A39ECA-1506-4A8A-899A-7E2848725DE0}">
      <dgm:prSet phldrT="[Text]"/>
      <dgm:spPr/>
      <dgm:t>
        <a:bodyPr/>
        <a:lstStyle/>
        <a:p>
          <a:r>
            <a:rPr lang="en-US" dirty="0">
              <a:latin typeface="Cambria" panose="02040503050406030204" pitchFamily="18" charset="0"/>
              <a:ea typeface="Cambria" panose="02040503050406030204" pitchFamily="18" charset="0"/>
            </a:rPr>
            <a:t>Includes beneficial ownership</a:t>
          </a:r>
          <a:endParaRPr lang="en-IN" dirty="0"/>
        </a:p>
      </dgm:t>
    </dgm:pt>
    <dgm:pt modelId="{CDF4424F-EE31-4F7F-BEA8-C0E21E2E4D03}" type="parTrans" cxnId="{F58DC044-267B-40D8-A1A4-CA4B729E0E52}">
      <dgm:prSet/>
      <dgm:spPr/>
      <dgm:t>
        <a:bodyPr/>
        <a:lstStyle/>
        <a:p>
          <a:endParaRPr lang="en-IN"/>
        </a:p>
      </dgm:t>
    </dgm:pt>
    <dgm:pt modelId="{CB82B022-F773-454E-B18B-9EAF0C63D28D}" type="sibTrans" cxnId="{F58DC044-267B-40D8-A1A4-CA4B729E0E52}">
      <dgm:prSet/>
      <dgm:spPr/>
      <dgm:t>
        <a:bodyPr/>
        <a:lstStyle/>
        <a:p>
          <a:endParaRPr lang="en-IN"/>
        </a:p>
      </dgm:t>
    </dgm:pt>
    <dgm:pt modelId="{3A82138C-936D-43CB-8965-80B49B235719}">
      <dgm:prSet/>
      <dgm:spPr/>
      <dgm:t>
        <a:bodyPr/>
        <a:lstStyle/>
        <a:p>
          <a:r>
            <a:rPr lang="en-US">
              <a:latin typeface="Cambria" panose="02040503050406030204" pitchFamily="18" charset="0"/>
              <a:ea typeface="Cambria" panose="02040503050406030204" pitchFamily="18" charset="0"/>
            </a:rPr>
            <a:t>Applies irrespective of year of acquisition</a:t>
          </a:r>
          <a:endParaRPr lang="en-IN"/>
        </a:p>
      </dgm:t>
    </dgm:pt>
    <dgm:pt modelId="{262475AD-530B-45EC-8BD2-04203344414C}" type="parTrans" cxnId="{FCCEF445-BC4D-4846-AF21-B5667ED0D074}">
      <dgm:prSet/>
      <dgm:spPr/>
      <dgm:t>
        <a:bodyPr/>
        <a:lstStyle/>
        <a:p>
          <a:endParaRPr lang="en-IN"/>
        </a:p>
      </dgm:t>
    </dgm:pt>
    <dgm:pt modelId="{972EAC8A-9B42-43C3-8543-40C11244CF86}" type="sibTrans" cxnId="{FCCEF445-BC4D-4846-AF21-B5667ED0D074}">
      <dgm:prSet/>
      <dgm:spPr/>
      <dgm:t>
        <a:bodyPr/>
        <a:lstStyle/>
        <a:p>
          <a:endParaRPr lang="en-IN"/>
        </a:p>
      </dgm:t>
    </dgm:pt>
    <dgm:pt modelId="{6A954F8B-9123-403D-A096-84BA45DEC7B9}" type="pres">
      <dgm:prSet presAssocID="{38EED114-F872-4674-B9AC-A298CFC23617}" presName="Name0" presStyleCnt="0">
        <dgm:presLayoutVars>
          <dgm:chMax val="7"/>
          <dgm:chPref val="7"/>
          <dgm:dir/>
        </dgm:presLayoutVars>
      </dgm:prSet>
      <dgm:spPr/>
    </dgm:pt>
    <dgm:pt modelId="{A2F81E5A-20A8-40C5-800C-0BCC7FDF7481}" type="pres">
      <dgm:prSet presAssocID="{38EED114-F872-4674-B9AC-A298CFC23617}" presName="Name1" presStyleCnt="0"/>
      <dgm:spPr/>
    </dgm:pt>
    <dgm:pt modelId="{0EFEA019-E340-4EDC-B5BB-F35D6B8B6D09}" type="pres">
      <dgm:prSet presAssocID="{38EED114-F872-4674-B9AC-A298CFC23617}" presName="cycle" presStyleCnt="0"/>
      <dgm:spPr/>
    </dgm:pt>
    <dgm:pt modelId="{FC5DD97A-85A7-463A-AB61-E25239FF60A8}" type="pres">
      <dgm:prSet presAssocID="{38EED114-F872-4674-B9AC-A298CFC23617}" presName="srcNode" presStyleLbl="node1" presStyleIdx="0" presStyleCnt="4"/>
      <dgm:spPr/>
    </dgm:pt>
    <dgm:pt modelId="{53D73603-9821-4162-9A50-232912112EDD}" type="pres">
      <dgm:prSet presAssocID="{38EED114-F872-4674-B9AC-A298CFC23617}" presName="conn" presStyleLbl="parChTrans1D2" presStyleIdx="0" presStyleCnt="1"/>
      <dgm:spPr/>
    </dgm:pt>
    <dgm:pt modelId="{7BD67565-18D9-4703-BD25-C733F969118E}" type="pres">
      <dgm:prSet presAssocID="{38EED114-F872-4674-B9AC-A298CFC23617}" presName="extraNode" presStyleLbl="node1" presStyleIdx="0" presStyleCnt="4"/>
      <dgm:spPr/>
    </dgm:pt>
    <dgm:pt modelId="{B55FE0EC-E79C-4FDC-877B-68DCD37AAB6C}" type="pres">
      <dgm:prSet presAssocID="{38EED114-F872-4674-B9AC-A298CFC23617}" presName="dstNode" presStyleLbl="node1" presStyleIdx="0" presStyleCnt="4"/>
      <dgm:spPr/>
    </dgm:pt>
    <dgm:pt modelId="{7A0FD620-677A-47B1-9E37-432252ED09C5}" type="pres">
      <dgm:prSet presAssocID="{E51D8B12-E969-4619-B212-BF72FC93052A}" presName="text_1" presStyleLbl="node1" presStyleIdx="0" presStyleCnt="4">
        <dgm:presLayoutVars>
          <dgm:bulletEnabled val="1"/>
        </dgm:presLayoutVars>
      </dgm:prSet>
      <dgm:spPr/>
    </dgm:pt>
    <dgm:pt modelId="{F3F2774A-0786-40AF-8089-DF25B126CDC2}" type="pres">
      <dgm:prSet presAssocID="{E51D8B12-E969-4619-B212-BF72FC93052A}" presName="accent_1" presStyleCnt="0"/>
      <dgm:spPr/>
    </dgm:pt>
    <dgm:pt modelId="{D7A35719-BC36-4A5A-8391-41D6768DF9C2}" type="pres">
      <dgm:prSet presAssocID="{E51D8B12-E969-4619-B212-BF72FC93052A}" presName="accentRepeatNode" presStyleLbl="solidFgAcc1" presStyleIdx="0" presStyleCnt="4"/>
      <dgm:spPr/>
    </dgm:pt>
    <dgm:pt modelId="{D3CDF172-1F21-4FA0-AA8E-430CF17D24BC}" type="pres">
      <dgm:prSet presAssocID="{027B8BC9-7DE0-4A1F-B898-22ABCE85ACA4}" presName="text_2" presStyleLbl="node1" presStyleIdx="1" presStyleCnt="4">
        <dgm:presLayoutVars>
          <dgm:bulletEnabled val="1"/>
        </dgm:presLayoutVars>
      </dgm:prSet>
      <dgm:spPr/>
    </dgm:pt>
    <dgm:pt modelId="{704A7E1E-255F-4CB9-BCC5-6AF7C964173A}" type="pres">
      <dgm:prSet presAssocID="{027B8BC9-7DE0-4A1F-B898-22ABCE85ACA4}" presName="accent_2" presStyleCnt="0"/>
      <dgm:spPr/>
    </dgm:pt>
    <dgm:pt modelId="{4863CC40-00AF-4F10-BB56-0F5FB105B6F5}" type="pres">
      <dgm:prSet presAssocID="{027B8BC9-7DE0-4A1F-B898-22ABCE85ACA4}" presName="accentRepeatNode" presStyleLbl="solidFgAcc1" presStyleIdx="1" presStyleCnt="4"/>
      <dgm:spPr/>
    </dgm:pt>
    <dgm:pt modelId="{1B1688CD-8BE9-4B02-8D4F-91EFD40780E9}" type="pres">
      <dgm:prSet presAssocID="{94A39ECA-1506-4A8A-899A-7E2848725DE0}" presName="text_3" presStyleLbl="node1" presStyleIdx="2" presStyleCnt="4">
        <dgm:presLayoutVars>
          <dgm:bulletEnabled val="1"/>
        </dgm:presLayoutVars>
      </dgm:prSet>
      <dgm:spPr/>
    </dgm:pt>
    <dgm:pt modelId="{610CEA8E-2382-41EB-9E2F-C90E80D1CF2D}" type="pres">
      <dgm:prSet presAssocID="{94A39ECA-1506-4A8A-899A-7E2848725DE0}" presName="accent_3" presStyleCnt="0"/>
      <dgm:spPr/>
    </dgm:pt>
    <dgm:pt modelId="{BAA2CC8C-6828-48DA-AF1B-BE012E902C5B}" type="pres">
      <dgm:prSet presAssocID="{94A39ECA-1506-4A8A-899A-7E2848725DE0}" presName="accentRepeatNode" presStyleLbl="solidFgAcc1" presStyleIdx="2" presStyleCnt="4"/>
      <dgm:spPr/>
    </dgm:pt>
    <dgm:pt modelId="{4BA24750-B59F-4D22-ABF4-BD0B4978E3B4}" type="pres">
      <dgm:prSet presAssocID="{3A82138C-936D-43CB-8965-80B49B235719}" presName="text_4" presStyleLbl="node1" presStyleIdx="3" presStyleCnt="4">
        <dgm:presLayoutVars>
          <dgm:bulletEnabled val="1"/>
        </dgm:presLayoutVars>
      </dgm:prSet>
      <dgm:spPr/>
    </dgm:pt>
    <dgm:pt modelId="{6AD53632-816B-4853-9536-BCB757D57611}" type="pres">
      <dgm:prSet presAssocID="{3A82138C-936D-43CB-8965-80B49B235719}" presName="accent_4" presStyleCnt="0"/>
      <dgm:spPr/>
    </dgm:pt>
    <dgm:pt modelId="{39A9CF21-5252-4DBE-9894-0173190CE5C5}" type="pres">
      <dgm:prSet presAssocID="{3A82138C-936D-43CB-8965-80B49B235719}" presName="accentRepeatNode" presStyleLbl="solidFgAcc1" presStyleIdx="3" presStyleCnt="4"/>
      <dgm:spPr/>
    </dgm:pt>
  </dgm:ptLst>
  <dgm:cxnLst>
    <dgm:cxn modelId="{42DF8926-C399-4630-8219-F4FD58EFCE08}" type="presOf" srcId="{94A39ECA-1506-4A8A-899A-7E2848725DE0}" destId="{1B1688CD-8BE9-4B02-8D4F-91EFD40780E9}" srcOrd="0" destOrd="0" presId="urn:microsoft.com/office/officeart/2008/layout/VerticalCurvedList"/>
    <dgm:cxn modelId="{F58DC044-267B-40D8-A1A4-CA4B729E0E52}" srcId="{38EED114-F872-4674-B9AC-A298CFC23617}" destId="{94A39ECA-1506-4A8A-899A-7E2848725DE0}" srcOrd="2" destOrd="0" parTransId="{CDF4424F-EE31-4F7F-BEA8-C0E21E2E4D03}" sibTransId="{CB82B022-F773-454E-B18B-9EAF0C63D28D}"/>
    <dgm:cxn modelId="{FCCEF445-BC4D-4846-AF21-B5667ED0D074}" srcId="{38EED114-F872-4674-B9AC-A298CFC23617}" destId="{3A82138C-936D-43CB-8965-80B49B235719}" srcOrd="3" destOrd="0" parTransId="{262475AD-530B-45EC-8BD2-04203344414C}" sibTransId="{972EAC8A-9B42-43C3-8543-40C11244CF86}"/>
    <dgm:cxn modelId="{2C218747-DC0D-40D2-AD97-610F9BDFF0B0}" type="presOf" srcId="{1B589716-04D6-4C4D-9843-F35C2D5CC1F3}" destId="{53D73603-9821-4162-9A50-232912112EDD}" srcOrd="0" destOrd="0" presId="urn:microsoft.com/office/officeart/2008/layout/VerticalCurvedList"/>
    <dgm:cxn modelId="{30A5394B-2AA4-4D67-BD63-D0D38D026153}" srcId="{38EED114-F872-4674-B9AC-A298CFC23617}" destId="{E51D8B12-E969-4619-B212-BF72FC93052A}" srcOrd="0" destOrd="0" parTransId="{C229F979-86DB-4527-8B84-77046E7ABA3A}" sibTransId="{1B589716-04D6-4C4D-9843-F35C2D5CC1F3}"/>
    <dgm:cxn modelId="{B1DB8256-FF0D-4752-9EC8-CD21019DEE13}" type="presOf" srcId="{3A82138C-936D-43CB-8965-80B49B235719}" destId="{4BA24750-B59F-4D22-ABF4-BD0B4978E3B4}" srcOrd="0" destOrd="0" presId="urn:microsoft.com/office/officeart/2008/layout/VerticalCurvedList"/>
    <dgm:cxn modelId="{CD086282-F512-4503-BCC0-C5B600BA07FC}" type="presOf" srcId="{E51D8B12-E969-4619-B212-BF72FC93052A}" destId="{7A0FD620-677A-47B1-9E37-432252ED09C5}" srcOrd="0" destOrd="0" presId="urn:microsoft.com/office/officeart/2008/layout/VerticalCurvedList"/>
    <dgm:cxn modelId="{DF7664A3-77A1-48EE-9511-DDEEA38761B3}" srcId="{38EED114-F872-4674-B9AC-A298CFC23617}" destId="{027B8BC9-7DE0-4A1F-B898-22ABCE85ACA4}" srcOrd="1" destOrd="0" parTransId="{19089023-7D27-4988-BE5D-B644279916A9}" sibTransId="{DF3D4296-B4B0-4E84-8738-CD8BADD6D654}"/>
    <dgm:cxn modelId="{6C9E0ED6-40F8-4E92-A782-02D7EB149038}" type="presOf" srcId="{38EED114-F872-4674-B9AC-A298CFC23617}" destId="{6A954F8B-9123-403D-A096-84BA45DEC7B9}" srcOrd="0" destOrd="0" presId="urn:microsoft.com/office/officeart/2008/layout/VerticalCurvedList"/>
    <dgm:cxn modelId="{709475F6-4B1D-4E49-BF55-36BDBE79FB33}" type="presOf" srcId="{027B8BC9-7DE0-4A1F-B898-22ABCE85ACA4}" destId="{D3CDF172-1F21-4FA0-AA8E-430CF17D24BC}" srcOrd="0" destOrd="0" presId="urn:microsoft.com/office/officeart/2008/layout/VerticalCurvedList"/>
    <dgm:cxn modelId="{80B7B0AE-BE5C-40E1-9645-7BC95C8E865F}" type="presParOf" srcId="{6A954F8B-9123-403D-A096-84BA45DEC7B9}" destId="{A2F81E5A-20A8-40C5-800C-0BCC7FDF7481}" srcOrd="0" destOrd="0" presId="urn:microsoft.com/office/officeart/2008/layout/VerticalCurvedList"/>
    <dgm:cxn modelId="{E0F75B1A-4F05-48DD-A523-C453E465F63C}" type="presParOf" srcId="{A2F81E5A-20A8-40C5-800C-0BCC7FDF7481}" destId="{0EFEA019-E340-4EDC-B5BB-F35D6B8B6D09}" srcOrd="0" destOrd="0" presId="urn:microsoft.com/office/officeart/2008/layout/VerticalCurvedList"/>
    <dgm:cxn modelId="{A0DAE2C9-545B-4B9B-9EAB-5C9C05C14DF2}" type="presParOf" srcId="{0EFEA019-E340-4EDC-B5BB-F35D6B8B6D09}" destId="{FC5DD97A-85A7-463A-AB61-E25239FF60A8}" srcOrd="0" destOrd="0" presId="urn:microsoft.com/office/officeart/2008/layout/VerticalCurvedList"/>
    <dgm:cxn modelId="{C5510FA6-F34C-457C-BA74-8CF56FEDC0AB}" type="presParOf" srcId="{0EFEA019-E340-4EDC-B5BB-F35D6B8B6D09}" destId="{53D73603-9821-4162-9A50-232912112EDD}" srcOrd="1" destOrd="0" presId="urn:microsoft.com/office/officeart/2008/layout/VerticalCurvedList"/>
    <dgm:cxn modelId="{58E7071C-8666-4A5D-9BEA-39BACCD5E5E1}" type="presParOf" srcId="{0EFEA019-E340-4EDC-B5BB-F35D6B8B6D09}" destId="{7BD67565-18D9-4703-BD25-C733F969118E}" srcOrd="2" destOrd="0" presId="urn:microsoft.com/office/officeart/2008/layout/VerticalCurvedList"/>
    <dgm:cxn modelId="{281DC4A0-B723-4DE9-99E0-E26022477187}" type="presParOf" srcId="{0EFEA019-E340-4EDC-B5BB-F35D6B8B6D09}" destId="{B55FE0EC-E79C-4FDC-877B-68DCD37AAB6C}" srcOrd="3" destOrd="0" presId="urn:microsoft.com/office/officeart/2008/layout/VerticalCurvedList"/>
    <dgm:cxn modelId="{83F16B8E-200A-486E-BE77-D14173505CE8}" type="presParOf" srcId="{A2F81E5A-20A8-40C5-800C-0BCC7FDF7481}" destId="{7A0FD620-677A-47B1-9E37-432252ED09C5}" srcOrd="1" destOrd="0" presId="urn:microsoft.com/office/officeart/2008/layout/VerticalCurvedList"/>
    <dgm:cxn modelId="{7E776BC0-8984-45F6-8267-B9A502349EB7}" type="presParOf" srcId="{A2F81E5A-20A8-40C5-800C-0BCC7FDF7481}" destId="{F3F2774A-0786-40AF-8089-DF25B126CDC2}" srcOrd="2" destOrd="0" presId="urn:microsoft.com/office/officeart/2008/layout/VerticalCurvedList"/>
    <dgm:cxn modelId="{A7AB054E-7EF2-4565-9F23-18E47619988C}" type="presParOf" srcId="{F3F2774A-0786-40AF-8089-DF25B126CDC2}" destId="{D7A35719-BC36-4A5A-8391-41D6768DF9C2}" srcOrd="0" destOrd="0" presId="urn:microsoft.com/office/officeart/2008/layout/VerticalCurvedList"/>
    <dgm:cxn modelId="{420DC47A-7E77-4009-8EF7-3608B40153D0}" type="presParOf" srcId="{A2F81E5A-20A8-40C5-800C-0BCC7FDF7481}" destId="{D3CDF172-1F21-4FA0-AA8E-430CF17D24BC}" srcOrd="3" destOrd="0" presId="urn:microsoft.com/office/officeart/2008/layout/VerticalCurvedList"/>
    <dgm:cxn modelId="{631403E0-3277-4C6F-85FD-1009D244060E}" type="presParOf" srcId="{A2F81E5A-20A8-40C5-800C-0BCC7FDF7481}" destId="{704A7E1E-255F-4CB9-BCC5-6AF7C964173A}" srcOrd="4" destOrd="0" presId="urn:microsoft.com/office/officeart/2008/layout/VerticalCurvedList"/>
    <dgm:cxn modelId="{8ACA2EDF-C62E-49BA-BB75-C2309230797B}" type="presParOf" srcId="{704A7E1E-255F-4CB9-BCC5-6AF7C964173A}" destId="{4863CC40-00AF-4F10-BB56-0F5FB105B6F5}" srcOrd="0" destOrd="0" presId="urn:microsoft.com/office/officeart/2008/layout/VerticalCurvedList"/>
    <dgm:cxn modelId="{B58005D2-523C-41EE-974F-0603F4B7221A}" type="presParOf" srcId="{A2F81E5A-20A8-40C5-800C-0BCC7FDF7481}" destId="{1B1688CD-8BE9-4B02-8D4F-91EFD40780E9}" srcOrd="5" destOrd="0" presId="urn:microsoft.com/office/officeart/2008/layout/VerticalCurvedList"/>
    <dgm:cxn modelId="{386BA8A7-F62A-4826-BE10-01B7E51063DC}" type="presParOf" srcId="{A2F81E5A-20A8-40C5-800C-0BCC7FDF7481}" destId="{610CEA8E-2382-41EB-9E2F-C90E80D1CF2D}" srcOrd="6" destOrd="0" presId="urn:microsoft.com/office/officeart/2008/layout/VerticalCurvedList"/>
    <dgm:cxn modelId="{8E61AB54-A830-4276-970F-F4D0F1827191}" type="presParOf" srcId="{610CEA8E-2382-41EB-9E2F-C90E80D1CF2D}" destId="{BAA2CC8C-6828-48DA-AF1B-BE012E902C5B}" srcOrd="0" destOrd="0" presId="urn:microsoft.com/office/officeart/2008/layout/VerticalCurvedList"/>
    <dgm:cxn modelId="{19C53577-7C62-4DF1-BC56-5F82AC73E44F}" type="presParOf" srcId="{A2F81E5A-20A8-40C5-800C-0BCC7FDF7481}" destId="{4BA24750-B59F-4D22-ABF4-BD0B4978E3B4}" srcOrd="7" destOrd="0" presId="urn:microsoft.com/office/officeart/2008/layout/VerticalCurvedList"/>
    <dgm:cxn modelId="{7F1B5709-7AB0-4BDC-BC01-8638EDC6C8AF}" type="presParOf" srcId="{A2F81E5A-20A8-40C5-800C-0BCC7FDF7481}" destId="{6AD53632-816B-4853-9536-BCB757D57611}" srcOrd="8" destOrd="0" presId="urn:microsoft.com/office/officeart/2008/layout/VerticalCurvedList"/>
    <dgm:cxn modelId="{5E3D0396-B312-4E55-B31F-54FBFAF545C4}" type="presParOf" srcId="{6AD53632-816B-4853-9536-BCB757D57611}" destId="{39A9CF21-5252-4DBE-9894-0173190CE5C5}"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B74D60-E144-4359-B15B-37CDA423D825}">
      <dsp:nvSpPr>
        <dsp:cNvPr id="0" name=""/>
        <dsp:cNvSpPr/>
      </dsp:nvSpPr>
      <dsp:spPr>
        <a:xfrm>
          <a:off x="934434" y="642"/>
          <a:ext cx="1724938" cy="172493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87984EE4-E6C2-45EF-BA9E-C4007179A7B6}">
      <dsp:nvSpPr>
        <dsp:cNvPr id="0" name=""/>
        <dsp:cNvSpPr/>
      </dsp:nvSpPr>
      <dsp:spPr>
        <a:xfrm>
          <a:off x="1796903" y="642"/>
          <a:ext cx="9203175" cy="17249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Cambria" panose="02040503050406030204" pitchFamily="18" charset="0"/>
              <a:ea typeface="Cambria" panose="02040503050406030204" pitchFamily="18" charset="0"/>
            </a:rPr>
            <a:t>70 Lakhs Crores Rupees Of India Are Lying In Switzerland Banks. This is the Highest Amount Lying Outside Any Country, From Amongst 180 Countries Of The World, As If India Is The Champion Of Black Money.</a:t>
          </a:r>
          <a:endParaRPr lang="en-IN" sz="2400" kern="1200" dirty="0">
            <a:latin typeface="Cambria" panose="02040503050406030204" pitchFamily="18" charset="0"/>
            <a:ea typeface="Cambria" panose="02040503050406030204" pitchFamily="18" charset="0"/>
          </a:endParaRPr>
        </a:p>
      </dsp:txBody>
      <dsp:txXfrm>
        <a:off x="1796903" y="642"/>
        <a:ext cx="9203175" cy="1724938"/>
      </dsp:txXfrm>
    </dsp:sp>
    <dsp:sp modelId="{4B41C8DF-0473-4157-82C9-A4A17C23C3BF}">
      <dsp:nvSpPr>
        <dsp:cNvPr id="0" name=""/>
        <dsp:cNvSpPr/>
      </dsp:nvSpPr>
      <dsp:spPr>
        <a:xfrm>
          <a:off x="934434" y="1725580"/>
          <a:ext cx="1724938" cy="172493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A7469D0D-C0ED-4A31-B654-4DFD1083D87A}">
      <dsp:nvSpPr>
        <dsp:cNvPr id="0" name=""/>
        <dsp:cNvSpPr/>
      </dsp:nvSpPr>
      <dsp:spPr>
        <a:xfrm>
          <a:off x="1796903" y="1725580"/>
          <a:ext cx="9203175" cy="17249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Cambria" panose="02040503050406030204" pitchFamily="18" charset="0"/>
              <a:ea typeface="Cambria" panose="02040503050406030204" pitchFamily="18" charset="0"/>
            </a:rPr>
            <a:t>Swiss Government Has Officially Written To Indian Government That They are Willing To Inform The Details Of Holders Of 70 Lakh Crore Rupees In their Banks, If Indian Government Officially Asks Them.</a:t>
          </a:r>
          <a:endParaRPr lang="en-IN" sz="2400" kern="1200" dirty="0">
            <a:latin typeface="Cambria" panose="02040503050406030204" pitchFamily="18" charset="0"/>
            <a:ea typeface="Cambria" panose="02040503050406030204" pitchFamily="18" charset="0"/>
          </a:endParaRPr>
        </a:p>
      </dsp:txBody>
      <dsp:txXfrm>
        <a:off x="1796903" y="1725580"/>
        <a:ext cx="9203175" cy="1724938"/>
      </dsp:txXfrm>
    </dsp:sp>
    <dsp:sp modelId="{4CC0DCA5-3E1B-4854-884E-732D3D833D59}">
      <dsp:nvSpPr>
        <dsp:cNvPr id="0" name=""/>
        <dsp:cNvSpPr/>
      </dsp:nvSpPr>
      <dsp:spPr>
        <a:xfrm>
          <a:off x="934434" y="3450519"/>
          <a:ext cx="1724938" cy="172493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sp>
    <dsp:sp modelId="{0EE250AA-C5BE-4E70-AB4E-2A8B6A0A1892}">
      <dsp:nvSpPr>
        <dsp:cNvPr id="0" name=""/>
        <dsp:cNvSpPr/>
      </dsp:nvSpPr>
      <dsp:spPr>
        <a:xfrm>
          <a:off x="1796903" y="3450519"/>
          <a:ext cx="9203175" cy="17249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 rIns="0" bIns="3048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Cambria" panose="02040503050406030204" pitchFamily="18" charset="0"/>
              <a:ea typeface="Cambria" panose="02040503050406030204" pitchFamily="18" charset="0"/>
            </a:rPr>
            <a:t>But The Indian Government Has Not Sent Any Official Enquiry To Switzerland For Details Of Money Which Has Been Sent Outside India between 1947 To 2008. The Opposition Party Is Also Equally Not Interested in Doing So Because Most Of The Amount Is Owned By Politicians And It Is Every Indian’s Money.</a:t>
          </a:r>
          <a:endParaRPr lang="en-IN" sz="2400" kern="1200" dirty="0">
            <a:latin typeface="Cambria" panose="02040503050406030204" pitchFamily="18" charset="0"/>
            <a:ea typeface="Cambria" panose="02040503050406030204" pitchFamily="18" charset="0"/>
          </a:endParaRPr>
        </a:p>
      </dsp:txBody>
      <dsp:txXfrm>
        <a:off x="1796903" y="3450519"/>
        <a:ext cx="9203175" cy="17249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232709-8594-463E-B9A3-0AAB2C8892B5}">
      <dsp:nvSpPr>
        <dsp:cNvPr id="0" name=""/>
        <dsp:cNvSpPr/>
      </dsp:nvSpPr>
      <dsp:spPr>
        <a:xfrm>
          <a:off x="4303261" y="3294595"/>
          <a:ext cx="2764312" cy="276431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bg1"/>
              </a:solidFill>
              <a:latin typeface="Cambria" panose="02040503050406030204" pitchFamily="18" charset="0"/>
              <a:ea typeface="Cambria" panose="02040503050406030204" pitchFamily="18" charset="0"/>
            </a:rPr>
            <a:t>Evolution of Black Money (Undisclosed Foreign Income and Assets) and Imposition of Tax Act, 2015</a:t>
          </a:r>
          <a:endParaRPr lang="en-IN" sz="2000" kern="1200" dirty="0"/>
        </a:p>
      </dsp:txBody>
      <dsp:txXfrm>
        <a:off x="4708085" y="3699419"/>
        <a:ext cx="1954664" cy="1954664"/>
      </dsp:txXfrm>
    </dsp:sp>
    <dsp:sp modelId="{0B4F6E70-E5F6-42BF-ADF0-25BFF06DDF17}">
      <dsp:nvSpPr>
        <dsp:cNvPr id="0" name=""/>
        <dsp:cNvSpPr/>
      </dsp:nvSpPr>
      <dsp:spPr>
        <a:xfrm rot="12900000">
          <a:off x="2524617" y="2811559"/>
          <a:ext cx="2119196" cy="787829"/>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BC1E528-0593-47A3-96FA-CC569D90BA4E}">
      <dsp:nvSpPr>
        <dsp:cNvPr id="0" name=""/>
        <dsp:cNvSpPr/>
      </dsp:nvSpPr>
      <dsp:spPr>
        <a:xfrm>
          <a:off x="1403195" y="1547275"/>
          <a:ext cx="2626096" cy="210087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35000"/>
            </a:spcAft>
            <a:buFont typeface="Arial" panose="020B0604020202020204" pitchFamily="34" charset="0"/>
            <a:buNone/>
          </a:pPr>
          <a:r>
            <a:rPr lang="en-US" sz="1700" kern="1200" dirty="0">
              <a:latin typeface="Cambria" panose="02040503050406030204" pitchFamily="18" charset="0"/>
              <a:ea typeface="Cambria" panose="02040503050406030204" pitchFamily="18" charset="0"/>
            </a:rPr>
            <a:t>White paper on black money was prepared and submitted by Ministry of Finance – Department of Revenue – CBDT in May 2012. </a:t>
          </a:r>
          <a:endParaRPr lang="en-IN" sz="1700" kern="1200" dirty="0"/>
        </a:p>
      </dsp:txBody>
      <dsp:txXfrm>
        <a:off x="1464728" y="1608808"/>
        <a:ext cx="2503030" cy="1977811"/>
      </dsp:txXfrm>
    </dsp:sp>
    <dsp:sp modelId="{86E6754E-74F0-42B8-953B-9E964964E90F}">
      <dsp:nvSpPr>
        <dsp:cNvPr id="0" name=""/>
        <dsp:cNvSpPr/>
      </dsp:nvSpPr>
      <dsp:spPr>
        <a:xfrm rot="16200000">
          <a:off x="4625819" y="1717743"/>
          <a:ext cx="2119196" cy="787829"/>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3E33550-C907-4274-A613-1E042B929882}">
      <dsp:nvSpPr>
        <dsp:cNvPr id="0" name=""/>
        <dsp:cNvSpPr/>
      </dsp:nvSpPr>
      <dsp:spPr>
        <a:xfrm>
          <a:off x="4372369" y="1620"/>
          <a:ext cx="2626096" cy="210087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35000"/>
            </a:spcAft>
            <a:buNone/>
          </a:pPr>
          <a:r>
            <a:rPr lang="en-US" sz="1700" kern="1200">
              <a:latin typeface="Cambria" panose="02040503050406030204" pitchFamily="18" charset="0"/>
              <a:ea typeface="Cambria" panose="02040503050406030204" pitchFamily="18" charset="0"/>
            </a:rPr>
            <a:t>Various other bills (few became Acts) Lokpal, Judicial Accountability, Whistle Blower, Grievance Redressal, Public Procurement, Information Exchange Network broadening etc. </a:t>
          </a:r>
          <a:endParaRPr lang="en-US" sz="1700" kern="1200" dirty="0">
            <a:latin typeface="Cambria" panose="02040503050406030204" pitchFamily="18" charset="0"/>
            <a:ea typeface="Cambria" panose="02040503050406030204" pitchFamily="18" charset="0"/>
          </a:endParaRPr>
        </a:p>
      </dsp:txBody>
      <dsp:txXfrm>
        <a:off x="4433902" y="63153"/>
        <a:ext cx="2503030" cy="1977811"/>
      </dsp:txXfrm>
    </dsp:sp>
    <dsp:sp modelId="{DC4ACDC4-7B18-44E0-9F7D-4CEB7EFB5E5D}">
      <dsp:nvSpPr>
        <dsp:cNvPr id="0" name=""/>
        <dsp:cNvSpPr/>
      </dsp:nvSpPr>
      <dsp:spPr>
        <a:xfrm rot="19500000">
          <a:off x="6727021" y="2811559"/>
          <a:ext cx="2119196" cy="787829"/>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9663F70-D7D7-466A-B3D9-39867FAF4890}">
      <dsp:nvSpPr>
        <dsp:cNvPr id="0" name=""/>
        <dsp:cNvSpPr/>
      </dsp:nvSpPr>
      <dsp:spPr>
        <a:xfrm>
          <a:off x="7341543" y="1547275"/>
          <a:ext cx="2626096" cy="210087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35000"/>
            </a:spcAft>
            <a:buNone/>
          </a:pPr>
          <a:r>
            <a:rPr lang="en-US" sz="1700" kern="1200">
              <a:latin typeface="Cambria" panose="02040503050406030204" pitchFamily="18" charset="0"/>
              <a:ea typeface="Cambria" panose="02040503050406030204" pitchFamily="18" charset="0"/>
            </a:rPr>
            <a:t>Black money means assets or resources that have neither been reported to the public authorities at the time of generation nor disclosed at any point of time during their possession</a:t>
          </a:r>
          <a:endParaRPr lang="en-IN" sz="1700" kern="1200"/>
        </a:p>
      </dsp:txBody>
      <dsp:txXfrm>
        <a:off x="7403076" y="1608808"/>
        <a:ext cx="2503030" cy="197781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E21434-E7E0-4209-B07D-B400A9C183C7}">
      <dsp:nvSpPr>
        <dsp:cNvPr id="0" name=""/>
        <dsp:cNvSpPr/>
      </dsp:nvSpPr>
      <dsp:spPr>
        <a:xfrm rot="16200000">
          <a:off x="-1804091" y="1809221"/>
          <a:ext cx="5418667" cy="1800224"/>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0" tIns="0" rIns="121105" bIns="0" numCol="1" spcCol="1270" anchor="ctr" anchorCtr="0">
          <a:noAutofit/>
        </a:bodyPr>
        <a:lstStyle/>
        <a:p>
          <a:pPr marL="0" lvl="0" indent="0" algn="ctr" defTabSz="844550">
            <a:lnSpc>
              <a:spcPct val="90000"/>
            </a:lnSpc>
            <a:spcBef>
              <a:spcPct val="0"/>
            </a:spcBef>
            <a:spcAft>
              <a:spcPct val="35000"/>
            </a:spcAft>
            <a:buNone/>
          </a:pPr>
          <a:r>
            <a:rPr lang="en-US" sz="1900" kern="1200">
              <a:latin typeface="Cambria" panose="02040503050406030204" pitchFamily="18" charset="0"/>
              <a:ea typeface="Cambria" panose="02040503050406030204" pitchFamily="18" charset="0"/>
            </a:rPr>
            <a:t>Further it could include legal/illegal income that is concealed from public authorities:</a:t>
          </a:r>
          <a:endParaRPr lang="en-US" sz="1900" kern="1200" dirty="0">
            <a:latin typeface="Cambria" panose="02040503050406030204" pitchFamily="18" charset="0"/>
            <a:ea typeface="Cambria" panose="02040503050406030204" pitchFamily="18" charset="0"/>
          </a:endParaRPr>
        </a:p>
      </dsp:txBody>
      <dsp:txXfrm rot="5400000">
        <a:off x="5130" y="1083733"/>
        <a:ext cx="1800224" cy="3251201"/>
      </dsp:txXfrm>
    </dsp:sp>
    <dsp:sp modelId="{44A937E9-D5C9-4D80-BD16-0179411EDF14}">
      <dsp:nvSpPr>
        <dsp:cNvPr id="0" name=""/>
        <dsp:cNvSpPr/>
      </dsp:nvSpPr>
      <dsp:spPr>
        <a:xfrm rot="16200000">
          <a:off x="198652" y="1809221"/>
          <a:ext cx="5418667" cy="1800224"/>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0" tIns="0" rIns="121105" bIns="0" numCol="1" spcCol="1270" anchor="ctr" anchorCtr="0">
          <a:noAutofit/>
        </a:bodyPr>
        <a:lstStyle/>
        <a:p>
          <a:pPr marL="0" lvl="0" indent="0" algn="ctr" defTabSz="844550">
            <a:lnSpc>
              <a:spcPct val="90000"/>
            </a:lnSpc>
            <a:spcBef>
              <a:spcPct val="0"/>
            </a:spcBef>
            <a:spcAft>
              <a:spcPct val="35000"/>
            </a:spcAft>
            <a:buNone/>
          </a:pPr>
          <a:r>
            <a:rPr lang="en-US" sz="1900" kern="1200" dirty="0">
              <a:latin typeface="Cambria" panose="02040503050406030204" pitchFamily="18" charset="0"/>
              <a:ea typeface="Cambria" panose="02040503050406030204" pitchFamily="18" charset="0"/>
            </a:rPr>
            <a:t>To evade payment of taxes (income tax, excise duty, sales tax, stamp </a:t>
          </a:r>
        </a:p>
        <a:p>
          <a:pPr marL="0" lvl="0" indent="0" algn="ctr" defTabSz="844550">
            <a:lnSpc>
              <a:spcPct val="90000"/>
            </a:lnSpc>
            <a:spcBef>
              <a:spcPct val="0"/>
            </a:spcBef>
            <a:spcAft>
              <a:spcPct val="35000"/>
            </a:spcAft>
            <a:buNone/>
          </a:pPr>
          <a:r>
            <a:rPr lang="en-US" sz="1900" kern="1200" dirty="0">
              <a:latin typeface="Cambria" panose="02040503050406030204" pitchFamily="18" charset="0"/>
              <a:ea typeface="Cambria" panose="02040503050406030204" pitchFamily="18" charset="0"/>
            </a:rPr>
            <a:t>duty, </a:t>
          </a:r>
          <a:r>
            <a:rPr lang="en-US" sz="1900" kern="1200" dirty="0" err="1">
              <a:latin typeface="Cambria" panose="02040503050406030204" pitchFamily="18" charset="0"/>
              <a:ea typeface="Cambria" panose="02040503050406030204" pitchFamily="18" charset="0"/>
            </a:rPr>
            <a:t>etc</a:t>
          </a:r>
          <a:r>
            <a:rPr lang="en-US" sz="1900" kern="1200" dirty="0">
              <a:latin typeface="Cambria" panose="02040503050406030204" pitchFamily="18" charset="0"/>
              <a:ea typeface="Cambria" panose="02040503050406030204" pitchFamily="18" charset="0"/>
            </a:rPr>
            <a:t>)</a:t>
          </a:r>
          <a:endParaRPr lang="en-IN" sz="1900" kern="1200" dirty="0"/>
        </a:p>
      </dsp:txBody>
      <dsp:txXfrm rot="5400000">
        <a:off x="2007873" y="1083733"/>
        <a:ext cx="1800224" cy="3251201"/>
      </dsp:txXfrm>
    </dsp:sp>
    <dsp:sp modelId="{21FA99D1-86BA-43E9-B7E7-C14E4C174693}">
      <dsp:nvSpPr>
        <dsp:cNvPr id="0" name=""/>
        <dsp:cNvSpPr/>
      </dsp:nvSpPr>
      <dsp:spPr>
        <a:xfrm rot="16200000">
          <a:off x="2066391" y="1809221"/>
          <a:ext cx="5418667" cy="1800224"/>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0" tIns="0" rIns="121105" bIns="0" numCol="1" spcCol="1270" anchor="ctr" anchorCtr="0">
          <a:noAutofit/>
        </a:bodyPr>
        <a:lstStyle/>
        <a:p>
          <a:pPr marL="0" lvl="0" indent="0" algn="ctr" defTabSz="844550">
            <a:lnSpc>
              <a:spcPct val="90000"/>
            </a:lnSpc>
            <a:spcBef>
              <a:spcPct val="0"/>
            </a:spcBef>
            <a:spcAft>
              <a:spcPct val="35000"/>
            </a:spcAft>
            <a:buNone/>
          </a:pPr>
          <a:r>
            <a:rPr lang="en-US" sz="1900" kern="1200" dirty="0">
              <a:latin typeface="Cambria" panose="02040503050406030204" pitchFamily="18" charset="0"/>
              <a:ea typeface="Cambria" panose="02040503050406030204" pitchFamily="18" charset="0"/>
            </a:rPr>
            <a:t>To evade payment of other statutory contributions</a:t>
          </a:r>
          <a:endParaRPr lang="en-IN" sz="1900" kern="1200" dirty="0"/>
        </a:p>
      </dsp:txBody>
      <dsp:txXfrm rot="5400000">
        <a:off x="3875612" y="1083733"/>
        <a:ext cx="1800224" cy="3251201"/>
      </dsp:txXfrm>
    </dsp:sp>
    <dsp:sp modelId="{58DEA02E-C1EB-4AE0-B964-FE943DAE28A3}">
      <dsp:nvSpPr>
        <dsp:cNvPr id="0" name=""/>
        <dsp:cNvSpPr/>
      </dsp:nvSpPr>
      <dsp:spPr>
        <a:xfrm rot="16200000">
          <a:off x="4001632" y="1809221"/>
          <a:ext cx="5418667" cy="1800224"/>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0" tIns="0" rIns="121105" bIns="0" numCol="1" spcCol="1270" anchor="ctr" anchorCtr="0">
          <a:noAutofit/>
        </a:bodyPr>
        <a:lstStyle/>
        <a:p>
          <a:pPr marL="0" lvl="0" indent="0" algn="ctr" defTabSz="844550">
            <a:lnSpc>
              <a:spcPct val="90000"/>
            </a:lnSpc>
            <a:spcBef>
              <a:spcPct val="0"/>
            </a:spcBef>
            <a:spcAft>
              <a:spcPct val="35000"/>
            </a:spcAft>
            <a:buNone/>
          </a:pPr>
          <a:r>
            <a:rPr lang="en-US" sz="1900" kern="1200" dirty="0">
              <a:latin typeface="Cambria" panose="02040503050406030204" pitchFamily="18" charset="0"/>
              <a:ea typeface="Cambria" panose="02040503050406030204" pitchFamily="18" charset="0"/>
            </a:rPr>
            <a:t>To evade compliance with other laws and administrative</a:t>
          </a:r>
        </a:p>
        <a:p>
          <a:pPr marL="0" lvl="0" indent="0" algn="ctr" defTabSz="844550">
            <a:lnSpc>
              <a:spcPct val="90000"/>
            </a:lnSpc>
            <a:spcBef>
              <a:spcPct val="0"/>
            </a:spcBef>
            <a:spcAft>
              <a:spcPct val="35000"/>
            </a:spcAft>
            <a:buNone/>
          </a:pPr>
          <a:r>
            <a:rPr lang="en-US" sz="1900" kern="1200" dirty="0">
              <a:latin typeface="Cambria" panose="02040503050406030204" pitchFamily="18" charset="0"/>
              <a:ea typeface="Cambria" panose="02040503050406030204" pitchFamily="18" charset="0"/>
            </a:rPr>
            <a:t>procedure </a:t>
          </a:r>
          <a:endParaRPr lang="en-IN" sz="1900" kern="1200" dirty="0"/>
        </a:p>
      </dsp:txBody>
      <dsp:txXfrm rot="5400000">
        <a:off x="5810853" y="1083733"/>
        <a:ext cx="1800224" cy="3251201"/>
      </dsp:txXfrm>
    </dsp:sp>
    <dsp:sp modelId="{F84C229E-C37E-4A95-995F-C47415F01F9E}">
      <dsp:nvSpPr>
        <dsp:cNvPr id="0" name=""/>
        <dsp:cNvSpPr/>
      </dsp:nvSpPr>
      <dsp:spPr>
        <a:xfrm rot="16200000">
          <a:off x="5942003" y="1809221"/>
          <a:ext cx="5418667" cy="1800224"/>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0" tIns="0" rIns="121105" bIns="0" numCol="1" spcCol="1270" anchor="ctr" anchorCtr="0">
          <a:noAutofit/>
        </a:bodyPr>
        <a:lstStyle/>
        <a:p>
          <a:pPr marL="0" lvl="0" indent="0" algn="ctr" defTabSz="844550">
            <a:lnSpc>
              <a:spcPct val="90000"/>
            </a:lnSpc>
            <a:spcBef>
              <a:spcPct val="0"/>
            </a:spcBef>
            <a:spcAft>
              <a:spcPct val="35000"/>
            </a:spcAft>
            <a:buNone/>
          </a:pPr>
          <a:r>
            <a:rPr lang="en-US" sz="1900" kern="1200">
              <a:latin typeface="Cambria" panose="02040503050406030204" pitchFamily="18" charset="0"/>
              <a:ea typeface="Cambria" panose="02040503050406030204" pitchFamily="18" charset="0"/>
            </a:rPr>
            <a:t>To evade compliance with the provisions of industrial laws </a:t>
          </a:r>
          <a:endParaRPr lang="en-IN" sz="1900" kern="1200"/>
        </a:p>
      </dsp:txBody>
      <dsp:txXfrm rot="5400000">
        <a:off x="7751224" y="1083733"/>
        <a:ext cx="1800224" cy="32512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D73603-9821-4162-9A50-232912112EDD}">
      <dsp:nvSpPr>
        <dsp:cNvPr id="0" name=""/>
        <dsp:cNvSpPr/>
      </dsp:nvSpPr>
      <dsp:spPr>
        <a:xfrm>
          <a:off x="-6126981" y="-937410"/>
          <a:ext cx="7293488" cy="7293488"/>
        </a:xfrm>
        <a:prstGeom prst="blockArc">
          <a:avLst>
            <a:gd name="adj1" fmla="val 18900000"/>
            <a:gd name="adj2" fmla="val 2700000"/>
            <a:gd name="adj3" fmla="val 296"/>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A0FD620-677A-47B1-9E37-432252ED09C5}">
      <dsp:nvSpPr>
        <dsp:cNvPr id="0" name=""/>
        <dsp:cNvSpPr/>
      </dsp:nvSpPr>
      <dsp:spPr>
        <a:xfrm>
          <a:off x="610504" y="416587"/>
          <a:ext cx="7440913" cy="8336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66040" rIns="66040" bIns="66040" numCol="1" spcCol="1270" anchor="ctr" anchorCtr="0">
          <a:noAutofit/>
        </a:bodyPr>
        <a:lstStyle/>
        <a:p>
          <a:pPr marL="0" lvl="0" indent="0" algn="l" defTabSz="1155700">
            <a:lnSpc>
              <a:spcPct val="90000"/>
            </a:lnSpc>
            <a:spcBef>
              <a:spcPct val="0"/>
            </a:spcBef>
            <a:spcAft>
              <a:spcPct val="35000"/>
            </a:spcAft>
            <a:buFont typeface="Arial" panose="020B0604020202020204" pitchFamily="34" charset="0"/>
            <a:buNone/>
          </a:pPr>
          <a:r>
            <a:rPr lang="en-US" sz="2600" kern="1200" dirty="0">
              <a:latin typeface="Cambria" panose="02040503050406030204" pitchFamily="18" charset="0"/>
              <a:ea typeface="Cambria" panose="02040503050406030204" pitchFamily="18" charset="0"/>
            </a:rPr>
            <a:t>Applies to resident (ROR) assesses</a:t>
          </a:r>
          <a:endParaRPr lang="en-IN" sz="2600" kern="1200" dirty="0"/>
        </a:p>
      </dsp:txBody>
      <dsp:txXfrm>
        <a:off x="610504" y="416587"/>
        <a:ext cx="7440913" cy="833607"/>
      </dsp:txXfrm>
    </dsp:sp>
    <dsp:sp modelId="{D7A35719-BC36-4A5A-8391-41D6768DF9C2}">
      <dsp:nvSpPr>
        <dsp:cNvPr id="0" name=""/>
        <dsp:cNvSpPr/>
      </dsp:nvSpPr>
      <dsp:spPr>
        <a:xfrm>
          <a:off x="89500" y="312386"/>
          <a:ext cx="1042009" cy="1042009"/>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3CDF172-1F21-4FA0-AA8E-430CF17D24BC}">
      <dsp:nvSpPr>
        <dsp:cNvPr id="0" name=""/>
        <dsp:cNvSpPr/>
      </dsp:nvSpPr>
      <dsp:spPr>
        <a:xfrm>
          <a:off x="1088431" y="1667215"/>
          <a:ext cx="6962986" cy="8336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66040" rIns="66040" bIns="66040" numCol="1" spcCol="1270" anchor="ctr" anchorCtr="0">
          <a:noAutofit/>
        </a:bodyPr>
        <a:lstStyle/>
        <a:p>
          <a:pPr marL="0" lvl="0" indent="0" algn="l" defTabSz="1155700">
            <a:lnSpc>
              <a:spcPct val="90000"/>
            </a:lnSpc>
            <a:spcBef>
              <a:spcPct val="0"/>
            </a:spcBef>
            <a:spcAft>
              <a:spcPct val="35000"/>
            </a:spcAft>
            <a:buNone/>
          </a:pPr>
          <a:r>
            <a:rPr lang="en-US" sz="2600" kern="1200" dirty="0">
              <a:latin typeface="Cambria" panose="02040503050406030204" pitchFamily="18" charset="0"/>
              <a:ea typeface="Cambria" panose="02040503050406030204" pitchFamily="18" charset="0"/>
            </a:rPr>
            <a:t>Covers undisclosed foreign income &amp; assets</a:t>
          </a:r>
          <a:endParaRPr lang="en-IN" sz="2600" kern="1200" dirty="0"/>
        </a:p>
      </dsp:txBody>
      <dsp:txXfrm>
        <a:off x="1088431" y="1667215"/>
        <a:ext cx="6962986" cy="833607"/>
      </dsp:txXfrm>
    </dsp:sp>
    <dsp:sp modelId="{4863CC40-00AF-4F10-BB56-0F5FB105B6F5}">
      <dsp:nvSpPr>
        <dsp:cNvPr id="0" name=""/>
        <dsp:cNvSpPr/>
      </dsp:nvSpPr>
      <dsp:spPr>
        <a:xfrm>
          <a:off x="567426" y="1563014"/>
          <a:ext cx="1042009" cy="1042009"/>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B1688CD-8BE9-4B02-8D4F-91EFD40780E9}">
      <dsp:nvSpPr>
        <dsp:cNvPr id="0" name=""/>
        <dsp:cNvSpPr/>
      </dsp:nvSpPr>
      <dsp:spPr>
        <a:xfrm>
          <a:off x="1088431" y="2917843"/>
          <a:ext cx="6962986" cy="8336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66040" rIns="66040" bIns="66040" numCol="1" spcCol="1270" anchor="ctr" anchorCtr="0">
          <a:noAutofit/>
        </a:bodyPr>
        <a:lstStyle/>
        <a:p>
          <a:pPr marL="0" lvl="0" indent="0" algn="l" defTabSz="1155700">
            <a:lnSpc>
              <a:spcPct val="90000"/>
            </a:lnSpc>
            <a:spcBef>
              <a:spcPct val="0"/>
            </a:spcBef>
            <a:spcAft>
              <a:spcPct val="35000"/>
            </a:spcAft>
            <a:buNone/>
          </a:pPr>
          <a:r>
            <a:rPr lang="en-US" sz="2600" kern="1200" dirty="0">
              <a:latin typeface="Cambria" panose="02040503050406030204" pitchFamily="18" charset="0"/>
              <a:ea typeface="Cambria" panose="02040503050406030204" pitchFamily="18" charset="0"/>
            </a:rPr>
            <a:t>Includes beneficial ownership</a:t>
          </a:r>
          <a:endParaRPr lang="en-IN" sz="2600" kern="1200" dirty="0"/>
        </a:p>
      </dsp:txBody>
      <dsp:txXfrm>
        <a:off x="1088431" y="2917843"/>
        <a:ext cx="6962986" cy="833607"/>
      </dsp:txXfrm>
    </dsp:sp>
    <dsp:sp modelId="{BAA2CC8C-6828-48DA-AF1B-BE012E902C5B}">
      <dsp:nvSpPr>
        <dsp:cNvPr id="0" name=""/>
        <dsp:cNvSpPr/>
      </dsp:nvSpPr>
      <dsp:spPr>
        <a:xfrm>
          <a:off x="567426" y="2813642"/>
          <a:ext cx="1042009" cy="1042009"/>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BA24750-B59F-4D22-ABF4-BD0B4978E3B4}">
      <dsp:nvSpPr>
        <dsp:cNvPr id="0" name=""/>
        <dsp:cNvSpPr/>
      </dsp:nvSpPr>
      <dsp:spPr>
        <a:xfrm>
          <a:off x="610504" y="4168472"/>
          <a:ext cx="7440913" cy="8336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66040" rIns="66040" bIns="66040" numCol="1" spcCol="1270" anchor="ctr" anchorCtr="0">
          <a:noAutofit/>
        </a:bodyPr>
        <a:lstStyle/>
        <a:p>
          <a:pPr marL="0" lvl="0" indent="0" algn="l" defTabSz="1155700">
            <a:lnSpc>
              <a:spcPct val="90000"/>
            </a:lnSpc>
            <a:spcBef>
              <a:spcPct val="0"/>
            </a:spcBef>
            <a:spcAft>
              <a:spcPct val="35000"/>
            </a:spcAft>
            <a:buNone/>
          </a:pPr>
          <a:r>
            <a:rPr lang="en-US" sz="2600" kern="1200">
              <a:latin typeface="Cambria" panose="02040503050406030204" pitchFamily="18" charset="0"/>
              <a:ea typeface="Cambria" panose="02040503050406030204" pitchFamily="18" charset="0"/>
            </a:rPr>
            <a:t>Applies irrespective of year of acquisition</a:t>
          </a:r>
          <a:endParaRPr lang="en-IN" sz="2600" kern="1200"/>
        </a:p>
      </dsp:txBody>
      <dsp:txXfrm>
        <a:off x="610504" y="4168472"/>
        <a:ext cx="7440913" cy="833607"/>
      </dsp:txXfrm>
    </dsp:sp>
    <dsp:sp modelId="{39A9CF21-5252-4DBE-9894-0173190CE5C5}">
      <dsp:nvSpPr>
        <dsp:cNvPr id="0" name=""/>
        <dsp:cNvSpPr/>
      </dsp:nvSpPr>
      <dsp:spPr>
        <a:xfrm>
          <a:off x="89500" y="4064271"/>
          <a:ext cx="1042009" cy="1042009"/>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AAC100-2E20-4735-9434-7BEB9871A2F0}" type="datetimeFigureOut">
              <a:rPr lang="en-IN" smtClean="0"/>
              <a:t>20-12-2025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9F97B7-2B10-4F4C-942A-C74949D51109}" type="slidenum">
              <a:rPr lang="en-IN" smtClean="0"/>
              <a:t>‹#›</a:t>
            </a:fld>
            <a:endParaRPr lang="en-IN"/>
          </a:p>
        </p:txBody>
      </p:sp>
    </p:spTree>
    <p:extLst>
      <p:ext uri="{BB962C8B-B14F-4D97-AF65-F5344CB8AC3E}">
        <p14:creationId xmlns:p14="http://schemas.microsoft.com/office/powerpoint/2010/main" val="3376389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FF7F8C8A-6642-4BB2-B4EA-BBE7BC1B33FA}" type="slidenum">
              <a:rPr lang="en-IN" smtClean="0"/>
              <a:t>1</a:t>
            </a:fld>
            <a:endParaRPr lang="en-IN"/>
          </a:p>
        </p:txBody>
      </p:sp>
    </p:spTree>
    <p:extLst>
      <p:ext uri="{BB962C8B-B14F-4D97-AF65-F5344CB8AC3E}">
        <p14:creationId xmlns:p14="http://schemas.microsoft.com/office/powerpoint/2010/main" val="20371259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67E99-24A4-6993-C6F8-057A66DB1C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4B451B-72C7-D5B4-673A-E15D49CF051E}"/>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8BA395B4-65A8-2CB1-00E1-75F6C71C1710}"/>
              </a:ext>
            </a:extLst>
          </p:cNvPr>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6A8D5C2E-0727-4EED-8454-13D120F59CB2}"/>
              </a:ext>
            </a:extLst>
          </p:cNvPr>
          <p:cNvSpPr>
            <a:spLocks noGrp="1"/>
          </p:cNvSpPr>
          <p:nvPr>
            <p:ph type="sldNum" sz="quarter" idx="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7105BD-6D6F-49DB-9DE4-D4A6452D7E5F}" type="slidenum">
              <a:rPr kumimoji="0" lang="en-US" altLang="zh-CN"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altLang="zh-CN"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5583375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p:cNvSpPr>
            <a:spLocks noGrp="1"/>
          </p:cNvSpPr>
          <p:nvPr>
            <p:ph type="sldNum" sz="quarter" idx="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7105BD-6D6F-49DB-9DE4-D4A6452D7E5F}" type="slidenum">
              <a:rPr kumimoji="0" lang="en-US" altLang="zh-CN"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altLang="zh-CN"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23099343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b="1"/>
          </a:p>
        </p:txBody>
      </p:sp>
      <p:sp>
        <p:nvSpPr>
          <p:cNvPr id="144" name="Google Shape;14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8141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F5E2B-564A-B6A5-FF2D-77E6B737E0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D214A3-83A7-00FF-72A4-3CFE9A68C1F0}"/>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AA89C61B-A8F4-AA1F-A0ED-2E814BEEED4D}"/>
              </a:ext>
            </a:extLst>
          </p:cNvPr>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6E443133-F176-FE72-2531-78A72ABAE0E4}"/>
              </a:ext>
            </a:extLst>
          </p:cNvPr>
          <p:cNvSpPr>
            <a:spLocks noGrp="1"/>
          </p:cNvSpPr>
          <p:nvPr>
            <p:ph type="sldNum" sz="quarter" idx="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7105BD-6D6F-49DB-9DE4-D4A6452D7E5F}" type="slidenum">
              <a:rPr kumimoji="0" lang="en-US" altLang="zh-CN"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altLang="zh-CN"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14231194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IN" b="1"/>
              <a:t>Inquiry – more in the nature of formal proceedings.</a:t>
            </a:r>
          </a:p>
          <a:p>
            <a:pPr marL="0" lvl="0" indent="0" algn="l" rtl="0">
              <a:spcBef>
                <a:spcPts val="0"/>
              </a:spcBef>
              <a:spcAft>
                <a:spcPts val="0"/>
              </a:spcAft>
              <a:buNone/>
            </a:pPr>
            <a:endParaRPr lang="en-IN" b="1"/>
          </a:p>
          <a:p>
            <a:pPr marL="0" lvl="0" indent="0" algn="l" rtl="0">
              <a:spcBef>
                <a:spcPts val="0"/>
              </a:spcBef>
              <a:spcAft>
                <a:spcPts val="0"/>
              </a:spcAft>
              <a:buNone/>
            </a:pPr>
            <a:r>
              <a:rPr lang="en-IN" b="1"/>
              <a:t>Q.1) Can Authorised person attend Summon ?</a:t>
            </a:r>
          </a:p>
          <a:p>
            <a:pPr marL="0" lvl="0" indent="0" algn="l" rtl="0">
              <a:spcBef>
                <a:spcPts val="0"/>
              </a:spcBef>
              <a:spcAft>
                <a:spcPts val="0"/>
              </a:spcAft>
              <a:buNone/>
            </a:pPr>
            <a:endParaRPr lang="en-IN" b="1"/>
          </a:p>
          <a:p>
            <a:pPr marL="0" lvl="0" indent="0" algn="l" rtl="0">
              <a:spcBef>
                <a:spcPts val="0"/>
              </a:spcBef>
              <a:spcAft>
                <a:spcPts val="0"/>
              </a:spcAft>
              <a:buNone/>
            </a:pPr>
            <a:r>
              <a:rPr lang="en-IN" b="1"/>
              <a:t>-- Yes, as per CBIC issued FAQ. No. 32, </a:t>
            </a:r>
            <a:r>
              <a:rPr lang="en-IN" b="1">
                <a:solidFill>
                  <a:srgbClr val="C00000"/>
                </a:solidFill>
              </a:rPr>
              <a:t>However Sec 70 exhibits presence of “concerned person”</a:t>
            </a:r>
          </a:p>
          <a:p>
            <a:pPr marL="0" lvl="0" indent="0" algn="l" rtl="0">
              <a:spcBef>
                <a:spcPts val="0"/>
              </a:spcBef>
              <a:spcAft>
                <a:spcPts val="0"/>
              </a:spcAft>
              <a:buNone/>
            </a:pPr>
            <a:r>
              <a:rPr lang="en-IN" b="1"/>
              <a:t>	</a:t>
            </a:r>
          </a:p>
          <a:p>
            <a:pPr marL="0" lvl="0" indent="0" algn="l" rtl="0">
              <a:spcBef>
                <a:spcPts val="0"/>
              </a:spcBef>
              <a:spcAft>
                <a:spcPts val="0"/>
              </a:spcAft>
              <a:buNone/>
            </a:pPr>
            <a:r>
              <a:rPr lang="en-IN" b="1"/>
              <a:t>Authorised Representative can also attend when only documents asked for (FSM Education)</a:t>
            </a:r>
          </a:p>
          <a:p>
            <a:pPr marL="0" lvl="0" indent="0" algn="l" rtl="0">
              <a:spcBef>
                <a:spcPts val="0"/>
              </a:spcBef>
              <a:spcAft>
                <a:spcPts val="0"/>
              </a:spcAft>
              <a:buNone/>
            </a:pPr>
            <a:endParaRPr lang="en-IN" b="1"/>
          </a:p>
          <a:p>
            <a:pPr marL="0" lvl="0" indent="0" algn="l" rtl="0">
              <a:spcBef>
                <a:spcPts val="0"/>
              </a:spcBef>
              <a:spcAft>
                <a:spcPts val="0"/>
              </a:spcAft>
              <a:buNone/>
            </a:pPr>
            <a:r>
              <a:rPr lang="en-IN" b="1"/>
              <a:t>Case Laws Ratio of Judgement say to attend in person, however assistance can be taken.</a:t>
            </a:r>
            <a:endParaRPr b="1"/>
          </a:p>
        </p:txBody>
      </p:sp>
      <p:sp>
        <p:nvSpPr>
          <p:cNvPr id="144" name="Google Shape;14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8141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E5052C53-9B19-986E-13B1-022B346F5A3D}"/>
            </a:ext>
          </a:extLst>
        </p:cNvPr>
        <p:cNvGrpSpPr/>
        <p:nvPr/>
      </p:nvGrpSpPr>
      <p:grpSpPr>
        <a:xfrm>
          <a:off x="0" y="0"/>
          <a:ext cx="0" cy="0"/>
          <a:chOff x="0" y="0"/>
          <a:chExt cx="0" cy="0"/>
        </a:xfrm>
      </p:grpSpPr>
      <p:sp>
        <p:nvSpPr>
          <p:cNvPr id="143" name="Google Shape;143;p7:notes">
            <a:extLst>
              <a:ext uri="{FF2B5EF4-FFF2-40B4-BE49-F238E27FC236}">
                <a16:creationId xmlns:a16="http://schemas.microsoft.com/office/drawing/2014/main" id="{42FECA66-F7AE-F54B-BE18-3F35BBFBA62C}"/>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IN" b="1"/>
              <a:t>Inquiry – more in the nature of formal proceedings.</a:t>
            </a:r>
          </a:p>
          <a:p>
            <a:pPr marL="0" lvl="0" indent="0" algn="l" rtl="0">
              <a:spcBef>
                <a:spcPts val="0"/>
              </a:spcBef>
              <a:spcAft>
                <a:spcPts val="0"/>
              </a:spcAft>
              <a:buNone/>
            </a:pPr>
            <a:endParaRPr lang="en-IN" b="1"/>
          </a:p>
          <a:p>
            <a:pPr marL="0" lvl="0" indent="0" algn="l" rtl="0">
              <a:spcBef>
                <a:spcPts val="0"/>
              </a:spcBef>
              <a:spcAft>
                <a:spcPts val="0"/>
              </a:spcAft>
              <a:buNone/>
            </a:pPr>
            <a:r>
              <a:rPr lang="en-IN" b="1"/>
              <a:t>Q.1) Can Authorised person attend Summon ?</a:t>
            </a:r>
          </a:p>
          <a:p>
            <a:pPr marL="0" lvl="0" indent="0" algn="l" rtl="0">
              <a:spcBef>
                <a:spcPts val="0"/>
              </a:spcBef>
              <a:spcAft>
                <a:spcPts val="0"/>
              </a:spcAft>
              <a:buNone/>
            </a:pPr>
            <a:endParaRPr lang="en-IN" b="1"/>
          </a:p>
          <a:p>
            <a:pPr marL="0" lvl="0" indent="0" algn="l" rtl="0">
              <a:spcBef>
                <a:spcPts val="0"/>
              </a:spcBef>
              <a:spcAft>
                <a:spcPts val="0"/>
              </a:spcAft>
              <a:buNone/>
            </a:pPr>
            <a:r>
              <a:rPr lang="en-IN" b="1"/>
              <a:t>-- Yes, as per CBIC issued FAQ. No. 32, </a:t>
            </a:r>
            <a:r>
              <a:rPr lang="en-IN" b="1">
                <a:solidFill>
                  <a:srgbClr val="C00000"/>
                </a:solidFill>
              </a:rPr>
              <a:t>However Sec 70 exhibits presence of “concerned person”</a:t>
            </a:r>
          </a:p>
          <a:p>
            <a:pPr marL="0" lvl="0" indent="0" algn="l" rtl="0">
              <a:spcBef>
                <a:spcPts val="0"/>
              </a:spcBef>
              <a:spcAft>
                <a:spcPts val="0"/>
              </a:spcAft>
              <a:buNone/>
            </a:pPr>
            <a:r>
              <a:rPr lang="en-IN" b="1"/>
              <a:t>	</a:t>
            </a:r>
          </a:p>
          <a:p>
            <a:pPr marL="0" lvl="0" indent="0" algn="l" rtl="0">
              <a:spcBef>
                <a:spcPts val="0"/>
              </a:spcBef>
              <a:spcAft>
                <a:spcPts val="0"/>
              </a:spcAft>
              <a:buNone/>
            </a:pPr>
            <a:r>
              <a:rPr lang="en-IN" b="1"/>
              <a:t>Authorised Representative can also attend when only documents asked for (FSM Education)</a:t>
            </a:r>
          </a:p>
          <a:p>
            <a:pPr marL="0" lvl="0" indent="0" algn="l" rtl="0">
              <a:spcBef>
                <a:spcPts val="0"/>
              </a:spcBef>
              <a:spcAft>
                <a:spcPts val="0"/>
              </a:spcAft>
              <a:buNone/>
            </a:pPr>
            <a:endParaRPr lang="en-IN" b="1"/>
          </a:p>
          <a:p>
            <a:pPr marL="0" lvl="0" indent="0" algn="l" rtl="0">
              <a:spcBef>
                <a:spcPts val="0"/>
              </a:spcBef>
              <a:spcAft>
                <a:spcPts val="0"/>
              </a:spcAft>
              <a:buNone/>
            </a:pPr>
            <a:r>
              <a:rPr lang="en-IN" b="1"/>
              <a:t>Case Laws Ratio of Judgement say to attend in person, however assistance can be taken.</a:t>
            </a:r>
            <a:endParaRPr b="1"/>
          </a:p>
        </p:txBody>
      </p:sp>
      <p:sp>
        <p:nvSpPr>
          <p:cNvPr id="144" name="Google Shape;144;p7:notes">
            <a:extLst>
              <a:ext uri="{FF2B5EF4-FFF2-40B4-BE49-F238E27FC236}">
                <a16:creationId xmlns:a16="http://schemas.microsoft.com/office/drawing/2014/main" id="{DFC811D1-CA90-328F-9AD0-C30A402188F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288827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00BDDDEF-168F-EF2D-0B6F-919F5138942A}"/>
            </a:ext>
          </a:extLst>
        </p:cNvPr>
        <p:cNvGrpSpPr/>
        <p:nvPr/>
      </p:nvGrpSpPr>
      <p:grpSpPr>
        <a:xfrm>
          <a:off x="0" y="0"/>
          <a:ext cx="0" cy="0"/>
          <a:chOff x="0" y="0"/>
          <a:chExt cx="0" cy="0"/>
        </a:xfrm>
      </p:grpSpPr>
      <p:sp>
        <p:nvSpPr>
          <p:cNvPr id="143" name="Google Shape;143;p7:notes">
            <a:extLst>
              <a:ext uri="{FF2B5EF4-FFF2-40B4-BE49-F238E27FC236}">
                <a16:creationId xmlns:a16="http://schemas.microsoft.com/office/drawing/2014/main" id="{1BBB1D6A-6026-77D5-71A6-068248E7209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IN" b="1"/>
              <a:t>Inquiry – more in the nature of formal proceedings.</a:t>
            </a:r>
          </a:p>
          <a:p>
            <a:pPr marL="0" lvl="0" indent="0" algn="l" rtl="0">
              <a:spcBef>
                <a:spcPts val="0"/>
              </a:spcBef>
              <a:spcAft>
                <a:spcPts val="0"/>
              </a:spcAft>
              <a:buNone/>
            </a:pPr>
            <a:endParaRPr lang="en-IN" b="1"/>
          </a:p>
          <a:p>
            <a:pPr marL="0" lvl="0" indent="0" algn="l" rtl="0">
              <a:spcBef>
                <a:spcPts val="0"/>
              </a:spcBef>
              <a:spcAft>
                <a:spcPts val="0"/>
              </a:spcAft>
              <a:buNone/>
            </a:pPr>
            <a:r>
              <a:rPr lang="en-IN" b="1"/>
              <a:t>Q.1) Can Authorised person attend Summon ?</a:t>
            </a:r>
          </a:p>
          <a:p>
            <a:pPr marL="0" lvl="0" indent="0" algn="l" rtl="0">
              <a:spcBef>
                <a:spcPts val="0"/>
              </a:spcBef>
              <a:spcAft>
                <a:spcPts val="0"/>
              </a:spcAft>
              <a:buNone/>
            </a:pPr>
            <a:endParaRPr lang="en-IN" b="1"/>
          </a:p>
          <a:p>
            <a:pPr marL="0" lvl="0" indent="0" algn="l" rtl="0">
              <a:spcBef>
                <a:spcPts val="0"/>
              </a:spcBef>
              <a:spcAft>
                <a:spcPts val="0"/>
              </a:spcAft>
              <a:buNone/>
            </a:pPr>
            <a:r>
              <a:rPr lang="en-IN" b="1"/>
              <a:t>-- Yes, as per CBIC issued FAQ. No. 32, </a:t>
            </a:r>
            <a:r>
              <a:rPr lang="en-IN" b="1">
                <a:solidFill>
                  <a:srgbClr val="C00000"/>
                </a:solidFill>
              </a:rPr>
              <a:t>However Sec 70 exhibits presence of “concerned person”</a:t>
            </a:r>
          </a:p>
          <a:p>
            <a:pPr marL="0" lvl="0" indent="0" algn="l" rtl="0">
              <a:spcBef>
                <a:spcPts val="0"/>
              </a:spcBef>
              <a:spcAft>
                <a:spcPts val="0"/>
              </a:spcAft>
              <a:buNone/>
            </a:pPr>
            <a:r>
              <a:rPr lang="en-IN" b="1"/>
              <a:t>	</a:t>
            </a:r>
          </a:p>
          <a:p>
            <a:pPr marL="0" lvl="0" indent="0" algn="l" rtl="0">
              <a:spcBef>
                <a:spcPts val="0"/>
              </a:spcBef>
              <a:spcAft>
                <a:spcPts val="0"/>
              </a:spcAft>
              <a:buNone/>
            </a:pPr>
            <a:r>
              <a:rPr lang="en-IN" b="1"/>
              <a:t>Authorised Representative can also attend when only documents asked for (FSM Education)</a:t>
            </a:r>
          </a:p>
          <a:p>
            <a:pPr marL="0" lvl="0" indent="0" algn="l" rtl="0">
              <a:spcBef>
                <a:spcPts val="0"/>
              </a:spcBef>
              <a:spcAft>
                <a:spcPts val="0"/>
              </a:spcAft>
              <a:buNone/>
            </a:pPr>
            <a:endParaRPr lang="en-IN" b="1"/>
          </a:p>
          <a:p>
            <a:pPr marL="0" lvl="0" indent="0" algn="l" rtl="0">
              <a:spcBef>
                <a:spcPts val="0"/>
              </a:spcBef>
              <a:spcAft>
                <a:spcPts val="0"/>
              </a:spcAft>
              <a:buNone/>
            </a:pPr>
            <a:r>
              <a:rPr lang="en-IN" b="1"/>
              <a:t>Case Laws Ratio of Judgement say to attend in person, however assistance can be taken.</a:t>
            </a:r>
            <a:endParaRPr b="1"/>
          </a:p>
        </p:txBody>
      </p:sp>
      <p:sp>
        <p:nvSpPr>
          <p:cNvPr id="144" name="Google Shape;144;p7:notes">
            <a:extLst>
              <a:ext uri="{FF2B5EF4-FFF2-40B4-BE49-F238E27FC236}">
                <a16:creationId xmlns:a16="http://schemas.microsoft.com/office/drawing/2014/main" id="{0C8D4D36-CA8B-C5D3-1428-CE12CA117EA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316857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7A66DBEA-F879-A2AF-1C99-30F8A4195A25}"/>
            </a:ext>
          </a:extLst>
        </p:cNvPr>
        <p:cNvGrpSpPr/>
        <p:nvPr/>
      </p:nvGrpSpPr>
      <p:grpSpPr>
        <a:xfrm>
          <a:off x="0" y="0"/>
          <a:ext cx="0" cy="0"/>
          <a:chOff x="0" y="0"/>
          <a:chExt cx="0" cy="0"/>
        </a:xfrm>
      </p:grpSpPr>
      <p:sp>
        <p:nvSpPr>
          <p:cNvPr id="143" name="Google Shape;143;p7:notes">
            <a:extLst>
              <a:ext uri="{FF2B5EF4-FFF2-40B4-BE49-F238E27FC236}">
                <a16:creationId xmlns:a16="http://schemas.microsoft.com/office/drawing/2014/main" id="{000BDE9E-6860-769C-E338-3CC3A45D3E4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IN" b="1"/>
              <a:t>Inquiry – more in the nature of formal proceedings.</a:t>
            </a:r>
          </a:p>
          <a:p>
            <a:pPr marL="0" lvl="0" indent="0" algn="l" rtl="0">
              <a:spcBef>
                <a:spcPts val="0"/>
              </a:spcBef>
              <a:spcAft>
                <a:spcPts val="0"/>
              </a:spcAft>
              <a:buNone/>
            </a:pPr>
            <a:endParaRPr lang="en-IN" b="1"/>
          </a:p>
          <a:p>
            <a:pPr marL="0" lvl="0" indent="0" algn="l" rtl="0">
              <a:spcBef>
                <a:spcPts val="0"/>
              </a:spcBef>
              <a:spcAft>
                <a:spcPts val="0"/>
              </a:spcAft>
              <a:buNone/>
            </a:pPr>
            <a:r>
              <a:rPr lang="en-IN" b="1"/>
              <a:t>Q.1) Can Authorised person attend Summon ?</a:t>
            </a:r>
          </a:p>
          <a:p>
            <a:pPr marL="0" lvl="0" indent="0" algn="l" rtl="0">
              <a:spcBef>
                <a:spcPts val="0"/>
              </a:spcBef>
              <a:spcAft>
                <a:spcPts val="0"/>
              </a:spcAft>
              <a:buNone/>
            </a:pPr>
            <a:endParaRPr lang="en-IN" b="1"/>
          </a:p>
          <a:p>
            <a:pPr marL="0" lvl="0" indent="0" algn="l" rtl="0">
              <a:spcBef>
                <a:spcPts val="0"/>
              </a:spcBef>
              <a:spcAft>
                <a:spcPts val="0"/>
              </a:spcAft>
              <a:buNone/>
            </a:pPr>
            <a:r>
              <a:rPr lang="en-IN" b="1"/>
              <a:t>-- Yes, as per CBIC issued FAQ. No. 32, </a:t>
            </a:r>
            <a:r>
              <a:rPr lang="en-IN" b="1">
                <a:solidFill>
                  <a:srgbClr val="C00000"/>
                </a:solidFill>
              </a:rPr>
              <a:t>However Sec 70 exhibits presence of “concerned person”</a:t>
            </a:r>
          </a:p>
          <a:p>
            <a:pPr marL="0" lvl="0" indent="0" algn="l" rtl="0">
              <a:spcBef>
                <a:spcPts val="0"/>
              </a:spcBef>
              <a:spcAft>
                <a:spcPts val="0"/>
              </a:spcAft>
              <a:buNone/>
            </a:pPr>
            <a:r>
              <a:rPr lang="en-IN" b="1"/>
              <a:t>	</a:t>
            </a:r>
          </a:p>
          <a:p>
            <a:pPr marL="0" lvl="0" indent="0" algn="l" rtl="0">
              <a:spcBef>
                <a:spcPts val="0"/>
              </a:spcBef>
              <a:spcAft>
                <a:spcPts val="0"/>
              </a:spcAft>
              <a:buNone/>
            </a:pPr>
            <a:r>
              <a:rPr lang="en-IN" b="1"/>
              <a:t>Authorised Representative can also attend when only documents asked for (FSM Education)</a:t>
            </a:r>
          </a:p>
          <a:p>
            <a:pPr marL="0" lvl="0" indent="0" algn="l" rtl="0">
              <a:spcBef>
                <a:spcPts val="0"/>
              </a:spcBef>
              <a:spcAft>
                <a:spcPts val="0"/>
              </a:spcAft>
              <a:buNone/>
            </a:pPr>
            <a:endParaRPr lang="en-IN" b="1"/>
          </a:p>
          <a:p>
            <a:pPr marL="0" lvl="0" indent="0" algn="l" rtl="0">
              <a:spcBef>
                <a:spcPts val="0"/>
              </a:spcBef>
              <a:spcAft>
                <a:spcPts val="0"/>
              </a:spcAft>
              <a:buNone/>
            </a:pPr>
            <a:r>
              <a:rPr lang="en-IN" b="1"/>
              <a:t>Case Laws Ratio of Judgement say to attend in person, however assistance can be taken.</a:t>
            </a:r>
            <a:endParaRPr b="1"/>
          </a:p>
        </p:txBody>
      </p:sp>
      <p:sp>
        <p:nvSpPr>
          <p:cNvPr id="144" name="Google Shape;144;p7:notes">
            <a:extLst>
              <a:ext uri="{FF2B5EF4-FFF2-40B4-BE49-F238E27FC236}">
                <a16:creationId xmlns:a16="http://schemas.microsoft.com/office/drawing/2014/main" id="{A56679D7-5900-816A-E4D5-D51A1EF033B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25578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32AE2372-2AB4-37A2-F853-582B7774D755}"/>
            </a:ext>
          </a:extLst>
        </p:cNvPr>
        <p:cNvGrpSpPr/>
        <p:nvPr/>
      </p:nvGrpSpPr>
      <p:grpSpPr>
        <a:xfrm>
          <a:off x="0" y="0"/>
          <a:ext cx="0" cy="0"/>
          <a:chOff x="0" y="0"/>
          <a:chExt cx="0" cy="0"/>
        </a:xfrm>
      </p:grpSpPr>
      <p:sp>
        <p:nvSpPr>
          <p:cNvPr id="143" name="Google Shape;143;p7:notes">
            <a:extLst>
              <a:ext uri="{FF2B5EF4-FFF2-40B4-BE49-F238E27FC236}">
                <a16:creationId xmlns:a16="http://schemas.microsoft.com/office/drawing/2014/main" id="{7AAD4748-BC58-0D4D-6E60-F97E6CE97EF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IN" b="1"/>
              <a:t>Inquiry – more in the nature of formal proceedings.</a:t>
            </a:r>
          </a:p>
          <a:p>
            <a:pPr marL="0" lvl="0" indent="0" algn="l" rtl="0">
              <a:spcBef>
                <a:spcPts val="0"/>
              </a:spcBef>
              <a:spcAft>
                <a:spcPts val="0"/>
              </a:spcAft>
              <a:buNone/>
            </a:pPr>
            <a:endParaRPr lang="en-IN" b="1"/>
          </a:p>
          <a:p>
            <a:pPr marL="0" lvl="0" indent="0" algn="l" rtl="0">
              <a:spcBef>
                <a:spcPts val="0"/>
              </a:spcBef>
              <a:spcAft>
                <a:spcPts val="0"/>
              </a:spcAft>
              <a:buNone/>
            </a:pPr>
            <a:r>
              <a:rPr lang="en-IN" b="1"/>
              <a:t>Q.1) Can Authorised person attend Summon ?</a:t>
            </a:r>
          </a:p>
          <a:p>
            <a:pPr marL="0" lvl="0" indent="0" algn="l" rtl="0">
              <a:spcBef>
                <a:spcPts val="0"/>
              </a:spcBef>
              <a:spcAft>
                <a:spcPts val="0"/>
              </a:spcAft>
              <a:buNone/>
            </a:pPr>
            <a:endParaRPr lang="en-IN" b="1"/>
          </a:p>
          <a:p>
            <a:pPr marL="0" lvl="0" indent="0" algn="l" rtl="0">
              <a:spcBef>
                <a:spcPts val="0"/>
              </a:spcBef>
              <a:spcAft>
                <a:spcPts val="0"/>
              </a:spcAft>
              <a:buNone/>
            </a:pPr>
            <a:r>
              <a:rPr lang="en-IN" b="1"/>
              <a:t>-- Yes, as per CBIC issued FAQ. No. 32, </a:t>
            </a:r>
            <a:r>
              <a:rPr lang="en-IN" b="1">
                <a:solidFill>
                  <a:srgbClr val="C00000"/>
                </a:solidFill>
              </a:rPr>
              <a:t>However Sec 70 exhibits presence of “concerned person”</a:t>
            </a:r>
          </a:p>
          <a:p>
            <a:pPr marL="0" lvl="0" indent="0" algn="l" rtl="0">
              <a:spcBef>
                <a:spcPts val="0"/>
              </a:spcBef>
              <a:spcAft>
                <a:spcPts val="0"/>
              </a:spcAft>
              <a:buNone/>
            </a:pPr>
            <a:r>
              <a:rPr lang="en-IN" b="1"/>
              <a:t>	</a:t>
            </a:r>
          </a:p>
          <a:p>
            <a:pPr marL="0" lvl="0" indent="0" algn="l" rtl="0">
              <a:spcBef>
                <a:spcPts val="0"/>
              </a:spcBef>
              <a:spcAft>
                <a:spcPts val="0"/>
              </a:spcAft>
              <a:buNone/>
            </a:pPr>
            <a:r>
              <a:rPr lang="en-IN" b="1"/>
              <a:t>Authorised Representative can also attend when only documents asked for (FSM Education)</a:t>
            </a:r>
          </a:p>
          <a:p>
            <a:pPr marL="0" lvl="0" indent="0" algn="l" rtl="0">
              <a:spcBef>
                <a:spcPts val="0"/>
              </a:spcBef>
              <a:spcAft>
                <a:spcPts val="0"/>
              </a:spcAft>
              <a:buNone/>
            </a:pPr>
            <a:endParaRPr lang="en-IN" b="1"/>
          </a:p>
          <a:p>
            <a:pPr marL="0" lvl="0" indent="0" algn="l" rtl="0">
              <a:spcBef>
                <a:spcPts val="0"/>
              </a:spcBef>
              <a:spcAft>
                <a:spcPts val="0"/>
              </a:spcAft>
              <a:buNone/>
            </a:pPr>
            <a:r>
              <a:rPr lang="en-IN" b="1"/>
              <a:t>Case Laws Ratio of Judgement say to attend in person, however assistance can be taken.</a:t>
            </a:r>
            <a:endParaRPr b="1"/>
          </a:p>
        </p:txBody>
      </p:sp>
      <p:sp>
        <p:nvSpPr>
          <p:cNvPr id="144" name="Google Shape;144;p7:notes">
            <a:extLst>
              <a:ext uri="{FF2B5EF4-FFF2-40B4-BE49-F238E27FC236}">
                <a16:creationId xmlns:a16="http://schemas.microsoft.com/office/drawing/2014/main" id="{D307B56C-1A19-20C9-46E2-774933AEC90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417855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8100C-8C90-2232-2DD7-D4DD22C9EF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315CCD-796F-C63A-B08C-ABAE02D830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841942-A572-BB6E-BBA8-972D779F3024}"/>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C77DCD63-87EB-676B-0337-E6FA5D8CB692}"/>
              </a:ext>
            </a:extLst>
          </p:cNvPr>
          <p:cNvSpPr>
            <a:spLocks noGrp="1"/>
          </p:cNvSpPr>
          <p:nvPr>
            <p:ph type="sldNum" sz="quarter" idx="5"/>
          </p:nvPr>
        </p:nvSpPr>
        <p:spPr/>
        <p:txBody>
          <a:bodyPr/>
          <a:lstStyle/>
          <a:p>
            <a:fld id="{FF7F8C8A-6642-4BB2-B4EA-BBE7BC1B33FA}" type="slidenum">
              <a:rPr lang="en-IN" smtClean="0"/>
              <a:t>20</a:t>
            </a:fld>
            <a:endParaRPr lang="en-IN"/>
          </a:p>
        </p:txBody>
      </p:sp>
    </p:spTree>
    <p:extLst>
      <p:ext uri="{BB962C8B-B14F-4D97-AF65-F5344CB8AC3E}">
        <p14:creationId xmlns:p14="http://schemas.microsoft.com/office/powerpoint/2010/main" val="1987938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59E4E-F96F-C806-32EE-FC0ADA1A59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0B41FA-A546-E324-183C-A696791AB9D0}"/>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5EAAD326-C001-5723-4205-FE95066D7EAD}"/>
              </a:ext>
            </a:extLst>
          </p:cNvPr>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88074B79-142D-1264-E1FE-032414659513}"/>
              </a:ext>
            </a:extLst>
          </p:cNvPr>
          <p:cNvSpPr>
            <a:spLocks noGrp="1"/>
          </p:cNvSpPr>
          <p:nvPr>
            <p:ph type="sldNum" sz="quarter" idx="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7105BD-6D6F-49DB-9DE4-D4A6452D7E5F}" type="slidenum">
              <a:rPr kumimoji="0" lang="en-US" altLang="zh-CN"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altLang="zh-CN"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25429220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650B28DE-CCCC-0CBE-6E4C-8255E3E61D4B}"/>
            </a:ext>
          </a:extLst>
        </p:cNvPr>
        <p:cNvGrpSpPr/>
        <p:nvPr/>
      </p:nvGrpSpPr>
      <p:grpSpPr>
        <a:xfrm>
          <a:off x="0" y="0"/>
          <a:ext cx="0" cy="0"/>
          <a:chOff x="0" y="0"/>
          <a:chExt cx="0" cy="0"/>
        </a:xfrm>
      </p:grpSpPr>
      <p:sp>
        <p:nvSpPr>
          <p:cNvPr id="143" name="Google Shape;143;p7:notes">
            <a:extLst>
              <a:ext uri="{FF2B5EF4-FFF2-40B4-BE49-F238E27FC236}">
                <a16:creationId xmlns:a16="http://schemas.microsoft.com/office/drawing/2014/main" id="{E6F46FB6-78DB-3825-36AE-1272E9ECBD32}"/>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IN" b="1"/>
              <a:t>Inquiry – more in the nature of formal proceedings.</a:t>
            </a:r>
          </a:p>
          <a:p>
            <a:pPr marL="0" lvl="0" indent="0" algn="l" rtl="0">
              <a:spcBef>
                <a:spcPts val="0"/>
              </a:spcBef>
              <a:spcAft>
                <a:spcPts val="0"/>
              </a:spcAft>
              <a:buNone/>
            </a:pPr>
            <a:endParaRPr lang="en-IN" b="1"/>
          </a:p>
          <a:p>
            <a:pPr marL="0" lvl="0" indent="0" algn="l" rtl="0">
              <a:spcBef>
                <a:spcPts val="0"/>
              </a:spcBef>
              <a:spcAft>
                <a:spcPts val="0"/>
              </a:spcAft>
              <a:buNone/>
            </a:pPr>
            <a:r>
              <a:rPr lang="en-IN" b="1"/>
              <a:t>Q.1) Can Authorised person attend Summon ?</a:t>
            </a:r>
          </a:p>
          <a:p>
            <a:pPr marL="0" lvl="0" indent="0" algn="l" rtl="0">
              <a:spcBef>
                <a:spcPts val="0"/>
              </a:spcBef>
              <a:spcAft>
                <a:spcPts val="0"/>
              </a:spcAft>
              <a:buNone/>
            </a:pPr>
            <a:endParaRPr lang="en-IN" b="1"/>
          </a:p>
          <a:p>
            <a:pPr marL="0" lvl="0" indent="0" algn="l" rtl="0">
              <a:spcBef>
                <a:spcPts val="0"/>
              </a:spcBef>
              <a:spcAft>
                <a:spcPts val="0"/>
              </a:spcAft>
              <a:buNone/>
            </a:pPr>
            <a:r>
              <a:rPr lang="en-IN" b="1"/>
              <a:t>-- Yes, as per CBIC issued FAQ. No. 32, </a:t>
            </a:r>
            <a:r>
              <a:rPr lang="en-IN" b="1">
                <a:solidFill>
                  <a:srgbClr val="C00000"/>
                </a:solidFill>
              </a:rPr>
              <a:t>However Sec 70 exhibits presence of “concerned person”</a:t>
            </a:r>
          </a:p>
          <a:p>
            <a:pPr marL="0" lvl="0" indent="0" algn="l" rtl="0">
              <a:spcBef>
                <a:spcPts val="0"/>
              </a:spcBef>
              <a:spcAft>
                <a:spcPts val="0"/>
              </a:spcAft>
              <a:buNone/>
            </a:pPr>
            <a:r>
              <a:rPr lang="en-IN" b="1"/>
              <a:t>	</a:t>
            </a:r>
          </a:p>
          <a:p>
            <a:pPr marL="0" lvl="0" indent="0" algn="l" rtl="0">
              <a:spcBef>
                <a:spcPts val="0"/>
              </a:spcBef>
              <a:spcAft>
                <a:spcPts val="0"/>
              </a:spcAft>
              <a:buNone/>
            </a:pPr>
            <a:r>
              <a:rPr lang="en-IN" b="1"/>
              <a:t>Authorised Representative can also attend when only documents asked for (FSM Education)</a:t>
            </a:r>
          </a:p>
          <a:p>
            <a:pPr marL="0" lvl="0" indent="0" algn="l" rtl="0">
              <a:spcBef>
                <a:spcPts val="0"/>
              </a:spcBef>
              <a:spcAft>
                <a:spcPts val="0"/>
              </a:spcAft>
              <a:buNone/>
            </a:pPr>
            <a:endParaRPr lang="en-IN" b="1"/>
          </a:p>
          <a:p>
            <a:pPr marL="0" lvl="0" indent="0" algn="l" rtl="0">
              <a:spcBef>
                <a:spcPts val="0"/>
              </a:spcBef>
              <a:spcAft>
                <a:spcPts val="0"/>
              </a:spcAft>
              <a:buNone/>
            </a:pPr>
            <a:r>
              <a:rPr lang="en-IN" b="1"/>
              <a:t>Case Laws Ratio of Judgement say to attend in person, however assistance can be taken.</a:t>
            </a:r>
            <a:endParaRPr b="1"/>
          </a:p>
        </p:txBody>
      </p:sp>
      <p:sp>
        <p:nvSpPr>
          <p:cNvPr id="144" name="Google Shape;144;p7:notes">
            <a:extLst>
              <a:ext uri="{FF2B5EF4-FFF2-40B4-BE49-F238E27FC236}">
                <a16:creationId xmlns:a16="http://schemas.microsoft.com/office/drawing/2014/main" id="{68BC040C-A75F-8B67-B944-8A4A48D4CF4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126038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7B346-38D1-259B-1CE6-090F95723D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E798A4-1DA9-41AE-10E8-28DDE0E6493B}"/>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EDF1647E-1897-276C-7834-82F8EEB97E94}"/>
              </a:ext>
            </a:extLst>
          </p:cNvPr>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43785028-A6E5-2858-E70D-73BA4E0A6F7B}"/>
              </a:ext>
            </a:extLst>
          </p:cNvPr>
          <p:cNvSpPr>
            <a:spLocks noGrp="1"/>
          </p:cNvSpPr>
          <p:nvPr>
            <p:ph type="sldNum" sz="quarter" idx="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7105BD-6D6F-49DB-9DE4-D4A6452D7E5F}" type="slidenum">
              <a:rPr kumimoji="0" lang="en-US" altLang="zh-CN"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altLang="zh-CN"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22550158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F72BB6-6A75-F066-2399-C8D5C4D985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B8A70F-847B-16F0-9CEF-EF1657020B1B}"/>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AB2C8DB8-C777-E464-FDDC-233A1F0039B2}"/>
              </a:ext>
            </a:extLst>
          </p:cNvPr>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D7ACBA2E-A13C-FEDA-08AB-71B2842BC4A2}"/>
              </a:ext>
            </a:extLst>
          </p:cNvPr>
          <p:cNvSpPr>
            <a:spLocks noGrp="1"/>
          </p:cNvSpPr>
          <p:nvPr>
            <p:ph type="sldNum" sz="quarter" idx="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7105BD-6D6F-49DB-9DE4-D4A6452D7E5F}" type="slidenum">
              <a:rPr kumimoji="0" lang="en-US" altLang="zh-CN"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altLang="zh-CN"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24776980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656A2E-9A56-30B6-3428-2C96C61B0E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CE34BE-F164-6EFD-BC0D-829E191338FD}"/>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4396EF0A-CCB2-EDE6-4394-D62EAE7408B1}"/>
              </a:ext>
            </a:extLst>
          </p:cNvPr>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75646934-035F-2E30-3754-158A5C5E118C}"/>
              </a:ext>
            </a:extLst>
          </p:cNvPr>
          <p:cNvSpPr>
            <a:spLocks noGrp="1"/>
          </p:cNvSpPr>
          <p:nvPr>
            <p:ph type="sldNum" sz="quarter" idx="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7105BD-6D6F-49DB-9DE4-D4A6452D7E5F}" type="slidenum">
              <a:rPr kumimoji="0" lang="en-US" altLang="zh-CN"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altLang="zh-CN"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17968658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37853-177B-F711-9E0E-9B8D947FF4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2C8EBB-2A16-7AA5-413B-A447572AB24B}"/>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A451B50D-F5BF-ACC6-4E01-32BC6243572B}"/>
              </a:ext>
            </a:extLst>
          </p:cNvPr>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DE775BF8-A19D-3DE4-3831-26E6600FEBE4}"/>
              </a:ext>
            </a:extLst>
          </p:cNvPr>
          <p:cNvSpPr>
            <a:spLocks noGrp="1"/>
          </p:cNvSpPr>
          <p:nvPr>
            <p:ph type="sldNum" sz="quarter" idx="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7105BD-6D6F-49DB-9DE4-D4A6452D7E5F}" type="slidenum">
              <a:rPr kumimoji="0" lang="en-US" altLang="zh-CN"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altLang="zh-CN"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21345328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4605C5-DE6E-2530-1E76-C0B3146CD2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A2CFA1-708D-8D07-3BB8-4F1A00726A7E}"/>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43B89056-D9E3-7CFC-87F8-FFC52259E5BE}"/>
              </a:ext>
            </a:extLst>
          </p:cNvPr>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60B28514-DB47-385A-EB7D-4ACB6BB92742}"/>
              </a:ext>
            </a:extLst>
          </p:cNvPr>
          <p:cNvSpPr>
            <a:spLocks noGrp="1"/>
          </p:cNvSpPr>
          <p:nvPr>
            <p:ph type="sldNum" sz="quarter" idx="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7105BD-6D6F-49DB-9DE4-D4A6452D7E5F}" type="slidenum">
              <a:rPr kumimoji="0" lang="en-US" altLang="zh-CN"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altLang="zh-CN"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1291049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E9209-C418-66AC-5C22-C403C9BC2A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789F3D-3469-596C-44A6-11B71D9E7793}"/>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4E387F9F-2167-69D1-21C1-58029DB00B61}"/>
              </a:ext>
            </a:extLst>
          </p:cNvPr>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83C928C4-24E2-FA7B-FD7B-3C836552B566}"/>
              </a:ext>
            </a:extLst>
          </p:cNvPr>
          <p:cNvSpPr>
            <a:spLocks noGrp="1"/>
          </p:cNvSpPr>
          <p:nvPr>
            <p:ph type="sldNum" sz="quarter" idx="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7105BD-6D6F-49DB-9DE4-D4A6452D7E5F}" type="slidenum">
              <a:rPr kumimoji="0" lang="en-US" altLang="zh-CN"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altLang="zh-CN"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3633393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09702-C0DD-6BF5-5CA0-4B63E6C584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FD9FC3-F213-6225-2FC5-4BCCA7B0493F}"/>
              </a:ext>
            </a:extLst>
          </p:cNvPr>
          <p:cNvSpPr>
            <a:spLocks noGrp="1" noRot="1" noChangeAspect="1"/>
          </p:cNvSpPr>
          <p:nvPr>
            <p:ph type="sldImg"/>
          </p:nvPr>
        </p:nvSpPr>
        <p:spPr>
          <a:xfrm>
            <a:off x="685800" y="1143000"/>
            <a:ext cx="5486400" cy="3086100"/>
          </a:xfrm>
          <a:prstGeom prst="rect">
            <a:avLst/>
          </a:prstGeom>
        </p:spPr>
      </p:sp>
      <p:sp>
        <p:nvSpPr>
          <p:cNvPr id="3" name="Notes Placeholder 2">
            <a:extLst>
              <a:ext uri="{FF2B5EF4-FFF2-40B4-BE49-F238E27FC236}">
                <a16:creationId xmlns:a16="http://schemas.microsoft.com/office/drawing/2014/main" id="{AAC5D20B-F8E6-E012-A87B-B441F340B28D}"/>
              </a:ext>
            </a:extLst>
          </p:cNvPr>
          <p:cNvSpPr>
            <a:spLocks noGrp="1"/>
          </p:cNvSpPr>
          <p:nvPr>
            <p:ph type="body" idx="1"/>
          </p:nvPr>
        </p:nvSpPr>
        <p:spPr>
          <a:xfrm>
            <a:off x="685800" y="4400550"/>
            <a:ext cx="5486400" cy="3600450"/>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610481BA-AB3D-7484-0EF9-D357316A4152}"/>
              </a:ext>
            </a:extLst>
          </p:cNvPr>
          <p:cNvSpPr>
            <a:spLocks noGrp="1"/>
          </p:cNvSpPr>
          <p:nvPr>
            <p:ph type="sldNum" sz="quarter" idx="5"/>
          </p:nvPr>
        </p:nvSpPr>
        <p:spPr>
          <a:xfrm>
            <a:off x="3884613" y="8685213"/>
            <a:ext cx="2971800" cy="458787"/>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7105BD-6D6F-49DB-9DE4-D4A6452D7E5F}" type="slidenum">
              <a:rPr kumimoji="0" lang="en-US" altLang="zh-CN"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altLang="zh-CN"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70942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535FB-C1A3-72AC-2BDF-111FB9320A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42840A89-A5A1-C617-0666-00D326D321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ADDD875-EAE3-FE90-523E-4B81151951DF}"/>
              </a:ext>
            </a:extLst>
          </p:cNvPr>
          <p:cNvSpPr>
            <a:spLocks noGrp="1"/>
          </p:cNvSpPr>
          <p:nvPr>
            <p:ph type="dt" sz="half" idx="10"/>
          </p:nvPr>
        </p:nvSpPr>
        <p:spPr/>
        <p:txBody>
          <a:bodyPr/>
          <a:lstStyle/>
          <a:p>
            <a:fld id="{29DC1C79-AA51-4597-9B41-A45295548071}" type="datetimeFigureOut">
              <a:rPr lang="en-IN" smtClean="0"/>
              <a:t>20-12-2025</a:t>
            </a:fld>
            <a:endParaRPr lang="en-IN"/>
          </a:p>
        </p:txBody>
      </p:sp>
      <p:sp>
        <p:nvSpPr>
          <p:cNvPr id="5" name="Footer Placeholder 4">
            <a:extLst>
              <a:ext uri="{FF2B5EF4-FFF2-40B4-BE49-F238E27FC236}">
                <a16:creationId xmlns:a16="http://schemas.microsoft.com/office/drawing/2014/main" id="{F407392F-63D8-1414-73B7-5AE0B3D69E0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F4E2176-F3F2-B34F-D3BB-CA7A79DA8DF4}"/>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2716290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8FD5C-F8CA-C3B8-EC2E-DC74650CA32B}"/>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5D93A68-F77B-5DD8-80F4-38216AAF7E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B7861D1-055C-0775-D659-CAAF8EC58B2B}"/>
              </a:ext>
            </a:extLst>
          </p:cNvPr>
          <p:cNvSpPr>
            <a:spLocks noGrp="1"/>
          </p:cNvSpPr>
          <p:nvPr>
            <p:ph type="dt" sz="half" idx="10"/>
          </p:nvPr>
        </p:nvSpPr>
        <p:spPr/>
        <p:txBody>
          <a:bodyPr/>
          <a:lstStyle/>
          <a:p>
            <a:fld id="{29DC1C79-AA51-4597-9B41-A45295548071}" type="datetimeFigureOut">
              <a:rPr lang="en-IN" smtClean="0"/>
              <a:t>20-12-2025</a:t>
            </a:fld>
            <a:endParaRPr lang="en-IN"/>
          </a:p>
        </p:txBody>
      </p:sp>
      <p:sp>
        <p:nvSpPr>
          <p:cNvPr id="5" name="Footer Placeholder 4">
            <a:extLst>
              <a:ext uri="{FF2B5EF4-FFF2-40B4-BE49-F238E27FC236}">
                <a16:creationId xmlns:a16="http://schemas.microsoft.com/office/drawing/2014/main" id="{FAFEB739-9FCD-F699-6DB5-C94C8BD4B99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453C59C-DE88-B01C-6AFE-B1DB6833ED55}"/>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644233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5CE64C-C543-A58C-ECBE-E0C25667D18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BC75E1C-0C62-7F83-A403-4116DBC6008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A54D649-3024-022B-DC7A-4F7B95E58445}"/>
              </a:ext>
            </a:extLst>
          </p:cNvPr>
          <p:cNvSpPr>
            <a:spLocks noGrp="1"/>
          </p:cNvSpPr>
          <p:nvPr>
            <p:ph type="dt" sz="half" idx="10"/>
          </p:nvPr>
        </p:nvSpPr>
        <p:spPr/>
        <p:txBody>
          <a:bodyPr/>
          <a:lstStyle/>
          <a:p>
            <a:fld id="{29DC1C79-AA51-4597-9B41-A45295548071}" type="datetimeFigureOut">
              <a:rPr lang="en-IN" smtClean="0"/>
              <a:t>20-12-2025</a:t>
            </a:fld>
            <a:endParaRPr lang="en-IN"/>
          </a:p>
        </p:txBody>
      </p:sp>
      <p:sp>
        <p:nvSpPr>
          <p:cNvPr id="5" name="Footer Placeholder 4">
            <a:extLst>
              <a:ext uri="{FF2B5EF4-FFF2-40B4-BE49-F238E27FC236}">
                <a16:creationId xmlns:a16="http://schemas.microsoft.com/office/drawing/2014/main" id="{49802805-4405-CBFC-A6EA-D10628FACB8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FA7D00D-90AD-119D-B48B-7932578421C6}"/>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3773269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Subject Slide">
  <p:cSld name="Subject Slide">
    <p:spTree>
      <p:nvGrpSpPr>
        <p:cNvPr id="1" name="Shape 21"/>
        <p:cNvGrpSpPr/>
        <p:nvPr/>
      </p:nvGrpSpPr>
      <p:grpSpPr>
        <a:xfrm>
          <a:off x="0" y="0"/>
          <a:ext cx="0" cy="0"/>
          <a:chOff x="0" y="0"/>
          <a:chExt cx="0" cy="0"/>
        </a:xfrm>
      </p:grpSpPr>
      <p:sp>
        <p:nvSpPr>
          <p:cNvPr id="23" name="Google Shape;23;p3"/>
          <p:cNvSpPr txBox="1">
            <a:spLocks noGrp="1"/>
          </p:cNvSpPr>
          <p:nvPr>
            <p:ph type="body" idx="1"/>
          </p:nvPr>
        </p:nvSpPr>
        <p:spPr>
          <a:xfrm>
            <a:off x="327025" y="150813"/>
            <a:ext cx="8407400" cy="5857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lt1"/>
              </a:buClr>
              <a:buSzPts val="3600"/>
              <a:buNone/>
              <a:defRPr sz="3600">
                <a:solidFill>
                  <a:schemeClr val="lt1"/>
                </a:solidFill>
                <a:latin typeface="Cambria"/>
                <a:ea typeface="Cambria"/>
                <a:cs typeface="Cambria"/>
                <a:sym typeface="Cambria"/>
              </a:defRPr>
            </a:lvl1pPr>
            <a:lvl2pPr marL="914400" lvl="1" indent="-381000" algn="l">
              <a:lnSpc>
                <a:spcPct val="90000"/>
              </a:lnSpc>
              <a:spcBef>
                <a:spcPts val="500"/>
              </a:spcBef>
              <a:spcAft>
                <a:spcPts val="0"/>
              </a:spcAft>
              <a:buClr>
                <a:schemeClr val="lt1"/>
              </a:buClr>
              <a:buSzPts val="2400"/>
              <a:buChar char="•"/>
              <a:defRPr>
                <a:solidFill>
                  <a:schemeClr val="lt1"/>
                </a:solidFill>
                <a:latin typeface="Cambria"/>
                <a:ea typeface="Cambria"/>
                <a:cs typeface="Cambria"/>
                <a:sym typeface="Cambria"/>
              </a:defRPr>
            </a:lvl2pPr>
            <a:lvl3pPr marL="1371600" lvl="2" indent="-355600" algn="l">
              <a:lnSpc>
                <a:spcPct val="90000"/>
              </a:lnSpc>
              <a:spcBef>
                <a:spcPts val="500"/>
              </a:spcBef>
              <a:spcAft>
                <a:spcPts val="0"/>
              </a:spcAft>
              <a:buClr>
                <a:schemeClr val="lt1"/>
              </a:buClr>
              <a:buSzPts val="2000"/>
              <a:buChar char="•"/>
              <a:defRPr>
                <a:solidFill>
                  <a:schemeClr val="lt1"/>
                </a:solidFill>
                <a:latin typeface="Cambria"/>
                <a:ea typeface="Cambria"/>
                <a:cs typeface="Cambria"/>
                <a:sym typeface="Cambria"/>
              </a:defRPr>
            </a:lvl3pPr>
            <a:lvl4pPr marL="1828800" lvl="3" indent="-342900" algn="l">
              <a:lnSpc>
                <a:spcPct val="90000"/>
              </a:lnSpc>
              <a:spcBef>
                <a:spcPts val="500"/>
              </a:spcBef>
              <a:spcAft>
                <a:spcPts val="0"/>
              </a:spcAft>
              <a:buClr>
                <a:schemeClr val="lt1"/>
              </a:buClr>
              <a:buSzPts val="1800"/>
              <a:buChar char="•"/>
              <a:defRPr>
                <a:solidFill>
                  <a:schemeClr val="lt1"/>
                </a:solidFill>
                <a:latin typeface="Cambria"/>
                <a:ea typeface="Cambria"/>
                <a:cs typeface="Cambria"/>
                <a:sym typeface="Cambria"/>
              </a:defRPr>
            </a:lvl4pPr>
            <a:lvl5pPr marL="2286000" lvl="4" indent="-342900" algn="l">
              <a:lnSpc>
                <a:spcPct val="90000"/>
              </a:lnSpc>
              <a:spcBef>
                <a:spcPts val="500"/>
              </a:spcBef>
              <a:spcAft>
                <a:spcPts val="0"/>
              </a:spcAft>
              <a:buClr>
                <a:schemeClr val="lt1"/>
              </a:buClr>
              <a:buSzPts val="1800"/>
              <a:buChar char="•"/>
              <a:defRPr>
                <a:solidFill>
                  <a:schemeClr val="lt1"/>
                </a:solidFill>
                <a:latin typeface="Cambria"/>
                <a:ea typeface="Cambria"/>
                <a:cs typeface="Cambria"/>
                <a:sym typeface="Cambria"/>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3"/>
          <p:cNvSpPr txBox="1">
            <a:spLocks noGrp="1"/>
          </p:cNvSpPr>
          <p:nvPr>
            <p:ph type="body" idx="2"/>
          </p:nvPr>
        </p:nvSpPr>
        <p:spPr>
          <a:xfrm>
            <a:off x="327024" y="1108259"/>
            <a:ext cx="11650331" cy="5749741"/>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chemeClr val="dk1"/>
              </a:buClr>
              <a:buSzPts val="2000"/>
              <a:buChar char="•"/>
              <a:defRPr sz="2000">
                <a:latin typeface="Cambria"/>
                <a:ea typeface="Cambria"/>
                <a:cs typeface="Cambria"/>
                <a:sym typeface="Cambria"/>
              </a:defRPr>
            </a:lvl1pPr>
            <a:lvl2pPr marL="914400" lvl="1" indent="-355600" algn="l">
              <a:lnSpc>
                <a:spcPct val="90000"/>
              </a:lnSpc>
              <a:spcBef>
                <a:spcPts val="500"/>
              </a:spcBef>
              <a:spcAft>
                <a:spcPts val="0"/>
              </a:spcAft>
              <a:buClr>
                <a:schemeClr val="dk1"/>
              </a:buClr>
              <a:buSzPts val="2000"/>
              <a:buChar char="•"/>
              <a:defRPr sz="2000">
                <a:latin typeface="Cambria"/>
                <a:ea typeface="Cambria"/>
                <a:cs typeface="Cambria"/>
                <a:sym typeface="Cambria"/>
              </a:defRPr>
            </a:lvl2pPr>
            <a:lvl3pPr marL="1371600" lvl="2" indent="-355600" algn="l">
              <a:lnSpc>
                <a:spcPct val="90000"/>
              </a:lnSpc>
              <a:spcBef>
                <a:spcPts val="500"/>
              </a:spcBef>
              <a:spcAft>
                <a:spcPts val="0"/>
              </a:spcAft>
              <a:buClr>
                <a:schemeClr val="dk1"/>
              </a:buClr>
              <a:buSzPts val="2000"/>
              <a:buChar char="•"/>
              <a:defRPr sz="2000">
                <a:latin typeface="Cambria"/>
                <a:ea typeface="Cambria"/>
                <a:cs typeface="Cambria"/>
                <a:sym typeface="Cambria"/>
              </a:defRPr>
            </a:lvl3pPr>
            <a:lvl4pPr marL="1828800" lvl="3" indent="-355600" algn="l">
              <a:lnSpc>
                <a:spcPct val="90000"/>
              </a:lnSpc>
              <a:spcBef>
                <a:spcPts val="500"/>
              </a:spcBef>
              <a:spcAft>
                <a:spcPts val="0"/>
              </a:spcAft>
              <a:buClr>
                <a:schemeClr val="dk1"/>
              </a:buClr>
              <a:buSzPts val="2000"/>
              <a:buChar char="•"/>
              <a:defRPr sz="2000">
                <a:latin typeface="Cambria"/>
                <a:ea typeface="Cambria"/>
                <a:cs typeface="Cambria"/>
                <a:sym typeface="Cambria"/>
              </a:defRPr>
            </a:lvl4pPr>
            <a:lvl5pPr marL="2286000" lvl="4" indent="-355600" algn="l">
              <a:lnSpc>
                <a:spcPct val="90000"/>
              </a:lnSpc>
              <a:spcBef>
                <a:spcPts val="500"/>
              </a:spcBef>
              <a:spcAft>
                <a:spcPts val="0"/>
              </a:spcAft>
              <a:buClr>
                <a:schemeClr val="dk1"/>
              </a:buClr>
              <a:buSzPts val="2000"/>
              <a:buChar char="•"/>
              <a:defRPr sz="2000">
                <a:latin typeface="Cambria"/>
                <a:ea typeface="Cambria"/>
                <a:cs typeface="Cambria"/>
                <a:sym typeface="Cambria"/>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rgbClr val="000000"/>
                </a:solidFill>
                <a:latin typeface="Calibri"/>
                <a:ea typeface="Calibri"/>
                <a:cs typeface="Calibri"/>
                <a:sym typeface="Calibri"/>
              </a:defRPr>
            </a:lvl1pPr>
            <a:lvl2pPr marL="0" lvl="1" indent="0" algn="r">
              <a:spcBef>
                <a:spcPts val="0"/>
              </a:spcBef>
              <a:buNone/>
              <a:defRPr sz="1200" b="0" i="0" u="none" strike="noStrike" cap="none">
                <a:solidFill>
                  <a:srgbClr val="000000"/>
                </a:solidFill>
                <a:latin typeface="Calibri"/>
                <a:ea typeface="Calibri"/>
                <a:cs typeface="Calibri"/>
                <a:sym typeface="Calibri"/>
              </a:defRPr>
            </a:lvl2pPr>
            <a:lvl3pPr marL="0" lvl="2" indent="0" algn="r">
              <a:spcBef>
                <a:spcPts val="0"/>
              </a:spcBef>
              <a:buNone/>
              <a:defRPr sz="1200" b="0" i="0" u="none" strike="noStrike" cap="none">
                <a:solidFill>
                  <a:srgbClr val="000000"/>
                </a:solidFill>
                <a:latin typeface="Calibri"/>
                <a:ea typeface="Calibri"/>
                <a:cs typeface="Calibri"/>
                <a:sym typeface="Calibri"/>
              </a:defRPr>
            </a:lvl3pPr>
            <a:lvl4pPr marL="0" lvl="3" indent="0" algn="r">
              <a:spcBef>
                <a:spcPts val="0"/>
              </a:spcBef>
              <a:buNone/>
              <a:defRPr sz="1200" b="0" i="0" u="none" strike="noStrike" cap="none">
                <a:solidFill>
                  <a:srgbClr val="000000"/>
                </a:solidFill>
                <a:latin typeface="Calibri"/>
                <a:ea typeface="Calibri"/>
                <a:cs typeface="Calibri"/>
                <a:sym typeface="Calibri"/>
              </a:defRPr>
            </a:lvl4pPr>
            <a:lvl5pPr marL="0" lvl="4" indent="0" algn="r">
              <a:spcBef>
                <a:spcPts val="0"/>
              </a:spcBef>
              <a:buNone/>
              <a:defRPr sz="1200" b="0" i="0" u="none" strike="noStrike" cap="none">
                <a:solidFill>
                  <a:srgbClr val="000000"/>
                </a:solidFill>
                <a:latin typeface="Calibri"/>
                <a:ea typeface="Calibri"/>
                <a:cs typeface="Calibri"/>
                <a:sym typeface="Calibri"/>
              </a:defRPr>
            </a:lvl5pPr>
            <a:lvl6pPr marL="0" lvl="5" indent="0" algn="r">
              <a:spcBef>
                <a:spcPts val="0"/>
              </a:spcBef>
              <a:buNone/>
              <a:defRPr sz="1200" b="0" i="0" u="none" strike="noStrike" cap="none">
                <a:solidFill>
                  <a:srgbClr val="000000"/>
                </a:solidFill>
                <a:latin typeface="Calibri"/>
                <a:ea typeface="Calibri"/>
                <a:cs typeface="Calibri"/>
                <a:sym typeface="Calibri"/>
              </a:defRPr>
            </a:lvl6pPr>
            <a:lvl7pPr marL="0" lvl="6" indent="0" algn="r">
              <a:spcBef>
                <a:spcPts val="0"/>
              </a:spcBef>
              <a:buNone/>
              <a:defRPr sz="1200" b="0" i="0" u="none" strike="noStrike" cap="none">
                <a:solidFill>
                  <a:srgbClr val="000000"/>
                </a:solidFill>
                <a:latin typeface="Calibri"/>
                <a:ea typeface="Calibri"/>
                <a:cs typeface="Calibri"/>
                <a:sym typeface="Calibri"/>
              </a:defRPr>
            </a:lvl7pPr>
            <a:lvl8pPr marL="0" lvl="7" indent="0" algn="r">
              <a:spcBef>
                <a:spcPts val="0"/>
              </a:spcBef>
              <a:buNone/>
              <a:defRPr sz="1200" b="0" i="0" u="none" strike="noStrike" cap="none">
                <a:solidFill>
                  <a:srgbClr val="000000"/>
                </a:solidFill>
                <a:latin typeface="Calibri"/>
                <a:ea typeface="Calibri"/>
                <a:cs typeface="Calibri"/>
                <a:sym typeface="Calibri"/>
              </a:defRPr>
            </a:lvl8pPr>
            <a:lvl9pPr marL="0" lvl="8" indent="0" algn="r">
              <a:spcBef>
                <a:spcPts val="0"/>
              </a:spcBef>
              <a:buNone/>
              <a:defRPr sz="1200" b="0" i="0" u="none" strike="noStrike" cap="none">
                <a:solidFill>
                  <a:srgbClr val="000000"/>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468992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Three Content">
    <p:spTree>
      <p:nvGrpSpPr>
        <p:cNvPr id="1" name=""/>
        <p:cNvGrpSpPr/>
        <p:nvPr/>
      </p:nvGrpSpPr>
      <p:grpSpPr>
        <a:xfrm>
          <a:off x="0" y="0"/>
          <a:ext cx="0" cy="0"/>
          <a:chOff x="0" y="0"/>
          <a:chExt cx="0" cy="0"/>
        </a:xfrm>
      </p:grpSpPr>
      <p:sp>
        <p:nvSpPr>
          <p:cNvPr id="15" name="Freeform 14">
            <a:extLst>
              <a:ext uri="{FF2B5EF4-FFF2-40B4-BE49-F238E27FC236}">
                <a16:creationId xmlns:a16="http://schemas.microsoft.com/office/drawing/2014/main" id="{F946AB17-3782-8412-C51A-DE10A0637453}"/>
              </a:ext>
            </a:extLst>
          </p:cNvPr>
          <p:cNvSpPr/>
          <p:nvPr userDrawn="1"/>
        </p:nvSpPr>
        <p:spPr>
          <a:xfrm>
            <a:off x="0" y="2860787"/>
            <a:ext cx="2361029" cy="3676532"/>
          </a:xfrm>
          <a:custGeom>
            <a:avLst/>
            <a:gdLst>
              <a:gd name="connsiteX0" fmla="*/ 773997 w 2361029"/>
              <a:gd name="connsiteY0" fmla="*/ 0 h 3676532"/>
              <a:gd name="connsiteX1" fmla="*/ 2361029 w 2361029"/>
              <a:gd name="connsiteY1" fmla="*/ 925683 h 3676532"/>
              <a:gd name="connsiteX2" fmla="*/ 2361029 w 2361029"/>
              <a:gd name="connsiteY2" fmla="*/ 2763949 h 3676532"/>
              <a:gd name="connsiteX3" fmla="*/ 769661 w 2361029"/>
              <a:gd name="connsiteY3" fmla="*/ 3676532 h 3676532"/>
              <a:gd name="connsiteX4" fmla="*/ 0 w 2361029"/>
              <a:gd name="connsiteY4" fmla="*/ 3234717 h 3676532"/>
              <a:gd name="connsiteX5" fmla="*/ 0 w 2361029"/>
              <a:gd name="connsiteY5" fmla="*/ 446885 h 3676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61029" h="3676532">
                <a:moveTo>
                  <a:pt x="773997" y="0"/>
                </a:moveTo>
                <a:lnTo>
                  <a:pt x="2361029" y="925683"/>
                </a:lnTo>
                <a:lnTo>
                  <a:pt x="2361029" y="2763949"/>
                </a:lnTo>
                <a:lnTo>
                  <a:pt x="769661" y="3676532"/>
                </a:lnTo>
                <a:lnTo>
                  <a:pt x="0" y="3234717"/>
                </a:lnTo>
                <a:lnTo>
                  <a:pt x="0" y="446885"/>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15">
            <a:extLst>
              <a:ext uri="{FF2B5EF4-FFF2-40B4-BE49-F238E27FC236}">
                <a16:creationId xmlns:a16="http://schemas.microsoft.com/office/drawing/2014/main" id="{2BA5A58B-9440-7DAB-E7D7-3143B049FBAC}"/>
              </a:ext>
            </a:extLst>
          </p:cNvPr>
          <p:cNvSpPr/>
          <p:nvPr userDrawn="1"/>
        </p:nvSpPr>
        <p:spPr>
          <a:xfrm flipH="1">
            <a:off x="1014233" y="5253270"/>
            <a:ext cx="1710765" cy="1593273"/>
          </a:xfrm>
          <a:custGeom>
            <a:avLst/>
            <a:gdLst>
              <a:gd name="connsiteX0" fmla="*/ 852873 w 1710765"/>
              <a:gd name="connsiteY0" fmla="*/ 0 h 1593273"/>
              <a:gd name="connsiteX1" fmla="*/ 0 w 1710765"/>
              <a:gd name="connsiteY1" fmla="*/ 494134 h 1593273"/>
              <a:gd name="connsiteX2" fmla="*/ 0 w 1710765"/>
              <a:gd name="connsiteY2" fmla="*/ 1475410 h 1593273"/>
              <a:gd name="connsiteX3" fmla="*/ 206916 w 1710765"/>
              <a:gd name="connsiteY3" fmla="*/ 1593273 h 1593273"/>
              <a:gd name="connsiteX4" fmla="*/ 1502835 w 1710765"/>
              <a:gd name="connsiteY4" fmla="*/ 1593273 h 1593273"/>
              <a:gd name="connsiteX5" fmla="*/ 1709418 w 1710765"/>
              <a:gd name="connsiteY5" fmla="*/ 1475480 h 1593273"/>
              <a:gd name="connsiteX6" fmla="*/ 1710407 w 1710765"/>
              <a:gd name="connsiteY6" fmla="*/ 491803 h 1593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0765" h="1593273">
                <a:moveTo>
                  <a:pt x="852873" y="0"/>
                </a:moveTo>
                <a:lnTo>
                  <a:pt x="0" y="494134"/>
                </a:lnTo>
                <a:lnTo>
                  <a:pt x="0" y="1475410"/>
                </a:lnTo>
                <a:lnTo>
                  <a:pt x="206916" y="1593273"/>
                </a:lnTo>
                <a:lnTo>
                  <a:pt x="1502835" y="1593273"/>
                </a:lnTo>
                <a:lnTo>
                  <a:pt x="1709418" y="1475480"/>
                </a:lnTo>
                <a:cubicBezTo>
                  <a:pt x="1707864" y="1146834"/>
                  <a:pt x="1711961" y="820449"/>
                  <a:pt x="1710407" y="491803"/>
                </a:cubicBezTo>
                <a:close/>
              </a:path>
            </a:pathLst>
          </a:cu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Content Placeholder 47" descr="Click icon to add picture">
            <a:extLst>
              <a:ext uri="{FF2B5EF4-FFF2-40B4-BE49-F238E27FC236}">
                <a16:creationId xmlns:a16="http://schemas.microsoft.com/office/drawing/2014/main" id="{95ADF367-2619-4E00-AB82-8FFF41D0E5C2}"/>
              </a:ext>
            </a:extLst>
          </p:cNvPr>
          <p:cNvSpPr>
            <a:spLocks noGrp="1"/>
          </p:cNvSpPr>
          <p:nvPr>
            <p:ph type="body" sz="quarter" idx="27" hasCustomPrompt="1"/>
          </p:nvPr>
        </p:nvSpPr>
        <p:spPr>
          <a:xfrm>
            <a:off x="5271609" y="1025236"/>
            <a:ext cx="5162709" cy="420683"/>
          </a:xfrm>
          <a:prstGeom prst="rect">
            <a:avLst/>
          </a:prstGeom>
        </p:spPr>
        <p:txBody>
          <a:bodyPr anchor="b">
            <a:noAutofit/>
          </a:bodyPr>
          <a:lstStyle>
            <a:lvl1pPr marL="0" indent="0" algn="l">
              <a:lnSpc>
                <a:spcPct val="100000"/>
              </a:lnSpc>
              <a:buNone/>
              <a:defRPr sz="1800" b="1" i="0">
                <a:solidFill>
                  <a:schemeClr val="bg1"/>
                </a:solidFill>
                <a:latin typeface="+mn-lt"/>
                <a:cs typeface="Posterama" panose="020B0504020200020000" pitchFamily="34" charset="0"/>
              </a:defRPr>
            </a:lvl1pPr>
            <a:lvl2pPr>
              <a:defRPr sz="1000"/>
            </a:lvl2pPr>
            <a:lvl3pPr>
              <a:defRPr sz="900"/>
            </a:lvl3pPr>
            <a:lvl4pPr>
              <a:defRPr sz="800"/>
            </a:lvl4pPr>
            <a:lvl5pPr>
              <a:defRPr sz="800"/>
            </a:lvl5pPr>
          </a:lstStyle>
          <a:p>
            <a:pPr lvl="0"/>
            <a:r>
              <a:rPr lang="en-US" altLang="zh-CN"/>
              <a:t>Click to edit Master title style </a:t>
            </a:r>
          </a:p>
        </p:txBody>
      </p:sp>
      <p:sp>
        <p:nvSpPr>
          <p:cNvPr id="23" name="Content Placeholder 47">
            <a:extLst>
              <a:ext uri="{FF2B5EF4-FFF2-40B4-BE49-F238E27FC236}">
                <a16:creationId xmlns:a16="http://schemas.microsoft.com/office/drawing/2014/main" id="{8CEB04CE-793E-47B4-8D80-9B82864F2CDF}"/>
              </a:ext>
            </a:extLst>
          </p:cNvPr>
          <p:cNvSpPr>
            <a:spLocks noGrp="1"/>
          </p:cNvSpPr>
          <p:nvPr>
            <p:ph type="body" sz="quarter" idx="28" hasCustomPrompt="1"/>
          </p:nvPr>
        </p:nvSpPr>
        <p:spPr>
          <a:xfrm>
            <a:off x="5271608" y="1469069"/>
            <a:ext cx="5162709" cy="1506166"/>
          </a:xfrm>
          <a:prstGeom prst="rect">
            <a:avLst/>
          </a:prstGeom>
        </p:spPr>
        <p:txBody>
          <a:bodyPr>
            <a:noAutofit/>
          </a:bodyPr>
          <a:lstStyle>
            <a:lvl1pPr marL="228600" indent="-228600" algn="l">
              <a:lnSpc>
                <a:spcPct val="100000"/>
              </a:lnSpc>
              <a:spcBef>
                <a:spcPts val="0"/>
              </a:spcBef>
              <a:spcAft>
                <a:spcPts val="600"/>
              </a:spcAft>
              <a:buFont typeface="Arial" panose="020B0604020202020204" pitchFamily="34" charset="0"/>
              <a:buChar char="•"/>
              <a:defRPr sz="1400" b="0">
                <a:solidFill>
                  <a:schemeClr val="bg1"/>
                </a:solidFill>
                <a:latin typeface="+mn-lt"/>
              </a:defRPr>
            </a:lvl1pPr>
            <a:lvl2pPr>
              <a:defRPr sz="1000"/>
            </a:lvl2pPr>
            <a:lvl3pPr>
              <a:defRPr sz="900"/>
            </a:lvl3pPr>
            <a:lvl4pPr>
              <a:defRPr sz="800"/>
            </a:lvl4pPr>
            <a:lvl5pPr>
              <a:defRPr sz="800"/>
            </a:lvl5pPr>
          </a:lstStyle>
          <a:p>
            <a:pPr lvl="0"/>
            <a:r>
              <a:rPr lang="en-US" altLang="zh-CN"/>
              <a:t>Click to edit Master text styles </a:t>
            </a:r>
          </a:p>
        </p:txBody>
      </p:sp>
      <p:sp>
        <p:nvSpPr>
          <p:cNvPr id="24" name="Content Placeholder 47" descr="Click icon to add picture">
            <a:extLst>
              <a:ext uri="{FF2B5EF4-FFF2-40B4-BE49-F238E27FC236}">
                <a16:creationId xmlns:a16="http://schemas.microsoft.com/office/drawing/2014/main" id="{067BF8FD-2643-4122-BE3E-63F413244ECB}"/>
              </a:ext>
            </a:extLst>
          </p:cNvPr>
          <p:cNvSpPr>
            <a:spLocks noGrp="1"/>
          </p:cNvSpPr>
          <p:nvPr>
            <p:ph type="body" sz="quarter" idx="29" hasCustomPrompt="1"/>
          </p:nvPr>
        </p:nvSpPr>
        <p:spPr>
          <a:xfrm>
            <a:off x="5271609" y="2984685"/>
            <a:ext cx="5162709" cy="420683"/>
          </a:xfrm>
          <a:prstGeom prst="rect">
            <a:avLst/>
          </a:prstGeom>
        </p:spPr>
        <p:txBody>
          <a:bodyPr anchor="b">
            <a:noAutofit/>
          </a:bodyPr>
          <a:lstStyle>
            <a:lvl1pPr marL="0" indent="0" algn="l">
              <a:lnSpc>
                <a:spcPct val="100000"/>
              </a:lnSpc>
              <a:buNone/>
              <a:defRPr sz="1800" b="1" i="0">
                <a:solidFill>
                  <a:schemeClr val="bg1"/>
                </a:solidFill>
                <a:latin typeface="+mn-lt"/>
                <a:cs typeface="Posterama" panose="020B0504020200020000" pitchFamily="34" charset="0"/>
              </a:defRPr>
            </a:lvl1pPr>
            <a:lvl2pPr>
              <a:defRPr sz="1000"/>
            </a:lvl2pPr>
            <a:lvl3pPr>
              <a:defRPr sz="900"/>
            </a:lvl3pPr>
            <a:lvl4pPr>
              <a:defRPr sz="800"/>
            </a:lvl4pPr>
            <a:lvl5pPr>
              <a:defRPr sz="800"/>
            </a:lvl5pPr>
          </a:lstStyle>
          <a:p>
            <a:pPr lvl="0"/>
            <a:r>
              <a:rPr lang="en-US" altLang="zh-CN"/>
              <a:t>Click to edit Master title style </a:t>
            </a:r>
          </a:p>
        </p:txBody>
      </p:sp>
      <p:sp>
        <p:nvSpPr>
          <p:cNvPr id="26" name="Content Placeholder 47" descr="Click icon to add picture">
            <a:extLst>
              <a:ext uri="{FF2B5EF4-FFF2-40B4-BE49-F238E27FC236}">
                <a16:creationId xmlns:a16="http://schemas.microsoft.com/office/drawing/2014/main" id="{02260D10-FEA1-48A7-B544-FAEEAECF5DE2}"/>
              </a:ext>
            </a:extLst>
          </p:cNvPr>
          <p:cNvSpPr>
            <a:spLocks noGrp="1"/>
          </p:cNvSpPr>
          <p:nvPr>
            <p:ph type="body" sz="quarter" idx="31" hasCustomPrompt="1"/>
          </p:nvPr>
        </p:nvSpPr>
        <p:spPr>
          <a:xfrm>
            <a:off x="5271607" y="4597473"/>
            <a:ext cx="5162709" cy="421399"/>
          </a:xfrm>
          <a:prstGeom prst="rect">
            <a:avLst/>
          </a:prstGeom>
        </p:spPr>
        <p:txBody>
          <a:bodyPr anchor="b">
            <a:noAutofit/>
          </a:bodyPr>
          <a:lstStyle>
            <a:lvl1pPr marL="0" indent="0" algn="l">
              <a:lnSpc>
                <a:spcPct val="100000"/>
              </a:lnSpc>
              <a:buNone/>
              <a:defRPr sz="1800" b="1" i="0">
                <a:solidFill>
                  <a:schemeClr val="bg1"/>
                </a:solidFill>
                <a:latin typeface="+mn-lt"/>
                <a:cs typeface="Posterama" panose="020B0504020200020000" pitchFamily="34" charset="0"/>
              </a:defRPr>
            </a:lvl1pPr>
            <a:lvl2pPr>
              <a:defRPr sz="1000"/>
            </a:lvl2pPr>
            <a:lvl3pPr>
              <a:defRPr sz="900"/>
            </a:lvl3pPr>
            <a:lvl4pPr>
              <a:defRPr sz="800"/>
            </a:lvl4pPr>
            <a:lvl5pPr>
              <a:defRPr sz="800"/>
            </a:lvl5pPr>
          </a:lstStyle>
          <a:p>
            <a:pPr lvl="0"/>
            <a:r>
              <a:rPr lang="en-US" altLang="zh-CN"/>
              <a:t>Click to edit Master title style </a:t>
            </a:r>
          </a:p>
        </p:txBody>
      </p:sp>
      <p:sp>
        <p:nvSpPr>
          <p:cNvPr id="20" name="Content Placeholder 47">
            <a:extLst>
              <a:ext uri="{FF2B5EF4-FFF2-40B4-BE49-F238E27FC236}">
                <a16:creationId xmlns:a16="http://schemas.microsoft.com/office/drawing/2014/main" id="{64584B30-8BCF-4D75-8A6C-FD82347CC7B6}"/>
              </a:ext>
            </a:extLst>
          </p:cNvPr>
          <p:cNvSpPr>
            <a:spLocks noGrp="1"/>
          </p:cNvSpPr>
          <p:nvPr>
            <p:ph type="body" sz="quarter" idx="34" hasCustomPrompt="1"/>
          </p:nvPr>
        </p:nvSpPr>
        <p:spPr>
          <a:xfrm>
            <a:off x="5271608" y="3419684"/>
            <a:ext cx="5162709" cy="1177789"/>
          </a:xfrm>
          <a:prstGeom prst="rect">
            <a:avLst/>
          </a:prstGeom>
        </p:spPr>
        <p:txBody>
          <a:bodyPr>
            <a:noAutofit/>
          </a:bodyPr>
          <a:lstStyle>
            <a:lvl1pPr marL="228600" indent="-228600" algn="l">
              <a:lnSpc>
                <a:spcPct val="100000"/>
              </a:lnSpc>
              <a:spcBef>
                <a:spcPts val="0"/>
              </a:spcBef>
              <a:spcAft>
                <a:spcPts val="600"/>
              </a:spcAft>
              <a:buFont typeface="Arial" panose="020B0604020202020204" pitchFamily="34" charset="0"/>
              <a:buChar char="•"/>
              <a:defRPr sz="1400" b="0">
                <a:solidFill>
                  <a:schemeClr val="bg1"/>
                </a:solidFill>
                <a:latin typeface="+mn-lt"/>
              </a:defRPr>
            </a:lvl1pPr>
            <a:lvl2pPr>
              <a:defRPr sz="1000"/>
            </a:lvl2pPr>
            <a:lvl3pPr>
              <a:defRPr sz="900"/>
            </a:lvl3pPr>
            <a:lvl4pPr>
              <a:defRPr sz="800"/>
            </a:lvl4pPr>
            <a:lvl5pPr>
              <a:defRPr sz="800"/>
            </a:lvl5pPr>
          </a:lstStyle>
          <a:p>
            <a:pPr lvl="0"/>
            <a:r>
              <a:rPr lang="en-US" altLang="zh-CN"/>
              <a:t>Click to edit Master text styles </a:t>
            </a:r>
          </a:p>
        </p:txBody>
      </p:sp>
      <p:sp>
        <p:nvSpPr>
          <p:cNvPr id="28" name="Content Placeholder 47">
            <a:extLst>
              <a:ext uri="{FF2B5EF4-FFF2-40B4-BE49-F238E27FC236}">
                <a16:creationId xmlns:a16="http://schemas.microsoft.com/office/drawing/2014/main" id="{A4A25056-27FA-4039-ACFA-6624F778712A}"/>
              </a:ext>
            </a:extLst>
          </p:cNvPr>
          <p:cNvSpPr>
            <a:spLocks noGrp="1"/>
          </p:cNvSpPr>
          <p:nvPr>
            <p:ph type="body" sz="quarter" idx="35" hasCustomPrompt="1"/>
          </p:nvPr>
        </p:nvSpPr>
        <p:spPr>
          <a:xfrm>
            <a:off x="5271608" y="5041922"/>
            <a:ext cx="5162709" cy="1635938"/>
          </a:xfrm>
          <a:prstGeom prst="rect">
            <a:avLst/>
          </a:prstGeom>
        </p:spPr>
        <p:txBody>
          <a:bodyPr>
            <a:noAutofit/>
          </a:bodyPr>
          <a:lstStyle>
            <a:lvl1pPr marL="228600" indent="-228600" algn="l">
              <a:lnSpc>
                <a:spcPct val="100000"/>
              </a:lnSpc>
              <a:spcBef>
                <a:spcPts val="0"/>
              </a:spcBef>
              <a:spcAft>
                <a:spcPts val="600"/>
              </a:spcAft>
              <a:buFont typeface="Arial" panose="020B0604020202020204" pitchFamily="34" charset="0"/>
              <a:buChar char="•"/>
              <a:defRPr sz="1400" b="0">
                <a:solidFill>
                  <a:schemeClr val="bg1"/>
                </a:solidFill>
                <a:latin typeface="+mn-lt"/>
              </a:defRPr>
            </a:lvl1pPr>
            <a:lvl2pPr>
              <a:defRPr sz="1000"/>
            </a:lvl2pPr>
            <a:lvl3pPr>
              <a:defRPr sz="900"/>
            </a:lvl3pPr>
            <a:lvl4pPr>
              <a:defRPr sz="800"/>
            </a:lvl4pPr>
            <a:lvl5pPr>
              <a:defRPr sz="800"/>
            </a:lvl5pPr>
          </a:lstStyle>
          <a:p>
            <a:pPr lvl="0"/>
            <a:r>
              <a:rPr lang="en-US" altLang="zh-CN"/>
              <a:t>Click to edit Master text styles </a:t>
            </a:r>
          </a:p>
        </p:txBody>
      </p:sp>
      <p:sp>
        <p:nvSpPr>
          <p:cNvPr id="27" name="Freeform: Shape 24">
            <a:extLst>
              <a:ext uri="{FF2B5EF4-FFF2-40B4-BE49-F238E27FC236}">
                <a16:creationId xmlns:a16="http://schemas.microsoft.com/office/drawing/2014/main" id="{A23F9759-CF52-CE45-5E22-9678534685A7}"/>
              </a:ext>
            </a:extLst>
          </p:cNvPr>
          <p:cNvSpPr/>
          <p:nvPr userDrawn="1"/>
        </p:nvSpPr>
        <p:spPr>
          <a:xfrm flipH="1">
            <a:off x="2631891" y="4699053"/>
            <a:ext cx="668814" cy="784693"/>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6" name="Title 5">
            <a:extLst>
              <a:ext uri="{FF2B5EF4-FFF2-40B4-BE49-F238E27FC236}">
                <a16:creationId xmlns:a16="http://schemas.microsoft.com/office/drawing/2014/main" id="{5D84FCC1-368D-680C-31AA-597C3AAF4232}"/>
              </a:ext>
            </a:extLst>
          </p:cNvPr>
          <p:cNvSpPr>
            <a:spLocks noGrp="1"/>
          </p:cNvSpPr>
          <p:nvPr>
            <p:ph type="title"/>
          </p:nvPr>
        </p:nvSpPr>
        <p:spPr>
          <a:xfrm>
            <a:off x="502665" y="707105"/>
            <a:ext cx="3994173" cy="2277580"/>
          </a:xfrm>
        </p:spPr>
        <p:txBody>
          <a:bodyPr anchor="t">
            <a:noAutofit/>
          </a:bodyPr>
          <a:lstStyle/>
          <a:p>
            <a:r>
              <a:rPr lang="en-US"/>
              <a:t>Click to edit Master title style</a:t>
            </a:r>
          </a:p>
        </p:txBody>
      </p:sp>
      <p:sp>
        <p:nvSpPr>
          <p:cNvPr id="18" name="Picture Placeholder 2">
            <a:extLst>
              <a:ext uri="{FF2B5EF4-FFF2-40B4-BE49-F238E27FC236}">
                <a16:creationId xmlns:a16="http://schemas.microsoft.com/office/drawing/2014/main" id="{E53E8C9F-CD73-30CD-1F24-20F2E6149D58}"/>
              </a:ext>
            </a:extLst>
          </p:cNvPr>
          <p:cNvSpPr>
            <a:spLocks noGrp="1"/>
          </p:cNvSpPr>
          <p:nvPr>
            <p:ph type="pic" sz="quarter" idx="36"/>
          </p:nvPr>
        </p:nvSpPr>
        <p:spPr>
          <a:xfrm>
            <a:off x="4734172" y="1141669"/>
            <a:ext cx="507778" cy="565882"/>
          </a:xfrm>
        </p:spPr>
        <p:txBody>
          <a:bodyPr lIns="0" rIns="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800">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ltLang="zh-CN"/>
              <a:t>Click icon to add picture</a:t>
            </a:r>
            <a:endParaRPr lang="en-US"/>
          </a:p>
        </p:txBody>
      </p:sp>
      <p:sp>
        <p:nvSpPr>
          <p:cNvPr id="19" name="Picture Placeholder 2">
            <a:extLst>
              <a:ext uri="{FF2B5EF4-FFF2-40B4-BE49-F238E27FC236}">
                <a16:creationId xmlns:a16="http://schemas.microsoft.com/office/drawing/2014/main" id="{CE61E189-349E-0076-EA43-7BCB6E24CE86}"/>
              </a:ext>
            </a:extLst>
          </p:cNvPr>
          <p:cNvSpPr>
            <a:spLocks noGrp="1"/>
          </p:cNvSpPr>
          <p:nvPr>
            <p:ph type="pic" sz="quarter" idx="37"/>
          </p:nvPr>
        </p:nvSpPr>
        <p:spPr>
          <a:xfrm>
            <a:off x="4724705" y="3105650"/>
            <a:ext cx="536270" cy="565882"/>
          </a:xfrm>
        </p:spPr>
        <p:txBody>
          <a:bodyPr lIns="0" rIns="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800">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ltLang="zh-CN"/>
              <a:t>Click icon to add picture</a:t>
            </a:r>
            <a:endParaRPr lang="en-US"/>
          </a:p>
        </p:txBody>
      </p:sp>
      <p:sp>
        <p:nvSpPr>
          <p:cNvPr id="21" name="Picture Placeholder 2">
            <a:extLst>
              <a:ext uri="{FF2B5EF4-FFF2-40B4-BE49-F238E27FC236}">
                <a16:creationId xmlns:a16="http://schemas.microsoft.com/office/drawing/2014/main" id="{68B04572-5D47-C3DF-CDEA-15EC646EA8FE}"/>
              </a:ext>
            </a:extLst>
          </p:cNvPr>
          <p:cNvSpPr>
            <a:spLocks noGrp="1"/>
          </p:cNvSpPr>
          <p:nvPr>
            <p:ph type="pic" sz="quarter" idx="38"/>
          </p:nvPr>
        </p:nvSpPr>
        <p:spPr>
          <a:xfrm>
            <a:off x="4714069" y="4716041"/>
            <a:ext cx="536270" cy="565882"/>
          </a:xfrm>
        </p:spPr>
        <p:txBody>
          <a:bodyPr lIns="0" rIns="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800">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altLang="zh-CN"/>
              <a:t>Click icon to add picture</a:t>
            </a:r>
            <a:endParaRPr lang="en-US"/>
          </a:p>
        </p:txBody>
      </p:sp>
      <p:sp>
        <p:nvSpPr>
          <p:cNvPr id="5" name="Slide Number Placeholder 4">
            <a:extLst>
              <a:ext uri="{FF2B5EF4-FFF2-40B4-BE49-F238E27FC236}">
                <a16:creationId xmlns:a16="http://schemas.microsoft.com/office/drawing/2014/main" id="{2446A453-65E1-B688-A3F9-EA0AA347DDEA}"/>
              </a:ext>
            </a:extLst>
          </p:cNvPr>
          <p:cNvSpPr>
            <a:spLocks noGrp="1"/>
          </p:cNvSpPr>
          <p:nvPr>
            <p:ph type="sldNum" sz="quarter" idx="40"/>
          </p:nvPr>
        </p:nvSpPr>
        <p:spPr/>
        <p:txBody>
          <a:bodyPr>
            <a:noAutofit/>
          </a:bodyPr>
          <a:lstStyle/>
          <a:p>
            <a:fld id="{47FEACEE-25B4-4A2D-B147-27296E36371D}" type="slidenum">
              <a:rPr lang="en-US" altLang="zh-CN" noProof="0" smtClean="0"/>
              <a:pPr/>
              <a:t>‹#›</a:t>
            </a:fld>
            <a:endParaRPr lang="en-US" altLang="zh-CN" noProof="0"/>
          </a:p>
        </p:txBody>
      </p:sp>
    </p:spTree>
    <p:extLst>
      <p:ext uri="{BB962C8B-B14F-4D97-AF65-F5344CB8AC3E}">
        <p14:creationId xmlns:p14="http://schemas.microsoft.com/office/powerpoint/2010/main" val="9454940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cSld name="1_Subject Slide">
    <p:spTree>
      <p:nvGrpSpPr>
        <p:cNvPr id="1" name=""/>
        <p:cNvGrpSpPr/>
        <p:nvPr/>
      </p:nvGrpSpPr>
      <p:grpSpPr>
        <a:xfrm>
          <a:off x="0" y="0"/>
          <a:ext cx="0" cy="0"/>
          <a:chOff x="0" y="0"/>
          <a:chExt cx="0" cy="0"/>
        </a:xfrm>
      </p:grpSpPr>
      <p:sp>
        <p:nvSpPr>
          <p:cNvPr id="10" name="Freeform 20"/>
          <p:cNvSpPr>
            <a:spLocks noChangeAspect="1"/>
          </p:cNvSpPr>
          <p:nvPr/>
        </p:nvSpPr>
        <p:spPr bwMode="gray">
          <a:xfrm>
            <a:off x="3" y="1"/>
            <a:ext cx="11041039" cy="957446"/>
          </a:xfrm>
          <a:custGeom>
            <a:avLst/>
            <a:gdLst/>
            <a:ahLst/>
            <a:cxnLst>
              <a:cxn ang="0">
                <a:pos x="0" y="0"/>
              </a:cxn>
              <a:cxn ang="0">
                <a:pos x="0" y="1729"/>
              </a:cxn>
              <a:cxn ang="0">
                <a:pos x="18422" y="1729"/>
              </a:cxn>
              <a:cxn ang="0">
                <a:pos x="18935" y="0"/>
              </a:cxn>
              <a:cxn ang="0">
                <a:pos x="0" y="0"/>
              </a:cxn>
            </a:cxnLst>
            <a:rect l="0" t="0" r="r" b="b"/>
            <a:pathLst>
              <a:path w="18935" h="1729">
                <a:moveTo>
                  <a:pt x="0" y="0"/>
                </a:moveTo>
                <a:lnTo>
                  <a:pt x="0" y="1729"/>
                </a:lnTo>
                <a:lnTo>
                  <a:pt x="18422" y="1729"/>
                </a:lnTo>
                <a:lnTo>
                  <a:pt x="18935" y="0"/>
                </a:lnTo>
                <a:lnTo>
                  <a:pt x="0" y="0"/>
                </a:lnTo>
                <a:close/>
              </a:path>
            </a:pathLst>
          </a:custGeom>
          <a:solidFill>
            <a:srgbClr val="00327D"/>
          </a:solidFill>
          <a:ln w="9525" cap="flat" cmpd="sng">
            <a:noFill/>
            <a:prstDash val="solid"/>
            <a:round/>
            <a:headEnd type="none" w="med" len="med"/>
            <a:tailEnd type="none" w="med" len="med"/>
          </a:ln>
          <a:effectLst/>
        </p:spPr>
        <p:txBody>
          <a:bodyPr lIns="107203" tIns="53600" rIns="107203" bIns="53600"/>
          <a:lstStyle/>
          <a:p>
            <a:pPr marL="0" algn="l" defTabSz="1072000" rtl="0" eaLnBrk="1" fontAlgn="base" latinLnBrk="0" hangingPunct="1">
              <a:spcBef>
                <a:spcPct val="50000"/>
              </a:spcBef>
              <a:spcAft>
                <a:spcPct val="0"/>
              </a:spcAft>
              <a:defRPr/>
            </a:pPr>
            <a:endParaRPr lang="en-GB" sz="2098" kern="1200">
              <a:solidFill>
                <a:srgbClr val="002E8A"/>
              </a:solidFill>
              <a:latin typeface="+mn-lt"/>
              <a:ea typeface="+mn-ea"/>
              <a:cs typeface="+mn-cs"/>
            </a:endParaRPr>
          </a:p>
        </p:txBody>
      </p:sp>
      <p:sp>
        <p:nvSpPr>
          <p:cNvPr id="16" name="Text Placeholder 15"/>
          <p:cNvSpPr>
            <a:spLocks noGrp="1"/>
          </p:cNvSpPr>
          <p:nvPr>
            <p:ph type="body" sz="quarter" idx="14"/>
          </p:nvPr>
        </p:nvSpPr>
        <p:spPr>
          <a:xfrm>
            <a:off x="327025" y="150816"/>
            <a:ext cx="8407400" cy="585787"/>
          </a:xfrm>
          <a:prstGeom prst="rect">
            <a:avLst/>
          </a:prstGeom>
        </p:spPr>
        <p:txBody>
          <a:bodyPr>
            <a:noAutofit/>
          </a:bodyPr>
          <a:lstStyle>
            <a:lvl1pPr marL="0" indent="0">
              <a:buNone/>
              <a:defRPr sz="3598">
                <a:solidFill>
                  <a:schemeClr val="bg1"/>
                </a:solidFill>
                <a:latin typeface="Cambria" panose="02040503050406030204" pitchFamily="18" charset="0"/>
                <a:ea typeface="Cambria" panose="02040503050406030204" pitchFamily="18" charset="0"/>
              </a:defRPr>
            </a:lvl1pPr>
            <a:lvl2pPr>
              <a:defRPr>
                <a:solidFill>
                  <a:schemeClr val="bg1"/>
                </a:solidFill>
                <a:latin typeface="Cambria" panose="02040503050406030204" pitchFamily="18" charset="0"/>
                <a:ea typeface="Cambria" panose="02040503050406030204" pitchFamily="18" charset="0"/>
              </a:defRPr>
            </a:lvl2pPr>
            <a:lvl3pPr>
              <a:defRPr>
                <a:solidFill>
                  <a:schemeClr val="bg1"/>
                </a:solidFill>
                <a:latin typeface="Cambria" panose="02040503050406030204" pitchFamily="18" charset="0"/>
                <a:ea typeface="Cambria" panose="02040503050406030204" pitchFamily="18" charset="0"/>
              </a:defRPr>
            </a:lvl3pPr>
            <a:lvl4pPr>
              <a:defRPr>
                <a:solidFill>
                  <a:schemeClr val="bg1"/>
                </a:solidFill>
                <a:latin typeface="Cambria" panose="02040503050406030204" pitchFamily="18" charset="0"/>
                <a:ea typeface="Cambria" panose="02040503050406030204" pitchFamily="18" charset="0"/>
              </a:defRPr>
            </a:lvl4pPr>
            <a:lvl5pPr>
              <a:defRPr>
                <a:solidFill>
                  <a:schemeClr val="bg1"/>
                </a:solidFill>
                <a:latin typeface="Cambria" panose="02040503050406030204" pitchFamily="18" charset="0"/>
                <a:ea typeface="Cambria" panose="02040503050406030204" pitchFamily="18" charset="0"/>
              </a:defRPr>
            </a:lvl5pPr>
          </a:lstStyle>
          <a:p>
            <a:pPr lvl="0"/>
            <a:r>
              <a:rPr lang="en-US"/>
              <a:t>Click to edit Master text styles</a:t>
            </a:r>
          </a:p>
        </p:txBody>
      </p:sp>
      <p:sp>
        <p:nvSpPr>
          <p:cNvPr id="8" name="Rectangle 7"/>
          <p:cNvSpPr/>
          <p:nvPr/>
        </p:nvSpPr>
        <p:spPr>
          <a:xfrm>
            <a:off x="12027877" y="0"/>
            <a:ext cx="164124" cy="6858000"/>
          </a:xfrm>
          <a:prstGeom prst="rect">
            <a:avLst/>
          </a:prstGeom>
          <a:solidFill>
            <a:srgbClr val="00327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799"/>
          </a:p>
        </p:txBody>
      </p:sp>
      <p:sp>
        <p:nvSpPr>
          <p:cNvPr id="3" name="Text Placeholder 2"/>
          <p:cNvSpPr>
            <a:spLocks noGrp="1"/>
          </p:cNvSpPr>
          <p:nvPr>
            <p:ph type="body" sz="quarter" idx="15"/>
          </p:nvPr>
        </p:nvSpPr>
        <p:spPr>
          <a:xfrm>
            <a:off x="327026" y="1108261"/>
            <a:ext cx="11650331" cy="5749741"/>
          </a:xfrm>
          <a:prstGeom prst="rect">
            <a:avLst/>
          </a:prstGeom>
        </p:spPr>
        <p:txBody>
          <a:bodyPr>
            <a:normAutofit/>
          </a:bodyPr>
          <a:lstStyle>
            <a:lvl1pPr>
              <a:defRPr sz="1998">
                <a:latin typeface="Cambria" panose="02040503050406030204" pitchFamily="18" charset="0"/>
                <a:ea typeface="Cambria" panose="02040503050406030204" pitchFamily="18" charset="0"/>
              </a:defRPr>
            </a:lvl1pPr>
            <a:lvl2pPr>
              <a:defRPr sz="1998">
                <a:latin typeface="Cambria" panose="02040503050406030204" pitchFamily="18" charset="0"/>
                <a:ea typeface="Cambria" panose="02040503050406030204" pitchFamily="18" charset="0"/>
              </a:defRPr>
            </a:lvl2pPr>
            <a:lvl3pPr>
              <a:defRPr sz="1998">
                <a:latin typeface="Cambria" panose="02040503050406030204" pitchFamily="18" charset="0"/>
                <a:ea typeface="Cambria" panose="02040503050406030204" pitchFamily="18" charset="0"/>
              </a:defRPr>
            </a:lvl3pPr>
            <a:lvl4pPr>
              <a:defRPr sz="1998">
                <a:latin typeface="Cambria" panose="02040503050406030204" pitchFamily="18" charset="0"/>
                <a:ea typeface="Cambria" panose="02040503050406030204" pitchFamily="18" charset="0"/>
              </a:defRPr>
            </a:lvl4pPr>
            <a:lvl5pPr>
              <a:defRPr sz="1998">
                <a:latin typeface="Cambria" panose="02040503050406030204" pitchFamily="18" charset="0"/>
                <a:ea typeface="Cambria" panose="020405030504060302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Slide Number Placeholder 5"/>
          <p:cNvSpPr>
            <a:spLocks noGrp="1"/>
          </p:cNvSpPr>
          <p:nvPr>
            <p:ph type="sldNum" sz="quarter" idx="4"/>
          </p:nvPr>
        </p:nvSpPr>
        <p:spPr>
          <a:xfrm>
            <a:off x="8610601" y="6400416"/>
            <a:ext cx="2743200" cy="276999"/>
          </a:xfrm>
          <a:prstGeom prst="rect">
            <a:avLst/>
          </a:prstGeom>
        </p:spPr>
        <p:txBody>
          <a:bodyPr vert="horz" lIns="91440" tIns="45720" rIns="91440" bIns="45720" rtlCol="0" anchor="ctr"/>
          <a:lstStyle>
            <a:lvl1pPr algn="r">
              <a:defRPr sz="1200">
                <a:solidFill>
                  <a:sysClr val="windowText" lastClr="000000"/>
                </a:solidFill>
              </a:defRPr>
            </a:lvl1pPr>
          </a:lstStyle>
          <a:p>
            <a:fld id="{C88916B5-CB0B-4026-B9B8-8E206F0E3794}" type="slidenum">
              <a:rPr lang="en-US" smtClean="0"/>
              <a:t>‹#›</a:t>
            </a:fld>
            <a:endParaRPr lang="en-US"/>
          </a:p>
        </p:txBody>
      </p:sp>
    </p:spTree>
    <p:extLst>
      <p:ext uri="{BB962C8B-B14F-4D97-AF65-F5344CB8AC3E}">
        <p14:creationId xmlns:p14="http://schemas.microsoft.com/office/powerpoint/2010/main" val="2600491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cSld name="2_Title Slide">
    <p:spTree>
      <p:nvGrpSpPr>
        <p:cNvPr id="1" name=""/>
        <p:cNvGrpSpPr/>
        <p:nvPr/>
      </p:nvGrpSpPr>
      <p:grpSpPr>
        <a:xfrm>
          <a:off x="0" y="0"/>
          <a:ext cx="0" cy="0"/>
          <a:chOff x="0" y="0"/>
          <a:chExt cx="0" cy="0"/>
        </a:xfrm>
      </p:grpSpPr>
      <p:pic>
        <p:nvPicPr>
          <p:cNvPr id="10" name="Picture 9" descr="A picture containing table, indoor, person, hammer&#10;&#10;Description automatically generated">
            <a:extLst>
              <a:ext uri="{FF2B5EF4-FFF2-40B4-BE49-F238E27FC236}">
                <a16:creationId xmlns:a16="http://schemas.microsoft.com/office/drawing/2014/main" id="{8387E5FE-0FAD-4E32-BF42-61E581EF9623}"/>
              </a:ext>
            </a:extLst>
          </p:cNvPr>
          <p:cNvPicPr>
            <a:picLocks noChangeAspect="1"/>
          </p:cNvPicPr>
          <p:nvPr userDrawn="1"/>
        </p:nvPicPr>
        <p:blipFill>
          <a:blip r:embed="rId2">
            <a:alphaModFix amt="85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p:cNvSpPr/>
          <p:nvPr/>
        </p:nvSpPr>
        <p:spPr>
          <a:xfrm>
            <a:off x="12027877" y="0"/>
            <a:ext cx="164123" cy="6858000"/>
          </a:xfrm>
          <a:prstGeom prst="rect">
            <a:avLst/>
          </a:prstGeom>
          <a:solidFill>
            <a:srgbClr val="00327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800"/>
          </a:p>
        </p:txBody>
      </p:sp>
      <p:sp>
        <p:nvSpPr>
          <p:cNvPr id="13" name="Freeform 9">
            <a:extLst>
              <a:ext uri="{FF2B5EF4-FFF2-40B4-BE49-F238E27FC236}">
                <a16:creationId xmlns:a16="http://schemas.microsoft.com/office/drawing/2014/main" id="{12340B35-3CBD-4A73-86BB-1F5C58591383}"/>
              </a:ext>
            </a:extLst>
          </p:cNvPr>
          <p:cNvSpPr>
            <a:spLocks noChangeAspect="1"/>
          </p:cNvSpPr>
          <p:nvPr/>
        </p:nvSpPr>
        <p:spPr bwMode="gray">
          <a:xfrm>
            <a:off x="-24680" y="-27384"/>
            <a:ext cx="6359857" cy="6885384"/>
          </a:xfrm>
          <a:custGeom>
            <a:avLst/>
            <a:gdLst/>
            <a:ahLst/>
            <a:cxnLst>
              <a:cxn ang="0">
                <a:pos x="17951" y="0"/>
              </a:cxn>
              <a:cxn ang="0">
                <a:pos x="0" y="0"/>
              </a:cxn>
              <a:cxn ang="0">
                <a:pos x="0" y="20057"/>
              </a:cxn>
              <a:cxn ang="0">
                <a:pos x="12022" y="20057"/>
              </a:cxn>
              <a:cxn ang="0">
                <a:pos x="17951" y="0"/>
              </a:cxn>
            </a:cxnLst>
            <a:rect l="0" t="0" r="r" b="b"/>
            <a:pathLst>
              <a:path w="17951" h="20057">
                <a:moveTo>
                  <a:pt x="17951" y="0"/>
                </a:moveTo>
                <a:lnTo>
                  <a:pt x="0" y="0"/>
                </a:lnTo>
                <a:lnTo>
                  <a:pt x="0" y="20057"/>
                </a:lnTo>
                <a:lnTo>
                  <a:pt x="12022" y="20057"/>
                </a:lnTo>
                <a:lnTo>
                  <a:pt x="17951"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lIns="107287" tIns="53643" rIns="107287" bIns="53643"/>
          <a:lstStyle/>
          <a:p>
            <a:pPr marL="0" algn="l" defTabSz="1072866" rtl="0" eaLnBrk="1" fontAlgn="base" latinLnBrk="0" hangingPunct="1">
              <a:spcBef>
                <a:spcPct val="50000"/>
              </a:spcBef>
              <a:spcAft>
                <a:spcPct val="0"/>
              </a:spcAft>
              <a:defRPr/>
            </a:pPr>
            <a:endParaRPr lang="en-GB" sz="2100" b="1" kern="1200">
              <a:solidFill>
                <a:schemeClr val="tx1"/>
              </a:solidFill>
              <a:latin typeface="+mn-lt"/>
              <a:ea typeface="+mn-ea"/>
              <a:cs typeface="+mn-cs"/>
            </a:endParaRPr>
          </a:p>
        </p:txBody>
      </p:sp>
      <p:sp>
        <p:nvSpPr>
          <p:cNvPr id="14" name="Text Placeholder 8">
            <a:extLst>
              <a:ext uri="{FF2B5EF4-FFF2-40B4-BE49-F238E27FC236}">
                <a16:creationId xmlns:a16="http://schemas.microsoft.com/office/drawing/2014/main" id="{9FCCB11D-A27D-46A4-A879-3DE962FC5BD9}"/>
              </a:ext>
            </a:extLst>
          </p:cNvPr>
          <p:cNvSpPr>
            <a:spLocks noGrp="1"/>
          </p:cNvSpPr>
          <p:nvPr>
            <p:ph type="body" sz="quarter" idx="13"/>
          </p:nvPr>
        </p:nvSpPr>
        <p:spPr>
          <a:xfrm>
            <a:off x="907962" y="937715"/>
            <a:ext cx="5103813" cy="829938"/>
          </a:xfrm>
          <a:prstGeom prst="rect">
            <a:avLst/>
          </a:prstGeom>
        </p:spPr>
        <p:txBody>
          <a:bodyPr>
            <a:noAutofit/>
          </a:bodyPr>
          <a:lstStyle>
            <a:lvl1pPr marL="0" indent="0" algn="ctr">
              <a:buNone/>
              <a:defRPr sz="2400" b="1">
                <a:solidFill>
                  <a:schemeClr val="bg1"/>
                </a:solidFill>
                <a:latin typeface="Cambria" panose="02040503050406030204" pitchFamily="18" charset="0"/>
                <a:ea typeface="Cambria" panose="02040503050406030204" pitchFamily="18" charset="0"/>
              </a:defRPr>
            </a:lvl1pPr>
            <a:lvl2pPr>
              <a:defRPr sz="2400">
                <a:solidFill>
                  <a:schemeClr val="bg1"/>
                </a:solidFill>
                <a:latin typeface="Cambria" panose="02040503050406030204" pitchFamily="18" charset="0"/>
                <a:ea typeface="Cambria" panose="02040503050406030204" pitchFamily="18" charset="0"/>
              </a:defRPr>
            </a:lvl2pPr>
            <a:lvl3pPr>
              <a:defRPr sz="2400">
                <a:solidFill>
                  <a:schemeClr val="bg1"/>
                </a:solidFill>
                <a:latin typeface="Cambria" panose="02040503050406030204" pitchFamily="18" charset="0"/>
                <a:ea typeface="Cambria" panose="02040503050406030204" pitchFamily="18" charset="0"/>
              </a:defRPr>
            </a:lvl3pPr>
            <a:lvl4pPr>
              <a:defRPr sz="2400">
                <a:solidFill>
                  <a:schemeClr val="bg1"/>
                </a:solidFill>
                <a:latin typeface="Cambria" panose="02040503050406030204" pitchFamily="18" charset="0"/>
                <a:ea typeface="Cambria" panose="02040503050406030204" pitchFamily="18" charset="0"/>
              </a:defRPr>
            </a:lvl4pPr>
            <a:lvl5pPr>
              <a:defRPr sz="2400">
                <a:solidFill>
                  <a:schemeClr val="bg1"/>
                </a:solidFill>
                <a:latin typeface="Cambria" panose="02040503050406030204" pitchFamily="18" charset="0"/>
                <a:ea typeface="Cambria" panose="02040503050406030204" pitchFamily="18" charset="0"/>
              </a:defRPr>
            </a:lvl5pPr>
          </a:lstStyle>
          <a:p>
            <a:pPr lvl="0"/>
            <a:r>
              <a:rPr lang="en-US"/>
              <a:t>Click to edit Master text styles</a:t>
            </a:r>
          </a:p>
        </p:txBody>
      </p:sp>
      <p:sp>
        <p:nvSpPr>
          <p:cNvPr id="15" name="Text Placeholder 4">
            <a:extLst>
              <a:ext uri="{FF2B5EF4-FFF2-40B4-BE49-F238E27FC236}">
                <a16:creationId xmlns:a16="http://schemas.microsoft.com/office/drawing/2014/main" id="{6E66E6FB-EFF9-473D-9D5A-6412478EC2B6}"/>
              </a:ext>
            </a:extLst>
          </p:cNvPr>
          <p:cNvSpPr>
            <a:spLocks noGrp="1"/>
          </p:cNvSpPr>
          <p:nvPr>
            <p:ph type="body" sz="quarter" idx="15"/>
          </p:nvPr>
        </p:nvSpPr>
        <p:spPr>
          <a:xfrm>
            <a:off x="3092303" y="4914253"/>
            <a:ext cx="2073275" cy="464034"/>
          </a:xfrm>
          <a:prstGeom prst="rect">
            <a:avLst/>
          </a:prstGeom>
        </p:spPr>
        <p:txBody>
          <a:bodyPr>
            <a:noAutofit/>
          </a:bodyPr>
          <a:lstStyle>
            <a:lvl1pPr marL="0" indent="0">
              <a:buNone/>
              <a:defRPr sz="1800">
                <a:solidFill>
                  <a:schemeClr val="bg1"/>
                </a:solidFill>
                <a:latin typeface="Cambria" panose="02040503050406030204" pitchFamily="18" charset="0"/>
                <a:ea typeface="Cambria" panose="02040503050406030204" pitchFamily="18" charset="0"/>
              </a:defRPr>
            </a:lvl1pPr>
            <a:lvl2pPr>
              <a:defRPr sz="1800">
                <a:solidFill>
                  <a:schemeClr val="bg1"/>
                </a:solidFill>
                <a:latin typeface="Cambria" panose="02040503050406030204" pitchFamily="18" charset="0"/>
                <a:ea typeface="Cambria" panose="02040503050406030204" pitchFamily="18" charset="0"/>
              </a:defRPr>
            </a:lvl2pPr>
            <a:lvl3pPr>
              <a:defRPr sz="1800">
                <a:solidFill>
                  <a:schemeClr val="bg1"/>
                </a:solidFill>
                <a:latin typeface="Cambria" panose="02040503050406030204" pitchFamily="18" charset="0"/>
                <a:ea typeface="Cambria" panose="02040503050406030204" pitchFamily="18" charset="0"/>
              </a:defRPr>
            </a:lvl3pPr>
            <a:lvl4pPr>
              <a:defRPr sz="1800">
                <a:solidFill>
                  <a:schemeClr val="bg1"/>
                </a:solidFill>
                <a:latin typeface="Cambria" panose="02040503050406030204" pitchFamily="18" charset="0"/>
                <a:ea typeface="Cambria" panose="02040503050406030204" pitchFamily="18" charset="0"/>
              </a:defRPr>
            </a:lvl4pPr>
            <a:lvl5pPr>
              <a:defRPr sz="1800">
                <a:solidFill>
                  <a:schemeClr val="bg1"/>
                </a:solidFill>
                <a:latin typeface="Cambria" panose="02040503050406030204" pitchFamily="18" charset="0"/>
                <a:ea typeface="Cambria" panose="02040503050406030204" pitchFamily="18" charset="0"/>
              </a:defRPr>
            </a:lvl5pPr>
          </a:lstStyle>
          <a:p>
            <a:pPr lvl="0"/>
            <a:r>
              <a:rPr lang="en-US"/>
              <a:t>Click to edit Master text styles</a:t>
            </a:r>
          </a:p>
        </p:txBody>
      </p:sp>
      <p:sp>
        <p:nvSpPr>
          <p:cNvPr id="16" name="Text Placeholder 16">
            <a:extLst>
              <a:ext uri="{FF2B5EF4-FFF2-40B4-BE49-F238E27FC236}">
                <a16:creationId xmlns:a16="http://schemas.microsoft.com/office/drawing/2014/main" id="{047642FF-6632-4467-9743-B01008861378}"/>
              </a:ext>
            </a:extLst>
          </p:cNvPr>
          <p:cNvSpPr>
            <a:spLocks noGrp="1"/>
          </p:cNvSpPr>
          <p:nvPr>
            <p:ph type="body" sz="quarter" idx="14"/>
          </p:nvPr>
        </p:nvSpPr>
        <p:spPr>
          <a:xfrm>
            <a:off x="725687" y="2832396"/>
            <a:ext cx="4799132" cy="928688"/>
          </a:xfrm>
          <a:prstGeom prst="rect">
            <a:avLst/>
          </a:prstGeom>
        </p:spPr>
        <p:txBody>
          <a:bodyPr>
            <a:noAutofit/>
          </a:bodyPr>
          <a:lstStyle>
            <a:lvl1pPr marL="0" indent="0" algn="ctr">
              <a:buNone/>
              <a:defRPr sz="2400" b="1">
                <a:solidFill>
                  <a:schemeClr val="bg1"/>
                </a:solidFill>
                <a:latin typeface="Cambria" panose="02040503050406030204" pitchFamily="18" charset="0"/>
                <a:ea typeface="Cambria" panose="02040503050406030204" pitchFamily="18" charset="0"/>
              </a:defRPr>
            </a:lvl1pPr>
            <a:lvl2pPr>
              <a:defRPr sz="2000">
                <a:solidFill>
                  <a:schemeClr val="bg1"/>
                </a:solidFill>
                <a:latin typeface="Cambria" panose="02040503050406030204" pitchFamily="18" charset="0"/>
                <a:ea typeface="Cambria" panose="02040503050406030204" pitchFamily="18" charset="0"/>
              </a:defRPr>
            </a:lvl2pPr>
            <a:lvl3pPr>
              <a:defRPr sz="2000">
                <a:solidFill>
                  <a:schemeClr val="bg1"/>
                </a:solidFill>
                <a:latin typeface="Cambria" panose="02040503050406030204" pitchFamily="18" charset="0"/>
                <a:ea typeface="Cambria" panose="02040503050406030204" pitchFamily="18" charset="0"/>
              </a:defRPr>
            </a:lvl3pPr>
            <a:lvl4pPr>
              <a:defRPr sz="2000">
                <a:solidFill>
                  <a:schemeClr val="bg1"/>
                </a:solidFill>
                <a:latin typeface="Cambria" panose="02040503050406030204" pitchFamily="18" charset="0"/>
                <a:ea typeface="Cambria" panose="02040503050406030204" pitchFamily="18" charset="0"/>
              </a:defRPr>
            </a:lvl4pPr>
            <a:lvl5pPr>
              <a:defRPr sz="2000">
                <a:solidFill>
                  <a:schemeClr val="bg1"/>
                </a:solidFill>
                <a:latin typeface="Cambria" panose="02040503050406030204" pitchFamily="18" charset="0"/>
                <a:ea typeface="Cambria" panose="02040503050406030204" pitchFamily="18" charset="0"/>
              </a:defRPr>
            </a:lvl5pPr>
          </a:lstStyle>
          <a:p>
            <a:pPr lvl="0"/>
            <a:r>
              <a:rPr lang="en-US"/>
              <a:t>Click to edit Master text styles</a:t>
            </a:r>
          </a:p>
        </p:txBody>
      </p:sp>
    </p:spTree>
    <p:extLst>
      <p:ext uri="{BB962C8B-B14F-4D97-AF65-F5344CB8AC3E}">
        <p14:creationId xmlns:p14="http://schemas.microsoft.com/office/powerpoint/2010/main" val="8158691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1_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6F31959-6027-4C0F-AAA0-DE5DC4A7C091}"/>
              </a:ext>
            </a:extLst>
          </p:cNvPr>
          <p:cNvSpPr>
            <a:spLocks noGrp="1"/>
          </p:cNvSpPr>
          <p:nvPr>
            <p:ph type="sldNum" sz="quarter" idx="10"/>
          </p:nvPr>
        </p:nvSpPr>
        <p:spPr/>
        <p:txBody>
          <a:bodyPr/>
          <a:lstStyle/>
          <a:p>
            <a:fld id="{C88916B5-CB0B-4026-B9B8-8E206F0E3794}" type="slidenum">
              <a:rPr lang="en-US" smtClean="0"/>
              <a:t>‹#›</a:t>
            </a:fld>
            <a:endParaRPr lang="en-US"/>
          </a:p>
        </p:txBody>
      </p:sp>
      <p:pic>
        <p:nvPicPr>
          <p:cNvPr id="10" name="Picture 9" descr="A picture containing drawing&#10;&#10;Description automatically generated">
            <a:extLst>
              <a:ext uri="{FF2B5EF4-FFF2-40B4-BE49-F238E27FC236}">
                <a16:creationId xmlns:a16="http://schemas.microsoft.com/office/drawing/2014/main" id="{A38190F8-3681-4828-AD90-923347201B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811316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5BB21-5545-01EB-F394-5B58DA6E4C6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ECA4F61-C434-2730-A2FA-F16987F6B0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5ADFD53-3237-8BAB-4ED2-1175D70519BF}"/>
              </a:ext>
            </a:extLst>
          </p:cNvPr>
          <p:cNvSpPr>
            <a:spLocks noGrp="1"/>
          </p:cNvSpPr>
          <p:nvPr>
            <p:ph type="dt" sz="half" idx="10"/>
          </p:nvPr>
        </p:nvSpPr>
        <p:spPr/>
        <p:txBody>
          <a:bodyPr/>
          <a:lstStyle/>
          <a:p>
            <a:fld id="{29DC1C79-AA51-4597-9B41-A45295548071}" type="datetimeFigureOut">
              <a:rPr lang="en-IN" smtClean="0"/>
              <a:t>20-12-2025</a:t>
            </a:fld>
            <a:endParaRPr lang="en-IN"/>
          </a:p>
        </p:txBody>
      </p:sp>
      <p:sp>
        <p:nvSpPr>
          <p:cNvPr id="5" name="Footer Placeholder 4">
            <a:extLst>
              <a:ext uri="{FF2B5EF4-FFF2-40B4-BE49-F238E27FC236}">
                <a16:creationId xmlns:a16="http://schemas.microsoft.com/office/drawing/2014/main" id="{823060DA-C519-5D8F-87E6-6754F2FC09D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E9F8DB1-1779-48EC-C86F-D6AA12AFD7DA}"/>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3130751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BD5E9-E450-F1B8-95E0-4CF35E6BC6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DEB9DB8-4D45-BAE4-6486-0AE7EC0D6C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86B87A0-B1E1-45BF-FE13-F0DFFC528F5A}"/>
              </a:ext>
            </a:extLst>
          </p:cNvPr>
          <p:cNvSpPr>
            <a:spLocks noGrp="1"/>
          </p:cNvSpPr>
          <p:nvPr>
            <p:ph type="dt" sz="half" idx="10"/>
          </p:nvPr>
        </p:nvSpPr>
        <p:spPr/>
        <p:txBody>
          <a:bodyPr/>
          <a:lstStyle/>
          <a:p>
            <a:fld id="{29DC1C79-AA51-4597-9B41-A45295548071}" type="datetimeFigureOut">
              <a:rPr lang="en-IN" smtClean="0"/>
              <a:t>20-12-2025</a:t>
            </a:fld>
            <a:endParaRPr lang="en-IN"/>
          </a:p>
        </p:txBody>
      </p:sp>
      <p:sp>
        <p:nvSpPr>
          <p:cNvPr id="5" name="Footer Placeholder 4">
            <a:extLst>
              <a:ext uri="{FF2B5EF4-FFF2-40B4-BE49-F238E27FC236}">
                <a16:creationId xmlns:a16="http://schemas.microsoft.com/office/drawing/2014/main" id="{D5BD2887-9516-A288-4920-6296BE1D255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81CEB67-4DA8-8792-8328-1D6851B68629}"/>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1132394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FA62C-B574-311B-7858-7319B38890B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62ABA87-7993-051C-7417-9175FF0DE2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49C9D730-7A83-2D8F-F76F-B39FF11742F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910954B-21A1-BA99-EE17-34549C35169F}"/>
              </a:ext>
            </a:extLst>
          </p:cNvPr>
          <p:cNvSpPr>
            <a:spLocks noGrp="1"/>
          </p:cNvSpPr>
          <p:nvPr>
            <p:ph type="dt" sz="half" idx="10"/>
          </p:nvPr>
        </p:nvSpPr>
        <p:spPr/>
        <p:txBody>
          <a:bodyPr/>
          <a:lstStyle/>
          <a:p>
            <a:fld id="{29DC1C79-AA51-4597-9B41-A45295548071}" type="datetimeFigureOut">
              <a:rPr lang="en-IN" smtClean="0"/>
              <a:t>20-12-2025</a:t>
            </a:fld>
            <a:endParaRPr lang="en-IN"/>
          </a:p>
        </p:txBody>
      </p:sp>
      <p:sp>
        <p:nvSpPr>
          <p:cNvPr id="6" name="Footer Placeholder 5">
            <a:extLst>
              <a:ext uri="{FF2B5EF4-FFF2-40B4-BE49-F238E27FC236}">
                <a16:creationId xmlns:a16="http://schemas.microsoft.com/office/drawing/2014/main" id="{9378C0B1-501A-363F-695B-7128A488F8B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77F03AE-5AF4-1E37-7B6A-08E50C14ADB8}"/>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3427089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F3DB8-A83C-3870-E525-66DBD3194971}"/>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99AA6B7-3D0A-D319-1F66-37EC918774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594EEBE-9EF5-8EA8-BEBB-DBD3CD4704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9E698E4C-80B2-B8FD-03EA-E4ED2EC659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03C09E0-1B71-33D3-DA7B-417FA8B6A3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95D96E98-A2E9-D914-28C0-3FEF8A0D630B}"/>
              </a:ext>
            </a:extLst>
          </p:cNvPr>
          <p:cNvSpPr>
            <a:spLocks noGrp="1"/>
          </p:cNvSpPr>
          <p:nvPr>
            <p:ph type="dt" sz="half" idx="10"/>
          </p:nvPr>
        </p:nvSpPr>
        <p:spPr/>
        <p:txBody>
          <a:bodyPr/>
          <a:lstStyle/>
          <a:p>
            <a:fld id="{29DC1C79-AA51-4597-9B41-A45295548071}" type="datetimeFigureOut">
              <a:rPr lang="en-IN" smtClean="0"/>
              <a:t>20-12-2025</a:t>
            </a:fld>
            <a:endParaRPr lang="en-IN"/>
          </a:p>
        </p:txBody>
      </p:sp>
      <p:sp>
        <p:nvSpPr>
          <p:cNvPr id="8" name="Footer Placeholder 7">
            <a:extLst>
              <a:ext uri="{FF2B5EF4-FFF2-40B4-BE49-F238E27FC236}">
                <a16:creationId xmlns:a16="http://schemas.microsoft.com/office/drawing/2014/main" id="{8F5977FE-6F84-3FF4-1817-E5101987F0F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1C3790A-3A61-A75A-833B-065B7B28AF1B}"/>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877925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15652-6E1C-5A74-BB54-AA931264B84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8DD8D30-1A2B-2151-60AA-036666FC19CA}"/>
              </a:ext>
            </a:extLst>
          </p:cNvPr>
          <p:cNvSpPr>
            <a:spLocks noGrp="1"/>
          </p:cNvSpPr>
          <p:nvPr>
            <p:ph type="dt" sz="half" idx="10"/>
          </p:nvPr>
        </p:nvSpPr>
        <p:spPr/>
        <p:txBody>
          <a:bodyPr/>
          <a:lstStyle/>
          <a:p>
            <a:fld id="{29DC1C79-AA51-4597-9B41-A45295548071}" type="datetimeFigureOut">
              <a:rPr lang="en-IN" smtClean="0"/>
              <a:t>20-12-2025</a:t>
            </a:fld>
            <a:endParaRPr lang="en-IN"/>
          </a:p>
        </p:txBody>
      </p:sp>
      <p:sp>
        <p:nvSpPr>
          <p:cNvPr id="4" name="Footer Placeholder 3">
            <a:extLst>
              <a:ext uri="{FF2B5EF4-FFF2-40B4-BE49-F238E27FC236}">
                <a16:creationId xmlns:a16="http://schemas.microsoft.com/office/drawing/2014/main" id="{2C664360-ACF2-CBA4-F10F-9686E39DAB6B}"/>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E4306CB-60A6-9AA5-0B3C-582278B4D330}"/>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1231753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49121E-AC39-B760-9206-9FA6983B9349}"/>
              </a:ext>
            </a:extLst>
          </p:cNvPr>
          <p:cNvSpPr>
            <a:spLocks noGrp="1"/>
          </p:cNvSpPr>
          <p:nvPr>
            <p:ph type="dt" sz="half" idx="10"/>
          </p:nvPr>
        </p:nvSpPr>
        <p:spPr/>
        <p:txBody>
          <a:bodyPr/>
          <a:lstStyle/>
          <a:p>
            <a:fld id="{29DC1C79-AA51-4597-9B41-A45295548071}" type="datetimeFigureOut">
              <a:rPr lang="en-IN" smtClean="0"/>
              <a:t>20-12-2025</a:t>
            </a:fld>
            <a:endParaRPr lang="en-IN"/>
          </a:p>
        </p:txBody>
      </p:sp>
      <p:sp>
        <p:nvSpPr>
          <p:cNvPr id="3" name="Footer Placeholder 2">
            <a:extLst>
              <a:ext uri="{FF2B5EF4-FFF2-40B4-BE49-F238E27FC236}">
                <a16:creationId xmlns:a16="http://schemas.microsoft.com/office/drawing/2014/main" id="{8C6EC499-BF6B-5D3A-40A8-A5E293C3A765}"/>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C793C5C2-1906-942E-1975-3FA1AC43763C}"/>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4071592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F4050-1E65-DE7F-F094-5DE572B5D2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C441CFED-25A5-A0D6-1995-5B664E726A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2DEB0DD7-A31A-78CA-525D-DF4D917F8C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4889CF-4448-011E-B2AE-2A13F5DA8D43}"/>
              </a:ext>
            </a:extLst>
          </p:cNvPr>
          <p:cNvSpPr>
            <a:spLocks noGrp="1"/>
          </p:cNvSpPr>
          <p:nvPr>
            <p:ph type="dt" sz="half" idx="10"/>
          </p:nvPr>
        </p:nvSpPr>
        <p:spPr/>
        <p:txBody>
          <a:bodyPr/>
          <a:lstStyle/>
          <a:p>
            <a:fld id="{29DC1C79-AA51-4597-9B41-A45295548071}" type="datetimeFigureOut">
              <a:rPr lang="en-IN" smtClean="0"/>
              <a:t>20-12-2025</a:t>
            </a:fld>
            <a:endParaRPr lang="en-IN"/>
          </a:p>
        </p:txBody>
      </p:sp>
      <p:sp>
        <p:nvSpPr>
          <p:cNvPr id="6" name="Footer Placeholder 5">
            <a:extLst>
              <a:ext uri="{FF2B5EF4-FFF2-40B4-BE49-F238E27FC236}">
                <a16:creationId xmlns:a16="http://schemas.microsoft.com/office/drawing/2014/main" id="{24CC3E44-8C68-B798-13C5-C544BE57878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198B91C-4769-37DE-113E-4E687FC52F6B}"/>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2549807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2E210-8E63-DD69-322D-1E5A8AC2BD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4B9DF14-BE97-EBD7-DB35-4865202987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4BDCA9C-020D-A4B9-C6C2-5E92D5AF2A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130FEA-5B89-4F7F-1E5C-CC6D30AA1CE3}"/>
              </a:ext>
            </a:extLst>
          </p:cNvPr>
          <p:cNvSpPr>
            <a:spLocks noGrp="1"/>
          </p:cNvSpPr>
          <p:nvPr>
            <p:ph type="dt" sz="half" idx="10"/>
          </p:nvPr>
        </p:nvSpPr>
        <p:spPr/>
        <p:txBody>
          <a:bodyPr/>
          <a:lstStyle/>
          <a:p>
            <a:fld id="{29DC1C79-AA51-4597-9B41-A45295548071}" type="datetimeFigureOut">
              <a:rPr lang="en-IN" smtClean="0"/>
              <a:t>20-12-2025</a:t>
            </a:fld>
            <a:endParaRPr lang="en-IN"/>
          </a:p>
        </p:txBody>
      </p:sp>
      <p:sp>
        <p:nvSpPr>
          <p:cNvPr id="6" name="Footer Placeholder 5">
            <a:extLst>
              <a:ext uri="{FF2B5EF4-FFF2-40B4-BE49-F238E27FC236}">
                <a16:creationId xmlns:a16="http://schemas.microsoft.com/office/drawing/2014/main" id="{3AF243ED-EFEA-6E44-5469-318A38F3535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AEB8B43-39F7-5ACA-4CA7-3FD3184AD5BC}"/>
              </a:ext>
            </a:extLst>
          </p:cNvPr>
          <p:cNvSpPr>
            <a:spLocks noGrp="1"/>
          </p:cNvSpPr>
          <p:nvPr>
            <p:ph type="sldNum" sz="quarter" idx="12"/>
          </p:nvPr>
        </p:nvSpPr>
        <p:spPr/>
        <p:txBody>
          <a:bodyPr/>
          <a:lstStyle/>
          <a:p>
            <a:fld id="{01440383-6F30-4212-BBC6-544AE28BA270}" type="slidenum">
              <a:rPr lang="en-IN" smtClean="0"/>
              <a:t>‹#›</a:t>
            </a:fld>
            <a:endParaRPr lang="en-IN"/>
          </a:p>
        </p:txBody>
      </p:sp>
    </p:spTree>
    <p:extLst>
      <p:ext uri="{BB962C8B-B14F-4D97-AF65-F5344CB8AC3E}">
        <p14:creationId xmlns:p14="http://schemas.microsoft.com/office/powerpoint/2010/main" val="2861666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5D25DF-4752-DC72-7791-254DCB923F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CC5494E-C010-367B-B5CF-8D76C2366D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C6D680A-44A0-F9D3-F608-7AF6B0DF9F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DC1C79-AA51-4597-9B41-A45295548071}" type="datetimeFigureOut">
              <a:rPr lang="en-IN" smtClean="0"/>
              <a:t>20-12-2025</a:t>
            </a:fld>
            <a:endParaRPr lang="en-IN"/>
          </a:p>
        </p:txBody>
      </p:sp>
      <p:sp>
        <p:nvSpPr>
          <p:cNvPr id="5" name="Footer Placeholder 4">
            <a:extLst>
              <a:ext uri="{FF2B5EF4-FFF2-40B4-BE49-F238E27FC236}">
                <a16:creationId xmlns:a16="http://schemas.microsoft.com/office/drawing/2014/main" id="{3317284D-58B3-19D6-A165-14BC15BD28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5B3910E1-D477-3E06-FAD7-5ECBB7AA44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440383-6F30-4212-BBC6-544AE28BA270}" type="slidenum">
              <a:rPr lang="en-IN" smtClean="0"/>
              <a:t>‹#›</a:t>
            </a:fld>
            <a:endParaRPr lang="en-IN"/>
          </a:p>
        </p:txBody>
      </p:sp>
    </p:spTree>
    <p:extLst>
      <p:ext uri="{BB962C8B-B14F-4D97-AF65-F5344CB8AC3E}">
        <p14:creationId xmlns:p14="http://schemas.microsoft.com/office/powerpoint/2010/main" val="26809139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3" r:id="rId13"/>
    <p:sldLayoutId id="2147483664" r:id="rId14"/>
    <p:sldLayoutId id="2147483672" r:id="rId15"/>
    <p:sldLayoutId id="2147483673"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1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hyperlink" Target="https://svgsilh.com/image/1969925.html"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9.xml"/><Relationship Id="rId1" Type="http://schemas.openxmlformats.org/officeDocument/2006/relationships/slideLayout" Target="../slideLayouts/slideLayout14.xml"/><Relationship Id="rId4" Type="http://schemas.openxmlformats.org/officeDocument/2006/relationships/hyperlink" Target="https://www.publicdomainpictures.net/en/view-image.php?image=166402&amp;picture=handcuffs"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goqatar.com/74680" TargetMode="External"/><Relationship Id="rId2" Type="http://schemas.openxmlformats.org/officeDocument/2006/relationships/image" Target="../media/image9.jpeg"/><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0.jpeg"/><Relationship Id="rId1" Type="http://schemas.openxmlformats.org/officeDocument/2006/relationships/slideLayout" Target="../slideLayouts/slideLayout16.xml"/><Relationship Id="rId5" Type="http://schemas.openxmlformats.org/officeDocument/2006/relationships/image" Target="../media/image11.jpeg"/><Relationship Id="rId4" Type="http://schemas.openxmlformats.org/officeDocument/2006/relationships/hyperlink" Target="mailto:venkataprasad@hnaindia.co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hyperlink" Target="https://svgsilh.com/image/3259592.html" TargetMode="External"/><Relationship Id="rId4" Type="http://schemas.openxmlformats.org/officeDocument/2006/relationships/image" Target="../media/image6.svg"/></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hyperlink" Target="https://www.picpedia.org/highway-signs/p/prevention.html"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263352" y="1263956"/>
            <a:ext cx="5473358" cy="1286141"/>
          </a:xfrm>
        </p:spPr>
        <p:txBody>
          <a:bodyPr>
            <a:noAutofit/>
          </a:bodyPr>
          <a:lstStyle/>
          <a:p>
            <a:pPr algn="l"/>
            <a:r>
              <a:rPr lang="en-US" sz="2800"/>
              <a:t>Fundamentals of the Black Money (Undisclosed Foreign Income and Assets) and Imposition of Tax Act, 2015</a:t>
            </a:r>
            <a:endParaRPr lang="en-IN" sz="2800"/>
          </a:p>
        </p:txBody>
      </p:sp>
      <p:sp>
        <p:nvSpPr>
          <p:cNvPr id="7" name="Text Placeholder 6"/>
          <p:cNvSpPr>
            <a:spLocks noGrp="1"/>
          </p:cNvSpPr>
          <p:nvPr>
            <p:ph type="body" sz="quarter" idx="14"/>
          </p:nvPr>
        </p:nvSpPr>
        <p:spPr>
          <a:xfrm>
            <a:off x="407368" y="3271853"/>
            <a:ext cx="4849683" cy="967172"/>
          </a:xfrm>
        </p:spPr>
        <p:txBody>
          <a:bodyPr>
            <a:noAutofit/>
          </a:bodyPr>
          <a:lstStyle/>
          <a:p>
            <a:r>
              <a:rPr lang="en-US" sz="2800"/>
              <a:t>CA. Adv. Venkataprasad P.</a:t>
            </a:r>
          </a:p>
        </p:txBody>
      </p:sp>
      <p:sp>
        <p:nvSpPr>
          <p:cNvPr id="9" name="Oval 8"/>
          <p:cNvSpPr/>
          <p:nvPr/>
        </p:nvSpPr>
        <p:spPr>
          <a:xfrm>
            <a:off x="11424592" y="6309320"/>
            <a:ext cx="288032" cy="288032"/>
          </a:xfrm>
          <a:prstGeom prst="ellipse">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b="1">
                <a:latin typeface="Cambria" panose="02040503050406030204" pitchFamily="18" charset="0"/>
                <a:ea typeface="Cambria" panose="02040503050406030204" pitchFamily="18" charset="0"/>
              </a:rPr>
              <a:t>1</a:t>
            </a:r>
            <a:endParaRPr lang="en-IN" b="1">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14415318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 calcmode="lin" valueType="num">
                                      <p:cBhvr additive="base">
                                        <p:cTn id="1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20A8453-7BEC-FD7F-7DE0-94170D577CE8}"/>
            </a:ext>
          </a:extLst>
        </p:cNvPr>
        <p:cNvGrpSpPr/>
        <p:nvPr/>
      </p:nvGrpSpPr>
      <p:grpSpPr>
        <a:xfrm>
          <a:off x="0" y="0"/>
          <a:ext cx="0" cy="0"/>
          <a:chOff x="0" y="0"/>
          <a:chExt cx="0" cy="0"/>
        </a:xfrm>
      </p:grpSpPr>
      <p:sp>
        <p:nvSpPr>
          <p:cNvPr id="9" name="Text Placeholder 8">
            <a:extLst>
              <a:ext uri="{FF2B5EF4-FFF2-40B4-BE49-F238E27FC236}">
                <a16:creationId xmlns:a16="http://schemas.microsoft.com/office/drawing/2014/main" id="{1D00F271-2390-00CD-2C68-9521A7874007}"/>
              </a:ext>
            </a:extLst>
          </p:cNvPr>
          <p:cNvSpPr>
            <a:spLocks noGrp="1"/>
          </p:cNvSpPr>
          <p:nvPr>
            <p:ph type="body" sz="quarter" idx="27"/>
          </p:nvPr>
        </p:nvSpPr>
        <p:spPr/>
        <p:txBody>
          <a:bodyPr/>
          <a:lstStyle/>
          <a:p>
            <a:r>
              <a:rPr lang="en-US"/>
              <a:t>ROI</a:t>
            </a:r>
          </a:p>
        </p:txBody>
      </p:sp>
      <p:sp>
        <p:nvSpPr>
          <p:cNvPr id="15" name="Slide Number Placeholder 13">
            <a:extLst>
              <a:ext uri="{FF2B5EF4-FFF2-40B4-BE49-F238E27FC236}">
                <a16:creationId xmlns:a16="http://schemas.microsoft.com/office/drawing/2014/main" id="{75A4EB21-A0BC-510F-2A83-A80153F9F802}"/>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b="0" i="0" u="none" strike="noStrike" kern="1200" cap="none" spc="0" normalizeH="0" baseline="0" noProof="0" smtClean="0">
                <a:ln>
                  <a:noFill/>
                </a:ln>
                <a:solidFill>
                  <a:srgbClr val="FFFFFF"/>
                </a:solidFill>
                <a:effectLst/>
                <a:uLnTx/>
                <a:uFillTx/>
                <a:latin typeface="Abadi" panose="020B06040201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US" altLang="zh-CN" sz="1200" b="0" i="0" u="none" strike="noStrike" kern="1200" cap="none" spc="0" normalizeH="0" baseline="0" noProof="0">
              <a:ln>
                <a:noFill/>
              </a:ln>
              <a:solidFill>
                <a:srgbClr val="FFFFFF"/>
              </a:solidFill>
              <a:effectLst/>
              <a:uLnTx/>
              <a:uFillTx/>
              <a:latin typeface="Abadi" panose="020B0604020104020204" pitchFamily="34" charset="0"/>
              <a:ea typeface="+mn-ea"/>
              <a:cs typeface="+mn-cs"/>
            </a:endParaRPr>
          </a:p>
        </p:txBody>
      </p:sp>
      <p:sp>
        <p:nvSpPr>
          <p:cNvPr id="2" name="Rectangle 1">
            <a:extLst>
              <a:ext uri="{FF2B5EF4-FFF2-40B4-BE49-F238E27FC236}">
                <a16:creationId xmlns:a16="http://schemas.microsoft.com/office/drawing/2014/main" id="{476306FA-B176-A3D0-0C5C-0EEC6C6D8CC3}"/>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Rectangle 1">
            <a:extLst>
              <a:ext uri="{FF2B5EF4-FFF2-40B4-BE49-F238E27FC236}">
                <a16:creationId xmlns:a16="http://schemas.microsoft.com/office/drawing/2014/main" id="{20007A58-5FD4-8DD1-97CC-639CCB71865E}"/>
              </a:ext>
            </a:extLst>
          </p:cNvPr>
          <p:cNvSpPr/>
          <p:nvPr/>
        </p:nvSpPr>
        <p:spPr>
          <a:xfrm>
            <a:off x="1" y="0"/>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extBox 4">
            <a:extLst>
              <a:ext uri="{FF2B5EF4-FFF2-40B4-BE49-F238E27FC236}">
                <a16:creationId xmlns:a16="http://schemas.microsoft.com/office/drawing/2014/main" id="{56270CE1-C28F-BB89-82B5-376B348F2C34}"/>
              </a:ext>
            </a:extLst>
          </p:cNvPr>
          <p:cNvSpPr txBox="1"/>
          <p:nvPr/>
        </p:nvSpPr>
        <p:spPr>
          <a:xfrm>
            <a:off x="339214" y="258030"/>
            <a:ext cx="8805825" cy="523220"/>
          </a:xfrm>
          <a:prstGeom prst="rect">
            <a:avLst/>
          </a:prstGeom>
          <a:noFill/>
        </p:spPr>
        <p:txBody>
          <a:bodyPr wrap="square">
            <a:spAutoFit/>
          </a:bodyPr>
          <a:lstStyle/>
          <a:p>
            <a:r>
              <a:rPr lang="en-IN" sz="2800">
                <a:solidFill>
                  <a:schemeClr val="bg1"/>
                </a:solidFill>
              </a:rPr>
              <a:t>Act / Rules / Notifications / Circulars</a:t>
            </a:r>
            <a:endParaRPr lang="en-US" sz="2800" b="1">
              <a:solidFill>
                <a:schemeClr val="bg1"/>
              </a:solidFill>
              <a:latin typeface="Cambria" panose="02040503050406030204" pitchFamily="18" charset="0"/>
              <a:ea typeface="Cambria" panose="02040503050406030204" pitchFamily="18" charset="0"/>
              <a:cs typeface="Calibri"/>
              <a:sym typeface="Calibri"/>
            </a:endParaRPr>
          </a:p>
        </p:txBody>
      </p:sp>
      <p:sp>
        <p:nvSpPr>
          <p:cNvPr id="7" name="TextBox 6">
            <a:extLst>
              <a:ext uri="{FF2B5EF4-FFF2-40B4-BE49-F238E27FC236}">
                <a16:creationId xmlns:a16="http://schemas.microsoft.com/office/drawing/2014/main" id="{8D2BAE38-E2AE-6BB0-26CE-61BE973B9FE2}"/>
              </a:ext>
            </a:extLst>
          </p:cNvPr>
          <p:cNvSpPr txBox="1"/>
          <p:nvPr/>
        </p:nvSpPr>
        <p:spPr>
          <a:xfrm>
            <a:off x="1312606" y="1887794"/>
            <a:ext cx="9232491" cy="3944970"/>
          </a:xfrm>
          <a:prstGeom prst="rect">
            <a:avLst/>
          </a:prstGeom>
          <a:noFill/>
        </p:spPr>
        <p:txBody>
          <a:bodyPr wrap="square" rtlCol="0">
            <a:spAutoFit/>
          </a:bodyPr>
          <a:lstStyle/>
          <a:p>
            <a:endParaRPr lang="en-IN"/>
          </a:p>
        </p:txBody>
      </p:sp>
      <p:graphicFrame>
        <p:nvGraphicFramePr>
          <p:cNvPr id="3" name="Table 2">
            <a:extLst>
              <a:ext uri="{FF2B5EF4-FFF2-40B4-BE49-F238E27FC236}">
                <a16:creationId xmlns:a16="http://schemas.microsoft.com/office/drawing/2014/main" id="{075339A9-7523-10C2-8D86-AEECAE846B75}"/>
              </a:ext>
            </a:extLst>
          </p:cNvPr>
          <p:cNvGraphicFramePr>
            <a:graphicFrameLocks noGrp="1"/>
          </p:cNvGraphicFramePr>
          <p:nvPr>
            <p:extLst>
              <p:ext uri="{D42A27DB-BD31-4B8C-83A1-F6EECF244321}">
                <p14:modId xmlns:p14="http://schemas.microsoft.com/office/powerpoint/2010/main" val="169442973"/>
              </p:ext>
            </p:extLst>
          </p:nvPr>
        </p:nvGraphicFramePr>
        <p:xfrm>
          <a:off x="509731" y="1212771"/>
          <a:ext cx="10286088" cy="5246456"/>
        </p:xfrm>
        <a:graphic>
          <a:graphicData uri="http://schemas.openxmlformats.org/drawingml/2006/table">
            <a:tbl>
              <a:tblPr firstRow="1" bandRow="1">
                <a:tableStyleId>{5C22544A-7EE6-4342-B048-85BDC9FD1C3A}</a:tableStyleId>
              </a:tblPr>
              <a:tblGrid>
                <a:gridCol w="2434538">
                  <a:extLst>
                    <a:ext uri="{9D8B030D-6E8A-4147-A177-3AD203B41FA5}">
                      <a16:colId xmlns:a16="http://schemas.microsoft.com/office/drawing/2014/main" val="1265689350"/>
                    </a:ext>
                  </a:extLst>
                </a:gridCol>
                <a:gridCol w="2951516">
                  <a:extLst>
                    <a:ext uri="{9D8B030D-6E8A-4147-A177-3AD203B41FA5}">
                      <a16:colId xmlns:a16="http://schemas.microsoft.com/office/drawing/2014/main" val="565181878"/>
                    </a:ext>
                  </a:extLst>
                </a:gridCol>
                <a:gridCol w="4900034">
                  <a:extLst>
                    <a:ext uri="{9D8B030D-6E8A-4147-A177-3AD203B41FA5}">
                      <a16:colId xmlns:a16="http://schemas.microsoft.com/office/drawing/2014/main" val="1850432452"/>
                    </a:ext>
                  </a:extLst>
                </a:gridCol>
              </a:tblGrid>
              <a:tr h="596383">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Notification Ref</a:t>
                      </a:r>
                    </a:p>
                  </a:txBody>
                  <a:tcPr marL="9525" marR="9525" marT="9525" marB="0" anchor="ctr"/>
                </a:tc>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Date thereof</a:t>
                      </a:r>
                    </a:p>
                  </a:txBody>
                  <a:tcPr marL="9525" marR="9525" marT="9525" marB="0" anchor="ctr"/>
                </a:tc>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Contents</a:t>
                      </a:r>
                    </a:p>
                  </a:txBody>
                  <a:tcPr marL="9525" marR="9525" marT="9525" marB="0" anchor="ctr"/>
                </a:tc>
                <a:extLst>
                  <a:ext uri="{0D108BD9-81ED-4DB2-BD59-A6C34878D82A}">
                    <a16:rowId xmlns:a16="http://schemas.microsoft.com/office/drawing/2014/main" val="554617373"/>
                  </a:ext>
                </a:extLst>
              </a:tr>
              <a:tr h="744280">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56</a:t>
                      </a:r>
                    </a:p>
                  </a:txBody>
                  <a:tcPr marL="9525" marR="9525" marT="9525" marB="0" anchor="ctr"/>
                </a:tc>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01.07.2015</a:t>
                      </a:r>
                    </a:p>
                  </a:txBody>
                  <a:tcPr marL="9525" marR="9525" marT="9525" marB="0" anchor="ctr"/>
                </a:tc>
                <a:tc>
                  <a:txBody>
                    <a:bodyPr/>
                    <a:lstStyle/>
                    <a:p>
                      <a:pPr algn="ctr" fontAlgn="ctr">
                        <a:buNone/>
                      </a:pPr>
                      <a:r>
                        <a:rPr lang="en-US" sz="2400" b="0" i="0" u="none" strike="noStrike">
                          <a:solidFill>
                            <a:srgbClr val="000000"/>
                          </a:solidFill>
                          <a:effectLst/>
                          <a:latin typeface="Cambria" panose="02040503050406030204" pitchFamily="18" charset="0"/>
                          <a:ea typeface="Cambria" panose="02040503050406030204" pitchFamily="18" charset="0"/>
                        </a:rPr>
                        <a:t>Act to be effective from 01.07.2015</a:t>
                      </a:r>
                    </a:p>
                  </a:txBody>
                  <a:tcPr marL="9525" marR="9525" marT="9525" marB="0" anchor="ctr"/>
                </a:tc>
                <a:extLst>
                  <a:ext uri="{0D108BD9-81ED-4DB2-BD59-A6C34878D82A}">
                    <a16:rowId xmlns:a16="http://schemas.microsoft.com/office/drawing/2014/main" val="1306549738"/>
                  </a:ext>
                </a:extLst>
              </a:tr>
              <a:tr h="2925125">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57</a:t>
                      </a:r>
                    </a:p>
                  </a:txBody>
                  <a:tcPr marL="9525" marR="9525" marT="9525" marB="0" anchor="ctr"/>
                </a:tc>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01.07.2015</a:t>
                      </a:r>
                    </a:p>
                  </a:txBody>
                  <a:tcPr marL="9525" marR="9525" marT="9525" marB="0" anchor="ctr"/>
                </a:tc>
                <a:tc>
                  <a:txBody>
                    <a:bodyPr/>
                    <a:lstStyle/>
                    <a:p>
                      <a:pPr algn="ctr" fontAlgn="ctr">
                        <a:buNone/>
                      </a:pPr>
                      <a:r>
                        <a:rPr lang="en-US" sz="2400" b="0" i="0" u="none" strike="noStrike">
                          <a:solidFill>
                            <a:srgbClr val="000000"/>
                          </a:solidFill>
                          <a:effectLst/>
                          <a:latin typeface="Cambria" panose="02040503050406030204" pitchFamily="18" charset="0"/>
                          <a:ea typeface="Cambria" panose="02040503050406030204" pitchFamily="18" charset="0"/>
                        </a:rPr>
                        <a:t>Opening up the window for declaration: (i) Declaration from 01.07.2015 to 30.09.2015 (ii) For remittance of tax &amp; penalty on or before 31.12.2015</a:t>
                      </a:r>
                    </a:p>
                  </a:txBody>
                  <a:tcPr marL="9525" marR="9525" marT="9525" marB="0" anchor="ctr"/>
                </a:tc>
                <a:extLst>
                  <a:ext uri="{0D108BD9-81ED-4DB2-BD59-A6C34878D82A}">
                    <a16:rowId xmlns:a16="http://schemas.microsoft.com/office/drawing/2014/main" val="2430695659"/>
                  </a:ext>
                </a:extLst>
              </a:tr>
              <a:tr h="980668">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58</a:t>
                      </a:r>
                    </a:p>
                  </a:txBody>
                  <a:tcPr marL="9525" marR="9525" marT="9525" marB="0" anchor="ctr"/>
                </a:tc>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02.07.2015</a:t>
                      </a:r>
                    </a:p>
                  </a:txBody>
                  <a:tcPr marL="9525" marR="9525" marT="9525" marB="0" anchor="ctr"/>
                </a:tc>
                <a:tc>
                  <a:txBody>
                    <a:bodyPr/>
                    <a:lstStyle/>
                    <a:p>
                      <a:pPr algn="ctr" fontAlgn="ctr">
                        <a:buNone/>
                      </a:pPr>
                      <a:r>
                        <a:rPr lang="en-US" sz="2400" b="0" i="0" u="none" strike="noStrike">
                          <a:solidFill>
                            <a:srgbClr val="000000"/>
                          </a:solidFill>
                          <a:effectLst/>
                          <a:latin typeface="Cambria" panose="02040503050406030204" pitchFamily="18" charset="0"/>
                          <a:ea typeface="Cambria" panose="02040503050406030204" pitchFamily="18" charset="0"/>
                        </a:rPr>
                        <a:t>Rules notified (1 to 12) Forms notified (1 to 7)</a:t>
                      </a:r>
                    </a:p>
                  </a:txBody>
                  <a:tcPr marL="9525" marR="9525" marT="9525" marB="0" anchor="ctr"/>
                </a:tc>
                <a:extLst>
                  <a:ext uri="{0D108BD9-81ED-4DB2-BD59-A6C34878D82A}">
                    <a16:rowId xmlns:a16="http://schemas.microsoft.com/office/drawing/2014/main" val="771140025"/>
                  </a:ext>
                </a:extLst>
              </a:tr>
            </a:tbl>
          </a:graphicData>
        </a:graphic>
      </p:graphicFrame>
    </p:spTree>
    <p:extLst>
      <p:ext uri="{BB962C8B-B14F-4D97-AF65-F5344CB8AC3E}">
        <p14:creationId xmlns:p14="http://schemas.microsoft.com/office/powerpoint/2010/main" val="262204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D463CB8-BAFE-3474-C003-D3AFA5E3481A}"/>
            </a:ext>
          </a:extLst>
        </p:cNvPr>
        <p:cNvGrpSpPr/>
        <p:nvPr/>
      </p:nvGrpSpPr>
      <p:grpSpPr>
        <a:xfrm>
          <a:off x="0" y="0"/>
          <a:ext cx="0" cy="0"/>
          <a:chOff x="0" y="0"/>
          <a:chExt cx="0" cy="0"/>
        </a:xfrm>
      </p:grpSpPr>
      <p:sp>
        <p:nvSpPr>
          <p:cNvPr id="9" name="Text Placeholder 8">
            <a:extLst>
              <a:ext uri="{FF2B5EF4-FFF2-40B4-BE49-F238E27FC236}">
                <a16:creationId xmlns:a16="http://schemas.microsoft.com/office/drawing/2014/main" id="{6DA1A6A5-700A-2E4F-FD01-50C653FFC07C}"/>
              </a:ext>
            </a:extLst>
          </p:cNvPr>
          <p:cNvSpPr>
            <a:spLocks noGrp="1"/>
          </p:cNvSpPr>
          <p:nvPr>
            <p:ph type="body" sz="quarter" idx="27"/>
          </p:nvPr>
        </p:nvSpPr>
        <p:spPr/>
        <p:txBody>
          <a:bodyPr/>
          <a:lstStyle/>
          <a:p>
            <a:r>
              <a:rPr lang="en-US"/>
              <a:t>ROI</a:t>
            </a:r>
          </a:p>
        </p:txBody>
      </p:sp>
      <p:sp>
        <p:nvSpPr>
          <p:cNvPr id="15" name="Slide Number Placeholder 13">
            <a:extLst>
              <a:ext uri="{FF2B5EF4-FFF2-40B4-BE49-F238E27FC236}">
                <a16:creationId xmlns:a16="http://schemas.microsoft.com/office/drawing/2014/main" id="{AD25C48F-A6DE-7B80-1677-D7EACD32BAC3}"/>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b="0" i="0" u="none" strike="noStrike" kern="1200" cap="none" spc="0" normalizeH="0" baseline="0" noProof="0" smtClean="0">
                <a:ln>
                  <a:noFill/>
                </a:ln>
                <a:solidFill>
                  <a:srgbClr val="FFFFFF"/>
                </a:solidFill>
                <a:effectLst/>
                <a:uLnTx/>
                <a:uFillTx/>
                <a:latin typeface="Abadi" panose="020B06040201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US" altLang="zh-CN" sz="1200" b="0" i="0" u="none" strike="noStrike" kern="1200" cap="none" spc="0" normalizeH="0" baseline="0" noProof="0">
              <a:ln>
                <a:noFill/>
              </a:ln>
              <a:solidFill>
                <a:srgbClr val="FFFFFF"/>
              </a:solidFill>
              <a:effectLst/>
              <a:uLnTx/>
              <a:uFillTx/>
              <a:latin typeface="Abadi" panose="020B0604020104020204" pitchFamily="34" charset="0"/>
              <a:ea typeface="+mn-ea"/>
              <a:cs typeface="+mn-cs"/>
            </a:endParaRPr>
          </a:p>
        </p:txBody>
      </p:sp>
      <p:sp>
        <p:nvSpPr>
          <p:cNvPr id="2" name="Rectangle 1">
            <a:extLst>
              <a:ext uri="{FF2B5EF4-FFF2-40B4-BE49-F238E27FC236}">
                <a16:creationId xmlns:a16="http://schemas.microsoft.com/office/drawing/2014/main" id="{B4F91DA5-CDA2-DBED-36C4-C0A81540C41E}"/>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Rectangle 1">
            <a:extLst>
              <a:ext uri="{FF2B5EF4-FFF2-40B4-BE49-F238E27FC236}">
                <a16:creationId xmlns:a16="http://schemas.microsoft.com/office/drawing/2014/main" id="{B1F471E7-F4F9-9E33-77DD-A4FAD1D72472}"/>
              </a:ext>
            </a:extLst>
          </p:cNvPr>
          <p:cNvSpPr/>
          <p:nvPr/>
        </p:nvSpPr>
        <p:spPr>
          <a:xfrm>
            <a:off x="1" y="0"/>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extBox 4">
            <a:extLst>
              <a:ext uri="{FF2B5EF4-FFF2-40B4-BE49-F238E27FC236}">
                <a16:creationId xmlns:a16="http://schemas.microsoft.com/office/drawing/2014/main" id="{3CF541B0-41EB-A331-1B5E-66C679579AF1}"/>
              </a:ext>
            </a:extLst>
          </p:cNvPr>
          <p:cNvSpPr txBox="1"/>
          <p:nvPr/>
        </p:nvSpPr>
        <p:spPr>
          <a:xfrm>
            <a:off x="339214" y="258030"/>
            <a:ext cx="8805825" cy="523220"/>
          </a:xfrm>
          <a:prstGeom prst="rect">
            <a:avLst/>
          </a:prstGeom>
          <a:noFill/>
        </p:spPr>
        <p:txBody>
          <a:bodyPr wrap="square">
            <a:spAutoFit/>
          </a:bodyPr>
          <a:lstStyle/>
          <a:p>
            <a:r>
              <a:rPr lang="en-IN" sz="2800">
                <a:solidFill>
                  <a:schemeClr val="bg1"/>
                </a:solidFill>
              </a:rPr>
              <a:t>Act / Rules / Notifications / Circulars</a:t>
            </a:r>
            <a:endParaRPr lang="en-US" sz="2800" b="1">
              <a:solidFill>
                <a:schemeClr val="bg1"/>
              </a:solidFill>
              <a:latin typeface="Cambria" panose="02040503050406030204" pitchFamily="18" charset="0"/>
              <a:ea typeface="Cambria" panose="02040503050406030204" pitchFamily="18" charset="0"/>
              <a:cs typeface="Calibri"/>
              <a:sym typeface="Calibri"/>
            </a:endParaRPr>
          </a:p>
        </p:txBody>
      </p:sp>
      <p:sp>
        <p:nvSpPr>
          <p:cNvPr id="7" name="TextBox 6">
            <a:extLst>
              <a:ext uri="{FF2B5EF4-FFF2-40B4-BE49-F238E27FC236}">
                <a16:creationId xmlns:a16="http://schemas.microsoft.com/office/drawing/2014/main" id="{4E240FD4-B0D6-CC28-6B0C-B9EB34266B5B}"/>
              </a:ext>
            </a:extLst>
          </p:cNvPr>
          <p:cNvSpPr txBox="1"/>
          <p:nvPr/>
        </p:nvSpPr>
        <p:spPr>
          <a:xfrm>
            <a:off x="1312606" y="1887794"/>
            <a:ext cx="9232491" cy="3944970"/>
          </a:xfrm>
          <a:prstGeom prst="rect">
            <a:avLst/>
          </a:prstGeom>
          <a:noFill/>
        </p:spPr>
        <p:txBody>
          <a:bodyPr wrap="square" rtlCol="0">
            <a:spAutoFit/>
          </a:bodyPr>
          <a:lstStyle/>
          <a:p>
            <a:endParaRPr lang="en-IN"/>
          </a:p>
        </p:txBody>
      </p:sp>
      <p:graphicFrame>
        <p:nvGraphicFramePr>
          <p:cNvPr id="17" name="Table 16">
            <a:extLst>
              <a:ext uri="{FF2B5EF4-FFF2-40B4-BE49-F238E27FC236}">
                <a16:creationId xmlns:a16="http://schemas.microsoft.com/office/drawing/2014/main" id="{696E3B9E-528E-F4CC-54B8-545A713D2AB9}"/>
              </a:ext>
            </a:extLst>
          </p:cNvPr>
          <p:cNvGraphicFramePr>
            <a:graphicFrameLocks noGrp="1"/>
          </p:cNvGraphicFramePr>
          <p:nvPr>
            <p:extLst>
              <p:ext uri="{D42A27DB-BD31-4B8C-83A1-F6EECF244321}">
                <p14:modId xmlns:p14="http://schemas.microsoft.com/office/powerpoint/2010/main" val="1043757569"/>
              </p:ext>
            </p:extLst>
          </p:nvPr>
        </p:nvGraphicFramePr>
        <p:xfrm>
          <a:off x="609599" y="1396615"/>
          <a:ext cx="10116457" cy="3843041"/>
        </p:xfrm>
        <a:graphic>
          <a:graphicData uri="http://schemas.openxmlformats.org/drawingml/2006/table">
            <a:tbl>
              <a:tblPr firstRow="1" bandRow="1">
                <a:tableStyleId>{5C22544A-7EE6-4342-B048-85BDC9FD1C3A}</a:tableStyleId>
              </a:tblPr>
              <a:tblGrid>
                <a:gridCol w="2869604">
                  <a:extLst>
                    <a:ext uri="{9D8B030D-6E8A-4147-A177-3AD203B41FA5}">
                      <a16:colId xmlns:a16="http://schemas.microsoft.com/office/drawing/2014/main" val="3232785105"/>
                    </a:ext>
                  </a:extLst>
                </a:gridCol>
                <a:gridCol w="3874700">
                  <a:extLst>
                    <a:ext uri="{9D8B030D-6E8A-4147-A177-3AD203B41FA5}">
                      <a16:colId xmlns:a16="http://schemas.microsoft.com/office/drawing/2014/main" val="1446095780"/>
                    </a:ext>
                  </a:extLst>
                </a:gridCol>
                <a:gridCol w="3372153">
                  <a:extLst>
                    <a:ext uri="{9D8B030D-6E8A-4147-A177-3AD203B41FA5}">
                      <a16:colId xmlns:a16="http://schemas.microsoft.com/office/drawing/2014/main" val="3470591004"/>
                    </a:ext>
                  </a:extLst>
                </a:gridCol>
              </a:tblGrid>
              <a:tr h="609180">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Circular Reference</a:t>
                      </a:r>
                    </a:p>
                  </a:txBody>
                  <a:tcPr marL="9525" marR="9525" marT="9525" marB="0" anchor="ctr"/>
                </a:tc>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Date thereof</a:t>
                      </a:r>
                    </a:p>
                  </a:txBody>
                  <a:tcPr marL="9525" marR="9525" marT="9525" marB="0" anchor="ctr"/>
                </a:tc>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Contents</a:t>
                      </a:r>
                    </a:p>
                  </a:txBody>
                  <a:tcPr marL="9525" marR="9525" marT="9525" marB="0" anchor="ctr"/>
                </a:tc>
                <a:extLst>
                  <a:ext uri="{0D108BD9-81ED-4DB2-BD59-A6C34878D82A}">
                    <a16:rowId xmlns:a16="http://schemas.microsoft.com/office/drawing/2014/main" val="2926414381"/>
                  </a:ext>
                </a:extLst>
              </a:tr>
              <a:tr h="2304783">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12</a:t>
                      </a:r>
                    </a:p>
                  </a:txBody>
                  <a:tcPr marL="9525" marR="9525" marT="9525" marB="0" anchor="ctr"/>
                </a:tc>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02.07.2015</a:t>
                      </a:r>
                    </a:p>
                  </a:txBody>
                  <a:tcPr marL="9525" marR="9525" marT="9525" marB="0" anchor="ctr"/>
                </a:tc>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Explanatory notes and declarations, pursuant to Chapter VI of the act(including intimation by PCIT/CIT)</a:t>
                      </a:r>
                    </a:p>
                  </a:txBody>
                  <a:tcPr marL="9525" marR="9525" marT="9525" marB="0" anchor="ctr"/>
                </a:tc>
                <a:extLst>
                  <a:ext uri="{0D108BD9-81ED-4DB2-BD59-A6C34878D82A}">
                    <a16:rowId xmlns:a16="http://schemas.microsoft.com/office/drawing/2014/main" val="4288106813"/>
                  </a:ext>
                </a:extLst>
              </a:tr>
              <a:tr h="929078">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13</a:t>
                      </a:r>
                    </a:p>
                  </a:txBody>
                  <a:tcPr marL="9525" marR="9525" marT="952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IN" sz="2400" b="0" i="0" u="none" strike="noStrike">
                          <a:solidFill>
                            <a:srgbClr val="000000"/>
                          </a:solidFill>
                          <a:effectLst/>
                          <a:latin typeface="Cambria" panose="02040503050406030204" pitchFamily="18" charset="0"/>
                          <a:ea typeface="Cambria" panose="02040503050406030204" pitchFamily="18" charset="0"/>
                        </a:rPr>
                        <a:t>06.07.2015</a:t>
                      </a:r>
                    </a:p>
                    <a:p>
                      <a:pPr algn="ctr" fontAlgn="ctr">
                        <a:buNone/>
                      </a:pPr>
                      <a:endParaRPr lang="en-IN" sz="2400" b="0" i="0" u="none" strike="noStrike">
                        <a:solidFill>
                          <a:srgbClr val="000000"/>
                        </a:solidFill>
                        <a:effectLst/>
                        <a:latin typeface="Cambria" panose="02040503050406030204" pitchFamily="18" charset="0"/>
                        <a:ea typeface="Cambria" panose="02040503050406030204" pitchFamily="18" charset="0"/>
                      </a:endParaRPr>
                    </a:p>
                  </a:txBody>
                  <a:tcPr marL="9525" marR="9525" marT="9525" marB="0" anchor="ctr"/>
                </a:tc>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Question &amp; Answers (1 to 32)</a:t>
                      </a:r>
                    </a:p>
                  </a:txBody>
                  <a:tcPr marL="9525" marR="9525" marT="9525" marB="0" anchor="ctr"/>
                </a:tc>
                <a:extLst>
                  <a:ext uri="{0D108BD9-81ED-4DB2-BD59-A6C34878D82A}">
                    <a16:rowId xmlns:a16="http://schemas.microsoft.com/office/drawing/2014/main" val="1717209919"/>
                  </a:ext>
                </a:extLst>
              </a:tr>
            </a:tbl>
          </a:graphicData>
        </a:graphic>
      </p:graphicFrame>
    </p:spTree>
    <p:extLst>
      <p:ext uri="{BB962C8B-B14F-4D97-AF65-F5344CB8AC3E}">
        <p14:creationId xmlns:p14="http://schemas.microsoft.com/office/powerpoint/2010/main" val="2912035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FA96FE97-5E27-FC36-5E3A-511A31E6C789}"/>
              </a:ext>
            </a:extLst>
          </p:cNvPr>
          <p:cNvSpPr>
            <a:spLocks noGrp="1"/>
          </p:cNvSpPr>
          <p:nvPr>
            <p:ph type="body" sz="quarter" idx="27"/>
          </p:nvPr>
        </p:nvSpPr>
        <p:spPr/>
        <p:txBody>
          <a:bodyPr/>
          <a:lstStyle/>
          <a:p>
            <a:r>
              <a:rPr lang="en-US"/>
              <a:t>ROI</a:t>
            </a:r>
          </a:p>
        </p:txBody>
      </p:sp>
      <p:sp>
        <p:nvSpPr>
          <p:cNvPr id="10" name="Text Placeholder 9">
            <a:extLst>
              <a:ext uri="{FF2B5EF4-FFF2-40B4-BE49-F238E27FC236}">
                <a16:creationId xmlns:a16="http://schemas.microsoft.com/office/drawing/2014/main" id="{4CE5DE1C-24E7-3841-9376-89E91B4A4762}"/>
              </a:ext>
            </a:extLst>
          </p:cNvPr>
          <p:cNvSpPr>
            <a:spLocks noGrp="1"/>
          </p:cNvSpPr>
          <p:nvPr>
            <p:ph type="body" sz="quarter" idx="28"/>
          </p:nvPr>
        </p:nvSpPr>
        <p:spPr>
          <a:xfrm>
            <a:off x="3982327" y="1378724"/>
            <a:ext cx="8007510" cy="1037905"/>
          </a:xfrm>
        </p:spPr>
        <p:txBody>
          <a:bodyPr/>
          <a:lstStyle/>
          <a:p>
            <a:pPr marL="0" indent="0" algn="just">
              <a:buNone/>
            </a:pPr>
            <a:endParaRPr lang="en-IN" sz="2000">
              <a:solidFill>
                <a:srgbClr val="000000"/>
              </a:solidFill>
              <a:effectLst/>
              <a:latin typeface="Cambria" panose="02040503050406030204" pitchFamily="18" charset="0"/>
              <a:ea typeface="Cambria" panose="02040503050406030204" pitchFamily="18" charset="0"/>
            </a:endParaRPr>
          </a:p>
          <a:p>
            <a:pPr marL="0" indent="0" algn="just">
              <a:buNone/>
            </a:pPr>
            <a:endParaRPr lang="en-US" sz="2000" b="1">
              <a:solidFill>
                <a:schemeClr val="tx1"/>
              </a:solidFill>
              <a:latin typeface="Cambria" panose="02040503050406030204" pitchFamily="18" charset="0"/>
              <a:ea typeface="Cambria" panose="02040503050406030204" pitchFamily="18" charset="0"/>
            </a:endParaRPr>
          </a:p>
          <a:p>
            <a:pPr marL="0" indent="0" algn="just">
              <a:buNone/>
            </a:pPr>
            <a:endParaRPr lang="en-US" sz="2000" u="sng">
              <a:solidFill>
                <a:srgbClr val="C00000"/>
              </a:solidFill>
              <a:latin typeface="Cambria" panose="02040503050406030204" pitchFamily="18" charset="0"/>
              <a:ea typeface="Cambria" panose="02040503050406030204" pitchFamily="18" charset="0"/>
            </a:endParaRPr>
          </a:p>
          <a:p>
            <a:pPr marL="0" indent="0" algn="just">
              <a:buNone/>
            </a:pPr>
            <a:endParaRPr lang="en-US" sz="2000">
              <a:solidFill>
                <a:schemeClr val="tx1"/>
              </a:solidFill>
              <a:latin typeface="Cambria" panose="02040503050406030204" pitchFamily="18" charset="0"/>
              <a:ea typeface="Cambria" panose="02040503050406030204" pitchFamily="18" charset="0"/>
            </a:endParaRPr>
          </a:p>
        </p:txBody>
      </p:sp>
      <p:sp>
        <p:nvSpPr>
          <p:cNvPr id="15" name="Slide Number Placeholder 13">
            <a:extLst>
              <a:ext uri="{FF2B5EF4-FFF2-40B4-BE49-F238E27FC236}">
                <a16:creationId xmlns:a16="http://schemas.microsoft.com/office/drawing/2014/main" id="{55AB7753-4245-72E4-BEDB-33038672BA35}"/>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b="0" i="0" u="none" strike="noStrike" kern="1200" cap="none" spc="0" normalizeH="0" baseline="0" noProof="0" smtClean="0">
                <a:ln>
                  <a:noFill/>
                </a:ln>
                <a:solidFill>
                  <a:srgbClr val="FFFFFF"/>
                </a:solidFill>
                <a:effectLst/>
                <a:uLnTx/>
                <a:uFillTx/>
                <a:latin typeface="Abadi" panose="020B06040201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en-US" altLang="zh-CN" sz="1200" b="0" i="0" u="none" strike="noStrike" kern="1200" cap="none" spc="0" normalizeH="0" baseline="0" noProof="0">
              <a:ln>
                <a:noFill/>
              </a:ln>
              <a:solidFill>
                <a:srgbClr val="FFFFFF"/>
              </a:solidFill>
              <a:effectLst/>
              <a:uLnTx/>
              <a:uFillTx/>
              <a:latin typeface="Abadi" panose="020B0604020104020204" pitchFamily="34" charset="0"/>
              <a:ea typeface="+mn-ea"/>
              <a:cs typeface="+mn-cs"/>
            </a:endParaRPr>
          </a:p>
        </p:txBody>
      </p:sp>
      <p:sp>
        <p:nvSpPr>
          <p:cNvPr id="2" name="Rectangle 1">
            <a:extLst>
              <a:ext uri="{FF2B5EF4-FFF2-40B4-BE49-F238E27FC236}">
                <a16:creationId xmlns:a16="http://schemas.microsoft.com/office/drawing/2014/main" id="{D2153396-C1F5-1D30-0E2B-CEB9864BE2CE}"/>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aphicFrame>
        <p:nvGraphicFramePr>
          <p:cNvPr id="12" name="Diagram 11">
            <a:extLst>
              <a:ext uri="{FF2B5EF4-FFF2-40B4-BE49-F238E27FC236}">
                <a16:creationId xmlns:a16="http://schemas.microsoft.com/office/drawing/2014/main" id="{FE29B432-C85A-C7D6-58CA-30443239D7FB}"/>
              </a:ext>
            </a:extLst>
          </p:cNvPr>
          <p:cNvGraphicFramePr/>
          <p:nvPr>
            <p:extLst>
              <p:ext uri="{D42A27DB-BD31-4B8C-83A1-F6EECF244321}">
                <p14:modId xmlns:p14="http://schemas.microsoft.com/office/powerpoint/2010/main" val="3146986171"/>
              </p:ext>
            </p:extLst>
          </p:nvPr>
        </p:nvGraphicFramePr>
        <p:xfrm>
          <a:off x="1023248" y="1378724"/>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Rectangle 1">
            <a:extLst>
              <a:ext uri="{FF2B5EF4-FFF2-40B4-BE49-F238E27FC236}">
                <a16:creationId xmlns:a16="http://schemas.microsoft.com/office/drawing/2014/main" id="{55623594-59C1-DD20-D44D-9BA2E960A9A3}"/>
              </a:ext>
            </a:extLst>
          </p:cNvPr>
          <p:cNvSpPr/>
          <p:nvPr/>
        </p:nvSpPr>
        <p:spPr>
          <a:xfrm>
            <a:off x="0" y="0"/>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sz="2800" dirty="0">
                <a:solidFill>
                  <a:schemeClr val="bg1"/>
                </a:solidFill>
                <a:latin typeface="Cambria" panose="02040503050406030204" pitchFamily="18" charset="0"/>
                <a:ea typeface="Cambria" panose="02040503050406030204" pitchFamily="18" charset="0"/>
              </a:rPr>
              <a:t>         Scope of the Act</a:t>
            </a:r>
          </a:p>
        </p:txBody>
      </p:sp>
    </p:spTree>
    <p:extLst>
      <p:ext uri="{BB962C8B-B14F-4D97-AF65-F5344CB8AC3E}">
        <p14:creationId xmlns:p14="http://schemas.microsoft.com/office/powerpoint/2010/main" val="8221629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Shape 145"/>
        <p:cNvGrpSpPr/>
        <p:nvPr/>
      </p:nvGrpSpPr>
      <p:grpSpPr>
        <a:xfrm>
          <a:off x="0" y="0"/>
          <a:ext cx="0" cy="0"/>
          <a:chOff x="0" y="0"/>
          <a:chExt cx="0" cy="0"/>
        </a:xfrm>
      </p:grpSpPr>
      <p:sp>
        <p:nvSpPr>
          <p:cNvPr id="146" name="Google Shape;146;p22"/>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7FBDADE5-EA1C-9D38-EF39-E86D80C13D07}"/>
              </a:ext>
            </a:extLst>
          </p:cNvPr>
          <p:cNvSpPr/>
          <p:nvPr/>
        </p:nvSpPr>
        <p:spPr>
          <a:xfrm>
            <a:off x="0" y="6006"/>
            <a:ext cx="11090606" cy="971920"/>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defRPr/>
            </a:pPr>
            <a:r>
              <a:rPr lang="en-US" sz="2800">
                <a:latin typeface="Cambria" panose="02040503050406030204" pitchFamily="18" charset="0"/>
                <a:ea typeface="Cambria" panose="02040503050406030204" pitchFamily="18" charset="0"/>
              </a:rPr>
              <a:t>         Topographies – key features</a:t>
            </a:r>
            <a:endParaRPr lang="en-IN">
              <a:latin typeface="Cambria" panose="02040503050406030204" pitchFamily="18" charset="0"/>
              <a:ea typeface="Cambria" panose="02040503050406030204" pitchFamily="18" charset="0"/>
            </a:endParaRPr>
          </a:p>
        </p:txBody>
      </p:sp>
      <p:sp>
        <p:nvSpPr>
          <p:cNvPr id="3" name="Rectangle 2">
            <a:extLst>
              <a:ext uri="{FF2B5EF4-FFF2-40B4-BE49-F238E27FC236}">
                <a16:creationId xmlns:a16="http://schemas.microsoft.com/office/drawing/2014/main" id="{4E96C062-C8A7-0023-7593-F8E4F113CCB5}"/>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Arrow: Pentagon 7">
            <a:extLst>
              <a:ext uri="{FF2B5EF4-FFF2-40B4-BE49-F238E27FC236}">
                <a16:creationId xmlns:a16="http://schemas.microsoft.com/office/drawing/2014/main" id="{746E36C0-8B27-C783-3F55-316A101DB26A}"/>
              </a:ext>
            </a:extLst>
          </p:cNvPr>
          <p:cNvSpPr/>
          <p:nvPr/>
        </p:nvSpPr>
        <p:spPr>
          <a:xfrm rot="5400000">
            <a:off x="615852" y="1362011"/>
            <a:ext cx="719124" cy="601473"/>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0" name="TextBox 19">
            <a:extLst>
              <a:ext uri="{FF2B5EF4-FFF2-40B4-BE49-F238E27FC236}">
                <a16:creationId xmlns:a16="http://schemas.microsoft.com/office/drawing/2014/main" id="{C2D6D643-3278-CACB-E37D-DDAD472A477B}"/>
              </a:ext>
            </a:extLst>
          </p:cNvPr>
          <p:cNvSpPr txBox="1"/>
          <p:nvPr/>
        </p:nvSpPr>
        <p:spPr>
          <a:xfrm>
            <a:off x="580822" y="1293200"/>
            <a:ext cx="754540" cy="584775"/>
          </a:xfrm>
          <a:prstGeom prst="rect">
            <a:avLst/>
          </a:prstGeom>
          <a:solidFill>
            <a:schemeClr val="accent1">
              <a:lumMod val="75000"/>
            </a:schemeClr>
          </a:solidFill>
        </p:spPr>
        <p:txBody>
          <a:bodyPr wrap="square" rtlCol="0">
            <a:spAutoFit/>
          </a:bodyPr>
          <a:lstStyle/>
          <a:p>
            <a:pPr algn="ctr"/>
            <a:r>
              <a:rPr lang="en-IN" sz="3200" b="1">
                <a:solidFill>
                  <a:schemeClr val="bg1"/>
                </a:solidFill>
                <a:latin typeface="Bahnschrift" panose="020B0502040204020203" pitchFamily="34" charset="0"/>
              </a:rPr>
              <a:t>1</a:t>
            </a:r>
          </a:p>
        </p:txBody>
      </p:sp>
      <p:sp>
        <p:nvSpPr>
          <p:cNvPr id="24" name="TextBox 23">
            <a:extLst>
              <a:ext uri="{FF2B5EF4-FFF2-40B4-BE49-F238E27FC236}">
                <a16:creationId xmlns:a16="http://schemas.microsoft.com/office/drawing/2014/main" id="{789B773B-8E50-45E1-BA41-7E056B137E48}"/>
              </a:ext>
            </a:extLst>
          </p:cNvPr>
          <p:cNvSpPr txBox="1"/>
          <p:nvPr/>
        </p:nvSpPr>
        <p:spPr>
          <a:xfrm>
            <a:off x="1697726" y="1340155"/>
            <a:ext cx="9492026" cy="461665"/>
          </a:xfrm>
          <a:prstGeom prst="rect">
            <a:avLst/>
          </a:prstGeom>
          <a:noFill/>
        </p:spPr>
        <p:txBody>
          <a:bodyPr wrap="square">
            <a:spAutoFit/>
          </a:bodyPr>
          <a:lstStyle/>
          <a:p>
            <a:pPr algn="just">
              <a:spcAft>
                <a:spcPts val="120"/>
              </a:spcAft>
            </a:pPr>
            <a:r>
              <a:rPr lang="en-US" sz="2400">
                <a:latin typeface="Cambria" panose="02040503050406030204" pitchFamily="18" charset="0"/>
                <a:ea typeface="Cambria" panose="02040503050406030204" pitchFamily="18" charset="0"/>
                <a:cs typeface="Roboto"/>
              </a:rPr>
              <a:t>Enacted to curb black money stashed abroad</a:t>
            </a:r>
            <a:endParaRPr lang="en-IN" sz="2400">
              <a:latin typeface="Cambria" panose="02040503050406030204" pitchFamily="18" charset="0"/>
              <a:ea typeface="Cambria" panose="02040503050406030204" pitchFamily="18" charset="0"/>
              <a:cs typeface="Roboto"/>
            </a:endParaRPr>
          </a:p>
        </p:txBody>
      </p:sp>
      <p:sp>
        <p:nvSpPr>
          <p:cNvPr id="25" name="TextBox 24">
            <a:extLst>
              <a:ext uri="{FF2B5EF4-FFF2-40B4-BE49-F238E27FC236}">
                <a16:creationId xmlns:a16="http://schemas.microsoft.com/office/drawing/2014/main" id="{D10B5E9B-01BA-5E77-9E6E-421BC459624D}"/>
              </a:ext>
            </a:extLst>
          </p:cNvPr>
          <p:cNvSpPr txBox="1"/>
          <p:nvPr/>
        </p:nvSpPr>
        <p:spPr>
          <a:xfrm>
            <a:off x="1697726" y="3646627"/>
            <a:ext cx="9492026" cy="830997"/>
          </a:xfrm>
          <a:prstGeom prst="rect">
            <a:avLst/>
          </a:prstGeom>
          <a:noFill/>
        </p:spPr>
        <p:txBody>
          <a:bodyPr wrap="square">
            <a:spAutoFit/>
          </a:bodyPr>
          <a:lstStyle/>
          <a:p>
            <a:pPr algn="just">
              <a:spcAft>
                <a:spcPts val="120"/>
              </a:spcAft>
            </a:pPr>
            <a:r>
              <a:rPr lang="en-US" sz="2400">
                <a:latin typeface="Cambria" panose="02040503050406030204" pitchFamily="18" charset="0"/>
                <a:ea typeface="Cambria" panose="02040503050406030204" pitchFamily="18" charset="0"/>
              </a:rPr>
              <a:t>No penalty shall be levied if aggregate balance of all foreign bank accounts &lt; INR 0.5 million at any time during the previous year.</a:t>
            </a:r>
            <a:endParaRPr lang="en-IN" sz="2400" b="1">
              <a:solidFill>
                <a:srgbClr val="C00000"/>
              </a:solidFill>
              <a:latin typeface="Cambria" panose="02040503050406030204" pitchFamily="18" charset="0"/>
              <a:ea typeface="Cambria" panose="02040503050406030204" pitchFamily="18" charset="0"/>
            </a:endParaRPr>
          </a:p>
        </p:txBody>
      </p:sp>
      <p:sp>
        <p:nvSpPr>
          <p:cNvPr id="6" name="Arrow: Pentagon 5">
            <a:extLst>
              <a:ext uri="{FF2B5EF4-FFF2-40B4-BE49-F238E27FC236}">
                <a16:creationId xmlns:a16="http://schemas.microsoft.com/office/drawing/2014/main" id="{A0445CAA-A2CD-2F69-539C-90D08F8C014B}"/>
              </a:ext>
            </a:extLst>
          </p:cNvPr>
          <p:cNvSpPr/>
          <p:nvPr/>
        </p:nvSpPr>
        <p:spPr>
          <a:xfrm rot="5400000">
            <a:off x="597365" y="2561708"/>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TextBox 6">
            <a:extLst>
              <a:ext uri="{FF2B5EF4-FFF2-40B4-BE49-F238E27FC236}">
                <a16:creationId xmlns:a16="http://schemas.microsoft.com/office/drawing/2014/main" id="{CAA9E22F-6E04-E3B3-9557-E7C93497AFA1}"/>
              </a:ext>
            </a:extLst>
          </p:cNvPr>
          <p:cNvSpPr txBox="1"/>
          <p:nvPr/>
        </p:nvSpPr>
        <p:spPr>
          <a:xfrm>
            <a:off x="580822" y="2554326"/>
            <a:ext cx="754540" cy="584775"/>
          </a:xfrm>
          <a:prstGeom prst="rect">
            <a:avLst/>
          </a:prstGeom>
          <a:solidFill>
            <a:schemeClr val="accent1">
              <a:lumMod val="75000"/>
            </a:schemeClr>
          </a:solidFill>
        </p:spPr>
        <p:txBody>
          <a:bodyPr wrap="square" rtlCol="0">
            <a:spAutoFit/>
          </a:bodyPr>
          <a:lstStyle/>
          <a:p>
            <a:pPr algn="ctr"/>
            <a:r>
              <a:rPr lang="en-IN" sz="3200" b="1">
                <a:solidFill>
                  <a:schemeClr val="bg1"/>
                </a:solidFill>
                <a:latin typeface="Bahnschrift" panose="020B0502040204020203" pitchFamily="34" charset="0"/>
              </a:rPr>
              <a:t>2</a:t>
            </a:r>
          </a:p>
        </p:txBody>
      </p:sp>
      <p:sp>
        <p:nvSpPr>
          <p:cNvPr id="9" name="Arrow: Pentagon 8">
            <a:extLst>
              <a:ext uri="{FF2B5EF4-FFF2-40B4-BE49-F238E27FC236}">
                <a16:creationId xmlns:a16="http://schemas.microsoft.com/office/drawing/2014/main" id="{2C7D9383-416F-874E-96BE-35B3715DE516}"/>
              </a:ext>
            </a:extLst>
          </p:cNvPr>
          <p:cNvSpPr/>
          <p:nvPr/>
        </p:nvSpPr>
        <p:spPr>
          <a:xfrm rot="5400000">
            <a:off x="614688" y="3823459"/>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TextBox 10">
            <a:extLst>
              <a:ext uri="{FF2B5EF4-FFF2-40B4-BE49-F238E27FC236}">
                <a16:creationId xmlns:a16="http://schemas.microsoft.com/office/drawing/2014/main" id="{40C5B268-DC70-5D7D-B1C0-2B14A2E115CB}"/>
              </a:ext>
            </a:extLst>
          </p:cNvPr>
          <p:cNvSpPr txBox="1"/>
          <p:nvPr/>
        </p:nvSpPr>
        <p:spPr>
          <a:xfrm>
            <a:off x="598145" y="3840002"/>
            <a:ext cx="754540" cy="584775"/>
          </a:xfrm>
          <a:prstGeom prst="rect">
            <a:avLst/>
          </a:prstGeom>
          <a:solidFill>
            <a:schemeClr val="accent1">
              <a:lumMod val="75000"/>
            </a:schemeClr>
          </a:solidFill>
        </p:spPr>
        <p:txBody>
          <a:bodyPr wrap="square" rtlCol="0">
            <a:spAutoFit/>
          </a:bodyPr>
          <a:lstStyle/>
          <a:p>
            <a:pPr algn="ctr"/>
            <a:r>
              <a:rPr lang="en-IN" sz="3200" b="1">
                <a:solidFill>
                  <a:schemeClr val="bg1"/>
                </a:solidFill>
                <a:latin typeface="Bahnschrift" panose="020B0502040204020203" pitchFamily="34" charset="0"/>
              </a:rPr>
              <a:t>3</a:t>
            </a:r>
          </a:p>
        </p:txBody>
      </p:sp>
      <p:sp>
        <p:nvSpPr>
          <p:cNvPr id="13" name="TextBox 12">
            <a:extLst>
              <a:ext uri="{FF2B5EF4-FFF2-40B4-BE49-F238E27FC236}">
                <a16:creationId xmlns:a16="http://schemas.microsoft.com/office/drawing/2014/main" id="{988D69D4-0AAA-7D9A-982C-442CFF307AFB}"/>
              </a:ext>
            </a:extLst>
          </p:cNvPr>
          <p:cNvSpPr txBox="1"/>
          <p:nvPr/>
        </p:nvSpPr>
        <p:spPr>
          <a:xfrm>
            <a:off x="1697726" y="2493391"/>
            <a:ext cx="9492026" cy="461665"/>
          </a:xfrm>
          <a:prstGeom prst="rect">
            <a:avLst/>
          </a:prstGeom>
          <a:noFill/>
        </p:spPr>
        <p:txBody>
          <a:bodyPr wrap="square">
            <a:spAutoFit/>
          </a:bodyPr>
          <a:lstStyle/>
          <a:p>
            <a:pPr algn="just">
              <a:spcAft>
                <a:spcPts val="120"/>
              </a:spcAft>
            </a:pPr>
            <a:r>
              <a:rPr lang="en-US" sz="2400">
                <a:latin typeface="Cambria" panose="02040503050406030204" pitchFamily="18" charset="0"/>
                <a:ea typeface="Cambria" panose="02040503050406030204" pitchFamily="18" charset="0"/>
              </a:rPr>
              <a:t>Effective from 1 July 2015</a:t>
            </a:r>
            <a:endParaRPr lang="en-IN" sz="2400" b="1">
              <a:solidFill>
                <a:srgbClr val="C00000"/>
              </a:solidFill>
              <a:latin typeface="Cambria" panose="02040503050406030204" pitchFamily="18" charset="0"/>
              <a:ea typeface="Cambria" panose="02040503050406030204" pitchFamily="18" charset="0"/>
            </a:endParaRPr>
          </a:p>
        </p:txBody>
      </p:sp>
      <p:sp>
        <p:nvSpPr>
          <p:cNvPr id="14" name="Arrow: Pentagon 13">
            <a:extLst>
              <a:ext uri="{FF2B5EF4-FFF2-40B4-BE49-F238E27FC236}">
                <a16:creationId xmlns:a16="http://schemas.microsoft.com/office/drawing/2014/main" id="{4FA146D2-B5CA-9433-E266-C117CD9AD84D}"/>
              </a:ext>
            </a:extLst>
          </p:cNvPr>
          <p:cNvSpPr/>
          <p:nvPr/>
        </p:nvSpPr>
        <p:spPr>
          <a:xfrm rot="5400000">
            <a:off x="669155" y="5433579"/>
            <a:ext cx="721454" cy="754540"/>
          </a:xfrm>
          <a:prstGeom prst="homePlate">
            <a:avLst/>
          </a:prstGeom>
          <a:solidFill>
            <a:srgbClr val="0032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6" name="TextBox 15">
            <a:extLst>
              <a:ext uri="{FF2B5EF4-FFF2-40B4-BE49-F238E27FC236}">
                <a16:creationId xmlns:a16="http://schemas.microsoft.com/office/drawing/2014/main" id="{6AE70234-9260-923D-7FD2-2823115D0634}"/>
              </a:ext>
            </a:extLst>
          </p:cNvPr>
          <p:cNvSpPr txBox="1"/>
          <p:nvPr/>
        </p:nvSpPr>
        <p:spPr>
          <a:xfrm>
            <a:off x="652612" y="5453035"/>
            <a:ext cx="754540" cy="584775"/>
          </a:xfrm>
          <a:prstGeom prst="rect">
            <a:avLst/>
          </a:prstGeom>
          <a:solidFill>
            <a:schemeClr val="accent1">
              <a:lumMod val="75000"/>
            </a:schemeClr>
          </a:solidFill>
        </p:spPr>
        <p:txBody>
          <a:bodyPr wrap="square" rtlCol="0">
            <a:spAutoFit/>
          </a:bodyPr>
          <a:lstStyle/>
          <a:p>
            <a:pPr algn="ctr"/>
            <a:r>
              <a:rPr lang="en-IN" sz="3200" b="1">
                <a:solidFill>
                  <a:schemeClr val="bg1"/>
                </a:solidFill>
                <a:latin typeface="Bahnschrift" panose="020B0502040204020203" pitchFamily="34" charset="0"/>
              </a:rPr>
              <a:t>4</a:t>
            </a:r>
          </a:p>
        </p:txBody>
      </p:sp>
      <p:sp>
        <p:nvSpPr>
          <p:cNvPr id="27" name="TextBox 26">
            <a:extLst>
              <a:ext uri="{FF2B5EF4-FFF2-40B4-BE49-F238E27FC236}">
                <a16:creationId xmlns:a16="http://schemas.microsoft.com/office/drawing/2014/main" id="{184B5754-4003-FD5A-DEB3-95C92693FCE1}"/>
              </a:ext>
            </a:extLst>
          </p:cNvPr>
          <p:cNvSpPr txBox="1"/>
          <p:nvPr/>
        </p:nvSpPr>
        <p:spPr>
          <a:xfrm>
            <a:off x="1697726" y="5329923"/>
            <a:ext cx="9492026" cy="830997"/>
          </a:xfrm>
          <a:prstGeom prst="rect">
            <a:avLst/>
          </a:prstGeom>
          <a:noFill/>
        </p:spPr>
        <p:txBody>
          <a:bodyPr wrap="square">
            <a:spAutoFit/>
          </a:bodyPr>
          <a:lstStyle/>
          <a:p>
            <a:pPr algn="just">
              <a:spcAft>
                <a:spcPts val="120"/>
              </a:spcAft>
            </a:pPr>
            <a:r>
              <a:rPr lang="en-US" sz="2400">
                <a:latin typeface="Cambria" panose="02040503050406030204" pitchFamily="18" charset="0"/>
                <a:ea typeface="Cambria" panose="02040503050406030204" pitchFamily="18" charset="0"/>
              </a:rPr>
              <a:t>Undisclosed Foreign Income &amp; Assets (‘UFIA’) will be taxed at flat rate of 30 per cent together with 90 percent penalty.</a:t>
            </a:r>
            <a:endParaRPr lang="en-IN" sz="2400" b="1">
              <a:solidFill>
                <a:srgbClr val="C0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218819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1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fade">
                                      <p:cBhvr>
                                        <p:cTn id="17" dur="10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3" grpId="0"/>
      <p:bldP spid="27"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266EAFC-2E34-6F7D-9E8D-1C13FF0DA13A}"/>
            </a:ext>
          </a:extLst>
        </p:cNvPr>
        <p:cNvGrpSpPr/>
        <p:nvPr/>
      </p:nvGrpSpPr>
      <p:grpSpPr>
        <a:xfrm>
          <a:off x="0" y="0"/>
          <a:ext cx="0" cy="0"/>
          <a:chOff x="0" y="0"/>
          <a:chExt cx="0" cy="0"/>
        </a:xfrm>
      </p:grpSpPr>
      <p:sp>
        <p:nvSpPr>
          <p:cNvPr id="9" name="Text Placeholder 8">
            <a:extLst>
              <a:ext uri="{FF2B5EF4-FFF2-40B4-BE49-F238E27FC236}">
                <a16:creationId xmlns:a16="http://schemas.microsoft.com/office/drawing/2014/main" id="{E10670DE-060C-C84D-7743-07948BE6506B}"/>
              </a:ext>
            </a:extLst>
          </p:cNvPr>
          <p:cNvSpPr>
            <a:spLocks noGrp="1"/>
          </p:cNvSpPr>
          <p:nvPr>
            <p:ph type="body" sz="quarter" idx="27"/>
          </p:nvPr>
        </p:nvSpPr>
        <p:spPr/>
        <p:txBody>
          <a:bodyPr/>
          <a:lstStyle/>
          <a:p>
            <a:r>
              <a:rPr lang="en-US"/>
              <a:t>ROI</a:t>
            </a:r>
          </a:p>
        </p:txBody>
      </p:sp>
      <p:sp>
        <p:nvSpPr>
          <p:cNvPr id="15" name="Slide Number Placeholder 13">
            <a:extLst>
              <a:ext uri="{FF2B5EF4-FFF2-40B4-BE49-F238E27FC236}">
                <a16:creationId xmlns:a16="http://schemas.microsoft.com/office/drawing/2014/main" id="{B523446A-57F8-69D2-22E3-38F1E04A9A17}"/>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b="0" i="0" u="none" strike="noStrike" kern="1200" cap="none" spc="0" normalizeH="0" baseline="0" noProof="0" smtClean="0">
                <a:ln>
                  <a:noFill/>
                </a:ln>
                <a:solidFill>
                  <a:srgbClr val="FFFFFF"/>
                </a:solidFill>
                <a:effectLst/>
                <a:uLnTx/>
                <a:uFillTx/>
                <a:latin typeface="Abadi" panose="020B06040201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en-US" altLang="zh-CN" sz="1200" b="0" i="0" u="none" strike="noStrike" kern="1200" cap="none" spc="0" normalizeH="0" baseline="0" noProof="0">
              <a:ln>
                <a:noFill/>
              </a:ln>
              <a:solidFill>
                <a:srgbClr val="FFFFFF"/>
              </a:solidFill>
              <a:effectLst/>
              <a:uLnTx/>
              <a:uFillTx/>
              <a:latin typeface="Abadi" panose="020B0604020104020204" pitchFamily="34" charset="0"/>
              <a:ea typeface="+mn-ea"/>
              <a:cs typeface="+mn-cs"/>
            </a:endParaRPr>
          </a:p>
        </p:txBody>
      </p:sp>
      <p:sp>
        <p:nvSpPr>
          <p:cNvPr id="2" name="Rectangle 1">
            <a:extLst>
              <a:ext uri="{FF2B5EF4-FFF2-40B4-BE49-F238E27FC236}">
                <a16:creationId xmlns:a16="http://schemas.microsoft.com/office/drawing/2014/main" id="{D164CAE7-E68C-73E0-3F73-3D70F40B4E42}"/>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Rectangle 1">
            <a:extLst>
              <a:ext uri="{FF2B5EF4-FFF2-40B4-BE49-F238E27FC236}">
                <a16:creationId xmlns:a16="http://schemas.microsoft.com/office/drawing/2014/main" id="{5A4C8A20-8CBC-7A1E-48B5-1C39D497A1D4}"/>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extBox 4">
            <a:extLst>
              <a:ext uri="{FF2B5EF4-FFF2-40B4-BE49-F238E27FC236}">
                <a16:creationId xmlns:a16="http://schemas.microsoft.com/office/drawing/2014/main" id="{DACD0A6E-E0A0-94F3-93BA-9496EEB2CB21}"/>
              </a:ext>
            </a:extLst>
          </p:cNvPr>
          <p:cNvSpPr txBox="1"/>
          <p:nvPr/>
        </p:nvSpPr>
        <p:spPr>
          <a:xfrm>
            <a:off x="590752" y="198435"/>
            <a:ext cx="9361713" cy="523220"/>
          </a:xfrm>
          <a:prstGeom prst="rect">
            <a:avLst/>
          </a:prstGeom>
          <a:noFill/>
        </p:spPr>
        <p:txBody>
          <a:bodyPr wrap="square">
            <a:spAutoFit/>
          </a:bodyPr>
          <a:lstStyle/>
          <a:p>
            <a:pPr algn="just">
              <a:spcAft>
                <a:spcPts val="120"/>
              </a:spcAft>
            </a:pPr>
            <a:r>
              <a:rPr lang="en-IN" sz="2800">
                <a:solidFill>
                  <a:schemeClr val="bg1"/>
                </a:solidFill>
                <a:latin typeface="Cambria" panose="02040503050406030204" pitchFamily="18" charset="0"/>
                <a:ea typeface="Cambria" panose="02040503050406030204" pitchFamily="18" charset="0"/>
              </a:rPr>
              <a:t>Key Definitions</a:t>
            </a:r>
            <a:endParaRPr lang="en-IN" sz="2800" b="1">
              <a:solidFill>
                <a:schemeClr val="bg1"/>
              </a:solidFill>
              <a:latin typeface="Cambria" panose="02040503050406030204" pitchFamily="18" charset="0"/>
              <a:ea typeface="Cambria" panose="02040503050406030204" pitchFamily="18" charset="0"/>
            </a:endParaRPr>
          </a:p>
        </p:txBody>
      </p:sp>
      <p:sp>
        <p:nvSpPr>
          <p:cNvPr id="17" name="TextBox 16">
            <a:extLst>
              <a:ext uri="{FF2B5EF4-FFF2-40B4-BE49-F238E27FC236}">
                <a16:creationId xmlns:a16="http://schemas.microsoft.com/office/drawing/2014/main" id="{1302561F-594D-039A-ADFD-F16E45B8854C}"/>
              </a:ext>
            </a:extLst>
          </p:cNvPr>
          <p:cNvSpPr txBox="1"/>
          <p:nvPr/>
        </p:nvSpPr>
        <p:spPr>
          <a:xfrm>
            <a:off x="752169" y="765916"/>
            <a:ext cx="9837174" cy="5632311"/>
          </a:xfrm>
          <a:prstGeom prst="rect">
            <a:avLst/>
          </a:prstGeom>
          <a:noFill/>
        </p:spPr>
        <p:txBody>
          <a:bodyPr wrap="square" rtlCol="0">
            <a:spAutoFit/>
          </a:bodyPr>
          <a:lstStyle/>
          <a:p>
            <a:r>
              <a:rPr lang="en-US" sz="2400"/>
              <a:t>   </a:t>
            </a:r>
          </a:p>
          <a:p>
            <a:pPr marL="342900" indent="-342900">
              <a:buFont typeface="Arial" panose="020B0604020202020204" pitchFamily="34" charset="0"/>
              <a:buChar char="•"/>
            </a:pPr>
            <a:r>
              <a:rPr lang="en-US" sz="2400" b="1">
                <a:latin typeface="Cambria" panose="02040503050406030204" pitchFamily="18" charset="0"/>
                <a:ea typeface="Cambria" panose="02040503050406030204" pitchFamily="18" charset="0"/>
              </a:rPr>
              <a:t>Undisclosed Foreign Income :</a:t>
            </a:r>
            <a:r>
              <a:rPr lang="en-US" sz="2400">
                <a:latin typeface="Cambria" panose="02040503050406030204" pitchFamily="18" charset="0"/>
                <a:ea typeface="Cambria" panose="02040503050406030204" pitchFamily="18" charset="0"/>
              </a:rPr>
              <a:t> Any income from a source located outside India which has not been disclosed in the return of income filed under the Income-tax Act.</a:t>
            </a:r>
          </a:p>
          <a:p>
            <a:pPr marL="342900" indent="-342900">
              <a:buFont typeface="Arial" panose="020B0604020202020204" pitchFamily="34" charset="0"/>
              <a:buChar char="•"/>
            </a:pPr>
            <a:r>
              <a:rPr lang="en-US" sz="2400" b="1">
                <a:latin typeface="Cambria" panose="02040503050406030204" pitchFamily="18" charset="0"/>
                <a:ea typeface="Cambria" panose="02040503050406030204" pitchFamily="18" charset="0"/>
              </a:rPr>
              <a:t>Undisclosed Foreign Asset : </a:t>
            </a:r>
            <a:r>
              <a:rPr lang="en-US" sz="2400">
                <a:latin typeface="Cambria" panose="02040503050406030204" pitchFamily="18" charset="0"/>
                <a:ea typeface="Cambria" panose="02040503050406030204" pitchFamily="18" charset="0"/>
              </a:rPr>
              <a:t>Any asset (including financial interest) located outside India that has not been disclosed in the return of income by a person who is a resident in India.</a:t>
            </a:r>
          </a:p>
          <a:p>
            <a:pPr marL="342900" indent="-342900">
              <a:buFont typeface="Arial" panose="020B0604020202020204" pitchFamily="34" charset="0"/>
              <a:buChar char="•"/>
            </a:pPr>
            <a:r>
              <a:rPr lang="en-US" sz="2400" b="1">
                <a:latin typeface="Cambria" panose="02040503050406030204" pitchFamily="18" charset="0"/>
                <a:ea typeface="Cambria" panose="02040503050406030204" pitchFamily="18" charset="0"/>
              </a:rPr>
              <a:t>Beneficial Owner: </a:t>
            </a:r>
            <a:r>
              <a:rPr lang="en-US" sz="2400">
                <a:latin typeface="Cambria" panose="02040503050406030204" pitchFamily="18" charset="0"/>
                <a:ea typeface="Cambria" panose="02040503050406030204" pitchFamily="18" charset="0"/>
              </a:rPr>
              <a:t>A person who has directly or indirectly provided consideration for an asset and derives benefit from it, even if the asset is held in another person’s name.</a:t>
            </a:r>
          </a:p>
          <a:p>
            <a:pPr marL="342900" indent="-342900">
              <a:buFont typeface="Arial" panose="020B0604020202020204" pitchFamily="34" charset="0"/>
              <a:buChar char="•"/>
            </a:pPr>
            <a:r>
              <a:rPr lang="en-US" sz="2400" b="1">
                <a:latin typeface="Cambria" panose="02040503050406030204" pitchFamily="18" charset="0"/>
                <a:ea typeface="Cambria" panose="02040503050406030204" pitchFamily="18" charset="0"/>
              </a:rPr>
              <a:t>Beneficiary: </a:t>
            </a:r>
            <a:r>
              <a:rPr lang="en-US" sz="2400">
                <a:latin typeface="Cambria" panose="02040503050406030204" pitchFamily="18" charset="0"/>
                <a:ea typeface="Cambria" panose="02040503050406030204" pitchFamily="18" charset="0"/>
              </a:rPr>
              <a:t>A person who derives benefit from a foreign asset without having provided consideration for its acquisition.</a:t>
            </a:r>
          </a:p>
          <a:p>
            <a:pPr marL="342900" indent="-342900">
              <a:buFont typeface="Arial" panose="020B0604020202020204" pitchFamily="34" charset="0"/>
              <a:buChar char="•"/>
            </a:pPr>
            <a:r>
              <a:rPr lang="en-US" sz="2400" b="1">
                <a:latin typeface="Cambria" panose="02040503050406030204" pitchFamily="18" charset="0"/>
                <a:ea typeface="Cambria" panose="02040503050406030204" pitchFamily="18" charset="0"/>
              </a:rPr>
              <a:t>Foreign Source: </a:t>
            </a:r>
            <a:r>
              <a:rPr lang="en-US" sz="2400">
                <a:latin typeface="Cambria" panose="02040503050406030204" pitchFamily="18" charset="0"/>
                <a:ea typeface="Cambria" panose="02040503050406030204" pitchFamily="18" charset="0"/>
              </a:rPr>
              <a:t>A source of income that is situated outside India, including business, employment, investments, or assets located abroad.</a:t>
            </a:r>
          </a:p>
          <a:p>
            <a:endParaRPr lang="en-IN" sz="240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768350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Shape 145"/>
        <p:cNvGrpSpPr/>
        <p:nvPr/>
      </p:nvGrpSpPr>
      <p:grpSpPr>
        <a:xfrm>
          <a:off x="0" y="0"/>
          <a:ext cx="0" cy="0"/>
          <a:chOff x="0" y="0"/>
          <a:chExt cx="0" cy="0"/>
        </a:xfrm>
      </p:grpSpPr>
      <p:sp>
        <p:nvSpPr>
          <p:cNvPr id="146" name="Google Shape;146;p22"/>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7FBDADE5-EA1C-9D38-EF39-E86D80C13D07}"/>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4E96C062-C8A7-0023-7593-F8E4F113CCB5}"/>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1B9A10C6-2065-AAD9-3D4F-B323B919ED55}"/>
              </a:ext>
            </a:extLst>
          </p:cNvPr>
          <p:cNvSpPr txBox="1"/>
          <p:nvPr/>
        </p:nvSpPr>
        <p:spPr>
          <a:xfrm>
            <a:off x="431035" y="168420"/>
            <a:ext cx="8787390" cy="954107"/>
          </a:xfrm>
          <a:prstGeom prst="rect">
            <a:avLst/>
          </a:prstGeom>
          <a:noFill/>
        </p:spPr>
        <p:txBody>
          <a:bodyPr wrap="square">
            <a:spAutoFit/>
          </a:bodyPr>
          <a:lstStyle/>
          <a:p>
            <a:r>
              <a:rPr lang="en-US" sz="2800">
                <a:solidFill>
                  <a:schemeClr val="bg1"/>
                </a:solidFill>
                <a:latin typeface="Cambria" panose="02040503050406030204" pitchFamily="18" charset="0"/>
                <a:ea typeface="Cambria" panose="02040503050406030204" pitchFamily="18" charset="0"/>
              </a:rPr>
              <a:t>Charge of Tax &amp; Tax Management (Section 3)</a:t>
            </a:r>
            <a:endParaRPr lang="en-US" sz="2800" b="1" i="1" spc="-28">
              <a:solidFill>
                <a:schemeClr val="bg1"/>
              </a:solidFill>
              <a:latin typeface="Cambria" panose="02040503050406030204" pitchFamily="18" charset="0"/>
              <a:ea typeface="Cambria" panose="02040503050406030204" pitchFamily="18" charset="0"/>
            </a:endParaRPr>
          </a:p>
          <a:p>
            <a:endParaRPr lang="en-IN" sz="2800" i="1">
              <a:solidFill>
                <a:schemeClr val="bg1"/>
              </a:solidFill>
              <a:latin typeface="Cambria" panose="02040503050406030204" pitchFamily="18" charset="0"/>
              <a:ea typeface="Cambria" panose="02040503050406030204" pitchFamily="18" charset="0"/>
            </a:endParaRPr>
          </a:p>
        </p:txBody>
      </p:sp>
      <p:sp>
        <p:nvSpPr>
          <p:cNvPr id="8" name="Arrow: Pentagon 7">
            <a:extLst>
              <a:ext uri="{FF2B5EF4-FFF2-40B4-BE49-F238E27FC236}">
                <a16:creationId xmlns:a16="http://schemas.microsoft.com/office/drawing/2014/main" id="{746E36C0-8B27-C783-3F55-316A101DB26A}"/>
              </a:ext>
            </a:extLst>
          </p:cNvPr>
          <p:cNvSpPr/>
          <p:nvPr/>
        </p:nvSpPr>
        <p:spPr>
          <a:xfrm rot="5400000">
            <a:off x="695836" y="1804939"/>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0" name="TextBox 19">
            <a:extLst>
              <a:ext uri="{FF2B5EF4-FFF2-40B4-BE49-F238E27FC236}">
                <a16:creationId xmlns:a16="http://schemas.microsoft.com/office/drawing/2014/main" id="{C2D6D643-3278-CACB-E37D-DDAD472A477B}"/>
              </a:ext>
            </a:extLst>
          </p:cNvPr>
          <p:cNvSpPr txBox="1"/>
          <p:nvPr/>
        </p:nvSpPr>
        <p:spPr>
          <a:xfrm>
            <a:off x="691355" y="1788844"/>
            <a:ext cx="754540" cy="584775"/>
          </a:xfrm>
          <a:prstGeom prst="rect">
            <a:avLst/>
          </a:prstGeom>
          <a:noFill/>
        </p:spPr>
        <p:txBody>
          <a:bodyPr wrap="square" rtlCol="0">
            <a:spAutoFit/>
          </a:bodyPr>
          <a:lstStyle/>
          <a:p>
            <a:pPr algn="ctr"/>
            <a:r>
              <a:rPr lang="en-IN" sz="3200" b="1">
                <a:solidFill>
                  <a:schemeClr val="bg1"/>
                </a:solidFill>
                <a:latin typeface="Cambria" panose="02040503050406030204" pitchFamily="18" charset="0"/>
                <a:ea typeface="Cambria" panose="02040503050406030204" pitchFamily="18" charset="0"/>
              </a:rPr>
              <a:t>1</a:t>
            </a:r>
          </a:p>
        </p:txBody>
      </p:sp>
      <p:sp>
        <p:nvSpPr>
          <p:cNvPr id="24" name="TextBox 23">
            <a:extLst>
              <a:ext uri="{FF2B5EF4-FFF2-40B4-BE49-F238E27FC236}">
                <a16:creationId xmlns:a16="http://schemas.microsoft.com/office/drawing/2014/main" id="{789B773B-8E50-45E1-BA41-7E056B137E48}"/>
              </a:ext>
            </a:extLst>
          </p:cNvPr>
          <p:cNvSpPr txBox="1"/>
          <p:nvPr/>
        </p:nvSpPr>
        <p:spPr>
          <a:xfrm>
            <a:off x="2092106" y="1790489"/>
            <a:ext cx="9492026" cy="461665"/>
          </a:xfrm>
          <a:prstGeom prst="rect">
            <a:avLst/>
          </a:prstGeom>
          <a:noFill/>
        </p:spPr>
        <p:txBody>
          <a:bodyPr wrap="square">
            <a:spAutoFit/>
          </a:bodyPr>
          <a:lstStyle/>
          <a:p>
            <a:r>
              <a:rPr lang="en-IN" sz="2400">
                <a:latin typeface="Cambria" panose="02040503050406030204" pitchFamily="18" charset="0"/>
                <a:ea typeface="Cambria" panose="02040503050406030204" pitchFamily="18" charset="0"/>
              </a:rPr>
              <a:t>Flat tax rate: 30% together with 90% Penalty</a:t>
            </a:r>
          </a:p>
        </p:txBody>
      </p:sp>
      <p:sp>
        <p:nvSpPr>
          <p:cNvPr id="25" name="TextBox 24">
            <a:extLst>
              <a:ext uri="{FF2B5EF4-FFF2-40B4-BE49-F238E27FC236}">
                <a16:creationId xmlns:a16="http://schemas.microsoft.com/office/drawing/2014/main" id="{D10B5E9B-01BA-5E77-9E6E-421BC459624D}"/>
              </a:ext>
            </a:extLst>
          </p:cNvPr>
          <p:cNvSpPr txBox="1"/>
          <p:nvPr/>
        </p:nvSpPr>
        <p:spPr>
          <a:xfrm>
            <a:off x="2164249" y="3039936"/>
            <a:ext cx="9492026" cy="830997"/>
          </a:xfrm>
          <a:prstGeom prst="rect">
            <a:avLst/>
          </a:prstGeom>
          <a:noFill/>
        </p:spPr>
        <p:txBody>
          <a:bodyPr wrap="square">
            <a:spAutoFit/>
          </a:bodyPr>
          <a:lstStyle/>
          <a:p>
            <a:pPr algn="just">
              <a:spcAft>
                <a:spcPts val="120"/>
              </a:spcAft>
            </a:pPr>
            <a:r>
              <a:rPr lang="en-US" sz="2400">
                <a:latin typeface="Cambria" panose="02040503050406030204" pitchFamily="18" charset="0"/>
                <a:ea typeface="Cambria" panose="02040503050406030204" pitchFamily="18" charset="0"/>
              </a:rPr>
              <a:t>Tax determined under the provisions of this Act will attract the interest on default as applicable u/s 234A, B &amp; C of ITA</a:t>
            </a:r>
            <a:endParaRPr lang="en-IN" sz="2400" b="1">
              <a:solidFill>
                <a:srgbClr val="C00000"/>
              </a:solidFill>
              <a:latin typeface="Cambria" panose="02040503050406030204" pitchFamily="18" charset="0"/>
              <a:ea typeface="Cambria" panose="02040503050406030204" pitchFamily="18" charset="0"/>
            </a:endParaRPr>
          </a:p>
        </p:txBody>
      </p:sp>
      <p:sp>
        <p:nvSpPr>
          <p:cNvPr id="6" name="Arrow: Pentagon 5">
            <a:extLst>
              <a:ext uri="{FF2B5EF4-FFF2-40B4-BE49-F238E27FC236}">
                <a16:creationId xmlns:a16="http://schemas.microsoft.com/office/drawing/2014/main" id="{A0445CAA-A2CD-2F69-539C-90D08F8C014B}"/>
              </a:ext>
            </a:extLst>
          </p:cNvPr>
          <p:cNvSpPr/>
          <p:nvPr/>
        </p:nvSpPr>
        <p:spPr>
          <a:xfrm rot="5400000">
            <a:off x="707898" y="3099703"/>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TextBox 6">
            <a:extLst>
              <a:ext uri="{FF2B5EF4-FFF2-40B4-BE49-F238E27FC236}">
                <a16:creationId xmlns:a16="http://schemas.microsoft.com/office/drawing/2014/main" id="{CAA9E22F-6E04-E3B3-9557-E7C93497AFA1}"/>
              </a:ext>
            </a:extLst>
          </p:cNvPr>
          <p:cNvSpPr txBox="1"/>
          <p:nvPr/>
        </p:nvSpPr>
        <p:spPr>
          <a:xfrm>
            <a:off x="691355" y="3039936"/>
            <a:ext cx="754540" cy="584775"/>
          </a:xfrm>
          <a:prstGeom prst="rect">
            <a:avLst/>
          </a:prstGeom>
          <a:noFill/>
        </p:spPr>
        <p:txBody>
          <a:bodyPr wrap="square" rtlCol="0">
            <a:spAutoFit/>
          </a:bodyPr>
          <a:lstStyle/>
          <a:p>
            <a:pPr algn="ctr"/>
            <a:r>
              <a:rPr lang="en-IN" sz="3200" b="1">
                <a:solidFill>
                  <a:schemeClr val="bg1"/>
                </a:solidFill>
                <a:latin typeface="Cambria" panose="02040503050406030204" pitchFamily="18" charset="0"/>
                <a:ea typeface="Cambria" panose="02040503050406030204" pitchFamily="18" charset="0"/>
              </a:rPr>
              <a:t>2</a:t>
            </a:r>
          </a:p>
        </p:txBody>
      </p:sp>
      <p:sp>
        <p:nvSpPr>
          <p:cNvPr id="9" name="Arrow: Pentagon 8">
            <a:extLst>
              <a:ext uri="{FF2B5EF4-FFF2-40B4-BE49-F238E27FC236}">
                <a16:creationId xmlns:a16="http://schemas.microsoft.com/office/drawing/2014/main" id="{2C7D9383-416F-874E-96BE-35B3715DE516}"/>
              </a:ext>
            </a:extLst>
          </p:cNvPr>
          <p:cNvSpPr/>
          <p:nvPr/>
        </p:nvSpPr>
        <p:spPr>
          <a:xfrm rot="5400000">
            <a:off x="707898" y="4252059"/>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TextBox 10">
            <a:extLst>
              <a:ext uri="{FF2B5EF4-FFF2-40B4-BE49-F238E27FC236}">
                <a16:creationId xmlns:a16="http://schemas.microsoft.com/office/drawing/2014/main" id="{40C5B268-DC70-5D7D-B1C0-2B14A2E115CB}"/>
              </a:ext>
            </a:extLst>
          </p:cNvPr>
          <p:cNvSpPr txBox="1"/>
          <p:nvPr/>
        </p:nvSpPr>
        <p:spPr>
          <a:xfrm>
            <a:off x="691355" y="4235237"/>
            <a:ext cx="754540" cy="584775"/>
          </a:xfrm>
          <a:prstGeom prst="rect">
            <a:avLst/>
          </a:prstGeom>
          <a:noFill/>
        </p:spPr>
        <p:txBody>
          <a:bodyPr wrap="square" rtlCol="0">
            <a:spAutoFit/>
          </a:bodyPr>
          <a:lstStyle/>
          <a:p>
            <a:pPr algn="ctr"/>
            <a:r>
              <a:rPr lang="en-IN" sz="3200" b="1">
                <a:solidFill>
                  <a:schemeClr val="bg1"/>
                </a:solidFill>
                <a:latin typeface="Cambria" panose="02040503050406030204" pitchFamily="18" charset="0"/>
                <a:ea typeface="Cambria" panose="02040503050406030204" pitchFamily="18" charset="0"/>
              </a:rPr>
              <a:t>3</a:t>
            </a:r>
          </a:p>
        </p:txBody>
      </p:sp>
      <p:sp>
        <p:nvSpPr>
          <p:cNvPr id="12" name="TextBox 11">
            <a:extLst>
              <a:ext uri="{FF2B5EF4-FFF2-40B4-BE49-F238E27FC236}">
                <a16:creationId xmlns:a16="http://schemas.microsoft.com/office/drawing/2014/main" id="{6C294667-7219-C047-66E7-441DC9E55026}"/>
              </a:ext>
            </a:extLst>
          </p:cNvPr>
          <p:cNvSpPr txBox="1"/>
          <p:nvPr/>
        </p:nvSpPr>
        <p:spPr>
          <a:xfrm>
            <a:off x="2104016" y="4153637"/>
            <a:ext cx="9492026" cy="461665"/>
          </a:xfrm>
          <a:prstGeom prst="rect">
            <a:avLst/>
          </a:prstGeom>
          <a:noFill/>
        </p:spPr>
        <p:txBody>
          <a:bodyPr wrap="square">
            <a:spAutoFit/>
          </a:bodyPr>
          <a:lstStyle/>
          <a:p>
            <a:r>
              <a:rPr lang="en-US" sz="2400">
                <a:latin typeface="Cambria" panose="02040503050406030204" pitchFamily="18" charset="0"/>
                <a:ea typeface="Cambria" panose="02040503050406030204" pitchFamily="18" charset="0"/>
              </a:rPr>
              <a:t> No set-off or carry forward of losses</a:t>
            </a:r>
          </a:p>
        </p:txBody>
      </p:sp>
      <p:sp>
        <p:nvSpPr>
          <p:cNvPr id="13" name="TextBox 12">
            <a:extLst>
              <a:ext uri="{FF2B5EF4-FFF2-40B4-BE49-F238E27FC236}">
                <a16:creationId xmlns:a16="http://schemas.microsoft.com/office/drawing/2014/main" id="{988D69D4-0AAA-7D9A-982C-442CFF307AFB}"/>
              </a:ext>
            </a:extLst>
          </p:cNvPr>
          <p:cNvSpPr txBox="1"/>
          <p:nvPr/>
        </p:nvSpPr>
        <p:spPr>
          <a:xfrm>
            <a:off x="2184208" y="5396486"/>
            <a:ext cx="9492026" cy="461665"/>
          </a:xfrm>
          <a:prstGeom prst="rect">
            <a:avLst/>
          </a:prstGeom>
          <a:noFill/>
        </p:spPr>
        <p:txBody>
          <a:bodyPr wrap="square">
            <a:spAutoFit/>
          </a:bodyPr>
          <a:lstStyle/>
          <a:p>
            <a:pPr>
              <a:spcAft>
                <a:spcPts val="120"/>
              </a:spcAft>
            </a:pPr>
            <a:r>
              <a:rPr lang="en-IN" sz="2400">
                <a:latin typeface="Cambria" panose="02040503050406030204" pitchFamily="18" charset="0"/>
                <a:ea typeface="Cambria" panose="02040503050406030204" pitchFamily="18" charset="0"/>
              </a:rPr>
              <a:t>No deductions or allowances</a:t>
            </a:r>
            <a:endParaRPr lang="en-IN" sz="2400" b="1">
              <a:solidFill>
                <a:srgbClr val="C00000"/>
              </a:solidFill>
              <a:latin typeface="Cambria" panose="02040503050406030204" pitchFamily="18" charset="0"/>
              <a:ea typeface="Cambria" panose="02040503050406030204" pitchFamily="18" charset="0"/>
            </a:endParaRPr>
          </a:p>
        </p:txBody>
      </p:sp>
      <p:sp>
        <p:nvSpPr>
          <p:cNvPr id="14" name="Arrow: Pentagon 13">
            <a:extLst>
              <a:ext uri="{FF2B5EF4-FFF2-40B4-BE49-F238E27FC236}">
                <a16:creationId xmlns:a16="http://schemas.microsoft.com/office/drawing/2014/main" id="{4FA146D2-B5CA-9433-E266-C117CD9AD84D}"/>
              </a:ext>
            </a:extLst>
          </p:cNvPr>
          <p:cNvSpPr/>
          <p:nvPr/>
        </p:nvSpPr>
        <p:spPr>
          <a:xfrm rot="5400000">
            <a:off x="657987" y="5410687"/>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6" name="TextBox 15">
            <a:extLst>
              <a:ext uri="{FF2B5EF4-FFF2-40B4-BE49-F238E27FC236}">
                <a16:creationId xmlns:a16="http://schemas.microsoft.com/office/drawing/2014/main" id="{6AE70234-9260-923D-7FD2-2823115D0634}"/>
              </a:ext>
            </a:extLst>
          </p:cNvPr>
          <p:cNvSpPr txBox="1"/>
          <p:nvPr/>
        </p:nvSpPr>
        <p:spPr>
          <a:xfrm>
            <a:off x="641444" y="5334932"/>
            <a:ext cx="754540" cy="584775"/>
          </a:xfrm>
          <a:prstGeom prst="rect">
            <a:avLst/>
          </a:prstGeom>
          <a:noFill/>
        </p:spPr>
        <p:txBody>
          <a:bodyPr wrap="square" rtlCol="0">
            <a:spAutoFit/>
          </a:bodyPr>
          <a:lstStyle/>
          <a:p>
            <a:pPr algn="ctr"/>
            <a:r>
              <a:rPr lang="en-IN" sz="3200" b="1">
                <a:solidFill>
                  <a:schemeClr val="bg1"/>
                </a:solidFill>
                <a:latin typeface="Cambria" panose="02040503050406030204" pitchFamily="18" charset="0"/>
                <a:ea typeface="Cambria" panose="02040503050406030204" pitchFamily="18" charset="0"/>
              </a:rPr>
              <a:t>4</a:t>
            </a:r>
          </a:p>
        </p:txBody>
      </p:sp>
    </p:spTree>
    <p:extLst>
      <p:ext uri="{BB962C8B-B14F-4D97-AF65-F5344CB8AC3E}">
        <p14:creationId xmlns:p14="http://schemas.microsoft.com/office/powerpoint/2010/main" val="3290363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10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2"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Shape 145">
          <a:extLst>
            <a:ext uri="{FF2B5EF4-FFF2-40B4-BE49-F238E27FC236}">
              <a16:creationId xmlns:a16="http://schemas.microsoft.com/office/drawing/2014/main" id="{A6493BAE-8258-F01C-02FB-0689FA975549}"/>
            </a:ext>
          </a:extLst>
        </p:cNvPr>
        <p:cNvGrpSpPr/>
        <p:nvPr/>
      </p:nvGrpSpPr>
      <p:grpSpPr>
        <a:xfrm>
          <a:off x="0" y="0"/>
          <a:ext cx="0" cy="0"/>
          <a:chOff x="0" y="0"/>
          <a:chExt cx="0" cy="0"/>
        </a:xfrm>
      </p:grpSpPr>
      <p:sp>
        <p:nvSpPr>
          <p:cNvPr id="146" name="Google Shape;146;p22">
            <a:extLst>
              <a:ext uri="{FF2B5EF4-FFF2-40B4-BE49-F238E27FC236}">
                <a16:creationId xmlns:a16="http://schemas.microsoft.com/office/drawing/2014/main" id="{2D50ED92-FA11-8EBF-68E6-BB7DF179427F}"/>
              </a:ext>
            </a:extLst>
          </p:cNvPr>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FAEB005B-6E70-65A1-6E29-B9E4339C2FDB}"/>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C42BABA1-98F9-553E-0A7F-8BE1B0631A70}"/>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9EB876B2-9B36-A655-6520-6E9EFF5556BE}"/>
              </a:ext>
            </a:extLst>
          </p:cNvPr>
          <p:cNvSpPr txBox="1"/>
          <p:nvPr/>
        </p:nvSpPr>
        <p:spPr>
          <a:xfrm>
            <a:off x="431035" y="168420"/>
            <a:ext cx="8787390" cy="954107"/>
          </a:xfrm>
          <a:prstGeom prst="rect">
            <a:avLst/>
          </a:prstGeom>
          <a:noFill/>
        </p:spPr>
        <p:txBody>
          <a:bodyPr wrap="square">
            <a:spAutoFit/>
          </a:bodyPr>
          <a:lstStyle/>
          <a:p>
            <a:r>
              <a:rPr lang="en-US" sz="2800">
                <a:solidFill>
                  <a:schemeClr val="bg1"/>
                </a:solidFill>
                <a:latin typeface="Cambria" panose="02040503050406030204" pitchFamily="18" charset="0"/>
                <a:ea typeface="Cambria" panose="02040503050406030204" pitchFamily="18" charset="0"/>
              </a:rPr>
              <a:t>Charge of Tax &amp; Tax Management (Section 3)</a:t>
            </a:r>
            <a:endParaRPr lang="en-US" sz="2800" b="1" i="1" spc="-28">
              <a:solidFill>
                <a:schemeClr val="bg1"/>
              </a:solidFill>
              <a:latin typeface="Cambria" panose="02040503050406030204" pitchFamily="18" charset="0"/>
              <a:ea typeface="Cambria" panose="02040503050406030204" pitchFamily="18" charset="0"/>
            </a:endParaRPr>
          </a:p>
          <a:p>
            <a:endParaRPr lang="en-IN" sz="2800" i="1">
              <a:solidFill>
                <a:schemeClr val="bg1"/>
              </a:solidFill>
              <a:latin typeface="Cambria" panose="02040503050406030204" pitchFamily="18" charset="0"/>
              <a:ea typeface="Cambria" panose="02040503050406030204" pitchFamily="18" charset="0"/>
            </a:endParaRPr>
          </a:p>
        </p:txBody>
      </p:sp>
      <p:sp>
        <p:nvSpPr>
          <p:cNvPr id="8" name="Arrow: Pentagon 7">
            <a:extLst>
              <a:ext uri="{FF2B5EF4-FFF2-40B4-BE49-F238E27FC236}">
                <a16:creationId xmlns:a16="http://schemas.microsoft.com/office/drawing/2014/main" id="{408513E3-DA96-39B9-1ED9-6FC4DC4F6573}"/>
              </a:ext>
            </a:extLst>
          </p:cNvPr>
          <p:cNvSpPr/>
          <p:nvPr/>
        </p:nvSpPr>
        <p:spPr>
          <a:xfrm rot="5400000">
            <a:off x="695836" y="1804939"/>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0" name="TextBox 19">
            <a:extLst>
              <a:ext uri="{FF2B5EF4-FFF2-40B4-BE49-F238E27FC236}">
                <a16:creationId xmlns:a16="http://schemas.microsoft.com/office/drawing/2014/main" id="{A1283B68-24AF-B6D1-F17C-A058A212511C}"/>
              </a:ext>
            </a:extLst>
          </p:cNvPr>
          <p:cNvSpPr txBox="1"/>
          <p:nvPr/>
        </p:nvSpPr>
        <p:spPr>
          <a:xfrm>
            <a:off x="691355" y="1788844"/>
            <a:ext cx="754540" cy="584775"/>
          </a:xfrm>
          <a:prstGeom prst="rect">
            <a:avLst/>
          </a:prstGeom>
          <a:noFill/>
        </p:spPr>
        <p:txBody>
          <a:bodyPr wrap="square" rtlCol="0">
            <a:spAutoFit/>
          </a:bodyPr>
          <a:lstStyle/>
          <a:p>
            <a:pPr algn="ctr"/>
            <a:r>
              <a:rPr lang="en-IN" sz="3200" b="1">
                <a:solidFill>
                  <a:schemeClr val="bg1"/>
                </a:solidFill>
                <a:latin typeface="Cambria" panose="02040503050406030204" pitchFamily="18" charset="0"/>
                <a:ea typeface="Cambria" panose="02040503050406030204" pitchFamily="18" charset="0"/>
              </a:rPr>
              <a:t>5</a:t>
            </a:r>
          </a:p>
        </p:txBody>
      </p:sp>
      <p:sp>
        <p:nvSpPr>
          <p:cNvPr id="24" name="TextBox 23">
            <a:extLst>
              <a:ext uri="{FF2B5EF4-FFF2-40B4-BE49-F238E27FC236}">
                <a16:creationId xmlns:a16="http://schemas.microsoft.com/office/drawing/2014/main" id="{D40B812C-1F91-B3B0-56FE-1A93438A3995}"/>
              </a:ext>
            </a:extLst>
          </p:cNvPr>
          <p:cNvSpPr txBox="1"/>
          <p:nvPr/>
        </p:nvSpPr>
        <p:spPr>
          <a:xfrm>
            <a:off x="2092106" y="1790489"/>
            <a:ext cx="9492026" cy="830997"/>
          </a:xfrm>
          <a:prstGeom prst="rect">
            <a:avLst/>
          </a:prstGeom>
          <a:noFill/>
        </p:spPr>
        <p:txBody>
          <a:bodyPr wrap="square">
            <a:spAutoFit/>
          </a:bodyPr>
          <a:lstStyle/>
          <a:p>
            <a:r>
              <a:rPr lang="en-US" sz="2400">
                <a:latin typeface="Cambria" panose="02040503050406030204" pitchFamily="18" charset="0"/>
                <a:ea typeface="Cambria" panose="02040503050406030204" pitchFamily="18" charset="0"/>
              </a:rPr>
              <a:t>Tax officer will issue a notice of demand within 30 days (may extend up to 60 days) of service of notice</a:t>
            </a:r>
            <a:endParaRPr lang="en-IN" sz="2400">
              <a:latin typeface="Cambria" panose="02040503050406030204" pitchFamily="18" charset="0"/>
              <a:ea typeface="Cambria" panose="02040503050406030204" pitchFamily="18" charset="0"/>
            </a:endParaRPr>
          </a:p>
        </p:txBody>
      </p:sp>
      <p:sp>
        <p:nvSpPr>
          <p:cNvPr id="25" name="TextBox 24">
            <a:extLst>
              <a:ext uri="{FF2B5EF4-FFF2-40B4-BE49-F238E27FC236}">
                <a16:creationId xmlns:a16="http://schemas.microsoft.com/office/drawing/2014/main" id="{671C3F33-A7EA-6802-6812-2D04B9946225}"/>
              </a:ext>
            </a:extLst>
          </p:cNvPr>
          <p:cNvSpPr txBox="1"/>
          <p:nvPr/>
        </p:nvSpPr>
        <p:spPr>
          <a:xfrm>
            <a:off x="2164249" y="3039936"/>
            <a:ext cx="9492026" cy="461665"/>
          </a:xfrm>
          <a:prstGeom prst="rect">
            <a:avLst/>
          </a:prstGeom>
          <a:noFill/>
        </p:spPr>
        <p:txBody>
          <a:bodyPr wrap="square">
            <a:spAutoFit/>
          </a:bodyPr>
          <a:lstStyle/>
          <a:p>
            <a:pPr algn="just">
              <a:spcAft>
                <a:spcPts val="120"/>
              </a:spcAft>
            </a:pPr>
            <a:r>
              <a:rPr lang="en-US" sz="2400">
                <a:latin typeface="Cambria" panose="02040503050406030204" pitchFamily="18" charset="0"/>
                <a:ea typeface="Cambria" panose="02040503050406030204" pitchFamily="18" charset="0"/>
              </a:rPr>
              <a:t>Allow </a:t>
            </a:r>
            <a:r>
              <a:rPr lang="en-US" sz="2400" err="1">
                <a:latin typeface="Cambria" panose="02040503050406030204" pitchFamily="18" charset="0"/>
                <a:ea typeface="Cambria" panose="02040503050406030204" pitchFamily="18" charset="0"/>
              </a:rPr>
              <a:t>assessee</a:t>
            </a:r>
            <a:r>
              <a:rPr lang="en-US" sz="2400">
                <a:latin typeface="Cambria" panose="02040503050406030204" pitchFamily="18" charset="0"/>
                <a:ea typeface="Cambria" panose="02040503050406030204" pitchFamily="18" charset="0"/>
              </a:rPr>
              <a:t> to pay amount in installments</a:t>
            </a:r>
            <a:endParaRPr lang="en-IN" sz="2400" b="1">
              <a:solidFill>
                <a:srgbClr val="C00000"/>
              </a:solidFill>
              <a:latin typeface="Cambria" panose="02040503050406030204" pitchFamily="18" charset="0"/>
              <a:ea typeface="Cambria" panose="02040503050406030204" pitchFamily="18" charset="0"/>
            </a:endParaRPr>
          </a:p>
        </p:txBody>
      </p:sp>
      <p:sp>
        <p:nvSpPr>
          <p:cNvPr id="6" name="Arrow: Pentagon 5">
            <a:extLst>
              <a:ext uri="{FF2B5EF4-FFF2-40B4-BE49-F238E27FC236}">
                <a16:creationId xmlns:a16="http://schemas.microsoft.com/office/drawing/2014/main" id="{4466DCAC-92BB-433B-91A8-23473B5FA2B8}"/>
              </a:ext>
            </a:extLst>
          </p:cNvPr>
          <p:cNvSpPr/>
          <p:nvPr/>
        </p:nvSpPr>
        <p:spPr>
          <a:xfrm rot="5400000">
            <a:off x="707898" y="3099703"/>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TextBox 6">
            <a:extLst>
              <a:ext uri="{FF2B5EF4-FFF2-40B4-BE49-F238E27FC236}">
                <a16:creationId xmlns:a16="http://schemas.microsoft.com/office/drawing/2014/main" id="{BC642B81-062D-2E17-E692-6D9E1A43DEAC}"/>
              </a:ext>
            </a:extLst>
          </p:cNvPr>
          <p:cNvSpPr txBox="1"/>
          <p:nvPr/>
        </p:nvSpPr>
        <p:spPr>
          <a:xfrm>
            <a:off x="691355" y="3039936"/>
            <a:ext cx="754540" cy="584775"/>
          </a:xfrm>
          <a:prstGeom prst="rect">
            <a:avLst/>
          </a:prstGeom>
          <a:noFill/>
        </p:spPr>
        <p:txBody>
          <a:bodyPr wrap="square" rtlCol="0">
            <a:spAutoFit/>
          </a:bodyPr>
          <a:lstStyle/>
          <a:p>
            <a:pPr algn="ctr"/>
            <a:r>
              <a:rPr lang="en-IN" sz="3200" b="1">
                <a:solidFill>
                  <a:schemeClr val="bg1"/>
                </a:solidFill>
                <a:latin typeface="Cambria" panose="02040503050406030204" pitchFamily="18" charset="0"/>
                <a:ea typeface="Cambria" panose="02040503050406030204" pitchFamily="18" charset="0"/>
              </a:rPr>
              <a:t>6</a:t>
            </a:r>
          </a:p>
        </p:txBody>
      </p:sp>
      <p:sp>
        <p:nvSpPr>
          <p:cNvPr id="9" name="Arrow: Pentagon 8">
            <a:extLst>
              <a:ext uri="{FF2B5EF4-FFF2-40B4-BE49-F238E27FC236}">
                <a16:creationId xmlns:a16="http://schemas.microsoft.com/office/drawing/2014/main" id="{5F80614E-45AA-EF67-E574-BA85599F6D56}"/>
              </a:ext>
            </a:extLst>
          </p:cNvPr>
          <p:cNvSpPr/>
          <p:nvPr/>
        </p:nvSpPr>
        <p:spPr>
          <a:xfrm rot="5400000">
            <a:off x="707898" y="4252059"/>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TextBox 10">
            <a:extLst>
              <a:ext uri="{FF2B5EF4-FFF2-40B4-BE49-F238E27FC236}">
                <a16:creationId xmlns:a16="http://schemas.microsoft.com/office/drawing/2014/main" id="{5B65A0FE-3BCE-4720-8010-1F13771B03D8}"/>
              </a:ext>
            </a:extLst>
          </p:cNvPr>
          <p:cNvSpPr txBox="1"/>
          <p:nvPr/>
        </p:nvSpPr>
        <p:spPr>
          <a:xfrm>
            <a:off x="691355" y="4235237"/>
            <a:ext cx="754540" cy="584775"/>
          </a:xfrm>
          <a:prstGeom prst="rect">
            <a:avLst/>
          </a:prstGeom>
          <a:noFill/>
        </p:spPr>
        <p:txBody>
          <a:bodyPr wrap="square" rtlCol="0">
            <a:spAutoFit/>
          </a:bodyPr>
          <a:lstStyle/>
          <a:p>
            <a:pPr algn="ctr"/>
            <a:r>
              <a:rPr lang="en-IN" sz="3200" b="1">
                <a:solidFill>
                  <a:schemeClr val="bg1"/>
                </a:solidFill>
                <a:latin typeface="Cambria" panose="02040503050406030204" pitchFamily="18" charset="0"/>
                <a:ea typeface="Cambria" panose="02040503050406030204" pitchFamily="18" charset="0"/>
              </a:rPr>
              <a:t>7</a:t>
            </a:r>
          </a:p>
        </p:txBody>
      </p:sp>
      <p:sp>
        <p:nvSpPr>
          <p:cNvPr id="12" name="TextBox 11">
            <a:extLst>
              <a:ext uri="{FF2B5EF4-FFF2-40B4-BE49-F238E27FC236}">
                <a16:creationId xmlns:a16="http://schemas.microsoft.com/office/drawing/2014/main" id="{057AAB2A-EB84-014A-716E-94517D725327}"/>
              </a:ext>
            </a:extLst>
          </p:cNvPr>
          <p:cNvSpPr txBox="1"/>
          <p:nvPr/>
        </p:nvSpPr>
        <p:spPr>
          <a:xfrm>
            <a:off x="2104016" y="4153637"/>
            <a:ext cx="9492026" cy="830997"/>
          </a:xfrm>
          <a:prstGeom prst="rect">
            <a:avLst/>
          </a:prstGeom>
          <a:noFill/>
        </p:spPr>
        <p:txBody>
          <a:bodyPr wrap="square">
            <a:spAutoFit/>
          </a:bodyPr>
          <a:lstStyle/>
          <a:p>
            <a:r>
              <a:rPr lang="en-US" sz="2400">
                <a:latin typeface="Cambria" panose="02040503050406030204" pitchFamily="18" charset="0"/>
                <a:ea typeface="Cambria" panose="02040503050406030204" pitchFamily="18" charset="0"/>
              </a:rPr>
              <a:t>Arrear of taxes can be recovered by various modes i.e. liquidation, asset attachment &amp; others</a:t>
            </a:r>
          </a:p>
        </p:txBody>
      </p:sp>
      <p:sp>
        <p:nvSpPr>
          <p:cNvPr id="13" name="TextBox 12">
            <a:extLst>
              <a:ext uri="{FF2B5EF4-FFF2-40B4-BE49-F238E27FC236}">
                <a16:creationId xmlns:a16="http://schemas.microsoft.com/office/drawing/2014/main" id="{1A374B15-9206-ED14-8691-6333DCE9A45A}"/>
              </a:ext>
            </a:extLst>
          </p:cNvPr>
          <p:cNvSpPr txBox="1"/>
          <p:nvPr/>
        </p:nvSpPr>
        <p:spPr>
          <a:xfrm>
            <a:off x="1987676" y="5297723"/>
            <a:ext cx="9492026" cy="1200329"/>
          </a:xfrm>
          <a:prstGeom prst="rect">
            <a:avLst/>
          </a:prstGeom>
          <a:noFill/>
        </p:spPr>
        <p:txBody>
          <a:bodyPr wrap="square">
            <a:spAutoFit/>
          </a:bodyPr>
          <a:lstStyle/>
          <a:p>
            <a:pPr>
              <a:spcAft>
                <a:spcPts val="120"/>
              </a:spcAft>
            </a:pPr>
            <a:r>
              <a:rPr lang="en-US" sz="2400">
                <a:latin typeface="Cambria" panose="02040503050406030204" pitchFamily="18" charset="0"/>
                <a:ea typeface="Cambria" panose="02040503050406030204" pitchFamily="18" charset="0"/>
              </a:rPr>
              <a:t>Authorities may issue notice to </a:t>
            </a:r>
            <a:r>
              <a:rPr lang="en-US" sz="2400" err="1">
                <a:latin typeface="Cambria" panose="02040503050406030204" pitchFamily="18" charset="0"/>
                <a:ea typeface="Cambria" panose="02040503050406030204" pitchFamily="18" charset="0"/>
              </a:rPr>
              <a:t>assessee</a:t>
            </a:r>
            <a:r>
              <a:rPr lang="en-US" sz="2400">
                <a:latin typeface="Cambria" panose="02040503050406030204" pitchFamily="18" charset="0"/>
                <a:ea typeface="Cambria" panose="02040503050406030204" pitchFamily="18" charset="0"/>
              </a:rPr>
              <a:t> to explain the UFIA held and pass order within 2 years from end of financial year in which such notice was issued after providing opportunity of being heard</a:t>
            </a:r>
            <a:endParaRPr lang="en-IN" sz="2400" b="1">
              <a:solidFill>
                <a:srgbClr val="C00000"/>
              </a:solidFill>
              <a:latin typeface="Cambria" panose="02040503050406030204" pitchFamily="18" charset="0"/>
              <a:ea typeface="Cambria" panose="02040503050406030204" pitchFamily="18" charset="0"/>
            </a:endParaRPr>
          </a:p>
        </p:txBody>
      </p:sp>
      <p:sp>
        <p:nvSpPr>
          <p:cNvPr id="14" name="Arrow: Pentagon 13">
            <a:extLst>
              <a:ext uri="{FF2B5EF4-FFF2-40B4-BE49-F238E27FC236}">
                <a16:creationId xmlns:a16="http://schemas.microsoft.com/office/drawing/2014/main" id="{ADE4E274-0B3C-1C06-A146-CAF1B0CACFBF}"/>
              </a:ext>
            </a:extLst>
          </p:cNvPr>
          <p:cNvSpPr/>
          <p:nvPr/>
        </p:nvSpPr>
        <p:spPr>
          <a:xfrm rot="5400000">
            <a:off x="657987" y="5410687"/>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6" name="TextBox 15">
            <a:extLst>
              <a:ext uri="{FF2B5EF4-FFF2-40B4-BE49-F238E27FC236}">
                <a16:creationId xmlns:a16="http://schemas.microsoft.com/office/drawing/2014/main" id="{607D020A-DF95-2600-7AAA-7626C494BB6A}"/>
              </a:ext>
            </a:extLst>
          </p:cNvPr>
          <p:cNvSpPr txBox="1"/>
          <p:nvPr/>
        </p:nvSpPr>
        <p:spPr>
          <a:xfrm>
            <a:off x="641444" y="5334932"/>
            <a:ext cx="754540" cy="584775"/>
          </a:xfrm>
          <a:prstGeom prst="rect">
            <a:avLst/>
          </a:prstGeom>
          <a:noFill/>
        </p:spPr>
        <p:txBody>
          <a:bodyPr wrap="square" rtlCol="0">
            <a:spAutoFit/>
          </a:bodyPr>
          <a:lstStyle/>
          <a:p>
            <a:pPr algn="ctr"/>
            <a:r>
              <a:rPr lang="en-IN" sz="3200" b="1">
                <a:solidFill>
                  <a:schemeClr val="bg1"/>
                </a:solidFill>
                <a:latin typeface="Cambria" panose="02040503050406030204" pitchFamily="18" charset="0"/>
                <a:ea typeface="Cambria" panose="02040503050406030204" pitchFamily="18" charset="0"/>
              </a:rPr>
              <a:t>8</a:t>
            </a:r>
          </a:p>
        </p:txBody>
      </p:sp>
    </p:spTree>
    <p:extLst>
      <p:ext uri="{BB962C8B-B14F-4D97-AF65-F5344CB8AC3E}">
        <p14:creationId xmlns:p14="http://schemas.microsoft.com/office/powerpoint/2010/main" val="3525130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10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2" grpId="0"/>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Shape 145">
          <a:extLst>
            <a:ext uri="{FF2B5EF4-FFF2-40B4-BE49-F238E27FC236}">
              <a16:creationId xmlns:a16="http://schemas.microsoft.com/office/drawing/2014/main" id="{70908BAA-7F3D-B06F-EAB4-CF71E6C94150}"/>
            </a:ext>
          </a:extLst>
        </p:cNvPr>
        <p:cNvGrpSpPr/>
        <p:nvPr/>
      </p:nvGrpSpPr>
      <p:grpSpPr>
        <a:xfrm>
          <a:off x="0" y="0"/>
          <a:ext cx="0" cy="0"/>
          <a:chOff x="0" y="0"/>
          <a:chExt cx="0" cy="0"/>
        </a:xfrm>
      </p:grpSpPr>
      <p:sp>
        <p:nvSpPr>
          <p:cNvPr id="146" name="Google Shape;146;p22">
            <a:extLst>
              <a:ext uri="{FF2B5EF4-FFF2-40B4-BE49-F238E27FC236}">
                <a16:creationId xmlns:a16="http://schemas.microsoft.com/office/drawing/2014/main" id="{224950AE-FFB5-F9F2-71B0-3FFBFD6735D7}"/>
              </a:ext>
            </a:extLst>
          </p:cNvPr>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0B9799AE-4B30-6936-5AD8-7F5862649227}"/>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3998AF4C-E28D-FDD1-F2DF-21635680860C}"/>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AA6261A6-AA05-9BF9-7658-E888BCEBF3C0}"/>
              </a:ext>
            </a:extLst>
          </p:cNvPr>
          <p:cNvSpPr txBox="1"/>
          <p:nvPr/>
        </p:nvSpPr>
        <p:spPr>
          <a:xfrm>
            <a:off x="431035" y="168420"/>
            <a:ext cx="8787390" cy="954107"/>
          </a:xfrm>
          <a:prstGeom prst="rect">
            <a:avLst/>
          </a:prstGeom>
          <a:noFill/>
        </p:spPr>
        <p:txBody>
          <a:bodyPr wrap="square">
            <a:spAutoFit/>
          </a:bodyPr>
          <a:lstStyle/>
          <a:p>
            <a:r>
              <a:rPr lang="en-US" sz="2800">
                <a:solidFill>
                  <a:schemeClr val="bg1"/>
                </a:solidFill>
                <a:latin typeface="Cambria" panose="02040503050406030204" pitchFamily="18" charset="0"/>
                <a:ea typeface="Cambria" panose="02040503050406030204" pitchFamily="18" charset="0"/>
              </a:rPr>
              <a:t>Charge of Tax &amp; Tax Management (Section 3)</a:t>
            </a:r>
            <a:endParaRPr lang="en-US" sz="2800" b="1" i="1" spc="-28">
              <a:solidFill>
                <a:schemeClr val="bg1"/>
              </a:solidFill>
              <a:latin typeface="Cambria" panose="02040503050406030204" pitchFamily="18" charset="0"/>
              <a:ea typeface="Cambria" panose="02040503050406030204" pitchFamily="18" charset="0"/>
            </a:endParaRPr>
          </a:p>
          <a:p>
            <a:endParaRPr lang="en-IN" sz="2800" i="1">
              <a:solidFill>
                <a:schemeClr val="bg1"/>
              </a:solidFill>
              <a:latin typeface="Cambria" panose="02040503050406030204" pitchFamily="18" charset="0"/>
              <a:ea typeface="Cambria" panose="02040503050406030204" pitchFamily="18" charset="0"/>
            </a:endParaRPr>
          </a:p>
        </p:txBody>
      </p:sp>
      <p:sp>
        <p:nvSpPr>
          <p:cNvPr id="8" name="Arrow: Pentagon 7">
            <a:extLst>
              <a:ext uri="{FF2B5EF4-FFF2-40B4-BE49-F238E27FC236}">
                <a16:creationId xmlns:a16="http://schemas.microsoft.com/office/drawing/2014/main" id="{4ADB3D3F-DC47-E28E-17C0-9058B9769BA3}"/>
              </a:ext>
            </a:extLst>
          </p:cNvPr>
          <p:cNvSpPr/>
          <p:nvPr/>
        </p:nvSpPr>
        <p:spPr>
          <a:xfrm rot="5400000">
            <a:off x="695836" y="1804939"/>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0" name="TextBox 19">
            <a:extLst>
              <a:ext uri="{FF2B5EF4-FFF2-40B4-BE49-F238E27FC236}">
                <a16:creationId xmlns:a16="http://schemas.microsoft.com/office/drawing/2014/main" id="{602242A6-A746-C87C-A74D-60A65FCE2C9B}"/>
              </a:ext>
            </a:extLst>
          </p:cNvPr>
          <p:cNvSpPr txBox="1"/>
          <p:nvPr/>
        </p:nvSpPr>
        <p:spPr>
          <a:xfrm>
            <a:off x="691355" y="1788844"/>
            <a:ext cx="754540" cy="584775"/>
          </a:xfrm>
          <a:prstGeom prst="rect">
            <a:avLst/>
          </a:prstGeom>
          <a:noFill/>
        </p:spPr>
        <p:txBody>
          <a:bodyPr wrap="square" rtlCol="0">
            <a:spAutoFit/>
          </a:bodyPr>
          <a:lstStyle/>
          <a:p>
            <a:pPr algn="ctr"/>
            <a:r>
              <a:rPr lang="en-IN" sz="3200" b="1">
                <a:solidFill>
                  <a:schemeClr val="bg1"/>
                </a:solidFill>
                <a:latin typeface="Cambria" panose="02040503050406030204" pitchFamily="18" charset="0"/>
                <a:ea typeface="Cambria" panose="02040503050406030204" pitchFamily="18" charset="0"/>
              </a:rPr>
              <a:t>9</a:t>
            </a:r>
          </a:p>
        </p:txBody>
      </p:sp>
      <p:sp>
        <p:nvSpPr>
          <p:cNvPr id="24" name="TextBox 23">
            <a:extLst>
              <a:ext uri="{FF2B5EF4-FFF2-40B4-BE49-F238E27FC236}">
                <a16:creationId xmlns:a16="http://schemas.microsoft.com/office/drawing/2014/main" id="{77D6D679-D720-7F7C-B43A-FD3D1EF0FEFA}"/>
              </a:ext>
            </a:extLst>
          </p:cNvPr>
          <p:cNvSpPr txBox="1"/>
          <p:nvPr/>
        </p:nvSpPr>
        <p:spPr>
          <a:xfrm>
            <a:off x="2092106" y="1790489"/>
            <a:ext cx="9492026" cy="461665"/>
          </a:xfrm>
          <a:prstGeom prst="rect">
            <a:avLst/>
          </a:prstGeom>
          <a:noFill/>
        </p:spPr>
        <p:txBody>
          <a:bodyPr wrap="square">
            <a:spAutoFit/>
          </a:bodyPr>
          <a:lstStyle/>
          <a:p>
            <a:r>
              <a:rPr lang="en-US" sz="2400">
                <a:latin typeface="Cambria" panose="02040503050406030204" pitchFamily="18" charset="0"/>
                <a:ea typeface="Cambria" panose="02040503050406030204" pitchFamily="18" charset="0"/>
              </a:rPr>
              <a:t>Revision/ rectification of order can be passed within 1/4 years</a:t>
            </a:r>
            <a:endParaRPr lang="en-IN" sz="2400">
              <a:latin typeface="Cambria" panose="02040503050406030204" pitchFamily="18" charset="0"/>
              <a:ea typeface="Cambria" panose="02040503050406030204" pitchFamily="18" charset="0"/>
            </a:endParaRPr>
          </a:p>
        </p:txBody>
      </p:sp>
      <p:sp>
        <p:nvSpPr>
          <p:cNvPr id="25" name="TextBox 24">
            <a:extLst>
              <a:ext uri="{FF2B5EF4-FFF2-40B4-BE49-F238E27FC236}">
                <a16:creationId xmlns:a16="http://schemas.microsoft.com/office/drawing/2014/main" id="{C4670F18-452D-9315-DAA5-04E00CD0F3BF}"/>
              </a:ext>
            </a:extLst>
          </p:cNvPr>
          <p:cNvSpPr txBox="1"/>
          <p:nvPr/>
        </p:nvSpPr>
        <p:spPr>
          <a:xfrm>
            <a:off x="2164249" y="3039936"/>
            <a:ext cx="9492026" cy="461665"/>
          </a:xfrm>
          <a:prstGeom prst="rect">
            <a:avLst/>
          </a:prstGeom>
          <a:noFill/>
        </p:spPr>
        <p:txBody>
          <a:bodyPr wrap="square">
            <a:spAutoFit/>
          </a:bodyPr>
          <a:lstStyle/>
          <a:p>
            <a:pPr algn="just">
              <a:spcAft>
                <a:spcPts val="120"/>
              </a:spcAft>
            </a:pPr>
            <a:r>
              <a:rPr lang="en-US" sz="2400">
                <a:latin typeface="Cambria" panose="02040503050406030204" pitchFamily="18" charset="0"/>
                <a:ea typeface="Cambria" panose="02040503050406030204" pitchFamily="18" charset="0"/>
              </a:rPr>
              <a:t>Right to appeal is available before appellate authorities</a:t>
            </a:r>
            <a:endParaRPr lang="en-IN" sz="2400" b="1">
              <a:solidFill>
                <a:srgbClr val="C00000"/>
              </a:solidFill>
              <a:latin typeface="Cambria" panose="02040503050406030204" pitchFamily="18" charset="0"/>
              <a:ea typeface="Cambria" panose="02040503050406030204" pitchFamily="18" charset="0"/>
            </a:endParaRPr>
          </a:p>
        </p:txBody>
      </p:sp>
      <p:sp>
        <p:nvSpPr>
          <p:cNvPr id="6" name="Arrow: Pentagon 5">
            <a:extLst>
              <a:ext uri="{FF2B5EF4-FFF2-40B4-BE49-F238E27FC236}">
                <a16:creationId xmlns:a16="http://schemas.microsoft.com/office/drawing/2014/main" id="{6B6076EF-6B95-A06E-6A57-738BBAEE2642}"/>
              </a:ext>
            </a:extLst>
          </p:cNvPr>
          <p:cNvSpPr/>
          <p:nvPr/>
        </p:nvSpPr>
        <p:spPr>
          <a:xfrm rot="5400000">
            <a:off x="707898" y="3099703"/>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TextBox 6">
            <a:extLst>
              <a:ext uri="{FF2B5EF4-FFF2-40B4-BE49-F238E27FC236}">
                <a16:creationId xmlns:a16="http://schemas.microsoft.com/office/drawing/2014/main" id="{6BEBFB72-D18A-616A-718A-CB4A32B9AF97}"/>
              </a:ext>
            </a:extLst>
          </p:cNvPr>
          <p:cNvSpPr txBox="1"/>
          <p:nvPr/>
        </p:nvSpPr>
        <p:spPr>
          <a:xfrm>
            <a:off x="691355" y="3039936"/>
            <a:ext cx="754540" cy="584775"/>
          </a:xfrm>
          <a:prstGeom prst="rect">
            <a:avLst/>
          </a:prstGeom>
          <a:noFill/>
        </p:spPr>
        <p:txBody>
          <a:bodyPr wrap="square" rtlCol="0">
            <a:spAutoFit/>
          </a:bodyPr>
          <a:lstStyle/>
          <a:p>
            <a:pPr algn="ctr"/>
            <a:r>
              <a:rPr lang="en-IN" sz="3200" b="1">
                <a:solidFill>
                  <a:schemeClr val="bg1"/>
                </a:solidFill>
                <a:latin typeface="Cambria" panose="02040503050406030204" pitchFamily="18" charset="0"/>
                <a:ea typeface="Cambria" panose="02040503050406030204" pitchFamily="18" charset="0"/>
              </a:rPr>
              <a:t>10</a:t>
            </a:r>
          </a:p>
        </p:txBody>
      </p:sp>
      <p:sp>
        <p:nvSpPr>
          <p:cNvPr id="9" name="Arrow: Pentagon 8">
            <a:extLst>
              <a:ext uri="{FF2B5EF4-FFF2-40B4-BE49-F238E27FC236}">
                <a16:creationId xmlns:a16="http://schemas.microsoft.com/office/drawing/2014/main" id="{A70C5B18-0D64-08EE-F2A5-459F758ED778}"/>
              </a:ext>
            </a:extLst>
          </p:cNvPr>
          <p:cNvSpPr/>
          <p:nvPr/>
        </p:nvSpPr>
        <p:spPr>
          <a:xfrm rot="5400000">
            <a:off x="707898" y="4252059"/>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TextBox 10">
            <a:extLst>
              <a:ext uri="{FF2B5EF4-FFF2-40B4-BE49-F238E27FC236}">
                <a16:creationId xmlns:a16="http://schemas.microsoft.com/office/drawing/2014/main" id="{4AA800A4-7893-AD66-A246-49C0EF137820}"/>
              </a:ext>
            </a:extLst>
          </p:cNvPr>
          <p:cNvSpPr txBox="1"/>
          <p:nvPr/>
        </p:nvSpPr>
        <p:spPr>
          <a:xfrm>
            <a:off x="691355" y="4235237"/>
            <a:ext cx="754540" cy="584775"/>
          </a:xfrm>
          <a:prstGeom prst="rect">
            <a:avLst/>
          </a:prstGeom>
          <a:noFill/>
        </p:spPr>
        <p:txBody>
          <a:bodyPr wrap="square" rtlCol="0">
            <a:spAutoFit/>
          </a:bodyPr>
          <a:lstStyle/>
          <a:p>
            <a:pPr algn="ctr"/>
            <a:r>
              <a:rPr lang="en-IN" sz="3200" b="1">
                <a:solidFill>
                  <a:schemeClr val="bg1"/>
                </a:solidFill>
                <a:latin typeface="Cambria" panose="02040503050406030204" pitchFamily="18" charset="0"/>
                <a:ea typeface="Cambria" panose="02040503050406030204" pitchFamily="18" charset="0"/>
              </a:rPr>
              <a:t>11</a:t>
            </a:r>
          </a:p>
        </p:txBody>
      </p:sp>
      <p:sp>
        <p:nvSpPr>
          <p:cNvPr id="12" name="TextBox 11">
            <a:extLst>
              <a:ext uri="{FF2B5EF4-FFF2-40B4-BE49-F238E27FC236}">
                <a16:creationId xmlns:a16="http://schemas.microsoft.com/office/drawing/2014/main" id="{C77CC756-4F4A-B590-C75C-E35C1A7814DD}"/>
              </a:ext>
            </a:extLst>
          </p:cNvPr>
          <p:cNvSpPr txBox="1"/>
          <p:nvPr/>
        </p:nvSpPr>
        <p:spPr>
          <a:xfrm>
            <a:off x="2104016" y="4153637"/>
            <a:ext cx="9492026" cy="461665"/>
          </a:xfrm>
          <a:prstGeom prst="rect">
            <a:avLst/>
          </a:prstGeom>
          <a:noFill/>
        </p:spPr>
        <p:txBody>
          <a:bodyPr wrap="square">
            <a:spAutoFit/>
          </a:bodyPr>
          <a:lstStyle/>
          <a:p>
            <a:r>
              <a:rPr lang="en-US" sz="2400">
                <a:latin typeface="Cambria" panose="02040503050406030204" pitchFamily="18" charset="0"/>
                <a:ea typeface="Cambria" panose="02040503050406030204" pitchFamily="18" charset="0"/>
              </a:rPr>
              <a:t>Regulating &amp; Judicial authorities remains akin to ITA</a:t>
            </a:r>
          </a:p>
        </p:txBody>
      </p:sp>
    </p:spTree>
    <p:extLst>
      <p:ext uri="{BB962C8B-B14F-4D97-AF65-F5344CB8AC3E}">
        <p14:creationId xmlns:p14="http://schemas.microsoft.com/office/powerpoint/2010/main" val="3088408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10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Shape 145">
          <a:extLst>
            <a:ext uri="{FF2B5EF4-FFF2-40B4-BE49-F238E27FC236}">
              <a16:creationId xmlns:a16="http://schemas.microsoft.com/office/drawing/2014/main" id="{D64F934C-3057-0CA3-514F-C1D21F18A14B}"/>
            </a:ext>
          </a:extLst>
        </p:cNvPr>
        <p:cNvGrpSpPr/>
        <p:nvPr/>
      </p:nvGrpSpPr>
      <p:grpSpPr>
        <a:xfrm>
          <a:off x="0" y="0"/>
          <a:ext cx="0" cy="0"/>
          <a:chOff x="0" y="0"/>
          <a:chExt cx="0" cy="0"/>
        </a:xfrm>
      </p:grpSpPr>
      <p:sp>
        <p:nvSpPr>
          <p:cNvPr id="146" name="Google Shape;146;p22">
            <a:extLst>
              <a:ext uri="{FF2B5EF4-FFF2-40B4-BE49-F238E27FC236}">
                <a16:creationId xmlns:a16="http://schemas.microsoft.com/office/drawing/2014/main" id="{DEEB41D6-120D-A55C-2C5F-30CBFE390723}"/>
              </a:ext>
            </a:extLst>
          </p:cNvPr>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35DC5653-6788-F464-1248-009B0E0DC5C5}"/>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5273A11C-BDA4-B9A8-C646-CA93D4682564}"/>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DF18880B-38C0-E477-59E3-87DB14ED8868}"/>
              </a:ext>
            </a:extLst>
          </p:cNvPr>
          <p:cNvSpPr txBox="1"/>
          <p:nvPr/>
        </p:nvSpPr>
        <p:spPr>
          <a:xfrm>
            <a:off x="290348" y="158390"/>
            <a:ext cx="8614243" cy="954107"/>
          </a:xfrm>
          <a:prstGeom prst="rect">
            <a:avLst/>
          </a:prstGeom>
          <a:noFill/>
        </p:spPr>
        <p:txBody>
          <a:bodyPr wrap="square">
            <a:spAutoFit/>
          </a:bodyPr>
          <a:lstStyle/>
          <a:p>
            <a:r>
              <a:rPr lang="en-US" sz="2800">
                <a:solidFill>
                  <a:schemeClr val="bg1"/>
                </a:solidFill>
                <a:latin typeface="Cambria" panose="02040503050406030204" pitchFamily="18" charset="0"/>
                <a:ea typeface="Cambria" panose="02040503050406030204" pitchFamily="18" charset="0"/>
              </a:rPr>
              <a:t>Valuation of Assets (Section 5)</a:t>
            </a:r>
            <a:endParaRPr lang="en-US" sz="2800" b="1" i="1" spc="-28">
              <a:solidFill>
                <a:schemeClr val="bg1"/>
              </a:solidFill>
              <a:latin typeface="Cambria" panose="02040503050406030204" pitchFamily="18" charset="0"/>
              <a:ea typeface="Cambria" panose="02040503050406030204" pitchFamily="18" charset="0"/>
            </a:endParaRPr>
          </a:p>
          <a:p>
            <a:endParaRPr lang="en-US" sz="2800" b="1" i="1" spc="-28">
              <a:solidFill>
                <a:schemeClr val="bg1"/>
              </a:solidFill>
              <a:latin typeface="Cambria" panose="02040503050406030204" pitchFamily="18" charset="0"/>
              <a:ea typeface="Cambria" panose="02040503050406030204" pitchFamily="18" charset="0"/>
            </a:endParaRPr>
          </a:p>
        </p:txBody>
      </p:sp>
      <p:sp>
        <p:nvSpPr>
          <p:cNvPr id="8" name="Arrow: Pentagon 7">
            <a:extLst>
              <a:ext uri="{FF2B5EF4-FFF2-40B4-BE49-F238E27FC236}">
                <a16:creationId xmlns:a16="http://schemas.microsoft.com/office/drawing/2014/main" id="{8F10004E-106B-2CB7-0A67-CCCF16450818}"/>
              </a:ext>
            </a:extLst>
          </p:cNvPr>
          <p:cNvSpPr/>
          <p:nvPr/>
        </p:nvSpPr>
        <p:spPr>
          <a:xfrm rot="5400000">
            <a:off x="707898" y="1971526"/>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0" name="TextBox 19">
            <a:extLst>
              <a:ext uri="{FF2B5EF4-FFF2-40B4-BE49-F238E27FC236}">
                <a16:creationId xmlns:a16="http://schemas.microsoft.com/office/drawing/2014/main" id="{FDD03403-92E2-7598-CDA3-9F90C54E2928}"/>
              </a:ext>
            </a:extLst>
          </p:cNvPr>
          <p:cNvSpPr txBox="1"/>
          <p:nvPr/>
        </p:nvSpPr>
        <p:spPr>
          <a:xfrm>
            <a:off x="691355" y="1956852"/>
            <a:ext cx="754540" cy="584775"/>
          </a:xfrm>
          <a:prstGeom prst="rect">
            <a:avLst/>
          </a:prstGeom>
          <a:noFill/>
        </p:spPr>
        <p:txBody>
          <a:bodyPr wrap="square" rtlCol="0">
            <a:spAutoFit/>
          </a:bodyPr>
          <a:lstStyle/>
          <a:p>
            <a:pPr algn="ctr"/>
            <a:r>
              <a:rPr lang="en-IN" sz="3200" b="1">
                <a:solidFill>
                  <a:schemeClr val="bg1"/>
                </a:solidFill>
                <a:latin typeface="Cambria" panose="02040503050406030204" pitchFamily="18" charset="0"/>
                <a:ea typeface="Cambria" panose="02040503050406030204" pitchFamily="18" charset="0"/>
              </a:rPr>
              <a:t>1</a:t>
            </a:r>
          </a:p>
        </p:txBody>
      </p:sp>
      <p:sp>
        <p:nvSpPr>
          <p:cNvPr id="24" name="TextBox 23">
            <a:extLst>
              <a:ext uri="{FF2B5EF4-FFF2-40B4-BE49-F238E27FC236}">
                <a16:creationId xmlns:a16="http://schemas.microsoft.com/office/drawing/2014/main" id="{A3CE5454-1AF1-34C4-9CED-A460B6F73590}"/>
              </a:ext>
            </a:extLst>
          </p:cNvPr>
          <p:cNvSpPr txBox="1"/>
          <p:nvPr/>
        </p:nvSpPr>
        <p:spPr>
          <a:xfrm>
            <a:off x="2457362" y="2022466"/>
            <a:ext cx="9492026" cy="1569660"/>
          </a:xfrm>
          <a:prstGeom prst="rect">
            <a:avLst/>
          </a:prstGeom>
          <a:noFill/>
        </p:spPr>
        <p:txBody>
          <a:bodyPr wrap="square">
            <a:spAutoFit/>
          </a:bodyPr>
          <a:lstStyle/>
          <a:p>
            <a:r>
              <a:rPr lang="en-IN" sz="2400">
                <a:latin typeface="Cambria" panose="02040503050406030204" pitchFamily="18" charset="0"/>
                <a:ea typeface="Cambria" panose="02040503050406030204" pitchFamily="18" charset="0"/>
              </a:rPr>
              <a:t>Fair Market Value (FMV)</a:t>
            </a:r>
          </a:p>
          <a:p>
            <a:endParaRPr lang="en-IN" sz="2400">
              <a:latin typeface="Cambria" panose="02040503050406030204" pitchFamily="18" charset="0"/>
              <a:ea typeface="Cambria" panose="02040503050406030204" pitchFamily="18" charset="0"/>
            </a:endParaRPr>
          </a:p>
          <a:p>
            <a:endParaRPr lang="en-IN" sz="2400">
              <a:latin typeface="Cambria" panose="02040503050406030204" pitchFamily="18" charset="0"/>
              <a:ea typeface="Cambria" panose="02040503050406030204" pitchFamily="18" charset="0"/>
            </a:endParaRPr>
          </a:p>
          <a:p>
            <a:endParaRPr lang="en-IN" sz="2400">
              <a:latin typeface="Cambria" panose="02040503050406030204" pitchFamily="18" charset="0"/>
              <a:ea typeface="Cambria" panose="02040503050406030204" pitchFamily="18" charset="0"/>
            </a:endParaRPr>
          </a:p>
        </p:txBody>
      </p:sp>
      <p:sp>
        <p:nvSpPr>
          <p:cNvPr id="25" name="TextBox 24">
            <a:extLst>
              <a:ext uri="{FF2B5EF4-FFF2-40B4-BE49-F238E27FC236}">
                <a16:creationId xmlns:a16="http://schemas.microsoft.com/office/drawing/2014/main" id="{7CEF2EC0-4DD6-2368-2B0E-3C650F0B7715}"/>
              </a:ext>
            </a:extLst>
          </p:cNvPr>
          <p:cNvSpPr txBox="1"/>
          <p:nvPr/>
        </p:nvSpPr>
        <p:spPr>
          <a:xfrm>
            <a:off x="2506660" y="3254689"/>
            <a:ext cx="9492026" cy="1608133"/>
          </a:xfrm>
          <a:prstGeom prst="rect">
            <a:avLst/>
          </a:prstGeom>
          <a:noFill/>
        </p:spPr>
        <p:txBody>
          <a:bodyPr wrap="square">
            <a:spAutoFit/>
          </a:bodyPr>
          <a:lstStyle/>
          <a:p>
            <a:pPr>
              <a:spcAft>
                <a:spcPts val="120"/>
              </a:spcAft>
            </a:pPr>
            <a:r>
              <a:rPr lang="en-US" sz="2400">
                <a:latin typeface="Cambria" panose="02040503050406030204" pitchFamily="18" charset="0"/>
                <a:ea typeface="Cambria" panose="02040503050406030204" pitchFamily="18" charset="0"/>
              </a:rPr>
              <a:t>Rules prescribed under Black Money Rules</a:t>
            </a:r>
          </a:p>
          <a:p>
            <a:pPr>
              <a:spcAft>
                <a:spcPts val="120"/>
              </a:spcAft>
            </a:pPr>
            <a:endParaRPr lang="en-US" sz="2400">
              <a:latin typeface="Cambria" panose="02040503050406030204" pitchFamily="18" charset="0"/>
              <a:ea typeface="Cambria" panose="02040503050406030204" pitchFamily="18" charset="0"/>
            </a:endParaRPr>
          </a:p>
          <a:p>
            <a:pPr>
              <a:spcAft>
                <a:spcPts val="120"/>
              </a:spcAft>
            </a:pPr>
            <a:endParaRPr lang="en-US" sz="2400">
              <a:latin typeface="Cambria" panose="02040503050406030204" pitchFamily="18" charset="0"/>
              <a:ea typeface="Cambria" panose="02040503050406030204" pitchFamily="18" charset="0"/>
            </a:endParaRPr>
          </a:p>
          <a:p>
            <a:pPr>
              <a:spcAft>
                <a:spcPts val="120"/>
              </a:spcAft>
            </a:pPr>
            <a:r>
              <a:rPr lang="en-US" sz="2400">
                <a:latin typeface="Cambria" panose="02040503050406030204" pitchFamily="18" charset="0"/>
                <a:ea typeface="Cambria" panose="02040503050406030204" pitchFamily="18" charset="0"/>
              </a:rPr>
              <a:t> </a:t>
            </a:r>
          </a:p>
        </p:txBody>
      </p:sp>
      <p:sp>
        <p:nvSpPr>
          <p:cNvPr id="6" name="Arrow: Pentagon 5">
            <a:extLst>
              <a:ext uri="{FF2B5EF4-FFF2-40B4-BE49-F238E27FC236}">
                <a16:creationId xmlns:a16="http://schemas.microsoft.com/office/drawing/2014/main" id="{5CBED024-FA7B-4EFB-FC2A-3D256006AA27}"/>
              </a:ext>
            </a:extLst>
          </p:cNvPr>
          <p:cNvSpPr/>
          <p:nvPr/>
        </p:nvSpPr>
        <p:spPr>
          <a:xfrm rot="5400000">
            <a:off x="702062" y="3176698"/>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TextBox 6">
            <a:extLst>
              <a:ext uri="{FF2B5EF4-FFF2-40B4-BE49-F238E27FC236}">
                <a16:creationId xmlns:a16="http://schemas.microsoft.com/office/drawing/2014/main" id="{C60586F3-DC7E-FAFE-BF33-43EBE00A9A82}"/>
              </a:ext>
            </a:extLst>
          </p:cNvPr>
          <p:cNvSpPr txBox="1"/>
          <p:nvPr/>
        </p:nvSpPr>
        <p:spPr>
          <a:xfrm>
            <a:off x="685519" y="3198867"/>
            <a:ext cx="754540" cy="584775"/>
          </a:xfrm>
          <a:prstGeom prst="rect">
            <a:avLst/>
          </a:prstGeom>
          <a:noFill/>
        </p:spPr>
        <p:txBody>
          <a:bodyPr wrap="square" rtlCol="0">
            <a:spAutoFit/>
          </a:bodyPr>
          <a:lstStyle/>
          <a:p>
            <a:pPr algn="ctr"/>
            <a:r>
              <a:rPr lang="en-IN" sz="3200" b="1">
                <a:solidFill>
                  <a:schemeClr val="bg1"/>
                </a:solidFill>
                <a:latin typeface="Cambria" panose="02040503050406030204" pitchFamily="18" charset="0"/>
                <a:ea typeface="Cambria" panose="02040503050406030204" pitchFamily="18" charset="0"/>
              </a:rPr>
              <a:t>2</a:t>
            </a:r>
          </a:p>
        </p:txBody>
      </p:sp>
      <p:sp>
        <p:nvSpPr>
          <p:cNvPr id="9" name="Arrow: Pentagon 8">
            <a:extLst>
              <a:ext uri="{FF2B5EF4-FFF2-40B4-BE49-F238E27FC236}">
                <a16:creationId xmlns:a16="http://schemas.microsoft.com/office/drawing/2014/main" id="{31F2AB77-47F1-38FC-BACC-CF9873D82C7D}"/>
              </a:ext>
            </a:extLst>
          </p:cNvPr>
          <p:cNvSpPr/>
          <p:nvPr/>
        </p:nvSpPr>
        <p:spPr>
          <a:xfrm rot="5400000">
            <a:off x="685101" y="4485552"/>
            <a:ext cx="721454" cy="754540"/>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TextBox 10">
            <a:extLst>
              <a:ext uri="{FF2B5EF4-FFF2-40B4-BE49-F238E27FC236}">
                <a16:creationId xmlns:a16="http://schemas.microsoft.com/office/drawing/2014/main" id="{4046406F-16F0-4FB3-E520-343BAD1D669D}"/>
              </a:ext>
            </a:extLst>
          </p:cNvPr>
          <p:cNvSpPr txBox="1"/>
          <p:nvPr/>
        </p:nvSpPr>
        <p:spPr>
          <a:xfrm>
            <a:off x="668558" y="4502095"/>
            <a:ext cx="754540" cy="584775"/>
          </a:xfrm>
          <a:prstGeom prst="rect">
            <a:avLst/>
          </a:prstGeom>
          <a:noFill/>
        </p:spPr>
        <p:txBody>
          <a:bodyPr wrap="square" rtlCol="0">
            <a:spAutoFit/>
          </a:bodyPr>
          <a:lstStyle/>
          <a:p>
            <a:pPr algn="ctr"/>
            <a:r>
              <a:rPr lang="en-IN" sz="3200" b="1">
                <a:solidFill>
                  <a:schemeClr val="bg1"/>
                </a:solidFill>
                <a:latin typeface="Cambria" panose="02040503050406030204" pitchFamily="18" charset="0"/>
                <a:ea typeface="Cambria" panose="02040503050406030204" pitchFamily="18" charset="0"/>
              </a:rPr>
              <a:t>3</a:t>
            </a:r>
          </a:p>
        </p:txBody>
      </p:sp>
      <p:sp>
        <p:nvSpPr>
          <p:cNvPr id="12" name="TextBox 11">
            <a:extLst>
              <a:ext uri="{FF2B5EF4-FFF2-40B4-BE49-F238E27FC236}">
                <a16:creationId xmlns:a16="http://schemas.microsoft.com/office/drawing/2014/main" id="{35E20D5F-59D9-892C-AF00-F20F99BDB2EF}"/>
              </a:ext>
            </a:extLst>
          </p:cNvPr>
          <p:cNvSpPr txBox="1"/>
          <p:nvPr/>
        </p:nvSpPr>
        <p:spPr>
          <a:xfrm>
            <a:off x="2529457" y="4494721"/>
            <a:ext cx="9492026" cy="461665"/>
          </a:xfrm>
          <a:prstGeom prst="rect">
            <a:avLst/>
          </a:prstGeom>
          <a:noFill/>
        </p:spPr>
        <p:txBody>
          <a:bodyPr wrap="square">
            <a:spAutoFit/>
          </a:bodyPr>
          <a:lstStyle/>
          <a:p>
            <a:pPr>
              <a:spcAft>
                <a:spcPts val="120"/>
              </a:spcAft>
            </a:pPr>
            <a:r>
              <a:rPr lang="en-US" sz="2400">
                <a:latin typeface="Cambria" panose="02040503050406030204" pitchFamily="18" charset="0"/>
                <a:ea typeface="Cambria" panose="02040503050406030204" pitchFamily="18" charset="0"/>
              </a:rPr>
              <a:t>Valuation on date of discovery</a:t>
            </a:r>
          </a:p>
        </p:txBody>
      </p:sp>
    </p:spTree>
    <p:extLst>
      <p:ext uri="{BB962C8B-B14F-4D97-AF65-F5344CB8AC3E}">
        <p14:creationId xmlns:p14="http://schemas.microsoft.com/office/powerpoint/2010/main" val="2177904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10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Shape 145">
          <a:extLst>
            <a:ext uri="{FF2B5EF4-FFF2-40B4-BE49-F238E27FC236}">
              <a16:creationId xmlns:a16="http://schemas.microsoft.com/office/drawing/2014/main" id="{4303FFF8-78D4-6EA7-1681-224EC29A3CF3}"/>
            </a:ext>
          </a:extLst>
        </p:cNvPr>
        <p:cNvGrpSpPr/>
        <p:nvPr/>
      </p:nvGrpSpPr>
      <p:grpSpPr>
        <a:xfrm>
          <a:off x="0" y="0"/>
          <a:ext cx="0" cy="0"/>
          <a:chOff x="0" y="0"/>
          <a:chExt cx="0" cy="0"/>
        </a:xfrm>
      </p:grpSpPr>
      <p:sp>
        <p:nvSpPr>
          <p:cNvPr id="146" name="Google Shape;146;p22">
            <a:extLst>
              <a:ext uri="{FF2B5EF4-FFF2-40B4-BE49-F238E27FC236}">
                <a16:creationId xmlns:a16="http://schemas.microsoft.com/office/drawing/2014/main" id="{052DED22-B991-77C2-B403-9EB2A9F92F02}"/>
              </a:ext>
            </a:extLst>
          </p:cNvPr>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77A7DBB4-BF24-86AE-D85C-EB621A79A266}"/>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A17E95B4-C24C-1BCC-74E3-455633F9783F}"/>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96ED4DD1-3E29-FBD9-9366-B0D32346C00B}"/>
              </a:ext>
            </a:extLst>
          </p:cNvPr>
          <p:cNvSpPr txBox="1"/>
          <p:nvPr/>
        </p:nvSpPr>
        <p:spPr>
          <a:xfrm>
            <a:off x="290348" y="158390"/>
            <a:ext cx="8614243" cy="523220"/>
          </a:xfrm>
          <a:prstGeom prst="rect">
            <a:avLst/>
          </a:prstGeom>
          <a:noFill/>
        </p:spPr>
        <p:txBody>
          <a:bodyPr wrap="square">
            <a:spAutoFit/>
          </a:bodyPr>
          <a:lstStyle/>
          <a:p>
            <a:r>
              <a:rPr lang="en-IN" sz="2800">
                <a:solidFill>
                  <a:schemeClr val="bg1"/>
                </a:solidFill>
                <a:latin typeface="Cambria" panose="02040503050406030204" pitchFamily="18" charset="0"/>
                <a:ea typeface="Cambria" panose="02040503050406030204" pitchFamily="18" charset="0"/>
              </a:rPr>
              <a:t>Potential Risk &amp; Mitigation of Risk Involved</a:t>
            </a:r>
            <a:endParaRPr lang="en-US" sz="2800" b="1" i="1" spc="-28">
              <a:solidFill>
                <a:schemeClr val="bg1"/>
              </a:solidFill>
              <a:latin typeface="Cambria" panose="02040503050406030204" pitchFamily="18" charset="0"/>
              <a:ea typeface="Cambria" panose="02040503050406030204" pitchFamily="18" charset="0"/>
            </a:endParaRPr>
          </a:p>
        </p:txBody>
      </p:sp>
      <p:sp>
        <p:nvSpPr>
          <p:cNvPr id="24" name="TextBox 23">
            <a:extLst>
              <a:ext uri="{FF2B5EF4-FFF2-40B4-BE49-F238E27FC236}">
                <a16:creationId xmlns:a16="http://schemas.microsoft.com/office/drawing/2014/main" id="{AE38AFD9-8B22-EC7B-BFD2-65E13BD75B07}"/>
              </a:ext>
            </a:extLst>
          </p:cNvPr>
          <p:cNvSpPr txBox="1"/>
          <p:nvPr/>
        </p:nvSpPr>
        <p:spPr>
          <a:xfrm>
            <a:off x="513191" y="1311266"/>
            <a:ext cx="11165617" cy="6524863"/>
          </a:xfrm>
          <a:prstGeom prst="rect">
            <a:avLst/>
          </a:prstGeom>
          <a:noFill/>
        </p:spPr>
        <p:txBody>
          <a:bodyPr wrap="square">
            <a:spAutoFit/>
          </a:bodyPr>
          <a:lstStyle/>
          <a:p>
            <a:pPr marL="342900" indent="-342900">
              <a:buFont typeface="Wingdings" panose="05000000000000000000" pitchFamily="2" charset="2"/>
              <a:buChar char="v"/>
            </a:pPr>
            <a:r>
              <a:rPr lang="en-US" sz="2400">
                <a:latin typeface="Cambria" panose="02040503050406030204" pitchFamily="18" charset="0"/>
                <a:ea typeface="Cambria" panose="02040503050406030204" pitchFamily="18" charset="0"/>
              </a:rPr>
              <a:t>How Can Tax Officer Know About Such Transaction?</a:t>
            </a:r>
          </a:p>
          <a:p>
            <a:endParaRPr lang="en-US" sz="2400">
              <a:latin typeface="Cambria" panose="02040503050406030204" pitchFamily="18" charset="0"/>
              <a:ea typeface="Cambria" panose="02040503050406030204" pitchFamily="18" charset="0"/>
            </a:endParaRPr>
          </a:p>
          <a:p>
            <a:pPr marL="342900" indent="-342900">
              <a:spcAft>
                <a:spcPts val="120"/>
              </a:spcAft>
              <a:buFont typeface="Wingdings" panose="05000000000000000000" pitchFamily="2" charset="2"/>
              <a:buChar char="v"/>
            </a:pPr>
            <a:r>
              <a:rPr lang="en-US" sz="2400">
                <a:latin typeface="Cambria" panose="02040503050406030204" pitchFamily="18" charset="0"/>
                <a:ea typeface="Cambria" panose="02040503050406030204" pitchFamily="18" charset="0"/>
              </a:rPr>
              <a:t>Risk Of Non-declaration Of UFIA?</a:t>
            </a:r>
          </a:p>
          <a:p>
            <a:pPr marL="342900" indent="-342900">
              <a:spcAft>
                <a:spcPts val="120"/>
              </a:spcAft>
              <a:buFont typeface="Wingdings" panose="05000000000000000000" pitchFamily="2" charset="2"/>
              <a:buChar char="v"/>
            </a:pPr>
            <a:endParaRPr lang="en-US" sz="2400">
              <a:latin typeface="Cambria" panose="02040503050406030204" pitchFamily="18" charset="0"/>
              <a:ea typeface="Cambria" panose="02040503050406030204" pitchFamily="18" charset="0"/>
            </a:endParaRPr>
          </a:p>
          <a:p>
            <a:pPr marL="342900" indent="-342900">
              <a:spcAft>
                <a:spcPts val="120"/>
              </a:spcAft>
              <a:buFont typeface="Wingdings" panose="05000000000000000000" pitchFamily="2" charset="2"/>
              <a:buChar char="v"/>
            </a:pPr>
            <a:endParaRPr lang="en-US" sz="2400">
              <a:latin typeface="Cambria" panose="02040503050406030204" pitchFamily="18" charset="0"/>
              <a:ea typeface="Cambria" panose="02040503050406030204" pitchFamily="18" charset="0"/>
            </a:endParaRPr>
          </a:p>
          <a:p>
            <a:pPr>
              <a:spcAft>
                <a:spcPts val="120"/>
              </a:spcAft>
            </a:pPr>
            <a:r>
              <a:rPr lang="en-IN" sz="2400" b="1">
                <a:latin typeface="Cambria" panose="02040503050406030204" pitchFamily="18" charset="0"/>
                <a:ea typeface="Cambria" panose="02040503050406030204" pitchFamily="18" charset="0"/>
              </a:rPr>
              <a:t>Ensure the following compliances</a:t>
            </a:r>
          </a:p>
          <a:p>
            <a:pPr>
              <a:spcAft>
                <a:spcPts val="120"/>
              </a:spcAft>
            </a:pPr>
            <a:endParaRPr lang="en-IN" sz="2400" b="1">
              <a:latin typeface="Cambria" panose="02040503050406030204" pitchFamily="18" charset="0"/>
              <a:ea typeface="Cambria" panose="02040503050406030204" pitchFamily="18" charset="0"/>
            </a:endParaRPr>
          </a:p>
          <a:p>
            <a:pPr marL="342900" indent="-342900">
              <a:spcAft>
                <a:spcPts val="120"/>
              </a:spcAft>
              <a:buFont typeface="Wingdings" panose="05000000000000000000" pitchFamily="2" charset="2"/>
              <a:buChar char="v"/>
            </a:pPr>
            <a:r>
              <a:rPr lang="en-IN" sz="2400">
                <a:latin typeface="Cambria" panose="02040503050406030204" pitchFamily="18" charset="0"/>
                <a:ea typeface="Cambria" panose="02040503050406030204" pitchFamily="18" charset="0"/>
              </a:rPr>
              <a:t>Ascertain your residential status</a:t>
            </a:r>
          </a:p>
          <a:p>
            <a:pPr marL="342900" indent="-342900">
              <a:spcAft>
                <a:spcPts val="120"/>
              </a:spcAft>
              <a:buFont typeface="Wingdings" panose="05000000000000000000" pitchFamily="2" charset="2"/>
              <a:buChar char="v"/>
            </a:pPr>
            <a:endParaRPr lang="en-IN" sz="2400">
              <a:latin typeface="Cambria" panose="02040503050406030204" pitchFamily="18" charset="0"/>
              <a:ea typeface="Cambria" panose="02040503050406030204" pitchFamily="18" charset="0"/>
            </a:endParaRPr>
          </a:p>
          <a:p>
            <a:pPr marL="342900" indent="-342900">
              <a:spcAft>
                <a:spcPts val="120"/>
              </a:spcAft>
              <a:buFont typeface="Wingdings" panose="05000000000000000000" pitchFamily="2" charset="2"/>
              <a:buChar char="v"/>
            </a:pPr>
            <a:r>
              <a:rPr lang="en-US" sz="2400">
                <a:latin typeface="Cambria" panose="02040503050406030204" pitchFamily="18" charset="0"/>
                <a:ea typeface="Cambria" panose="02040503050406030204" pitchFamily="18" charset="0"/>
              </a:rPr>
              <a:t>Self declaration while filing income tax return </a:t>
            </a:r>
          </a:p>
          <a:p>
            <a:pPr>
              <a:spcAft>
                <a:spcPts val="120"/>
              </a:spcAft>
            </a:pPr>
            <a:endParaRPr lang="en-US" sz="2400">
              <a:latin typeface="Cambria" panose="02040503050406030204" pitchFamily="18" charset="0"/>
              <a:ea typeface="Cambria" panose="02040503050406030204" pitchFamily="18" charset="0"/>
            </a:endParaRPr>
          </a:p>
          <a:p>
            <a:pPr marL="342900" indent="-342900">
              <a:spcAft>
                <a:spcPts val="120"/>
              </a:spcAft>
              <a:buFont typeface="Wingdings" panose="05000000000000000000" pitchFamily="2" charset="2"/>
              <a:buChar char="v"/>
            </a:pPr>
            <a:r>
              <a:rPr lang="en-IN" sz="2400">
                <a:latin typeface="Cambria" panose="02040503050406030204" pitchFamily="18" charset="0"/>
                <a:ea typeface="Cambria" panose="02040503050406030204" pitchFamily="18" charset="0"/>
              </a:rPr>
              <a:t>Undisclosed foreign income &amp; assets</a:t>
            </a:r>
            <a:endParaRPr lang="en-IN" sz="2400" b="1">
              <a:latin typeface="Cambria" panose="02040503050406030204" pitchFamily="18" charset="0"/>
              <a:ea typeface="Cambria" panose="02040503050406030204" pitchFamily="18" charset="0"/>
            </a:endParaRPr>
          </a:p>
          <a:p>
            <a:pPr>
              <a:spcAft>
                <a:spcPts val="120"/>
              </a:spcAft>
            </a:pPr>
            <a:endParaRPr lang="en-US" sz="2400" b="1">
              <a:latin typeface="Cambria" panose="02040503050406030204" pitchFamily="18" charset="0"/>
              <a:ea typeface="Cambria" panose="02040503050406030204" pitchFamily="18" charset="0"/>
            </a:endParaRPr>
          </a:p>
          <a:p>
            <a:pPr>
              <a:spcAft>
                <a:spcPts val="120"/>
              </a:spcAft>
            </a:pPr>
            <a:endParaRPr lang="en-US" sz="2400" b="1">
              <a:latin typeface="Cambria" panose="02040503050406030204" pitchFamily="18" charset="0"/>
              <a:ea typeface="Cambria" panose="02040503050406030204" pitchFamily="18" charset="0"/>
            </a:endParaRPr>
          </a:p>
          <a:p>
            <a:endParaRPr lang="en-IN" sz="2400">
              <a:latin typeface="Cambria" panose="02040503050406030204" pitchFamily="18" charset="0"/>
              <a:ea typeface="Cambria" panose="02040503050406030204" pitchFamily="18" charset="0"/>
            </a:endParaRPr>
          </a:p>
          <a:p>
            <a:endParaRPr lang="en-IN" sz="2400">
              <a:latin typeface="Cambria" panose="02040503050406030204" pitchFamily="18" charset="0"/>
              <a:ea typeface="Cambria" panose="02040503050406030204" pitchFamily="18" charset="0"/>
            </a:endParaRPr>
          </a:p>
          <a:p>
            <a:endParaRPr lang="en-IN" sz="240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973776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 name="Rectangle 10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Freeform: Shape 11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3" name="Rectangle 11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7"/>
          <p:cNvSpPr txBox="1"/>
          <p:nvPr/>
        </p:nvSpPr>
        <p:spPr>
          <a:xfrm>
            <a:off x="466722" y="586855"/>
            <a:ext cx="3201366" cy="3387497"/>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4000" kern="1200">
                <a:solidFill>
                  <a:srgbClr val="FFFFFF"/>
                </a:solidFill>
                <a:latin typeface="+mj-lt"/>
                <a:ea typeface="+mj-ea"/>
                <a:cs typeface="+mj-cs"/>
              </a:rPr>
              <a:t>What is ‘Black Money’? </a:t>
            </a:r>
          </a:p>
          <a:p>
            <a:pPr algn="r">
              <a:lnSpc>
                <a:spcPct val="90000"/>
              </a:lnSpc>
              <a:spcBef>
                <a:spcPct val="0"/>
              </a:spcBef>
              <a:spcAft>
                <a:spcPts val="600"/>
              </a:spcAft>
            </a:pPr>
            <a:endParaRPr lang="en-US" sz="4000" b="1" kern="1200">
              <a:solidFill>
                <a:srgbClr val="FFFFFF"/>
              </a:solidFill>
              <a:latin typeface="+mj-lt"/>
              <a:ea typeface="+mj-ea"/>
              <a:cs typeface="+mj-cs"/>
            </a:endParaRPr>
          </a:p>
        </p:txBody>
      </p:sp>
      <p:sp>
        <p:nvSpPr>
          <p:cNvPr id="63" name="TextBox 62">
            <a:extLst>
              <a:ext uri="{FF2B5EF4-FFF2-40B4-BE49-F238E27FC236}">
                <a16:creationId xmlns:a16="http://schemas.microsoft.com/office/drawing/2014/main" id="{1026B437-683F-1C93-FA12-3471A83A092D}"/>
              </a:ext>
            </a:extLst>
          </p:cNvPr>
          <p:cNvSpPr txBox="1"/>
          <p:nvPr/>
        </p:nvSpPr>
        <p:spPr>
          <a:xfrm>
            <a:off x="4134811" y="299545"/>
            <a:ext cx="4484756" cy="6385033"/>
          </a:xfrm>
          <a:prstGeom prst="rect">
            <a:avLst/>
          </a:prstGeom>
        </p:spPr>
        <p:txBody>
          <a:bodyPr vert="horz" lIns="91440" tIns="45720" rIns="91440" bIns="45720" rtlCol="0" anchor="ctr">
            <a:noAutofit/>
          </a:bodyPr>
          <a:lstStyle/>
          <a:p>
            <a:pPr>
              <a:lnSpc>
                <a:spcPct val="90000"/>
              </a:lnSpc>
              <a:spcAft>
                <a:spcPts val="600"/>
              </a:spcAft>
            </a:pPr>
            <a:r>
              <a:rPr lang="en-US" sz="2400" dirty="0">
                <a:latin typeface="Cambria" panose="02040503050406030204" pitchFamily="18" charset="0"/>
                <a:ea typeface="Cambria" panose="02040503050406030204" pitchFamily="18" charset="0"/>
              </a:rPr>
              <a:t>Black money is: </a:t>
            </a:r>
          </a:p>
          <a:p>
            <a:pPr marL="342900" indent="-228600">
              <a:lnSpc>
                <a:spcPct val="90000"/>
              </a:lnSpc>
              <a:spcAft>
                <a:spcPts val="600"/>
              </a:spcAft>
              <a:buFont typeface="Arial" panose="020B0604020202020204" pitchFamily="34" charset="0"/>
              <a:buChar char="•"/>
            </a:pPr>
            <a:r>
              <a:rPr lang="en-US" sz="2400" dirty="0">
                <a:latin typeface="Cambria" panose="02040503050406030204" pitchFamily="18" charset="0"/>
                <a:ea typeface="Cambria" panose="02040503050406030204" pitchFamily="18" charset="0"/>
              </a:rPr>
              <a:t>The currency used in the ‘black economy’ </a:t>
            </a:r>
          </a:p>
          <a:p>
            <a:pPr marL="342900" indent="-228600">
              <a:lnSpc>
                <a:spcPct val="90000"/>
              </a:lnSpc>
              <a:spcAft>
                <a:spcPts val="600"/>
              </a:spcAft>
              <a:buFont typeface="Arial" panose="020B0604020202020204" pitchFamily="34" charset="0"/>
              <a:buChar char="•"/>
            </a:pPr>
            <a:r>
              <a:rPr lang="en-US" sz="2400" dirty="0">
                <a:latin typeface="Cambria" panose="02040503050406030204" pitchFamily="18" charset="0"/>
                <a:ea typeface="Cambria" panose="02040503050406030204" pitchFamily="18" charset="0"/>
              </a:rPr>
              <a:t>The money that is generated by illegal activities or underground activities like  drugs dealing, weapons trading that are kept  secret in the sense that these are not  reported to the authorities. As this money is  also not accounted to the fiscal authorities. </a:t>
            </a:r>
          </a:p>
          <a:p>
            <a:pPr indent="-228600">
              <a:lnSpc>
                <a:spcPct val="90000"/>
              </a:lnSpc>
              <a:spcAft>
                <a:spcPts val="600"/>
              </a:spcAft>
              <a:buFont typeface="Arial" panose="020B0604020202020204" pitchFamily="34" charset="0"/>
              <a:buChar char="•"/>
            </a:pPr>
            <a:r>
              <a:rPr lang="en-US" sz="2400" dirty="0">
                <a:latin typeface="Cambria" panose="02040503050406030204" pitchFamily="18" charset="0"/>
                <a:ea typeface="Cambria" panose="02040503050406030204" pitchFamily="18" charset="0"/>
              </a:rPr>
              <a:t> Generally received in cash form.</a:t>
            </a:r>
          </a:p>
          <a:p>
            <a:pPr indent="-228600">
              <a:lnSpc>
                <a:spcPct val="90000"/>
              </a:lnSpc>
              <a:spcAft>
                <a:spcPts val="600"/>
              </a:spcAft>
              <a:buFont typeface="Arial" panose="020B0604020202020204" pitchFamily="34" charset="0"/>
              <a:buChar char="•"/>
            </a:pPr>
            <a:endParaRPr lang="en-US" sz="2400" dirty="0">
              <a:latin typeface="Cambria" panose="02040503050406030204" pitchFamily="18" charset="0"/>
              <a:ea typeface="Cambria" panose="02040503050406030204" pitchFamily="18" charset="0"/>
            </a:endParaRPr>
          </a:p>
        </p:txBody>
      </p:sp>
      <p:pic>
        <p:nvPicPr>
          <p:cNvPr id="62" name="Graphic 61">
            <a:extLst>
              <a:ext uri="{FF2B5EF4-FFF2-40B4-BE49-F238E27FC236}">
                <a16:creationId xmlns:a16="http://schemas.microsoft.com/office/drawing/2014/main" id="{C01B6D1D-F9B2-E444-D3F1-E91FC364969A}"/>
              </a:ext>
            </a:extLst>
          </p:cNvPr>
          <p:cNvPicPr>
            <a:picLocks noChangeAspect="1"/>
          </p:cNvPicPr>
          <p:nvPr/>
        </p:nvPicPr>
        <p:blipFill>
          <a:blip r:embed="rId2">
            <a:extLst>
              <a:ext uri="{96DAC541-7B7A-43D3-8B79-37D633B846F1}">
                <asvg:svgBlip xmlns:asvg="http://schemas.microsoft.com/office/drawing/2016/SVG/main" r:embed="rId3"/>
              </a:ext>
              <a:ext uri="{837473B0-CC2E-450A-ABE3-18F120FF3D39}">
                <a1611:picAttrSrcUrl xmlns:a1611="http://schemas.microsoft.com/office/drawing/2016/11/main" r:id="rId4"/>
              </a:ext>
            </a:extLst>
          </a:blip>
          <a:stretch>
            <a:fillRect/>
          </a:stretch>
        </p:blipFill>
        <p:spPr>
          <a:xfrm>
            <a:off x="8716544" y="2280603"/>
            <a:ext cx="3615776" cy="2408399"/>
          </a:xfrm>
          <a:prstGeom prst="rect">
            <a:avLst/>
          </a:prstGeom>
        </p:spPr>
      </p:pic>
    </p:spTree>
    <p:extLst>
      <p:ext uri="{BB962C8B-B14F-4D97-AF65-F5344CB8AC3E}">
        <p14:creationId xmlns:p14="http://schemas.microsoft.com/office/powerpoint/2010/main" val="2009058296"/>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24774-6BD3-DCCA-6E90-FC7DEB0B576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7550DA0-B626-CFEE-6DE7-5CDD5E4D5B70}"/>
              </a:ext>
            </a:extLst>
          </p:cNvPr>
          <p:cNvSpPr>
            <a:spLocks noGrp="1"/>
          </p:cNvSpPr>
          <p:nvPr>
            <p:ph type="body" sz="quarter" idx="14"/>
          </p:nvPr>
        </p:nvSpPr>
        <p:spPr>
          <a:xfrm>
            <a:off x="694523" y="258265"/>
            <a:ext cx="9649072" cy="371497"/>
          </a:xfrm>
        </p:spPr>
        <p:txBody>
          <a:bodyPr/>
          <a:lstStyle/>
          <a:p>
            <a:r>
              <a:rPr lang="en-IN" sz="2800"/>
              <a:t>Penalties</a:t>
            </a:r>
            <a:endParaRPr lang="en-US" sz="2800" b="1" i="1"/>
          </a:p>
        </p:txBody>
      </p:sp>
      <p:sp>
        <p:nvSpPr>
          <p:cNvPr id="10" name="Rectangle 9">
            <a:extLst>
              <a:ext uri="{FF2B5EF4-FFF2-40B4-BE49-F238E27FC236}">
                <a16:creationId xmlns:a16="http://schemas.microsoft.com/office/drawing/2014/main" id="{CA74ABDA-FE29-8422-7E69-DAA26DB8D25C}"/>
              </a:ext>
            </a:extLst>
          </p:cNvPr>
          <p:cNvSpPr/>
          <p:nvPr/>
        </p:nvSpPr>
        <p:spPr>
          <a:xfrm>
            <a:off x="694523" y="1540867"/>
            <a:ext cx="5401477" cy="3354765"/>
          </a:xfrm>
          <a:prstGeom prst="rect">
            <a:avLst/>
          </a:prstGeom>
        </p:spPr>
        <p:txBody>
          <a:bodyPr wrap="square">
            <a:spAutoFit/>
          </a:bodyPr>
          <a:lstStyle/>
          <a:p>
            <a:pPr marL="342900"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Penalty equal to 3 times tax (90%)</a:t>
            </a:r>
          </a:p>
          <a:p>
            <a:endParaRPr lang="en-US" sz="2400" dirty="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Failure to furnish return: ₹10 lakh</a:t>
            </a:r>
          </a:p>
          <a:p>
            <a:endParaRPr lang="en-US" sz="2400" dirty="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Asset below ₹20 lakh excluded from reporting penalty</a:t>
            </a:r>
          </a:p>
          <a:p>
            <a:pPr marL="342900" indent="-342900" algn="just">
              <a:buFont typeface="Arial" panose="020B0604020202020204" pitchFamily="34" charset="0"/>
              <a:buChar char="•"/>
            </a:pPr>
            <a:endParaRPr lang="en-US" sz="2400" dirty="0">
              <a:latin typeface="Cambria" panose="02040503050406030204" pitchFamily="18" charset="0"/>
              <a:ea typeface="Cambria" panose="02040503050406030204" pitchFamily="18" charset="0"/>
            </a:endParaRPr>
          </a:p>
          <a:p>
            <a:pPr marL="342900" indent="-342900" algn="just">
              <a:buFont typeface="Arial" panose="020B0604020202020204" pitchFamily="34" charset="0"/>
              <a:buChar char="•"/>
            </a:pPr>
            <a:endParaRPr lang="en-GB" sz="2200" dirty="0">
              <a:latin typeface="Cambria" panose="02040503050406030204" pitchFamily="18" charset="0"/>
              <a:ea typeface="Cambria" panose="02040503050406030204" pitchFamily="18" charset="0"/>
            </a:endParaRPr>
          </a:p>
          <a:p>
            <a:pPr marL="342900" indent="-342900" algn="just">
              <a:buFont typeface="Arial" panose="020B0604020202020204" pitchFamily="34" charset="0"/>
              <a:buChar char="•"/>
            </a:pPr>
            <a:endParaRPr lang="en-GB" sz="2200" dirty="0">
              <a:latin typeface="Cambria" panose="02040503050406030204" pitchFamily="18" charset="0"/>
              <a:ea typeface="Cambria" panose="02040503050406030204" pitchFamily="18" charset="0"/>
            </a:endParaRPr>
          </a:p>
        </p:txBody>
      </p:sp>
      <p:pic>
        <p:nvPicPr>
          <p:cNvPr id="4" name="Picture 3">
            <a:extLst>
              <a:ext uri="{FF2B5EF4-FFF2-40B4-BE49-F238E27FC236}">
                <a16:creationId xmlns:a16="http://schemas.microsoft.com/office/drawing/2014/main" id="{87169485-C260-FCA6-B48E-BBAC63807854}"/>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5729189" y="1215405"/>
            <a:ext cx="6221073" cy="4427189"/>
          </a:xfrm>
          <a:prstGeom prst="rect">
            <a:avLst/>
          </a:prstGeom>
        </p:spPr>
      </p:pic>
    </p:spTree>
    <p:extLst>
      <p:ext uri="{BB962C8B-B14F-4D97-AF65-F5344CB8AC3E}">
        <p14:creationId xmlns:p14="http://schemas.microsoft.com/office/powerpoint/2010/main" val="29512974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4FCC6B0-92C7-48B0-B1DD-26841B8027EF}"/>
              </a:ext>
            </a:extLst>
          </p:cNvPr>
          <p:cNvSpPr>
            <a:spLocks noGrp="1"/>
          </p:cNvSpPr>
          <p:nvPr>
            <p:ph type="body" sz="quarter" idx="14"/>
          </p:nvPr>
        </p:nvSpPr>
        <p:spPr>
          <a:xfrm>
            <a:off x="534252" y="224393"/>
            <a:ext cx="8622458" cy="585787"/>
          </a:xfrm>
        </p:spPr>
        <p:txBody>
          <a:bodyPr/>
          <a:lstStyle/>
          <a:p>
            <a:r>
              <a:rPr lang="en-IN" sz="2800"/>
              <a:t>Prosecution Provisions</a:t>
            </a:r>
            <a:endParaRPr lang="en-IN" sz="2800" b="1"/>
          </a:p>
        </p:txBody>
      </p:sp>
      <p:sp>
        <p:nvSpPr>
          <p:cNvPr id="3" name="Text Placeholder 2">
            <a:extLst>
              <a:ext uri="{FF2B5EF4-FFF2-40B4-BE49-F238E27FC236}">
                <a16:creationId xmlns:a16="http://schemas.microsoft.com/office/drawing/2014/main" id="{E5AF0BF0-D4A2-4199-AF00-031CF3663C61}"/>
              </a:ext>
            </a:extLst>
          </p:cNvPr>
          <p:cNvSpPr>
            <a:spLocks noGrp="1"/>
          </p:cNvSpPr>
          <p:nvPr>
            <p:ph type="body" sz="quarter" idx="15"/>
          </p:nvPr>
        </p:nvSpPr>
        <p:spPr>
          <a:xfrm>
            <a:off x="335943" y="1660024"/>
            <a:ext cx="11856057" cy="5749741"/>
          </a:xfrm>
        </p:spPr>
        <p:txBody>
          <a:bodyPr>
            <a:normAutofit/>
          </a:bodyPr>
          <a:lstStyle/>
          <a:p>
            <a:r>
              <a:rPr lang="en-US" sz="2400"/>
              <a:t>Rigorous imprisonment: 3 to 10 years</a:t>
            </a:r>
          </a:p>
          <a:p>
            <a:pPr marL="0" indent="0">
              <a:buNone/>
            </a:pPr>
            <a:endParaRPr lang="en-US" sz="2400"/>
          </a:p>
          <a:p>
            <a:r>
              <a:rPr lang="en-US" sz="2400"/>
              <a:t>Applicable for </a:t>
            </a:r>
            <a:r>
              <a:rPr lang="en-US" sz="2400" err="1"/>
              <a:t>wilful</a:t>
            </a:r>
            <a:r>
              <a:rPr lang="en-US" sz="2400"/>
              <a:t> attempt to evade tax</a:t>
            </a:r>
          </a:p>
          <a:p>
            <a:pPr marL="0" indent="0">
              <a:buNone/>
            </a:pPr>
            <a:endParaRPr lang="en-US" sz="2400"/>
          </a:p>
          <a:p>
            <a:r>
              <a:rPr lang="en-US" sz="2400"/>
              <a:t>Separate prosecution for non-disclosure</a:t>
            </a:r>
          </a:p>
          <a:p>
            <a:pPr marL="1257300" lvl="2" indent="-342900" algn="just">
              <a:lnSpc>
                <a:spcPct val="150000"/>
              </a:lnSpc>
              <a:spcBef>
                <a:spcPts val="700"/>
              </a:spcBef>
              <a:spcAft>
                <a:spcPts val="800"/>
              </a:spcAft>
              <a:buFont typeface="Wingdings" panose="05000000000000000000" pitchFamily="2" charset="2"/>
              <a:buChar char="Ø"/>
            </a:pPr>
            <a:endParaRPr lang="en-IN" sz="2500"/>
          </a:p>
          <a:p>
            <a:pPr marL="0" indent="0" algn="just">
              <a:buNone/>
            </a:pPr>
            <a:endParaRPr lang="en-US" sz="1800">
              <a:latin typeface="Bookman Old Style" panose="02050604050505020204" pitchFamily="18" charset="0"/>
            </a:endParaRPr>
          </a:p>
          <a:p>
            <a:pPr lvl="1" algn="just"/>
            <a:endParaRPr lang="da-DK"/>
          </a:p>
          <a:p>
            <a:pPr algn="just"/>
            <a:endParaRPr lang="da-DK"/>
          </a:p>
          <a:p>
            <a:pPr algn="just"/>
            <a:endParaRPr lang="en-US"/>
          </a:p>
          <a:p>
            <a:pPr algn="just"/>
            <a:endParaRPr lang="en-US"/>
          </a:p>
          <a:p>
            <a:pPr algn="just"/>
            <a:endParaRPr lang="en-US"/>
          </a:p>
          <a:p>
            <a:pPr algn="just"/>
            <a:endParaRPr lang="en-GB"/>
          </a:p>
        </p:txBody>
      </p:sp>
      <p:pic>
        <p:nvPicPr>
          <p:cNvPr id="8" name="Picture 7">
            <a:extLst>
              <a:ext uri="{FF2B5EF4-FFF2-40B4-BE49-F238E27FC236}">
                <a16:creationId xmlns:a16="http://schemas.microsoft.com/office/drawing/2014/main" id="{E453E300-BDA7-D955-BC36-36920C3F3AE8}"/>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320224" y="1660024"/>
            <a:ext cx="5210628" cy="4076739"/>
          </a:xfrm>
          <a:prstGeom prst="rect">
            <a:avLst/>
          </a:prstGeom>
        </p:spPr>
      </p:pic>
    </p:spTree>
    <p:extLst>
      <p:ext uri="{BB962C8B-B14F-4D97-AF65-F5344CB8AC3E}">
        <p14:creationId xmlns:p14="http://schemas.microsoft.com/office/powerpoint/2010/main" val="26525226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Shape 145">
          <a:extLst>
            <a:ext uri="{FF2B5EF4-FFF2-40B4-BE49-F238E27FC236}">
              <a16:creationId xmlns:a16="http://schemas.microsoft.com/office/drawing/2014/main" id="{37033917-9511-F2B6-E85C-81C07C93C5C0}"/>
            </a:ext>
          </a:extLst>
        </p:cNvPr>
        <p:cNvGrpSpPr/>
        <p:nvPr/>
      </p:nvGrpSpPr>
      <p:grpSpPr>
        <a:xfrm>
          <a:off x="0" y="0"/>
          <a:ext cx="0" cy="0"/>
          <a:chOff x="0" y="0"/>
          <a:chExt cx="0" cy="0"/>
        </a:xfrm>
      </p:grpSpPr>
      <p:sp>
        <p:nvSpPr>
          <p:cNvPr id="146" name="Google Shape;146;p22">
            <a:extLst>
              <a:ext uri="{FF2B5EF4-FFF2-40B4-BE49-F238E27FC236}">
                <a16:creationId xmlns:a16="http://schemas.microsoft.com/office/drawing/2014/main" id="{ED739CB3-409F-C2D7-E256-8EBE14453E6F}"/>
              </a:ext>
            </a:extLst>
          </p:cNvPr>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Start of dispute</a:t>
            </a:r>
            <a:endParaRPr/>
          </a:p>
        </p:txBody>
      </p:sp>
      <p:sp>
        <p:nvSpPr>
          <p:cNvPr id="2" name="Rectangle 1">
            <a:extLst>
              <a:ext uri="{FF2B5EF4-FFF2-40B4-BE49-F238E27FC236}">
                <a16:creationId xmlns:a16="http://schemas.microsoft.com/office/drawing/2014/main" id="{F26EDBC6-07A1-8157-4A1F-4BBEE4001A75}"/>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Rectangle 2">
            <a:extLst>
              <a:ext uri="{FF2B5EF4-FFF2-40B4-BE49-F238E27FC236}">
                <a16:creationId xmlns:a16="http://schemas.microsoft.com/office/drawing/2014/main" id="{430386E2-467B-76BF-A9E7-ED02FCDA2405}"/>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591F6E91-09D2-755D-37AE-F6B05465115A}"/>
              </a:ext>
            </a:extLst>
          </p:cNvPr>
          <p:cNvSpPr txBox="1"/>
          <p:nvPr/>
        </p:nvSpPr>
        <p:spPr>
          <a:xfrm>
            <a:off x="457201" y="202312"/>
            <a:ext cx="8787389" cy="523220"/>
          </a:xfrm>
          <a:prstGeom prst="rect">
            <a:avLst/>
          </a:prstGeom>
          <a:noFill/>
        </p:spPr>
        <p:txBody>
          <a:bodyPr wrap="square">
            <a:spAutoFit/>
          </a:bodyPr>
          <a:lstStyle/>
          <a:p>
            <a:r>
              <a:rPr lang="en-IN" sz="2800">
                <a:solidFill>
                  <a:schemeClr val="bg1"/>
                </a:solidFill>
                <a:latin typeface="Cambria" panose="02040503050406030204" pitchFamily="18" charset="0"/>
                <a:ea typeface="Cambria" panose="02040503050406030204" pitchFamily="18" charset="0"/>
              </a:rPr>
              <a:t>Compliance &amp; Reporting</a:t>
            </a:r>
            <a:endParaRPr lang="en-US" sz="2800" b="1" i="1" spc="-28">
              <a:solidFill>
                <a:schemeClr val="bg1"/>
              </a:solidFill>
              <a:latin typeface="Cambria" panose="02040503050406030204" pitchFamily="18" charset="0"/>
              <a:ea typeface="Cambria" panose="02040503050406030204" pitchFamily="18" charset="0"/>
            </a:endParaRPr>
          </a:p>
        </p:txBody>
      </p:sp>
      <p:sp>
        <p:nvSpPr>
          <p:cNvPr id="8" name="Arrow: Pentagon 7">
            <a:extLst>
              <a:ext uri="{FF2B5EF4-FFF2-40B4-BE49-F238E27FC236}">
                <a16:creationId xmlns:a16="http://schemas.microsoft.com/office/drawing/2014/main" id="{BC348CEB-87D6-23AD-D993-5FD479A0A202}"/>
              </a:ext>
            </a:extLst>
          </p:cNvPr>
          <p:cNvSpPr/>
          <p:nvPr/>
        </p:nvSpPr>
        <p:spPr>
          <a:xfrm rot="5400000">
            <a:off x="1213514" y="1434968"/>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a:t>1</a:t>
            </a:r>
            <a:endParaRPr lang="en-IN" sz="2400" b="1"/>
          </a:p>
        </p:txBody>
      </p:sp>
      <p:sp>
        <p:nvSpPr>
          <p:cNvPr id="24" name="TextBox 23">
            <a:extLst>
              <a:ext uri="{FF2B5EF4-FFF2-40B4-BE49-F238E27FC236}">
                <a16:creationId xmlns:a16="http://schemas.microsoft.com/office/drawing/2014/main" id="{A76FB2E1-CA98-D5B7-FAE6-480D49903D55}"/>
              </a:ext>
            </a:extLst>
          </p:cNvPr>
          <p:cNvSpPr txBox="1"/>
          <p:nvPr/>
        </p:nvSpPr>
        <p:spPr>
          <a:xfrm>
            <a:off x="2144955" y="1420743"/>
            <a:ext cx="10183854" cy="461665"/>
          </a:xfrm>
          <a:prstGeom prst="rect">
            <a:avLst/>
          </a:prstGeom>
          <a:noFill/>
        </p:spPr>
        <p:txBody>
          <a:bodyPr wrap="square">
            <a:spAutoFit/>
          </a:bodyPr>
          <a:lstStyle/>
          <a:p>
            <a:pPr>
              <a:spcAft>
                <a:spcPts val="120"/>
              </a:spcAft>
            </a:pPr>
            <a:r>
              <a:rPr lang="en-US" sz="2400">
                <a:latin typeface="Cambria" panose="02040503050406030204" pitchFamily="18" charset="0"/>
                <a:ea typeface="Cambria" panose="02040503050406030204" pitchFamily="18" charset="0"/>
              </a:rPr>
              <a:t>Mandatory disclosure in Schedule FA of ITR</a:t>
            </a:r>
            <a:endParaRPr lang="en-IN" sz="2400">
              <a:latin typeface="Cambria" panose="02040503050406030204" pitchFamily="18" charset="0"/>
              <a:ea typeface="Cambria" panose="02040503050406030204" pitchFamily="18" charset="0"/>
            </a:endParaRPr>
          </a:p>
        </p:txBody>
      </p:sp>
      <p:sp>
        <p:nvSpPr>
          <p:cNvPr id="25" name="TextBox 24">
            <a:extLst>
              <a:ext uri="{FF2B5EF4-FFF2-40B4-BE49-F238E27FC236}">
                <a16:creationId xmlns:a16="http://schemas.microsoft.com/office/drawing/2014/main" id="{41EF652E-688C-2D00-F14E-F51CC4ACC201}"/>
              </a:ext>
            </a:extLst>
          </p:cNvPr>
          <p:cNvSpPr txBox="1"/>
          <p:nvPr/>
        </p:nvSpPr>
        <p:spPr>
          <a:xfrm>
            <a:off x="2144955" y="2823524"/>
            <a:ext cx="9701716" cy="461665"/>
          </a:xfrm>
          <a:prstGeom prst="rect">
            <a:avLst/>
          </a:prstGeom>
          <a:noFill/>
        </p:spPr>
        <p:txBody>
          <a:bodyPr wrap="square">
            <a:spAutoFit/>
          </a:bodyPr>
          <a:lstStyle/>
          <a:p>
            <a:pPr>
              <a:spcAft>
                <a:spcPts val="120"/>
              </a:spcAft>
            </a:pPr>
            <a:r>
              <a:rPr lang="en-US" sz="2400">
                <a:latin typeface="Cambria" panose="02040503050406030204" pitchFamily="18" charset="0"/>
                <a:ea typeface="Cambria" panose="02040503050406030204" pitchFamily="18" charset="0"/>
              </a:rPr>
              <a:t>Applies even if asset does not yield income</a:t>
            </a:r>
          </a:p>
        </p:txBody>
      </p:sp>
      <p:sp>
        <p:nvSpPr>
          <p:cNvPr id="12" name="TextBox 11">
            <a:extLst>
              <a:ext uri="{FF2B5EF4-FFF2-40B4-BE49-F238E27FC236}">
                <a16:creationId xmlns:a16="http://schemas.microsoft.com/office/drawing/2014/main" id="{C41E7BAC-3ADD-7095-0238-24DD49DDB269}"/>
              </a:ext>
            </a:extLst>
          </p:cNvPr>
          <p:cNvSpPr txBox="1"/>
          <p:nvPr/>
        </p:nvSpPr>
        <p:spPr>
          <a:xfrm>
            <a:off x="2144955" y="4309755"/>
            <a:ext cx="9492026" cy="461665"/>
          </a:xfrm>
          <a:prstGeom prst="rect">
            <a:avLst/>
          </a:prstGeom>
          <a:noFill/>
        </p:spPr>
        <p:txBody>
          <a:bodyPr wrap="square">
            <a:spAutoFit/>
          </a:bodyPr>
          <a:lstStyle/>
          <a:p>
            <a:pPr>
              <a:spcAft>
                <a:spcPts val="120"/>
              </a:spcAft>
            </a:pPr>
            <a:r>
              <a:rPr lang="en-IN" sz="2400">
                <a:latin typeface="Cambria" panose="02040503050406030204" pitchFamily="18" charset="0"/>
                <a:ea typeface="Cambria" panose="02040503050406030204" pitchFamily="18" charset="0"/>
              </a:rPr>
              <a:t>Due diligence responsibility of professionals</a:t>
            </a:r>
            <a:endParaRPr lang="en-GB" sz="2400">
              <a:latin typeface="Cambria" panose="02040503050406030204" pitchFamily="18" charset="0"/>
              <a:ea typeface="Cambria" panose="02040503050406030204" pitchFamily="18" charset="0"/>
            </a:endParaRPr>
          </a:p>
        </p:txBody>
      </p:sp>
      <p:sp>
        <p:nvSpPr>
          <p:cNvPr id="34" name="Arrow: Pentagon 33">
            <a:extLst>
              <a:ext uri="{FF2B5EF4-FFF2-40B4-BE49-F238E27FC236}">
                <a16:creationId xmlns:a16="http://schemas.microsoft.com/office/drawing/2014/main" id="{BC732C6C-E7C6-CDF2-489C-263A0204E6B5}"/>
              </a:ext>
            </a:extLst>
          </p:cNvPr>
          <p:cNvSpPr/>
          <p:nvPr/>
        </p:nvSpPr>
        <p:spPr>
          <a:xfrm rot="5400000">
            <a:off x="1192642" y="2894877"/>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a:t>2</a:t>
            </a:r>
            <a:endParaRPr lang="en-IN" sz="2400" b="1"/>
          </a:p>
        </p:txBody>
      </p:sp>
      <p:sp>
        <p:nvSpPr>
          <p:cNvPr id="35" name="Arrow: Pentagon 34">
            <a:extLst>
              <a:ext uri="{FF2B5EF4-FFF2-40B4-BE49-F238E27FC236}">
                <a16:creationId xmlns:a16="http://schemas.microsoft.com/office/drawing/2014/main" id="{C090FF97-ACE3-3F3A-D6A2-A7538316A995}"/>
              </a:ext>
            </a:extLst>
          </p:cNvPr>
          <p:cNvSpPr/>
          <p:nvPr/>
        </p:nvSpPr>
        <p:spPr>
          <a:xfrm rot="5400000">
            <a:off x="1192642" y="4464978"/>
            <a:ext cx="389770" cy="505111"/>
          </a:xfrm>
          <a:prstGeom prst="homePlat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b="1"/>
              <a:t>3</a:t>
            </a:r>
            <a:endParaRPr lang="en-IN" sz="2400" b="1"/>
          </a:p>
        </p:txBody>
      </p:sp>
    </p:spTree>
    <p:extLst>
      <p:ext uri="{BB962C8B-B14F-4D97-AF65-F5344CB8AC3E}">
        <p14:creationId xmlns:p14="http://schemas.microsoft.com/office/powerpoint/2010/main" val="3037530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1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10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12" grpId="0"/>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9DB665-64D4-4303-9720-8171F92F7C1E}"/>
              </a:ext>
            </a:extLst>
          </p:cNvPr>
          <p:cNvSpPr txBox="1"/>
          <p:nvPr/>
        </p:nvSpPr>
        <p:spPr>
          <a:xfrm>
            <a:off x="7464152" y="1641574"/>
            <a:ext cx="4727848" cy="923330"/>
          </a:xfrm>
          <a:prstGeom prst="rect">
            <a:avLst/>
          </a:prstGeom>
          <a:noFill/>
        </p:spPr>
        <p:txBody>
          <a:bodyPr wrap="square" rtlCol="0">
            <a:spAutoFit/>
          </a:bodyPr>
          <a:lstStyle/>
          <a:p>
            <a:r>
              <a:rPr lang="en-IN" sz="5400" b="1">
                <a:solidFill>
                  <a:schemeClr val="bg1"/>
                </a:solidFill>
                <a:latin typeface="Times New Roman" panose="02020603050405020304" pitchFamily="18" charset="0"/>
                <a:cs typeface="Times New Roman" panose="02020603050405020304" pitchFamily="18" charset="0"/>
              </a:rPr>
              <a:t>THANK YOU!</a:t>
            </a:r>
            <a:endParaRPr lang="en-IN" sz="2000" b="1">
              <a:solidFill>
                <a:schemeClr val="bg1"/>
              </a:solidFill>
              <a:latin typeface="Times New Roman" panose="02020603050405020304" pitchFamily="18" charset="0"/>
              <a:cs typeface="Times New Roman" panose="02020603050405020304" pitchFamily="18" charset="0"/>
            </a:endParaRPr>
          </a:p>
        </p:txBody>
      </p:sp>
      <p:pic>
        <p:nvPicPr>
          <p:cNvPr id="4" name="Picture 3" descr="C:\My data\CA Prakash N\Audit &amp; Assistance\NL PPT Website updation Articles\PPT &amp; Material\11. PPT Visag\download (1).jpeg">
            <a:extLst>
              <a:ext uri="{FF2B5EF4-FFF2-40B4-BE49-F238E27FC236}">
                <a16:creationId xmlns:a16="http://schemas.microsoft.com/office/drawing/2014/main" id="{C50AE4DE-E106-4356-932D-A51CBB6567A0}"/>
              </a:ext>
            </a:extLst>
          </p:cNvPr>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198229" y="3729895"/>
            <a:ext cx="2254173" cy="258550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3BE5C68A-409D-4F4B-8562-033517766731}"/>
              </a:ext>
            </a:extLst>
          </p:cNvPr>
          <p:cNvSpPr txBox="1"/>
          <p:nvPr/>
        </p:nvSpPr>
        <p:spPr>
          <a:xfrm>
            <a:off x="1743157" y="4422483"/>
            <a:ext cx="5720995" cy="1200329"/>
          </a:xfrm>
          <a:prstGeom prst="rect">
            <a:avLst/>
          </a:prstGeom>
          <a:noFill/>
        </p:spPr>
        <p:txBody>
          <a:bodyPr wrap="square" rtlCol="0">
            <a:spAutoFit/>
          </a:bodyPr>
          <a:lstStyle/>
          <a:p>
            <a:pPr algn="r">
              <a:lnSpc>
                <a:spcPct val="80000"/>
              </a:lnSpc>
            </a:pPr>
            <a:r>
              <a:rPr lang="en-US" sz="3000" b="1" i="1">
                <a:solidFill>
                  <a:schemeClr val="accent1"/>
                </a:solidFill>
                <a:latin typeface="Cambria" panose="02040503050406030204" pitchFamily="18" charset="0"/>
                <a:ea typeface="Cambria" panose="02040503050406030204" pitchFamily="18" charset="0"/>
                <a:hlinkClick r:id="rId4"/>
              </a:rPr>
              <a:t>venkataprasad@hnaindia.com</a:t>
            </a:r>
            <a:endParaRPr lang="en-US" sz="3000" b="1" i="1">
              <a:solidFill>
                <a:schemeClr val="accent1"/>
              </a:solidFill>
              <a:latin typeface="Cambria" panose="02040503050406030204" pitchFamily="18" charset="0"/>
              <a:ea typeface="Cambria" panose="02040503050406030204" pitchFamily="18" charset="0"/>
            </a:endParaRPr>
          </a:p>
          <a:p>
            <a:pPr algn="r">
              <a:lnSpc>
                <a:spcPct val="80000"/>
              </a:lnSpc>
            </a:pPr>
            <a:endParaRPr lang="en-US" sz="3000" b="1" i="1">
              <a:solidFill>
                <a:schemeClr val="accent1"/>
              </a:solidFill>
              <a:latin typeface="Cambria" panose="02040503050406030204" pitchFamily="18" charset="0"/>
              <a:ea typeface="Cambria" panose="02040503050406030204" pitchFamily="18" charset="0"/>
            </a:endParaRPr>
          </a:p>
          <a:p>
            <a:pPr algn="r">
              <a:lnSpc>
                <a:spcPct val="80000"/>
              </a:lnSpc>
            </a:pPr>
            <a:endParaRPr lang="en-US" sz="3000" b="1" i="1">
              <a:solidFill>
                <a:schemeClr val="accent1"/>
              </a:solidFill>
              <a:latin typeface="Cambria" panose="02040503050406030204" pitchFamily="18" charset="0"/>
              <a:ea typeface="Cambria" panose="02040503050406030204" pitchFamily="18" charset="0"/>
            </a:endParaRPr>
          </a:p>
        </p:txBody>
      </p:sp>
      <p:sp>
        <p:nvSpPr>
          <p:cNvPr id="5" name="Slide Number Placeholder 4">
            <a:extLst>
              <a:ext uri="{FF2B5EF4-FFF2-40B4-BE49-F238E27FC236}">
                <a16:creationId xmlns:a16="http://schemas.microsoft.com/office/drawing/2014/main" id="{F4977FEA-1258-4A46-BE3D-640688ACE0D4}"/>
              </a:ext>
            </a:extLst>
          </p:cNvPr>
          <p:cNvSpPr>
            <a:spLocks noGrp="1"/>
          </p:cNvSpPr>
          <p:nvPr>
            <p:ph type="sldNum" sz="quarter" idx="10"/>
          </p:nvPr>
        </p:nvSpPr>
        <p:spPr/>
        <p:txBody>
          <a:bodyPr/>
          <a:lstStyle/>
          <a:p>
            <a:fld id="{C88916B5-CB0B-4026-B9B8-8E206F0E3794}" type="slidenum">
              <a:rPr lang="en-US" smtClean="0"/>
              <a:t>23</a:t>
            </a:fld>
            <a:endParaRPr lang="en-US"/>
          </a:p>
        </p:txBody>
      </p:sp>
      <p:pic>
        <p:nvPicPr>
          <p:cNvPr id="8" name="Picture 2" descr="801 Education Quotes That Will Make You Love Learning Again">
            <a:extLst>
              <a:ext uri="{FF2B5EF4-FFF2-40B4-BE49-F238E27FC236}">
                <a16:creationId xmlns:a16="http://schemas.microsoft.com/office/drawing/2014/main" id="{D206CDF7-5701-47BC-B354-03445EA9701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908575"/>
            <a:ext cx="5665763" cy="2390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7979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DF8B1BE-F8B0-4EE5-2160-04BD1FAE754F}"/>
            </a:ext>
          </a:extLst>
        </p:cNvPr>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2D440117-4C71-B2CD-2CC2-8BA20385B2C7}"/>
              </a:ext>
            </a:extLst>
          </p:cNvPr>
          <p:cNvSpPr/>
          <p:nvPr/>
        </p:nvSpPr>
        <p:spPr>
          <a:xfrm>
            <a:off x="1442546" y="1480015"/>
            <a:ext cx="2554014" cy="1217996"/>
          </a:xfrm>
          <a:prstGeom prst="roundRect">
            <a:avLst/>
          </a:prstGeom>
          <a:solidFill>
            <a:srgbClr val="0070C0"/>
          </a:solidFill>
          <a:ln/>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2400">
                <a:solidFill>
                  <a:schemeClr val="bg1"/>
                </a:solidFill>
                <a:latin typeface="Cambria" panose="02040503050406030204" pitchFamily="18" charset="0"/>
                <a:ea typeface="Cambria" panose="02040503050406030204" pitchFamily="18" charset="0"/>
              </a:rPr>
              <a:t>Gambling</a:t>
            </a:r>
            <a:endParaRPr lang="en-IN" sz="2400">
              <a:solidFill>
                <a:schemeClr val="bg1"/>
              </a:solidFill>
              <a:latin typeface="Cambria" panose="02040503050406030204" pitchFamily="18" charset="0"/>
              <a:ea typeface="Cambria" panose="02040503050406030204" pitchFamily="18" charset="0"/>
            </a:endParaRPr>
          </a:p>
        </p:txBody>
      </p:sp>
      <p:sp>
        <p:nvSpPr>
          <p:cNvPr id="10" name="Rectangle: Rounded Corners 9">
            <a:extLst>
              <a:ext uri="{FF2B5EF4-FFF2-40B4-BE49-F238E27FC236}">
                <a16:creationId xmlns:a16="http://schemas.microsoft.com/office/drawing/2014/main" id="{7FF237C3-AE7E-A37C-4448-AC808DA2B3BA}"/>
              </a:ext>
            </a:extLst>
          </p:cNvPr>
          <p:cNvSpPr/>
          <p:nvPr/>
        </p:nvSpPr>
        <p:spPr>
          <a:xfrm>
            <a:off x="4114800" y="5135507"/>
            <a:ext cx="4682359" cy="1217996"/>
          </a:xfrm>
          <a:prstGeom prst="roundRect">
            <a:avLst/>
          </a:prstGeom>
          <a:solidFill>
            <a:srgbClr val="0070C0"/>
          </a:solidFill>
          <a:ln>
            <a:solidFill>
              <a:schemeClr val="accent1">
                <a:lumMod val="75000"/>
              </a:schemeClr>
            </a:solidFill>
          </a:ln>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2400">
                <a:solidFill>
                  <a:schemeClr val="bg1"/>
                </a:solidFill>
                <a:latin typeface="Cambria" panose="02040503050406030204" pitchFamily="18" charset="0"/>
                <a:ea typeface="Cambria" panose="02040503050406030204" pitchFamily="18" charset="0"/>
              </a:rPr>
              <a:t>Selling pirated version of Copyrighted items such as software and musical recordings</a:t>
            </a:r>
            <a:endParaRPr lang="en-IN" sz="2400">
              <a:solidFill>
                <a:schemeClr val="bg1"/>
              </a:solidFill>
              <a:latin typeface="Cambria" panose="02040503050406030204" pitchFamily="18" charset="0"/>
              <a:ea typeface="Cambria" panose="02040503050406030204" pitchFamily="18" charset="0"/>
            </a:endParaRPr>
          </a:p>
        </p:txBody>
      </p:sp>
      <p:sp>
        <p:nvSpPr>
          <p:cNvPr id="11" name="Rectangle: Rounded Corners 10">
            <a:extLst>
              <a:ext uri="{FF2B5EF4-FFF2-40B4-BE49-F238E27FC236}">
                <a16:creationId xmlns:a16="http://schemas.microsoft.com/office/drawing/2014/main" id="{8E507321-0313-0ED5-986B-0A5BCD753692}"/>
              </a:ext>
            </a:extLst>
          </p:cNvPr>
          <p:cNvSpPr/>
          <p:nvPr/>
        </p:nvSpPr>
        <p:spPr>
          <a:xfrm>
            <a:off x="5013434" y="1480015"/>
            <a:ext cx="2554014" cy="1217996"/>
          </a:xfrm>
          <a:prstGeom prst="roundRect">
            <a:avLst/>
          </a:prstGeom>
          <a:solidFill>
            <a:srgbClr val="0070C0"/>
          </a:solidFill>
          <a:ln>
            <a:solidFill>
              <a:schemeClr val="accent1">
                <a:lumMod val="75000"/>
              </a:schemeClr>
            </a:solidFill>
          </a:ln>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2400">
                <a:solidFill>
                  <a:schemeClr val="bg1"/>
                </a:solidFill>
                <a:latin typeface="Cambria" panose="02040503050406030204" pitchFamily="18" charset="0"/>
                <a:ea typeface="Cambria" panose="02040503050406030204" pitchFamily="18" charset="0"/>
              </a:rPr>
              <a:t>Weapons trading</a:t>
            </a:r>
            <a:endParaRPr lang="en-IN" sz="2400">
              <a:solidFill>
                <a:schemeClr val="bg1"/>
              </a:solidFill>
              <a:latin typeface="Cambria" panose="02040503050406030204" pitchFamily="18" charset="0"/>
              <a:ea typeface="Cambria" panose="02040503050406030204" pitchFamily="18" charset="0"/>
            </a:endParaRPr>
          </a:p>
        </p:txBody>
      </p:sp>
      <p:sp>
        <p:nvSpPr>
          <p:cNvPr id="12" name="Rectangle: Rounded Corners 11">
            <a:extLst>
              <a:ext uri="{FF2B5EF4-FFF2-40B4-BE49-F238E27FC236}">
                <a16:creationId xmlns:a16="http://schemas.microsoft.com/office/drawing/2014/main" id="{08C03728-1474-71EF-8828-E37CC6EB0600}"/>
              </a:ext>
            </a:extLst>
          </p:cNvPr>
          <p:cNvSpPr/>
          <p:nvPr/>
        </p:nvSpPr>
        <p:spPr>
          <a:xfrm>
            <a:off x="8584322" y="3198445"/>
            <a:ext cx="2554014" cy="1217996"/>
          </a:xfrm>
          <a:prstGeom prst="roundRect">
            <a:avLst/>
          </a:prstGeom>
          <a:solidFill>
            <a:srgbClr val="0070C0"/>
          </a:solidFill>
          <a:ln>
            <a:solidFill>
              <a:schemeClr val="accent1">
                <a:lumMod val="75000"/>
              </a:schemeClr>
            </a:solidFill>
          </a:ln>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2400">
                <a:solidFill>
                  <a:schemeClr val="bg1"/>
                </a:solidFill>
                <a:latin typeface="Cambria" panose="02040503050406030204" pitchFamily="18" charset="0"/>
                <a:ea typeface="Cambria" panose="02040503050406030204" pitchFamily="18" charset="0"/>
              </a:rPr>
              <a:t>Terrorism and Etc.</a:t>
            </a:r>
            <a:endParaRPr lang="en-IN" sz="2400">
              <a:solidFill>
                <a:schemeClr val="bg1"/>
              </a:solidFill>
              <a:latin typeface="Cambria" panose="02040503050406030204" pitchFamily="18" charset="0"/>
              <a:ea typeface="Cambria" panose="02040503050406030204" pitchFamily="18" charset="0"/>
            </a:endParaRPr>
          </a:p>
        </p:txBody>
      </p:sp>
      <p:sp>
        <p:nvSpPr>
          <p:cNvPr id="13" name="Rectangle: Rounded Corners 12">
            <a:extLst>
              <a:ext uri="{FF2B5EF4-FFF2-40B4-BE49-F238E27FC236}">
                <a16:creationId xmlns:a16="http://schemas.microsoft.com/office/drawing/2014/main" id="{0C16F2D6-4DD1-B8A9-35E7-7AF353BF7AE1}"/>
              </a:ext>
            </a:extLst>
          </p:cNvPr>
          <p:cNvSpPr/>
          <p:nvPr/>
        </p:nvSpPr>
        <p:spPr>
          <a:xfrm>
            <a:off x="5013434" y="3198445"/>
            <a:ext cx="2554014" cy="1217996"/>
          </a:xfrm>
          <a:prstGeom prst="roundRect">
            <a:avLst/>
          </a:prstGeom>
          <a:solidFill>
            <a:srgbClr val="0070C0"/>
          </a:solidFill>
          <a:ln>
            <a:solidFill>
              <a:schemeClr val="accent1">
                <a:lumMod val="75000"/>
              </a:schemeClr>
            </a:solidFill>
          </a:ln>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2400">
                <a:solidFill>
                  <a:schemeClr val="bg1"/>
                </a:solidFill>
                <a:latin typeface="Cambria" panose="02040503050406030204" pitchFamily="18" charset="0"/>
                <a:ea typeface="Cambria" panose="02040503050406030204" pitchFamily="18" charset="0"/>
              </a:rPr>
              <a:t>Selling counterfeit or stolen</a:t>
            </a:r>
            <a:endParaRPr lang="en-IN" sz="2400">
              <a:solidFill>
                <a:schemeClr val="bg1"/>
              </a:solidFill>
              <a:latin typeface="Cambria" panose="02040503050406030204" pitchFamily="18" charset="0"/>
              <a:ea typeface="Cambria" panose="02040503050406030204" pitchFamily="18" charset="0"/>
            </a:endParaRPr>
          </a:p>
        </p:txBody>
      </p:sp>
      <p:sp>
        <p:nvSpPr>
          <p:cNvPr id="14" name="Rectangle: Rounded Corners 13">
            <a:extLst>
              <a:ext uri="{FF2B5EF4-FFF2-40B4-BE49-F238E27FC236}">
                <a16:creationId xmlns:a16="http://schemas.microsoft.com/office/drawing/2014/main" id="{079E8DEF-5C42-20D3-5EEB-2C0E8800500A}"/>
              </a:ext>
            </a:extLst>
          </p:cNvPr>
          <p:cNvSpPr/>
          <p:nvPr/>
        </p:nvSpPr>
        <p:spPr>
          <a:xfrm>
            <a:off x="1442546" y="3363913"/>
            <a:ext cx="2554014" cy="1217996"/>
          </a:xfrm>
          <a:prstGeom prst="roundRect">
            <a:avLst/>
          </a:prstGeom>
          <a:solidFill>
            <a:srgbClr val="0070C0"/>
          </a:solidFill>
          <a:ln>
            <a:solidFill>
              <a:schemeClr val="accent1">
                <a:lumMod val="75000"/>
              </a:schemeClr>
            </a:solidFill>
          </a:ln>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2400">
                <a:solidFill>
                  <a:schemeClr val="bg1"/>
                </a:solidFill>
                <a:latin typeface="Cambria" panose="02040503050406030204" pitchFamily="18" charset="0"/>
                <a:ea typeface="Cambria" panose="02040503050406030204" pitchFamily="18" charset="0"/>
              </a:rPr>
              <a:t>Drug Trafficking</a:t>
            </a:r>
            <a:endParaRPr lang="en-IN" sz="2400">
              <a:solidFill>
                <a:schemeClr val="bg1"/>
              </a:solidFill>
              <a:latin typeface="Cambria" panose="02040503050406030204" pitchFamily="18" charset="0"/>
              <a:ea typeface="Cambria" panose="02040503050406030204" pitchFamily="18" charset="0"/>
            </a:endParaRPr>
          </a:p>
        </p:txBody>
      </p:sp>
      <p:sp>
        <p:nvSpPr>
          <p:cNvPr id="16" name="Rectangle: Rounded Corners 15">
            <a:extLst>
              <a:ext uri="{FF2B5EF4-FFF2-40B4-BE49-F238E27FC236}">
                <a16:creationId xmlns:a16="http://schemas.microsoft.com/office/drawing/2014/main" id="{805B53E5-F568-141C-0555-6373BECBD522}"/>
              </a:ext>
            </a:extLst>
          </p:cNvPr>
          <p:cNvSpPr/>
          <p:nvPr/>
        </p:nvSpPr>
        <p:spPr>
          <a:xfrm>
            <a:off x="8584322" y="1419059"/>
            <a:ext cx="2554014" cy="1217996"/>
          </a:xfrm>
          <a:prstGeom prst="roundRect">
            <a:avLst/>
          </a:prstGeom>
          <a:solidFill>
            <a:srgbClr val="0070C0"/>
          </a:solidFill>
          <a:ln>
            <a:solidFill>
              <a:schemeClr val="accent1">
                <a:lumMod val="75000"/>
              </a:schemeClr>
            </a:solidFill>
          </a:ln>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2400">
                <a:solidFill>
                  <a:schemeClr val="bg1"/>
                </a:solidFill>
                <a:latin typeface="Cambria" panose="02040503050406030204" pitchFamily="18" charset="0"/>
                <a:ea typeface="Cambria" panose="02040503050406030204" pitchFamily="18" charset="0"/>
              </a:rPr>
              <a:t>False Income Statement</a:t>
            </a:r>
            <a:endParaRPr lang="en-IN" sz="2400">
              <a:solidFill>
                <a:schemeClr val="bg1"/>
              </a:solidFill>
              <a:latin typeface="Cambria" panose="02040503050406030204" pitchFamily="18" charset="0"/>
              <a:ea typeface="Cambria" panose="02040503050406030204" pitchFamily="18" charset="0"/>
            </a:endParaRPr>
          </a:p>
        </p:txBody>
      </p:sp>
      <p:sp>
        <p:nvSpPr>
          <p:cNvPr id="22" name="Rectangle 21">
            <a:extLst>
              <a:ext uri="{FF2B5EF4-FFF2-40B4-BE49-F238E27FC236}">
                <a16:creationId xmlns:a16="http://schemas.microsoft.com/office/drawing/2014/main" id="{78AEE01A-329F-9B8A-76D0-C30C6F2A5EC8}"/>
              </a:ext>
            </a:extLst>
          </p:cNvPr>
          <p:cNvSpPr/>
          <p:nvPr/>
        </p:nvSpPr>
        <p:spPr>
          <a:xfrm>
            <a:off x="12021483" y="0"/>
            <a:ext cx="170517" cy="6871448"/>
          </a:xfrm>
          <a:prstGeom prst="rect">
            <a:avLst/>
          </a:prstGeom>
          <a:solidFill>
            <a:schemeClr val="accent5">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3" name="Rectangle 1">
            <a:extLst>
              <a:ext uri="{FF2B5EF4-FFF2-40B4-BE49-F238E27FC236}">
                <a16:creationId xmlns:a16="http://schemas.microsoft.com/office/drawing/2014/main" id="{4B0D41DD-4153-ADEC-40AB-3B66EEFA3A1F}"/>
              </a:ext>
            </a:extLst>
          </p:cNvPr>
          <p:cNvSpPr/>
          <p:nvPr/>
        </p:nvSpPr>
        <p:spPr>
          <a:xfrm>
            <a:off x="0" y="-36116"/>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5">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a:latin typeface="Cambria" panose="02040503050406030204" pitchFamily="18" charset="0"/>
                <a:ea typeface="Cambria" panose="02040503050406030204" pitchFamily="18" charset="0"/>
              </a:rPr>
              <a:t>SOURCES OF BLACK MONEY</a:t>
            </a:r>
            <a:endParaRPr lang="en-IN" sz="4000" b="1">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47059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4FF9137-D830-CB74-0574-A4F87CE8E4C1}"/>
            </a:ext>
          </a:extLst>
        </p:cNvPr>
        <p:cNvGrpSpPr/>
        <p:nvPr/>
      </p:nvGrpSpPr>
      <p:grpSpPr>
        <a:xfrm>
          <a:off x="0" y="0"/>
          <a:ext cx="0" cy="0"/>
          <a:chOff x="0" y="0"/>
          <a:chExt cx="0" cy="0"/>
        </a:xfrm>
      </p:grpSpPr>
      <p:sp>
        <p:nvSpPr>
          <p:cNvPr id="9" name="Text Placeholder 8">
            <a:extLst>
              <a:ext uri="{FF2B5EF4-FFF2-40B4-BE49-F238E27FC236}">
                <a16:creationId xmlns:a16="http://schemas.microsoft.com/office/drawing/2014/main" id="{EF9F2807-D39B-00D2-46B9-D8A877889DBB}"/>
              </a:ext>
            </a:extLst>
          </p:cNvPr>
          <p:cNvSpPr>
            <a:spLocks noGrp="1"/>
          </p:cNvSpPr>
          <p:nvPr>
            <p:ph type="body" sz="quarter" idx="27"/>
          </p:nvPr>
        </p:nvSpPr>
        <p:spPr/>
        <p:txBody>
          <a:bodyPr/>
          <a:lstStyle/>
          <a:p>
            <a:r>
              <a:rPr lang="en-US"/>
              <a:t>ROI</a:t>
            </a:r>
          </a:p>
        </p:txBody>
      </p:sp>
      <p:sp>
        <p:nvSpPr>
          <p:cNvPr id="15" name="Slide Number Placeholder 13">
            <a:extLst>
              <a:ext uri="{FF2B5EF4-FFF2-40B4-BE49-F238E27FC236}">
                <a16:creationId xmlns:a16="http://schemas.microsoft.com/office/drawing/2014/main" id="{9137DD93-F122-9BC8-A3F9-C64BFFA15291}"/>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b="0" i="0" u="none" strike="noStrike" kern="1200" cap="none" spc="0" normalizeH="0" baseline="0" noProof="0" smtClean="0">
                <a:ln>
                  <a:noFill/>
                </a:ln>
                <a:solidFill>
                  <a:srgbClr val="FFFFFF"/>
                </a:solidFill>
                <a:effectLst/>
                <a:uLnTx/>
                <a:uFillTx/>
                <a:latin typeface="Abadi" panose="020B06040201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en-US" altLang="zh-CN" sz="1200" b="0" i="0" u="none" strike="noStrike" kern="1200" cap="none" spc="0" normalizeH="0" baseline="0" noProof="0">
              <a:ln>
                <a:noFill/>
              </a:ln>
              <a:solidFill>
                <a:srgbClr val="FFFFFF"/>
              </a:solidFill>
              <a:effectLst/>
              <a:uLnTx/>
              <a:uFillTx/>
              <a:latin typeface="Abadi" panose="020B0604020104020204" pitchFamily="34" charset="0"/>
              <a:ea typeface="+mn-ea"/>
              <a:cs typeface="+mn-cs"/>
            </a:endParaRPr>
          </a:p>
        </p:txBody>
      </p:sp>
      <p:sp>
        <p:nvSpPr>
          <p:cNvPr id="2" name="Rectangle 1">
            <a:extLst>
              <a:ext uri="{FF2B5EF4-FFF2-40B4-BE49-F238E27FC236}">
                <a16:creationId xmlns:a16="http://schemas.microsoft.com/office/drawing/2014/main" id="{E018BB94-D26F-1973-83CC-1D47F40236FA}"/>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Rectangle 1">
            <a:extLst>
              <a:ext uri="{FF2B5EF4-FFF2-40B4-BE49-F238E27FC236}">
                <a16:creationId xmlns:a16="http://schemas.microsoft.com/office/drawing/2014/main" id="{1CA2D07B-6B66-0F60-E7DD-EB54C6BA9C90}"/>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extBox 4">
            <a:extLst>
              <a:ext uri="{FF2B5EF4-FFF2-40B4-BE49-F238E27FC236}">
                <a16:creationId xmlns:a16="http://schemas.microsoft.com/office/drawing/2014/main" id="{FEAE252C-3AD6-2C4E-7384-1254FB2D6AEF}"/>
              </a:ext>
            </a:extLst>
          </p:cNvPr>
          <p:cNvSpPr txBox="1"/>
          <p:nvPr/>
        </p:nvSpPr>
        <p:spPr>
          <a:xfrm>
            <a:off x="278257" y="171855"/>
            <a:ext cx="8805825" cy="523220"/>
          </a:xfrm>
          <a:prstGeom prst="rect">
            <a:avLst/>
          </a:prstGeom>
          <a:noFill/>
        </p:spPr>
        <p:txBody>
          <a:bodyPr wrap="square">
            <a:spAutoFit/>
          </a:bodyPr>
          <a:lstStyle/>
          <a:p>
            <a:r>
              <a:rPr lang="en-US" sz="2800">
                <a:solidFill>
                  <a:schemeClr val="bg1"/>
                </a:solidFill>
                <a:latin typeface="Cambria" panose="02040503050406030204" pitchFamily="18" charset="0"/>
                <a:ea typeface="Cambria" panose="02040503050406030204" pitchFamily="18" charset="0"/>
              </a:rPr>
              <a:t>Indian Black money in Swiss banks</a:t>
            </a:r>
            <a:endParaRPr lang="en-US" sz="2800" b="1">
              <a:solidFill>
                <a:schemeClr val="bg1"/>
              </a:solidFill>
              <a:latin typeface="Cambria" panose="02040503050406030204" pitchFamily="18" charset="0"/>
              <a:ea typeface="Cambria" panose="02040503050406030204" pitchFamily="18" charset="0"/>
              <a:cs typeface="Calibri"/>
              <a:sym typeface="Calibri"/>
            </a:endParaRPr>
          </a:p>
        </p:txBody>
      </p:sp>
      <p:sp>
        <p:nvSpPr>
          <p:cNvPr id="8" name="TextBox 7">
            <a:extLst>
              <a:ext uri="{FF2B5EF4-FFF2-40B4-BE49-F238E27FC236}">
                <a16:creationId xmlns:a16="http://schemas.microsoft.com/office/drawing/2014/main" id="{BD1D3CAF-0A26-AE41-DF2A-EDE352D3DFB4}"/>
              </a:ext>
            </a:extLst>
          </p:cNvPr>
          <p:cNvSpPr txBox="1"/>
          <p:nvPr/>
        </p:nvSpPr>
        <p:spPr>
          <a:xfrm>
            <a:off x="278257" y="1040561"/>
            <a:ext cx="11053482" cy="1200329"/>
          </a:xfrm>
          <a:prstGeom prst="rect">
            <a:avLst/>
          </a:prstGeom>
          <a:noFill/>
        </p:spPr>
        <p:txBody>
          <a:bodyPr wrap="square" rtlCol="0">
            <a:spAutoFit/>
          </a:bodyPr>
          <a:lstStyle/>
          <a:p>
            <a:endParaRPr lang="en-US" sz="2400">
              <a:latin typeface="Cambria" panose="02040503050406030204" pitchFamily="18" charset="0"/>
              <a:ea typeface="Cambria" panose="02040503050406030204" pitchFamily="18" charset="0"/>
            </a:endParaRPr>
          </a:p>
          <a:p>
            <a:endParaRPr lang="en-US" sz="2400">
              <a:latin typeface="Cambria" panose="02040503050406030204" pitchFamily="18" charset="0"/>
              <a:ea typeface="Cambria" panose="02040503050406030204" pitchFamily="18" charset="0"/>
            </a:endParaRPr>
          </a:p>
          <a:p>
            <a:endParaRPr lang="en-US" sz="2400">
              <a:latin typeface="Cambria" panose="02040503050406030204" pitchFamily="18" charset="0"/>
              <a:ea typeface="Cambria" panose="02040503050406030204" pitchFamily="18" charset="0"/>
            </a:endParaRPr>
          </a:p>
        </p:txBody>
      </p:sp>
      <p:graphicFrame>
        <p:nvGraphicFramePr>
          <p:cNvPr id="3" name="Diagram 2">
            <a:extLst>
              <a:ext uri="{FF2B5EF4-FFF2-40B4-BE49-F238E27FC236}">
                <a16:creationId xmlns:a16="http://schemas.microsoft.com/office/drawing/2014/main" id="{2C0471EC-D2B1-8C1B-FD24-EB0718850808}"/>
              </a:ext>
            </a:extLst>
          </p:cNvPr>
          <p:cNvGraphicFramePr/>
          <p:nvPr>
            <p:extLst>
              <p:ext uri="{D42A27DB-BD31-4B8C-83A1-F6EECF244321}">
                <p14:modId xmlns:p14="http://schemas.microsoft.com/office/powerpoint/2010/main" val="3412047395"/>
              </p:ext>
            </p:extLst>
          </p:nvPr>
        </p:nvGraphicFramePr>
        <p:xfrm>
          <a:off x="194367" y="1222127"/>
          <a:ext cx="11482244" cy="5176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Arrow: Right 5">
            <a:extLst>
              <a:ext uri="{FF2B5EF4-FFF2-40B4-BE49-F238E27FC236}">
                <a16:creationId xmlns:a16="http://schemas.microsoft.com/office/drawing/2014/main" id="{D805ED27-3BFC-5743-598C-37090247A4B1}"/>
              </a:ext>
            </a:extLst>
          </p:cNvPr>
          <p:cNvSpPr/>
          <p:nvPr/>
        </p:nvSpPr>
        <p:spPr>
          <a:xfrm>
            <a:off x="504497" y="1686910"/>
            <a:ext cx="1150882" cy="83481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Arrow: Right 6">
            <a:extLst>
              <a:ext uri="{FF2B5EF4-FFF2-40B4-BE49-F238E27FC236}">
                <a16:creationId xmlns:a16="http://schemas.microsoft.com/office/drawing/2014/main" id="{4560A29A-E0ED-DE07-42B7-36A9C91F3CE2}"/>
              </a:ext>
            </a:extLst>
          </p:cNvPr>
          <p:cNvSpPr/>
          <p:nvPr/>
        </p:nvSpPr>
        <p:spPr>
          <a:xfrm>
            <a:off x="504497" y="3454517"/>
            <a:ext cx="1150882" cy="83481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Arrow: Right 9">
            <a:extLst>
              <a:ext uri="{FF2B5EF4-FFF2-40B4-BE49-F238E27FC236}">
                <a16:creationId xmlns:a16="http://schemas.microsoft.com/office/drawing/2014/main" id="{D4488F1B-F817-A9C7-C926-B6A7317DA8D8}"/>
              </a:ext>
            </a:extLst>
          </p:cNvPr>
          <p:cNvSpPr/>
          <p:nvPr/>
        </p:nvSpPr>
        <p:spPr>
          <a:xfrm>
            <a:off x="515389" y="5276166"/>
            <a:ext cx="1150882" cy="83481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837520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068A3855-C01A-49BE-2C51-F8E356B67C37}"/>
            </a:ext>
          </a:extLst>
        </p:cNvPr>
        <p:cNvGrpSpPr/>
        <p:nvPr/>
      </p:nvGrpSpPr>
      <p:grpSpPr>
        <a:xfrm>
          <a:off x="0" y="0"/>
          <a:ext cx="0" cy="0"/>
          <a:chOff x="0" y="0"/>
          <a:chExt cx="0" cy="0"/>
        </a:xfrm>
      </p:grpSpPr>
      <p:sp>
        <p:nvSpPr>
          <p:cNvPr id="9" name="Text Placeholder 8">
            <a:extLst>
              <a:ext uri="{FF2B5EF4-FFF2-40B4-BE49-F238E27FC236}">
                <a16:creationId xmlns:a16="http://schemas.microsoft.com/office/drawing/2014/main" id="{C6A90D80-F326-8DBB-96D7-AF01E182801B}"/>
              </a:ext>
            </a:extLst>
          </p:cNvPr>
          <p:cNvSpPr>
            <a:spLocks noGrp="1"/>
          </p:cNvSpPr>
          <p:nvPr>
            <p:ph type="body" sz="quarter" idx="27"/>
          </p:nvPr>
        </p:nvSpPr>
        <p:spPr/>
        <p:txBody>
          <a:bodyPr/>
          <a:lstStyle/>
          <a:p>
            <a:r>
              <a:rPr lang="en-US"/>
              <a:t>ROI</a:t>
            </a:r>
          </a:p>
        </p:txBody>
      </p:sp>
      <p:sp>
        <p:nvSpPr>
          <p:cNvPr id="15" name="Slide Number Placeholder 13">
            <a:extLst>
              <a:ext uri="{FF2B5EF4-FFF2-40B4-BE49-F238E27FC236}">
                <a16:creationId xmlns:a16="http://schemas.microsoft.com/office/drawing/2014/main" id="{2F8AE8E5-B202-D37D-CE13-40CE3A8C9CC1}"/>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b="0" i="0" u="none" strike="noStrike" kern="1200" cap="none" spc="0" normalizeH="0" baseline="0" noProof="0" smtClean="0">
                <a:ln>
                  <a:noFill/>
                </a:ln>
                <a:solidFill>
                  <a:srgbClr val="FFFFFF"/>
                </a:solidFill>
                <a:effectLst/>
                <a:uLnTx/>
                <a:uFillTx/>
                <a:latin typeface="Abadi" panose="020B06040201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US" altLang="zh-CN" sz="1200" b="0" i="0" u="none" strike="noStrike" kern="1200" cap="none" spc="0" normalizeH="0" baseline="0" noProof="0">
              <a:ln>
                <a:noFill/>
              </a:ln>
              <a:solidFill>
                <a:srgbClr val="FFFFFF"/>
              </a:solidFill>
              <a:effectLst/>
              <a:uLnTx/>
              <a:uFillTx/>
              <a:latin typeface="Abadi" panose="020B0604020104020204" pitchFamily="34" charset="0"/>
              <a:ea typeface="+mn-ea"/>
              <a:cs typeface="+mn-cs"/>
            </a:endParaRPr>
          </a:p>
        </p:txBody>
      </p:sp>
      <p:sp>
        <p:nvSpPr>
          <p:cNvPr id="2" name="Rectangle 1">
            <a:extLst>
              <a:ext uri="{FF2B5EF4-FFF2-40B4-BE49-F238E27FC236}">
                <a16:creationId xmlns:a16="http://schemas.microsoft.com/office/drawing/2014/main" id="{C92F7D59-B19F-A18B-8E72-163BAF07B4F3}"/>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Rectangle 1">
            <a:extLst>
              <a:ext uri="{FF2B5EF4-FFF2-40B4-BE49-F238E27FC236}">
                <a16:creationId xmlns:a16="http://schemas.microsoft.com/office/drawing/2014/main" id="{9DEF5147-7291-288D-1BF5-CD807FB0B13A}"/>
              </a:ext>
            </a:extLst>
          </p:cNvPr>
          <p:cNvSpPr/>
          <p:nvPr/>
        </p:nvSpPr>
        <p:spPr>
          <a:xfrm>
            <a:off x="1" y="-13448"/>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extBox 4">
            <a:extLst>
              <a:ext uri="{FF2B5EF4-FFF2-40B4-BE49-F238E27FC236}">
                <a16:creationId xmlns:a16="http://schemas.microsoft.com/office/drawing/2014/main" id="{F3A32D4B-33EB-3905-03C8-CBEAE88F37B3}"/>
              </a:ext>
            </a:extLst>
          </p:cNvPr>
          <p:cNvSpPr txBox="1"/>
          <p:nvPr/>
        </p:nvSpPr>
        <p:spPr>
          <a:xfrm>
            <a:off x="278257" y="171855"/>
            <a:ext cx="8805825" cy="523220"/>
          </a:xfrm>
          <a:prstGeom prst="rect">
            <a:avLst/>
          </a:prstGeom>
          <a:noFill/>
        </p:spPr>
        <p:txBody>
          <a:bodyPr wrap="square">
            <a:spAutoFit/>
          </a:bodyPr>
          <a:lstStyle/>
          <a:p>
            <a:r>
              <a:rPr lang="en-US" sz="2800">
                <a:solidFill>
                  <a:schemeClr val="bg1"/>
                </a:solidFill>
                <a:latin typeface="Cambria" panose="02040503050406030204" pitchFamily="18" charset="0"/>
                <a:ea typeface="Cambria" panose="02040503050406030204" pitchFamily="18" charset="0"/>
              </a:rPr>
              <a:t>If Black money comes back</a:t>
            </a:r>
            <a:endParaRPr lang="en-US" sz="2800" b="1">
              <a:solidFill>
                <a:schemeClr val="bg1"/>
              </a:solidFill>
              <a:latin typeface="Cambria" panose="02040503050406030204" pitchFamily="18" charset="0"/>
              <a:ea typeface="Cambria" panose="02040503050406030204" pitchFamily="18" charset="0"/>
              <a:cs typeface="Calibri"/>
              <a:sym typeface="Calibri"/>
            </a:endParaRPr>
          </a:p>
        </p:txBody>
      </p:sp>
      <p:sp>
        <p:nvSpPr>
          <p:cNvPr id="8" name="TextBox 7">
            <a:extLst>
              <a:ext uri="{FF2B5EF4-FFF2-40B4-BE49-F238E27FC236}">
                <a16:creationId xmlns:a16="http://schemas.microsoft.com/office/drawing/2014/main" id="{DFCEAD21-D30A-BD77-5DBC-F93A7A6FEDEE}"/>
              </a:ext>
            </a:extLst>
          </p:cNvPr>
          <p:cNvSpPr txBox="1"/>
          <p:nvPr/>
        </p:nvSpPr>
        <p:spPr>
          <a:xfrm>
            <a:off x="166591" y="1529862"/>
            <a:ext cx="6901867" cy="3416320"/>
          </a:xfrm>
          <a:prstGeom prst="rect">
            <a:avLst/>
          </a:prstGeom>
          <a:noFill/>
        </p:spPr>
        <p:txBody>
          <a:bodyPr wrap="square" rtlCol="0">
            <a:spAutoFit/>
          </a:bodyPr>
          <a:lstStyle/>
          <a:p>
            <a:endParaRPr lang="en-US" sz="240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r>
              <a:rPr lang="en-US" sz="2400">
                <a:latin typeface="Cambria" panose="02040503050406030204" pitchFamily="18" charset="0"/>
                <a:ea typeface="Cambria" panose="02040503050406030204" pitchFamily="18" charset="0"/>
              </a:rPr>
              <a:t>The black money reserves are 13 times greater then our foreign debts and we can clear them.</a:t>
            </a:r>
          </a:p>
          <a:p>
            <a:pPr marL="342900" indent="-342900">
              <a:buFont typeface="Arial" panose="020B0604020202020204" pitchFamily="34" charset="0"/>
              <a:buChar char="•"/>
            </a:pPr>
            <a:endParaRPr lang="en-US" sz="240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r>
              <a:rPr lang="en-US" sz="2400">
                <a:latin typeface="Cambria" panose="02040503050406030204" pitchFamily="18" charset="0"/>
                <a:ea typeface="Cambria" panose="02040503050406030204" pitchFamily="18" charset="0"/>
              </a:rPr>
              <a:t>We can create employment for lakhs of unemployed youth.</a:t>
            </a:r>
          </a:p>
          <a:p>
            <a:pPr marL="342900" indent="-342900">
              <a:buFont typeface="Arial" panose="020B0604020202020204" pitchFamily="34" charset="0"/>
              <a:buChar char="•"/>
            </a:pPr>
            <a:endParaRPr lang="en-US" sz="240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r>
              <a:rPr lang="en-US" sz="2400">
                <a:latin typeface="Cambria" panose="02040503050406030204" pitchFamily="18" charset="0"/>
                <a:ea typeface="Cambria" panose="02040503050406030204" pitchFamily="18" charset="0"/>
              </a:rPr>
              <a:t>Help in development of our nation</a:t>
            </a:r>
          </a:p>
          <a:p>
            <a:endParaRPr lang="en-US" sz="2400">
              <a:latin typeface="Cambria" panose="02040503050406030204" pitchFamily="18" charset="0"/>
              <a:ea typeface="Cambria" panose="02040503050406030204" pitchFamily="18" charset="0"/>
            </a:endParaRPr>
          </a:p>
        </p:txBody>
      </p:sp>
      <p:pic>
        <p:nvPicPr>
          <p:cNvPr id="11" name="Graphic 10">
            <a:extLst>
              <a:ext uri="{FF2B5EF4-FFF2-40B4-BE49-F238E27FC236}">
                <a16:creationId xmlns:a16="http://schemas.microsoft.com/office/drawing/2014/main" id="{C3C9E417-5FF0-0A4D-C97F-C9361EFE8EAA}"/>
              </a:ext>
            </a:extLst>
          </p:cNvPr>
          <p:cNvPicPr>
            <a:picLocks noChangeAspect="1"/>
          </p:cNvPicPr>
          <p:nvPr/>
        </p:nvPicPr>
        <p:blipFill>
          <a:blip r:embed="rId3">
            <a:extLst>
              <a:ext uri="{96DAC541-7B7A-43D3-8B79-37D633B846F1}">
                <asvg:svgBlip xmlns:asvg="http://schemas.microsoft.com/office/drawing/2016/SVG/main" r:embed="rId4"/>
              </a:ext>
              <a:ext uri="{837473B0-CC2E-450A-ABE3-18F120FF3D39}">
                <a1611:picAttrSrcUrl xmlns:a1611="http://schemas.microsoft.com/office/drawing/2016/11/main" r:id="rId5"/>
              </a:ext>
            </a:extLst>
          </a:blip>
          <a:stretch>
            <a:fillRect/>
          </a:stretch>
        </p:blipFill>
        <p:spPr>
          <a:xfrm>
            <a:off x="6865258" y="1025236"/>
            <a:ext cx="4920342" cy="5583936"/>
          </a:xfrm>
          <a:prstGeom prst="rect">
            <a:avLst/>
          </a:prstGeom>
        </p:spPr>
      </p:pic>
    </p:spTree>
    <p:extLst>
      <p:ext uri="{BB962C8B-B14F-4D97-AF65-F5344CB8AC3E}">
        <p14:creationId xmlns:p14="http://schemas.microsoft.com/office/powerpoint/2010/main" val="3701588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F0927FB-3CDD-7498-AE31-C8D12FF51048}"/>
            </a:ext>
          </a:extLst>
        </p:cNvPr>
        <p:cNvGrpSpPr/>
        <p:nvPr/>
      </p:nvGrpSpPr>
      <p:grpSpPr>
        <a:xfrm>
          <a:off x="0" y="0"/>
          <a:ext cx="0" cy="0"/>
          <a:chOff x="0" y="0"/>
          <a:chExt cx="0" cy="0"/>
        </a:xfrm>
      </p:grpSpPr>
      <p:sp>
        <p:nvSpPr>
          <p:cNvPr id="9" name="Text Placeholder 8">
            <a:extLst>
              <a:ext uri="{FF2B5EF4-FFF2-40B4-BE49-F238E27FC236}">
                <a16:creationId xmlns:a16="http://schemas.microsoft.com/office/drawing/2014/main" id="{A8A977E5-C48C-5862-7E60-559359C1AAD6}"/>
              </a:ext>
            </a:extLst>
          </p:cNvPr>
          <p:cNvSpPr>
            <a:spLocks noGrp="1"/>
          </p:cNvSpPr>
          <p:nvPr>
            <p:ph type="body" sz="quarter" idx="27"/>
          </p:nvPr>
        </p:nvSpPr>
        <p:spPr/>
        <p:txBody>
          <a:bodyPr/>
          <a:lstStyle/>
          <a:p>
            <a:r>
              <a:rPr lang="en-US"/>
              <a:t>ROI</a:t>
            </a:r>
          </a:p>
        </p:txBody>
      </p:sp>
      <p:sp>
        <p:nvSpPr>
          <p:cNvPr id="15" name="Slide Number Placeholder 13">
            <a:extLst>
              <a:ext uri="{FF2B5EF4-FFF2-40B4-BE49-F238E27FC236}">
                <a16:creationId xmlns:a16="http://schemas.microsoft.com/office/drawing/2014/main" id="{DAB9E99C-C807-5494-95DA-A944D1637804}"/>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b="0" i="0" u="none" strike="noStrike" kern="1200" cap="none" spc="0" normalizeH="0" baseline="0" noProof="0" smtClean="0">
                <a:ln>
                  <a:noFill/>
                </a:ln>
                <a:solidFill>
                  <a:srgbClr val="FFFFFF"/>
                </a:solidFill>
                <a:effectLst/>
                <a:uLnTx/>
                <a:uFillTx/>
                <a:latin typeface="Abadi" panose="020B06040201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altLang="zh-CN" sz="1200" b="0" i="0" u="none" strike="noStrike" kern="1200" cap="none" spc="0" normalizeH="0" baseline="0" noProof="0">
              <a:ln>
                <a:noFill/>
              </a:ln>
              <a:solidFill>
                <a:srgbClr val="FFFFFF"/>
              </a:solidFill>
              <a:effectLst/>
              <a:uLnTx/>
              <a:uFillTx/>
              <a:latin typeface="Abadi" panose="020B0604020104020204" pitchFamily="34" charset="0"/>
              <a:ea typeface="+mn-ea"/>
              <a:cs typeface="+mn-cs"/>
            </a:endParaRPr>
          </a:p>
        </p:txBody>
      </p:sp>
      <p:sp>
        <p:nvSpPr>
          <p:cNvPr id="2" name="Rectangle 1">
            <a:extLst>
              <a:ext uri="{FF2B5EF4-FFF2-40B4-BE49-F238E27FC236}">
                <a16:creationId xmlns:a16="http://schemas.microsoft.com/office/drawing/2014/main" id="{179D62DA-B5FB-727B-2D97-E77394545DDA}"/>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aphicFrame>
        <p:nvGraphicFramePr>
          <p:cNvPr id="3" name="Diagram 2">
            <a:extLst>
              <a:ext uri="{FF2B5EF4-FFF2-40B4-BE49-F238E27FC236}">
                <a16:creationId xmlns:a16="http://schemas.microsoft.com/office/drawing/2014/main" id="{1C5123DE-B1E1-5784-8EBE-61ACBDBA1DD5}"/>
              </a:ext>
            </a:extLst>
          </p:cNvPr>
          <p:cNvGraphicFramePr/>
          <p:nvPr>
            <p:extLst>
              <p:ext uri="{D42A27DB-BD31-4B8C-83A1-F6EECF244321}">
                <p14:modId xmlns:p14="http://schemas.microsoft.com/office/powerpoint/2010/main" val="2249276059"/>
              </p:ext>
            </p:extLst>
          </p:nvPr>
        </p:nvGraphicFramePr>
        <p:xfrm>
          <a:off x="281925" y="277210"/>
          <a:ext cx="11370836" cy="60605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02499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5EBD753-037E-A0E7-CE41-96CB70BE15DC}"/>
            </a:ext>
          </a:extLst>
        </p:cNvPr>
        <p:cNvGrpSpPr/>
        <p:nvPr/>
      </p:nvGrpSpPr>
      <p:grpSpPr>
        <a:xfrm>
          <a:off x="0" y="0"/>
          <a:ext cx="0" cy="0"/>
          <a:chOff x="0" y="0"/>
          <a:chExt cx="0" cy="0"/>
        </a:xfrm>
      </p:grpSpPr>
      <p:sp>
        <p:nvSpPr>
          <p:cNvPr id="9" name="Text Placeholder 8">
            <a:extLst>
              <a:ext uri="{FF2B5EF4-FFF2-40B4-BE49-F238E27FC236}">
                <a16:creationId xmlns:a16="http://schemas.microsoft.com/office/drawing/2014/main" id="{9AB4690F-1984-6553-D815-6A752F66F52A}"/>
              </a:ext>
            </a:extLst>
          </p:cNvPr>
          <p:cNvSpPr>
            <a:spLocks noGrp="1"/>
          </p:cNvSpPr>
          <p:nvPr>
            <p:ph type="body" sz="quarter" idx="27"/>
          </p:nvPr>
        </p:nvSpPr>
        <p:spPr/>
        <p:txBody>
          <a:bodyPr/>
          <a:lstStyle/>
          <a:p>
            <a:r>
              <a:rPr lang="en-US"/>
              <a:t>ROI</a:t>
            </a:r>
          </a:p>
        </p:txBody>
      </p:sp>
      <p:sp>
        <p:nvSpPr>
          <p:cNvPr id="15" name="Slide Number Placeholder 13">
            <a:extLst>
              <a:ext uri="{FF2B5EF4-FFF2-40B4-BE49-F238E27FC236}">
                <a16:creationId xmlns:a16="http://schemas.microsoft.com/office/drawing/2014/main" id="{CE193808-1D0B-F7F1-1A18-E0BF0E2F32B3}"/>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b="0" i="0" u="none" strike="noStrike" kern="1200" cap="none" spc="0" normalizeH="0" baseline="0" noProof="0" smtClean="0">
                <a:ln>
                  <a:noFill/>
                </a:ln>
                <a:solidFill>
                  <a:srgbClr val="FFFFFF"/>
                </a:solidFill>
                <a:effectLst/>
                <a:uLnTx/>
                <a:uFillTx/>
                <a:latin typeface="Abadi" panose="020B06040201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altLang="zh-CN" sz="1200" b="0" i="0" u="none" strike="noStrike" kern="1200" cap="none" spc="0" normalizeH="0" baseline="0" noProof="0">
              <a:ln>
                <a:noFill/>
              </a:ln>
              <a:solidFill>
                <a:srgbClr val="FFFFFF"/>
              </a:solidFill>
              <a:effectLst/>
              <a:uLnTx/>
              <a:uFillTx/>
              <a:latin typeface="Abadi" panose="020B0604020104020204" pitchFamily="34" charset="0"/>
              <a:ea typeface="+mn-ea"/>
              <a:cs typeface="+mn-cs"/>
            </a:endParaRPr>
          </a:p>
        </p:txBody>
      </p:sp>
      <p:sp>
        <p:nvSpPr>
          <p:cNvPr id="2" name="Rectangle 1">
            <a:extLst>
              <a:ext uri="{FF2B5EF4-FFF2-40B4-BE49-F238E27FC236}">
                <a16:creationId xmlns:a16="http://schemas.microsoft.com/office/drawing/2014/main" id="{22C1F1E2-676C-3C63-05B8-896C3F76084C}"/>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extBox 4">
            <a:extLst>
              <a:ext uri="{FF2B5EF4-FFF2-40B4-BE49-F238E27FC236}">
                <a16:creationId xmlns:a16="http://schemas.microsoft.com/office/drawing/2014/main" id="{C53BABCB-B0D0-9C2E-9F02-15D7F3881A71}"/>
              </a:ext>
            </a:extLst>
          </p:cNvPr>
          <p:cNvSpPr txBox="1"/>
          <p:nvPr/>
        </p:nvSpPr>
        <p:spPr>
          <a:xfrm>
            <a:off x="253207" y="29157"/>
            <a:ext cx="8805825" cy="954107"/>
          </a:xfrm>
          <a:prstGeom prst="rect">
            <a:avLst/>
          </a:prstGeom>
          <a:noFill/>
        </p:spPr>
        <p:txBody>
          <a:bodyPr wrap="square">
            <a:spAutoFit/>
          </a:bodyPr>
          <a:lstStyle/>
          <a:p>
            <a:r>
              <a:rPr lang="en-US" sz="2800">
                <a:solidFill>
                  <a:schemeClr val="bg1"/>
                </a:solidFill>
                <a:latin typeface="Cambria" panose="02040503050406030204" pitchFamily="18" charset="0"/>
                <a:ea typeface="Cambria" panose="02040503050406030204" pitchFamily="18" charset="0"/>
              </a:rPr>
              <a:t>Fundamentals of Black Money (Undisclosed Foreign Income and Assets) and Imposition of Tax Act, 2015</a:t>
            </a:r>
            <a:endParaRPr lang="en-US" sz="2800" b="1">
              <a:solidFill>
                <a:schemeClr val="bg1"/>
              </a:solidFill>
              <a:latin typeface="Cambria" panose="02040503050406030204" pitchFamily="18" charset="0"/>
              <a:ea typeface="Cambria" panose="02040503050406030204" pitchFamily="18" charset="0"/>
              <a:cs typeface="Calibri"/>
              <a:sym typeface="Calibri"/>
            </a:endParaRPr>
          </a:p>
        </p:txBody>
      </p:sp>
      <p:graphicFrame>
        <p:nvGraphicFramePr>
          <p:cNvPr id="6" name="Diagram 5">
            <a:extLst>
              <a:ext uri="{FF2B5EF4-FFF2-40B4-BE49-F238E27FC236}">
                <a16:creationId xmlns:a16="http://schemas.microsoft.com/office/drawing/2014/main" id="{B9E31988-BCE2-D23C-195B-BC80CBC0CC35}"/>
              </a:ext>
            </a:extLst>
          </p:cNvPr>
          <p:cNvGraphicFramePr/>
          <p:nvPr>
            <p:extLst>
              <p:ext uri="{D42A27DB-BD31-4B8C-83A1-F6EECF244321}">
                <p14:modId xmlns:p14="http://schemas.microsoft.com/office/powerpoint/2010/main" val="2280444629"/>
              </p:ext>
            </p:extLst>
          </p:nvPr>
        </p:nvGraphicFramePr>
        <p:xfrm>
          <a:off x="882869" y="796998"/>
          <a:ext cx="9551449"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81214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17FD246-5E74-9FD5-AF34-30275F0CAD82}"/>
            </a:ext>
          </a:extLst>
        </p:cNvPr>
        <p:cNvGrpSpPr/>
        <p:nvPr/>
      </p:nvGrpSpPr>
      <p:grpSpPr>
        <a:xfrm>
          <a:off x="0" y="0"/>
          <a:ext cx="0" cy="0"/>
          <a:chOff x="0" y="0"/>
          <a:chExt cx="0" cy="0"/>
        </a:xfrm>
      </p:grpSpPr>
      <p:sp>
        <p:nvSpPr>
          <p:cNvPr id="9" name="Text Placeholder 8">
            <a:extLst>
              <a:ext uri="{FF2B5EF4-FFF2-40B4-BE49-F238E27FC236}">
                <a16:creationId xmlns:a16="http://schemas.microsoft.com/office/drawing/2014/main" id="{943380B2-65B5-4316-7BF2-63F6D43BB8F0}"/>
              </a:ext>
            </a:extLst>
          </p:cNvPr>
          <p:cNvSpPr>
            <a:spLocks noGrp="1"/>
          </p:cNvSpPr>
          <p:nvPr>
            <p:ph type="body" sz="quarter" idx="27"/>
          </p:nvPr>
        </p:nvSpPr>
        <p:spPr/>
        <p:txBody>
          <a:bodyPr/>
          <a:lstStyle/>
          <a:p>
            <a:r>
              <a:rPr lang="en-US"/>
              <a:t>ROI</a:t>
            </a:r>
          </a:p>
        </p:txBody>
      </p:sp>
      <p:sp>
        <p:nvSpPr>
          <p:cNvPr id="15" name="Slide Number Placeholder 13">
            <a:extLst>
              <a:ext uri="{FF2B5EF4-FFF2-40B4-BE49-F238E27FC236}">
                <a16:creationId xmlns:a16="http://schemas.microsoft.com/office/drawing/2014/main" id="{B8749C6B-BC41-9017-E62A-C434A6D14A38}"/>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b="0" i="0" u="none" strike="noStrike" kern="1200" cap="none" spc="0" normalizeH="0" baseline="0" noProof="0" smtClean="0">
                <a:ln>
                  <a:noFill/>
                </a:ln>
                <a:solidFill>
                  <a:srgbClr val="FFFFFF"/>
                </a:solidFill>
                <a:effectLst/>
                <a:uLnTx/>
                <a:uFillTx/>
                <a:latin typeface="Abadi" panose="020B06040201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US" altLang="zh-CN" sz="1200" b="0" i="0" u="none" strike="noStrike" kern="1200" cap="none" spc="0" normalizeH="0" baseline="0" noProof="0">
              <a:ln>
                <a:noFill/>
              </a:ln>
              <a:solidFill>
                <a:srgbClr val="FFFFFF"/>
              </a:solidFill>
              <a:effectLst/>
              <a:uLnTx/>
              <a:uFillTx/>
              <a:latin typeface="Abadi" panose="020B0604020104020204" pitchFamily="34" charset="0"/>
              <a:ea typeface="+mn-ea"/>
              <a:cs typeface="+mn-cs"/>
            </a:endParaRPr>
          </a:p>
        </p:txBody>
      </p:sp>
      <p:sp>
        <p:nvSpPr>
          <p:cNvPr id="2" name="Rectangle 1">
            <a:extLst>
              <a:ext uri="{FF2B5EF4-FFF2-40B4-BE49-F238E27FC236}">
                <a16:creationId xmlns:a16="http://schemas.microsoft.com/office/drawing/2014/main" id="{FC9C940F-A7A3-A4FC-40FE-293C9D78FED1}"/>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Rectangle 1">
            <a:extLst>
              <a:ext uri="{FF2B5EF4-FFF2-40B4-BE49-F238E27FC236}">
                <a16:creationId xmlns:a16="http://schemas.microsoft.com/office/drawing/2014/main" id="{B908F506-36A8-473B-F74D-AA072674DBE5}"/>
              </a:ext>
            </a:extLst>
          </p:cNvPr>
          <p:cNvSpPr/>
          <p:nvPr/>
        </p:nvSpPr>
        <p:spPr>
          <a:xfrm>
            <a:off x="1" y="0"/>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extBox 4">
            <a:extLst>
              <a:ext uri="{FF2B5EF4-FFF2-40B4-BE49-F238E27FC236}">
                <a16:creationId xmlns:a16="http://schemas.microsoft.com/office/drawing/2014/main" id="{B66DEBFA-1600-D706-97B8-969A587BCB7D}"/>
              </a:ext>
            </a:extLst>
          </p:cNvPr>
          <p:cNvSpPr txBox="1"/>
          <p:nvPr/>
        </p:nvSpPr>
        <p:spPr>
          <a:xfrm>
            <a:off x="339214" y="258030"/>
            <a:ext cx="8805825" cy="523220"/>
          </a:xfrm>
          <a:prstGeom prst="rect">
            <a:avLst/>
          </a:prstGeom>
          <a:noFill/>
        </p:spPr>
        <p:txBody>
          <a:bodyPr wrap="square">
            <a:spAutoFit/>
          </a:bodyPr>
          <a:lstStyle/>
          <a:p>
            <a:r>
              <a:rPr lang="en-US" sz="2800">
                <a:solidFill>
                  <a:schemeClr val="bg1"/>
                </a:solidFill>
                <a:latin typeface="Cambria" panose="02040503050406030204" pitchFamily="18" charset="0"/>
                <a:ea typeface="Cambria" panose="02040503050406030204" pitchFamily="18" charset="0"/>
              </a:rPr>
              <a:t>UFIA Overview</a:t>
            </a:r>
            <a:endParaRPr lang="en-US" sz="2800" b="1">
              <a:solidFill>
                <a:schemeClr val="bg1"/>
              </a:solidFill>
              <a:latin typeface="Cambria" panose="02040503050406030204" pitchFamily="18" charset="0"/>
              <a:ea typeface="Cambria" panose="02040503050406030204" pitchFamily="18" charset="0"/>
              <a:cs typeface="Calibri"/>
              <a:sym typeface="Calibri"/>
            </a:endParaRPr>
          </a:p>
        </p:txBody>
      </p:sp>
      <p:sp>
        <p:nvSpPr>
          <p:cNvPr id="8" name="TextBox 7">
            <a:extLst>
              <a:ext uri="{FF2B5EF4-FFF2-40B4-BE49-F238E27FC236}">
                <a16:creationId xmlns:a16="http://schemas.microsoft.com/office/drawing/2014/main" id="{724F3BAB-7361-AA1E-EFFE-C014866D0FE9}"/>
              </a:ext>
            </a:extLst>
          </p:cNvPr>
          <p:cNvSpPr txBox="1"/>
          <p:nvPr/>
        </p:nvSpPr>
        <p:spPr>
          <a:xfrm>
            <a:off x="339214" y="1060483"/>
            <a:ext cx="9996076" cy="5016758"/>
          </a:xfrm>
          <a:prstGeom prst="rect">
            <a:avLst/>
          </a:prstGeom>
          <a:noFill/>
        </p:spPr>
        <p:txBody>
          <a:bodyPr wrap="square" rtlCol="0">
            <a:spAutoFit/>
          </a:bodyPr>
          <a:lstStyle/>
          <a:p>
            <a:pPr marL="285750" indent="-285750">
              <a:buFont typeface="Arial" panose="020B0604020202020204" pitchFamily="34" charset="0"/>
              <a:buChar char="•"/>
            </a:pPr>
            <a:r>
              <a:rPr lang="en-US" sz="3200"/>
              <a:t>1. Act, Rules, Notifications &amp; Circulars – a ready reckoner</a:t>
            </a:r>
          </a:p>
          <a:p>
            <a:pPr marL="285750" indent="-285750">
              <a:buFont typeface="Arial" panose="020B0604020202020204" pitchFamily="34" charset="0"/>
              <a:buChar char="•"/>
            </a:pPr>
            <a:r>
              <a:rPr lang="en-US" sz="3200"/>
              <a:t>2. Whom does this act apply to</a:t>
            </a:r>
          </a:p>
          <a:p>
            <a:pPr marL="285750" indent="-285750">
              <a:buFont typeface="Arial" panose="020B0604020202020204" pitchFamily="34" charset="0"/>
              <a:buChar char="•"/>
            </a:pPr>
            <a:r>
              <a:rPr lang="en-US" sz="3200"/>
              <a:t>3. Topographies – key features</a:t>
            </a:r>
          </a:p>
          <a:p>
            <a:pPr marL="285750" indent="-285750">
              <a:buFont typeface="Arial" panose="020B0604020202020204" pitchFamily="34" charset="0"/>
              <a:buChar char="•"/>
            </a:pPr>
            <a:r>
              <a:rPr lang="en-US" sz="3200"/>
              <a:t>4. One time compliance opportunity</a:t>
            </a:r>
          </a:p>
          <a:p>
            <a:pPr marL="285750" indent="-285750">
              <a:buFont typeface="Arial" panose="020B0604020202020204" pitchFamily="34" charset="0"/>
              <a:buChar char="•"/>
            </a:pPr>
            <a:r>
              <a:rPr lang="en-US" sz="3200"/>
              <a:t>6. Roadmap – cause &amp; effect</a:t>
            </a:r>
          </a:p>
          <a:p>
            <a:pPr marL="285750" indent="-285750">
              <a:buFont typeface="Arial" panose="020B0604020202020204" pitchFamily="34" charset="0"/>
              <a:buChar char="•"/>
            </a:pPr>
            <a:r>
              <a:rPr lang="en-US" sz="3200"/>
              <a:t>7. Penalty &amp; prosecution</a:t>
            </a:r>
          </a:p>
          <a:p>
            <a:pPr marL="285750" indent="-285750">
              <a:buFont typeface="Arial" panose="020B0604020202020204" pitchFamily="34" charset="0"/>
              <a:buChar char="•"/>
            </a:pPr>
            <a:r>
              <a:rPr lang="en-US" sz="3200"/>
              <a:t>8. Tax management</a:t>
            </a:r>
          </a:p>
          <a:p>
            <a:pPr marL="285750" indent="-285750">
              <a:buFont typeface="Arial" panose="020B0604020202020204" pitchFamily="34" charset="0"/>
              <a:buChar char="•"/>
            </a:pPr>
            <a:r>
              <a:rPr lang="en-US" sz="3200"/>
              <a:t>9. Potential risks</a:t>
            </a:r>
          </a:p>
          <a:p>
            <a:pPr marL="285750" indent="-285750">
              <a:buFont typeface="Arial" panose="020B0604020202020204" pitchFamily="34" charset="0"/>
              <a:buChar char="•"/>
            </a:pPr>
            <a:r>
              <a:rPr lang="en-US" sz="3200"/>
              <a:t>10. How to mitigate risk</a:t>
            </a:r>
          </a:p>
          <a:p>
            <a:pPr marL="285750" indent="-285750">
              <a:buFont typeface="Arial" panose="020B0604020202020204" pitchFamily="34" charset="0"/>
              <a:buChar char="•"/>
            </a:pPr>
            <a:r>
              <a:rPr lang="en-US" sz="3200"/>
              <a:t>11. Presenter’s thought process</a:t>
            </a:r>
            <a:endParaRPr lang="en-IN"/>
          </a:p>
        </p:txBody>
      </p:sp>
      <p:pic>
        <p:nvPicPr>
          <p:cNvPr id="11" name="Picture 10">
            <a:extLst>
              <a:ext uri="{FF2B5EF4-FFF2-40B4-BE49-F238E27FC236}">
                <a16:creationId xmlns:a16="http://schemas.microsoft.com/office/drawing/2014/main" id="{81D3EBA7-8E21-CCCA-5D0E-A44595A69B4D}"/>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064099" y="2598058"/>
            <a:ext cx="4239191" cy="2503714"/>
          </a:xfrm>
          <a:prstGeom prst="rect">
            <a:avLst/>
          </a:prstGeom>
        </p:spPr>
      </p:pic>
    </p:spTree>
    <p:extLst>
      <p:ext uri="{BB962C8B-B14F-4D97-AF65-F5344CB8AC3E}">
        <p14:creationId xmlns:p14="http://schemas.microsoft.com/office/powerpoint/2010/main" val="3681075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6127A3C-68A6-6A21-B7B3-5F51B1276E37}"/>
            </a:ext>
          </a:extLst>
        </p:cNvPr>
        <p:cNvGrpSpPr/>
        <p:nvPr/>
      </p:nvGrpSpPr>
      <p:grpSpPr>
        <a:xfrm>
          <a:off x="0" y="0"/>
          <a:ext cx="0" cy="0"/>
          <a:chOff x="0" y="0"/>
          <a:chExt cx="0" cy="0"/>
        </a:xfrm>
      </p:grpSpPr>
      <p:sp>
        <p:nvSpPr>
          <p:cNvPr id="9" name="Text Placeholder 8">
            <a:extLst>
              <a:ext uri="{FF2B5EF4-FFF2-40B4-BE49-F238E27FC236}">
                <a16:creationId xmlns:a16="http://schemas.microsoft.com/office/drawing/2014/main" id="{157F090A-7541-6E07-206B-41A2F4698B6C}"/>
              </a:ext>
            </a:extLst>
          </p:cNvPr>
          <p:cNvSpPr>
            <a:spLocks noGrp="1"/>
          </p:cNvSpPr>
          <p:nvPr>
            <p:ph type="body" sz="quarter" idx="27"/>
          </p:nvPr>
        </p:nvSpPr>
        <p:spPr/>
        <p:txBody>
          <a:bodyPr/>
          <a:lstStyle/>
          <a:p>
            <a:r>
              <a:rPr lang="en-US"/>
              <a:t>ROI</a:t>
            </a:r>
          </a:p>
        </p:txBody>
      </p:sp>
      <p:sp>
        <p:nvSpPr>
          <p:cNvPr id="15" name="Slide Number Placeholder 13">
            <a:extLst>
              <a:ext uri="{FF2B5EF4-FFF2-40B4-BE49-F238E27FC236}">
                <a16:creationId xmlns:a16="http://schemas.microsoft.com/office/drawing/2014/main" id="{34055B6D-931D-FC4F-B723-0AAA82FC1E01}"/>
              </a:ext>
            </a:extLst>
          </p:cNvPr>
          <p:cNvSpPr txBox="1">
            <a:spLocks/>
          </p:cNvSpPr>
          <p:nvPr/>
        </p:nvSpPr>
        <p:spPr>
          <a:xfrm>
            <a:off x="11194169" y="6215665"/>
            <a:ext cx="458592" cy="365125"/>
          </a:xfrm>
          <a:prstGeom prst="rect">
            <a:avLst/>
          </a:prstGeom>
        </p:spPr>
        <p:txBody>
          <a:bodyPr anchor="ctr"/>
          <a:lstStyle>
            <a:defPPr>
              <a:defRPr lang="zh-CN"/>
            </a:defPPr>
            <a:lvl1pPr marL="0" algn="ctr" defTabSz="914400" rtl="0" eaLnBrk="1" latinLnBrk="0" hangingPunct="1">
              <a:defRPr sz="1200" b="0" i="0" kern="1200">
                <a:solidFill>
                  <a:schemeClr val="tx1"/>
                </a:solidFill>
                <a:latin typeface="Abadi" panose="020B0604020104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47FEACEE-25B4-4A2D-B147-27296E36371D}" type="slidenum">
              <a:rPr kumimoji="0" lang="en-US" altLang="zh-CN" sz="1200" b="0" i="0" u="none" strike="noStrike" kern="1200" cap="none" spc="0" normalizeH="0" baseline="0" noProof="0" smtClean="0">
                <a:ln>
                  <a:noFill/>
                </a:ln>
                <a:solidFill>
                  <a:srgbClr val="FFFFFF"/>
                </a:solidFill>
                <a:effectLst/>
                <a:uLnTx/>
                <a:uFillTx/>
                <a:latin typeface="Abadi" panose="020B06040201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n-US" altLang="zh-CN" sz="1200" b="0" i="0" u="none" strike="noStrike" kern="1200" cap="none" spc="0" normalizeH="0" baseline="0" noProof="0">
              <a:ln>
                <a:noFill/>
              </a:ln>
              <a:solidFill>
                <a:srgbClr val="FFFFFF"/>
              </a:solidFill>
              <a:effectLst/>
              <a:uLnTx/>
              <a:uFillTx/>
              <a:latin typeface="Abadi" panose="020B0604020104020204" pitchFamily="34" charset="0"/>
              <a:ea typeface="+mn-ea"/>
              <a:cs typeface="+mn-cs"/>
            </a:endParaRPr>
          </a:p>
        </p:txBody>
      </p:sp>
      <p:sp>
        <p:nvSpPr>
          <p:cNvPr id="2" name="Rectangle 1">
            <a:extLst>
              <a:ext uri="{FF2B5EF4-FFF2-40B4-BE49-F238E27FC236}">
                <a16:creationId xmlns:a16="http://schemas.microsoft.com/office/drawing/2014/main" id="{58E49739-598C-B6D6-016F-7658BD98B083}"/>
              </a:ext>
            </a:extLst>
          </p:cNvPr>
          <p:cNvSpPr/>
          <p:nvPr/>
        </p:nvSpPr>
        <p:spPr>
          <a:xfrm>
            <a:off x="12021483" y="0"/>
            <a:ext cx="170517" cy="6871448"/>
          </a:xfrm>
          <a:prstGeom prst="rect">
            <a:avLst/>
          </a:prstGeom>
          <a:solidFill>
            <a:schemeClr val="accent1">
              <a:lumMod val="75000"/>
            </a:schemeClr>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Rectangle 1">
            <a:extLst>
              <a:ext uri="{FF2B5EF4-FFF2-40B4-BE49-F238E27FC236}">
                <a16:creationId xmlns:a16="http://schemas.microsoft.com/office/drawing/2014/main" id="{3341642E-E84E-4527-1284-8BC2B027C091}"/>
              </a:ext>
            </a:extLst>
          </p:cNvPr>
          <p:cNvSpPr/>
          <p:nvPr/>
        </p:nvSpPr>
        <p:spPr>
          <a:xfrm>
            <a:off x="1" y="0"/>
            <a:ext cx="11053482" cy="954741"/>
          </a:xfrm>
          <a:custGeom>
            <a:avLst/>
            <a:gdLst>
              <a:gd name="connsiteX0" fmla="*/ 0 w 10757647"/>
              <a:gd name="connsiteY0" fmla="*/ 0 h 941294"/>
              <a:gd name="connsiteX1" fmla="*/ 10757647 w 10757647"/>
              <a:gd name="connsiteY1" fmla="*/ 0 h 941294"/>
              <a:gd name="connsiteX2" fmla="*/ 10757647 w 10757647"/>
              <a:gd name="connsiteY2" fmla="*/ 941294 h 941294"/>
              <a:gd name="connsiteX3" fmla="*/ 0 w 10757647"/>
              <a:gd name="connsiteY3" fmla="*/ 941294 h 941294"/>
              <a:gd name="connsiteX4" fmla="*/ 0 w 10757647"/>
              <a:gd name="connsiteY4" fmla="*/ 0 h 941294"/>
              <a:gd name="connsiteX0" fmla="*/ 0 w 11053482"/>
              <a:gd name="connsiteY0" fmla="*/ 13447 h 954741"/>
              <a:gd name="connsiteX1" fmla="*/ 11053482 w 11053482"/>
              <a:gd name="connsiteY1" fmla="*/ 0 h 954741"/>
              <a:gd name="connsiteX2" fmla="*/ 10757647 w 11053482"/>
              <a:gd name="connsiteY2" fmla="*/ 954741 h 954741"/>
              <a:gd name="connsiteX3" fmla="*/ 0 w 11053482"/>
              <a:gd name="connsiteY3" fmla="*/ 954741 h 954741"/>
              <a:gd name="connsiteX4" fmla="*/ 0 w 11053482"/>
              <a:gd name="connsiteY4" fmla="*/ 13447 h 954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482" h="954741">
                <a:moveTo>
                  <a:pt x="0" y="13447"/>
                </a:moveTo>
                <a:lnTo>
                  <a:pt x="11053482" y="0"/>
                </a:lnTo>
                <a:lnTo>
                  <a:pt x="10757647" y="954741"/>
                </a:lnTo>
                <a:lnTo>
                  <a:pt x="0" y="954741"/>
                </a:lnTo>
                <a:lnTo>
                  <a:pt x="0" y="13447"/>
                </a:lnTo>
                <a:close/>
              </a:path>
            </a:pathLst>
          </a:cu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extBox 4">
            <a:extLst>
              <a:ext uri="{FF2B5EF4-FFF2-40B4-BE49-F238E27FC236}">
                <a16:creationId xmlns:a16="http://schemas.microsoft.com/office/drawing/2014/main" id="{F783C276-CC28-8E45-2EC7-73990F31B11F}"/>
              </a:ext>
            </a:extLst>
          </p:cNvPr>
          <p:cNvSpPr txBox="1"/>
          <p:nvPr/>
        </p:nvSpPr>
        <p:spPr>
          <a:xfrm>
            <a:off x="339214" y="258030"/>
            <a:ext cx="8805825" cy="523220"/>
          </a:xfrm>
          <a:prstGeom prst="rect">
            <a:avLst/>
          </a:prstGeom>
          <a:noFill/>
        </p:spPr>
        <p:txBody>
          <a:bodyPr wrap="square">
            <a:spAutoFit/>
          </a:bodyPr>
          <a:lstStyle/>
          <a:p>
            <a:r>
              <a:rPr lang="en-IN" sz="2800">
                <a:solidFill>
                  <a:schemeClr val="bg1"/>
                </a:solidFill>
              </a:rPr>
              <a:t>Act / Rules / Notifications / Circulars</a:t>
            </a:r>
            <a:endParaRPr lang="en-US" sz="2800" b="1">
              <a:solidFill>
                <a:schemeClr val="bg1"/>
              </a:solidFill>
              <a:latin typeface="Cambria" panose="02040503050406030204" pitchFamily="18" charset="0"/>
              <a:ea typeface="Cambria" panose="02040503050406030204" pitchFamily="18" charset="0"/>
              <a:cs typeface="Calibri"/>
              <a:sym typeface="Calibri"/>
            </a:endParaRPr>
          </a:p>
        </p:txBody>
      </p:sp>
      <p:sp>
        <p:nvSpPr>
          <p:cNvPr id="7" name="TextBox 6">
            <a:extLst>
              <a:ext uri="{FF2B5EF4-FFF2-40B4-BE49-F238E27FC236}">
                <a16:creationId xmlns:a16="http://schemas.microsoft.com/office/drawing/2014/main" id="{B9AB7DAA-5425-A9D1-7F8C-6AEF2419FB78}"/>
              </a:ext>
            </a:extLst>
          </p:cNvPr>
          <p:cNvSpPr txBox="1"/>
          <p:nvPr/>
        </p:nvSpPr>
        <p:spPr>
          <a:xfrm>
            <a:off x="1312606" y="1887794"/>
            <a:ext cx="9232491" cy="3944970"/>
          </a:xfrm>
          <a:prstGeom prst="rect">
            <a:avLst/>
          </a:prstGeom>
          <a:noFill/>
        </p:spPr>
        <p:txBody>
          <a:bodyPr wrap="square" rtlCol="0">
            <a:spAutoFit/>
          </a:bodyPr>
          <a:lstStyle/>
          <a:p>
            <a:endParaRPr lang="en-IN"/>
          </a:p>
        </p:txBody>
      </p:sp>
      <p:graphicFrame>
        <p:nvGraphicFramePr>
          <p:cNvPr id="17" name="Table 16">
            <a:extLst>
              <a:ext uri="{FF2B5EF4-FFF2-40B4-BE49-F238E27FC236}">
                <a16:creationId xmlns:a16="http://schemas.microsoft.com/office/drawing/2014/main" id="{1D291005-2384-56D6-3874-AA3EB2BD1F05}"/>
              </a:ext>
            </a:extLst>
          </p:cNvPr>
          <p:cNvGraphicFramePr>
            <a:graphicFrameLocks noGrp="1"/>
          </p:cNvGraphicFramePr>
          <p:nvPr>
            <p:extLst>
              <p:ext uri="{D42A27DB-BD31-4B8C-83A1-F6EECF244321}">
                <p14:modId xmlns:p14="http://schemas.microsoft.com/office/powerpoint/2010/main" val="2495628623"/>
              </p:ext>
            </p:extLst>
          </p:nvPr>
        </p:nvGraphicFramePr>
        <p:xfrm>
          <a:off x="551543" y="1212772"/>
          <a:ext cx="9993558" cy="4875146"/>
        </p:xfrm>
        <a:graphic>
          <a:graphicData uri="http://schemas.openxmlformats.org/drawingml/2006/table">
            <a:tbl>
              <a:tblPr firstRow="1" bandRow="1">
                <a:tableStyleId>{5C22544A-7EE6-4342-B048-85BDC9FD1C3A}</a:tableStyleId>
              </a:tblPr>
              <a:tblGrid>
                <a:gridCol w="3331186">
                  <a:extLst>
                    <a:ext uri="{9D8B030D-6E8A-4147-A177-3AD203B41FA5}">
                      <a16:colId xmlns:a16="http://schemas.microsoft.com/office/drawing/2014/main" val="3232785105"/>
                    </a:ext>
                  </a:extLst>
                </a:gridCol>
                <a:gridCol w="3331186">
                  <a:extLst>
                    <a:ext uri="{9D8B030D-6E8A-4147-A177-3AD203B41FA5}">
                      <a16:colId xmlns:a16="http://schemas.microsoft.com/office/drawing/2014/main" val="1446095780"/>
                    </a:ext>
                  </a:extLst>
                </a:gridCol>
                <a:gridCol w="3331186">
                  <a:extLst>
                    <a:ext uri="{9D8B030D-6E8A-4147-A177-3AD203B41FA5}">
                      <a16:colId xmlns:a16="http://schemas.microsoft.com/office/drawing/2014/main" val="3470591004"/>
                    </a:ext>
                  </a:extLst>
                </a:gridCol>
              </a:tblGrid>
              <a:tr h="571856">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Chapter Reference</a:t>
                      </a:r>
                    </a:p>
                  </a:txBody>
                  <a:tcPr marL="9525" marR="9525" marT="9525" marB="0" anchor="ctr"/>
                </a:tc>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Chapter Name</a:t>
                      </a:r>
                    </a:p>
                  </a:txBody>
                  <a:tcPr marL="9525" marR="9525" marT="9525" marB="0" anchor="ctr"/>
                </a:tc>
                <a:tc>
                  <a:txBody>
                    <a:bodyPr/>
                    <a:lstStyle/>
                    <a:p>
                      <a:pPr algn="ctr" fontAlgn="ctr">
                        <a:buNone/>
                      </a:pPr>
                      <a:r>
                        <a:rPr lang="en-IN" sz="2400" b="0" i="0" u="none" strike="noStrike">
                          <a:solidFill>
                            <a:srgbClr val="000000"/>
                          </a:solidFill>
                          <a:effectLst/>
                          <a:latin typeface="Cambria" panose="02040503050406030204" pitchFamily="18" charset="0"/>
                          <a:ea typeface="Cambria" panose="02040503050406030204" pitchFamily="18" charset="0"/>
                        </a:rPr>
                        <a:t>Sections</a:t>
                      </a:r>
                    </a:p>
                  </a:txBody>
                  <a:tcPr marL="9525" marR="9525" marT="9525" marB="0" anchor="ctr"/>
                </a:tc>
                <a:extLst>
                  <a:ext uri="{0D108BD9-81ED-4DB2-BD59-A6C34878D82A}">
                    <a16:rowId xmlns:a16="http://schemas.microsoft.com/office/drawing/2014/main" val="2926414381"/>
                  </a:ext>
                </a:extLst>
              </a:tr>
              <a:tr h="571856">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Chapter I</a:t>
                      </a:r>
                    </a:p>
                  </a:txBody>
                  <a:tcPr marL="9525" marR="9525" marT="9525" marB="0" anchor="ctr"/>
                </a:tc>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Preliminary</a:t>
                      </a:r>
                    </a:p>
                  </a:txBody>
                  <a:tcPr marL="9525" marR="9525" marT="9525" marB="0" anchor="ctr"/>
                </a:tc>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1 – 2</a:t>
                      </a:r>
                    </a:p>
                  </a:txBody>
                  <a:tcPr marL="9525" marR="9525" marT="9525" marB="0" anchor="ctr"/>
                </a:tc>
                <a:extLst>
                  <a:ext uri="{0D108BD9-81ED-4DB2-BD59-A6C34878D82A}">
                    <a16:rowId xmlns:a16="http://schemas.microsoft.com/office/drawing/2014/main" val="4288106813"/>
                  </a:ext>
                </a:extLst>
              </a:tr>
              <a:tr h="571856">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Chapter II</a:t>
                      </a:r>
                    </a:p>
                  </a:txBody>
                  <a:tcPr marL="9525" marR="9525" marT="9525" marB="0" anchor="ctr"/>
                </a:tc>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Basis of charge</a:t>
                      </a:r>
                    </a:p>
                  </a:txBody>
                  <a:tcPr marL="9525" marR="9525" marT="9525" marB="0" anchor="ctr"/>
                </a:tc>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3 – 5</a:t>
                      </a:r>
                    </a:p>
                  </a:txBody>
                  <a:tcPr marL="9525" marR="9525" marT="9525" marB="0" anchor="ctr"/>
                </a:tc>
                <a:extLst>
                  <a:ext uri="{0D108BD9-81ED-4DB2-BD59-A6C34878D82A}">
                    <a16:rowId xmlns:a16="http://schemas.microsoft.com/office/drawing/2014/main" val="1717209919"/>
                  </a:ext>
                </a:extLst>
              </a:tr>
              <a:tr h="571856">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Chapter III</a:t>
                      </a:r>
                    </a:p>
                  </a:txBody>
                  <a:tcPr marL="9525" marR="9525" marT="9525" marB="0" anchor="ctr"/>
                </a:tc>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Tax Management</a:t>
                      </a:r>
                    </a:p>
                  </a:txBody>
                  <a:tcPr marL="9525" marR="9525" marT="9525" marB="0" anchor="ctr"/>
                </a:tc>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6 – 40</a:t>
                      </a:r>
                    </a:p>
                  </a:txBody>
                  <a:tcPr marL="9525" marR="9525" marT="9525" marB="0" anchor="ctr"/>
                </a:tc>
                <a:extLst>
                  <a:ext uri="{0D108BD9-81ED-4DB2-BD59-A6C34878D82A}">
                    <a16:rowId xmlns:a16="http://schemas.microsoft.com/office/drawing/2014/main" val="2144339866"/>
                  </a:ext>
                </a:extLst>
              </a:tr>
              <a:tr h="571856">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Chapter IV</a:t>
                      </a:r>
                    </a:p>
                  </a:txBody>
                  <a:tcPr marL="9525" marR="9525" marT="9525" marB="0" anchor="ctr"/>
                </a:tc>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Penalties</a:t>
                      </a:r>
                    </a:p>
                  </a:txBody>
                  <a:tcPr marL="9525" marR="9525" marT="9525" marB="0" anchor="ctr"/>
                </a:tc>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41 – 47</a:t>
                      </a:r>
                    </a:p>
                  </a:txBody>
                  <a:tcPr marL="9525" marR="9525" marT="9525" marB="0" anchor="ctr"/>
                </a:tc>
                <a:extLst>
                  <a:ext uri="{0D108BD9-81ED-4DB2-BD59-A6C34878D82A}">
                    <a16:rowId xmlns:a16="http://schemas.microsoft.com/office/drawing/2014/main" val="756665903"/>
                  </a:ext>
                </a:extLst>
              </a:tr>
              <a:tr h="872154">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Chapter V</a:t>
                      </a:r>
                    </a:p>
                  </a:txBody>
                  <a:tcPr marL="9525" marR="9525" marT="9525" marB="0" anchor="ctr"/>
                </a:tc>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Offences and prosecution</a:t>
                      </a:r>
                    </a:p>
                  </a:txBody>
                  <a:tcPr marL="9525" marR="9525" marT="9525" marB="0" anchor="ctr"/>
                </a:tc>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48 – 58</a:t>
                      </a:r>
                    </a:p>
                  </a:txBody>
                  <a:tcPr marL="9525" marR="9525" marT="9525" marB="0" anchor="ctr"/>
                </a:tc>
                <a:extLst>
                  <a:ext uri="{0D108BD9-81ED-4DB2-BD59-A6C34878D82A}">
                    <a16:rowId xmlns:a16="http://schemas.microsoft.com/office/drawing/2014/main" val="845302154"/>
                  </a:ext>
                </a:extLst>
              </a:tr>
              <a:tr h="571856">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Chapter VI</a:t>
                      </a:r>
                    </a:p>
                  </a:txBody>
                  <a:tcPr marL="9525" marR="9525" marT="9525" marB="0" anchor="ctr"/>
                </a:tc>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Tax Compliance</a:t>
                      </a:r>
                    </a:p>
                  </a:txBody>
                  <a:tcPr marL="9525" marR="9525" marT="9525" marB="0" anchor="ctr"/>
                </a:tc>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59 – 72</a:t>
                      </a:r>
                    </a:p>
                  </a:txBody>
                  <a:tcPr marL="9525" marR="9525" marT="9525" marB="0" anchor="ctr"/>
                </a:tc>
                <a:extLst>
                  <a:ext uri="{0D108BD9-81ED-4DB2-BD59-A6C34878D82A}">
                    <a16:rowId xmlns:a16="http://schemas.microsoft.com/office/drawing/2014/main" val="3226767684"/>
                  </a:ext>
                </a:extLst>
              </a:tr>
              <a:tr h="571856">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Chapter VII</a:t>
                      </a:r>
                    </a:p>
                  </a:txBody>
                  <a:tcPr marL="9525" marR="9525" marT="9525" marB="0" anchor="ctr"/>
                </a:tc>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General Provisions</a:t>
                      </a:r>
                    </a:p>
                  </a:txBody>
                  <a:tcPr marL="9525" marR="9525" marT="9525" marB="0" anchor="ctr"/>
                </a:tc>
                <a:tc>
                  <a:txBody>
                    <a:bodyPr/>
                    <a:lstStyle/>
                    <a:p>
                      <a:pPr algn="l" fontAlgn="ctr">
                        <a:buNone/>
                      </a:pPr>
                      <a:r>
                        <a:rPr lang="en-IN" sz="2400" b="0" i="0" u="none" strike="noStrike">
                          <a:solidFill>
                            <a:srgbClr val="000000"/>
                          </a:solidFill>
                          <a:effectLst/>
                          <a:latin typeface="Cambria" panose="02040503050406030204" pitchFamily="18" charset="0"/>
                          <a:ea typeface="Cambria" panose="02040503050406030204" pitchFamily="18" charset="0"/>
                        </a:rPr>
                        <a:t>73 – 88</a:t>
                      </a:r>
                    </a:p>
                  </a:txBody>
                  <a:tcPr marL="9525" marR="9525" marT="9525" marB="0" anchor="ctr"/>
                </a:tc>
                <a:extLst>
                  <a:ext uri="{0D108BD9-81ED-4DB2-BD59-A6C34878D82A}">
                    <a16:rowId xmlns:a16="http://schemas.microsoft.com/office/drawing/2014/main" val="1022255253"/>
                  </a:ext>
                </a:extLst>
              </a:tr>
            </a:tbl>
          </a:graphicData>
        </a:graphic>
      </p:graphicFrame>
    </p:spTree>
    <p:extLst>
      <p:ext uri="{BB962C8B-B14F-4D97-AF65-F5344CB8AC3E}">
        <p14:creationId xmlns:p14="http://schemas.microsoft.com/office/powerpoint/2010/main" val="2862197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9058D437-495A-476D-AD55-BD048C8DD4CC}">
  <we:reference id="WA200005566" version="3.0.0.3" store="Omex" storeType="OMEX"/>
  <we:alternateReferences>
    <we:reference id="WA200005566" version="3.0.0.3" store="WA200005566"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
  <TotalTime>46</TotalTime>
  <Words>1811</Words>
  <Application>Microsoft Office PowerPoint</Application>
  <PresentationFormat>Widescreen</PresentationFormat>
  <Paragraphs>297</Paragraphs>
  <Slides>23</Slides>
  <Notes>20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23</vt:i4>
      </vt:variant>
    </vt:vector>
  </HeadingPairs>
  <TitlesOfParts>
    <vt:vector size="34" baseType="lpstr">
      <vt:lpstr>等线</vt:lpstr>
      <vt:lpstr>Abadi</vt:lpstr>
      <vt:lpstr>Arial</vt:lpstr>
      <vt:lpstr>Bahnschrift</vt:lpstr>
      <vt:lpstr>Bookman Old Style</vt:lpstr>
      <vt:lpstr>Calibri</vt:lpstr>
      <vt:lpstr>Calibri Light</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Venkata Prasad</dc:creator>
  <cp:lastModifiedBy>Revanth Krishna</cp:lastModifiedBy>
  <cp:revision>6</cp:revision>
  <dcterms:created xsi:type="dcterms:W3CDTF">2024-09-19T02:55:18Z</dcterms:created>
  <dcterms:modified xsi:type="dcterms:W3CDTF">2025-12-20T10:13:43Z</dcterms:modified>
</cp:coreProperties>
</file>