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</p:sldMasterIdLst>
  <p:notesMasterIdLst>
    <p:notesMasterId r:id="rId46"/>
  </p:notesMasterIdLst>
  <p:sldIdLst>
    <p:sldId id="341" r:id="rId2"/>
    <p:sldId id="309" r:id="rId3"/>
    <p:sldId id="258" r:id="rId4"/>
    <p:sldId id="259" r:id="rId5"/>
    <p:sldId id="260" r:id="rId6"/>
    <p:sldId id="262" r:id="rId7"/>
    <p:sldId id="265" r:id="rId8"/>
    <p:sldId id="339" r:id="rId9"/>
    <p:sldId id="321" r:id="rId10"/>
    <p:sldId id="269" r:id="rId11"/>
    <p:sldId id="326" r:id="rId12"/>
    <p:sldId id="270" r:id="rId13"/>
    <p:sldId id="327" r:id="rId14"/>
    <p:sldId id="274" r:id="rId15"/>
    <p:sldId id="338" r:id="rId16"/>
    <p:sldId id="278" r:id="rId17"/>
    <p:sldId id="280" r:id="rId18"/>
    <p:sldId id="281" r:id="rId19"/>
    <p:sldId id="307" r:id="rId20"/>
    <p:sldId id="322" r:id="rId21"/>
    <p:sldId id="282" r:id="rId22"/>
    <p:sldId id="283" r:id="rId23"/>
    <p:sldId id="284" r:id="rId24"/>
    <p:sldId id="285" r:id="rId25"/>
    <p:sldId id="286" r:id="rId26"/>
    <p:sldId id="287" r:id="rId27"/>
    <p:sldId id="297" r:id="rId28"/>
    <p:sldId id="298" r:id="rId29"/>
    <p:sldId id="310" r:id="rId30"/>
    <p:sldId id="328" r:id="rId31"/>
    <p:sldId id="256" r:id="rId32"/>
    <p:sldId id="257" r:id="rId33"/>
    <p:sldId id="329" r:id="rId34"/>
    <p:sldId id="330" r:id="rId35"/>
    <p:sldId id="331" r:id="rId36"/>
    <p:sldId id="332" r:id="rId37"/>
    <p:sldId id="333" r:id="rId38"/>
    <p:sldId id="335" r:id="rId39"/>
    <p:sldId id="336" r:id="rId40"/>
    <p:sldId id="266" r:id="rId41"/>
    <p:sldId id="267" r:id="rId42"/>
    <p:sldId id="337" r:id="rId43"/>
    <p:sldId id="342" r:id="rId44"/>
    <p:sldId id="306" r:id="rId45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8ACB8-2DE7-48E6-98A7-17CB60EF7168}" v="6" dt="2025-09-04T05:14:14.4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7"/>
    <p:restoredTop sz="94631"/>
  </p:normalViewPr>
  <p:slideViewPr>
    <p:cSldViewPr>
      <p:cViewPr varScale="1">
        <p:scale>
          <a:sx n="93" d="100"/>
          <a:sy n="93" d="100"/>
        </p:scale>
        <p:origin x="135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B7C40-0152-CD43-AB32-D0F249A0750F}" type="doc">
      <dgm:prSet loTypeId="urn:microsoft.com/office/officeart/2005/8/layout/process2" loCatId="" qsTypeId="urn:microsoft.com/office/officeart/2005/8/quickstyle/simple1" qsCatId="simple" csTypeId="urn:microsoft.com/office/officeart/2005/8/colors/accent6_2" csCatId="accent6" phldr="1"/>
      <dgm:spPr/>
    </dgm:pt>
    <dgm:pt modelId="{8FBCFAD7-F4C9-2A46-8649-3EE47308D1AE}">
      <dgm:prSet phldrT="[Text]" custT="1"/>
      <dgm:spPr/>
      <dgm:t>
        <a:bodyPr/>
        <a:lstStyle/>
        <a:p>
          <a:r>
            <a:rPr lang="en-GB" sz="2000" dirty="0"/>
            <a:t>Charity Commissioners/State Authorities</a:t>
          </a:r>
        </a:p>
      </dgm:t>
    </dgm:pt>
    <dgm:pt modelId="{FDE8510E-EC06-4941-9628-0F8DFD3C97E3}" type="parTrans" cxnId="{DA0A5ACC-646C-7B4F-83B9-60BF3DAF7AD1}">
      <dgm:prSet/>
      <dgm:spPr/>
      <dgm:t>
        <a:bodyPr/>
        <a:lstStyle/>
        <a:p>
          <a:endParaRPr lang="en-GB"/>
        </a:p>
      </dgm:t>
    </dgm:pt>
    <dgm:pt modelId="{36F41F92-CDF9-C34F-AC12-78E5C9894276}" type="sibTrans" cxnId="{DA0A5ACC-646C-7B4F-83B9-60BF3DAF7AD1}">
      <dgm:prSet/>
      <dgm:spPr/>
      <dgm:t>
        <a:bodyPr/>
        <a:lstStyle/>
        <a:p>
          <a:endParaRPr lang="en-GB"/>
        </a:p>
      </dgm:t>
    </dgm:pt>
    <dgm:pt modelId="{416AB40C-5BE9-4740-BCCB-998F18048C86}">
      <dgm:prSet phldrT="[Text]"/>
      <dgm:spPr/>
      <dgm:t>
        <a:bodyPr/>
        <a:lstStyle/>
        <a:p>
          <a:r>
            <a:rPr lang="en-GB" dirty="0"/>
            <a:t>Trusts/Societies</a:t>
          </a:r>
        </a:p>
      </dgm:t>
    </dgm:pt>
    <dgm:pt modelId="{87B4DBE4-EA82-D942-A68E-1BE23817904A}" type="parTrans" cxnId="{D5FB5B24-A284-6143-BABD-7A060072C59C}">
      <dgm:prSet/>
      <dgm:spPr/>
      <dgm:t>
        <a:bodyPr/>
        <a:lstStyle/>
        <a:p>
          <a:endParaRPr lang="en-GB"/>
        </a:p>
      </dgm:t>
    </dgm:pt>
    <dgm:pt modelId="{36C6947A-ACFE-8444-A3DC-84D777196770}" type="sibTrans" cxnId="{D5FB5B24-A284-6143-BABD-7A060072C59C}">
      <dgm:prSet/>
      <dgm:spPr/>
      <dgm:t>
        <a:bodyPr/>
        <a:lstStyle/>
        <a:p>
          <a:endParaRPr lang="en-GB"/>
        </a:p>
      </dgm:t>
    </dgm:pt>
    <dgm:pt modelId="{6AF7C732-B3A3-0B46-A0EA-6AD93A52D4E6}" type="pres">
      <dgm:prSet presAssocID="{017B7C40-0152-CD43-AB32-D0F249A0750F}" presName="linearFlow" presStyleCnt="0">
        <dgm:presLayoutVars>
          <dgm:resizeHandles val="exact"/>
        </dgm:presLayoutVars>
      </dgm:prSet>
      <dgm:spPr/>
    </dgm:pt>
    <dgm:pt modelId="{5F909298-8E73-A447-A974-9B7163CF6A23}" type="pres">
      <dgm:prSet presAssocID="{8FBCFAD7-F4C9-2A46-8649-3EE47308D1AE}" presName="node" presStyleLbl="node1" presStyleIdx="0" presStyleCnt="2">
        <dgm:presLayoutVars>
          <dgm:bulletEnabled val="1"/>
        </dgm:presLayoutVars>
      </dgm:prSet>
      <dgm:spPr/>
    </dgm:pt>
    <dgm:pt modelId="{6FD0A94D-BA1E-D34C-B138-FADDC475AC1C}" type="pres">
      <dgm:prSet presAssocID="{36F41F92-CDF9-C34F-AC12-78E5C9894276}" presName="sibTrans" presStyleLbl="sibTrans2D1" presStyleIdx="0" presStyleCnt="1"/>
      <dgm:spPr/>
    </dgm:pt>
    <dgm:pt modelId="{BDFC856F-E68B-D04C-883B-D9793869B428}" type="pres">
      <dgm:prSet presAssocID="{36F41F92-CDF9-C34F-AC12-78E5C9894276}" presName="connectorText" presStyleLbl="sibTrans2D1" presStyleIdx="0" presStyleCnt="1"/>
      <dgm:spPr/>
    </dgm:pt>
    <dgm:pt modelId="{7FB958C1-E89D-C145-A23B-FA6BB4F56105}" type="pres">
      <dgm:prSet presAssocID="{416AB40C-5BE9-4740-BCCB-998F18048C86}" presName="node" presStyleLbl="node1" presStyleIdx="1" presStyleCnt="2" custLinFactNeighborX="-229" custLinFactNeighborY="8112">
        <dgm:presLayoutVars>
          <dgm:bulletEnabled val="1"/>
        </dgm:presLayoutVars>
      </dgm:prSet>
      <dgm:spPr/>
    </dgm:pt>
  </dgm:ptLst>
  <dgm:cxnLst>
    <dgm:cxn modelId="{8B19C60A-8E4A-7948-BEE4-A213F084D75E}" type="presOf" srcId="{017B7C40-0152-CD43-AB32-D0F249A0750F}" destId="{6AF7C732-B3A3-0B46-A0EA-6AD93A52D4E6}" srcOrd="0" destOrd="0" presId="urn:microsoft.com/office/officeart/2005/8/layout/process2"/>
    <dgm:cxn modelId="{D5FB5B24-A284-6143-BABD-7A060072C59C}" srcId="{017B7C40-0152-CD43-AB32-D0F249A0750F}" destId="{416AB40C-5BE9-4740-BCCB-998F18048C86}" srcOrd="1" destOrd="0" parTransId="{87B4DBE4-EA82-D942-A68E-1BE23817904A}" sibTransId="{36C6947A-ACFE-8444-A3DC-84D777196770}"/>
    <dgm:cxn modelId="{21180246-FB96-364F-8CF4-46BB021C99F5}" type="presOf" srcId="{8FBCFAD7-F4C9-2A46-8649-3EE47308D1AE}" destId="{5F909298-8E73-A447-A974-9B7163CF6A23}" srcOrd="0" destOrd="0" presId="urn:microsoft.com/office/officeart/2005/8/layout/process2"/>
    <dgm:cxn modelId="{1B19A570-CB93-DA43-8413-67F626112594}" type="presOf" srcId="{416AB40C-5BE9-4740-BCCB-998F18048C86}" destId="{7FB958C1-E89D-C145-A23B-FA6BB4F56105}" srcOrd="0" destOrd="0" presId="urn:microsoft.com/office/officeart/2005/8/layout/process2"/>
    <dgm:cxn modelId="{D7E2259B-ED14-9E41-A185-00C5563355C6}" type="presOf" srcId="{36F41F92-CDF9-C34F-AC12-78E5C9894276}" destId="{6FD0A94D-BA1E-D34C-B138-FADDC475AC1C}" srcOrd="0" destOrd="0" presId="urn:microsoft.com/office/officeart/2005/8/layout/process2"/>
    <dgm:cxn modelId="{DA0A5ACC-646C-7B4F-83B9-60BF3DAF7AD1}" srcId="{017B7C40-0152-CD43-AB32-D0F249A0750F}" destId="{8FBCFAD7-F4C9-2A46-8649-3EE47308D1AE}" srcOrd="0" destOrd="0" parTransId="{FDE8510E-EC06-4941-9628-0F8DFD3C97E3}" sibTransId="{36F41F92-CDF9-C34F-AC12-78E5C9894276}"/>
    <dgm:cxn modelId="{9B54F8EA-9C47-1D4E-835D-E8AF76ED2860}" type="presOf" srcId="{36F41F92-CDF9-C34F-AC12-78E5C9894276}" destId="{BDFC856F-E68B-D04C-883B-D9793869B428}" srcOrd="1" destOrd="0" presId="urn:microsoft.com/office/officeart/2005/8/layout/process2"/>
    <dgm:cxn modelId="{97B55D3E-0751-3F4C-A8E5-B52057D0E1BF}" type="presParOf" srcId="{6AF7C732-B3A3-0B46-A0EA-6AD93A52D4E6}" destId="{5F909298-8E73-A447-A974-9B7163CF6A23}" srcOrd="0" destOrd="0" presId="urn:microsoft.com/office/officeart/2005/8/layout/process2"/>
    <dgm:cxn modelId="{73847591-DFBB-334D-8261-536B8148B3BD}" type="presParOf" srcId="{6AF7C732-B3A3-0B46-A0EA-6AD93A52D4E6}" destId="{6FD0A94D-BA1E-D34C-B138-FADDC475AC1C}" srcOrd="1" destOrd="0" presId="urn:microsoft.com/office/officeart/2005/8/layout/process2"/>
    <dgm:cxn modelId="{5C8401F5-DF52-004D-B66C-D30C4BB00543}" type="presParOf" srcId="{6FD0A94D-BA1E-D34C-B138-FADDC475AC1C}" destId="{BDFC856F-E68B-D04C-883B-D9793869B428}" srcOrd="0" destOrd="0" presId="urn:microsoft.com/office/officeart/2005/8/layout/process2"/>
    <dgm:cxn modelId="{2DAAA171-FEA0-FF48-8705-B6D532BCAD5E}" type="presParOf" srcId="{6AF7C732-B3A3-0B46-A0EA-6AD93A52D4E6}" destId="{7FB958C1-E89D-C145-A23B-FA6BB4F5610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A1B764-BD3D-9149-8089-40DF4D47E933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5C9258-E022-2B42-BEB3-46D95522BC25}">
      <dgm:prSet phldrT="[Text]"/>
      <dgm:spPr/>
      <dgm:t>
        <a:bodyPr/>
        <a:lstStyle/>
        <a:p>
          <a:r>
            <a:rPr lang="en-GB" dirty="0"/>
            <a:t>Clauses</a:t>
          </a:r>
        </a:p>
      </dgm:t>
    </dgm:pt>
    <dgm:pt modelId="{88C859A0-9FD2-BE48-BA73-A150580243D3}" type="parTrans" cxnId="{52AA8463-3B77-A540-BF31-9A034752F666}">
      <dgm:prSet/>
      <dgm:spPr/>
      <dgm:t>
        <a:bodyPr/>
        <a:lstStyle/>
        <a:p>
          <a:endParaRPr lang="en-GB"/>
        </a:p>
      </dgm:t>
    </dgm:pt>
    <dgm:pt modelId="{DDC56E17-E4C4-014C-A605-AF5DC0EBEA23}" type="sibTrans" cxnId="{52AA8463-3B77-A540-BF31-9A034752F666}">
      <dgm:prSet/>
      <dgm:spPr/>
      <dgm:t>
        <a:bodyPr/>
        <a:lstStyle/>
        <a:p>
          <a:endParaRPr lang="en-GB"/>
        </a:p>
      </dgm:t>
    </dgm:pt>
    <dgm:pt modelId="{35E018F2-58E4-7D4D-B028-8737D0D534B6}">
      <dgm:prSet phldrT="[Text]"/>
      <dgm:spPr/>
      <dgm:t>
        <a:bodyPr/>
        <a:lstStyle/>
        <a:p>
          <a:r>
            <a:rPr lang="en-GB" dirty="0"/>
            <a:t>(</a:t>
          </a:r>
          <a:r>
            <a:rPr lang="en-GB" dirty="0" err="1"/>
            <a:t>iiiab</a:t>
          </a:r>
          <a:r>
            <a:rPr lang="en-GB" dirty="0"/>
            <a:t>)</a:t>
          </a:r>
        </a:p>
      </dgm:t>
    </dgm:pt>
    <dgm:pt modelId="{BFDB6002-9E9D-534B-ADA4-B4C1D2E02A06}" type="parTrans" cxnId="{2E88A411-48EE-AB44-BD43-E68C876B3F7A}">
      <dgm:prSet/>
      <dgm:spPr/>
      <dgm:t>
        <a:bodyPr/>
        <a:lstStyle/>
        <a:p>
          <a:endParaRPr lang="en-GB"/>
        </a:p>
      </dgm:t>
    </dgm:pt>
    <dgm:pt modelId="{FE5343A5-73CB-B943-B62D-B47F98FF7C89}" type="sibTrans" cxnId="{2E88A411-48EE-AB44-BD43-E68C876B3F7A}">
      <dgm:prSet/>
      <dgm:spPr/>
      <dgm:t>
        <a:bodyPr/>
        <a:lstStyle/>
        <a:p>
          <a:endParaRPr lang="en-GB"/>
        </a:p>
      </dgm:t>
    </dgm:pt>
    <dgm:pt modelId="{2DCFDD24-0177-4B4B-BEB5-AFD5E23D8D91}">
      <dgm:prSet phldrT="[Text]"/>
      <dgm:spPr/>
      <dgm:t>
        <a:bodyPr/>
        <a:lstStyle/>
        <a:p>
          <a:r>
            <a:rPr lang="en-GB" dirty="0"/>
            <a:t>(</a:t>
          </a:r>
          <a:r>
            <a:rPr lang="en-GB" dirty="0" err="1"/>
            <a:t>iiiac</a:t>
          </a:r>
          <a:r>
            <a:rPr lang="en-GB" dirty="0"/>
            <a:t>)</a:t>
          </a:r>
        </a:p>
      </dgm:t>
    </dgm:pt>
    <dgm:pt modelId="{75FD282C-DB9B-E54F-A451-F4772E138EBF}" type="parTrans" cxnId="{22F88A2B-33AF-0C41-9C74-A7E977C15C12}">
      <dgm:prSet/>
      <dgm:spPr/>
      <dgm:t>
        <a:bodyPr/>
        <a:lstStyle/>
        <a:p>
          <a:endParaRPr lang="en-GB"/>
        </a:p>
      </dgm:t>
    </dgm:pt>
    <dgm:pt modelId="{A837D24A-2DC1-D245-AF28-40505F66E264}" type="sibTrans" cxnId="{22F88A2B-33AF-0C41-9C74-A7E977C15C12}">
      <dgm:prSet/>
      <dgm:spPr/>
      <dgm:t>
        <a:bodyPr/>
        <a:lstStyle/>
        <a:p>
          <a:endParaRPr lang="en-GB"/>
        </a:p>
      </dgm:t>
    </dgm:pt>
    <dgm:pt modelId="{DF078FE9-4972-9747-927B-7EA9ECF0CAAE}">
      <dgm:prSet phldrT="[Text]"/>
      <dgm:spPr/>
      <dgm:t>
        <a:bodyPr/>
        <a:lstStyle/>
        <a:p>
          <a:r>
            <a:rPr lang="en-GB" dirty="0"/>
            <a:t>(</a:t>
          </a:r>
          <a:r>
            <a:rPr lang="en-GB" dirty="0" err="1"/>
            <a:t>iiiad</a:t>
          </a:r>
          <a:r>
            <a:rPr lang="en-GB" dirty="0"/>
            <a:t>)</a:t>
          </a:r>
        </a:p>
      </dgm:t>
    </dgm:pt>
    <dgm:pt modelId="{2ED609BD-8C8F-8944-B399-2F68041C743F}" type="parTrans" cxnId="{DFB426DE-D83D-3440-A72F-AA5A52E24E5A}">
      <dgm:prSet/>
      <dgm:spPr/>
      <dgm:t>
        <a:bodyPr/>
        <a:lstStyle/>
        <a:p>
          <a:endParaRPr lang="en-GB"/>
        </a:p>
      </dgm:t>
    </dgm:pt>
    <dgm:pt modelId="{1F5CE2D0-464F-BD47-BFC6-D316CFDA0BED}" type="sibTrans" cxnId="{DFB426DE-D83D-3440-A72F-AA5A52E24E5A}">
      <dgm:prSet/>
      <dgm:spPr/>
      <dgm:t>
        <a:bodyPr/>
        <a:lstStyle/>
        <a:p>
          <a:endParaRPr lang="en-GB"/>
        </a:p>
      </dgm:t>
    </dgm:pt>
    <dgm:pt modelId="{950A16A5-7D6A-124A-9D88-225A3E75A918}">
      <dgm:prSet phldrT="[Text]"/>
      <dgm:spPr/>
      <dgm:t>
        <a:bodyPr/>
        <a:lstStyle/>
        <a:p>
          <a:r>
            <a:rPr lang="en-GB" dirty="0"/>
            <a:t>(</a:t>
          </a:r>
          <a:r>
            <a:rPr lang="en-GB" dirty="0" err="1"/>
            <a:t>iiiae</a:t>
          </a:r>
          <a:r>
            <a:rPr lang="en-GB" dirty="0"/>
            <a:t>)</a:t>
          </a:r>
        </a:p>
      </dgm:t>
    </dgm:pt>
    <dgm:pt modelId="{0737DC19-D936-3046-B60C-4A269F953AAA}" type="parTrans" cxnId="{29AA8EF2-926E-0243-B4F8-DBB0743FACFA}">
      <dgm:prSet/>
      <dgm:spPr/>
      <dgm:t>
        <a:bodyPr/>
        <a:lstStyle/>
        <a:p>
          <a:endParaRPr lang="en-GB"/>
        </a:p>
      </dgm:t>
    </dgm:pt>
    <dgm:pt modelId="{B83A20C0-CBD1-2A4F-AFF8-8078C8D91C13}" type="sibTrans" cxnId="{29AA8EF2-926E-0243-B4F8-DBB0743FACFA}">
      <dgm:prSet/>
      <dgm:spPr/>
      <dgm:t>
        <a:bodyPr/>
        <a:lstStyle/>
        <a:p>
          <a:endParaRPr lang="en-GB"/>
        </a:p>
      </dgm:t>
    </dgm:pt>
    <dgm:pt modelId="{4ED8C15D-9B3E-774A-8CED-B2C113774355}" type="pres">
      <dgm:prSet presAssocID="{78A1B764-BD3D-9149-8089-40DF4D47E93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3B7BB6-13BE-DF4F-AAB5-C714BEA55669}" type="pres">
      <dgm:prSet presAssocID="{78A1B764-BD3D-9149-8089-40DF4D47E933}" presName="matrix" presStyleCnt="0"/>
      <dgm:spPr/>
    </dgm:pt>
    <dgm:pt modelId="{DC435006-B7B1-4C41-995E-21C079FDD0DF}" type="pres">
      <dgm:prSet presAssocID="{78A1B764-BD3D-9149-8089-40DF4D47E933}" presName="tile1" presStyleLbl="node1" presStyleIdx="0" presStyleCnt="4"/>
      <dgm:spPr/>
    </dgm:pt>
    <dgm:pt modelId="{0C2ABE55-0330-1047-BAA2-D6DDDE6C4A07}" type="pres">
      <dgm:prSet presAssocID="{78A1B764-BD3D-9149-8089-40DF4D47E9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0ABE647-3E84-6E44-9797-3B90D6C70610}" type="pres">
      <dgm:prSet presAssocID="{78A1B764-BD3D-9149-8089-40DF4D47E933}" presName="tile2" presStyleLbl="node1" presStyleIdx="1" presStyleCnt="4" custLinFactNeighborX="95515" custLinFactNeighborY="-26786"/>
      <dgm:spPr/>
    </dgm:pt>
    <dgm:pt modelId="{94CFCBCB-C14E-E04A-8578-1968924BE024}" type="pres">
      <dgm:prSet presAssocID="{78A1B764-BD3D-9149-8089-40DF4D47E9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4B4448-205D-E548-BE9C-FE96BD7B4D95}" type="pres">
      <dgm:prSet presAssocID="{78A1B764-BD3D-9149-8089-40DF4D47E933}" presName="tile3" presStyleLbl="node1" presStyleIdx="2" presStyleCnt="4"/>
      <dgm:spPr/>
    </dgm:pt>
    <dgm:pt modelId="{06C3DED9-2D73-DC41-BB77-85257206489F}" type="pres">
      <dgm:prSet presAssocID="{78A1B764-BD3D-9149-8089-40DF4D47E9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E6E4630-AD45-E749-B454-44BB487C5CF5}" type="pres">
      <dgm:prSet presAssocID="{78A1B764-BD3D-9149-8089-40DF4D47E933}" presName="tile4" presStyleLbl="node1" presStyleIdx="3" presStyleCnt="4"/>
      <dgm:spPr/>
    </dgm:pt>
    <dgm:pt modelId="{3AE207FC-9DE3-6148-9EED-439344C4C3EB}" type="pres">
      <dgm:prSet presAssocID="{78A1B764-BD3D-9149-8089-40DF4D47E9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5FA0FED-1737-FA43-AF34-34327881ED50}" type="pres">
      <dgm:prSet presAssocID="{78A1B764-BD3D-9149-8089-40DF4D47E93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E88A411-48EE-AB44-BD43-E68C876B3F7A}" srcId="{C15C9258-E022-2B42-BEB3-46D95522BC25}" destId="{35E018F2-58E4-7D4D-B028-8737D0D534B6}" srcOrd="0" destOrd="0" parTransId="{BFDB6002-9E9D-534B-ADA4-B4C1D2E02A06}" sibTransId="{FE5343A5-73CB-B943-B62D-B47F98FF7C89}"/>
    <dgm:cxn modelId="{742E3716-15DC-CB43-A3EF-71492E859EB3}" type="presOf" srcId="{35E018F2-58E4-7D4D-B028-8737D0D534B6}" destId="{DC435006-B7B1-4C41-995E-21C079FDD0DF}" srcOrd="0" destOrd="0" presId="urn:microsoft.com/office/officeart/2005/8/layout/matrix1"/>
    <dgm:cxn modelId="{86610519-D367-B544-B8C8-C775CC860571}" type="presOf" srcId="{78A1B764-BD3D-9149-8089-40DF4D47E933}" destId="{4ED8C15D-9B3E-774A-8CED-B2C113774355}" srcOrd="0" destOrd="0" presId="urn:microsoft.com/office/officeart/2005/8/layout/matrix1"/>
    <dgm:cxn modelId="{22F88A2B-33AF-0C41-9C74-A7E977C15C12}" srcId="{C15C9258-E022-2B42-BEB3-46D95522BC25}" destId="{2DCFDD24-0177-4B4B-BEB5-AFD5E23D8D91}" srcOrd="1" destOrd="0" parTransId="{75FD282C-DB9B-E54F-A451-F4772E138EBF}" sibTransId="{A837D24A-2DC1-D245-AF28-40505F66E264}"/>
    <dgm:cxn modelId="{11EF5F2C-929E-AD40-BAD6-4B4830C35764}" type="presOf" srcId="{35E018F2-58E4-7D4D-B028-8737D0D534B6}" destId="{0C2ABE55-0330-1047-BAA2-D6DDDE6C4A07}" srcOrd="1" destOrd="0" presId="urn:microsoft.com/office/officeart/2005/8/layout/matrix1"/>
    <dgm:cxn modelId="{BC1EBA2C-32C4-1D4D-879E-3CD347DDF4DA}" type="presOf" srcId="{2DCFDD24-0177-4B4B-BEB5-AFD5E23D8D91}" destId="{94CFCBCB-C14E-E04A-8578-1968924BE024}" srcOrd="1" destOrd="0" presId="urn:microsoft.com/office/officeart/2005/8/layout/matrix1"/>
    <dgm:cxn modelId="{C4DE1D31-100A-1A4B-B7CF-274682704223}" type="presOf" srcId="{DF078FE9-4972-9747-927B-7EA9ECF0CAAE}" destId="{8D4B4448-205D-E548-BE9C-FE96BD7B4D95}" srcOrd="0" destOrd="0" presId="urn:microsoft.com/office/officeart/2005/8/layout/matrix1"/>
    <dgm:cxn modelId="{52AA8463-3B77-A540-BF31-9A034752F666}" srcId="{78A1B764-BD3D-9149-8089-40DF4D47E933}" destId="{C15C9258-E022-2B42-BEB3-46D95522BC25}" srcOrd="0" destOrd="0" parTransId="{88C859A0-9FD2-BE48-BA73-A150580243D3}" sibTransId="{DDC56E17-E4C4-014C-A605-AF5DC0EBEA23}"/>
    <dgm:cxn modelId="{7D870CBC-B2C4-714D-92AB-FE5631749393}" type="presOf" srcId="{DF078FE9-4972-9747-927B-7EA9ECF0CAAE}" destId="{06C3DED9-2D73-DC41-BB77-85257206489F}" srcOrd="1" destOrd="0" presId="urn:microsoft.com/office/officeart/2005/8/layout/matrix1"/>
    <dgm:cxn modelId="{E2CAF3C6-FBCF-9A42-A64C-B1811D33655E}" type="presOf" srcId="{950A16A5-7D6A-124A-9D88-225A3E75A918}" destId="{4E6E4630-AD45-E749-B454-44BB487C5CF5}" srcOrd="0" destOrd="0" presId="urn:microsoft.com/office/officeart/2005/8/layout/matrix1"/>
    <dgm:cxn modelId="{259EA1D1-0A15-5042-AC9D-BEF31FC023EC}" type="presOf" srcId="{C15C9258-E022-2B42-BEB3-46D95522BC25}" destId="{45FA0FED-1737-FA43-AF34-34327881ED50}" srcOrd="0" destOrd="0" presId="urn:microsoft.com/office/officeart/2005/8/layout/matrix1"/>
    <dgm:cxn modelId="{AACA2ED9-CD60-9F43-8C2A-4D619B0D0492}" type="presOf" srcId="{950A16A5-7D6A-124A-9D88-225A3E75A918}" destId="{3AE207FC-9DE3-6148-9EED-439344C4C3EB}" srcOrd="1" destOrd="0" presId="urn:microsoft.com/office/officeart/2005/8/layout/matrix1"/>
    <dgm:cxn modelId="{DFB426DE-D83D-3440-A72F-AA5A52E24E5A}" srcId="{C15C9258-E022-2B42-BEB3-46D95522BC25}" destId="{DF078FE9-4972-9747-927B-7EA9ECF0CAAE}" srcOrd="2" destOrd="0" parTransId="{2ED609BD-8C8F-8944-B399-2F68041C743F}" sibTransId="{1F5CE2D0-464F-BD47-BFC6-D316CFDA0BED}"/>
    <dgm:cxn modelId="{29AA8EF2-926E-0243-B4F8-DBB0743FACFA}" srcId="{C15C9258-E022-2B42-BEB3-46D95522BC25}" destId="{950A16A5-7D6A-124A-9D88-225A3E75A918}" srcOrd="3" destOrd="0" parTransId="{0737DC19-D936-3046-B60C-4A269F953AAA}" sibTransId="{B83A20C0-CBD1-2A4F-AFF8-8078C8D91C13}"/>
    <dgm:cxn modelId="{6B5692F3-93D4-CC4A-899B-5EEEC4285EF6}" type="presOf" srcId="{2DCFDD24-0177-4B4B-BEB5-AFD5E23D8D91}" destId="{90ABE647-3E84-6E44-9797-3B90D6C70610}" srcOrd="0" destOrd="0" presId="urn:microsoft.com/office/officeart/2005/8/layout/matrix1"/>
    <dgm:cxn modelId="{455BE4E3-395E-4C47-8DAE-70E6745BD196}" type="presParOf" srcId="{4ED8C15D-9B3E-774A-8CED-B2C113774355}" destId="{3A3B7BB6-13BE-DF4F-AAB5-C714BEA55669}" srcOrd="0" destOrd="0" presId="urn:microsoft.com/office/officeart/2005/8/layout/matrix1"/>
    <dgm:cxn modelId="{AAF8FE8D-94EB-6349-B642-4AE0796A2BB0}" type="presParOf" srcId="{3A3B7BB6-13BE-DF4F-AAB5-C714BEA55669}" destId="{DC435006-B7B1-4C41-995E-21C079FDD0DF}" srcOrd="0" destOrd="0" presId="urn:microsoft.com/office/officeart/2005/8/layout/matrix1"/>
    <dgm:cxn modelId="{7A43C993-E31A-C44F-8858-0C796278AD1F}" type="presParOf" srcId="{3A3B7BB6-13BE-DF4F-AAB5-C714BEA55669}" destId="{0C2ABE55-0330-1047-BAA2-D6DDDE6C4A07}" srcOrd="1" destOrd="0" presId="urn:microsoft.com/office/officeart/2005/8/layout/matrix1"/>
    <dgm:cxn modelId="{F5089950-7B09-194A-868B-8B306D28156A}" type="presParOf" srcId="{3A3B7BB6-13BE-DF4F-AAB5-C714BEA55669}" destId="{90ABE647-3E84-6E44-9797-3B90D6C70610}" srcOrd="2" destOrd="0" presId="urn:microsoft.com/office/officeart/2005/8/layout/matrix1"/>
    <dgm:cxn modelId="{18277058-C675-F64E-8855-966FF1DE5BA4}" type="presParOf" srcId="{3A3B7BB6-13BE-DF4F-AAB5-C714BEA55669}" destId="{94CFCBCB-C14E-E04A-8578-1968924BE024}" srcOrd="3" destOrd="0" presId="urn:microsoft.com/office/officeart/2005/8/layout/matrix1"/>
    <dgm:cxn modelId="{2D2A269A-1EEC-E34E-B5DE-2678260E0C91}" type="presParOf" srcId="{3A3B7BB6-13BE-DF4F-AAB5-C714BEA55669}" destId="{8D4B4448-205D-E548-BE9C-FE96BD7B4D95}" srcOrd="4" destOrd="0" presId="urn:microsoft.com/office/officeart/2005/8/layout/matrix1"/>
    <dgm:cxn modelId="{DE671DF4-66CA-A342-A1AB-E09C501B077B}" type="presParOf" srcId="{3A3B7BB6-13BE-DF4F-AAB5-C714BEA55669}" destId="{06C3DED9-2D73-DC41-BB77-85257206489F}" srcOrd="5" destOrd="0" presId="urn:microsoft.com/office/officeart/2005/8/layout/matrix1"/>
    <dgm:cxn modelId="{94508BEA-D08E-A24D-BAD8-8D9D225DE0D9}" type="presParOf" srcId="{3A3B7BB6-13BE-DF4F-AAB5-C714BEA55669}" destId="{4E6E4630-AD45-E749-B454-44BB487C5CF5}" srcOrd="6" destOrd="0" presId="urn:microsoft.com/office/officeart/2005/8/layout/matrix1"/>
    <dgm:cxn modelId="{996447C8-4E41-6C46-9878-067EB53FBCEE}" type="presParOf" srcId="{3A3B7BB6-13BE-DF4F-AAB5-C714BEA55669}" destId="{3AE207FC-9DE3-6148-9EED-439344C4C3EB}" srcOrd="7" destOrd="0" presId="urn:microsoft.com/office/officeart/2005/8/layout/matrix1"/>
    <dgm:cxn modelId="{0D1D1A49-6DBF-704B-86C4-F7D1FCBAD3C0}" type="presParOf" srcId="{4ED8C15D-9B3E-774A-8CED-B2C113774355}" destId="{45FA0FED-1737-FA43-AF34-34327881ED50}" srcOrd="1" destOrd="0" presId="urn:microsoft.com/office/officeart/2005/8/layout/matrix1"/>
  </dgm:cxnLst>
  <dgm:bg>
    <a:solidFill>
      <a:srgbClr val="00B050"/>
    </a:solidFill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965A65-DCE9-4A6C-AB26-07593495783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DB21FF-7295-4949-829E-AE09AB66EF62}">
      <dgm:prSet/>
      <dgm:spPr/>
      <dgm:t>
        <a:bodyPr/>
        <a:lstStyle/>
        <a:p>
          <a:r>
            <a:rPr lang="en-US" b="1"/>
            <a:t>Income from property held for charitable or religious  purposes.</a:t>
          </a:r>
          <a:endParaRPr lang="en-US"/>
        </a:p>
      </dgm:t>
    </dgm:pt>
    <dgm:pt modelId="{71374B39-CD2C-41B9-A790-299C297F357B}" type="parTrans" cxnId="{31F38E63-FC1F-4DAE-BE0E-DA09031D5C03}">
      <dgm:prSet/>
      <dgm:spPr/>
      <dgm:t>
        <a:bodyPr/>
        <a:lstStyle/>
        <a:p>
          <a:endParaRPr lang="en-US"/>
        </a:p>
      </dgm:t>
    </dgm:pt>
    <dgm:pt modelId="{EC563CC4-C94F-4129-8515-08ECF36F4A05}" type="sibTrans" cxnId="{31F38E63-FC1F-4DAE-BE0E-DA09031D5C03}">
      <dgm:prSet/>
      <dgm:spPr/>
      <dgm:t>
        <a:bodyPr/>
        <a:lstStyle/>
        <a:p>
          <a:endParaRPr lang="en-US"/>
        </a:p>
      </dgm:t>
    </dgm:pt>
    <dgm:pt modelId="{7E05A87D-EFB3-447D-8C57-11BACAC3795A}">
      <dgm:prSet/>
      <dgm:spPr/>
      <dgm:t>
        <a:bodyPr/>
        <a:lstStyle/>
        <a:p>
          <a:r>
            <a:rPr lang="en-US" b="1"/>
            <a:t>Sec11 </a:t>
          </a:r>
          <a:r>
            <a:rPr lang="en-IN" b="1"/>
            <a:t>In</a:t>
          </a:r>
          <a:r>
            <a:rPr lang="en-US" b="1"/>
            <a:t>come derived from property held under trust wholly for charitable or  religious purposes </a:t>
          </a:r>
          <a:endParaRPr lang="en-US"/>
        </a:p>
      </dgm:t>
    </dgm:pt>
    <dgm:pt modelId="{0F346F6A-A639-4D48-828F-A811257F3146}" type="parTrans" cxnId="{32AD974A-7177-4D74-835B-6DCF4D8311F7}">
      <dgm:prSet/>
      <dgm:spPr/>
      <dgm:t>
        <a:bodyPr/>
        <a:lstStyle/>
        <a:p>
          <a:endParaRPr lang="en-US"/>
        </a:p>
      </dgm:t>
    </dgm:pt>
    <dgm:pt modelId="{ED99F40F-F356-48F5-86F2-91D21B924A98}" type="sibTrans" cxnId="{32AD974A-7177-4D74-835B-6DCF4D8311F7}">
      <dgm:prSet/>
      <dgm:spPr/>
      <dgm:t>
        <a:bodyPr/>
        <a:lstStyle/>
        <a:p>
          <a:endParaRPr lang="en-US"/>
        </a:p>
      </dgm:t>
    </dgm:pt>
    <dgm:pt modelId="{8AC6703F-0586-443F-BB7B-8A6374F41196}">
      <dgm:prSet/>
      <dgm:spPr/>
      <dgm:t>
        <a:bodyPr/>
        <a:lstStyle/>
        <a:p>
          <a:r>
            <a:rPr lang="en-US" b="1"/>
            <a:t>Income either fully applied or applied upto 85% to charitable or religious  purposes in India</a:t>
          </a:r>
          <a:endParaRPr lang="en-US"/>
        </a:p>
      </dgm:t>
    </dgm:pt>
    <dgm:pt modelId="{400D882E-52FA-425E-BDA5-D17C947EA317}" type="parTrans" cxnId="{91A7A052-8C1C-47A4-827C-5D683D8EF30A}">
      <dgm:prSet/>
      <dgm:spPr/>
      <dgm:t>
        <a:bodyPr/>
        <a:lstStyle/>
        <a:p>
          <a:endParaRPr lang="en-US"/>
        </a:p>
      </dgm:t>
    </dgm:pt>
    <dgm:pt modelId="{FC54E769-84F2-4EFC-8383-294528C1AEAF}" type="sibTrans" cxnId="{91A7A052-8C1C-47A4-827C-5D683D8EF30A}">
      <dgm:prSet/>
      <dgm:spPr/>
      <dgm:t>
        <a:bodyPr/>
        <a:lstStyle/>
        <a:p>
          <a:endParaRPr lang="en-US"/>
        </a:p>
      </dgm:t>
    </dgm:pt>
    <dgm:pt modelId="{B836F93D-7C26-C44D-9C20-8743DCA23355}" type="pres">
      <dgm:prSet presAssocID="{F8965A65-DCE9-4A6C-AB26-075934957832}" presName="linear" presStyleCnt="0">
        <dgm:presLayoutVars>
          <dgm:animLvl val="lvl"/>
          <dgm:resizeHandles val="exact"/>
        </dgm:presLayoutVars>
      </dgm:prSet>
      <dgm:spPr/>
    </dgm:pt>
    <dgm:pt modelId="{AFCF5027-E239-314A-B8CC-6F288FAFDB6C}" type="pres">
      <dgm:prSet presAssocID="{3CDB21FF-7295-4949-829E-AE09AB66EF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3FE785-AFE1-3047-98B9-34B3B0538957}" type="pres">
      <dgm:prSet presAssocID="{EC563CC4-C94F-4129-8515-08ECF36F4A05}" presName="spacer" presStyleCnt="0"/>
      <dgm:spPr/>
    </dgm:pt>
    <dgm:pt modelId="{4A786913-CFCA-634D-9A91-B32305637C8B}" type="pres">
      <dgm:prSet presAssocID="{7E05A87D-EFB3-447D-8C57-11BACAC379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5CDD4A-71DD-9D48-BDE7-E33113736191}" type="pres">
      <dgm:prSet presAssocID="{ED99F40F-F356-48F5-86F2-91D21B924A98}" presName="spacer" presStyleCnt="0"/>
      <dgm:spPr/>
    </dgm:pt>
    <dgm:pt modelId="{389A7C8C-1F97-2940-9D7B-929AD02EFDD3}" type="pres">
      <dgm:prSet presAssocID="{8AC6703F-0586-443F-BB7B-8A6374F4119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576A0D-8915-444D-8D74-02E86D090327}" type="presOf" srcId="{3CDB21FF-7295-4949-829E-AE09AB66EF62}" destId="{AFCF5027-E239-314A-B8CC-6F288FAFDB6C}" srcOrd="0" destOrd="0" presId="urn:microsoft.com/office/officeart/2005/8/layout/vList2"/>
    <dgm:cxn modelId="{D074EF21-65C9-8D4D-B3AC-4A0AB3BB1B12}" type="presOf" srcId="{7E05A87D-EFB3-447D-8C57-11BACAC3795A}" destId="{4A786913-CFCA-634D-9A91-B32305637C8B}" srcOrd="0" destOrd="0" presId="urn:microsoft.com/office/officeart/2005/8/layout/vList2"/>
    <dgm:cxn modelId="{E9880E5E-84E4-5A42-8872-F0824B3AAF65}" type="presOf" srcId="{F8965A65-DCE9-4A6C-AB26-075934957832}" destId="{B836F93D-7C26-C44D-9C20-8743DCA23355}" srcOrd="0" destOrd="0" presId="urn:microsoft.com/office/officeart/2005/8/layout/vList2"/>
    <dgm:cxn modelId="{31F38E63-FC1F-4DAE-BE0E-DA09031D5C03}" srcId="{F8965A65-DCE9-4A6C-AB26-075934957832}" destId="{3CDB21FF-7295-4949-829E-AE09AB66EF62}" srcOrd="0" destOrd="0" parTransId="{71374B39-CD2C-41B9-A790-299C297F357B}" sibTransId="{EC563CC4-C94F-4129-8515-08ECF36F4A05}"/>
    <dgm:cxn modelId="{32AD974A-7177-4D74-835B-6DCF4D8311F7}" srcId="{F8965A65-DCE9-4A6C-AB26-075934957832}" destId="{7E05A87D-EFB3-447D-8C57-11BACAC3795A}" srcOrd="1" destOrd="0" parTransId="{0F346F6A-A639-4D48-828F-A811257F3146}" sibTransId="{ED99F40F-F356-48F5-86F2-91D21B924A98}"/>
    <dgm:cxn modelId="{91A7A052-8C1C-47A4-827C-5D683D8EF30A}" srcId="{F8965A65-DCE9-4A6C-AB26-075934957832}" destId="{8AC6703F-0586-443F-BB7B-8A6374F41196}" srcOrd="2" destOrd="0" parTransId="{400D882E-52FA-425E-BDA5-D17C947EA317}" sibTransId="{FC54E769-84F2-4EFC-8383-294528C1AEAF}"/>
    <dgm:cxn modelId="{D5F40B59-21BA-BC4F-84CE-BF8FC4910804}" type="presOf" srcId="{8AC6703F-0586-443F-BB7B-8A6374F41196}" destId="{389A7C8C-1F97-2940-9D7B-929AD02EFDD3}" srcOrd="0" destOrd="0" presId="urn:microsoft.com/office/officeart/2005/8/layout/vList2"/>
    <dgm:cxn modelId="{B236659D-4D68-EF47-92D2-510290F20242}" type="presParOf" srcId="{B836F93D-7C26-C44D-9C20-8743DCA23355}" destId="{AFCF5027-E239-314A-B8CC-6F288FAFDB6C}" srcOrd="0" destOrd="0" presId="urn:microsoft.com/office/officeart/2005/8/layout/vList2"/>
    <dgm:cxn modelId="{95EADCC8-6745-5B45-AEC5-3B7824E94921}" type="presParOf" srcId="{B836F93D-7C26-C44D-9C20-8743DCA23355}" destId="{813FE785-AFE1-3047-98B9-34B3B0538957}" srcOrd="1" destOrd="0" presId="urn:microsoft.com/office/officeart/2005/8/layout/vList2"/>
    <dgm:cxn modelId="{49764BC8-8D7F-144C-9339-B64ED86AAF6F}" type="presParOf" srcId="{B836F93D-7C26-C44D-9C20-8743DCA23355}" destId="{4A786913-CFCA-634D-9A91-B32305637C8B}" srcOrd="2" destOrd="0" presId="urn:microsoft.com/office/officeart/2005/8/layout/vList2"/>
    <dgm:cxn modelId="{075E2E38-A097-AB42-81B0-1827FEE57706}" type="presParOf" srcId="{B836F93D-7C26-C44D-9C20-8743DCA23355}" destId="{4E5CDD4A-71DD-9D48-BDE7-E33113736191}" srcOrd="3" destOrd="0" presId="urn:microsoft.com/office/officeart/2005/8/layout/vList2"/>
    <dgm:cxn modelId="{979F77C8-9F05-7A44-8897-5DD5DD031FA2}" type="presParOf" srcId="{B836F93D-7C26-C44D-9C20-8743DCA23355}" destId="{389A7C8C-1F97-2940-9D7B-929AD02EFD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640AE4-24A1-104F-AEE8-4999D327FFCB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B6D16F-9B8D-B04D-A0D9-4C9B4287A0F3}">
      <dgm:prSet phldrT="[Text]"/>
      <dgm:spPr>
        <a:solidFill>
          <a:srgbClr val="0070C0"/>
        </a:solidFill>
      </dgm:spPr>
      <dgm:t>
        <a:bodyPr/>
        <a:lstStyle/>
        <a:p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Corpus</a:t>
          </a:r>
          <a:r>
            <a:rPr lang="en-IN" spc="-3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donations</a:t>
          </a:r>
          <a:endParaRPr lang="en-GB" dirty="0"/>
        </a:p>
      </dgm:t>
    </dgm:pt>
    <dgm:pt modelId="{3292BE4F-5E8E-1948-8AE6-39B4DB6069C3}" type="parTrans" cxnId="{AC540269-8B76-9748-AA5E-8EB3F25F950A}">
      <dgm:prSet/>
      <dgm:spPr/>
      <dgm:t>
        <a:bodyPr/>
        <a:lstStyle/>
        <a:p>
          <a:endParaRPr lang="en-GB"/>
        </a:p>
      </dgm:t>
    </dgm:pt>
    <dgm:pt modelId="{F40F8CC4-2135-214C-960D-87C7B4891D68}" type="sibTrans" cxnId="{AC540269-8B76-9748-AA5E-8EB3F25F950A}">
      <dgm:prSet/>
      <dgm:spPr/>
      <dgm:t>
        <a:bodyPr/>
        <a:lstStyle/>
        <a:p>
          <a:endParaRPr lang="en-GB"/>
        </a:p>
      </dgm:t>
    </dgm:pt>
    <dgm:pt modelId="{9D5DDA49-F153-964B-93BD-03476769F2B5}">
      <dgm:prSet phldrT="[Text]"/>
      <dgm:spPr>
        <a:solidFill>
          <a:srgbClr val="0070C0"/>
        </a:solidFill>
      </dgm:spPr>
      <dgm:t>
        <a:bodyPr/>
        <a:lstStyle/>
        <a:p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Not</a:t>
          </a:r>
          <a:r>
            <a:rPr lang="en-IN" spc="-5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5" dirty="0">
              <a:solidFill>
                <a:srgbClr val="FFFFFF"/>
              </a:solidFill>
              <a:latin typeface="Constantia"/>
              <a:cs typeface="Constantia"/>
            </a:rPr>
            <a:t>allowed</a:t>
          </a:r>
          <a:endParaRPr lang="en-GB" dirty="0"/>
        </a:p>
      </dgm:t>
    </dgm:pt>
    <dgm:pt modelId="{4FFF81B9-2098-1E4A-B525-F44FD8E22818}" type="parTrans" cxnId="{577C3191-3184-664E-BF17-4143AB0E9785}">
      <dgm:prSet/>
      <dgm:spPr/>
      <dgm:t>
        <a:bodyPr/>
        <a:lstStyle/>
        <a:p>
          <a:endParaRPr lang="en-GB"/>
        </a:p>
      </dgm:t>
    </dgm:pt>
    <dgm:pt modelId="{751B91E2-E674-0744-BCB9-13EE0D86C0CA}" type="sibTrans" cxnId="{577C3191-3184-664E-BF17-4143AB0E9785}">
      <dgm:prSet/>
      <dgm:spPr/>
      <dgm:t>
        <a:bodyPr/>
        <a:lstStyle/>
        <a:p>
          <a:endParaRPr lang="en-GB"/>
        </a:p>
      </dgm:t>
    </dgm:pt>
    <dgm:pt modelId="{DEA3CCF7-7195-3A4A-B406-1B6AC2664A2E}">
      <dgm:prSet phldrT="[Text]"/>
      <dgm:spPr>
        <a:solidFill>
          <a:srgbClr val="0070C0"/>
        </a:solidFill>
      </dgm:spPr>
      <dgm:t>
        <a:bodyPr/>
        <a:lstStyle/>
        <a:p>
          <a:r>
            <a:rPr lang="en-IN" spc="5" dirty="0">
              <a:solidFill>
                <a:srgbClr val="FFFFFF"/>
              </a:solidFill>
              <a:latin typeface="Constantia"/>
              <a:cs typeface="Constantia"/>
            </a:rPr>
            <a:t>12</a:t>
          </a:r>
          <a:r>
            <a:rPr lang="en-IN" spc="7" baseline="38011" dirty="0">
              <a:solidFill>
                <a:srgbClr val="FFFFFF"/>
              </a:solidFill>
              <a:latin typeface="Constantia"/>
              <a:cs typeface="Constantia"/>
            </a:rPr>
            <a:t>th</a:t>
          </a:r>
          <a:r>
            <a:rPr lang="en-IN" spc="330" baseline="38011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proviso</a:t>
          </a:r>
          <a:r>
            <a:rPr lang="en-IN" spc="-15" dirty="0">
              <a:solidFill>
                <a:srgbClr val="FFFFFF"/>
              </a:solidFill>
              <a:latin typeface="Constantia"/>
              <a:cs typeface="Constantia"/>
            </a:rPr>
            <a:t> to</a:t>
          </a:r>
          <a:r>
            <a:rPr lang="en-IN" spc="-2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10(23C)</a:t>
          </a:r>
          <a:endParaRPr lang="en-GB" dirty="0"/>
        </a:p>
      </dgm:t>
    </dgm:pt>
    <dgm:pt modelId="{F26A8DFE-04F1-8448-8208-4D47FDD0DB04}" type="parTrans" cxnId="{9E6B6C7A-8791-6E45-BD49-8F6201C23C4E}">
      <dgm:prSet/>
      <dgm:spPr/>
      <dgm:t>
        <a:bodyPr/>
        <a:lstStyle/>
        <a:p>
          <a:endParaRPr lang="en-GB"/>
        </a:p>
      </dgm:t>
    </dgm:pt>
    <dgm:pt modelId="{C4876EC7-70CC-EF44-9182-BE760D7F1C50}" type="sibTrans" cxnId="{9E6B6C7A-8791-6E45-BD49-8F6201C23C4E}">
      <dgm:prSet/>
      <dgm:spPr/>
      <dgm:t>
        <a:bodyPr/>
        <a:lstStyle/>
        <a:p>
          <a:endParaRPr lang="en-GB"/>
        </a:p>
      </dgm:t>
    </dgm:pt>
    <dgm:pt modelId="{6825EB86-0855-7247-BBFF-AA759CE612E3}">
      <dgm:prSet/>
      <dgm:spPr>
        <a:solidFill>
          <a:srgbClr val="0070C0"/>
        </a:solidFill>
      </dgm:spPr>
      <dgm:t>
        <a:bodyPr/>
        <a:lstStyle/>
        <a:p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Explanation</a:t>
          </a:r>
          <a:r>
            <a:rPr lang="en-IN" spc="-1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dirty="0">
              <a:solidFill>
                <a:srgbClr val="FFFFFF"/>
              </a:solidFill>
              <a:latin typeface="Constantia"/>
              <a:cs typeface="Constantia"/>
            </a:rPr>
            <a:t>2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5" dirty="0">
              <a:solidFill>
                <a:srgbClr val="FFFFFF"/>
              </a:solidFill>
              <a:latin typeface="Constantia"/>
              <a:cs typeface="Constantia"/>
            </a:rPr>
            <a:t>to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11(1)</a:t>
          </a:r>
          <a:endParaRPr lang="en-GB" dirty="0"/>
        </a:p>
      </dgm:t>
    </dgm:pt>
    <dgm:pt modelId="{2EA653A2-F8D4-B248-AB77-3C89F65149CF}" type="parTrans" cxnId="{F0D8FBC5-D254-DF46-9C9B-173A29BD0E96}">
      <dgm:prSet/>
      <dgm:spPr/>
      <dgm:t>
        <a:bodyPr/>
        <a:lstStyle/>
        <a:p>
          <a:endParaRPr lang="en-GB"/>
        </a:p>
      </dgm:t>
    </dgm:pt>
    <dgm:pt modelId="{C77E2925-AF3C-3B4C-9C69-4352D70553F1}" type="sibTrans" cxnId="{F0D8FBC5-D254-DF46-9C9B-173A29BD0E96}">
      <dgm:prSet/>
      <dgm:spPr/>
      <dgm:t>
        <a:bodyPr/>
        <a:lstStyle/>
        <a:p>
          <a:endParaRPr lang="en-GB"/>
        </a:p>
      </dgm:t>
    </dgm:pt>
    <dgm:pt modelId="{B007D879-2D2B-454E-B9EE-14F79339528F}" type="pres">
      <dgm:prSet presAssocID="{B4640AE4-24A1-104F-AEE8-4999D327FF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19B8EB-B713-4C4C-BCEB-076A56654994}" type="pres">
      <dgm:prSet presAssocID="{86B6D16F-9B8D-B04D-A0D9-4C9B4287A0F3}" presName="hierRoot1" presStyleCnt="0">
        <dgm:presLayoutVars>
          <dgm:hierBranch val="init"/>
        </dgm:presLayoutVars>
      </dgm:prSet>
      <dgm:spPr/>
    </dgm:pt>
    <dgm:pt modelId="{F719E675-FA6E-AF43-9F83-2E4389C1A92E}" type="pres">
      <dgm:prSet presAssocID="{86B6D16F-9B8D-B04D-A0D9-4C9B4287A0F3}" presName="rootComposite1" presStyleCnt="0"/>
      <dgm:spPr/>
    </dgm:pt>
    <dgm:pt modelId="{709740FE-D6BF-7448-BCAF-35078ED37700}" type="pres">
      <dgm:prSet presAssocID="{86B6D16F-9B8D-B04D-A0D9-4C9B4287A0F3}" presName="rootText1" presStyleLbl="node0" presStyleIdx="0" presStyleCnt="1">
        <dgm:presLayoutVars>
          <dgm:chPref val="3"/>
        </dgm:presLayoutVars>
      </dgm:prSet>
      <dgm:spPr/>
    </dgm:pt>
    <dgm:pt modelId="{DB91D291-C0B5-CA4E-A919-1E6BBDA34582}" type="pres">
      <dgm:prSet presAssocID="{86B6D16F-9B8D-B04D-A0D9-4C9B4287A0F3}" presName="rootConnector1" presStyleLbl="node1" presStyleIdx="0" presStyleCnt="0"/>
      <dgm:spPr/>
    </dgm:pt>
    <dgm:pt modelId="{B043C9A8-4513-834C-9D4E-33F19FF9C73D}" type="pres">
      <dgm:prSet presAssocID="{86B6D16F-9B8D-B04D-A0D9-4C9B4287A0F3}" presName="hierChild2" presStyleCnt="0"/>
      <dgm:spPr/>
    </dgm:pt>
    <dgm:pt modelId="{AEAA6F92-1480-F042-AC38-8587DC308131}" type="pres">
      <dgm:prSet presAssocID="{4FFF81B9-2098-1E4A-B525-F44FD8E22818}" presName="Name64" presStyleLbl="parChTrans1D2" presStyleIdx="0" presStyleCnt="1"/>
      <dgm:spPr/>
    </dgm:pt>
    <dgm:pt modelId="{09E7EA51-9E83-CC47-B84A-0EE1AE81AE0A}" type="pres">
      <dgm:prSet presAssocID="{9D5DDA49-F153-964B-93BD-03476769F2B5}" presName="hierRoot2" presStyleCnt="0">
        <dgm:presLayoutVars>
          <dgm:hierBranch val="init"/>
        </dgm:presLayoutVars>
      </dgm:prSet>
      <dgm:spPr/>
    </dgm:pt>
    <dgm:pt modelId="{B1278474-4738-5F49-A520-96B1CEB0FD98}" type="pres">
      <dgm:prSet presAssocID="{9D5DDA49-F153-964B-93BD-03476769F2B5}" presName="rootComposite" presStyleCnt="0"/>
      <dgm:spPr/>
    </dgm:pt>
    <dgm:pt modelId="{C51DA5FB-998D-C242-9FDE-13105E0B0EC8}" type="pres">
      <dgm:prSet presAssocID="{9D5DDA49-F153-964B-93BD-03476769F2B5}" presName="rootText" presStyleLbl="node2" presStyleIdx="0" presStyleCnt="1">
        <dgm:presLayoutVars>
          <dgm:chPref val="3"/>
        </dgm:presLayoutVars>
      </dgm:prSet>
      <dgm:spPr/>
    </dgm:pt>
    <dgm:pt modelId="{9C66CBD9-53E5-4E48-BF82-AD2A4D044641}" type="pres">
      <dgm:prSet presAssocID="{9D5DDA49-F153-964B-93BD-03476769F2B5}" presName="rootConnector" presStyleLbl="node2" presStyleIdx="0" presStyleCnt="1"/>
      <dgm:spPr/>
    </dgm:pt>
    <dgm:pt modelId="{3F1B12DD-D9D9-284F-8AA1-8A6A409F0BCC}" type="pres">
      <dgm:prSet presAssocID="{9D5DDA49-F153-964B-93BD-03476769F2B5}" presName="hierChild4" presStyleCnt="0"/>
      <dgm:spPr/>
    </dgm:pt>
    <dgm:pt modelId="{77EA976A-94B0-2646-8E22-0E9F8DC69C55}" type="pres">
      <dgm:prSet presAssocID="{F26A8DFE-04F1-8448-8208-4D47FDD0DB04}" presName="Name64" presStyleLbl="parChTrans1D3" presStyleIdx="0" presStyleCnt="2"/>
      <dgm:spPr/>
    </dgm:pt>
    <dgm:pt modelId="{6CB3D839-B737-2D47-BA4E-1FB78D2883B5}" type="pres">
      <dgm:prSet presAssocID="{DEA3CCF7-7195-3A4A-B406-1B6AC2664A2E}" presName="hierRoot2" presStyleCnt="0">
        <dgm:presLayoutVars>
          <dgm:hierBranch val="init"/>
        </dgm:presLayoutVars>
      </dgm:prSet>
      <dgm:spPr/>
    </dgm:pt>
    <dgm:pt modelId="{249FB7AC-EB24-7648-9BD5-CFB145D1D750}" type="pres">
      <dgm:prSet presAssocID="{DEA3CCF7-7195-3A4A-B406-1B6AC2664A2E}" presName="rootComposite" presStyleCnt="0"/>
      <dgm:spPr/>
    </dgm:pt>
    <dgm:pt modelId="{E1835F5F-180C-5B42-87C4-7A8FD81394BC}" type="pres">
      <dgm:prSet presAssocID="{DEA3CCF7-7195-3A4A-B406-1B6AC2664A2E}" presName="rootText" presStyleLbl="node3" presStyleIdx="0" presStyleCnt="2">
        <dgm:presLayoutVars>
          <dgm:chPref val="3"/>
        </dgm:presLayoutVars>
      </dgm:prSet>
      <dgm:spPr/>
    </dgm:pt>
    <dgm:pt modelId="{31BE8D25-9524-DF45-8E89-4BB741C2687B}" type="pres">
      <dgm:prSet presAssocID="{DEA3CCF7-7195-3A4A-B406-1B6AC2664A2E}" presName="rootConnector" presStyleLbl="node3" presStyleIdx="0" presStyleCnt="2"/>
      <dgm:spPr/>
    </dgm:pt>
    <dgm:pt modelId="{89ABA881-8F4B-7E45-969F-0E1646EC163B}" type="pres">
      <dgm:prSet presAssocID="{DEA3CCF7-7195-3A4A-B406-1B6AC2664A2E}" presName="hierChild4" presStyleCnt="0"/>
      <dgm:spPr/>
    </dgm:pt>
    <dgm:pt modelId="{3917FDB5-EDFB-5F45-8BFD-84C59B2CF9D7}" type="pres">
      <dgm:prSet presAssocID="{DEA3CCF7-7195-3A4A-B406-1B6AC2664A2E}" presName="hierChild5" presStyleCnt="0"/>
      <dgm:spPr/>
    </dgm:pt>
    <dgm:pt modelId="{E0C3522F-88EF-964C-8EE6-0D25AACD9EAE}" type="pres">
      <dgm:prSet presAssocID="{2EA653A2-F8D4-B248-AB77-3C89F65149CF}" presName="Name64" presStyleLbl="parChTrans1D3" presStyleIdx="1" presStyleCnt="2"/>
      <dgm:spPr/>
    </dgm:pt>
    <dgm:pt modelId="{A7FE6408-20CC-E14F-8EA8-0A3F0D38990D}" type="pres">
      <dgm:prSet presAssocID="{6825EB86-0855-7247-BBFF-AA759CE612E3}" presName="hierRoot2" presStyleCnt="0">
        <dgm:presLayoutVars>
          <dgm:hierBranch val="init"/>
        </dgm:presLayoutVars>
      </dgm:prSet>
      <dgm:spPr/>
    </dgm:pt>
    <dgm:pt modelId="{ED06A754-3CC0-074A-B522-8851872D3E78}" type="pres">
      <dgm:prSet presAssocID="{6825EB86-0855-7247-BBFF-AA759CE612E3}" presName="rootComposite" presStyleCnt="0"/>
      <dgm:spPr/>
    </dgm:pt>
    <dgm:pt modelId="{4BA3D29C-6694-2C42-925A-FE8351E721E1}" type="pres">
      <dgm:prSet presAssocID="{6825EB86-0855-7247-BBFF-AA759CE612E3}" presName="rootText" presStyleLbl="node3" presStyleIdx="1" presStyleCnt="2">
        <dgm:presLayoutVars>
          <dgm:chPref val="3"/>
        </dgm:presLayoutVars>
      </dgm:prSet>
      <dgm:spPr/>
    </dgm:pt>
    <dgm:pt modelId="{F48CF399-336A-2B42-BFDD-2B75D811AE58}" type="pres">
      <dgm:prSet presAssocID="{6825EB86-0855-7247-BBFF-AA759CE612E3}" presName="rootConnector" presStyleLbl="node3" presStyleIdx="1" presStyleCnt="2"/>
      <dgm:spPr/>
    </dgm:pt>
    <dgm:pt modelId="{4670AE14-BC34-F741-AFDF-3964229379E7}" type="pres">
      <dgm:prSet presAssocID="{6825EB86-0855-7247-BBFF-AA759CE612E3}" presName="hierChild4" presStyleCnt="0"/>
      <dgm:spPr/>
    </dgm:pt>
    <dgm:pt modelId="{4763BA5F-40F4-7948-9E15-DFF8BE6281D3}" type="pres">
      <dgm:prSet presAssocID="{6825EB86-0855-7247-BBFF-AA759CE612E3}" presName="hierChild5" presStyleCnt="0"/>
      <dgm:spPr/>
    </dgm:pt>
    <dgm:pt modelId="{8C749481-E661-674C-A168-925DE080191D}" type="pres">
      <dgm:prSet presAssocID="{9D5DDA49-F153-964B-93BD-03476769F2B5}" presName="hierChild5" presStyleCnt="0"/>
      <dgm:spPr/>
    </dgm:pt>
    <dgm:pt modelId="{E025A10A-4B40-E547-B43D-B6E892DDD943}" type="pres">
      <dgm:prSet presAssocID="{86B6D16F-9B8D-B04D-A0D9-4C9B4287A0F3}" presName="hierChild3" presStyleCnt="0"/>
      <dgm:spPr/>
    </dgm:pt>
  </dgm:ptLst>
  <dgm:cxnLst>
    <dgm:cxn modelId="{C4AB5B02-4959-FF4F-9DA3-39E3414E0DD9}" type="presOf" srcId="{86B6D16F-9B8D-B04D-A0D9-4C9B4287A0F3}" destId="{DB91D291-C0B5-CA4E-A919-1E6BBDA34582}" srcOrd="1" destOrd="0" presId="urn:microsoft.com/office/officeart/2009/3/layout/HorizontalOrganizationChart"/>
    <dgm:cxn modelId="{2B8EA10B-7B91-E445-8648-2A4A8DFC9654}" type="presOf" srcId="{6825EB86-0855-7247-BBFF-AA759CE612E3}" destId="{4BA3D29C-6694-2C42-925A-FE8351E721E1}" srcOrd="0" destOrd="0" presId="urn:microsoft.com/office/officeart/2009/3/layout/HorizontalOrganizationChart"/>
    <dgm:cxn modelId="{7455730D-7FA4-D244-A4A1-E8C4F4D6D405}" type="presOf" srcId="{9D5DDA49-F153-964B-93BD-03476769F2B5}" destId="{9C66CBD9-53E5-4E48-BF82-AD2A4D044641}" srcOrd="1" destOrd="0" presId="urn:microsoft.com/office/officeart/2009/3/layout/HorizontalOrganizationChart"/>
    <dgm:cxn modelId="{03967618-DC6A-6940-B63A-27255144F2EB}" type="presOf" srcId="{DEA3CCF7-7195-3A4A-B406-1B6AC2664A2E}" destId="{31BE8D25-9524-DF45-8E89-4BB741C2687B}" srcOrd="1" destOrd="0" presId="urn:microsoft.com/office/officeart/2009/3/layout/HorizontalOrganizationChart"/>
    <dgm:cxn modelId="{AB67DE1A-A3FB-CA49-9E53-1329BC16FF97}" type="presOf" srcId="{86B6D16F-9B8D-B04D-A0D9-4C9B4287A0F3}" destId="{709740FE-D6BF-7448-BCAF-35078ED37700}" srcOrd="0" destOrd="0" presId="urn:microsoft.com/office/officeart/2009/3/layout/HorizontalOrganizationChart"/>
    <dgm:cxn modelId="{A142C626-65B4-0B40-A314-19AE237EFA47}" type="presOf" srcId="{6825EB86-0855-7247-BBFF-AA759CE612E3}" destId="{F48CF399-336A-2B42-BFDD-2B75D811AE58}" srcOrd="1" destOrd="0" presId="urn:microsoft.com/office/officeart/2009/3/layout/HorizontalOrganizationChart"/>
    <dgm:cxn modelId="{AC540269-8B76-9748-AA5E-8EB3F25F950A}" srcId="{B4640AE4-24A1-104F-AEE8-4999D327FFCB}" destId="{86B6D16F-9B8D-B04D-A0D9-4C9B4287A0F3}" srcOrd="0" destOrd="0" parTransId="{3292BE4F-5E8E-1948-8AE6-39B4DB6069C3}" sibTransId="{F40F8CC4-2135-214C-960D-87C7B4891D68}"/>
    <dgm:cxn modelId="{9E6B6C7A-8791-6E45-BD49-8F6201C23C4E}" srcId="{9D5DDA49-F153-964B-93BD-03476769F2B5}" destId="{DEA3CCF7-7195-3A4A-B406-1B6AC2664A2E}" srcOrd="0" destOrd="0" parTransId="{F26A8DFE-04F1-8448-8208-4D47FDD0DB04}" sibTransId="{C4876EC7-70CC-EF44-9182-BE760D7F1C50}"/>
    <dgm:cxn modelId="{7FA7A37C-D97B-AE47-A9D7-612EBBB5B760}" type="presOf" srcId="{F26A8DFE-04F1-8448-8208-4D47FDD0DB04}" destId="{77EA976A-94B0-2646-8E22-0E9F8DC69C55}" srcOrd="0" destOrd="0" presId="urn:microsoft.com/office/officeart/2009/3/layout/HorizontalOrganizationChart"/>
    <dgm:cxn modelId="{577C3191-3184-664E-BF17-4143AB0E9785}" srcId="{86B6D16F-9B8D-B04D-A0D9-4C9B4287A0F3}" destId="{9D5DDA49-F153-964B-93BD-03476769F2B5}" srcOrd="0" destOrd="0" parTransId="{4FFF81B9-2098-1E4A-B525-F44FD8E22818}" sibTransId="{751B91E2-E674-0744-BCB9-13EE0D86C0CA}"/>
    <dgm:cxn modelId="{82392B9C-DAE6-E343-AFBC-F5FD38B8D8C7}" type="presOf" srcId="{9D5DDA49-F153-964B-93BD-03476769F2B5}" destId="{C51DA5FB-998D-C242-9FDE-13105E0B0EC8}" srcOrd="0" destOrd="0" presId="urn:microsoft.com/office/officeart/2009/3/layout/HorizontalOrganizationChart"/>
    <dgm:cxn modelId="{AD21CBAF-888A-5C45-8DDE-55F85FB921DE}" type="presOf" srcId="{B4640AE4-24A1-104F-AEE8-4999D327FFCB}" destId="{B007D879-2D2B-454E-B9EE-14F79339528F}" srcOrd="0" destOrd="0" presId="urn:microsoft.com/office/officeart/2009/3/layout/HorizontalOrganizationChart"/>
    <dgm:cxn modelId="{F0D8FBC5-D254-DF46-9C9B-173A29BD0E96}" srcId="{9D5DDA49-F153-964B-93BD-03476769F2B5}" destId="{6825EB86-0855-7247-BBFF-AA759CE612E3}" srcOrd="1" destOrd="0" parTransId="{2EA653A2-F8D4-B248-AB77-3C89F65149CF}" sibTransId="{C77E2925-AF3C-3B4C-9C69-4352D70553F1}"/>
    <dgm:cxn modelId="{38138ECB-361F-884D-A7FB-E42B5DCC0C33}" type="presOf" srcId="{4FFF81B9-2098-1E4A-B525-F44FD8E22818}" destId="{AEAA6F92-1480-F042-AC38-8587DC308131}" srcOrd="0" destOrd="0" presId="urn:microsoft.com/office/officeart/2009/3/layout/HorizontalOrganizationChart"/>
    <dgm:cxn modelId="{659C19E1-5757-8249-B358-71D07B97168E}" type="presOf" srcId="{DEA3CCF7-7195-3A4A-B406-1B6AC2664A2E}" destId="{E1835F5F-180C-5B42-87C4-7A8FD81394BC}" srcOrd="0" destOrd="0" presId="urn:microsoft.com/office/officeart/2009/3/layout/HorizontalOrganizationChart"/>
    <dgm:cxn modelId="{53BF38F7-9D0F-4C49-9C29-759F8B58EBA5}" type="presOf" srcId="{2EA653A2-F8D4-B248-AB77-3C89F65149CF}" destId="{E0C3522F-88EF-964C-8EE6-0D25AACD9EAE}" srcOrd="0" destOrd="0" presId="urn:microsoft.com/office/officeart/2009/3/layout/HorizontalOrganizationChart"/>
    <dgm:cxn modelId="{67ABF7E5-5546-3C45-9A5F-85E706511E9C}" type="presParOf" srcId="{B007D879-2D2B-454E-B9EE-14F79339528F}" destId="{1819B8EB-B713-4C4C-BCEB-076A56654994}" srcOrd="0" destOrd="0" presId="urn:microsoft.com/office/officeart/2009/3/layout/HorizontalOrganizationChart"/>
    <dgm:cxn modelId="{3B9EFC95-3AD9-124B-9857-248A3B8198D9}" type="presParOf" srcId="{1819B8EB-B713-4C4C-BCEB-076A56654994}" destId="{F719E675-FA6E-AF43-9F83-2E4389C1A92E}" srcOrd="0" destOrd="0" presId="urn:microsoft.com/office/officeart/2009/3/layout/HorizontalOrganizationChart"/>
    <dgm:cxn modelId="{BE37A894-7BFE-EF48-987F-5B72D72C5D1A}" type="presParOf" srcId="{F719E675-FA6E-AF43-9F83-2E4389C1A92E}" destId="{709740FE-D6BF-7448-BCAF-35078ED37700}" srcOrd="0" destOrd="0" presId="urn:microsoft.com/office/officeart/2009/3/layout/HorizontalOrganizationChart"/>
    <dgm:cxn modelId="{DE1DC083-CD07-3346-8C39-F11092A33AD2}" type="presParOf" srcId="{F719E675-FA6E-AF43-9F83-2E4389C1A92E}" destId="{DB91D291-C0B5-CA4E-A919-1E6BBDA34582}" srcOrd="1" destOrd="0" presId="urn:microsoft.com/office/officeart/2009/3/layout/HorizontalOrganizationChart"/>
    <dgm:cxn modelId="{09B8CE72-9BA1-2C46-B788-097D8CAD2F01}" type="presParOf" srcId="{1819B8EB-B713-4C4C-BCEB-076A56654994}" destId="{B043C9A8-4513-834C-9D4E-33F19FF9C73D}" srcOrd="1" destOrd="0" presId="urn:microsoft.com/office/officeart/2009/3/layout/HorizontalOrganizationChart"/>
    <dgm:cxn modelId="{E8EC855A-3361-3C44-8630-74EAAACFE866}" type="presParOf" srcId="{B043C9A8-4513-834C-9D4E-33F19FF9C73D}" destId="{AEAA6F92-1480-F042-AC38-8587DC308131}" srcOrd="0" destOrd="0" presId="urn:microsoft.com/office/officeart/2009/3/layout/HorizontalOrganizationChart"/>
    <dgm:cxn modelId="{0C694015-5EB5-9345-965A-784FE6FB4B9F}" type="presParOf" srcId="{B043C9A8-4513-834C-9D4E-33F19FF9C73D}" destId="{09E7EA51-9E83-CC47-B84A-0EE1AE81AE0A}" srcOrd="1" destOrd="0" presId="urn:microsoft.com/office/officeart/2009/3/layout/HorizontalOrganizationChart"/>
    <dgm:cxn modelId="{4CFA7B0C-7942-A541-9C49-18992D3D7DEF}" type="presParOf" srcId="{09E7EA51-9E83-CC47-B84A-0EE1AE81AE0A}" destId="{B1278474-4738-5F49-A520-96B1CEB0FD98}" srcOrd="0" destOrd="0" presId="urn:microsoft.com/office/officeart/2009/3/layout/HorizontalOrganizationChart"/>
    <dgm:cxn modelId="{0D1BEE30-961B-A44C-AD43-B186FC68D988}" type="presParOf" srcId="{B1278474-4738-5F49-A520-96B1CEB0FD98}" destId="{C51DA5FB-998D-C242-9FDE-13105E0B0EC8}" srcOrd="0" destOrd="0" presId="urn:microsoft.com/office/officeart/2009/3/layout/HorizontalOrganizationChart"/>
    <dgm:cxn modelId="{AC864D55-F20E-024D-8A1D-5DA49AE45C37}" type="presParOf" srcId="{B1278474-4738-5F49-A520-96B1CEB0FD98}" destId="{9C66CBD9-53E5-4E48-BF82-AD2A4D044641}" srcOrd="1" destOrd="0" presId="urn:microsoft.com/office/officeart/2009/3/layout/HorizontalOrganizationChart"/>
    <dgm:cxn modelId="{B0C43458-DFC5-B946-AEAB-5AC280F4CA08}" type="presParOf" srcId="{09E7EA51-9E83-CC47-B84A-0EE1AE81AE0A}" destId="{3F1B12DD-D9D9-284F-8AA1-8A6A409F0BCC}" srcOrd="1" destOrd="0" presId="urn:microsoft.com/office/officeart/2009/3/layout/HorizontalOrganizationChart"/>
    <dgm:cxn modelId="{DE75D6B8-9B3E-8646-B962-92B4C12452DB}" type="presParOf" srcId="{3F1B12DD-D9D9-284F-8AA1-8A6A409F0BCC}" destId="{77EA976A-94B0-2646-8E22-0E9F8DC69C55}" srcOrd="0" destOrd="0" presId="urn:microsoft.com/office/officeart/2009/3/layout/HorizontalOrganizationChart"/>
    <dgm:cxn modelId="{E88C7A31-1DDF-DB4E-AE81-B1277706A004}" type="presParOf" srcId="{3F1B12DD-D9D9-284F-8AA1-8A6A409F0BCC}" destId="{6CB3D839-B737-2D47-BA4E-1FB78D2883B5}" srcOrd="1" destOrd="0" presId="urn:microsoft.com/office/officeart/2009/3/layout/HorizontalOrganizationChart"/>
    <dgm:cxn modelId="{AA9B9341-7E14-9247-BA5D-75021B2F8F46}" type="presParOf" srcId="{6CB3D839-B737-2D47-BA4E-1FB78D2883B5}" destId="{249FB7AC-EB24-7648-9BD5-CFB145D1D750}" srcOrd="0" destOrd="0" presId="urn:microsoft.com/office/officeart/2009/3/layout/HorizontalOrganizationChart"/>
    <dgm:cxn modelId="{42B047D9-B42B-A743-9B32-F44BF016AE1D}" type="presParOf" srcId="{249FB7AC-EB24-7648-9BD5-CFB145D1D750}" destId="{E1835F5F-180C-5B42-87C4-7A8FD81394BC}" srcOrd="0" destOrd="0" presId="urn:microsoft.com/office/officeart/2009/3/layout/HorizontalOrganizationChart"/>
    <dgm:cxn modelId="{38084013-F116-3B41-B8A6-E6A6BFC247EB}" type="presParOf" srcId="{249FB7AC-EB24-7648-9BD5-CFB145D1D750}" destId="{31BE8D25-9524-DF45-8E89-4BB741C2687B}" srcOrd="1" destOrd="0" presId="urn:microsoft.com/office/officeart/2009/3/layout/HorizontalOrganizationChart"/>
    <dgm:cxn modelId="{76EAA453-3A94-1243-9125-733A36ABBC63}" type="presParOf" srcId="{6CB3D839-B737-2D47-BA4E-1FB78D2883B5}" destId="{89ABA881-8F4B-7E45-969F-0E1646EC163B}" srcOrd="1" destOrd="0" presId="urn:microsoft.com/office/officeart/2009/3/layout/HorizontalOrganizationChart"/>
    <dgm:cxn modelId="{C711159A-E4DC-2B4B-A1E3-CEFF31977D1B}" type="presParOf" srcId="{6CB3D839-B737-2D47-BA4E-1FB78D2883B5}" destId="{3917FDB5-EDFB-5F45-8BFD-84C59B2CF9D7}" srcOrd="2" destOrd="0" presId="urn:microsoft.com/office/officeart/2009/3/layout/HorizontalOrganizationChart"/>
    <dgm:cxn modelId="{02D81655-2313-F246-B8EF-35FA1A49C0A1}" type="presParOf" srcId="{3F1B12DD-D9D9-284F-8AA1-8A6A409F0BCC}" destId="{E0C3522F-88EF-964C-8EE6-0D25AACD9EAE}" srcOrd="2" destOrd="0" presId="urn:microsoft.com/office/officeart/2009/3/layout/HorizontalOrganizationChart"/>
    <dgm:cxn modelId="{0871F979-8B0A-C247-8B4C-45E0E2B9D55C}" type="presParOf" srcId="{3F1B12DD-D9D9-284F-8AA1-8A6A409F0BCC}" destId="{A7FE6408-20CC-E14F-8EA8-0A3F0D38990D}" srcOrd="3" destOrd="0" presId="urn:microsoft.com/office/officeart/2009/3/layout/HorizontalOrganizationChart"/>
    <dgm:cxn modelId="{56AE1AD8-5CA1-8F4E-BEC0-8C9FA7875816}" type="presParOf" srcId="{A7FE6408-20CC-E14F-8EA8-0A3F0D38990D}" destId="{ED06A754-3CC0-074A-B522-8851872D3E78}" srcOrd="0" destOrd="0" presId="urn:microsoft.com/office/officeart/2009/3/layout/HorizontalOrganizationChart"/>
    <dgm:cxn modelId="{2A9F0856-E26C-5A4E-802A-37256EF2D229}" type="presParOf" srcId="{ED06A754-3CC0-074A-B522-8851872D3E78}" destId="{4BA3D29C-6694-2C42-925A-FE8351E721E1}" srcOrd="0" destOrd="0" presId="urn:microsoft.com/office/officeart/2009/3/layout/HorizontalOrganizationChart"/>
    <dgm:cxn modelId="{A91B330B-322D-3045-A0A1-AFD1B1BCCFDE}" type="presParOf" srcId="{ED06A754-3CC0-074A-B522-8851872D3E78}" destId="{F48CF399-336A-2B42-BFDD-2B75D811AE58}" srcOrd="1" destOrd="0" presId="urn:microsoft.com/office/officeart/2009/3/layout/HorizontalOrganizationChart"/>
    <dgm:cxn modelId="{84A28701-D98D-8E42-A2C7-138BD46F7A51}" type="presParOf" srcId="{A7FE6408-20CC-E14F-8EA8-0A3F0D38990D}" destId="{4670AE14-BC34-F741-AFDF-3964229379E7}" srcOrd="1" destOrd="0" presId="urn:microsoft.com/office/officeart/2009/3/layout/HorizontalOrganizationChart"/>
    <dgm:cxn modelId="{E3702980-EF03-2842-9920-63772F2530DA}" type="presParOf" srcId="{A7FE6408-20CC-E14F-8EA8-0A3F0D38990D}" destId="{4763BA5F-40F4-7948-9E15-DFF8BE6281D3}" srcOrd="2" destOrd="0" presId="urn:microsoft.com/office/officeart/2009/3/layout/HorizontalOrganizationChart"/>
    <dgm:cxn modelId="{D25BFA41-1A4D-0C45-936E-FF6D2A7C7ECB}" type="presParOf" srcId="{09E7EA51-9E83-CC47-B84A-0EE1AE81AE0A}" destId="{8C749481-E661-674C-A168-925DE080191D}" srcOrd="2" destOrd="0" presId="urn:microsoft.com/office/officeart/2009/3/layout/HorizontalOrganizationChart"/>
    <dgm:cxn modelId="{ADEFDD03-B55B-4C45-9FC2-22D745A67836}" type="presParOf" srcId="{1819B8EB-B713-4C4C-BCEB-076A56654994}" destId="{E025A10A-4B40-E547-B43D-B6E892DDD94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640AE4-24A1-104F-AEE8-4999D327FFCB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B6D16F-9B8D-B04D-A0D9-4C9B4287A0F3}">
      <dgm:prSet phldrT="[Text]"/>
      <dgm:spPr>
        <a:solidFill>
          <a:srgbClr val="00B050"/>
        </a:solidFill>
      </dgm:spPr>
      <dgm:t>
        <a:bodyPr/>
        <a:lstStyle/>
        <a:p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Other than corpus</a:t>
          </a:r>
          <a:r>
            <a:rPr lang="en-IN" spc="-3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donations</a:t>
          </a:r>
          <a:endParaRPr lang="en-GB" dirty="0"/>
        </a:p>
      </dgm:t>
    </dgm:pt>
    <dgm:pt modelId="{3292BE4F-5E8E-1948-8AE6-39B4DB6069C3}" type="parTrans" cxnId="{AC540269-8B76-9748-AA5E-8EB3F25F950A}">
      <dgm:prSet/>
      <dgm:spPr/>
      <dgm:t>
        <a:bodyPr/>
        <a:lstStyle/>
        <a:p>
          <a:endParaRPr lang="en-GB"/>
        </a:p>
      </dgm:t>
    </dgm:pt>
    <dgm:pt modelId="{F40F8CC4-2135-214C-960D-87C7B4891D68}" type="sibTrans" cxnId="{AC540269-8B76-9748-AA5E-8EB3F25F950A}">
      <dgm:prSet/>
      <dgm:spPr/>
      <dgm:t>
        <a:bodyPr/>
        <a:lstStyle/>
        <a:p>
          <a:endParaRPr lang="en-GB"/>
        </a:p>
      </dgm:t>
    </dgm:pt>
    <dgm:pt modelId="{9D5DDA49-F153-964B-93BD-03476769F2B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N" sz="1800" kern="1200" spc="-20" dirty="0">
              <a:solidFill>
                <a:srgbClr val="FFFFFF"/>
              </a:solidFill>
              <a:latin typeface="Constantia"/>
              <a:cs typeface="Constantia"/>
            </a:rPr>
            <a:t>Up</a:t>
          </a:r>
          <a:r>
            <a:rPr lang="en-IN" sz="1800" kern="1200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15" dirty="0">
              <a:solidFill>
                <a:srgbClr val="FFFFFF"/>
              </a:solidFill>
              <a:latin typeface="Constantia"/>
              <a:cs typeface="Constantia"/>
            </a:rPr>
            <a:t>to</a:t>
          </a:r>
          <a:r>
            <a:rPr lang="en-IN" sz="1800" kern="1200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5" dirty="0">
              <a:solidFill>
                <a:srgbClr val="FFFFFF"/>
              </a:solidFill>
              <a:latin typeface="Constantia"/>
              <a:ea typeface="+mn-ea"/>
              <a:cs typeface="Constantia"/>
            </a:rPr>
            <a:t>AY</a:t>
          </a:r>
          <a:r>
            <a:rPr lang="en-IN" sz="1800" kern="1200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5" dirty="0">
              <a:solidFill>
                <a:srgbClr val="FFFFFF"/>
              </a:solidFill>
              <a:latin typeface="Constantia"/>
              <a:cs typeface="Constantia"/>
            </a:rPr>
            <a:t>23-24-100%</a:t>
          </a:r>
          <a:endParaRPr lang="en-IN" sz="1800" kern="1200" dirty="0">
            <a:latin typeface="Constantia"/>
            <a:cs typeface="Constantia"/>
          </a:endParaRPr>
        </a:p>
        <a:p>
          <a:r>
            <a:rPr lang="en-IN" sz="1800" kern="1200" spc="-15" dirty="0">
              <a:solidFill>
                <a:srgbClr val="FFFFFF"/>
              </a:solidFill>
              <a:latin typeface="Constantia"/>
              <a:cs typeface="Constantia"/>
            </a:rPr>
            <a:t>allowed</a:t>
          </a:r>
          <a:endParaRPr lang="en-GB" sz="1800" kern="1200" dirty="0"/>
        </a:p>
      </dgm:t>
    </dgm:pt>
    <dgm:pt modelId="{4FFF81B9-2098-1E4A-B525-F44FD8E22818}" type="parTrans" cxnId="{577C3191-3184-664E-BF17-4143AB0E9785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GB"/>
        </a:p>
      </dgm:t>
    </dgm:pt>
    <dgm:pt modelId="{751B91E2-E674-0744-BCB9-13EE0D86C0CA}" type="sibTrans" cxnId="{577C3191-3184-664E-BF17-4143AB0E9785}">
      <dgm:prSet/>
      <dgm:spPr/>
      <dgm:t>
        <a:bodyPr/>
        <a:lstStyle/>
        <a:p>
          <a:endParaRPr lang="en-GB"/>
        </a:p>
      </dgm:t>
    </dgm:pt>
    <dgm:pt modelId="{A1040944-B19A-8A47-B728-874F7652A1C1}">
      <dgm:prSet/>
      <dgm:spPr>
        <a:solidFill>
          <a:srgbClr val="00B050"/>
        </a:solidFill>
      </dgm:spPr>
      <dgm:t>
        <a:bodyPr/>
        <a:lstStyle/>
        <a:p>
          <a:r>
            <a:rPr lang="en-IN" spc="-45" dirty="0" err="1">
              <a:solidFill>
                <a:srgbClr val="FFFFFF"/>
              </a:solidFill>
              <a:latin typeface="Constantia"/>
              <a:cs typeface="Constantia"/>
            </a:rPr>
            <a:t>Wef</a:t>
          </a:r>
          <a:r>
            <a:rPr lang="en-IN" spc="-1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65" dirty="0">
              <a:solidFill>
                <a:srgbClr val="FFFFFF"/>
              </a:solidFill>
              <a:latin typeface="Constantia"/>
              <a:cs typeface="Constantia"/>
            </a:rPr>
            <a:t>AY</a:t>
          </a:r>
          <a:r>
            <a:rPr lang="en-IN" spc="-1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2024-25-Only 85%</a:t>
          </a:r>
          <a:r>
            <a:rPr lang="en-IN" spc="-4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5" dirty="0">
              <a:solidFill>
                <a:srgbClr val="FFFFFF"/>
              </a:solidFill>
              <a:latin typeface="Constantia"/>
              <a:cs typeface="Constantia"/>
            </a:rPr>
            <a:t>allowed</a:t>
          </a:r>
          <a:endParaRPr lang="en-IN" dirty="0">
            <a:latin typeface="Constantia"/>
            <a:cs typeface="Constantia"/>
          </a:endParaRPr>
        </a:p>
      </dgm:t>
    </dgm:pt>
    <dgm:pt modelId="{EC49E1C5-C20C-6445-A23A-516E5BE81B15}" type="parTrans" cxnId="{024BCD37-2E61-984D-8A07-7B4C0870128F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GB"/>
        </a:p>
      </dgm:t>
    </dgm:pt>
    <dgm:pt modelId="{D3AC4B31-109C-244D-95E8-8A886C795664}" type="sibTrans" cxnId="{024BCD37-2E61-984D-8A07-7B4C0870128F}">
      <dgm:prSet/>
      <dgm:spPr/>
      <dgm:t>
        <a:bodyPr/>
        <a:lstStyle/>
        <a:p>
          <a:endParaRPr lang="en-GB"/>
        </a:p>
      </dgm:t>
    </dgm:pt>
    <dgm:pt modelId="{1263D84D-A5FA-2341-A3E7-1A0293BDB566}">
      <dgm:prSet/>
      <dgm:spPr>
        <a:solidFill>
          <a:srgbClr val="00B050"/>
        </a:solidFill>
      </dgm:spPr>
      <dgm:t>
        <a:bodyPr/>
        <a:lstStyle/>
        <a:p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11(1)-Explanation</a:t>
          </a:r>
          <a:r>
            <a:rPr lang="en-IN" spc="-7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4- </a:t>
          </a:r>
          <a:r>
            <a:rPr lang="en-IN" spc="-40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clause(iii)</a:t>
          </a:r>
          <a:endParaRPr lang="en-GB" dirty="0"/>
        </a:p>
      </dgm:t>
    </dgm:pt>
    <dgm:pt modelId="{E808865C-7778-0542-879B-A19290BDFD07}" type="parTrans" cxnId="{505D0DBB-4601-9B43-A073-B9E527BE7857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GB"/>
        </a:p>
      </dgm:t>
    </dgm:pt>
    <dgm:pt modelId="{EEA5338E-3E6B-9B4F-BBD6-FBAC29407851}" type="sibTrans" cxnId="{505D0DBB-4601-9B43-A073-B9E527BE7857}">
      <dgm:prSet/>
      <dgm:spPr/>
      <dgm:t>
        <a:bodyPr/>
        <a:lstStyle/>
        <a:p>
          <a:endParaRPr lang="en-GB"/>
        </a:p>
      </dgm:t>
    </dgm:pt>
    <dgm:pt modelId="{96F1CE59-EC21-9046-8B06-9052A6F23307}">
      <dgm:prSet/>
      <dgm:spPr>
        <a:solidFill>
          <a:srgbClr val="00B050"/>
        </a:solidFill>
      </dgm:spPr>
      <dgm:t>
        <a:bodyPr/>
        <a:lstStyle/>
        <a:p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10(23C)-third proviso-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Explanation</a:t>
          </a:r>
          <a:r>
            <a:rPr lang="en-IN" spc="-2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2-clause(iii)</a:t>
          </a:r>
          <a:endParaRPr lang="en-IN" dirty="0">
            <a:latin typeface="Constantia"/>
            <a:cs typeface="Constantia"/>
          </a:endParaRPr>
        </a:p>
      </dgm:t>
    </dgm:pt>
    <dgm:pt modelId="{8F98AB94-65C6-F44D-A490-974506B24535}" type="parTrans" cxnId="{D9B12407-3B69-3841-B24D-F9510D893FFE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GB"/>
        </a:p>
      </dgm:t>
    </dgm:pt>
    <dgm:pt modelId="{E42FA462-3709-BE44-8BF2-9E9ADD5D24E7}" type="sibTrans" cxnId="{D9B12407-3B69-3841-B24D-F9510D893FFE}">
      <dgm:prSet/>
      <dgm:spPr/>
      <dgm:t>
        <a:bodyPr/>
        <a:lstStyle/>
        <a:p>
          <a:endParaRPr lang="en-GB"/>
        </a:p>
      </dgm:t>
    </dgm:pt>
    <dgm:pt modelId="{B007D879-2D2B-454E-B9EE-14F79339528F}" type="pres">
      <dgm:prSet presAssocID="{B4640AE4-24A1-104F-AEE8-4999D327FF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19B8EB-B713-4C4C-BCEB-076A56654994}" type="pres">
      <dgm:prSet presAssocID="{86B6D16F-9B8D-B04D-A0D9-4C9B4287A0F3}" presName="hierRoot1" presStyleCnt="0">
        <dgm:presLayoutVars>
          <dgm:hierBranch val="init"/>
        </dgm:presLayoutVars>
      </dgm:prSet>
      <dgm:spPr/>
    </dgm:pt>
    <dgm:pt modelId="{F719E675-FA6E-AF43-9F83-2E4389C1A92E}" type="pres">
      <dgm:prSet presAssocID="{86B6D16F-9B8D-B04D-A0D9-4C9B4287A0F3}" presName="rootComposite1" presStyleCnt="0"/>
      <dgm:spPr/>
    </dgm:pt>
    <dgm:pt modelId="{709740FE-D6BF-7448-BCAF-35078ED37700}" type="pres">
      <dgm:prSet presAssocID="{86B6D16F-9B8D-B04D-A0D9-4C9B4287A0F3}" presName="rootText1" presStyleLbl="node0" presStyleIdx="0" presStyleCnt="1">
        <dgm:presLayoutVars>
          <dgm:chPref val="3"/>
        </dgm:presLayoutVars>
      </dgm:prSet>
      <dgm:spPr/>
    </dgm:pt>
    <dgm:pt modelId="{DB91D291-C0B5-CA4E-A919-1E6BBDA34582}" type="pres">
      <dgm:prSet presAssocID="{86B6D16F-9B8D-B04D-A0D9-4C9B4287A0F3}" presName="rootConnector1" presStyleLbl="node1" presStyleIdx="0" presStyleCnt="0"/>
      <dgm:spPr/>
    </dgm:pt>
    <dgm:pt modelId="{B043C9A8-4513-834C-9D4E-33F19FF9C73D}" type="pres">
      <dgm:prSet presAssocID="{86B6D16F-9B8D-B04D-A0D9-4C9B4287A0F3}" presName="hierChild2" presStyleCnt="0"/>
      <dgm:spPr/>
    </dgm:pt>
    <dgm:pt modelId="{AEAA6F92-1480-F042-AC38-8587DC308131}" type="pres">
      <dgm:prSet presAssocID="{4FFF81B9-2098-1E4A-B525-F44FD8E22818}" presName="Name64" presStyleLbl="parChTrans1D2" presStyleIdx="0" presStyleCnt="2"/>
      <dgm:spPr/>
    </dgm:pt>
    <dgm:pt modelId="{09E7EA51-9E83-CC47-B84A-0EE1AE81AE0A}" type="pres">
      <dgm:prSet presAssocID="{9D5DDA49-F153-964B-93BD-03476769F2B5}" presName="hierRoot2" presStyleCnt="0">
        <dgm:presLayoutVars>
          <dgm:hierBranch val="init"/>
        </dgm:presLayoutVars>
      </dgm:prSet>
      <dgm:spPr/>
    </dgm:pt>
    <dgm:pt modelId="{B1278474-4738-5F49-A520-96B1CEB0FD98}" type="pres">
      <dgm:prSet presAssocID="{9D5DDA49-F153-964B-93BD-03476769F2B5}" presName="rootComposite" presStyleCnt="0"/>
      <dgm:spPr/>
    </dgm:pt>
    <dgm:pt modelId="{C51DA5FB-998D-C242-9FDE-13105E0B0EC8}" type="pres">
      <dgm:prSet presAssocID="{9D5DDA49-F153-964B-93BD-03476769F2B5}" presName="rootText" presStyleLbl="node2" presStyleIdx="0" presStyleCnt="2">
        <dgm:presLayoutVars>
          <dgm:chPref val="3"/>
        </dgm:presLayoutVars>
      </dgm:prSet>
      <dgm:spPr/>
    </dgm:pt>
    <dgm:pt modelId="{9C66CBD9-53E5-4E48-BF82-AD2A4D044641}" type="pres">
      <dgm:prSet presAssocID="{9D5DDA49-F153-964B-93BD-03476769F2B5}" presName="rootConnector" presStyleLbl="node2" presStyleIdx="0" presStyleCnt="2"/>
      <dgm:spPr/>
    </dgm:pt>
    <dgm:pt modelId="{3F1B12DD-D9D9-284F-8AA1-8A6A409F0BCC}" type="pres">
      <dgm:prSet presAssocID="{9D5DDA49-F153-964B-93BD-03476769F2B5}" presName="hierChild4" presStyleCnt="0"/>
      <dgm:spPr/>
    </dgm:pt>
    <dgm:pt modelId="{8C749481-E661-674C-A168-925DE080191D}" type="pres">
      <dgm:prSet presAssocID="{9D5DDA49-F153-964B-93BD-03476769F2B5}" presName="hierChild5" presStyleCnt="0"/>
      <dgm:spPr/>
    </dgm:pt>
    <dgm:pt modelId="{E6D573AC-9888-5744-AF45-12D4A2790763}" type="pres">
      <dgm:prSet presAssocID="{EC49E1C5-C20C-6445-A23A-516E5BE81B15}" presName="Name64" presStyleLbl="parChTrans1D2" presStyleIdx="1" presStyleCnt="2"/>
      <dgm:spPr/>
    </dgm:pt>
    <dgm:pt modelId="{208B0780-E0BD-2845-B6D8-FC8B659B6C2B}" type="pres">
      <dgm:prSet presAssocID="{A1040944-B19A-8A47-B728-874F7652A1C1}" presName="hierRoot2" presStyleCnt="0">
        <dgm:presLayoutVars>
          <dgm:hierBranch val="init"/>
        </dgm:presLayoutVars>
      </dgm:prSet>
      <dgm:spPr/>
    </dgm:pt>
    <dgm:pt modelId="{E67C31A6-363C-2048-8C95-D7278E2A2917}" type="pres">
      <dgm:prSet presAssocID="{A1040944-B19A-8A47-B728-874F7652A1C1}" presName="rootComposite" presStyleCnt="0"/>
      <dgm:spPr/>
    </dgm:pt>
    <dgm:pt modelId="{2D6D43BF-0483-8B41-BB57-3F1919F6CA67}" type="pres">
      <dgm:prSet presAssocID="{A1040944-B19A-8A47-B728-874F7652A1C1}" presName="rootText" presStyleLbl="node2" presStyleIdx="1" presStyleCnt="2">
        <dgm:presLayoutVars>
          <dgm:chPref val="3"/>
        </dgm:presLayoutVars>
      </dgm:prSet>
      <dgm:spPr/>
    </dgm:pt>
    <dgm:pt modelId="{4EA21C30-76B9-7540-8940-B759939C7CFA}" type="pres">
      <dgm:prSet presAssocID="{A1040944-B19A-8A47-B728-874F7652A1C1}" presName="rootConnector" presStyleLbl="node2" presStyleIdx="1" presStyleCnt="2"/>
      <dgm:spPr/>
    </dgm:pt>
    <dgm:pt modelId="{6CF620CF-B9AC-6E44-8C42-E98A9EE44A4E}" type="pres">
      <dgm:prSet presAssocID="{A1040944-B19A-8A47-B728-874F7652A1C1}" presName="hierChild4" presStyleCnt="0"/>
      <dgm:spPr/>
    </dgm:pt>
    <dgm:pt modelId="{AA8978D8-123A-404C-A246-5FA4B8E78EBB}" type="pres">
      <dgm:prSet presAssocID="{E808865C-7778-0542-879B-A19290BDFD07}" presName="Name64" presStyleLbl="parChTrans1D3" presStyleIdx="0" presStyleCnt="2"/>
      <dgm:spPr/>
    </dgm:pt>
    <dgm:pt modelId="{CDF11340-CAB4-AF4C-BA74-F913B0DC8888}" type="pres">
      <dgm:prSet presAssocID="{1263D84D-A5FA-2341-A3E7-1A0293BDB566}" presName="hierRoot2" presStyleCnt="0">
        <dgm:presLayoutVars>
          <dgm:hierBranch val="init"/>
        </dgm:presLayoutVars>
      </dgm:prSet>
      <dgm:spPr/>
    </dgm:pt>
    <dgm:pt modelId="{39718EE4-7383-464E-8F7D-9706A3222308}" type="pres">
      <dgm:prSet presAssocID="{1263D84D-A5FA-2341-A3E7-1A0293BDB566}" presName="rootComposite" presStyleCnt="0"/>
      <dgm:spPr/>
    </dgm:pt>
    <dgm:pt modelId="{2BAF3612-56D0-C246-AC92-83299C297DB6}" type="pres">
      <dgm:prSet presAssocID="{1263D84D-A5FA-2341-A3E7-1A0293BDB566}" presName="rootText" presStyleLbl="node3" presStyleIdx="0" presStyleCnt="2">
        <dgm:presLayoutVars>
          <dgm:chPref val="3"/>
        </dgm:presLayoutVars>
      </dgm:prSet>
      <dgm:spPr/>
    </dgm:pt>
    <dgm:pt modelId="{60C3D2F1-6646-CA44-818D-0785724C7612}" type="pres">
      <dgm:prSet presAssocID="{1263D84D-A5FA-2341-A3E7-1A0293BDB566}" presName="rootConnector" presStyleLbl="node3" presStyleIdx="0" presStyleCnt="2"/>
      <dgm:spPr/>
    </dgm:pt>
    <dgm:pt modelId="{8B9AC473-080F-8044-BBD3-3FB4380853D5}" type="pres">
      <dgm:prSet presAssocID="{1263D84D-A5FA-2341-A3E7-1A0293BDB566}" presName="hierChild4" presStyleCnt="0"/>
      <dgm:spPr/>
    </dgm:pt>
    <dgm:pt modelId="{F0203984-9D0D-F346-8892-40026FB93585}" type="pres">
      <dgm:prSet presAssocID="{1263D84D-A5FA-2341-A3E7-1A0293BDB566}" presName="hierChild5" presStyleCnt="0"/>
      <dgm:spPr/>
    </dgm:pt>
    <dgm:pt modelId="{D7AF3A4F-6C58-1249-BBCF-C97A09F41179}" type="pres">
      <dgm:prSet presAssocID="{8F98AB94-65C6-F44D-A490-974506B24535}" presName="Name64" presStyleLbl="parChTrans1D3" presStyleIdx="1" presStyleCnt="2"/>
      <dgm:spPr/>
    </dgm:pt>
    <dgm:pt modelId="{6A75C47F-9D75-5345-92E8-7B50347BAB32}" type="pres">
      <dgm:prSet presAssocID="{96F1CE59-EC21-9046-8B06-9052A6F23307}" presName="hierRoot2" presStyleCnt="0">
        <dgm:presLayoutVars>
          <dgm:hierBranch val="init"/>
        </dgm:presLayoutVars>
      </dgm:prSet>
      <dgm:spPr/>
    </dgm:pt>
    <dgm:pt modelId="{6166C880-5D44-8341-8253-C5276FFF5C8B}" type="pres">
      <dgm:prSet presAssocID="{96F1CE59-EC21-9046-8B06-9052A6F23307}" presName="rootComposite" presStyleCnt="0"/>
      <dgm:spPr/>
    </dgm:pt>
    <dgm:pt modelId="{64B4EB99-2DB8-BD4F-BD20-3EE67F948075}" type="pres">
      <dgm:prSet presAssocID="{96F1CE59-EC21-9046-8B06-9052A6F23307}" presName="rootText" presStyleLbl="node3" presStyleIdx="1" presStyleCnt="2">
        <dgm:presLayoutVars>
          <dgm:chPref val="3"/>
        </dgm:presLayoutVars>
      </dgm:prSet>
      <dgm:spPr/>
    </dgm:pt>
    <dgm:pt modelId="{5AE32052-43CB-744A-AFF9-B18D059A74D2}" type="pres">
      <dgm:prSet presAssocID="{96F1CE59-EC21-9046-8B06-9052A6F23307}" presName="rootConnector" presStyleLbl="node3" presStyleIdx="1" presStyleCnt="2"/>
      <dgm:spPr/>
    </dgm:pt>
    <dgm:pt modelId="{812844CF-7F84-9040-859F-376C109099F1}" type="pres">
      <dgm:prSet presAssocID="{96F1CE59-EC21-9046-8B06-9052A6F23307}" presName="hierChild4" presStyleCnt="0"/>
      <dgm:spPr/>
    </dgm:pt>
    <dgm:pt modelId="{BF3A6DC4-6448-BA4E-84B0-CC2CB229DA66}" type="pres">
      <dgm:prSet presAssocID="{96F1CE59-EC21-9046-8B06-9052A6F23307}" presName="hierChild5" presStyleCnt="0"/>
      <dgm:spPr/>
    </dgm:pt>
    <dgm:pt modelId="{13DA928F-A285-9D48-B972-94B3BB429277}" type="pres">
      <dgm:prSet presAssocID="{A1040944-B19A-8A47-B728-874F7652A1C1}" presName="hierChild5" presStyleCnt="0"/>
      <dgm:spPr/>
    </dgm:pt>
    <dgm:pt modelId="{E025A10A-4B40-E547-B43D-B6E892DDD943}" type="pres">
      <dgm:prSet presAssocID="{86B6D16F-9B8D-B04D-A0D9-4C9B4287A0F3}" presName="hierChild3" presStyleCnt="0"/>
      <dgm:spPr/>
    </dgm:pt>
  </dgm:ptLst>
  <dgm:cxnLst>
    <dgm:cxn modelId="{C4AB5B02-4959-FF4F-9DA3-39E3414E0DD9}" type="presOf" srcId="{86B6D16F-9B8D-B04D-A0D9-4C9B4287A0F3}" destId="{DB91D291-C0B5-CA4E-A919-1E6BBDA34582}" srcOrd="1" destOrd="0" presId="urn:microsoft.com/office/officeart/2009/3/layout/HorizontalOrganizationChart"/>
    <dgm:cxn modelId="{D9B12407-3B69-3841-B24D-F9510D893FFE}" srcId="{A1040944-B19A-8A47-B728-874F7652A1C1}" destId="{96F1CE59-EC21-9046-8B06-9052A6F23307}" srcOrd="1" destOrd="0" parTransId="{8F98AB94-65C6-F44D-A490-974506B24535}" sibTransId="{E42FA462-3709-BE44-8BF2-9E9ADD5D24E7}"/>
    <dgm:cxn modelId="{7455730D-7FA4-D244-A4A1-E8C4F4D6D405}" type="presOf" srcId="{9D5DDA49-F153-964B-93BD-03476769F2B5}" destId="{9C66CBD9-53E5-4E48-BF82-AD2A4D044641}" srcOrd="1" destOrd="0" presId="urn:microsoft.com/office/officeart/2009/3/layout/HorizontalOrganizationChart"/>
    <dgm:cxn modelId="{D904CB14-AC3A-5347-ABB4-AE837F015A99}" type="presOf" srcId="{1263D84D-A5FA-2341-A3E7-1A0293BDB566}" destId="{2BAF3612-56D0-C246-AC92-83299C297DB6}" srcOrd="0" destOrd="0" presId="urn:microsoft.com/office/officeart/2009/3/layout/HorizontalOrganizationChart"/>
    <dgm:cxn modelId="{AB67DE1A-A3FB-CA49-9E53-1329BC16FF97}" type="presOf" srcId="{86B6D16F-9B8D-B04D-A0D9-4C9B4287A0F3}" destId="{709740FE-D6BF-7448-BCAF-35078ED37700}" srcOrd="0" destOrd="0" presId="urn:microsoft.com/office/officeart/2009/3/layout/HorizontalOrganizationChart"/>
    <dgm:cxn modelId="{48E2D41F-C3F5-AF43-91F4-333C37CC5D0B}" type="presOf" srcId="{E808865C-7778-0542-879B-A19290BDFD07}" destId="{AA8978D8-123A-404C-A246-5FA4B8E78EBB}" srcOrd="0" destOrd="0" presId="urn:microsoft.com/office/officeart/2009/3/layout/HorizontalOrganizationChart"/>
    <dgm:cxn modelId="{024BCD37-2E61-984D-8A07-7B4C0870128F}" srcId="{86B6D16F-9B8D-B04D-A0D9-4C9B4287A0F3}" destId="{A1040944-B19A-8A47-B728-874F7652A1C1}" srcOrd="1" destOrd="0" parTransId="{EC49E1C5-C20C-6445-A23A-516E5BE81B15}" sibTransId="{D3AC4B31-109C-244D-95E8-8A886C795664}"/>
    <dgm:cxn modelId="{AC540269-8B76-9748-AA5E-8EB3F25F950A}" srcId="{B4640AE4-24A1-104F-AEE8-4999D327FFCB}" destId="{86B6D16F-9B8D-B04D-A0D9-4C9B4287A0F3}" srcOrd="0" destOrd="0" parTransId="{3292BE4F-5E8E-1948-8AE6-39B4DB6069C3}" sibTransId="{F40F8CC4-2135-214C-960D-87C7B4891D68}"/>
    <dgm:cxn modelId="{1B40044A-CB2C-074A-BD93-12E7F94B0D26}" type="presOf" srcId="{8F98AB94-65C6-F44D-A490-974506B24535}" destId="{D7AF3A4F-6C58-1249-BBCF-C97A09F41179}" srcOrd="0" destOrd="0" presId="urn:microsoft.com/office/officeart/2009/3/layout/HorizontalOrganizationChart"/>
    <dgm:cxn modelId="{577C3191-3184-664E-BF17-4143AB0E9785}" srcId="{86B6D16F-9B8D-B04D-A0D9-4C9B4287A0F3}" destId="{9D5DDA49-F153-964B-93BD-03476769F2B5}" srcOrd="0" destOrd="0" parTransId="{4FFF81B9-2098-1E4A-B525-F44FD8E22818}" sibTransId="{751B91E2-E674-0744-BCB9-13EE0D86C0CA}"/>
    <dgm:cxn modelId="{631CB29B-F050-224C-ACC8-835320AF810C}" type="presOf" srcId="{A1040944-B19A-8A47-B728-874F7652A1C1}" destId="{2D6D43BF-0483-8B41-BB57-3F1919F6CA67}" srcOrd="0" destOrd="0" presId="urn:microsoft.com/office/officeart/2009/3/layout/HorizontalOrganizationChart"/>
    <dgm:cxn modelId="{82392B9C-DAE6-E343-AFBC-F5FD38B8D8C7}" type="presOf" srcId="{9D5DDA49-F153-964B-93BD-03476769F2B5}" destId="{C51DA5FB-998D-C242-9FDE-13105E0B0EC8}" srcOrd="0" destOrd="0" presId="urn:microsoft.com/office/officeart/2009/3/layout/HorizontalOrganizationChart"/>
    <dgm:cxn modelId="{6879219F-2DE4-2E42-9D17-32D23E61EB9F}" type="presOf" srcId="{1263D84D-A5FA-2341-A3E7-1A0293BDB566}" destId="{60C3D2F1-6646-CA44-818D-0785724C7612}" srcOrd="1" destOrd="0" presId="urn:microsoft.com/office/officeart/2009/3/layout/HorizontalOrganizationChart"/>
    <dgm:cxn modelId="{971D20A7-EA63-644B-BF05-48635FF0EAAE}" type="presOf" srcId="{A1040944-B19A-8A47-B728-874F7652A1C1}" destId="{4EA21C30-76B9-7540-8940-B759939C7CFA}" srcOrd="1" destOrd="0" presId="urn:microsoft.com/office/officeart/2009/3/layout/HorizontalOrganizationChart"/>
    <dgm:cxn modelId="{FD40D8A8-FC30-9746-8AFA-99FCEE3DD3A4}" type="presOf" srcId="{96F1CE59-EC21-9046-8B06-9052A6F23307}" destId="{5AE32052-43CB-744A-AFF9-B18D059A74D2}" srcOrd="1" destOrd="0" presId="urn:microsoft.com/office/officeart/2009/3/layout/HorizontalOrganizationChart"/>
    <dgm:cxn modelId="{AA1F10AE-B91C-6342-A6F9-55DD06610C85}" type="presOf" srcId="{96F1CE59-EC21-9046-8B06-9052A6F23307}" destId="{64B4EB99-2DB8-BD4F-BD20-3EE67F948075}" srcOrd="0" destOrd="0" presId="urn:microsoft.com/office/officeart/2009/3/layout/HorizontalOrganizationChart"/>
    <dgm:cxn modelId="{AD21CBAF-888A-5C45-8DDE-55F85FB921DE}" type="presOf" srcId="{B4640AE4-24A1-104F-AEE8-4999D327FFCB}" destId="{B007D879-2D2B-454E-B9EE-14F79339528F}" srcOrd="0" destOrd="0" presId="urn:microsoft.com/office/officeart/2009/3/layout/HorizontalOrganizationChart"/>
    <dgm:cxn modelId="{505D0DBB-4601-9B43-A073-B9E527BE7857}" srcId="{A1040944-B19A-8A47-B728-874F7652A1C1}" destId="{1263D84D-A5FA-2341-A3E7-1A0293BDB566}" srcOrd="0" destOrd="0" parTransId="{E808865C-7778-0542-879B-A19290BDFD07}" sibTransId="{EEA5338E-3E6B-9B4F-BBD6-FBAC29407851}"/>
    <dgm:cxn modelId="{38138ECB-361F-884D-A7FB-E42B5DCC0C33}" type="presOf" srcId="{4FFF81B9-2098-1E4A-B525-F44FD8E22818}" destId="{AEAA6F92-1480-F042-AC38-8587DC308131}" srcOrd="0" destOrd="0" presId="urn:microsoft.com/office/officeart/2009/3/layout/HorizontalOrganizationChart"/>
    <dgm:cxn modelId="{67F916FC-D7A8-134C-8097-632DCE20ADB9}" type="presOf" srcId="{EC49E1C5-C20C-6445-A23A-516E5BE81B15}" destId="{E6D573AC-9888-5744-AF45-12D4A2790763}" srcOrd="0" destOrd="0" presId="urn:microsoft.com/office/officeart/2009/3/layout/HorizontalOrganizationChart"/>
    <dgm:cxn modelId="{67ABF7E5-5546-3C45-9A5F-85E706511E9C}" type="presParOf" srcId="{B007D879-2D2B-454E-B9EE-14F79339528F}" destId="{1819B8EB-B713-4C4C-BCEB-076A56654994}" srcOrd="0" destOrd="0" presId="urn:microsoft.com/office/officeart/2009/3/layout/HorizontalOrganizationChart"/>
    <dgm:cxn modelId="{3B9EFC95-3AD9-124B-9857-248A3B8198D9}" type="presParOf" srcId="{1819B8EB-B713-4C4C-BCEB-076A56654994}" destId="{F719E675-FA6E-AF43-9F83-2E4389C1A92E}" srcOrd="0" destOrd="0" presId="urn:microsoft.com/office/officeart/2009/3/layout/HorizontalOrganizationChart"/>
    <dgm:cxn modelId="{BE37A894-7BFE-EF48-987F-5B72D72C5D1A}" type="presParOf" srcId="{F719E675-FA6E-AF43-9F83-2E4389C1A92E}" destId="{709740FE-D6BF-7448-BCAF-35078ED37700}" srcOrd="0" destOrd="0" presId="urn:microsoft.com/office/officeart/2009/3/layout/HorizontalOrganizationChart"/>
    <dgm:cxn modelId="{DE1DC083-CD07-3346-8C39-F11092A33AD2}" type="presParOf" srcId="{F719E675-FA6E-AF43-9F83-2E4389C1A92E}" destId="{DB91D291-C0B5-CA4E-A919-1E6BBDA34582}" srcOrd="1" destOrd="0" presId="urn:microsoft.com/office/officeart/2009/3/layout/HorizontalOrganizationChart"/>
    <dgm:cxn modelId="{09B8CE72-9BA1-2C46-B788-097D8CAD2F01}" type="presParOf" srcId="{1819B8EB-B713-4C4C-BCEB-076A56654994}" destId="{B043C9A8-4513-834C-9D4E-33F19FF9C73D}" srcOrd="1" destOrd="0" presId="urn:microsoft.com/office/officeart/2009/3/layout/HorizontalOrganizationChart"/>
    <dgm:cxn modelId="{E8EC855A-3361-3C44-8630-74EAAACFE866}" type="presParOf" srcId="{B043C9A8-4513-834C-9D4E-33F19FF9C73D}" destId="{AEAA6F92-1480-F042-AC38-8587DC308131}" srcOrd="0" destOrd="0" presId="urn:microsoft.com/office/officeart/2009/3/layout/HorizontalOrganizationChart"/>
    <dgm:cxn modelId="{0C694015-5EB5-9345-965A-784FE6FB4B9F}" type="presParOf" srcId="{B043C9A8-4513-834C-9D4E-33F19FF9C73D}" destId="{09E7EA51-9E83-CC47-B84A-0EE1AE81AE0A}" srcOrd="1" destOrd="0" presId="urn:microsoft.com/office/officeart/2009/3/layout/HorizontalOrganizationChart"/>
    <dgm:cxn modelId="{4CFA7B0C-7942-A541-9C49-18992D3D7DEF}" type="presParOf" srcId="{09E7EA51-9E83-CC47-B84A-0EE1AE81AE0A}" destId="{B1278474-4738-5F49-A520-96B1CEB0FD98}" srcOrd="0" destOrd="0" presId="urn:microsoft.com/office/officeart/2009/3/layout/HorizontalOrganizationChart"/>
    <dgm:cxn modelId="{0D1BEE30-961B-A44C-AD43-B186FC68D988}" type="presParOf" srcId="{B1278474-4738-5F49-A520-96B1CEB0FD98}" destId="{C51DA5FB-998D-C242-9FDE-13105E0B0EC8}" srcOrd="0" destOrd="0" presId="urn:microsoft.com/office/officeart/2009/3/layout/HorizontalOrganizationChart"/>
    <dgm:cxn modelId="{AC864D55-F20E-024D-8A1D-5DA49AE45C37}" type="presParOf" srcId="{B1278474-4738-5F49-A520-96B1CEB0FD98}" destId="{9C66CBD9-53E5-4E48-BF82-AD2A4D044641}" srcOrd="1" destOrd="0" presId="urn:microsoft.com/office/officeart/2009/3/layout/HorizontalOrganizationChart"/>
    <dgm:cxn modelId="{B0C43458-DFC5-B946-AEAB-5AC280F4CA08}" type="presParOf" srcId="{09E7EA51-9E83-CC47-B84A-0EE1AE81AE0A}" destId="{3F1B12DD-D9D9-284F-8AA1-8A6A409F0BCC}" srcOrd="1" destOrd="0" presId="urn:microsoft.com/office/officeart/2009/3/layout/HorizontalOrganizationChart"/>
    <dgm:cxn modelId="{D25BFA41-1A4D-0C45-936E-FF6D2A7C7ECB}" type="presParOf" srcId="{09E7EA51-9E83-CC47-B84A-0EE1AE81AE0A}" destId="{8C749481-E661-674C-A168-925DE080191D}" srcOrd="2" destOrd="0" presId="urn:microsoft.com/office/officeart/2009/3/layout/HorizontalOrganizationChart"/>
    <dgm:cxn modelId="{2B64E0CB-938C-A84B-95E1-AB42D893726D}" type="presParOf" srcId="{B043C9A8-4513-834C-9D4E-33F19FF9C73D}" destId="{E6D573AC-9888-5744-AF45-12D4A2790763}" srcOrd="2" destOrd="0" presId="urn:microsoft.com/office/officeart/2009/3/layout/HorizontalOrganizationChart"/>
    <dgm:cxn modelId="{D310F8B9-90B3-E14D-ABCD-8B5A0CA25FFE}" type="presParOf" srcId="{B043C9A8-4513-834C-9D4E-33F19FF9C73D}" destId="{208B0780-E0BD-2845-B6D8-FC8B659B6C2B}" srcOrd="3" destOrd="0" presId="urn:microsoft.com/office/officeart/2009/3/layout/HorizontalOrganizationChart"/>
    <dgm:cxn modelId="{63EBEB22-F8B6-3A45-83C6-BB8872313EA7}" type="presParOf" srcId="{208B0780-E0BD-2845-B6D8-FC8B659B6C2B}" destId="{E67C31A6-363C-2048-8C95-D7278E2A2917}" srcOrd="0" destOrd="0" presId="urn:microsoft.com/office/officeart/2009/3/layout/HorizontalOrganizationChart"/>
    <dgm:cxn modelId="{5AA87D16-A2CF-784B-B990-19BED30A397A}" type="presParOf" srcId="{E67C31A6-363C-2048-8C95-D7278E2A2917}" destId="{2D6D43BF-0483-8B41-BB57-3F1919F6CA67}" srcOrd="0" destOrd="0" presId="urn:microsoft.com/office/officeart/2009/3/layout/HorizontalOrganizationChart"/>
    <dgm:cxn modelId="{56B11640-9423-EF41-A93D-25B2F3913BC0}" type="presParOf" srcId="{E67C31A6-363C-2048-8C95-D7278E2A2917}" destId="{4EA21C30-76B9-7540-8940-B759939C7CFA}" srcOrd="1" destOrd="0" presId="urn:microsoft.com/office/officeart/2009/3/layout/HorizontalOrganizationChart"/>
    <dgm:cxn modelId="{1EC4FB2F-5BEB-EE4A-90DD-F35FBA60F53F}" type="presParOf" srcId="{208B0780-E0BD-2845-B6D8-FC8B659B6C2B}" destId="{6CF620CF-B9AC-6E44-8C42-E98A9EE44A4E}" srcOrd="1" destOrd="0" presId="urn:microsoft.com/office/officeart/2009/3/layout/HorizontalOrganizationChart"/>
    <dgm:cxn modelId="{B07B3826-BCBA-C142-9768-5C74B3A02680}" type="presParOf" srcId="{6CF620CF-B9AC-6E44-8C42-E98A9EE44A4E}" destId="{AA8978D8-123A-404C-A246-5FA4B8E78EBB}" srcOrd="0" destOrd="0" presId="urn:microsoft.com/office/officeart/2009/3/layout/HorizontalOrganizationChart"/>
    <dgm:cxn modelId="{AB47E995-C181-A340-A20E-CCE45103512B}" type="presParOf" srcId="{6CF620CF-B9AC-6E44-8C42-E98A9EE44A4E}" destId="{CDF11340-CAB4-AF4C-BA74-F913B0DC8888}" srcOrd="1" destOrd="0" presId="urn:microsoft.com/office/officeart/2009/3/layout/HorizontalOrganizationChart"/>
    <dgm:cxn modelId="{C4EC42BB-78D5-8C4D-9FDE-C8A5A0E790F5}" type="presParOf" srcId="{CDF11340-CAB4-AF4C-BA74-F913B0DC8888}" destId="{39718EE4-7383-464E-8F7D-9706A3222308}" srcOrd="0" destOrd="0" presId="urn:microsoft.com/office/officeart/2009/3/layout/HorizontalOrganizationChart"/>
    <dgm:cxn modelId="{7402F31C-D671-174B-81E0-AB17DACDB178}" type="presParOf" srcId="{39718EE4-7383-464E-8F7D-9706A3222308}" destId="{2BAF3612-56D0-C246-AC92-83299C297DB6}" srcOrd="0" destOrd="0" presId="urn:microsoft.com/office/officeart/2009/3/layout/HorizontalOrganizationChart"/>
    <dgm:cxn modelId="{04A82867-050F-8B4B-97F8-7C401C105176}" type="presParOf" srcId="{39718EE4-7383-464E-8F7D-9706A3222308}" destId="{60C3D2F1-6646-CA44-818D-0785724C7612}" srcOrd="1" destOrd="0" presId="urn:microsoft.com/office/officeart/2009/3/layout/HorizontalOrganizationChart"/>
    <dgm:cxn modelId="{3DF9C086-DEAB-C347-A7E1-4442B9A6D7C5}" type="presParOf" srcId="{CDF11340-CAB4-AF4C-BA74-F913B0DC8888}" destId="{8B9AC473-080F-8044-BBD3-3FB4380853D5}" srcOrd="1" destOrd="0" presId="urn:microsoft.com/office/officeart/2009/3/layout/HorizontalOrganizationChart"/>
    <dgm:cxn modelId="{42A73EF9-C9DB-E34C-BE24-8B1D36F82EC1}" type="presParOf" srcId="{CDF11340-CAB4-AF4C-BA74-F913B0DC8888}" destId="{F0203984-9D0D-F346-8892-40026FB93585}" srcOrd="2" destOrd="0" presId="urn:microsoft.com/office/officeart/2009/3/layout/HorizontalOrganizationChart"/>
    <dgm:cxn modelId="{18A7266B-E375-B142-B010-180F5AEDB41B}" type="presParOf" srcId="{6CF620CF-B9AC-6E44-8C42-E98A9EE44A4E}" destId="{D7AF3A4F-6C58-1249-BBCF-C97A09F41179}" srcOrd="2" destOrd="0" presId="urn:microsoft.com/office/officeart/2009/3/layout/HorizontalOrganizationChart"/>
    <dgm:cxn modelId="{FA578B63-9671-084D-93ED-3FAB1EBE8717}" type="presParOf" srcId="{6CF620CF-B9AC-6E44-8C42-E98A9EE44A4E}" destId="{6A75C47F-9D75-5345-92E8-7B50347BAB32}" srcOrd="3" destOrd="0" presId="urn:microsoft.com/office/officeart/2009/3/layout/HorizontalOrganizationChart"/>
    <dgm:cxn modelId="{D1DF4BAB-5D2E-2749-9C50-8E424DC2E365}" type="presParOf" srcId="{6A75C47F-9D75-5345-92E8-7B50347BAB32}" destId="{6166C880-5D44-8341-8253-C5276FFF5C8B}" srcOrd="0" destOrd="0" presId="urn:microsoft.com/office/officeart/2009/3/layout/HorizontalOrganizationChart"/>
    <dgm:cxn modelId="{8DD4DADB-BFF2-4B43-9A73-6C96A00CBC4F}" type="presParOf" srcId="{6166C880-5D44-8341-8253-C5276FFF5C8B}" destId="{64B4EB99-2DB8-BD4F-BD20-3EE67F948075}" srcOrd="0" destOrd="0" presId="urn:microsoft.com/office/officeart/2009/3/layout/HorizontalOrganizationChart"/>
    <dgm:cxn modelId="{C13317E0-9799-F64C-9AAA-7909CCA00A57}" type="presParOf" srcId="{6166C880-5D44-8341-8253-C5276FFF5C8B}" destId="{5AE32052-43CB-744A-AFF9-B18D059A74D2}" srcOrd="1" destOrd="0" presId="urn:microsoft.com/office/officeart/2009/3/layout/HorizontalOrganizationChart"/>
    <dgm:cxn modelId="{1F68BC1E-181B-7F4C-99EC-7945308334E8}" type="presParOf" srcId="{6A75C47F-9D75-5345-92E8-7B50347BAB32}" destId="{812844CF-7F84-9040-859F-376C109099F1}" srcOrd="1" destOrd="0" presId="urn:microsoft.com/office/officeart/2009/3/layout/HorizontalOrganizationChart"/>
    <dgm:cxn modelId="{A665D756-AC9C-1F42-A77B-7CE8AAAA8F44}" type="presParOf" srcId="{6A75C47F-9D75-5345-92E8-7B50347BAB32}" destId="{BF3A6DC4-6448-BA4E-84B0-CC2CB229DA66}" srcOrd="2" destOrd="0" presId="urn:microsoft.com/office/officeart/2009/3/layout/HorizontalOrganizationChart"/>
    <dgm:cxn modelId="{B50E41DC-244A-944A-B9F0-8CCA1EE92E4F}" type="presParOf" srcId="{208B0780-E0BD-2845-B6D8-FC8B659B6C2B}" destId="{13DA928F-A285-9D48-B972-94B3BB429277}" srcOrd="2" destOrd="0" presId="urn:microsoft.com/office/officeart/2009/3/layout/HorizontalOrganizationChart"/>
    <dgm:cxn modelId="{ADEFDD03-B55B-4C45-9FC2-22D745A67836}" type="presParOf" srcId="{1819B8EB-B713-4C4C-BCEB-076A56654994}" destId="{E025A10A-4B40-E547-B43D-B6E892DDD94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41BD5E-8B79-408C-A25A-615D4E53F9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D57EDB-F1DE-4B2A-AB95-925CA6B75818}">
      <dgm:prSet/>
      <dgm:spPr/>
      <dgm:t>
        <a:bodyPr/>
        <a:lstStyle/>
        <a:p>
          <a:r>
            <a:rPr lang="en-US" b="1"/>
            <a:t>Business by CIs</a:t>
          </a:r>
          <a:endParaRPr lang="en-US"/>
        </a:p>
      </dgm:t>
    </dgm:pt>
    <dgm:pt modelId="{B3252B50-D195-456E-92CB-8E16BC1C5CDD}" type="parTrans" cxnId="{C4C72AC2-6A91-42FC-A511-A9FD6F556115}">
      <dgm:prSet/>
      <dgm:spPr/>
      <dgm:t>
        <a:bodyPr/>
        <a:lstStyle/>
        <a:p>
          <a:endParaRPr lang="en-US"/>
        </a:p>
      </dgm:t>
    </dgm:pt>
    <dgm:pt modelId="{9D9AF2BA-DA93-491C-92D0-50FFCCB252C7}" type="sibTrans" cxnId="{C4C72AC2-6A91-42FC-A511-A9FD6F556115}">
      <dgm:prSet/>
      <dgm:spPr/>
      <dgm:t>
        <a:bodyPr/>
        <a:lstStyle/>
        <a:p>
          <a:endParaRPr lang="en-US"/>
        </a:p>
      </dgm:t>
    </dgm:pt>
    <dgm:pt modelId="{277240C3-E3E9-489D-9231-86EA270AB315}">
      <dgm:prSet/>
      <dgm:spPr/>
      <dgm:t>
        <a:bodyPr/>
        <a:lstStyle/>
        <a:p>
          <a:r>
            <a:rPr lang="en-US" b="1"/>
            <a:t>Only incidental business is allowed</a:t>
          </a:r>
          <a:endParaRPr lang="en-US"/>
        </a:p>
      </dgm:t>
    </dgm:pt>
    <dgm:pt modelId="{D3CEC5D8-E23A-4E83-9ED7-0DAB54F1C964}" type="parTrans" cxnId="{7533147A-8A4F-415C-94FA-13E98D1D8489}">
      <dgm:prSet/>
      <dgm:spPr/>
      <dgm:t>
        <a:bodyPr/>
        <a:lstStyle/>
        <a:p>
          <a:endParaRPr lang="en-US"/>
        </a:p>
      </dgm:t>
    </dgm:pt>
    <dgm:pt modelId="{07D562AA-F9A5-4846-BE60-7DFA2A60BD02}" type="sibTrans" cxnId="{7533147A-8A4F-415C-94FA-13E98D1D8489}">
      <dgm:prSet/>
      <dgm:spPr/>
      <dgm:t>
        <a:bodyPr/>
        <a:lstStyle/>
        <a:p>
          <a:endParaRPr lang="en-US"/>
        </a:p>
      </dgm:t>
    </dgm:pt>
    <dgm:pt modelId="{34DE244A-93AB-42EB-9EC4-2CE91C7E8155}">
      <dgm:prSet/>
      <dgm:spPr/>
      <dgm:t>
        <a:bodyPr/>
        <a:lstStyle/>
        <a:p>
          <a:r>
            <a:rPr lang="en-US" b="1"/>
            <a:t>Receipts from the business are not more than 20% of the receipts of  trust</a:t>
          </a:r>
          <a:endParaRPr lang="en-US"/>
        </a:p>
      </dgm:t>
    </dgm:pt>
    <dgm:pt modelId="{291DAA41-424F-43FA-9387-5848047D6B0E}" type="parTrans" cxnId="{AE8D0A72-D9E9-4ABF-B66C-4A901542A7EE}">
      <dgm:prSet/>
      <dgm:spPr/>
      <dgm:t>
        <a:bodyPr/>
        <a:lstStyle/>
        <a:p>
          <a:endParaRPr lang="en-US"/>
        </a:p>
      </dgm:t>
    </dgm:pt>
    <dgm:pt modelId="{10424BE6-42B5-49C3-8FE5-1FD11B96229C}" type="sibTrans" cxnId="{AE8D0A72-D9E9-4ABF-B66C-4A901542A7EE}">
      <dgm:prSet/>
      <dgm:spPr/>
      <dgm:t>
        <a:bodyPr/>
        <a:lstStyle/>
        <a:p>
          <a:endParaRPr lang="en-US"/>
        </a:p>
      </dgm:t>
    </dgm:pt>
    <dgm:pt modelId="{907BC51C-EBD2-469A-938B-3B74C28C3218}">
      <dgm:prSet/>
      <dgm:spPr/>
      <dgm:t>
        <a:bodyPr/>
        <a:lstStyle/>
        <a:p>
          <a:r>
            <a:rPr lang="en-US" b="1"/>
            <a:t>Separate books of account are to be maintained</a:t>
          </a:r>
          <a:endParaRPr lang="en-US"/>
        </a:p>
      </dgm:t>
    </dgm:pt>
    <dgm:pt modelId="{8F159264-DDB6-43B2-98B2-4BAD3DE59201}" type="parTrans" cxnId="{734D3FE0-1C70-48AC-90F9-97454B64B77F}">
      <dgm:prSet/>
      <dgm:spPr/>
      <dgm:t>
        <a:bodyPr/>
        <a:lstStyle/>
        <a:p>
          <a:endParaRPr lang="en-US"/>
        </a:p>
      </dgm:t>
    </dgm:pt>
    <dgm:pt modelId="{4D685194-1741-463B-90AE-B0768F36EFD4}" type="sibTrans" cxnId="{734D3FE0-1C70-48AC-90F9-97454B64B77F}">
      <dgm:prSet/>
      <dgm:spPr/>
      <dgm:t>
        <a:bodyPr/>
        <a:lstStyle/>
        <a:p>
          <a:endParaRPr lang="en-US"/>
        </a:p>
      </dgm:t>
    </dgm:pt>
    <dgm:pt modelId="{0F2BF754-DECB-4331-887E-FF0C9270A2EA}">
      <dgm:prSet/>
      <dgm:spPr/>
      <dgm:t>
        <a:bodyPr/>
        <a:lstStyle/>
        <a:p>
          <a:r>
            <a:rPr lang="en-US" b="1"/>
            <a:t>[ACIT (Exemption) Vs. Ahmedabad Urban Development Authority  2022 (SC)]</a:t>
          </a:r>
          <a:endParaRPr lang="en-US"/>
        </a:p>
      </dgm:t>
    </dgm:pt>
    <dgm:pt modelId="{D797FB9F-6F64-4C3A-A28F-B8FD2AE4BE63}" type="parTrans" cxnId="{8A31424C-9BDA-4F3E-A2A6-D3DCBD2C3DFF}">
      <dgm:prSet/>
      <dgm:spPr/>
      <dgm:t>
        <a:bodyPr/>
        <a:lstStyle/>
        <a:p>
          <a:endParaRPr lang="en-US"/>
        </a:p>
      </dgm:t>
    </dgm:pt>
    <dgm:pt modelId="{48198965-B088-4A81-BEF4-8B6BB7FFBD4F}" type="sibTrans" cxnId="{8A31424C-9BDA-4F3E-A2A6-D3DCBD2C3DFF}">
      <dgm:prSet/>
      <dgm:spPr/>
      <dgm:t>
        <a:bodyPr/>
        <a:lstStyle/>
        <a:p>
          <a:endParaRPr lang="en-US"/>
        </a:p>
      </dgm:t>
    </dgm:pt>
    <dgm:pt modelId="{475DC17D-9176-4F14-934E-F8545A95E019}">
      <dgm:prSet/>
      <dgm:spPr/>
      <dgm:t>
        <a:bodyPr/>
        <a:lstStyle/>
        <a:p>
          <a:r>
            <a:rPr lang="en-US" b="1"/>
            <a:t>Depreciation(Sec 11(6))</a:t>
          </a:r>
          <a:endParaRPr lang="en-US"/>
        </a:p>
      </dgm:t>
    </dgm:pt>
    <dgm:pt modelId="{B194A84D-D666-4D33-852C-EEAC0E7A642A}" type="parTrans" cxnId="{A7C5AA27-2CAF-4061-A9C1-77ACC46B20EB}">
      <dgm:prSet/>
      <dgm:spPr/>
      <dgm:t>
        <a:bodyPr/>
        <a:lstStyle/>
        <a:p>
          <a:endParaRPr lang="en-US"/>
        </a:p>
      </dgm:t>
    </dgm:pt>
    <dgm:pt modelId="{204A11E9-9598-44DB-86CE-7C33E963D372}" type="sibTrans" cxnId="{A7C5AA27-2CAF-4061-A9C1-77ACC46B20EB}">
      <dgm:prSet/>
      <dgm:spPr/>
      <dgm:t>
        <a:bodyPr/>
        <a:lstStyle/>
        <a:p>
          <a:endParaRPr lang="en-US"/>
        </a:p>
      </dgm:t>
    </dgm:pt>
    <dgm:pt modelId="{7C983135-AA46-44BB-BA62-DC4A24589506}">
      <dgm:prSet/>
      <dgm:spPr/>
      <dgm:t>
        <a:bodyPr/>
        <a:lstStyle/>
        <a:p>
          <a:r>
            <a:rPr lang="en-US" b="1"/>
            <a:t>Either of the following is allowed as application:</a:t>
          </a:r>
          <a:endParaRPr lang="en-US"/>
        </a:p>
      </dgm:t>
    </dgm:pt>
    <dgm:pt modelId="{C1301E2F-5B29-4F9C-A908-713628CAA441}" type="parTrans" cxnId="{489F3FC4-B40C-4985-BBBD-F415F76C918B}">
      <dgm:prSet/>
      <dgm:spPr/>
      <dgm:t>
        <a:bodyPr/>
        <a:lstStyle/>
        <a:p>
          <a:endParaRPr lang="en-US"/>
        </a:p>
      </dgm:t>
    </dgm:pt>
    <dgm:pt modelId="{2BFDE66C-FD1C-420B-BBD3-ED6B9DE0BCDE}" type="sibTrans" cxnId="{489F3FC4-B40C-4985-BBBD-F415F76C918B}">
      <dgm:prSet/>
      <dgm:spPr/>
      <dgm:t>
        <a:bodyPr/>
        <a:lstStyle/>
        <a:p>
          <a:endParaRPr lang="en-US"/>
        </a:p>
      </dgm:t>
    </dgm:pt>
    <dgm:pt modelId="{DAE520D8-E92B-4C86-9FFF-272070F7CEF1}">
      <dgm:prSet/>
      <dgm:spPr/>
      <dgm:t>
        <a:bodyPr/>
        <a:lstStyle/>
        <a:p>
          <a:r>
            <a:rPr lang="en-US" b="1"/>
            <a:t>Cost of acquisition</a:t>
          </a:r>
          <a:endParaRPr lang="en-US"/>
        </a:p>
      </dgm:t>
    </dgm:pt>
    <dgm:pt modelId="{8F1A7BCC-CFFB-4437-BA57-0DE268B784C8}" type="parTrans" cxnId="{B0E5205C-326F-4816-8A57-65F90ADD8422}">
      <dgm:prSet/>
      <dgm:spPr/>
      <dgm:t>
        <a:bodyPr/>
        <a:lstStyle/>
        <a:p>
          <a:endParaRPr lang="en-US"/>
        </a:p>
      </dgm:t>
    </dgm:pt>
    <dgm:pt modelId="{843CF7EC-07E0-4910-AB2F-9081F497FC65}" type="sibTrans" cxnId="{B0E5205C-326F-4816-8A57-65F90ADD8422}">
      <dgm:prSet/>
      <dgm:spPr/>
      <dgm:t>
        <a:bodyPr/>
        <a:lstStyle/>
        <a:p>
          <a:endParaRPr lang="en-US"/>
        </a:p>
      </dgm:t>
    </dgm:pt>
    <dgm:pt modelId="{91997311-9C85-48DA-9463-6B621BBE17D0}">
      <dgm:prSet/>
      <dgm:spPr/>
      <dgm:t>
        <a:bodyPr/>
        <a:lstStyle/>
        <a:p>
          <a:r>
            <a:rPr lang="en-US" b="1"/>
            <a:t>Depreciation</a:t>
          </a:r>
          <a:endParaRPr lang="en-US"/>
        </a:p>
      </dgm:t>
    </dgm:pt>
    <dgm:pt modelId="{20409A19-16ED-439A-8597-3B9A6AC9CD91}" type="parTrans" cxnId="{ADDBDD3D-71B5-4CF9-86EC-FDEF93EE1F78}">
      <dgm:prSet/>
      <dgm:spPr/>
      <dgm:t>
        <a:bodyPr/>
        <a:lstStyle/>
        <a:p>
          <a:endParaRPr lang="en-US"/>
        </a:p>
      </dgm:t>
    </dgm:pt>
    <dgm:pt modelId="{76A96DA4-9315-4380-A7F4-65EC6AC35D4E}" type="sibTrans" cxnId="{ADDBDD3D-71B5-4CF9-86EC-FDEF93EE1F78}">
      <dgm:prSet/>
      <dgm:spPr/>
      <dgm:t>
        <a:bodyPr/>
        <a:lstStyle/>
        <a:p>
          <a:endParaRPr lang="en-US"/>
        </a:p>
      </dgm:t>
    </dgm:pt>
    <dgm:pt modelId="{45A2DC1C-C90C-4940-9341-31EBA85F3EF8}">
      <dgm:prSet/>
      <dgm:spPr/>
      <dgm:t>
        <a:bodyPr/>
        <a:lstStyle/>
        <a:p>
          <a:r>
            <a:rPr lang="en-US" b="1"/>
            <a:t>Modes of Investment</a:t>
          </a:r>
          <a:endParaRPr lang="en-US"/>
        </a:p>
      </dgm:t>
    </dgm:pt>
    <dgm:pt modelId="{EAB17BB2-10F5-4723-90AC-EE47257C2CE3}" type="parTrans" cxnId="{085C3BE3-1B53-49BA-99CD-F8E6283F6F31}">
      <dgm:prSet/>
      <dgm:spPr/>
      <dgm:t>
        <a:bodyPr/>
        <a:lstStyle/>
        <a:p>
          <a:endParaRPr lang="en-US"/>
        </a:p>
      </dgm:t>
    </dgm:pt>
    <dgm:pt modelId="{302FBFD7-F9E4-469E-9A2E-6A38DFAE4E62}" type="sibTrans" cxnId="{085C3BE3-1B53-49BA-99CD-F8E6283F6F31}">
      <dgm:prSet/>
      <dgm:spPr/>
      <dgm:t>
        <a:bodyPr/>
        <a:lstStyle/>
        <a:p>
          <a:endParaRPr lang="en-US"/>
        </a:p>
      </dgm:t>
    </dgm:pt>
    <dgm:pt modelId="{B1A658A9-0839-4733-BBBD-D28C5712DE8E}">
      <dgm:prSet/>
      <dgm:spPr/>
      <dgm:t>
        <a:bodyPr/>
        <a:lstStyle/>
        <a:p>
          <a:r>
            <a:rPr lang="en-US" b="1"/>
            <a:t>Surplus funds to be kept in 11(5) modes only (Rule 17c)</a:t>
          </a:r>
          <a:endParaRPr lang="en-US"/>
        </a:p>
      </dgm:t>
    </dgm:pt>
    <dgm:pt modelId="{23A9304D-0125-4722-8785-FBA2BB86CF49}" type="parTrans" cxnId="{851D3251-973A-4F9A-82DB-D9774D9B0C5C}">
      <dgm:prSet/>
      <dgm:spPr/>
      <dgm:t>
        <a:bodyPr/>
        <a:lstStyle/>
        <a:p>
          <a:endParaRPr lang="en-US"/>
        </a:p>
      </dgm:t>
    </dgm:pt>
    <dgm:pt modelId="{32F990F6-1B30-4D8F-AB74-FAED8C039804}" type="sibTrans" cxnId="{851D3251-973A-4F9A-82DB-D9774D9B0C5C}">
      <dgm:prSet/>
      <dgm:spPr/>
      <dgm:t>
        <a:bodyPr/>
        <a:lstStyle/>
        <a:p>
          <a:endParaRPr lang="en-US"/>
        </a:p>
      </dgm:t>
    </dgm:pt>
    <dgm:pt modelId="{9A1277F0-9E99-B144-838D-D209D5DB1D60}" type="pres">
      <dgm:prSet presAssocID="{6D41BD5E-8B79-408C-A25A-615D4E53F9D4}" presName="linear" presStyleCnt="0">
        <dgm:presLayoutVars>
          <dgm:animLvl val="lvl"/>
          <dgm:resizeHandles val="exact"/>
        </dgm:presLayoutVars>
      </dgm:prSet>
      <dgm:spPr/>
    </dgm:pt>
    <dgm:pt modelId="{0E1778C8-59AE-1248-8A02-B7745035774E}" type="pres">
      <dgm:prSet presAssocID="{C3D57EDB-F1DE-4B2A-AB95-925CA6B758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93D5F1-6D4F-7943-B7A0-A2E217714813}" type="pres">
      <dgm:prSet presAssocID="{C3D57EDB-F1DE-4B2A-AB95-925CA6B75818}" presName="childText" presStyleLbl="revTx" presStyleIdx="0" presStyleCnt="3">
        <dgm:presLayoutVars>
          <dgm:bulletEnabled val="1"/>
        </dgm:presLayoutVars>
      </dgm:prSet>
      <dgm:spPr/>
    </dgm:pt>
    <dgm:pt modelId="{43F04DBC-B1AC-A14F-AAB6-9D4B06EA7D85}" type="pres">
      <dgm:prSet presAssocID="{475DC17D-9176-4F14-934E-F8545A95E0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1103CA-787E-4A48-BB81-345DFC5ABABA}" type="pres">
      <dgm:prSet presAssocID="{475DC17D-9176-4F14-934E-F8545A95E019}" presName="childText" presStyleLbl="revTx" presStyleIdx="1" presStyleCnt="3">
        <dgm:presLayoutVars>
          <dgm:bulletEnabled val="1"/>
        </dgm:presLayoutVars>
      </dgm:prSet>
      <dgm:spPr/>
    </dgm:pt>
    <dgm:pt modelId="{1A544F53-30CD-B54A-BF0A-BDB83561EC64}" type="pres">
      <dgm:prSet presAssocID="{45A2DC1C-C90C-4940-9341-31EBA85F3EF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F361929-C8CF-A942-9CDF-B4A4D4E39FD1}" type="pres">
      <dgm:prSet presAssocID="{45A2DC1C-C90C-4940-9341-31EBA85F3EF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952CD03-BBB6-A14D-986A-9F6CA35CC487}" type="presOf" srcId="{0F2BF754-DECB-4331-887E-FF0C9270A2EA}" destId="{4693D5F1-6D4F-7943-B7A0-A2E217714813}" srcOrd="0" destOrd="3" presId="urn:microsoft.com/office/officeart/2005/8/layout/vList2"/>
    <dgm:cxn modelId="{A7C5AA27-2CAF-4061-A9C1-77ACC46B20EB}" srcId="{6D41BD5E-8B79-408C-A25A-615D4E53F9D4}" destId="{475DC17D-9176-4F14-934E-F8545A95E019}" srcOrd="1" destOrd="0" parTransId="{B194A84D-D666-4D33-852C-EEAC0E7A642A}" sibTransId="{204A11E9-9598-44DB-86CE-7C33E963D372}"/>
    <dgm:cxn modelId="{ADDBDD3D-71B5-4CF9-86EC-FDEF93EE1F78}" srcId="{475DC17D-9176-4F14-934E-F8545A95E019}" destId="{91997311-9C85-48DA-9463-6B621BBE17D0}" srcOrd="2" destOrd="0" parTransId="{20409A19-16ED-439A-8597-3B9A6AC9CD91}" sibTransId="{76A96DA4-9315-4380-A7F4-65EC6AC35D4E}"/>
    <dgm:cxn modelId="{64EB6840-56FF-7947-BDC1-D9B8ABE4E6FF}" type="presOf" srcId="{DAE520D8-E92B-4C86-9FFF-272070F7CEF1}" destId="{CC1103CA-787E-4A48-BB81-345DFC5ABABA}" srcOrd="0" destOrd="1" presId="urn:microsoft.com/office/officeart/2005/8/layout/vList2"/>
    <dgm:cxn modelId="{B0E5205C-326F-4816-8A57-65F90ADD8422}" srcId="{475DC17D-9176-4F14-934E-F8545A95E019}" destId="{DAE520D8-E92B-4C86-9FFF-272070F7CEF1}" srcOrd="1" destOrd="0" parTransId="{8F1A7BCC-CFFB-4437-BA57-0DE268B784C8}" sibTransId="{843CF7EC-07E0-4910-AB2F-9081F497FC65}"/>
    <dgm:cxn modelId="{B4298B64-5576-0D4C-998E-68BA08289A51}" type="presOf" srcId="{91997311-9C85-48DA-9463-6B621BBE17D0}" destId="{CC1103CA-787E-4A48-BB81-345DFC5ABABA}" srcOrd="0" destOrd="2" presId="urn:microsoft.com/office/officeart/2005/8/layout/vList2"/>
    <dgm:cxn modelId="{8A31424C-9BDA-4F3E-A2A6-D3DCBD2C3DFF}" srcId="{907BC51C-EBD2-469A-938B-3B74C28C3218}" destId="{0F2BF754-DECB-4331-887E-FF0C9270A2EA}" srcOrd="0" destOrd="0" parTransId="{D797FB9F-6F64-4C3A-A28F-B8FD2AE4BE63}" sibTransId="{48198965-B088-4A81-BEF4-8B6BB7FFBD4F}"/>
    <dgm:cxn modelId="{33A35B4F-0989-EF4D-A2D2-2F44010AD2F5}" type="presOf" srcId="{C3D57EDB-F1DE-4B2A-AB95-925CA6B75818}" destId="{0E1778C8-59AE-1248-8A02-B7745035774E}" srcOrd="0" destOrd="0" presId="urn:microsoft.com/office/officeart/2005/8/layout/vList2"/>
    <dgm:cxn modelId="{851D3251-973A-4F9A-82DB-D9774D9B0C5C}" srcId="{45A2DC1C-C90C-4940-9341-31EBA85F3EF8}" destId="{B1A658A9-0839-4733-BBBD-D28C5712DE8E}" srcOrd="0" destOrd="0" parTransId="{23A9304D-0125-4722-8785-FBA2BB86CF49}" sibTransId="{32F990F6-1B30-4D8F-AB74-FAED8C039804}"/>
    <dgm:cxn modelId="{AE8D0A72-D9E9-4ABF-B66C-4A901542A7EE}" srcId="{C3D57EDB-F1DE-4B2A-AB95-925CA6B75818}" destId="{34DE244A-93AB-42EB-9EC4-2CE91C7E8155}" srcOrd="1" destOrd="0" parTransId="{291DAA41-424F-43FA-9387-5848047D6B0E}" sibTransId="{10424BE6-42B5-49C3-8FE5-1FD11B96229C}"/>
    <dgm:cxn modelId="{EDB96875-1247-0F41-AFFE-DEB547CB2D1F}" type="presOf" srcId="{7C983135-AA46-44BB-BA62-DC4A24589506}" destId="{CC1103CA-787E-4A48-BB81-345DFC5ABABA}" srcOrd="0" destOrd="0" presId="urn:microsoft.com/office/officeart/2005/8/layout/vList2"/>
    <dgm:cxn modelId="{7533147A-8A4F-415C-94FA-13E98D1D8489}" srcId="{C3D57EDB-F1DE-4B2A-AB95-925CA6B75818}" destId="{277240C3-E3E9-489D-9231-86EA270AB315}" srcOrd="0" destOrd="0" parTransId="{D3CEC5D8-E23A-4E83-9ED7-0DAB54F1C964}" sibTransId="{07D562AA-F9A5-4846-BE60-7DFA2A60BD02}"/>
    <dgm:cxn modelId="{B4078A80-B20F-9242-ABAF-3759AFCF6B21}" type="presOf" srcId="{6D41BD5E-8B79-408C-A25A-615D4E53F9D4}" destId="{9A1277F0-9E99-B144-838D-D209D5DB1D60}" srcOrd="0" destOrd="0" presId="urn:microsoft.com/office/officeart/2005/8/layout/vList2"/>
    <dgm:cxn modelId="{5F9C3C95-46AD-AA48-9FFB-FE139A246722}" type="presOf" srcId="{45A2DC1C-C90C-4940-9341-31EBA85F3EF8}" destId="{1A544F53-30CD-B54A-BF0A-BDB83561EC64}" srcOrd="0" destOrd="0" presId="urn:microsoft.com/office/officeart/2005/8/layout/vList2"/>
    <dgm:cxn modelId="{6626099B-5402-BB4D-8F04-17764C521D79}" type="presOf" srcId="{B1A658A9-0839-4733-BBBD-D28C5712DE8E}" destId="{4F361929-C8CF-A942-9CDF-B4A4D4E39FD1}" srcOrd="0" destOrd="0" presId="urn:microsoft.com/office/officeart/2005/8/layout/vList2"/>
    <dgm:cxn modelId="{C75E46BA-89F6-CC4E-B85B-CF50B342C522}" type="presOf" srcId="{475DC17D-9176-4F14-934E-F8545A95E019}" destId="{43F04DBC-B1AC-A14F-AAB6-9D4B06EA7D85}" srcOrd="0" destOrd="0" presId="urn:microsoft.com/office/officeart/2005/8/layout/vList2"/>
    <dgm:cxn modelId="{20EAAEBA-9339-374C-B635-D4C73C8B0470}" type="presOf" srcId="{277240C3-E3E9-489D-9231-86EA270AB315}" destId="{4693D5F1-6D4F-7943-B7A0-A2E217714813}" srcOrd="0" destOrd="0" presId="urn:microsoft.com/office/officeart/2005/8/layout/vList2"/>
    <dgm:cxn modelId="{C4C72AC2-6A91-42FC-A511-A9FD6F556115}" srcId="{6D41BD5E-8B79-408C-A25A-615D4E53F9D4}" destId="{C3D57EDB-F1DE-4B2A-AB95-925CA6B75818}" srcOrd="0" destOrd="0" parTransId="{B3252B50-D195-456E-92CB-8E16BC1C5CDD}" sibTransId="{9D9AF2BA-DA93-491C-92D0-50FFCCB252C7}"/>
    <dgm:cxn modelId="{489F3FC4-B40C-4985-BBBD-F415F76C918B}" srcId="{475DC17D-9176-4F14-934E-F8545A95E019}" destId="{7C983135-AA46-44BB-BA62-DC4A24589506}" srcOrd="0" destOrd="0" parTransId="{C1301E2F-5B29-4F9C-A908-713628CAA441}" sibTransId="{2BFDE66C-FD1C-420B-BBD3-ED6B9DE0BCDE}"/>
    <dgm:cxn modelId="{09099BCC-1F9E-BD40-BB37-A4F2EFEAC4FF}" type="presOf" srcId="{34DE244A-93AB-42EB-9EC4-2CE91C7E8155}" destId="{4693D5F1-6D4F-7943-B7A0-A2E217714813}" srcOrd="0" destOrd="1" presId="urn:microsoft.com/office/officeart/2005/8/layout/vList2"/>
    <dgm:cxn modelId="{B71956D7-7882-3D4A-A6AD-0C75279BF150}" type="presOf" srcId="{907BC51C-EBD2-469A-938B-3B74C28C3218}" destId="{4693D5F1-6D4F-7943-B7A0-A2E217714813}" srcOrd="0" destOrd="2" presId="urn:microsoft.com/office/officeart/2005/8/layout/vList2"/>
    <dgm:cxn modelId="{734D3FE0-1C70-48AC-90F9-97454B64B77F}" srcId="{C3D57EDB-F1DE-4B2A-AB95-925CA6B75818}" destId="{907BC51C-EBD2-469A-938B-3B74C28C3218}" srcOrd="2" destOrd="0" parTransId="{8F159264-DDB6-43B2-98B2-4BAD3DE59201}" sibTransId="{4D685194-1741-463B-90AE-B0768F36EFD4}"/>
    <dgm:cxn modelId="{085C3BE3-1B53-49BA-99CD-F8E6283F6F31}" srcId="{6D41BD5E-8B79-408C-A25A-615D4E53F9D4}" destId="{45A2DC1C-C90C-4940-9341-31EBA85F3EF8}" srcOrd="2" destOrd="0" parTransId="{EAB17BB2-10F5-4723-90AC-EE47257C2CE3}" sibTransId="{302FBFD7-F9E4-469E-9A2E-6A38DFAE4E62}"/>
    <dgm:cxn modelId="{58BE17B4-7A77-B644-93F7-A6AFD9919EA8}" type="presParOf" srcId="{9A1277F0-9E99-B144-838D-D209D5DB1D60}" destId="{0E1778C8-59AE-1248-8A02-B7745035774E}" srcOrd="0" destOrd="0" presId="urn:microsoft.com/office/officeart/2005/8/layout/vList2"/>
    <dgm:cxn modelId="{8A4718E8-1954-A241-BD38-5A80FFDDAA67}" type="presParOf" srcId="{9A1277F0-9E99-B144-838D-D209D5DB1D60}" destId="{4693D5F1-6D4F-7943-B7A0-A2E217714813}" srcOrd="1" destOrd="0" presId="urn:microsoft.com/office/officeart/2005/8/layout/vList2"/>
    <dgm:cxn modelId="{618070E6-C536-B741-83C4-7BB4173F0CD4}" type="presParOf" srcId="{9A1277F0-9E99-B144-838D-D209D5DB1D60}" destId="{43F04DBC-B1AC-A14F-AAB6-9D4B06EA7D85}" srcOrd="2" destOrd="0" presId="urn:microsoft.com/office/officeart/2005/8/layout/vList2"/>
    <dgm:cxn modelId="{1C346A08-293A-1B4D-A77E-DF82A546220C}" type="presParOf" srcId="{9A1277F0-9E99-B144-838D-D209D5DB1D60}" destId="{CC1103CA-787E-4A48-BB81-345DFC5ABABA}" srcOrd="3" destOrd="0" presId="urn:microsoft.com/office/officeart/2005/8/layout/vList2"/>
    <dgm:cxn modelId="{12D69A23-D053-BE49-B9A1-DF7F67BF541A}" type="presParOf" srcId="{9A1277F0-9E99-B144-838D-D209D5DB1D60}" destId="{1A544F53-30CD-B54A-BF0A-BDB83561EC64}" srcOrd="4" destOrd="0" presId="urn:microsoft.com/office/officeart/2005/8/layout/vList2"/>
    <dgm:cxn modelId="{742B7AAD-9704-FB40-82AE-BE96B9F05F9B}" type="presParOf" srcId="{9A1277F0-9E99-B144-838D-D209D5DB1D60}" destId="{4F361929-C8CF-A942-9CDF-B4A4D4E39FD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5ED71A-F760-4FDB-A830-989C3667733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597B99-3AE0-4B8B-A097-8A8C8C8ACA0F}">
      <dgm:prSet/>
      <dgm:spPr/>
      <dgm:t>
        <a:bodyPr/>
        <a:lstStyle/>
        <a:p>
          <a:r>
            <a:rPr lang="en-US" b="1"/>
            <a:t>Return of income mandatory</a:t>
          </a:r>
          <a:endParaRPr lang="en-US"/>
        </a:p>
      </dgm:t>
    </dgm:pt>
    <dgm:pt modelId="{9DED1050-C3A1-421E-9A98-E1AF75BB7593}" type="parTrans" cxnId="{ADED966F-3F50-4957-8DD6-97731FAE5364}">
      <dgm:prSet/>
      <dgm:spPr/>
      <dgm:t>
        <a:bodyPr/>
        <a:lstStyle/>
        <a:p>
          <a:endParaRPr lang="en-US"/>
        </a:p>
      </dgm:t>
    </dgm:pt>
    <dgm:pt modelId="{AF851D3D-B696-4915-9A7D-908F1AC0E7C4}" type="sibTrans" cxnId="{ADED966F-3F50-4957-8DD6-97731FAE5364}">
      <dgm:prSet/>
      <dgm:spPr/>
      <dgm:t>
        <a:bodyPr/>
        <a:lstStyle/>
        <a:p>
          <a:endParaRPr lang="en-US"/>
        </a:p>
      </dgm:t>
    </dgm:pt>
    <dgm:pt modelId="{FAE69958-13A4-4783-8300-3292A4FA1C29}">
      <dgm:prSet/>
      <dgm:spPr/>
      <dgm:t>
        <a:bodyPr/>
        <a:lstStyle/>
        <a:p>
          <a:r>
            <a:rPr lang="en-US" b="1"/>
            <a:t>For both the regimes	</a:t>
          </a:r>
          <a:endParaRPr lang="en-US"/>
        </a:p>
      </dgm:t>
    </dgm:pt>
    <dgm:pt modelId="{03124F15-27BF-4FE0-B150-3653753747E9}" type="parTrans" cxnId="{47F87A3E-87C4-4CCB-AD2F-CF6ED79A5016}">
      <dgm:prSet/>
      <dgm:spPr/>
      <dgm:t>
        <a:bodyPr/>
        <a:lstStyle/>
        <a:p>
          <a:endParaRPr lang="en-US"/>
        </a:p>
      </dgm:t>
    </dgm:pt>
    <dgm:pt modelId="{3BEBE4DC-81DE-443C-879C-4CDC8451512A}" type="sibTrans" cxnId="{47F87A3E-87C4-4CCB-AD2F-CF6ED79A5016}">
      <dgm:prSet/>
      <dgm:spPr/>
      <dgm:t>
        <a:bodyPr/>
        <a:lstStyle/>
        <a:p>
          <a:endParaRPr lang="en-US"/>
        </a:p>
      </dgm:t>
    </dgm:pt>
    <dgm:pt modelId="{56865394-2E1D-4D15-892B-87BE627321E5}">
      <dgm:prSet/>
      <dgm:spPr/>
      <dgm:t>
        <a:bodyPr/>
        <a:lstStyle/>
        <a:p>
          <a:r>
            <a:rPr lang="en-US" b="1"/>
            <a:t>Exemption allowed till the time allowed for ﬁling belated ITR i.e. till 31</a:t>
          </a:r>
          <a:r>
            <a:rPr lang="en-US" b="1" baseline="38000"/>
            <a:t>st </a:t>
          </a:r>
          <a:r>
            <a:rPr lang="en-US" b="1"/>
            <a:t>December (w.e.f AY 23-24)</a:t>
          </a:r>
          <a:endParaRPr lang="en-US"/>
        </a:p>
      </dgm:t>
    </dgm:pt>
    <dgm:pt modelId="{88E38B37-92A1-45E9-BACB-E4E1F51EFF2B}" type="parTrans" cxnId="{A7F09D89-C5E2-4F50-ADD4-300A18F63589}">
      <dgm:prSet/>
      <dgm:spPr/>
      <dgm:t>
        <a:bodyPr/>
        <a:lstStyle/>
        <a:p>
          <a:endParaRPr lang="en-US"/>
        </a:p>
      </dgm:t>
    </dgm:pt>
    <dgm:pt modelId="{81C32B39-EB2F-4F70-8F3F-650F81977859}" type="sibTrans" cxnId="{A7F09D89-C5E2-4F50-ADD4-300A18F63589}">
      <dgm:prSet/>
      <dgm:spPr/>
      <dgm:t>
        <a:bodyPr/>
        <a:lstStyle/>
        <a:p>
          <a:endParaRPr lang="en-US"/>
        </a:p>
      </dgm:t>
    </dgm:pt>
    <dgm:pt modelId="{E1C9D90A-8513-AF4C-A316-5DB070967FAB}" type="pres">
      <dgm:prSet presAssocID="{B25ED71A-F760-4FDB-A830-989C36677335}" presName="vert0" presStyleCnt="0">
        <dgm:presLayoutVars>
          <dgm:dir/>
          <dgm:animOne val="branch"/>
          <dgm:animLvl val="lvl"/>
        </dgm:presLayoutVars>
      </dgm:prSet>
      <dgm:spPr/>
    </dgm:pt>
    <dgm:pt modelId="{2C20610F-9C19-BE4B-B7E6-66A8AAEC3F6C}" type="pres">
      <dgm:prSet presAssocID="{59597B99-3AE0-4B8B-A097-8A8C8C8ACA0F}" presName="thickLine" presStyleLbl="alignNode1" presStyleIdx="0" presStyleCnt="3"/>
      <dgm:spPr/>
    </dgm:pt>
    <dgm:pt modelId="{3F9390E5-B5E0-054A-B728-6B73910127A5}" type="pres">
      <dgm:prSet presAssocID="{59597B99-3AE0-4B8B-A097-8A8C8C8ACA0F}" presName="horz1" presStyleCnt="0"/>
      <dgm:spPr/>
    </dgm:pt>
    <dgm:pt modelId="{569B9924-3BC4-804B-B172-3F4232FB12E3}" type="pres">
      <dgm:prSet presAssocID="{59597B99-3AE0-4B8B-A097-8A8C8C8ACA0F}" presName="tx1" presStyleLbl="revTx" presStyleIdx="0" presStyleCnt="3"/>
      <dgm:spPr/>
    </dgm:pt>
    <dgm:pt modelId="{C82F5539-DBE4-DA4C-BCB7-916CCA404704}" type="pres">
      <dgm:prSet presAssocID="{59597B99-3AE0-4B8B-A097-8A8C8C8ACA0F}" presName="vert1" presStyleCnt="0"/>
      <dgm:spPr/>
    </dgm:pt>
    <dgm:pt modelId="{C88AF830-F7C9-594A-8732-BEA5C9CF73B0}" type="pres">
      <dgm:prSet presAssocID="{FAE69958-13A4-4783-8300-3292A4FA1C29}" presName="thickLine" presStyleLbl="alignNode1" presStyleIdx="1" presStyleCnt="3"/>
      <dgm:spPr/>
    </dgm:pt>
    <dgm:pt modelId="{B8657347-66B5-5846-BC6F-3F955EDD1429}" type="pres">
      <dgm:prSet presAssocID="{FAE69958-13A4-4783-8300-3292A4FA1C29}" presName="horz1" presStyleCnt="0"/>
      <dgm:spPr/>
    </dgm:pt>
    <dgm:pt modelId="{1FF6C515-1D0E-7646-9B0A-A28F8C61D8A0}" type="pres">
      <dgm:prSet presAssocID="{FAE69958-13A4-4783-8300-3292A4FA1C29}" presName="tx1" presStyleLbl="revTx" presStyleIdx="1" presStyleCnt="3"/>
      <dgm:spPr/>
    </dgm:pt>
    <dgm:pt modelId="{FADFF7F7-8DFD-8F41-95A4-D31A3AE4A741}" type="pres">
      <dgm:prSet presAssocID="{FAE69958-13A4-4783-8300-3292A4FA1C29}" presName="vert1" presStyleCnt="0"/>
      <dgm:spPr/>
    </dgm:pt>
    <dgm:pt modelId="{C3FEB1A2-491B-F54B-AE8F-0206977682B7}" type="pres">
      <dgm:prSet presAssocID="{56865394-2E1D-4D15-892B-87BE627321E5}" presName="thickLine" presStyleLbl="alignNode1" presStyleIdx="2" presStyleCnt="3"/>
      <dgm:spPr/>
    </dgm:pt>
    <dgm:pt modelId="{20E7A4EA-18FE-444E-BD22-9EF6CE8FC961}" type="pres">
      <dgm:prSet presAssocID="{56865394-2E1D-4D15-892B-87BE627321E5}" presName="horz1" presStyleCnt="0"/>
      <dgm:spPr/>
    </dgm:pt>
    <dgm:pt modelId="{A729ADEE-642E-8647-BCC8-60AF45838BBE}" type="pres">
      <dgm:prSet presAssocID="{56865394-2E1D-4D15-892B-87BE627321E5}" presName="tx1" presStyleLbl="revTx" presStyleIdx="2" presStyleCnt="3"/>
      <dgm:spPr/>
    </dgm:pt>
    <dgm:pt modelId="{B6163385-59D5-4749-8B00-BBBD2786BD4B}" type="pres">
      <dgm:prSet presAssocID="{56865394-2E1D-4D15-892B-87BE627321E5}" presName="vert1" presStyleCnt="0"/>
      <dgm:spPr/>
    </dgm:pt>
  </dgm:ptLst>
  <dgm:cxnLst>
    <dgm:cxn modelId="{47F87A3E-87C4-4CCB-AD2F-CF6ED79A5016}" srcId="{B25ED71A-F760-4FDB-A830-989C36677335}" destId="{FAE69958-13A4-4783-8300-3292A4FA1C29}" srcOrd="1" destOrd="0" parTransId="{03124F15-27BF-4FE0-B150-3653753747E9}" sibTransId="{3BEBE4DC-81DE-443C-879C-4CDC8451512A}"/>
    <dgm:cxn modelId="{ADED966F-3F50-4957-8DD6-97731FAE5364}" srcId="{B25ED71A-F760-4FDB-A830-989C36677335}" destId="{59597B99-3AE0-4B8B-A097-8A8C8C8ACA0F}" srcOrd="0" destOrd="0" parTransId="{9DED1050-C3A1-421E-9A98-E1AF75BB7593}" sibTransId="{AF851D3D-B696-4915-9A7D-908F1AC0E7C4}"/>
    <dgm:cxn modelId="{A7F09D89-C5E2-4F50-ADD4-300A18F63589}" srcId="{B25ED71A-F760-4FDB-A830-989C36677335}" destId="{56865394-2E1D-4D15-892B-87BE627321E5}" srcOrd="2" destOrd="0" parTransId="{88E38B37-92A1-45E9-BACB-E4E1F51EFF2B}" sibTransId="{81C32B39-EB2F-4F70-8F3F-650F81977859}"/>
    <dgm:cxn modelId="{DF1CCE98-BC00-9941-BFB0-7A5E97EA9B7D}" type="presOf" srcId="{59597B99-3AE0-4B8B-A097-8A8C8C8ACA0F}" destId="{569B9924-3BC4-804B-B172-3F4232FB12E3}" srcOrd="0" destOrd="0" presId="urn:microsoft.com/office/officeart/2008/layout/LinedList"/>
    <dgm:cxn modelId="{F98AB4CC-B737-2D49-A22B-22EF0B386E45}" type="presOf" srcId="{B25ED71A-F760-4FDB-A830-989C36677335}" destId="{E1C9D90A-8513-AF4C-A316-5DB070967FAB}" srcOrd="0" destOrd="0" presId="urn:microsoft.com/office/officeart/2008/layout/LinedList"/>
    <dgm:cxn modelId="{660883D3-5AF3-014F-A987-8EE34AEC663F}" type="presOf" srcId="{56865394-2E1D-4D15-892B-87BE627321E5}" destId="{A729ADEE-642E-8647-BCC8-60AF45838BBE}" srcOrd="0" destOrd="0" presId="urn:microsoft.com/office/officeart/2008/layout/LinedList"/>
    <dgm:cxn modelId="{ED6C2CF2-ED58-9548-9B24-A76CDB67863D}" type="presOf" srcId="{FAE69958-13A4-4783-8300-3292A4FA1C29}" destId="{1FF6C515-1D0E-7646-9B0A-A28F8C61D8A0}" srcOrd="0" destOrd="0" presId="urn:microsoft.com/office/officeart/2008/layout/LinedList"/>
    <dgm:cxn modelId="{23FD4E12-B132-F64D-A223-A4FF79CD7AE7}" type="presParOf" srcId="{E1C9D90A-8513-AF4C-A316-5DB070967FAB}" destId="{2C20610F-9C19-BE4B-B7E6-66A8AAEC3F6C}" srcOrd="0" destOrd="0" presId="urn:microsoft.com/office/officeart/2008/layout/LinedList"/>
    <dgm:cxn modelId="{5793E92D-9A70-704F-8514-20017F422E23}" type="presParOf" srcId="{E1C9D90A-8513-AF4C-A316-5DB070967FAB}" destId="{3F9390E5-B5E0-054A-B728-6B73910127A5}" srcOrd="1" destOrd="0" presId="urn:microsoft.com/office/officeart/2008/layout/LinedList"/>
    <dgm:cxn modelId="{03031318-E0AB-E348-953B-D5F247A64B9B}" type="presParOf" srcId="{3F9390E5-B5E0-054A-B728-6B73910127A5}" destId="{569B9924-3BC4-804B-B172-3F4232FB12E3}" srcOrd="0" destOrd="0" presId="urn:microsoft.com/office/officeart/2008/layout/LinedList"/>
    <dgm:cxn modelId="{389D0A04-2D80-D946-A310-0B0D08E12FC1}" type="presParOf" srcId="{3F9390E5-B5E0-054A-B728-6B73910127A5}" destId="{C82F5539-DBE4-DA4C-BCB7-916CCA404704}" srcOrd="1" destOrd="0" presId="urn:microsoft.com/office/officeart/2008/layout/LinedList"/>
    <dgm:cxn modelId="{911A8963-F342-5245-900B-DF1E8C34A299}" type="presParOf" srcId="{E1C9D90A-8513-AF4C-A316-5DB070967FAB}" destId="{C88AF830-F7C9-594A-8732-BEA5C9CF73B0}" srcOrd="2" destOrd="0" presId="urn:microsoft.com/office/officeart/2008/layout/LinedList"/>
    <dgm:cxn modelId="{EB4C4B32-9096-3F4A-AA62-438BEA3EC40D}" type="presParOf" srcId="{E1C9D90A-8513-AF4C-A316-5DB070967FAB}" destId="{B8657347-66B5-5846-BC6F-3F955EDD1429}" srcOrd="3" destOrd="0" presId="urn:microsoft.com/office/officeart/2008/layout/LinedList"/>
    <dgm:cxn modelId="{FFDB480B-2033-574C-AD8D-0E7330D4542C}" type="presParOf" srcId="{B8657347-66B5-5846-BC6F-3F955EDD1429}" destId="{1FF6C515-1D0E-7646-9B0A-A28F8C61D8A0}" srcOrd="0" destOrd="0" presId="urn:microsoft.com/office/officeart/2008/layout/LinedList"/>
    <dgm:cxn modelId="{970C54A2-B365-BE44-87E1-D93F44BA66D9}" type="presParOf" srcId="{B8657347-66B5-5846-BC6F-3F955EDD1429}" destId="{FADFF7F7-8DFD-8F41-95A4-D31A3AE4A741}" srcOrd="1" destOrd="0" presId="urn:microsoft.com/office/officeart/2008/layout/LinedList"/>
    <dgm:cxn modelId="{2C3C8427-2D61-A443-A069-8F178C3C4098}" type="presParOf" srcId="{E1C9D90A-8513-AF4C-A316-5DB070967FAB}" destId="{C3FEB1A2-491B-F54B-AE8F-0206977682B7}" srcOrd="4" destOrd="0" presId="urn:microsoft.com/office/officeart/2008/layout/LinedList"/>
    <dgm:cxn modelId="{D0FF303B-C964-F24E-91DB-494FD543D8E8}" type="presParOf" srcId="{E1C9D90A-8513-AF4C-A316-5DB070967FAB}" destId="{20E7A4EA-18FE-444E-BD22-9EF6CE8FC961}" srcOrd="5" destOrd="0" presId="urn:microsoft.com/office/officeart/2008/layout/LinedList"/>
    <dgm:cxn modelId="{8290F883-2530-B149-9338-CE0B05DA77FB}" type="presParOf" srcId="{20E7A4EA-18FE-444E-BD22-9EF6CE8FC961}" destId="{A729ADEE-642E-8647-BCC8-60AF45838BBE}" srcOrd="0" destOrd="0" presId="urn:microsoft.com/office/officeart/2008/layout/LinedList"/>
    <dgm:cxn modelId="{82F5294F-19DC-2A43-8DD3-507ADD288FA0}" type="presParOf" srcId="{20E7A4EA-18FE-444E-BD22-9EF6CE8FC961}" destId="{B6163385-59D5-4749-8B00-BBBD2786BD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4CF38C-5AE8-0A4F-BBDA-F46513CCB7D1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FD8878-48C6-8247-8E6E-4E63508834D1}">
      <dgm:prSet phldrT="[Text]"/>
      <dgm:spPr/>
      <dgm:t>
        <a:bodyPr/>
        <a:lstStyle/>
        <a:p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Violations of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diﬀerent </a:t>
          </a:r>
          <a:r>
            <a:rPr lang="en-IN" spc="-54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provisions</a:t>
          </a:r>
          <a:endParaRPr lang="en-GB" dirty="0"/>
        </a:p>
      </dgm:t>
    </dgm:pt>
    <dgm:pt modelId="{0E67C54B-2E37-2542-91EB-6C3CF0B52A9D}" type="parTrans" cxnId="{7E97BE14-9344-504D-9266-6CE3B7A075CF}">
      <dgm:prSet/>
      <dgm:spPr/>
      <dgm:t>
        <a:bodyPr/>
        <a:lstStyle/>
        <a:p>
          <a:endParaRPr lang="en-GB"/>
        </a:p>
      </dgm:t>
    </dgm:pt>
    <dgm:pt modelId="{53E2B2B7-9DE1-D142-8382-24F3DCA2509C}" type="sibTrans" cxnId="{7E97BE14-9344-504D-9266-6CE3B7A075CF}">
      <dgm:prSet/>
      <dgm:spPr/>
      <dgm:t>
        <a:bodyPr/>
        <a:lstStyle/>
        <a:p>
          <a:endParaRPr lang="en-GB"/>
        </a:p>
      </dgm:t>
    </dgm:pt>
    <dgm:pt modelId="{BA1B1924-16C4-6E44-B9A9-3E6A771AD9EF}">
      <dgm:prSet phldrT="[Text]"/>
      <dgm:spPr/>
      <dgm:t>
        <a:bodyPr/>
        <a:lstStyle/>
        <a:p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A)</a:t>
          </a:r>
          <a:r>
            <a:rPr lang="en-IN" spc="-1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30" dirty="0">
              <a:solidFill>
                <a:srgbClr val="FFFFFF"/>
              </a:solidFill>
              <a:latin typeface="Constantia"/>
              <a:cs typeface="Constantia"/>
            </a:rPr>
            <a:t>Taxing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 certain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 speciﬁed</a:t>
          </a:r>
          <a:r>
            <a:rPr lang="en-IN" spc="-3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income</a:t>
          </a:r>
          <a:r>
            <a:rPr lang="en-IN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@30%</a:t>
          </a:r>
          <a:r>
            <a:rPr lang="en-IN" spc="-3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u/</a:t>
          </a:r>
          <a:r>
            <a:rPr lang="en-IN" dirty="0">
              <a:solidFill>
                <a:srgbClr val="FFFFFF"/>
              </a:solidFill>
              <a:latin typeface="Constantia"/>
              <a:cs typeface="Constantia"/>
            </a:rPr>
            <a:t>s</a:t>
          </a:r>
          <a:r>
            <a:rPr lang="en-IN" spc="-5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115BBI</a:t>
          </a:r>
          <a:endParaRPr lang="en-GB" dirty="0"/>
        </a:p>
      </dgm:t>
    </dgm:pt>
    <dgm:pt modelId="{02C9FFBE-4C95-AC47-B393-6DFE9777E189}" type="parTrans" cxnId="{E7E1AB78-A2EC-5547-93AD-7701FD464DF2}">
      <dgm:prSet/>
      <dgm:spPr/>
      <dgm:t>
        <a:bodyPr/>
        <a:lstStyle/>
        <a:p>
          <a:endParaRPr lang="en-GB"/>
        </a:p>
      </dgm:t>
    </dgm:pt>
    <dgm:pt modelId="{12E006D4-2040-204C-AEED-319F9DF893EA}" type="sibTrans" cxnId="{E7E1AB78-A2EC-5547-93AD-7701FD464DF2}">
      <dgm:prSet/>
      <dgm:spPr/>
      <dgm:t>
        <a:bodyPr/>
        <a:lstStyle/>
        <a:p>
          <a:endParaRPr lang="en-GB"/>
        </a:p>
      </dgm:t>
    </dgm:pt>
    <dgm:pt modelId="{1BB46EDC-32EC-6A49-BB7C-3A26271B7022}">
      <dgm:prSet phldrT="[Text]"/>
      <dgm:spPr/>
      <dgm:t>
        <a:bodyPr/>
        <a:lstStyle/>
        <a:p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B)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Registration </a:t>
          </a:r>
          <a:r>
            <a:rPr lang="en-IN" spc="-20" dirty="0">
              <a:solidFill>
                <a:srgbClr val="FFFFFF"/>
              </a:solidFill>
              <a:latin typeface="Constantia"/>
              <a:cs typeface="Constantia"/>
            </a:rPr>
            <a:t>to </a:t>
          </a:r>
          <a:r>
            <a:rPr lang="en-IN" spc="-1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continue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and taxing net </a:t>
          </a:r>
          <a:r>
            <a:rPr lang="en-IN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income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under section </a:t>
          </a:r>
          <a:r>
            <a:rPr lang="en-IN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13(10)/(11)</a:t>
          </a:r>
        </a:p>
      </dgm:t>
    </dgm:pt>
    <dgm:pt modelId="{9591AFF8-2FE1-5244-8C62-E2F51A2E5402}" type="parTrans" cxnId="{6295FD43-29A4-934B-8966-F50C9DE91696}">
      <dgm:prSet/>
      <dgm:spPr/>
      <dgm:t>
        <a:bodyPr/>
        <a:lstStyle/>
        <a:p>
          <a:endParaRPr lang="en-GB"/>
        </a:p>
      </dgm:t>
    </dgm:pt>
    <dgm:pt modelId="{4166731F-F12F-DB41-A023-C6446AF61A76}" type="sibTrans" cxnId="{6295FD43-29A4-934B-8966-F50C9DE91696}">
      <dgm:prSet/>
      <dgm:spPr/>
      <dgm:t>
        <a:bodyPr/>
        <a:lstStyle/>
        <a:p>
          <a:endParaRPr lang="en-GB"/>
        </a:p>
      </dgm:t>
    </dgm:pt>
    <dgm:pt modelId="{F6645C76-1A43-F140-B9CB-208905C77E9E}">
      <dgm:prSet phldrT="[Text]"/>
      <dgm:spPr/>
      <dgm:t>
        <a:bodyPr/>
        <a:lstStyle/>
        <a:p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C)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Registration </a:t>
          </a:r>
          <a:r>
            <a:rPr lang="en-IN" spc="-20" dirty="0">
              <a:solidFill>
                <a:srgbClr val="FFFFFF"/>
              </a:solidFill>
              <a:latin typeface="Constantia"/>
              <a:cs typeface="Constantia"/>
            </a:rPr>
            <a:t>to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be </a:t>
          </a:r>
          <a:r>
            <a:rPr lang="en-IN" spc="-54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cancelled</a:t>
          </a:r>
          <a:r>
            <a:rPr lang="en-IN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dirty="0">
              <a:solidFill>
                <a:srgbClr val="FFFFFF"/>
              </a:solidFill>
              <a:latin typeface="Constantia"/>
              <a:cs typeface="Constantia"/>
            </a:rPr>
            <a:t>in</a:t>
          </a:r>
          <a:r>
            <a:rPr lang="en-IN" spc="-2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case of speciﬁed violations u/s </a:t>
          </a:r>
          <a:r>
            <a:rPr lang="en-IN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12AB (4)/(5) or under </a:t>
          </a:r>
          <a:r>
            <a:rPr lang="en-IN" spc="5" dirty="0">
              <a:solidFill>
                <a:srgbClr val="FFFFFF"/>
              </a:solidFill>
              <a:latin typeface="Constantia"/>
              <a:cs typeface="Constantia"/>
            </a:rPr>
            <a:t>15</a:t>
          </a:r>
          <a:r>
            <a:rPr lang="en-IN" spc="7" baseline="34188" dirty="0">
              <a:solidFill>
                <a:srgbClr val="FFFFFF"/>
              </a:solidFill>
              <a:latin typeface="Constantia"/>
              <a:cs typeface="Constantia"/>
            </a:rPr>
            <a:t>th </a:t>
          </a:r>
          <a:r>
            <a:rPr lang="en-IN" spc="15" baseline="34188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5" dirty="0">
              <a:solidFill>
                <a:srgbClr val="FFFFFF"/>
              </a:solidFill>
              <a:latin typeface="Constantia"/>
              <a:cs typeface="Constantia"/>
            </a:rPr>
            <a:t>proviso</a:t>
          </a:r>
          <a:r>
            <a:rPr lang="en-IN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20" dirty="0">
              <a:solidFill>
                <a:srgbClr val="FFFFFF"/>
              </a:solidFill>
              <a:latin typeface="Constantia"/>
              <a:cs typeface="Constantia"/>
            </a:rPr>
            <a:t>to </a:t>
          </a:r>
          <a:r>
            <a:rPr lang="en-IN" spc="-5" dirty="0">
              <a:solidFill>
                <a:srgbClr val="FFFFFF"/>
              </a:solidFill>
              <a:latin typeface="Constantia"/>
              <a:cs typeface="Constantia"/>
            </a:rPr>
            <a:t>section</a:t>
          </a:r>
          <a:r>
            <a:rPr lang="en-IN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10" dirty="0">
              <a:solidFill>
                <a:srgbClr val="FFFFFF"/>
              </a:solidFill>
              <a:latin typeface="Constantia"/>
              <a:cs typeface="Constantia"/>
            </a:rPr>
            <a:t>10(23C)</a:t>
          </a:r>
          <a:endParaRPr lang="en-GB" dirty="0"/>
        </a:p>
      </dgm:t>
    </dgm:pt>
    <dgm:pt modelId="{11BF7BB3-5B44-A641-8EC2-E80C5351DD8D}" type="parTrans" cxnId="{369442D6-6CDF-F549-A64D-72835C4BEB86}">
      <dgm:prSet/>
      <dgm:spPr/>
      <dgm:t>
        <a:bodyPr/>
        <a:lstStyle/>
        <a:p>
          <a:endParaRPr lang="en-GB"/>
        </a:p>
      </dgm:t>
    </dgm:pt>
    <dgm:pt modelId="{43037FF5-381B-734D-946E-21B414C5A0BF}" type="sibTrans" cxnId="{369442D6-6CDF-F549-A64D-72835C4BEB86}">
      <dgm:prSet/>
      <dgm:spPr/>
      <dgm:t>
        <a:bodyPr/>
        <a:lstStyle/>
        <a:p>
          <a:endParaRPr lang="en-GB"/>
        </a:p>
      </dgm:t>
    </dgm:pt>
    <dgm:pt modelId="{5CE7F20E-8B83-1444-9F0D-2A42CDA18728}" type="pres">
      <dgm:prSet presAssocID="{6D4CF38C-5AE8-0A4F-BBDA-F46513CCB7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E93883-6D73-7B4A-BFC6-1FE4D8529CDF}" type="pres">
      <dgm:prSet presAssocID="{70FD8878-48C6-8247-8E6E-4E63508834D1}" presName="hierRoot1" presStyleCnt="0">
        <dgm:presLayoutVars>
          <dgm:hierBranch val="init"/>
        </dgm:presLayoutVars>
      </dgm:prSet>
      <dgm:spPr/>
    </dgm:pt>
    <dgm:pt modelId="{1CFCD62B-8CAC-1A44-A60A-ADF07230C1E5}" type="pres">
      <dgm:prSet presAssocID="{70FD8878-48C6-8247-8E6E-4E63508834D1}" presName="rootComposite1" presStyleCnt="0"/>
      <dgm:spPr/>
    </dgm:pt>
    <dgm:pt modelId="{81053F7C-70B4-4B42-9918-68CC35076CE2}" type="pres">
      <dgm:prSet presAssocID="{70FD8878-48C6-8247-8E6E-4E63508834D1}" presName="rootText1" presStyleLbl="node0" presStyleIdx="0" presStyleCnt="1" custScaleX="45313">
        <dgm:presLayoutVars>
          <dgm:chPref val="3"/>
        </dgm:presLayoutVars>
      </dgm:prSet>
      <dgm:spPr/>
    </dgm:pt>
    <dgm:pt modelId="{823F4565-F6CB-B346-9B62-A781CD1E2E37}" type="pres">
      <dgm:prSet presAssocID="{70FD8878-48C6-8247-8E6E-4E63508834D1}" presName="rootConnector1" presStyleLbl="node1" presStyleIdx="0" presStyleCnt="0"/>
      <dgm:spPr/>
    </dgm:pt>
    <dgm:pt modelId="{754A3F5D-9100-5C49-85EE-EEB70FE3857C}" type="pres">
      <dgm:prSet presAssocID="{70FD8878-48C6-8247-8E6E-4E63508834D1}" presName="hierChild2" presStyleCnt="0"/>
      <dgm:spPr/>
    </dgm:pt>
    <dgm:pt modelId="{85AE4F99-2443-084B-9ABE-0A9915607FAE}" type="pres">
      <dgm:prSet presAssocID="{02C9FFBE-4C95-AC47-B393-6DFE9777E189}" presName="Name64" presStyleLbl="parChTrans1D2" presStyleIdx="0" presStyleCnt="3"/>
      <dgm:spPr/>
    </dgm:pt>
    <dgm:pt modelId="{E576BEB4-7F29-1B48-BA2D-442EBDAD1463}" type="pres">
      <dgm:prSet presAssocID="{BA1B1924-16C4-6E44-B9A9-3E6A771AD9EF}" presName="hierRoot2" presStyleCnt="0">
        <dgm:presLayoutVars>
          <dgm:hierBranch val="init"/>
        </dgm:presLayoutVars>
      </dgm:prSet>
      <dgm:spPr/>
    </dgm:pt>
    <dgm:pt modelId="{6FE2B4A7-53D6-A348-93D4-C2D5C3A1EF40}" type="pres">
      <dgm:prSet presAssocID="{BA1B1924-16C4-6E44-B9A9-3E6A771AD9EF}" presName="rootComposite" presStyleCnt="0"/>
      <dgm:spPr/>
    </dgm:pt>
    <dgm:pt modelId="{A6600DBC-8327-E743-A821-5E51DB0D7764}" type="pres">
      <dgm:prSet presAssocID="{BA1B1924-16C4-6E44-B9A9-3E6A771AD9EF}" presName="rootText" presStyleLbl="node2" presStyleIdx="0" presStyleCnt="3">
        <dgm:presLayoutVars>
          <dgm:chPref val="3"/>
        </dgm:presLayoutVars>
      </dgm:prSet>
      <dgm:spPr/>
    </dgm:pt>
    <dgm:pt modelId="{DD320BE1-7F92-D649-A1CA-CFF0554A29A9}" type="pres">
      <dgm:prSet presAssocID="{BA1B1924-16C4-6E44-B9A9-3E6A771AD9EF}" presName="rootConnector" presStyleLbl="node2" presStyleIdx="0" presStyleCnt="3"/>
      <dgm:spPr/>
    </dgm:pt>
    <dgm:pt modelId="{DEA2E90F-165D-504C-8A7E-8F2F9A50277D}" type="pres">
      <dgm:prSet presAssocID="{BA1B1924-16C4-6E44-B9A9-3E6A771AD9EF}" presName="hierChild4" presStyleCnt="0"/>
      <dgm:spPr/>
    </dgm:pt>
    <dgm:pt modelId="{3112B234-C13C-C449-A8E7-ACE782BF6A17}" type="pres">
      <dgm:prSet presAssocID="{BA1B1924-16C4-6E44-B9A9-3E6A771AD9EF}" presName="hierChild5" presStyleCnt="0"/>
      <dgm:spPr/>
    </dgm:pt>
    <dgm:pt modelId="{7E151090-C412-F148-ACEE-DBE9BE46B891}" type="pres">
      <dgm:prSet presAssocID="{9591AFF8-2FE1-5244-8C62-E2F51A2E5402}" presName="Name64" presStyleLbl="parChTrans1D2" presStyleIdx="1" presStyleCnt="3"/>
      <dgm:spPr/>
    </dgm:pt>
    <dgm:pt modelId="{CA330BB2-B2C0-9C45-9DB5-6F82336A9435}" type="pres">
      <dgm:prSet presAssocID="{1BB46EDC-32EC-6A49-BB7C-3A26271B7022}" presName="hierRoot2" presStyleCnt="0">
        <dgm:presLayoutVars>
          <dgm:hierBranch val="init"/>
        </dgm:presLayoutVars>
      </dgm:prSet>
      <dgm:spPr/>
    </dgm:pt>
    <dgm:pt modelId="{AB5A7259-C83A-3A40-89E2-FA06F2CF23E8}" type="pres">
      <dgm:prSet presAssocID="{1BB46EDC-32EC-6A49-BB7C-3A26271B7022}" presName="rootComposite" presStyleCnt="0"/>
      <dgm:spPr/>
    </dgm:pt>
    <dgm:pt modelId="{6210E01E-6089-ED40-8768-9B241992B41E}" type="pres">
      <dgm:prSet presAssocID="{1BB46EDC-32EC-6A49-BB7C-3A26271B7022}" presName="rootText" presStyleLbl="node2" presStyleIdx="1" presStyleCnt="3">
        <dgm:presLayoutVars>
          <dgm:chPref val="3"/>
        </dgm:presLayoutVars>
      </dgm:prSet>
      <dgm:spPr/>
    </dgm:pt>
    <dgm:pt modelId="{25903440-99BC-E643-9E30-AFE400EE3698}" type="pres">
      <dgm:prSet presAssocID="{1BB46EDC-32EC-6A49-BB7C-3A26271B7022}" presName="rootConnector" presStyleLbl="node2" presStyleIdx="1" presStyleCnt="3"/>
      <dgm:spPr/>
    </dgm:pt>
    <dgm:pt modelId="{CF5A4990-F216-E44C-8BB1-E01C79EAC43D}" type="pres">
      <dgm:prSet presAssocID="{1BB46EDC-32EC-6A49-BB7C-3A26271B7022}" presName="hierChild4" presStyleCnt="0"/>
      <dgm:spPr/>
    </dgm:pt>
    <dgm:pt modelId="{62CE0E26-5849-774E-B194-0C49E6A202D5}" type="pres">
      <dgm:prSet presAssocID="{1BB46EDC-32EC-6A49-BB7C-3A26271B7022}" presName="hierChild5" presStyleCnt="0"/>
      <dgm:spPr/>
    </dgm:pt>
    <dgm:pt modelId="{2173C0C7-7F32-264A-97AF-1ADBD154F697}" type="pres">
      <dgm:prSet presAssocID="{11BF7BB3-5B44-A641-8EC2-E80C5351DD8D}" presName="Name64" presStyleLbl="parChTrans1D2" presStyleIdx="2" presStyleCnt="3"/>
      <dgm:spPr/>
    </dgm:pt>
    <dgm:pt modelId="{5963D82E-64F2-2D4F-ADAD-3ABD25B5E81D}" type="pres">
      <dgm:prSet presAssocID="{F6645C76-1A43-F140-B9CB-208905C77E9E}" presName="hierRoot2" presStyleCnt="0">
        <dgm:presLayoutVars>
          <dgm:hierBranch val="init"/>
        </dgm:presLayoutVars>
      </dgm:prSet>
      <dgm:spPr/>
    </dgm:pt>
    <dgm:pt modelId="{F1298E8B-603D-6345-8FF6-2B5CCF65FBA1}" type="pres">
      <dgm:prSet presAssocID="{F6645C76-1A43-F140-B9CB-208905C77E9E}" presName="rootComposite" presStyleCnt="0"/>
      <dgm:spPr/>
    </dgm:pt>
    <dgm:pt modelId="{D9CCAC3D-F8DF-974E-BB51-EF1906220755}" type="pres">
      <dgm:prSet presAssocID="{F6645C76-1A43-F140-B9CB-208905C77E9E}" presName="rootText" presStyleLbl="node2" presStyleIdx="2" presStyleCnt="3">
        <dgm:presLayoutVars>
          <dgm:chPref val="3"/>
        </dgm:presLayoutVars>
      </dgm:prSet>
      <dgm:spPr/>
    </dgm:pt>
    <dgm:pt modelId="{92774D80-963D-3E43-8DED-4CB6BE4EE650}" type="pres">
      <dgm:prSet presAssocID="{F6645C76-1A43-F140-B9CB-208905C77E9E}" presName="rootConnector" presStyleLbl="node2" presStyleIdx="2" presStyleCnt="3"/>
      <dgm:spPr/>
    </dgm:pt>
    <dgm:pt modelId="{C92C11D8-8B70-B545-87A6-8DF0FD95AD57}" type="pres">
      <dgm:prSet presAssocID="{F6645C76-1A43-F140-B9CB-208905C77E9E}" presName="hierChild4" presStyleCnt="0"/>
      <dgm:spPr/>
    </dgm:pt>
    <dgm:pt modelId="{BAB53EB4-C489-F646-95E1-6D47A29BE1DE}" type="pres">
      <dgm:prSet presAssocID="{F6645C76-1A43-F140-B9CB-208905C77E9E}" presName="hierChild5" presStyleCnt="0"/>
      <dgm:spPr/>
    </dgm:pt>
    <dgm:pt modelId="{8654569A-7845-7845-8F71-FF63D288EC3E}" type="pres">
      <dgm:prSet presAssocID="{70FD8878-48C6-8247-8E6E-4E63508834D1}" presName="hierChild3" presStyleCnt="0"/>
      <dgm:spPr/>
    </dgm:pt>
  </dgm:ptLst>
  <dgm:cxnLst>
    <dgm:cxn modelId="{7E97BE14-9344-504D-9266-6CE3B7A075CF}" srcId="{6D4CF38C-5AE8-0A4F-BBDA-F46513CCB7D1}" destId="{70FD8878-48C6-8247-8E6E-4E63508834D1}" srcOrd="0" destOrd="0" parTransId="{0E67C54B-2E37-2542-91EB-6C3CF0B52A9D}" sibTransId="{53E2B2B7-9DE1-D142-8382-24F3DCA2509C}"/>
    <dgm:cxn modelId="{22393E1D-48F7-0D43-B6F9-83BE53D1E33E}" type="presOf" srcId="{02C9FFBE-4C95-AC47-B393-6DFE9777E189}" destId="{85AE4F99-2443-084B-9ABE-0A9915607FAE}" srcOrd="0" destOrd="0" presId="urn:microsoft.com/office/officeart/2009/3/layout/HorizontalOrganizationChart"/>
    <dgm:cxn modelId="{FBD44523-E83A-4744-B40E-0A5D805C93D0}" type="presOf" srcId="{F6645C76-1A43-F140-B9CB-208905C77E9E}" destId="{92774D80-963D-3E43-8DED-4CB6BE4EE650}" srcOrd="1" destOrd="0" presId="urn:microsoft.com/office/officeart/2009/3/layout/HorizontalOrganizationChart"/>
    <dgm:cxn modelId="{ABF9355E-5CC9-254D-9437-54CC5FE5260E}" type="presOf" srcId="{70FD8878-48C6-8247-8E6E-4E63508834D1}" destId="{823F4565-F6CB-B346-9B62-A781CD1E2E37}" srcOrd="1" destOrd="0" presId="urn:microsoft.com/office/officeart/2009/3/layout/HorizontalOrganizationChart"/>
    <dgm:cxn modelId="{6295FD43-29A4-934B-8966-F50C9DE91696}" srcId="{70FD8878-48C6-8247-8E6E-4E63508834D1}" destId="{1BB46EDC-32EC-6A49-BB7C-3A26271B7022}" srcOrd="1" destOrd="0" parTransId="{9591AFF8-2FE1-5244-8C62-E2F51A2E5402}" sibTransId="{4166731F-F12F-DB41-A023-C6446AF61A76}"/>
    <dgm:cxn modelId="{6307CE4B-2C2B-284C-AE65-DBA59DC0B79F}" type="presOf" srcId="{70FD8878-48C6-8247-8E6E-4E63508834D1}" destId="{81053F7C-70B4-4B42-9918-68CC35076CE2}" srcOrd="0" destOrd="0" presId="urn:microsoft.com/office/officeart/2009/3/layout/HorizontalOrganizationChart"/>
    <dgm:cxn modelId="{03DF756C-ECBE-2F45-9B21-0EFC51392B1F}" type="presOf" srcId="{6D4CF38C-5AE8-0A4F-BBDA-F46513CCB7D1}" destId="{5CE7F20E-8B83-1444-9F0D-2A42CDA18728}" srcOrd="0" destOrd="0" presId="urn:microsoft.com/office/officeart/2009/3/layout/HorizontalOrganizationChart"/>
    <dgm:cxn modelId="{E7E1AB78-A2EC-5547-93AD-7701FD464DF2}" srcId="{70FD8878-48C6-8247-8E6E-4E63508834D1}" destId="{BA1B1924-16C4-6E44-B9A9-3E6A771AD9EF}" srcOrd="0" destOrd="0" parTransId="{02C9FFBE-4C95-AC47-B393-6DFE9777E189}" sibTransId="{12E006D4-2040-204C-AEED-319F9DF893EA}"/>
    <dgm:cxn modelId="{2B5DFC87-6D33-C243-862F-7E2AB75B36A4}" type="presOf" srcId="{1BB46EDC-32EC-6A49-BB7C-3A26271B7022}" destId="{6210E01E-6089-ED40-8768-9B241992B41E}" srcOrd="0" destOrd="0" presId="urn:microsoft.com/office/officeart/2009/3/layout/HorizontalOrganizationChart"/>
    <dgm:cxn modelId="{C403A592-4512-1E43-BD6B-0320D5D07B32}" type="presOf" srcId="{1BB46EDC-32EC-6A49-BB7C-3A26271B7022}" destId="{25903440-99BC-E643-9E30-AFE400EE3698}" srcOrd="1" destOrd="0" presId="urn:microsoft.com/office/officeart/2009/3/layout/HorizontalOrganizationChart"/>
    <dgm:cxn modelId="{BA1A41A2-051E-BC45-8B85-F6168D3CD98E}" type="presOf" srcId="{BA1B1924-16C4-6E44-B9A9-3E6A771AD9EF}" destId="{A6600DBC-8327-E743-A821-5E51DB0D7764}" srcOrd="0" destOrd="0" presId="urn:microsoft.com/office/officeart/2009/3/layout/HorizontalOrganizationChart"/>
    <dgm:cxn modelId="{F03328AE-16FA-2D4A-9E6D-9C487C329CB4}" type="presOf" srcId="{11BF7BB3-5B44-A641-8EC2-E80C5351DD8D}" destId="{2173C0C7-7F32-264A-97AF-1ADBD154F697}" srcOrd="0" destOrd="0" presId="urn:microsoft.com/office/officeart/2009/3/layout/HorizontalOrganizationChart"/>
    <dgm:cxn modelId="{FC4EA4C8-B179-F048-9CBF-35E3CB5B27D9}" type="presOf" srcId="{9591AFF8-2FE1-5244-8C62-E2F51A2E5402}" destId="{7E151090-C412-F148-ACEE-DBE9BE46B891}" srcOrd="0" destOrd="0" presId="urn:microsoft.com/office/officeart/2009/3/layout/HorizontalOrganizationChart"/>
    <dgm:cxn modelId="{369442D6-6CDF-F549-A64D-72835C4BEB86}" srcId="{70FD8878-48C6-8247-8E6E-4E63508834D1}" destId="{F6645C76-1A43-F140-B9CB-208905C77E9E}" srcOrd="2" destOrd="0" parTransId="{11BF7BB3-5B44-A641-8EC2-E80C5351DD8D}" sibTransId="{43037FF5-381B-734D-946E-21B414C5A0BF}"/>
    <dgm:cxn modelId="{113056DF-B965-8D41-BF2A-A2BEFCF24CC3}" type="presOf" srcId="{F6645C76-1A43-F140-B9CB-208905C77E9E}" destId="{D9CCAC3D-F8DF-974E-BB51-EF1906220755}" srcOrd="0" destOrd="0" presId="urn:microsoft.com/office/officeart/2009/3/layout/HorizontalOrganizationChart"/>
    <dgm:cxn modelId="{EE6625F4-031F-D34A-B551-B29CCF36FF7F}" type="presOf" srcId="{BA1B1924-16C4-6E44-B9A9-3E6A771AD9EF}" destId="{DD320BE1-7F92-D649-A1CA-CFF0554A29A9}" srcOrd="1" destOrd="0" presId="urn:microsoft.com/office/officeart/2009/3/layout/HorizontalOrganizationChart"/>
    <dgm:cxn modelId="{70EA6D27-EAEC-0343-981D-0235CCD8B69E}" type="presParOf" srcId="{5CE7F20E-8B83-1444-9F0D-2A42CDA18728}" destId="{1CE93883-6D73-7B4A-BFC6-1FE4D8529CDF}" srcOrd="0" destOrd="0" presId="urn:microsoft.com/office/officeart/2009/3/layout/HorizontalOrganizationChart"/>
    <dgm:cxn modelId="{7DB72AB7-C619-C64D-AAD2-0ED44B518F4D}" type="presParOf" srcId="{1CE93883-6D73-7B4A-BFC6-1FE4D8529CDF}" destId="{1CFCD62B-8CAC-1A44-A60A-ADF07230C1E5}" srcOrd="0" destOrd="0" presId="urn:microsoft.com/office/officeart/2009/3/layout/HorizontalOrganizationChart"/>
    <dgm:cxn modelId="{E6A046DF-4FEA-B640-82AA-A76D3D20F9D9}" type="presParOf" srcId="{1CFCD62B-8CAC-1A44-A60A-ADF07230C1E5}" destId="{81053F7C-70B4-4B42-9918-68CC35076CE2}" srcOrd="0" destOrd="0" presId="urn:microsoft.com/office/officeart/2009/3/layout/HorizontalOrganizationChart"/>
    <dgm:cxn modelId="{9417EE26-1CE9-8A47-9A67-3F560B9790F1}" type="presParOf" srcId="{1CFCD62B-8CAC-1A44-A60A-ADF07230C1E5}" destId="{823F4565-F6CB-B346-9B62-A781CD1E2E37}" srcOrd="1" destOrd="0" presId="urn:microsoft.com/office/officeart/2009/3/layout/HorizontalOrganizationChart"/>
    <dgm:cxn modelId="{9B9B80B4-939B-6640-A7AA-F0852D92812D}" type="presParOf" srcId="{1CE93883-6D73-7B4A-BFC6-1FE4D8529CDF}" destId="{754A3F5D-9100-5C49-85EE-EEB70FE3857C}" srcOrd="1" destOrd="0" presId="urn:microsoft.com/office/officeart/2009/3/layout/HorizontalOrganizationChart"/>
    <dgm:cxn modelId="{20C3F524-83D3-314A-923D-7685A9FF5A5C}" type="presParOf" srcId="{754A3F5D-9100-5C49-85EE-EEB70FE3857C}" destId="{85AE4F99-2443-084B-9ABE-0A9915607FAE}" srcOrd="0" destOrd="0" presId="urn:microsoft.com/office/officeart/2009/3/layout/HorizontalOrganizationChart"/>
    <dgm:cxn modelId="{6B35EB0D-FCB0-9D43-87E3-2614FF7CE72F}" type="presParOf" srcId="{754A3F5D-9100-5C49-85EE-EEB70FE3857C}" destId="{E576BEB4-7F29-1B48-BA2D-442EBDAD1463}" srcOrd="1" destOrd="0" presId="urn:microsoft.com/office/officeart/2009/3/layout/HorizontalOrganizationChart"/>
    <dgm:cxn modelId="{D5FA3943-A5EC-DC47-8255-99247986A952}" type="presParOf" srcId="{E576BEB4-7F29-1B48-BA2D-442EBDAD1463}" destId="{6FE2B4A7-53D6-A348-93D4-C2D5C3A1EF40}" srcOrd="0" destOrd="0" presId="urn:microsoft.com/office/officeart/2009/3/layout/HorizontalOrganizationChart"/>
    <dgm:cxn modelId="{5AF20DA9-85CD-7C47-8ACD-9DE0DCDC33AE}" type="presParOf" srcId="{6FE2B4A7-53D6-A348-93D4-C2D5C3A1EF40}" destId="{A6600DBC-8327-E743-A821-5E51DB0D7764}" srcOrd="0" destOrd="0" presId="urn:microsoft.com/office/officeart/2009/3/layout/HorizontalOrganizationChart"/>
    <dgm:cxn modelId="{18167BAF-DAC7-7240-9777-20D28B44FB51}" type="presParOf" srcId="{6FE2B4A7-53D6-A348-93D4-C2D5C3A1EF40}" destId="{DD320BE1-7F92-D649-A1CA-CFF0554A29A9}" srcOrd="1" destOrd="0" presId="urn:microsoft.com/office/officeart/2009/3/layout/HorizontalOrganizationChart"/>
    <dgm:cxn modelId="{D8FDD13C-B008-8B49-A637-C179129FC4C8}" type="presParOf" srcId="{E576BEB4-7F29-1B48-BA2D-442EBDAD1463}" destId="{DEA2E90F-165D-504C-8A7E-8F2F9A50277D}" srcOrd="1" destOrd="0" presId="urn:microsoft.com/office/officeart/2009/3/layout/HorizontalOrganizationChart"/>
    <dgm:cxn modelId="{332FC059-D672-FF44-A807-DE0ADCF120F7}" type="presParOf" srcId="{E576BEB4-7F29-1B48-BA2D-442EBDAD1463}" destId="{3112B234-C13C-C449-A8E7-ACE782BF6A17}" srcOrd="2" destOrd="0" presId="urn:microsoft.com/office/officeart/2009/3/layout/HorizontalOrganizationChart"/>
    <dgm:cxn modelId="{9F228569-C1D2-A948-A3E4-C540A07B415C}" type="presParOf" srcId="{754A3F5D-9100-5C49-85EE-EEB70FE3857C}" destId="{7E151090-C412-F148-ACEE-DBE9BE46B891}" srcOrd="2" destOrd="0" presId="urn:microsoft.com/office/officeart/2009/3/layout/HorizontalOrganizationChart"/>
    <dgm:cxn modelId="{52916A90-085B-084F-89C1-9CEA044D29DB}" type="presParOf" srcId="{754A3F5D-9100-5C49-85EE-EEB70FE3857C}" destId="{CA330BB2-B2C0-9C45-9DB5-6F82336A9435}" srcOrd="3" destOrd="0" presId="urn:microsoft.com/office/officeart/2009/3/layout/HorizontalOrganizationChart"/>
    <dgm:cxn modelId="{D8274142-C5C7-2F46-8F64-27263D709DFF}" type="presParOf" srcId="{CA330BB2-B2C0-9C45-9DB5-6F82336A9435}" destId="{AB5A7259-C83A-3A40-89E2-FA06F2CF23E8}" srcOrd="0" destOrd="0" presId="urn:microsoft.com/office/officeart/2009/3/layout/HorizontalOrganizationChart"/>
    <dgm:cxn modelId="{C98706E3-5A8C-074C-8E50-366B669B44B5}" type="presParOf" srcId="{AB5A7259-C83A-3A40-89E2-FA06F2CF23E8}" destId="{6210E01E-6089-ED40-8768-9B241992B41E}" srcOrd="0" destOrd="0" presId="urn:microsoft.com/office/officeart/2009/3/layout/HorizontalOrganizationChart"/>
    <dgm:cxn modelId="{48ECBAC8-8BC5-C74A-88B3-CC24F789655B}" type="presParOf" srcId="{AB5A7259-C83A-3A40-89E2-FA06F2CF23E8}" destId="{25903440-99BC-E643-9E30-AFE400EE3698}" srcOrd="1" destOrd="0" presId="urn:microsoft.com/office/officeart/2009/3/layout/HorizontalOrganizationChart"/>
    <dgm:cxn modelId="{BB308DE1-B069-E147-AE39-1F67A5B66ED2}" type="presParOf" srcId="{CA330BB2-B2C0-9C45-9DB5-6F82336A9435}" destId="{CF5A4990-F216-E44C-8BB1-E01C79EAC43D}" srcOrd="1" destOrd="0" presId="urn:microsoft.com/office/officeart/2009/3/layout/HorizontalOrganizationChart"/>
    <dgm:cxn modelId="{F0D55AC1-36F1-8641-930A-5AF3A02E1F99}" type="presParOf" srcId="{CA330BB2-B2C0-9C45-9DB5-6F82336A9435}" destId="{62CE0E26-5849-774E-B194-0C49E6A202D5}" srcOrd="2" destOrd="0" presId="urn:microsoft.com/office/officeart/2009/3/layout/HorizontalOrganizationChart"/>
    <dgm:cxn modelId="{5F9A48E5-40F2-DF4B-8B2B-412E24A8D965}" type="presParOf" srcId="{754A3F5D-9100-5C49-85EE-EEB70FE3857C}" destId="{2173C0C7-7F32-264A-97AF-1ADBD154F697}" srcOrd="4" destOrd="0" presId="urn:microsoft.com/office/officeart/2009/3/layout/HorizontalOrganizationChart"/>
    <dgm:cxn modelId="{7A4057AE-1219-614F-A01B-BAEB72C34C2A}" type="presParOf" srcId="{754A3F5D-9100-5C49-85EE-EEB70FE3857C}" destId="{5963D82E-64F2-2D4F-ADAD-3ABD25B5E81D}" srcOrd="5" destOrd="0" presId="urn:microsoft.com/office/officeart/2009/3/layout/HorizontalOrganizationChart"/>
    <dgm:cxn modelId="{73163EF8-4B65-F14E-AD40-7B0BB6DBB147}" type="presParOf" srcId="{5963D82E-64F2-2D4F-ADAD-3ABD25B5E81D}" destId="{F1298E8B-603D-6345-8FF6-2B5CCF65FBA1}" srcOrd="0" destOrd="0" presId="urn:microsoft.com/office/officeart/2009/3/layout/HorizontalOrganizationChart"/>
    <dgm:cxn modelId="{0A99E40E-F65A-AF43-AA12-8C513D6BF162}" type="presParOf" srcId="{F1298E8B-603D-6345-8FF6-2B5CCF65FBA1}" destId="{D9CCAC3D-F8DF-974E-BB51-EF1906220755}" srcOrd="0" destOrd="0" presId="urn:microsoft.com/office/officeart/2009/3/layout/HorizontalOrganizationChart"/>
    <dgm:cxn modelId="{0E3D7650-7324-CA4D-9318-8CD560AFD5FD}" type="presParOf" srcId="{F1298E8B-603D-6345-8FF6-2B5CCF65FBA1}" destId="{92774D80-963D-3E43-8DED-4CB6BE4EE650}" srcOrd="1" destOrd="0" presId="urn:microsoft.com/office/officeart/2009/3/layout/HorizontalOrganizationChart"/>
    <dgm:cxn modelId="{C60D747E-B9E4-D841-A763-B78662A5CF22}" type="presParOf" srcId="{5963D82E-64F2-2D4F-ADAD-3ABD25B5E81D}" destId="{C92C11D8-8B70-B545-87A6-8DF0FD95AD57}" srcOrd="1" destOrd="0" presId="urn:microsoft.com/office/officeart/2009/3/layout/HorizontalOrganizationChart"/>
    <dgm:cxn modelId="{D794D716-6335-B646-BF0D-79DF0DD88CF3}" type="presParOf" srcId="{5963D82E-64F2-2D4F-ADAD-3ABD25B5E81D}" destId="{BAB53EB4-C489-F646-95E1-6D47A29BE1DE}" srcOrd="2" destOrd="0" presId="urn:microsoft.com/office/officeart/2009/3/layout/HorizontalOrganizationChart"/>
    <dgm:cxn modelId="{E53A6C45-582B-D44F-83D8-951F8CDC40E6}" type="presParOf" srcId="{1CE93883-6D73-7B4A-BFC6-1FE4D8529CDF}" destId="{8654569A-7845-7845-8F71-FF63D288EC3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BADB83F-CF74-45CF-A2B9-7AF6E492D577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08A4354-7AE3-4776-9E2E-2A5AA0157D8B}">
      <dgm:prSet/>
      <dgm:spPr/>
      <dgm:t>
        <a:bodyPr/>
        <a:lstStyle/>
        <a:p>
          <a:r>
            <a:rPr lang="en-US"/>
            <a:t>For persons including companies required to furnish return under sections</a:t>
          </a:r>
        </a:p>
      </dgm:t>
    </dgm:pt>
    <dgm:pt modelId="{B5D722E1-952C-4D68-84D9-AB16F921160E}" type="parTrans" cxnId="{6069C8CF-AEC9-4C5D-9559-9C63A2F2D874}">
      <dgm:prSet/>
      <dgm:spPr/>
      <dgm:t>
        <a:bodyPr/>
        <a:lstStyle/>
        <a:p>
          <a:endParaRPr lang="en-US"/>
        </a:p>
      </dgm:t>
    </dgm:pt>
    <dgm:pt modelId="{9997F918-A36A-4C0D-B0E8-2D99423E21AE}" type="sibTrans" cxnId="{6069C8CF-AEC9-4C5D-9559-9C63A2F2D874}">
      <dgm:prSet/>
      <dgm:spPr/>
      <dgm:t>
        <a:bodyPr/>
        <a:lstStyle/>
        <a:p>
          <a:endParaRPr lang="en-US"/>
        </a:p>
      </dgm:t>
    </dgm:pt>
    <dgm:pt modelId="{9157414B-681A-4FDE-BE48-ED5CB8C43339}">
      <dgm:prSet/>
      <dgm:spPr/>
      <dgm:t>
        <a:bodyPr/>
        <a:lstStyle/>
        <a:p>
          <a:r>
            <a:rPr lang="en-US"/>
            <a:t>139(4A) : Charitable/religious trusts</a:t>
          </a:r>
        </a:p>
      </dgm:t>
    </dgm:pt>
    <dgm:pt modelId="{D145A088-0702-4283-944B-5DDBDDB953B2}" type="parTrans" cxnId="{75494CD8-6221-4DE4-939B-E301F8BB5770}">
      <dgm:prSet/>
      <dgm:spPr/>
      <dgm:t>
        <a:bodyPr/>
        <a:lstStyle/>
        <a:p>
          <a:endParaRPr lang="en-US"/>
        </a:p>
      </dgm:t>
    </dgm:pt>
    <dgm:pt modelId="{98EB140A-EDDC-435C-999F-51B830792DF4}" type="sibTrans" cxnId="{75494CD8-6221-4DE4-939B-E301F8BB5770}">
      <dgm:prSet/>
      <dgm:spPr/>
      <dgm:t>
        <a:bodyPr/>
        <a:lstStyle/>
        <a:p>
          <a:endParaRPr lang="en-US"/>
        </a:p>
      </dgm:t>
    </dgm:pt>
    <dgm:pt modelId="{C43A1873-20B9-418B-A748-6CF72DD2C43C}">
      <dgm:prSet/>
      <dgm:spPr/>
      <dgm:t>
        <a:bodyPr/>
        <a:lstStyle/>
        <a:p>
          <a:r>
            <a:rPr lang="en-US"/>
            <a:t>139(4B) : Political parties</a:t>
          </a:r>
        </a:p>
      </dgm:t>
    </dgm:pt>
    <dgm:pt modelId="{CD7DC142-52AD-4A67-B98E-7D967A6A3D12}" type="parTrans" cxnId="{A21B70C0-A6E5-4487-BC79-3CA1A5687713}">
      <dgm:prSet/>
      <dgm:spPr/>
      <dgm:t>
        <a:bodyPr/>
        <a:lstStyle/>
        <a:p>
          <a:endParaRPr lang="en-US"/>
        </a:p>
      </dgm:t>
    </dgm:pt>
    <dgm:pt modelId="{D235E5A1-E3D6-4120-B84B-CF0ABAE4B918}" type="sibTrans" cxnId="{A21B70C0-A6E5-4487-BC79-3CA1A5687713}">
      <dgm:prSet/>
      <dgm:spPr/>
      <dgm:t>
        <a:bodyPr/>
        <a:lstStyle/>
        <a:p>
          <a:endParaRPr lang="en-US"/>
        </a:p>
      </dgm:t>
    </dgm:pt>
    <dgm:pt modelId="{CB08AE88-ACE7-4B6C-9171-D6E83E4F04DD}">
      <dgm:prSet/>
      <dgm:spPr/>
      <dgm:t>
        <a:bodyPr/>
        <a:lstStyle/>
        <a:p>
          <a:r>
            <a:rPr lang="en-US"/>
            <a:t>139(4C) : Scientific and other research organisations</a:t>
          </a:r>
        </a:p>
      </dgm:t>
    </dgm:pt>
    <dgm:pt modelId="{21934DCD-755F-437F-8DCB-AB661CB5BBE3}" type="parTrans" cxnId="{1DCF3638-E6D7-42BD-AD36-D4A6C5CD0F27}">
      <dgm:prSet/>
      <dgm:spPr/>
      <dgm:t>
        <a:bodyPr/>
        <a:lstStyle/>
        <a:p>
          <a:endParaRPr lang="en-US"/>
        </a:p>
      </dgm:t>
    </dgm:pt>
    <dgm:pt modelId="{66C2A7F1-A599-4EF0-9CD6-D75C0BE05CF4}" type="sibTrans" cxnId="{1DCF3638-E6D7-42BD-AD36-D4A6C5CD0F27}">
      <dgm:prSet/>
      <dgm:spPr/>
      <dgm:t>
        <a:bodyPr/>
        <a:lstStyle/>
        <a:p>
          <a:endParaRPr lang="en-US"/>
        </a:p>
      </dgm:t>
    </dgm:pt>
    <dgm:pt modelId="{168F8FA1-978A-4BEB-BC67-CA5FFAD5D0B4}">
      <dgm:prSet/>
      <dgm:spPr/>
      <dgm:t>
        <a:bodyPr/>
        <a:lstStyle/>
        <a:p>
          <a:r>
            <a:rPr lang="en-US"/>
            <a:t>139(4D) : University, college/other institutions</a:t>
          </a:r>
        </a:p>
      </dgm:t>
    </dgm:pt>
    <dgm:pt modelId="{10CF51BB-A1FD-443D-AD53-7547B9BB8903}" type="parTrans" cxnId="{59631512-3B83-470A-97B8-9E6760396607}">
      <dgm:prSet/>
      <dgm:spPr/>
      <dgm:t>
        <a:bodyPr/>
        <a:lstStyle/>
        <a:p>
          <a:endParaRPr lang="en-US"/>
        </a:p>
      </dgm:t>
    </dgm:pt>
    <dgm:pt modelId="{73DE2DBE-3857-4C1E-8A8E-4CC426A44F6E}" type="sibTrans" cxnId="{59631512-3B83-470A-97B8-9E6760396607}">
      <dgm:prSet/>
      <dgm:spPr/>
      <dgm:t>
        <a:bodyPr/>
        <a:lstStyle/>
        <a:p>
          <a:endParaRPr lang="en-US"/>
        </a:p>
      </dgm:t>
    </dgm:pt>
    <dgm:pt modelId="{B027E11C-8CAD-9B44-80C1-A4B78B4923A0}" type="pres">
      <dgm:prSet presAssocID="{ABADB83F-CF74-45CF-A2B9-7AF6E492D577}" presName="vert0" presStyleCnt="0">
        <dgm:presLayoutVars>
          <dgm:dir/>
          <dgm:animOne val="branch"/>
          <dgm:animLvl val="lvl"/>
        </dgm:presLayoutVars>
      </dgm:prSet>
      <dgm:spPr/>
    </dgm:pt>
    <dgm:pt modelId="{A24961D8-935C-E54B-8618-08AC637D6F2A}" type="pres">
      <dgm:prSet presAssocID="{608A4354-7AE3-4776-9E2E-2A5AA0157D8B}" presName="thickLine" presStyleLbl="alignNode1" presStyleIdx="0" presStyleCnt="5"/>
      <dgm:spPr/>
    </dgm:pt>
    <dgm:pt modelId="{533DC403-D8E1-CB41-BD17-39324FE3BC21}" type="pres">
      <dgm:prSet presAssocID="{608A4354-7AE3-4776-9E2E-2A5AA0157D8B}" presName="horz1" presStyleCnt="0"/>
      <dgm:spPr/>
    </dgm:pt>
    <dgm:pt modelId="{CA31FC6D-FBAA-EE4A-8A3C-8EA90C4B0ECD}" type="pres">
      <dgm:prSet presAssocID="{608A4354-7AE3-4776-9E2E-2A5AA0157D8B}" presName="tx1" presStyleLbl="revTx" presStyleIdx="0" presStyleCnt="5"/>
      <dgm:spPr/>
    </dgm:pt>
    <dgm:pt modelId="{08FB5A1A-74F5-BA43-9456-CFFDFFFF2F01}" type="pres">
      <dgm:prSet presAssocID="{608A4354-7AE3-4776-9E2E-2A5AA0157D8B}" presName="vert1" presStyleCnt="0"/>
      <dgm:spPr/>
    </dgm:pt>
    <dgm:pt modelId="{05DBB7FD-5D24-334D-B3AC-7EF7AC953681}" type="pres">
      <dgm:prSet presAssocID="{9157414B-681A-4FDE-BE48-ED5CB8C43339}" presName="thickLine" presStyleLbl="alignNode1" presStyleIdx="1" presStyleCnt="5"/>
      <dgm:spPr/>
    </dgm:pt>
    <dgm:pt modelId="{D35248E3-53DD-D14E-A35F-806B34E127DB}" type="pres">
      <dgm:prSet presAssocID="{9157414B-681A-4FDE-BE48-ED5CB8C43339}" presName="horz1" presStyleCnt="0"/>
      <dgm:spPr/>
    </dgm:pt>
    <dgm:pt modelId="{C3F9F6D1-06F8-7642-B6C7-095038DDABBE}" type="pres">
      <dgm:prSet presAssocID="{9157414B-681A-4FDE-BE48-ED5CB8C43339}" presName="tx1" presStyleLbl="revTx" presStyleIdx="1" presStyleCnt="5"/>
      <dgm:spPr/>
    </dgm:pt>
    <dgm:pt modelId="{2DD27F6B-86DF-B249-9524-63AA5B7AE6AF}" type="pres">
      <dgm:prSet presAssocID="{9157414B-681A-4FDE-BE48-ED5CB8C43339}" presName="vert1" presStyleCnt="0"/>
      <dgm:spPr/>
    </dgm:pt>
    <dgm:pt modelId="{F1D39636-D007-8E4E-9E0E-ED7445160E39}" type="pres">
      <dgm:prSet presAssocID="{C43A1873-20B9-418B-A748-6CF72DD2C43C}" presName="thickLine" presStyleLbl="alignNode1" presStyleIdx="2" presStyleCnt="5"/>
      <dgm:spPr/>
    </dgm:pt>
    <dgm:pt modelId="{2F625D95-F135-6A40-8D9D-39CC31A743FD}" type="pres">
      <dgm:prSet presAssocID="{C43A1873-20B9-418B-A748-6CF72DD2C43C}" presName="horz1" presStyleCnt="0"/>
      <dgm:spPr/>
    </dgm:pt>
    <dgm:pt modelId="{D2148FAE-44F6-4D4C-8877-E8CE49456EC2}" type="pres">
      <dgm:prSet presAssocID="{C43A1873-20B9-418B-A748-6CF72DD2C43C}" presName="tx1" presStyleLbl="revTx" presStyleIdx="2" presStyleCnt="5"/>
      <dgm:spPr/>
    </dgm:pt>
    <dgm:pt modelId="{826B1E58-3A39-B746-8815-B61D28017787}" type="pres">
      <dgm:prSet presAssocID="{C43A1873-20B9-418B-A748-6CF72DD2C43C}" presName="vert1" presStyleCnt="0"/>
      <dgm:spPr/>
    </dgm:pt>
    <dgm:pt modelId="{781D22DC-9CE1-6846-924E-4311F4857328}" type="pres">
      <dgm:prSet presAssocID="{CB08AE88-ACE7-4B6C-9171-D6E83E4F04DD}" presName="thickLine" presStyleLbl="alignNode1" presStyleIdx="3" presStyleCnt="5"/>
      <dgm:spPr/>
    </dgm:pt>
    <dgm:pt modelId="{D2879FE1-2626-894A-9E3B-B30030F7D5B6}" type="pres">
      <dgm:prSet presAssocID="{CB08AE88-ACE7-4B6C-9171-D6E83E4F04DD}" presName="horz1" presStyleCnt="0"/>
      <dgm:spPr/>
    </dgm:pt>
    <dgm:pt modelId="{CB43BD37-0DDB-1A45-9D93-0E43B2A48E1D}" type="pres">
      <dgm:prSet presAssocID="{CB08AE88-ACE7-4B6C-9171-D6E83E4F04DD}" presName="tx1" presStyleLbl="revTx" presStyleIdx="3" presStyleCnt="5"/>
      <dgm:spPr/>
    </dgm:pt>
    <dgm:pt modelId="{46C794F2-1516-D348-B4BE-88CDD9799B16}" type="pres">
      <dgm:prSet presAssocID="{CB08AE88-ACE7-4B6C-9171-D6E83E4F04DD}" presName="vert1" presStyleCnt="0"/>
      <dgm:spPr/>
    </dgm:pt>
    <dgm:pt modelId="{1FB49630-A583-D84A-B813-499BF9448237}" type="pres">
      <dgm:prSet presAssocID="{168F8FA1-978A-4BEB-BC67-CA5FFAD5D0B4}" presName="thickLine" presStyleLbl="alignNode1" presStyleIdx="4" presStyleCnt="5"/>
      <dgm:spPr/>
    </dgm:pt>
    <dgm:pt modelId="{0285E0D5-B5E8-F34F-BE5C-E0F038A5858F}" type="pres">
      <dgm:prSet presAssocID="{168F8FA1-978A-4BEB-BC67-CA5FFAD5D0B4}" presName="horz1" presStyleCnt="0"/>
      <dgm:spPr/>
    </dgm:pt>
    <dgm:pt modelId="{EB03A775-B0DC-0342-82D8-5258350CF4D5}" type="pres">
      <dgm:prSet presAssocID="{168F8FA1-978A-4BEB-BC67-CA5FFAD5D0B4}" presName="tx1" presStyleLbl="revTx" presStyleIdx="4" presStyleCnt="5"/>
      <dgm:spPr/>
    </dgm:pt>
    <dgm:pt modelId="{D1667069-1E6E-134B-ABF7-E46D4B7973E2}" type="pres">
      <dgm:prSet presAssocID="{168F8FA1-978A-4BEB-BC67-CA5FFAD5D0B4}" presName="vert1" presStyleCnt="0"/>
      <dgm:spPr/>
    </dgm:pt>
  </dgm:ptLst>
  <dgm:cxnLst>
    <dgm:cxn modelId="{59631512-3B83-470A-97B8-9E6760396607}" srcId="{ABADB83F-CF74-45CF-A2B9-7AF6E492D577}" destId="{168F8FA1-978A-4BEB-BC67-CA5FFAD5D0B4}" srcOrd="4" destOrd="0" parTransId="{10CF51BB-A1FD-443D-AD53-7547B9BB8903}" sibTransId="{73DE2DBE-3857-4C1E-8A8E-4CC426A44F6E}"/>
    <dgm:cxn modelId="{05D33534-B4A8-C540-88F3-48FDB78D2D23}" type="presOf" srcId="{ABADB83F-CF74-45CF-A2B9-7AF6E492D577}" destId="{B027E11C-8CAD-9B44-80C1-A4B78B4923A0}" srcOrd="0" destOrd="0" presId="urn:microsoft.com/office/officeart/2008/layout/LinedList"/>
    <dgm:cxn modelId="{1DCF3638-E6D7-42BD-AD36-D4A6C5CD0F27}" srcId="{ABADB83F-CF74-45CF-A2B9-7AF6E492D577}" destId="{CB08AE88-ACE7-4B6C-9171-D6E83E4F04DD}" srcOrd="3" destOrd="0" parTransId="{21934DCD-755F-437F-8DCB-AB661CB5BBE3}" sibTransId="{66C2A7F1-A599-4EF0-9CD6-D75C0BE05CF4}"/>
    <dgm:cxn modelId="{2D94926E-B4C9-FC44-813A-B68F89B876BC}" type="presOf" srcId="{608A4354-7AE3-4776-9E2E-2A5AA0157D8B}" destId="{CA31FC6D-FBAA-EE4A-8A3C-8EA90C4B0ECD}" srcOrd="0" destOrd="0" presId="urn:microsoft.com/office/officeart/2008/layout/LinedList"/>
    <dgm:cxn modelId="{ABB2B985-2CA7-7148-917C-7FB36BF062FF}" type="presOf" srcId="{9157414B-681A-4FDE-BE48-ED5CB8C43339}" destId="{C3F9F6D1-06F8-7642-B6C7-095038DDABBE}" srcOrd="0" destOrd="0" presId="urn:microsoft.com/office/officeart/2008/layout/LinedList"/>
    <dgm:cxn modelId="{1442848A-89FB-F94C-91D7-A71C125C52E6}" type="presOf" srcId="{C43A1873-20B9-418B-A748-6CF72DD2C43C}" destId="{D2148FAE-44F6-4D4C-8877-E8CE49456EC2}" srcOrd="0" destOrd="0" presId="urn:microsoft.com/office/officeart/2008/layout/LinedList"/>
    <dgm:cxn modelId="{A96812B9-EB0F-C048-8387-CA3237DF3FA3}" type="presOf" srcId="{168F8FA1-978A-4BEB-BC67-CA5FFAD5D0B4}" destId="{EB03A775-B0DC-0342-82D8-5258350CF4D5}" srcOrd="0" destOrd="0" presId="urn:microsoft.com/office/officeart/2008/layout/LinedList"/>
    <dgm:cxn modelId="{A21B70C0-A6E5-4487-BC79-3CA1A5687713}" srcId="{ABADB83F-CF74-45CF-A2B9-7AF6E492D577}" destId="{C43A1873-20B9-418B-A748-6CF72DD2C43C}" srcOrd="2" destOrd="0" parTransId="{CD7DC142-52AD-4A67-B98E-7D967A6A3D12}" sibTransId="{D235E5A1-E3D6-4120-B84B-CF0ABAE4B918}"/>
    <dgm:cxn modelId="{6069C8CF-AEC9-4C5D-9559-9C63A2F2D874}" srcId="{ABADB83F-CF74-45CF-A2B9-7AF6E492D577}" destId="{608A4354-7AE3-4776-9E2E-2A5AA0157D8B}" srcOrd="0" destOrd="0" parTransId="{B5D722E1-952C-4D68-84D9-AB16F921160E}" sibTransId="{9997F918-A36A-4C0D-B0E8-2D99423E21AE}"/>
    <dgm:cxn modelId="{75494CD8-6221-4DE4-939B-E301F8BB5770}" srcId="{ABADB83F-CF74-45CF-A2B9-7AF6E492D577}" destId="{9157414B-681A-4FDE-BE48-ED5CB8C43339}" srcOrd="1" destOrd="0" parTransId="{D145A088-0702-4283-944B-5DDBDDB953B2}" sibTransId="{98EB140A-EDDC-435C-999F-51B830792DF4}"/>
    <dgm:cxn modelId="{A49F70D8-EAAA-6B46-BB3A-B702DF5CE3D7}" type="presOf" srcId="{CB08AE88-ACE7-4B6C-9171-D6E83E4F04DD}" destId="{CB43BD37-0DDB-1A45-9D93-0E43B2A48E1D}" srcOrd="0" destOrd="0" presId="urn:microsoft.com/office/officeart/2008/layout/LinedList"/>
    <dgm:cxn modelId="{5874E4E7-62F9-6044-AAA7-534687C24C12}" type="presParOf" srcId="{B027E11C-8CAD-9B44-80C1-A4B78B4923A0}" destId="{A24961D8-935C-E54B-8618-08AC637D6F2A}" srcOrd="0" destOrd="0" presId="urn:microsoft.com/office/officeart/2008/layout/LinedList"/>
    <dgm:cxn modelId="{4E2DD4ED-EB4A-FD4C-B057-4E8A99E5F8A7}" type="presParOf" srcId="{B027E11C-8CAD-9B44-80C1-A4B78B4923A0}" destId="{533DC403-D8E1-CB41-BD17-39324FE3BC21}" srcOrd="1" destOrd="0" presId="urn:microsoft.com/office/officeart/2008/layout/LinedList"/>
    <dgm:cxn modelId="{A8743ECF-536E-204B-8D2B-0C0AC9803BE6}" type="presParOf" srcId="{533DC403-D8E1-CB41-BD17-39324FE3BC21}" destId="{CA31FC6D-FBAA-EE4A-8A3C-8EA90C4B0ECD}" srcOrd="0" destOrd="0" presId="urn:microsoft.com/office/officeart/2008/layout/LinedList"/>
    <dgm:cxn modelId="{C8A7F215-0113-CD49-AFD5-7E7FA59CBF63}" type="presParOf" srcId="{533DC403-D8E1-CB41-BD17-39324FE3BC21}" destId="{08FB5A1A-74F5-BA43-9456-CFFDFFFF2F01}" srcOrd="1" destOrd="0" presId="urn:microsoft.com/office/officeart/2008/layout/LinedList"/>
    <dgm:cxn modelId="{5F813985-EAE2-9F42-A06C-1A8031D44407}" type="presParOf" srcId="{B027E11C-8CAD-9B44-80C1-A4B78B4923A0}" destId="{05DBB7FD-5D24-334D-B3AC-7EF7AC953681}" srcOrd="2" destOrd="0" presId="urn:microsoft.com/office/officeart/2008/layout/LinedList"/>
    <dgm:cxn modelId="{44973B8F-F6C6-0A48-87DA-DB0AA53AC63A}" type="presParOf" srcId="{B027E11C-8CAD-9B44-80C1-A4B78B4923A0}" destId="{D35248E3-53DD-D14E-A35F-806B34E127DB}" srcOrd="3" destOrd="0" presId="urn:microsoft.com/office/officeart/2008/layout/LinedList"/>
    <dgm:cxn modelId="{B17403D0-3A12-464A-BDFC-28B965FA7098}" type="presParOf" srcId="{D35248E3-53DD-D14E-A35F-806B34E127DB}" destId="{C3F9F6D1-06F8-7642-B6C7-095038DDABBE}" srcOrd="0" destOrd="0" presId="urn:microsoft.com/office/officeart/2008/layout/LinedList"/>
    <dgm:cxn modelId="{AA6A7696-E5B9-CA44-8F5B-4D3A97352B9C}" type="presParOf" srcId="{D35248E3-53DD-D14E-A35F-806B34E127DB}" destId="{2DD27F6B-86DF-B249-9524-63AA5B7AE6AF}" srcOrd="1" destOrd="0" presId="urn:microsoft.com/office/officeart/2008/layout/LinedList"/>
    <dgm:cxn modelId="{B556EA68-8FD8-C448-BCD4-81CE440E7E92}" type="presParOf" srcId="{B027E11C-8CAD-9B44-80C1-A4B78B4923A0}" destId="{F1D39636-D007-8E4E-9E0E-ED7445160E39}" srcOrd="4" destOrd="0" presId="urn:microsoft.com/office/officeart/2008/layout/LinedList"/>
    <dgm:cxn modelId="{770FEDCD-283B-264D-9667-AD86F4D035F8}" type="presParOf" srcId="{B027E11C-8CAD-9B44-80C1-A4B78B4923A0}" destId="{2F625D95-F135-6A40-8D9D-39CC31A743FD}" srcOrd="5" destOrd="0" presId="urn:microsoft.com/office/officeart/2008/layout/LinedList"/>
    <dgm:cxn modelId="{DB3E22E4-FB95-B745-9EBE-3B310D5868B1}" type="presParOf" srcId="{2F625D95-F135-6A40-8D9D-39CC31A743FD}" destId="{D2148FAE-44F6-4D4C-8877-E8CE49456EC2}" srcOrd="0" destOrd="0" presId="urn:microsoft.com/office/officeart/2008/layout/LinedList"/>
    <dgm:cxn modelId="{219B9BD2-5F28-0947-ABD9-51F39FF24054}" type="presParOf" srcId="{2F625D95-F135-6A40-8D9D-39CC31A743FD}" destId="{826B1E58-3A39-B746-8815-B61D28017787}" srcOrd="1" destOrd="0" presId="urn:microsoft.com/office/officeart/2008/layout/LinedList"/>
    <dgm:cxn modelId="{2E562E82-55FE-F94F-8DF4-5760AC7DBD1E}" type="presParOf" srcId="{B027E11C-8CAD-9B44-80C1-A4B78B4923A0}" destId="{781D22DC-9CE1-6846-924E-4311F4857328}" srcOrd="6" destOrd="0" presId="urn:microsoft.com/office/officeart/2008/layout/LinedList"/>
    <dgm:cxn modelId="{3F1F1FA4-278E-F543-BB60-F15A7B79BC26}" type="presParOf" srcId="{B027E11C-8CAD-9B44-80C1-A4B78B4923A0}" destId="{D2879FE1-2626-894A-9E3B-B30030F7D5B6}" srcOrd="7" destOrd="0" presId="urn:microsoft.com/office/officeart/2008/layout/LinedList"/>
    <dgm:cxn modelId="{1D1C8AA5-9EC2-7947-84CE-E7304DD228FB}" type="presParOf" srcId="{D2879FE1-2626-894A-9E3B-B30030F7D5B6}" destId="{CB43BD37-0DDB-1A45-9D93-0E43B2A48E1D}" srcOrd="0" destOrd="0" presId="urn:microsoft.com/office/officeart/2008/layout/LinedList"/>
    <dgm:cxn modelId="{3315B7FD-0031-AF46-B06C-16588BFEF081}" type="presParOf" srcId="{D2879FE1-2626-894A-9E3B-B30030F7D5B6}" destId="{46C794F2-1516-D348-B4BE-88CDD9799B16}" srcOrd="1" destOrd="0" presId="urn:microsoft.com/office/officeart/2008/layout/LinedList"/>
    <dgm:cxn modelId="{E16AE841-F5DB-274F-84E3-73AA4F7BAD68}" type="presParOf" srcId="{B027E11C-8CAD-9B44-80C1-A4B78B4923A0}" destId="{1FB49630-A583-D84A-B813-499BF9448237}" srcOrd="8" destOrd="0" presId="urn:microsoft.com/office/officeart/2008/layout/LinedList"/>
    <dgm:cxn modelId="{E75E268A-6473-B844-865B-0B2DC2AFA3BF}" type="presParOf" srcId="{B027E11C-8CAD-9B44-80C1-A4B78B4923A0}" destId="{0285E0D5-B5E8-F34F-BE5C-E0F038A5858F}" srcOrd="9" destOrd="0" presId="urn:microsoft.com/office/officeart/2008/layout/LinedList"/>
    <dgm:cxn modelId="{AB78DCE1-89FC-0C4E-AAD8-FCAE9E43CB4A}" type="presParOf" srcId="{0285E0D5-B5E8-F34F-BE5C-E0F038A5858F}" destId="{EB03A775-B0DC-0342-82D8-5258350CF4D5}" srcOrd="0" destOrd="0" presId="urn:microsoft.com/office/officeart/2008/layout/LinedList"/>
    <dgm:cxn modelId="{C82245A0-6441-EC41-8779-9FD03B4200E8}" type="presParOf" srcId="{0285E0D5-B5E8-F34F-BE5C-E0F038A5858F}" destId="{D1667069-1E6E-134B-ABF7-E46D4B7973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183591C-378A-419C-9036-E12BE6100D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60FFD26-C464-4987-8623-7C68693CAE02}">
      <dgm:prSet/>
      <dgm:spPr/>
      <dgm:t>
        <a:bodyPr/>
        <a:lstStyle/>
        <a:p>
          <a:r>
            <a:rPr lang="en-US"/>
            <a:t>ITR 7 filing due date u/s 139</a:t>
          </a:r>
        </a:p>
      </dgm:t>
    </dgm:pt>
    <dgm:pt modelId="{4AA7616D-977E-4F84-8543-709C685CE0E2}" type="parTrans" cxnId="{129339FC-967A-4C96-A139-01852C6C4386}">
      <dgm:prSet/>
      <dgm:spPr/>
      <dgm:t>
        <a:bodyPr/>
        <a:lstStyle/>
        <a:p>
          <a:endParaRPr lang="en-US"/>
        </a:p>
      </dgm:t>
    </dgm:pt>
    <dgm:pt modelId="{86529DE5-84A2-4083-B60E-0CE7AB2090C5}" type="sibTrans" cxnId="{129339FC-967A-4C96-A139-01852C6C4386}">
      <dgm:prSet/>
      <dgm:spPr/>
      <dgm:t>
        <a:bodyPr/>
        <a:lstStyle/>
        <a:p>
          <a:endParaRPr lang="en-US"/>
        </a:p>
      </dgm:t>
    </dgm:pt>
    <dgm:pt modelId="{597FE9E3-F773-4EAC-A295-41C39EB79158}">
      <dgm:prSet/>
      <dgm:spPr/>
      <dgm:t>
        <a:bodyPr/>
        <a:lstStyle/>
        <a:p>
          <a:r>
            <a:rPr lang="en-US"/>
            <a:t>Non auditable: 31st July </a:t>
          </a:r>
        </a:p>
      </dgm:t>
    </dgm:pt>
    <dgm:pt modelId="{0AAF087E-8B96-422C-86FC-89EEDFA68817}" type="parTrans" cxnId="{AECA44B3-9A44-4654-A15A-1056971436A6}">
      <dgm:prSet/>
      <dgm:spPr/>
      <dgm:t>
        <a:bodyPr/>
        <a:lstStyle/>
        <a:p>
          <a:endParaRPr lang="en-US"/>
        </a:p>
      </dgm:t>
    </dgm:pt>
    <dgm:pt modelId="{27363082-2FF6-475B-8411-E98A8BA9EFCB}" type="sibTrans" cxnId="{AECA44B3-9A44-4654-A15A-1056971436A6}">
      <dgm:prSet/>
      <dgm:spPr/>
      <dgm:t>
        <a:bodyPr/>
        <a:lstStyle/>
        <a:p>
          <a:endParaRPr lang="en-US"/>
        </a:p>
      </dgm:t>
    </dgm:pt>
    <dgm:pt modelId="{FAD8B7C3-D281-4C69-9917-482C753B8921}">
      <dgm:prSet/>
      <dgm:spPr/>
      <dgm:t>
        <a:bodyPr/>
        <a:lstStyle/>
        <a:p>
          <a:r>
            <a:rPr lang="en-US"/>
            <a:t>Auditable: 31st Oct</a:t>
          </a:r>
        </a:p>
      </dgm:t>
    </dgm:pt>
    <dgm:pt modelId="{8A43F4D1-E97D-48D9-A959-43155FA94789}" type="parTrans" cxnId="{018BC6E1-4906-4DD2-92BC-6A24536E99CE}">
      <dgm:prSet/>
      <dgm:spPr/>
      <dgm:t>
        <a:bodyPr/>
        <a:lstStyle/>
        <a:p>
          <a:endParaRPr lang="en-US"/>
        </a:p>
      </dgm:t>
    </dgm:pt>
    <dgm:pt modelId="{30C44BB9-2564-4686-AF7F-41BFF8D5CC40}" type="sibTrans" cxnId="{018BC6E1-4906-4DD2-92BC-6A24536E99CE}">
      <dgm:prSet/>
      <dgm:spPr/>
      <dgm:t>
        <a:bodyPr/>
        <a:lstStyle/>
        <a:p>
          <a:endParaRPr lang="en-US"/>
        </a:p>
      </dgm:t>
    </dgm:pt>
    <dgm:pt modelId="{F4608843-2F3C-4553-8999-2FE9F4E25F13}">
      <dgm:prSet/>
      <dgm:spPr/>
      <dgm:t>
        <a:bodyPr/>
        <a:lstStyle/>
        <a:p>
          <a:r>
            <a:rPr lang="en-US"/>
            <a:t>Audit report to be filed on or before due date electronically</a:t>
          </a:r>
        </a:p>
      </dgm:t>
    </dgm:pt>
    <dgm:pt modelId="{AC56B2D3-577B-4C3A-9F6D-CEE9F88FDBAA}" type="parTrans" cxnId="{6416E1AC-A42D-40FD-99A1-18D2AE6F665D}">
      <dgm:prSet/>
      <dgm:spPr/>
      <dgm:t>
        <a:bodyPr/>
        <a:lstStyle/>
        <a:p>
          <a:endParaRPr lang="en-US"/>
        </a:p>
      </dgm:t>
    </dgm:pt>
    <dgm:pt modelId="{595B1427-61A4-4388-85D3-7EA8066681BC}" type="sibTrans" cxnId="{6416E1AC-A42D-40FD-99A1-18D2AE6F665D}">
      <dgm:prSet/>
      <dgm:spPr/>
      <dgm:t>
        <a:bodyPr/>
        <a:lstStyle/>
        <a:p>
          <a:endParaRPr lang="en-US"/>
        </a:p>
      </dgm:t>
    </dgm:pt>
    <dgm:pt modelId="{1F16D14B-731D-4384-B5F2-B07F5F8D9C85}" type="pres">
      <dgm:prSet presAssocID="{1183591C-378A-419C-9036-E12BE6100D25}" presName="root" presStyleCnt="0">
        <dgm:presLayoutVars>
          <dgm:dir/>
          <dgm:resizeHandles val="exact"/>
        </dgm:presLayoutVars>
      </dgm:prSet>
      <dgm:spPr/>
    </dgm:pt>
    <dgm:pt modelId="{CAE4C23C-741F-4676-AE95-ED37A2B79D84}" type="pres">
      <dgm:prSet presAssocID="{960FFD26-C464-4987-8623-7C68693CAE02}" presName="compNode" presStyleCnt="0"/>
      <dgm:spPr/>
    </dgm:pt>
    <dgm:pt modelId="{2C03F083-721B-4309-A610-D43795A2B4E4}" type="pres">
      <dgm:prSet presAssocID="{960FFD26-C464-4987-8623-7C68693CAE02}" presName="bgRect" presStyleLbl="bgShp" presStyleIdx="0" presStyleCnt="4"/>
      <dgm:spPr/>
    </dgm:pt>
    <dgm:pt modelId="{B2707E8C-FF2C-4ADB-9337-C50CF3F7D530}" type="pres">
      <dgm:prSet presAssocID="{960FFD26-C464-4987-8623-7C68693CAE0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FC3653C0-EBD4-4F99-8A3C-909F6E273FB3}" type="pres">
      <dgm:prSet presAssocID="{960FFD26-C464-4987-8623-7C68693CAE02}" presName="spaceRect" presStyleCnt="0"/>
      <dgm:spPr/>
    </dgm:pt>
    <dgm:pt modelId="{6BDEAD89-0AD2-4D94-ACAE-C5F111557A46}" type="pres">
      <dgm:prSet presAssocID="{960FFD26-C464-4987-8623-7C68693CAE02}" presName="parTx" presStyleLbl="revTx" presStyleIdx="0" presStyleCnt="4">
        <dgm:presLayoutVars>
          <dgm:chMax val="0"/>
          <dgm:chPref val="0"/>
        </dgm:presLayoutVars>
      </dgm:prSet>
      <dgm:spPr/>
    </dgm:pt>
    <dgm:pt modelId="{B234AE10-3416-4BC4-9141-C4728B76F8F8}" type="pres">
      <dgm:prSet presAssocID="{86529DE5-84A2-4083-B60E-0CE7AB2090C5}" presName="sibTrans" presStyleCnt="0"/>
      <dgm:spPr/>
    </dgm:pt>
    <dgm:pt modelId="{F5D2D7FF-B6D2-43EF-B792-DE20E600CE9B}" type="pres">
      <dgm:prSet presAssocID="{597FE9E3-F773-4EAC-A295-41C39EB79158}" presName="compNode" presStyleCnt="0"/>
      <dgm:spPr/>
    </dgm:pt>
    <dgm:pt modelId="{BDC6EF69-A21F-4153-B63A-76FD7382FC65}" type="pres">
      <dgm:prSet presAssocID="{597FE9E3-F773-4EAC-A295-41C39EB79158}" presName="bgRect" presStyleLbl="bgShp" presStyleIdx="1" presStyleCnt="4"/>
      <dgm:spPr/>
    </dgm:pt>
    <dgm:pt modelId="{A88199E3-ED92-449E-AAF3-4519DFE1361F}" type="pres">
      <dgm:prSet presAssocID="{597FE9E3-F773-4EAC-A295-41C39EB7915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2EC0B0E8-0617-4730-93FD-DEBE63F81146}" type="pres">
      <dgm:prSet presAssocID="{597FE9E3-F773-4EAC-A295-41C39EB79158}" presName="spaceRect" presStyleCnt="0"/>
      <dgm:spPr/>
    </dgm:pt>
    <dgm:pt modelId="{5EA62763-A518-4FCC-960D-EE9CCAAB95AD}" type="pres">
      <dgm:prSet presAssocID="{597FE9E3-F773-4EAC-A295-41C39EB79158}" presName="parTx" presStyleLbl="revTx" presStyleIdx="1" presStyleCnt="4">
        <dgm:presLayoutVars>
          <dgm:chMax val="0"/>
          <dgm:chPref val="0"/>
        </dgm:presLayoutVars>
      </dgm:prSet>
      <dgm:spPr/>
    </dgm:pt>
    <dgm:pt modelId="{18A060D9-246A-41E2-8036-B2CF005EFD2C}" type="pres">
      <dgm:prSet presAssocID="{27363082-2FF6-475B-8411-E98A8BA9EFCB}" presName="sibTrans" presStyleCnt="0"/>
      <dgm:spPr/>
    </dgm:pt>
    <dgm:pt modelId="{4DA3A141-C25E-4C86-B31D-10FEF4B00C82}" type="pres">
      <dgm:prSet presAssocID="{FAD8B7C3-D281-4C69-9917-482C753B8921}" presName="compNode" presStyleCnt="0"/>
      <dgm:spPr/>
    </dgm:pt>
    <dgm:pt modelId="{47374803-A11D-4318-B95E-824BFF4EF985}" type="pres">
      <dgm:prSet presAssocID="{FAD8B7C3-D281-4C69-9917-482C753B8921}" presName="bgRect" presStyleLbl="bgShp" presStyleIdx="2" presStyleCnt="4"/>
      <dgm:spPr/>
    </dgm:pt>
    <dgm:pt modelId="{32A98B31-9163-410A-937D-2FA9E8F5DD5E}" type="pres">
      <dgm:prSet presAssocID="{FAD8B7C3-D281-4C69-9917-482C753B892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C2B68DEF-CB50-4FA5-A64C-559830A6F1F7}" type="pres">
      <dgm:prSet presAssocID="{FAD8B7C3-D281-4C69-9917-482C753B8921}" presName="spaceRect" presStyleCnt="0"/>
      <dgm:spPr/>
    </dgm:pt>
    <dgm:pt modelId="{B5EBADE7-C8C3-4CBC-A1EA-3DD43DDE1FDB}" type="pres">
      <dgm:prSet presAssocID="{FAD8B7C3-D281-4C69-9917-482C753B8921}" presName="parTx" presStyleLbl="revTx" presStyleIdx="2" presStyleCnt="4">
        <dgm:presLayoutVars>
          <dgm:chMax val="0"/>
          <dgm:chPref val="0"/>
        </dgm:presLayoutVars>
      </dgm:prSet>
      <dgm:spPr/>
    </dgm:pt>
    <dgm:pt modelId="{CE5AEC25-4896-4611-9E94-1EB11F92B02B}" type="pres">
      <dgm:prSet presAssocID="{30C44BB9-2564-4686-AF7F-41BFF8D5CC40}" presName="sibTrans" presStyleCnt="0"/>
      <dgm:spPr/>
    </dgm:pt>
    <dgm:pt modelId="{F920A41A-2564-42DE-A151-B76B40E035A1}" type="pres">
      <dgm:prSet presAssocID="{F4608843-2F3C-4553-8999-2FE9F4E25F13}" presName="compNode" presStyleCnt="0"/>
      <dgm:spPr/>
    </dgm:pt>
    <dgm:pt modelId="{E5F7A8B7-D042-42E3-948C-272DAA9F22F7}" type="pres">
      <dgm:prSet presAssocID="{F4608843-2F3C-4553-8999-2FE9F4E25F13}" presName="bgRect" presStyleLbl="bgShp" presStyleIdx="3" presStyleCnt="4"/>
      <dgm:spPr/>
    </dgm:pt>
    <dgm:pt modelId="{1698A3F6-1F9E-49FB-B471-E8147FC1CC03}" type="pres">
      <dgm:prSet presAssocID="{F4608843-2F3C-4553-8999-2FE9F4E25F1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5550874-5CD4-4120-9E1A-C8A849B7D95D}" type="pres">
      <dgm:prSet presAssocID="{F4608843-2F3C-4553-8999-2FE9F4E25F13}" presName="spaceRect" presStyleCnt="0"/>
      <dgm:spPr/>
    </dgm:pt>
    <dgm:pt modelId="{1A64C092-AFE4-432D-B16B-7FFCC54C6816}" type="pres">
      <dgm:prSet presAssocID="{F4608843-2F3C-4553-8999-2FE9F4E25F1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F3D0D5E-DD04-7D43-9992-F73DD4C14642}" type="presOf" srcId="{1183591C-378A-419C-9036-E12BE6100D25}" destId="{1F16D14B-731D-4384-B5F2-B07F5F8D9C85}" srcOrd="0" destOrd="0" presId="urn:microsoft.com/office/officeart/2018/2/layout/IconVerticalSolidList"/>
    <dgm:cxn modelId="{FAAA715E-0635-E14A-A74A-704E75AA8F87}" type="presOf" srcId="{FAD8B7C3-D281-4C69-9917-482C753B8921}" destId="{B5EBADE7-C8C3-4CBC-A1EA-3DD43DDE1FDB}" srcOrd="0" destOrd="0" presId="urn:microsoft.com/office/officeart/2018/2/layout/IconVerticalSolidList"/>
    <dgm:cxn modelId="{494A7169-B10B-9845-A2EF-06059FD64000}" type="presOf" srcId="{597FE9E3-F773-4EAC-A295-41C39EB79158}" destId="{5EA62763-A518-4FCC-960D-EE9CCAAB95AD}" srcOrd="0" destOrd="0" presId="urn:microsoft.com/office/officeart/2018/2/layout/IconVerticalSolidList"/>
    <dgm:cxn modelId="{684A4A77-A5AD-804B-9413-E63B48D2FD50}" type="presOf" srcId="{960FFD26-C464-4987-8623-7C68693CAE02}" destId="{6BDEAD89-0AD2-4D94-ACAE-C5F111557A46}" srcOrd="0" destOrd="0" presId="urn:microsoft.com/office/officeart/2018/2/layout/IconVerticalSolidList"/>
    <dgm:cxn modelId="{6416E1AC-A42D-40FD-99A1-18D2AE6F665D}" srcId="{1183591C-378A-419C-9036-E12BE6100D25}" destId="{F4608843-2F3C-4553-8999-2FE9F4E25F13}" srcOrd="3" destOrd="0" parTransId="{AC56B2D3-577B-4C3A-9F6D-CEE9F88FDBAA}" sibTransId="{595B1427-61A4-4388-85D3-7EA8066681BC}"/>
    <dgm:cxn modelId="{AECA44B3-9A44-4654-A15A-1056971436A6}" srcId="{1183591C-378A-419C-9036-E12BE6100D25}" destId="{597FE9E3-F773-4EAC-A295-41C39EB79158}" srcOrd="1" destOrd="0" parTransId="{0AAF087E-8B96-422C-86FC-89EEDFA68817}" sibTransId="{27363082-2FF6-475B-8411-E98A8BA9EFCB}"/>
    <dgm:cxn modelId="{27785CDC-5D1F-D543-AD5D-36808ED1738C}" type="presOf" srcId="{F4608843-2F3C-4553-8999-2FE9F4E25F13}" destId="{1A64C092-AFE4-432D-B16B-7FFCC54C6816}" srcOrd="0" destOrd="0" presId="urn:microsoft.com/office/officeart/2018/2/layout/IconVerticalSolidList"/>
    <dgm:cxn modelId="{018BC6E1-4906-4DD2-92BC-6A24536E99CE}" srcId="{1183591C-378A-419C-9036-E12BE6100D25}" destId="{FAD8B7C3-D281-4C69-9917-482C753B8921}" srcOrd="2" destOrd="0" parTransId="{8A43F4D1-E97D-48D9-A959-43155FA94789}" sibTransId="{30C44BB9-2564-4686-AF7F-41BFF8D5CC40}"/>
    <dgm:cxn modelId="{129339FC-967A-4C96-A139-01852C6C4386}" srcId="{1183591C-378A-419C-9036-E12BE6100D25}" destId="{960FFD26-C464-4987-8623-7C68693CAE02}" srcOrd="0" destOrd="0" parTransId="{4AA7616D-977E-4F84-8543-709C685CE0E2}" sibTransId="{86529DE5-84A2-4083-B60E-0CE7AB2090C5}"/>
    <dgm:cxn modelId="{DF725601-8F0E-B04E-A97F-A30A39BA5E3C}" type="presParOf" srcId="{1F16D14B-731D-4384-B5F2-B07F5F8D9C85}" destId="{CAE4C23C-741F-4676-AE95-ED37A2B79D84}" srcOrd="0" destOrd="0" presId="urn:microsoft.com/office/officeart/2018/2/layout/IconVerticalSolidList"/>
    <dgm:cxn modelId="{25F1C536-EC4C-9244-A103-851E927A29C8}" type="presParOf" srcId="{CAE4C23C-741F-4676-AE95-ED37A2B79D84}" destId="{2C03F083-721B-4309-A610-D43795A2B4E4}" srcOrd="0" destOrd="0" presId="urn:microsoft.com/office/officeart/2018/2/layout/IconVerticalSolidList"/>
    <dgm:cxn modelId="{536C0497-8AEF-BB4B-A7AC-60779B6BC4C7}" type="presParOf" srcId="{CAE4C23C-741F-4676-AE95-ED37A2B79D84}" destId="{B2707E8C-FF2C-4ADB-9337-C50CF3F7D530}" srcOrd="1" destOrd="0" presId="urn:microsoft.com/office/officeart/2018/2/layout/IconVerticalSolidList"/>
    <dgm:cxn modelId="{3535FB5E-3038-A946-9C32-92CEE591A815}" type="presParOf" srcId="{CAE4C23C-741F-4676-AE95-ED37A2B79D84}" destId="{FC3653C0-EBD4-4F99-8A3C-909F6E273FB3}" srcOrd="2" destOrd="0" presId="urn:microsoft.com/office/officeart/2018/2/layout/IconVerticalSolidList"/>
    <dgm:cxn modelId="{852E17E2-030A-9D49-8EEB-597A0162CB1C}" type="presParOf" srcId="{CAE4C23C-741F-4676-AE95-ED37A2B79D84}" destId="{6BDEAD89-0AD2-4D94-ACAE-C5F111557A46}" srcOrd="3" destOrd="0" presId="urn:microsoft.com/office/officeart/2018/2/layout/IconVerticalSolidList"/>
    <dgm:cxn modelId="{37E81E98-5B97-CF4D-9532-8F979A9BBA34}" type="presParOf" srcId="{1F16D14B-731D-4384-B5F2-B07F5F8D9C85}" destId="{B234AE10-3416-4BC4-9141-C4728B76F8F8}" srcOrd="1" destOrd="0" presId="urn:microsoft.com/office/officeart/2018/2/layout/IconVerticalSolidList"/>
    <dgm:cxn modelId="{70A73E40-8ADF-3D47-ADAD-325A53C4281A}" type="presParOf" srcId="{1F16D14B-731D-4384-B5F2-B07F5F8D9C85}" destId="{F5D2D7FF-B6D2-43EF-B792-DE20E600CE9B}" srcOrd="2" destOrd="0" presId="urn:microsoft.com/office/officeart/2018/2/layout/IconVerticalSolidList"/>
    <dgm:cxn modelId="{1C77B90F-B259-2245-AC60-A64AE2FD8DA9}" type="presParOf" srcId="{F5D2D7FF-B6D2-43EF-B792-DE20E600CE9B}" destId="{BDC6EF69-A21F-4153-B63A-76FD7382FC65}" srcOrd="0" destOrd="0" presId="urn:microsoft.com/office/officeart/2018/2/layout/IconVerticalSolidList"/>
    <dgm:cxn modelId="{9CF1A17F-9360-FA4F-8125-750439343843}" type="presParOf" srcId="{F5D2D7FF-B6D2-43EF-B792-DE20E600CE9B}" destId="{A88199E3-ED92-449E-AAF3-4519DFE1361F}" srcOrd="1" destOrd="0" presId="urn:microsoft.com/office/officeart/2018/2/layout/IconVerticalSolidList"/>
    <dgm:cxn modelId="{47A18D91-62B1-8C43-9D43-7C5A2659B407}" type="presParOf" srcId="{F5D2D7FF-B6D2-43EF-B792-DE20E600CE9B}" destId="{2EC0B0E8-0617-4730-93FD-DEBE63F81146}" srcOrd="2" destOrd="0" presId="urn:microsoft.com/office/officeart/2018/2/layout/IconVerticalSolidList"/>
    <dgm:cxn modelId="{516EF5E3-B6ED-9040-A1FD-358489FE38FE}" type="presParOf" srcId="{F5D2D7FF-B6D2-43EF-B792-DE20E600CE9B}" destId="{5EA62763-A518-4FCC-960D-EE9CCAAB95AD}" srcOrd="3" destOrd="0" presId="urn:microsoft.com/office/officeart/2018/2/layout/IconVerticalSolidList"/>
    <dgm:cxn modelId="{597B90C6-299B-3F47-92B6-F608D3158887}" type="presParOf" srcId="{1F16D14B-731D-4384-B5F2-B07F5F8D9C85}" destId="{18A060D9-246A-41E2-8036-B2CF005EFD2C}" srcOrd="3" destOrd="0" presId="urn:microsoft.com/office/officeart/2018/2/layout/IconVerticalSolidList"/>
    <dgm:cxn modelId="{857C8409-F523-F545-8CA8-006AC2E37A55}" type="presParOf" srcId="{1F16D14B-731D-4384-B5F2-B07F5F8D9C85}" destId="{4DA3A141-C25E-4C86-B31D-10FEF4B00C82}" srcOrd="4" destOrd="0" presId="urn:microsoft.com/office/officeart/2018/2/layout/IconVerticalSolidList"/>
    <dgm:cxn modelId="{6AA20F62-50FF-3847-85A0-9EC0DF75D1AB}" type="presParOf" srcId="{4DA3A141-C25E-4C86-B31D-10FEF4B00C82}" destId="{47374803-A11D-4318-B95E-824BFF4EF985}" srcOrd="0" destOrd="0" presId="urn:microsoft.com/office/officeart/2018/2/layout/IconVerticalSolidList"/>
    <dgm:cxn modelId="{F29DADA7-F995-F749-B4F1-1BC38516574B}" type="presParOf" srcId="{4DA3A141-C25E-4C86-B31D-10FEF4B00C82}" destId="{32A98B31-9163-410A-937D-2FA9E8F5DD5E}" srcOrd="1" destOrd="0" presId="urn:microsoft.com/office/officeart/2018/2/layout/IconVerticalSolidList"/>
    <dgm:cxn modelId="{88B5FC38-E792-6448-BAC9-6AC8F782FE51}" type="presParOf" srcId="{4DA3A141-C25E-4C86-B31D-10FEF4B00C82}" destId="{C2B68DEF-CB50-4FA5-A64C-559830A6F1F7}" srcOrd="2" destOrd="0" presId="urn:microsoft.com/office/officeart/2018/2/layout/IconVerticalSolidList"/>
    <dgm:cxn modelId="{E771DA84-9A36-6343-869F-0A11DCB080C7}" type="presParOf" srcId="{4DA3A141-C25E-4C86-B31D-10FEF4B00C82}" destId="{B5EBADE7-C8C3-4CBC-A1EA-3DD43DDE1FDB}" srcOrd="3" destOrd="0" presId="urn:microsoft.com/office/officeart/2018/2/layout/IconVerticalSolidList"/>
    <dgm:cxn modelId="{801505C3-F462-8F46-9466-8D4470D79B47}" type="presParOf" srcId="{1F16D14B-731D-4384-B5F2-B07F5F8D9C85}" destId="{CE5AEC25-4896-4611-9E94-1EB11F92B02B}" srcOrd="5" destOrd="0" presId="urn:microsoft.com/office/officeart/2018/2/layout/IconVerticalSolidList"/>
    <dgm:cxn modelId="{52D45EB3-E05B-C94A-AA2E-E1FFE64BB290}" type="presParOf" srcId="{1F16D14B-731D-4384-B5F2-B07F5F8D9C85}" destId="{F920A41A-2564-42DE-A151-B76B40E035A1}" srcOrd="6" destOrd="0" presId="urn:microsoft.com/office/officeart/2018/2/layout/IconVerticalSolidList"/>
    <dgm:cxn modelId="{C70EBE85-6698-7749-B1C1-429FEB0649BC}" type="presParOf" srcId="{F920A41A-2564-42DE-A151-B76B40E035A1}" destId="{E5F7A8B7-D042-42E3-948C-272DAA9F22F7}" srcOrd="0" destOrd="0" presId="urn:microsoft.com/office/officeart/2018/2/layout/IconVerticalSolidList"/>
    <dgm:cxn modelId="{42E2F8D3-7CF1-B64E-9EC8-103A89B8F956}" type="presParOf" srcId="{F920A41A-2564-42DE-A151-B76B40E035A1}" destId="{1698A3F6-1F9E-49FB-B471-E8147FC1CC03}" srcOrd="1" destOrd="0" presId="urn:microsoft.com/office/officeart/2018/2/layout/IconVerticalSolidList"/>
    <dgm:cxn modelId="{B8EFF432-6704-6D47-9154-9076E0118459}" type="presParOf" srcId="{F920A41A-2564-42DE-A151-B76B40E035A1}" destId="{35550874-5CD4-4120-9E1A-C8A849B7D95D}" srcOrd="2" destOrd="0" presId="urn:microsoft.com/office/officeart/2018/2/layout/IconVerticalSolidList"/>
    <dgm:cxn modelId="{00512323-E9F8-1B4B-96EF-6BC3449CB039}" type="presParOf" srcId="{F920A41A-2564-42DE-A151-B76B40E035A1}" destId="{1A64C092-AFE4-432D-B16B-7FFCC54C68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528DFC8-B578-460E-B6E5-023FC73CFAC8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9A4700B-CBAA-4F1E-8415-4CF942580CD0}">
      <dgm:prSet/>
      <dgm:spPr/>
      <dgm:t>
        <a:bodyPr/>
        <a:lstStyle/>
        <a:p>
          <a:r>
            <a:rPr lang="en-US" dirty="0"/>
            <a:t>Part A: General </a:t>
          </a:r>
          <a:r>
            <a:rPr lang="en-US" i="1" dirty="0"/>
            <a:t>information</a:t>
          </a:r>
          <a:endParaRPr lang="en-US" dirty="0"/>
        </a:p>
      </dgm:t>
    </dgm:pt>
    <dgm:pt modelId="{6201ACAB-69B7-4AAE-85C5-A6C29EDF226D}" type="parTrans" cxnId="{EC134F50-C737-485A-8802-2FFBC55DA36D}">
      <dgm:prSet/>
      <dgm:spPr/>
      <dgm:t>
        <a:bodyPr/>
        <a:lstStyle/>
        <a:p>
          <a:endParaRPr lang="en-US"/>
        </a:p>
      </dgm:t>
    </dgm:pt>
    <dgm:pt modelId="{5D5A10E1-C3D2-4D14-BB60-3688BF28DEFD}" type="sibTrans" cxnId="{EC134F50-C737-485A-8802-2FFBC55DA36D}">
      <dgm:prSet/>
      <dgm:spPr/>
      <dgm:t>
        <a:bodyPr/>
        <a:lstStyle/>
        <a:p>
          <a:endParaRPr lang="en-US"/>
        </a:p>
      </dgm:t>
    </dgm:pt>
    <dgm:pt modelId="{7474F8D5-92FC-4D2E-8DEF-DD7019FED904}">
      <dgm:prSet/>
      <dgm:spPr/>
      <dgm:t>
        <a:bodyPr/>
        <a:lstStyle/>
        <a:p>
          <a:r>
            <a:rPr lang="en-US"/>
            <a:t>Part B- T1 : statement of Income</a:t>
          </a:r>
        </a:p>
      </dgm:t>
    </dgm:pt>
    <dgm:pt modelId="{D6951500-C2D4-4FC6-88B1-E95214697887}" type="parTrans" cxnId="{FDE30BC0-E673-4D9D-B24F-5DCF8FAC47A4}">
      <dgm:prSet/>
      <dgm:spPr/>
      <dgm:t>
        <a:bodyPr/>
        <a:lstStyle/>
        <a:p>
          <a:endParaRPr lang="en-US"/>
        </a:p>
      </dgm:t>
    </dgm:pt>
    <dgm:pt modelId="{890D90E5-4421-4E96-B647-F558529DBDC8}" type="sibTrans" cxnId="{FDE30BC0-E673-4D9D-B24F-5DCF8FAC47A4}">
      <dgm:prSet/>
      <dgm:spPr/>
      <dgm:t>
        <a:bodyPr/>
        <a:lstStyle/>
        <a:p>
          <a:endParaRPr lang="en-US"/>
        </a:p>
      </dgm:t>
    </dgm:pt>
    <dgm:pt modelId="{6241BFD6-0407-4D20-96FE-FBDBA6EB2203}">
      <dgm:prSet/>
      <dgm:spPr/>
      <dgm:t>
        <a:bodyPr/>
        <a:lstStyle/>
        <a:p>
          <a:r>
            <a:rPr lang="en-US" dirty="0"/>
            <a:t>TTI : Computation of tax liability on total</a:t>
          </a:r>
        </a:p>
      </dgm:t>
    </dgm:pt>
    <dgm:pt modelId="{69EB7122-FF02-470E-97B4-7D47056F220E}" type="parTrans" cxnId="{3D3C84D6-CFDB-4A96-8BD4-B27C8FA1B409}">
      <dgm:prSet/>
      <dgm:spPr/>
      <dgm:t>
        <a:bodyPr/>
        <a:lstStyle/>
        <a:p>
          <a:endParaRPr lang="en-US"/>
        </a:p>
      </dgm:t>
    </dgm:pt>
    <dgm:pt modelId="{84E63694-4587-4BF4-8F66-429E799B9922}" type="sibTrans" cxnId="{3D3C84D6-CFDB-4A96-8BD4-B27C8FA1B409}">
      <dgm:prSet/>
      <dgm:spPr/>
      <dgm:t>
        <a:bodyPr/>
        <a:lstStyle/>
        <a:p>
          <a:endParaRPr lang="en-US"/>
        </a:p>
      </dgm:t>
    </dgm:pt>
    <dgm:pt modelId="{BF6406A2-04A2-4A54-826E-8232AB15D5D5}">
      <dgm:prSet/>
      <dgm:spPr/>
      <dgm:t>
        <a:bodyPr/>
        <a:lstStyle/>
        <a:p>
          <a:r>
            <a:rPr lang="en-US" b="1"/>
            <a:t>Schedules (selective</a:t>
          </a:r>
          <a:r>
            <a:rPr lang="en-US"/>
            <a:t>)  </a:t>
          </a:r>
        </a:p>
      </dgm:t>
    </dgm:pt>
    <dgm:pt modelId="{298C0C34-31E2-4F5E-9A71-515D913DEB20}" type="parTrans" cxnId="{64E693AB-DB5B-4C84-ADF4-E653F06CB4A0}">
      <dgm:prSet/>
      <dgm:spPr/>
      <dgm:t>
        <a:bodyPr/>
        <a:lstStyle/>
        <a:p>
          <a:endParaRPr lang="en-US"/>
        </a:p>
      </dgm:t>
    </dgm:pt>
    <dgm:pt modelId="{C79E70D1-1666-40B9-891F-48A9D818D1C0}" type="sibTrans" cxnId="{64E693AB-DB5B-4C84-ADF4-E653F06CB4A0}">
      <dgm:prSet/>
      <dgm:spPr/>
      <dgm:t>
        <a:bodyPr/>
        <a:lstStyle/>
        <a:p>
          <a:endParaRPr lang="en-US"/>
        </a:p>
      </dgm:t>
    </dgm:pt>
    <dgm:pt modelId="{4660A9D1-0777-4D94-A207-2AE3A1939444}">
      <dgm:prSet/>
      <dgm:spPr/>
      <dgm:t>
        <a:bodyPr/>
        <a:lstStyle/>
        <a:p>
          <a:r>
            <a:rPr lang="en-US"/>
            <a:t>I (amounts accumulated)  </a:t>
          </a:r>
        </a:p>
      </dgm:t>
    </dgm:pt>
    <dgm:pt modelId="{0E544882-B196-41BA-BC6A-6C630E4F43E4}" type="parTrans" cxnId="{0198EBD8-A37A-4797-B3B9-F16341393D1C}">
      <dgm:prSet/>
      <dgm:spPr/>
      <dgm:t>
        <a:bodyPr/>
        <a:lstStyle/>
        <a:p>
          <a:endParaRPr lang="en-US"/>
        </a:p>
      </dgm:t>
    </dgm:pt>
    <dgm:pt modelId="{4EEB7038-42CC-4E0C-85C6-16707AC5A0D4}" type="sibTrans" cxnId="{0198EBD8-A37A-4797-B3B9-F16341393D1C}">
      <dgm:prSet/>
      <dgm:spPr/>
      <dgm:t>
        <a:bodyPr/>
        <a:lstStyle/>
        <a:p>
          <a:endParaRPr lang="en-US"/>
        </a:p>
      </dgm:t>
    </dgm:pt>
    <dgm:pt modelId="{366A59DA-5B4C-4569-9872-A7880BF9FCCE}">
      <dgm:prSet/>
      <dgm:spPr/>
      <dgm:t>
        <a:bodyPr/>
        <a:lstStyle/>
        <a:p>
          <a:r>
            <a:rPr lang="en-US"/>
            <a:t>J (funds and investments) </a:t>
          </a:r>
        </a:p>
      </dgm:t>
    </dgm:pt>
    <dgm:pt modelId="{DFC9A2F8-94FD-4214-8985-1835683BF279}" type="parTrans" cxnId="{8A6D6EE1-448E-4293-B607-DBFBAA170E5D}">
      <dgm:prSet/>
      <dgm:spPr/>
      <dgm:t>
        <a:bodyPr/>
        <a:lstStyle/>
        <a:p>
          <a:endParaRPr lang="en-US"/>
        </a:p>
      </dgm:t>
    </dgm:pt>
    <dgm:pt modelId="{59E6C9D8-1DB0-45FA-B25B-ABDEF966B9A9}" type="sibTrans" cxnId="{8A6D6EE1-448E-4293-B607-DBFBAA170E5D}">
      <dgm:prSet/>
      <dgm:spPr/>
      <dgm:t>
        <a:bodyPr/>
        <a:lstStyle/>
        <a:p>
          <a:endParaRPr lang="en-US"/>
        </a:p>
      </dgm:t>
    </dgm:pt>
    <dgm:pt modelId="{DD53D02A-55C6-47EE-892A-6644BE164900}">
      <dgm:prSet/>
      <dgm:spPr/>
      <dgm:t>
        <a:bodyPr/>
        <a:lstStyle/>
        <a:p>
          <a:r>
            <a:rPr lang="en-US"/>
            <a:t>AI ( Aggregate of Income)  </a:t>
          </a:r>
        </a:p>
      </dgm:t>
    </dgm:pt>
    <dgm:pt modelId="{BFB5AF5B-07C1-4BDA-A5BD-83DB09A24D7B}" type="parTrans" cxnId="{3A3B4795-74A9-4F74-A229-25A0679E3C64}">
      <dgm:prSet/>
      <dgm:spPr/>
      <dgm:t>
        <a:bodyPr/>
        <a:lstStyle/>
        <a:p>
          <a:endParaRPr lang="en-US"/>
        </a:p>
      </dgm:t>
    </dgm:pt>
    <dgm:pt modelId="{DD5C229C-0743-46B0-89C6-7300E860713D}" type="sibTrans" cxnId="{3A3B4795-74A9-4F74-A229-25A0679E3C64}">
      <dgm:prSet/>
      <dgm:spPr/>
      <dgm:t>
        <a:bodyPr/>
        <a:lstStyle/>
        <a:p>
          <a:endParaRPr lang="en-US"/>
        </a:p>
      </dgm:t>
    </dgm:pt>
    <dgm:pt modelId="{7C0774DF-B45C-49BB-9678-67B26DDE4354}">
      <dgm:prSet/>
      <dgm:spPr/>
      <dgm:t>
        <a:bodyPr/>
        <a:lstStyle/>
        <a:p>
          <a:r>
            <a:rPr lang="en-US"/>
            <a:t>IE (Income and expenditure)  </a:t>
          </a:r>
        </a:p>
      </dgm:t>
    </dgm:pt>
    <dgm:pt modelId="{3D1A509D-85FC-4A57-966F-551EB2F15180}" type="parTrans" cxnId="{ADD8382A-434E-4521-AF21-782141A85FC1}">
      <dgm:prSet/>
      <dgm:spPr/>
      <dgm:t>
        <a:bodyPr/>
        <a:lstStyle/>
        <a:p>
          <a:endParaRPr lang="en-US"/>
        </a:p>
      </dgm:t>
    </dgm:pt>
    <dgm:pt modelId="{B0E0169A-4967-48CC-8184-C7033F4974FA}" type="sibTrans" cxnId="{ADD8382A-434E-4521-AF21-782141A85FC1}">
      <dgm:prSet/>
      <dgm:spPr/>
      <dgm:t>
        <a:bodyPr/>
        <a:lstStyle/>
        <a:p>
          <a:endParaRPr lang="en-US"/>
        </a:p>
      </dgm:t>
    </dgm:pt>
    <dgm:pt modelId="{ED2F1E10-993E-420C-B382-9940A1AFD3DB}">
      <dgm:prSet/>
      <dgm:spPr/>
      <dgm:t>
        <a:bodyPr/>
        <a:lstStyle/>
        <a:p>
          <a:r>
            <a:rPr lang="en-US"/>
            <a:t>VC (Voluntary Contribution)  </a:t>
          </a:r>
        </a:p>
      </dgm:t>
    </dgm:pt>
    <dgm:pt modelId="{818A0218-AC33-469C-AB59-C70673F37397}" type="parTrans" cxnId="{4D576B65-DB04-4573-8C5C-74ED74BF12DE}">
      <dgm:prSet/>
      <dgm:spPr/>
      <dgm:t>
        <a:bodyPr/>
        <a:lstStyle/>
        <a:p>
          <a:endParaRPr lang="en-US"/>
        </a:p>
      </dgm:t>
    </dgm:pt>
    <dgm:pt modelId="{641B5F18-39F3-48E5-BD7B-B650850B0BC7}" type="sibTrans" cxnId="{4D576B65-DB04-4573-8C5C-74ED74BF12DE}">
      <dgm:prSet/>
      <dgm:spPr/>
      <dgm:t>
        <a:bodyPr/>
        <a:lstStyle/>
        <a:p>
          <a:endParaRPr lang="en-US"/>
        </a:p>
      </dgm:t>
    </dgm:pt>
    <dgm:pt modelId="{A02254EF-A4B6-423A-81B2-3BA9F2A99694}">
      <dgm:prSet/>
      <dgm:spPr/>
      <dgm:t>
        <a:bodyPr/>
        <a:lstStyle/>
        <a:p>
          <a:r>
            <a:rPr lang="en-US"/>
            <a:t>115TD (Accreted Income</a:t>
          </a:r>
        </a:p>
      </dgm:t>
    </dgm:pt>
    <dgm:pt modelId="{D619D5EA-B367-457E-A3D0-F7BE5BAC9EEC}" type="parTrans" cxnId="{44D43070-3630-4A3D-B409-E4B5CCAF1F55}">
      <dgm:prSet/>
      <dgm:spPr/>
      <dgm:t>
        <a:bodyPr/>
        <a:lstStyle/>
        <a:p>
          <a:endParaRPr lang="en-US"/>
        </a:p>
      </dgm:t>
    </dgm:pt>
    <dgm:pt modelId="{F314E789-E6FD-4FA0-82AF-E3F750B43C9A}" type="sibTrans" cxnId="{44D43070-3630-4A3D-B409-E4B5CCAF1F55}">
      <dgm:prSet/>
      <dgm:spPr/>
      <dgm:t>
        <a:bodyPr/>
        <a:lstStyle/>
        <a:p>
          <a:endParaRPr lang="en-US"/>
        </a:p>
      </dgm:t>
    </dgm:pt>
    <dgm:pt modelId="{38F2E1F9-0E1A-584A-B62D-C42DBE11399B}" type="pres">
      <dgm:prSet presAssocID="{9528DFC8-B578-460E-B6E5-023FC73CFAC8}" presName="vert0" presStyleCnt="0">
        <dgm:presLayoutVars>
          <dgm:dir/>
          <dgm:animOne val="branch"/>
          <dgm:animLvl val="lvl"/>
        </dgm:presLayoutVars>
      </dgm:prSet>
      <dgm:spPr/>
    </dgm:pt>
    <dgm:pt modelId="{F5F477D7-351D-B544-A371-105889237A44}" type="pres">
      <dgm:prSet presAssocID="{C9A4700B-CBAA-4F1E-8415-4CF942580CD0}" presName="thickLine" presStyleLbl="alignNode1" presStyleIdx="0" presStyleCnt="10"/>
      <dgm:spPr/>
    </dgm:pt>
    <dgm:pt modelId="{BD8A9E97-0239-F340-A932-3978DC88ACBB}" type="pres">
      <dgm:prSet presAssocID="{C9A4700B-CBAA-4F1E-8415-4CF942580CD0}" presName="horz1" presStyleCnt="0"/>
      <dgm:spPr/>
    </dgm:pt>
    <dgm:pt modelId="{B9A9B161-2063-4B45-8DE0-2C2C660C4C71}" type="pres">
      <dgm:prSet presAssocID="{C9A4700B-CBAA-4F1E-8415-4CF942580CD0}" presName="tx1" presStyleLbl="revTx" presStyleIdx="0" presStyleCnt="10"/>
      <dgm:spPr/>
    </dgm:pt>
    <dgm:pt modelId="{F8279ED8-69D6-314C-9A36-2BF80DD22D42}" type="pres">
      <dgm:prSet presAssocID="{C9A4700B-CBAA-4F1E-8415-4CF942580CD0}" presName="vert1" presStyleCnt="0"/>
      <dgm:spPr/>
    </dgm:pt>
    <dgm:pt modelId="{D3794ED8-1674-5246-B6A0-E68D6C21B5AB}" type="pres">
      <dgm:prSet presAssocID="{7474F8D5-92FC-4D2E-8DEF-DD7019FED904}" presName="thickLine" presStyleLbl="alignNode1" presStyleIdx="1" presStyleCnt="10"/>
      <dgm:spPr/>
    </dgm:pt>
    <dgm:pt modelId="{4D0795EA-AFFC-AD40-BAE0-95FF01E326FA}" type="pres">
      <dgm:prSet presAssocID="{7474F8D5-92FC-4D2E-8DEF-DD7019FED904}" presName="horz1" presStyleCnt="0"/>
      <dgm:spPr/>
    </dgm:pt>
    <dgm:pt modelId="{4D1C23D3-DD9F-3B46-AE02-0E2E865CE183}" type="pres">
      <dgm:prSet presAssocID="{7474F8D5-92FC-4D2E-8DEF-DD7019FED904}" presName="tx1" presStyleLbl="revTx" presStyleIdx="1" presStyleCnt="10"/>
      <dgm:spPr/>
    </dgm:pt>
    <dgm:pt modelId="{242B23CA-BBC2-8B49-A72B-267C66539F10}" type="pres">
      <dgm:prSet presAssocID="{7474F8D5-92FC-4D2E-8DEF-DD7019FED904}" presName="vert1" presStyleCnt="0"/>
      <dgm:spPr/>
    </dgm:pt>
    <dgm:pt modelId="{B2A2C243-579F-8943-910B-FB31A6B17E6A}" type="pres">
      <dgm:prSet presAssocID="{6241BFD6-0407-4D20-96FE-FBDBA6EB2203}" presName="thickLine" presStyleLbl="alignNode1" presStyleIdx="2" presStyleCnt="10"/>
      <dgm:spPr/>
    </dgm:pt>
    <dgm:pt modelId="{C42567F7-ECB1-DD41-9108-9BCC475DD6BE}" type="pres">
      <dgm:prSet presAssocID="{6241BFD6-0407-4D20-96FE-FBDBA6EB2203}" presName="horz1" presStyleCnt="0"/>
      <dgm:spPr/>
    </dgm:pt>
    <dgm:pt modelId="{1BBB11D9-B598-5445-AB33-449353BFD424}" type="pres">
      <dgm:prSet presAssocID="{6241BFD6-0407-4D20-96FE-FBDBA6EB2203}" presName="tx1" presStyleLbl="revTx" presStyleIdx="2" presStyleCnt="10"/>
      <dgm:spPr/>
    </dgm:pt>
    <dgm:pt modelId="{CC0492B6-DA11-C04C-9187-17D2FBB22288}" type="pres">
      <dgm:prSet presAssocID="{6241BFD6-0407-4D20-96FE-FBDBA6EB2203}" presName="vert1" presStyleCnt="0"/>
      <dgm:spPr/>
    </dgm:pt>
    <dgm:pt modelId="{307B8C53-6579-1942-A4DE-46462BC2AC3C}" type="pres">
      <dgm:prSet presAssocID="{BF6406A2-04A2-4A54-826E-8232AB15D5D5}" presName="thickLine" presStyleLbl="alignNode1" presStyleIdx="3" presStyleCnt="10"/>
      <dgm:spPr/>
    </dgm:pt>
    <dgm:pt modelId="{CAD9E538-8D65-1F48-8EBD-909EA1C39B56}" type="pres">
      <dgm:prSet presAssocID="{BF6406A2-04A2-4A54-826E-8232AB15D5D5}" presName="horz1" presStyleCnt="0"/>
      <dgm:spPr/>
    </dgm:pt>
    <dgm:pt modelId="{61B3EA6A-2605-F54F-9ABF-693FB2902BB1}" type="pres">
      <dgm:prSet presAssocID="{BF6406A2-04A2-4A54-826E-8232AB15D5D5}" presName="tx1" presStyleLbl="revTx" presStyleIdx="3" presStyleCnt="10"/>
      <dgm:spPr/>
    </dgm:pt>
    <dgm:pt modelId="{430B8689-5BDA-A34E-9F92-9FB84C7B8412}" type="pres">
      <dgm:prSet presAssocID="{BF6406A2-04A2-4A54-826E-8232AB15D5D5}" presName="vert1" presStyleCnt="0"/>
      <dgm:spPr/>
    </dgm:pt>
    <dgm:pt modelId="{5CD5EA3F-9E1C-CC44-BA3A-EFB1D3A5221B}" type="pres">
      <dgm:prSet presAssocID="{4660A9D1-0777-4D94-A207-2AE3A1939444}" presName="thickLine" presStyleLbl="alignNode1" presStyleIdx="4" presStyleCnt="10"/>
      <dgm:spPr/>
    </dgm:pt>
    <dgm:pt modelId="{618DE2EB-764D-A643-9D2F-312216B3CB69}" type="pres">
      <dgm:prSet presAssocID="{4660A9D1-0777-4D94-A207-2AE3A1939444}" presName="horz1" presStyleCnt="0"/>
      <dgm:spPr/>
    </dgm:pt>
    <dgm:pt modelId="{892F642A-EBFB-1A48-B905-B1CEA9C7600C}" type="pres">
      <dgm:prSet presAssocID="{4660A9D1-0777-4D94-A207-2AE3A1939444}" presName="tx1" presStyleLbl="revTx" presStyleIdx="4" presStyleCnt="10"/>
      <dgm:spPr/>
    </dgm:pt>
    <dgm:pt modelId="{D939C416-1809-A647-9C89-567F8134BFC9}" type="pres">
      <dgm:prSet presAssocID="{4660A9D1-0777-4D94-A207-2AE3A1939444}" presName="vert1" presStyleCnt="0"/>
      <dgm:spPr/>
    </dgm:pt>
    <dgm:pt modelId="{BC79BDD8-71D7-FB46-9F80-F47918D72C60}" type="pres">
      <dgm:prSet presAssocID="{366A59DA-5B4C-4569-9872-A7880BF9FCCE}" presName="thickLine" presStyleLbl="alignNode1" presStyleIdx="5" presStyleCnt="10"/>
      <dgm:spPr/>
    </dgm:pt>
    <dgm:pt modelId="{759834C6-A31C-F64C-A5BB-00FC0F04BF0F}" type="pres">
      <dgm:prSet presAssocID="{366A59DA-5B4C-4569-9872-A7880BF9FCCE}" presName="horz1" presStyleCnt="0"/>
      <dgm:spPr/>
    </dgm:pt>
    <dgm:pt modelId="{118BCD76-C9E2-6842-A7AE-590850CA9571}" type="pres">
      <dgm:prSet presAssocID="{366A59DA-5B4C-4569-9872-A7880BF9FCCE}" presName="tx1" presStyleLbl="revTx" presStyleIdx="5" presStyleCnt="10"/>
      <dgm:spPr/>
    </dgm:pt>
    <dgm:pt modelId="{AD7A1FFB-3F22-A049-B132-B6A339FF80C9}" type="pres">
      <dgm:prSet presAssocID="{366A59DA-5B4C-4569-9872-A7880BF9FCCE}" presName="vert1" presStyleCnt="0"/>
      <dgm:spPr/>
    </dgm:pt>
    <dgm:pt modelId="{E02FDFEF-0721-2144-9700-8FFB74F19C49}" type="pres">
      <dgm:prSet presAssocID="{DD53D02A-55C6-47EE-892A-6644BE164900}" presName="thickLine" presStyleLbl="alignNode1" presStyleIdx="6" presStyleCnt="10"/>
      <dgm:spPr/>
    </dgm:pt>
    <dgm:pt modelId="{A648F217-EC06-6A41-80F3-8E9A8B023B09}" type="pres">
      <dgm:prSet presAssocID="{DD53D02A-55C6-47EE-892A-6644BE164900}" presName="horz1" presStyleCnt="0"/>
      <dgm:spPr/>
    </dgm:pt>
    <dgm:pt modelId="{BCBF72CB-C859-1643-A26F-E2C92B6B62F7}" type="pres">
      <dgm:prSet presAssocID="{DD53D02A-55C6-47EE-892A-6644BE164900}" presName="tx1" presStyleLbl="revTx" presStyleIdx="6" presStyleCnt="10"/>
      <dgm:spPr/>
    </dgm:pt>
    <dgm:pt modelId="{302D56E3-FF64-E445-BAD3-2889FB297BE0}" type="pres">
      <dgm:prSet presAssocID="{DD53D02A-55C6-47EE-892A-6644BE164900}" presName="vert1" presStyleCnt="0"/>
      <dgm:spPr/>
    </dgm:pt>
    <dgm:pt modelId="{EFCDF953-D001-AE42-99E3-9667E95FEF97}" type="pres">
      <dgm:prSet presAssocID="{7C0774DF-B45C-49BB-9678-67B26DDE4354}" presName="thickLine" presStyleLbl="alignNode1" presStyleIdx="7" presStyleCnt="10"/>
      <dgm:spPr/>
    </dgm:pt>
    <dgm:pt modelId="{6BFAABC4-2678-9147-9782-9BFFE77681C8}" type="pres">
      <dgm:prSet presAssocID="{7C0774DF-B45C-49BB-9678-67B26DDE4354}" presName="horz1" presStyleCnt="0"/>
      <dgm:spPr/>
    </dgm:pt>
    <dgm:pt modelId="{9BF3F7EF-8F68-334E-9A47-7232F90C41C9}" type="pres">
      <dgm:prSet presAssocID="{7C0774DF-B45C-49BB-9678-67B26DDE4354}" presName="tx1" presStyleLbl="revTx" presStyleIdx="7" presStyleCnt="10"/>
      <dgm:spPr/>
    </dgm:pt>
    <dgm:pt modelId="{508934A8-0CEC-6A41-AAE2-918EDB1396B2}" type="pres">
      <dgm:prSet presAssocID="{7C0774DF-B45C-49BB-9678-67B26DDE4354}" presName="vert1" presStyleCnt="0"/>
      <dgm:spPr/>
    </dgm:pt>
    <dgm:pt modelId="{AD96685B-A2B9-6F44-91BC-922199FF8FCC}" type="pres">
      <dgm:prSet presAssocID="{ED2F1E10-993E-420C-B382-9940A1AFD3DB}" presName="thickLine" presStyleLbl="alignNode1" presStyleIdx="8" presStyleCnt="10"/>
      <dgm:spPr/>
    </dgm:pt>
    <dgm:pt modelId="{EBF4280D-6352-1140-B1CD-C0C736045AE5}" type="pres">
      <dgm:prSet presAssocID="{ED2F1E10-993E-420C-B382-9940A1AFD3DB}" presName="horz1" presStyleCnt="0"/>
      <dgm:spPr/>
    </dgm:pt>
    <dgm:pt modelId="{23D12B9D-074D-DD48-A0FC-223B10CDB970}" type="pres">
      <dgm:prSet presAssocID="{ED2F1E10-993E-420C-B382-9940A1AFD3DB}" presName="tx1" presStyleLbl="revTx" presStyleIdx="8" presStyleCnt="10"/>
      <dgm:spPr/>
    </dgm:pt>
    <dgm:pt modelId="{AF388AAA-3943-D84C-93CD-9D0FBB75CCBE}" type="pres">
      <dgm:prSet presAssocID="{ED2F1E10-993E-420C-B382-9940A1AFD3DB}" presName="vert1" presStyleCnt="0"/>
      <dgm:spPr/>
    </dgm:pt>
    <dgm:pt modelId="{A999A7C9-B878-1043-91A2-2B717A97ADAB}" type="pres">
      <dgm:prSet presAssocID="{A02254EF-A4B6-423A-81B2-3BA9F2A99694}" presName="thickLine" presStyleLbl="alignNode1" presStyleIdx="9" presStyleCnt="10"/>
      <dgm:spPr/>
    </dgm:pt>
    <dgm:pt modelId="{2FB34F3C-D667-ED4A-9F17-E3D7D2C1B05F}" type="pres">
      <dgm:prSet presAssocID="{A02254EF-A4B6-423A-81B2-3BA9F2A99694}" presName="horz1" presStyleCnt="0"/>
      <dgm:spPr/>
    </dgm:pt>
    <dgm:pt modelId="{AFD47856-D67F-CE4F-830D-EAA43BC54AD9}" type="pres">
      <dgm:prSet presAssocID="{A02254EF-A4B6-423A-81B2-3BA9F2A99694}" presName="tx1" presStyleLbl="revTx" presStyleIdx="9" presStyleCnt="10"/>
      <dgm:spPr/>
    </dgm:pt>
    <dgm:pt modelId="{93EE7A4C-4CD4-B445-B29D-D561DBB78E5A}" type="pres">
      <dgm:prSet presAssocID="{A02254EF-A4B6-423A-81B2-3BA9F2A99694}" presName="vert1" presStyleCnt="0"/>
      <dgm:spPr/>
    </dgm:pt>
  </dgm:ptLst>
  <dgm:cxnLst>
    <dgm:cxn modelId="{5D49AA18-28EF-6743-ADD2-6CA2839A62E8}" type="presOf" srcId="{7C0774DF-B45C-49BB-9678-67B26DDE4354}" destId="{9BF3F7EF-8F68-334E-9A47-7232F90C41C9}" srcOrd="0" destOrd="0" presId="urn:microsoft.com/office/officeart/2008/layout/LinedList"/>
    <dgm:cxn modelId="{ADD8382A-434E-4521-AF21-782141A85FC1}" srcId="{9528DFC8-B578-460E-B6E5-023FC73CFAC8}" destId="{7C0774DF-B45C-49BB-9678-67B26DDE4354}" srcOrd="7" destOrd="0" parTransId="{3D1A509D-85FC-4A57-966F-551EB2F15180}" sibTransId="{B0E0169A-4967-48CC-8184-C7033F4974FA}"/>
    <dgm:cxn modelId="{EEE53C34-4ADC-414D-A99B-0A18614C220C}" type="presOf" srcId="{DD53D02A-55C6-47EE-892A-6644BE164900}" destId="{BCBF72CB-C859-1643-A26F-E2C92B6B62F7}" srcOrd="0" destOrd="0" presId="urn:microsoft.com/office/officeart/2008/layout/LinedList"/>
    <dgm:cxn modelId="{216A663C-8ADE-3E4D-9C76-4A4DD693D3B8}" type="presOf" srcId="{7474F8D5-92FC-4D2E-8DEF-DD7019FED904}" destId="{4D1C23D3-DD9F-3B46-AE02-0E2E865CE183}" srcOrd="0" destOrd="0" presId="urn:microsoft.com/office/officeart/2008/layout/LinedList"/>
    <dgm:cxn modelId="{4D576B65-DB04-4573-8C5C-74ED74BF12DE}" srcId="{9528DFC8-B578-460E-B6E5-023FC73CFAC8}" destId="{ED2F1E10-993E-420C-B382-9940A1AFD3DB}" srcOrd="8" destOrd="0" parTransId="{818A0218-AC33-469C-AB59-C70673F37397}" sibTransId="{641B5F18-39F3-48E5-BD7B-B650850B0BC7}"/>
    <dgm:cxn modelId="{44D43070-3630-4A3D-B409-E4B5CCAF1F55}" srcId="{9528DFC8-B578-460E-B6E5-023FC73CFAC8}" destId="{A02254EF-A4B6-423A-81B2-3BA9F2A99694}" srcOrd="9" destOrd="0" parTransId="{D619D5EA-B367-457E-A3D0-F7BE5BAC9EEC}" sibTransId="{F314E789-E6FD-4FA0-82AF-E3F750B43C9A}"/>
    <dgm:cxn modelId="{EC134F50-C737-485A-8802-2FFBC55DA36D}" srcId="{9528DFC8-B578-460E-B6E5-023FC73CFAC8}" destId="{C9A4700B-CBAA-4F1E-8415-4CF942580CD0}" srcOrd="0" destOrd="0" parTransId="{6201ACAB-69B7-4AAE-85C5-A6C29EDF226D}" sibTransId="{5D5A10E1-C3D2-4D14-BB60-3688BF28DEFD}"/>
    <dgm:cxn modelId="{0087267E-AB84-EC49-B68A-2822C00F61E6}" type="presOf" srcId="{9528DFC8-B578-460E-B6E5-023FC73CFAC8}" destId="{38F2E1F9-0E1A-584A-B62D-C42DBE11399B}" srcOrd="0" destOrd="0" presId="urn:microsoft.com/office/officeart/2008/layout/LinedList"/>
    <dgm:cxn modelId="{463FE782-040F-5849-AF75-127C410F1F23}" type="presOf" srcId="{366A59DA-5B4C-4569-9872-A7880BF9FCCE}" destId="{118BCD76-C9E2-6842-A7AE-590850CA9571}" srcOrd="0" destOrd="0" presId="urn:microsoft.com/office/officeart/2008/layout/LinedList"/>
    <dgm:cxn modelId="{00748084-8AD4-1049-9A5B-3E831B03FA05}" type="presOf" srcId="{C9A4700B-CBAA-4F1E-8415-4CF942580CD0}" destId="{B9A9B161-2063-4B45-8DE0-2C2C660C4C71}" srcOrd="0" destOrd="0" presId="urn:microsoft.com/office/officeart/2008/layout/LinedList"/>
    <dgm:cxn modelId="{3A3B4795-74A9-4F74-A229-25A0679E3C64}" srcId="{9528DFC8-B578-460E-B6E5-023FC73CFAC8}" destId="{DD53D02A-55C6-47EE-892A-6644BE164900}" srcOrd="6" destOrd="0" parTransId="{BFB5AF5B-07C1-4BDA-A5BD-83DB09A24D7B}" sibTransId="{DD5C229C-0743-46B0-89C6-7300E860713D}"/>
    <dgm:cxn modelId="{63A46A9C-9AEC-934D-BC92-7B4C6AD1AACC}" type="presOf" srcId="{BF6406A2-04A2-4A54-826E-8232AB15D5D5}" destId="{61B3EA6A-2605-F54F-9ABF-693FB2902BB1}" srcOrd="0" destOrd="0" presId="urn:microsoft.com/office/officeart/2008/layout/LinedList"/>
    <dgm:cxn modelId="{64E693AB-DB5B-4C84-ADF4-E653F06CB4A0}" srcId="{9528DFC8-B578-460E-B6E5-023FC73CFAC8}" destId="{BF6406A2-04A2-4A54-826E-8232AB15D5D5}" srcOrd="3" destOrd="0" parTransId="{298C0C34-31E2-4F5E-9A71-515D913DEB20}" sibTransId="{C79E70D1-1666-40B9-891F-48A9D818D1C0}"/>
    <dgm:cxn modelId="{ED9B08AD-FE7D-F448-B638-89856FC39EF6}" type="presOf" srcId="{ED2F1E10-993E-420C-B382-9940A1AFD3DB}" destId="{23D12B9D-074D-DD48-A0FC-223B10CDB970}" srcOrd="0" destOrd="0" presId="urn:microsoft.com/office/officeart/2008/layout/LinedList"/>
    <dgm:cxn modelId="{FA5F16B9-5B02-3547-A027-E0916F2809D7}" type="presOf" srcId="{4660A9D1-0777-4D94-A207-2AE3A1939444}" destId="{892F642A-EBFB-1A48-B905-B1CEA9C7600C}" srcOrd="0" destOrd="0" presId="urn:microsoft.com/office/officeart/2008/layout/LinedList"/>
    <dgm:cxn modelId="{FDE30BC0-E673-4D9D-B24F-5DCF8FAC47A4}" srcId="{9528DFC8-B578-460E-B6E5-023FC73CFAC8}" destId="{7474F8D5-92FC-4D2E-8DEF-DD7019FED904}" srcOrd="1" destOrd="0" parTransId="{D6951500-C2D4-4FC6-88B1-E95214697887}" sibTransId="{890D90E5-4421-4E96-B647-F558529DBDC8}"/>
    <dgm:cxn modelId="{32ACAFD3-7982-394D-8358-B7CC496B33CA}" type="presOf" srcId="{A02254EF-A4B6-423A-81B2-3BA9F2A99694}" destId="{AFD47856-D67F-CE4F-830D-EAA43BC54AD9}" srcOrd="0" destOrd="0" presId="urn:microsoft.com/office/officeart/2008/layout/LinedList"/>
    <dgm:cxn modelId="{3D3C84D6-CFDB-4A96-8BD4-B27C8FA1B409}" srcId="{9528DFC8-B578-460E-B6E5-023FC73CFAC8}" destId="{6241BFD6-0407-4D20-96FE-FBDBA6EB2203}" srcOrd="2" destOrd="0" parTransId="{69EB7122-FF02-470E-97B4-7D47056F220E}" sibTransId="{84E63694-4587-4BF4-8F66-429E799B9922}"/>
    <dgm:cxn modelId="{A9924BD7-FB8E-3349-BDEF-CDE7DBBC50A9}" type="presOf" srcId="{6241BFD6-0407-4D20-96FE-FBDBA6EB2203}" destId="{1BBB11D9-B598-5445-AB33-449353BFD424}" srcOrd="0" destOrd="0" presId="urn:microsoft.com/office/officeart/2008/layout/LinedList"/>
    <dgm:cxn modelId="{0198EBD8-A37A-4797-B3B9-F16341393D1C}" srcId="{9528DFC8-B578-460E-B6E5-023FC73CFAC8}" destId="{4660A9D1-0777-4D94-A207-2AE3A1939444}" srcOrd="4" destOrd="0" parTransId="{0E544882-B196-41BA-BC6A-6C630E4F43E4}" sibTransId="{4EEB7038-42CC-4E0C-85C6-16707AC5A0D4}"/>
    <dgm:cxn modelId="{8A6D6EE1-448E-4293-B607-DBFBAA170E5D}" srcId="{9528DFC8-B578-460E-B6E5-023FC73CFAC8}" destId="{366A59DA-5B4C-4569-9872-A7880BF9FCCE}" srcOrd="5" destOrd="0" parTransId="{DFC9A2F8-94FD-4214-8985-1835683BF279}" sibTransId="{59E6C9D8-1DB0-45FA-B25B-ABDEF966B9A9}"/>
    <dgm:cxn modelId="{4EA6D75A-FD6C-8844-A57F-096683B0B325}" type="presParOf" srcId="{38F2E1F9-0E1A-584A-B62D-C42DBE11399B}" destId="{F5F477D7-351D-B544-A371-105889237A44}" srcOrd="0" destOrd="0" presId="urn:microsoft.com/office/officeart/2008/layout/LinedList"/>
    <dgm:cxn modelId="{3FC591BD-4DBE-004B-9410-BCC73601A815}" type="presParOf" srcId="{38F2E1F9-0E1A-584A-B62D-C42DBE11399B}" destId="{BD8A9E97-0239-F340-A932-3978DC88ACBB}" srcOrd="1" destOrd="0" presId="urn:microsoft.com/office/officeart/2008/layout/LinedList"/>
    <dgm:cxn modelId="{ACFD0AF5-47EE-854E-88A2-FEF73F0E46C0}" type="presParOf" srcId="{BD8A9E97-0239-F340-A932-3978DC88ACBB}" destId="{B9A9B161-2063-4B45-8DE0-2C2C660C4C71}" srcOrd="0" destOrd="0" presId="urn:microsoft.com/office/officeart/2008/layout/LinedList"/>
    <dgm:cxn modelId="{0704C76D-9ECD-3344-BDB6-D3EEA624C3F0}" type="presParOf" srcId="{BD8A9E97-0239-F340-A932-3978DC88ACBB}" destId="{F8279ED8-69D6-314C-9A36-2BF80DD22D42}" srcOrd="1" destOrd="0" presId="urn:microsoft.com/office/officeart/2008/layout/LinedList"/>
    <dgm:cxn modelId="{40E2E1A8-82E7-A346-B99E-421A4B1CD498}" type="presParOf" srcId="{38F2E1F9-0E1A-584A-B62D-C42DBE11399B}" destId="{D3794ED8-1674-5246-B6A0-E68D6C21B5AB}" srcOrd="2" destOrd="0" presId="urn:microsoft.com/office/officeart/2008/layout/LinedList"/>
    <dgm:cxn modelId="{3CE076E3-6789-7D47-9077-0FB8D5A2EBC3}" type="presParOf" srcId="{38F2E1F9-0E1A-584A-B62D-C42DBE11399B}" destId="{4D0795EA-AFFC-AD40-BAE0-95FF01E326FA}" srcOrd="3" destOrd="0" presId="urn:microsoft.com/office/officeart/2008/layout/LinedList"/>
    <dgm:cxn modelId="{F3B9615C-B17C-F244-B972-369A0CAFF325}" type="presParOf" srcId="{4D0795EA-AFFC-AD40-BAE0-95FF01E326FA}" destId="{4D1C23D3-DD9F-3B46-AE02-0E2E865CE183}" srcOrd="0" destOrd="0" presId="urn:microsoft.com/office/officeart/2008/layout/LinedList"/>
    <dgm:cxn modelId="{A9722F07-6B4A-F94D-B574-B151BFADFC56}" type="presParOf" srcId="{4D0795EA-AFFC-AD40-BAE0-95FF01E326FA}" destId="{242B23CA-BBC2-8B49-A72B-267C66539F10}" srcOrd="1" destOrd="0" presId="urn:microsoft.com/office/officeart/2008/layout/LinedList"/>
    <dgm:cxn modelId="{BA5D43A4-272B-204A-8431-71A5BDE0F476}" type="presParOf" srcId="{38F2E1F9-0E1A-584A-B62D-C42DBE11399B}" destId="{B2A2C243-579F-8943-910B-FB31A6B17E6A}" srcOrd="4" destOrd="0" presId="urn:microsoft.com/office/officeart/2008/layout/LinedList"/>
    <dgm:cxn modelId="{C0246D88-863F-0E4B-9F6F-2D33CC144F5C}" type="presParOf" srcId="{38F2E1F9-0E1A-584A-B62D-C42DBE11399B}" destId="{C42567F7-ECB1-DD41-9108-9BCC475DD6BE}" srcOrd="5" destOrd="0" presId="urn:microsoft.com/office/officeart/2008/layout/LinedList"/>
    <dgm:cxn modelId="{BB6886FB-FB14-6C44-9844-3F5690F31BE9}" type="presParOf" srcId="{C42567F7-ECB1-DD41-9108-9BCC475DD6BE}" destId="{1BBB11D9-B598-5445-AB33-449353BFD424}" srcOrd="0" destOrd="0" presId="urn:microsoft.com/office/officeart/2008/layout/LinedList"/>
    <dgm:cxn modelId="{24025105-41CC-6743-978D-49558A30EB62}" type="presParOf" srcId="{C42567F7-ECB1-DD41-9108-9BCC475DD6BE}" destId="{CC0492B6-DA11-C04C-9187-17D2FBB22288}" srcOrd="1" destOrd="0" presId="urn:microsoft.com/office/officeart/2008/layout/LinedList"/>
    <dgm:cxn modelId="{07117ADC-6BF8-D447-80B0-C7EC4358454F}" type="presParOf" srcId="{38F2E1F9-0E1A-584A-B62D-C42DBE11399B}" destId="{307B8C53-6579-1942-A4DE-46462BC2AC3C}" srcOrd="6" destOrd="0" presId="urn:microsoft.com/office/officeart/2008/layout/LinedList"/>
    <dgm:cxn modelId="{1295B98F-5756-1C40-8263-0C66F093AB31}" type="presParOf" srcId="{38F2E1F9-0E1A-584A-B62D-C42DBE11399B}" destId="{CAD9E538-8D65-1F48-8EBD-909EA1C39B56}" srcOrd="7" destOrd="0" presId="urn:microsoft.com/office/officeart/2008/layout/LinedList"/>
    <dgm:cxn modelId="{3777D470-D89F-D341-AFED-F1093D437110}" type="presParOf" srcId="{CAD9E538-8D65-1F48-8EBD-909EA1C39B56}" destId="{61B3EA6A-2605-F54F-9ABF-693FB2902BB1}" srcOrd="0" destOrd="0" presId="urn:microsoft.com/office/officeart/2008/layout/LinedList"/>
    <dgm:cxn modelId="{2AFE8254-876B-9E4D-BF7A-C5B22AD7A35B}" type="presParOf" srcId="{CAD9E538-8D65-1F48-8EBD-909EA1C39B56}" destId="{430B8689-5BDA-A34E-9F92-9FB84C7B8412}" srcOrd="1" destOrd="0" presId="urn:microsoft.com/office/officeart/2008/layout/LinedList"/>
    <dgm:cxn modelId="{1B60BE50-B2BE-DD4A-A1BF-2363F6A37400}" type="presParOf" srcId="{38F2E1F9-0E1A-584A-B62D-C42DBE11399B}" destId="{5CD5EA3F-9E1C-CC44-BA3A-EFB1D3A5221B}" srcOrd="8" destOrd="0" presId="urn:microsoft.com/office/officeart/2008/layout/LinedList"/>
    <dgm:cxn modelId="{AF5AF610-C39E-6F45-9869-E212DCA155B6}" type="presParOf" srcId="{38F2E1F9-0E1A-584A-B62D-C42DBE11399B}" destId="{618DE2EB-764D-A643-9D2F-312216B3CB69}" srcOrd="9" destOrd="0" presId="urn:microsoft.com/office/officeart/2008/layout/LinedList"/>
    <dgm:cxn modelId="{64F66B82-C325-8A42-B94F-AF1638A34CB7}" type="presParOf" srcId="{618DE2EB-764D-A643-9D2F-312216B3CB69}" destId="{892F642A-EBFB-1A48-B905-B1CEA9C7600C}" srcOrd="0" destOrd="0" presId="urn:microsoft.com/office/officeart/2008/layout/LinedList"/>
    <dgm:cxn modelId="{FA23778F-F4A4-2B4D-9E4C-CE0DA05179B4}" type="presParOf" srcId="{618DE2EB-764D-A643-9D2F-312216B3CB69}" destId="{D939C416-1809-A647-9C89-567F8134BFC9}" srcOrd="1" destOrd="0" presId="urn:microsoft.com/office/officeart/2008/layout/LinedList"/>
    <dgm:cxn modelId="{FF6B0F56-445F-F048-9847-45DAFD80BFBD}" type="presParOf" srcId="{38F2E1F9-0E1A-584A-B62D-C42DBE11399B}" destId="{BC79BDD8-71D7-FB46-9F80-F47918D72C60}" srcOrd="10" destOrd="0" presId="urn:microsoft.com/office/officeart/2008/layout/LinedList"/>
    <dgm:cxn modelId="{19239A19-3F54-914A-BCE5-2B388B355442}" type="presParOf" srcId="{38F2E1F9-0E1A-584A-B62D-C42DBE11399B}" destId="{759834C6-A31C-F64C-A5BB-00FC0F04BF0F}" srcOrd="11" destOrd="0" presId="urn:microsoft.com/office/officeart/2008/layout/LinedList"/>
    <dgm:cxn modelId="{DFDCE3E9-F801-DD4E-8A73-82BF2F205B1C}" type="presParOf" srcId="{759834C6-A31C-F64C-A5BB-00FC0F04BF0F}" destId="{118BCD76-C9E2-6842-A7AE-590850CA9571}" srcOrd="0" destOrd="0" presId="urn:microsoft.com/office/officeart/2008/layout/LinedList"/>
    <dgm:cxn modelId="{5E72CBDB-78A4-2E4A-A864-BD392943B056}" type="presParOf" srcId="{759834C6-A31C-F64C-A5BB-00FC0F04BF0F}" destId="{AD7A1FFB-3F22-A049-B132-B6A339FF80C9}" srcOrd="1" destOrd="0" presId="urn:microsoft.com/office/officeart/2008/layout/LinedList"/>
    <dgm:cxn modelId="{45A36804-074B-F54C-B438-7A284F45C10A}" type="presParOf" srcId="{38F2E1F9-0E1A-584A-B62D-C42DBE11399B}" destId="{E02FDFEF-0721-2144-9700-8FFB74F19C49}" srcOrd="12" destOrd="0" presId="urn:microsoft.com/office/officeart/2008/layout/LinedList"/>
    <dgm:cxn modelId="{3485A9EE-BF6F-F540-B91F-A780A433FD2D}" type="presParOf" srcId="{38F2E1F9-0E1A-584A-B62D-C42DBE11399B}" destId="{A648F217-EC06-6A41-80F3-8E9A8B023B09}" srcOrd="13" destOrd="0" presId="urn:microsoft.com/office/officeart/2008/layout/LinedList"/>
    <dgm:cxn modelId="{018F5517-FC59-F643-9D1C-C5E2506F97E2}" type="presParOf" srcId="{A648F217-EC06-6A41-80F3-8E9A8B023B09}" destId="{BCBF72CB-C859-1643-A26F-E2C92B6B62F7}" srcOrd="0" destOrd="0" presId="urn:microsoft.com/office/officeart/2008/layout/LinedList"/>
    <dgm:cxn modelId="{BABD286C-6300-7B48-91E4-5406D68694F5}" type="presParOf" srcId="{A648F217-EC06-6A41-80F3-8E9A8B023B09}" destId="{302D56E3-FF64-E445-BAD3-2889FB297BE0}" srcOrd="1" destOrd="0" presId="urn:microsoft.com/office/officeart/2008/layout/LinedList"/>
    <dgm:cxn modelId="{3606CF5F-30F4-2749-A8EC-43FA566EF1F1}" type="presParOf" srcId="{38F2E1F9-0E1A-584A-B62D-C42DBE11399B}" destId="{EFCDF953-D001-AE42-99E3-9667E95FEF97}" srcOrd="14" destOrd="0" presId="urn:microsoft.com/office/officeart/2008/layout/LinedList"/>
    <dgm:cxn modelId="{AC6EFF15-0197-4047-B808-52C7DB09178A}" type="presParOf" srcId="{38F2E1F9-0E1A-584A-B62D-C42DBE11399B}" destId="{6BFAABC4-2678-9147-9782-9BFFE77681C8}" srcOrd="15" destOrd="0" presId="urn:microsoft.com/office/officeart/2008/layout/LinedList"/>
    <dgm:cxn modelId="{932B0E14-DEE2-594E-8CA1-287425F426BB}" type="presParOf" srcId="{6BFAABC4-2678-9147-9782-9BFFE77681C8}" destId="{9BF3F7EF-8F68-334E-9A47-7232F90C41C9}" srcOrd="0" destOrd="0" presId="urn:microsoft.com/office/officeart/2008/layout/LinedList"/>
    <dgm:cxn modelId="{F2CD6A04-D999-384B-AABD-08CC96DEA827}" type="presParOf" srcId="{6BFAABC4-2678-9147-9782-9BFFE77681C8}" destId="{508934A8-0CEC-6A41-AAE2-918EDB1396B2}" srcOrd="1" destOrd="0" presId="urn:microsoft.com/office/officeart/2008/layout/LinedList"/>
    <dgm:cxn modelId="{33831EC4-7714-C249-8C94-593CF8C7B3E1}" type="presParOf" srcId="{38F2E1F9-0E1A-584A-B62D-C42DBE11399B}" destId="{AD96685B-A2B9-6F44-91BC-922199FF8FCC}" srcOrd="16" destOrd="0" presId="urn:microsoft.com/office/officeart/2008/layout/LinedList"/>
    <dgm:cxn modelId="{87E0E95A-21CD-814F-B220-308425583EC6}" type="presParOf" srcId="{38F2E1F9-0E1A-584A-B62D-C42DBE11399B}" destId="{EBF4280D-6352-1140-B1CD-C0C736045AE5}" srcOrd="17" destOrd="0" presId="urn:microsoft.com/office/officeart/2008/layout/LinedList"/>
    <dgm:cxn modelId="{AA6ABC66-F41C-4B42-986C-1F14827218AC}" type="presParOf" srcId="{EBF4280D-6352-1140-B1CD-C0C736045AE5}" destId="{23D12B9D-074D-DD48-A0FC-223B10CDB970}" srcOrd="0" destOrd="0" presId="urn:microsoft.com/office/officeart/2008/layout/LinedList"/>
    <dgm:cxn modelId="{E95CBE1D-883E-BC4A-85AA-D690FA41387C}" type="presParOf" srcId="{EBF4280D-6352-1140-B1CD-C0C736045AE5}" destId="{AF388AAA-3943-D84C-93CD-9D0FBB75CCBE}" srcOrd="1" destOrd="0" presId="urn:microsoft.com/office/officeart/2008/layout/LinedList"/>
    <dgm:cxn modelId="{4A3F8D01-23C5-1040-9738-C1604B05C226}" type="presParOf" srcId="{38F2E1F9-0E1A-584A-B62D-C42DBE11399B}" destId="{A999A7C9-B878-1043-91A2-2B717A97ADAB}" srcOrd="18" destOrd="0" presId="urn:microsoft.com/office/officeart/2008/layout/LinedList"/>
    <dgm:cxn modelId="{037B22A0-FA8C-5444-8F5F-C45AF1BD88BE}" type="presParOf" srcId="{38F2E1F9-0E1A-584A-B62D-C42DBE11399B}" destId="{2FB34F3C-D667-ED4A-9F17-E3D7D2C1B05F}" srcOrd="19" destOrd="0" presId="urn:microsoft.com/office/officeart/2008/layout/LinedList"/>
    <dgm:cxn modelId="{639621D4-064A-9649-986A-DC117F9D6187}" type="presParOf" srcId="{2FB34F3C-D667-ED4A-9F17-E3D7D2C1B05F}" destId="{AFD47856-D67F-CE4F-830D-EAA43BC54AD9}" srcOrd="0" destOrd="0" presId="urn:microsoft.com/office/officeart/2008/layout/LinedList"/>
    <dgm:cxn modelId="{C51C52F8-14B7-004D-8746-F658828753A5}" type="presParOf" srcId="{2FB34F3C-D667-ED4A-9F17-E3D7D2C1B05F}" destId="{93EE7A4C-4CD4-B445-B29D-D561DBB78E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B7C40-0152-CD43-AB32-D0F249A0750F}" type="doc">
      <dgm:prSet loTypeId="urn:microsoft.com/office/officeart/2005/8/layout/process2" loCatId="" qsTypeId="urn:microsoft.com/office/officeart/2005/8/quickstyle/simple1" qsCatId="simple" csTypeId="urn:microsoft.com/office/officeart/2005/8/colors/accent6_2" csCatId="accent6" phldr="1"/>
      <dgm:spPr/>
    </dgm:pt>
    <dgm:pt modelId="{8FBCFAD7-F4C9-2A46-8649-3EE47308D1AE}">
      <dgm:prSet phldrT="[Text]" custT="1"/>
      <dgm:spPr/>
      <dgm:t>
        <a:bodyPr/>
        <a:lstStyle/>
        <a:p>
          <a:r>
            <a:rPr lang="en-IN" sz="2000" spc="-15" dirty="0">
              <a:solidFill>
                <a:srgbClr val="FFFFFF"/>
              </a:solidFill>
              <a:latin typeface="Constantia"/>
              <a:cs typeface="Constantia"/>
            </a:rPr>
            <a:t>Registrar</a:t>
          </a:r>
          <a:r>
            <a:rPr lang="en-IN" sz="2000" spc="-5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000" spc="-10" dirty="0">
              <a:solidFill>
                <a:srgbClr val="FFFFFF"/>
              </a:solidFill>
              <a:latin typeface="Constantia"/>
              <a:cs typeface="Constantia"/>
            </a:rPr>
            <a:t>Of </a:t>
          </a:r>
          <a:r>
            <a:rPr lang="en-IN" sz="2000" spc="-37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000" spc="-10" dirty="0">
              <a:solidFill>
                <a:srgbClr val="FFFFFF"/>
              </a:solidFill>
              <a:latin typeface="Constantia"/>
              <a:cs typeface="Constantia"/>
            </a:rPr>
            <a:t>Companies</a:t>
          </a:r>
          <a:endParaRPr lang="en-GB" sz="2000" dirty="0"/>
        </a:p>
      </dgm:t>
    </dgm:pt>
    <dgm:pt modelId="{FDE8510E-EC06-4941-9628-0F8DFD3C97E3}" type="parTrans" cxnId="{DA0A5ACC-646C-7B4F-83B9-60BF3DAF7AD1}">
      <dgm:prSet/>
      <dgm:spPr/>
      <dgm:t>
        <a:bodyPr/>
        <a:lstStyle/>
        <a:p>
          <a:endParaRPr lang="en-GB"/>
        </a:p>
      </dgm:t>
    </dgm:pt>
    <dgm:pt modelId="{36F41F92-CDF9-C34F-AC12-78E5C9894276}" type="sibTrans" cxnId="{DA0A5ACC-646C-7B4F-83B9-60BF3DAF7AD1}">
      <dgm:prSet/>
      <dgm:spPr/>
      <dgm:t>
        <a:bodyPr/>
        <a:lstStyle/>
        <a:p>
          <a:endParaRPr lang="en-GB"/>
        </a:p>
      </dgm:t>
    </dgm:pt>
    <dgm:pt modelId="{416AB40C-5BE9-4740-BCCB-998F18048C86}">
      <dgm:prSet phldrT="[Text]"/>
      <dgm:spPr/>
      <dgm:t>
        <a:bodyPr/>
        <a:lstStyle/>
        <a:p>
          <a:r>
            <a:rPr lang="en-IN" spc="5" dirty="0">
              <a:latin typeface="Constantia"/>
              <a:cs typeface="Constantia"/>
            </a:rPr>
            <a:t>Section</a:t>
          </a:r>
          <a:r>
            <a:rPr lang="en-IN" spc="-8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10" dirty="0">
              <a:solidFill>
                <a:srgbClr val="FFFFFF"/>
              </a:solidFill>
              <a:latin typeface="Constantia"/>
              <a:cs typeface="Constantia"/>
            </a:rPr>
            <a:t>8 </a:t>
          </a:r>
          <a:r>
            <a:rPr lang="en-IN" spc="-31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-25" dirty="0">
              <a:latin typeface="Constantia"/>
              <a:cs typeface="Constantia"/>
            </a:rPr>
            <a:t>c</a:t>
          </a:r>
          <a:r>
            <a:rPr lang="en-IN" spc="5" dirty="0">
              <a:latin typeface="Constantia"/>
              <a:cs typeface="Constantia"/>
            </a:rPr>
            <a:t>ompa</a:t>
          </a:r>
          <a:r>
            <a:rPr lang="en-IN" spc="-10" dirty="0">
              <a:latin typeface="Constantia"/>
              <a:cs typeface="Constantia"/>
            </a:rPr>
            <a:t>n</a:t>
          </a:r>
          <a:r>
            <a:rPr lang="en-IN" spc="5" dirty="0">
              <a:latin typeface="Constantia"/>
              <a:cs typeface="Constantia"/>
            </a:rPr>
            <a:t>y</a:t>
          </a:r>
          <a:endParaRPr lang="en-GB" dirty="0"/>
        </a:p>
      </dgm:t>
    </dgm:pt>
    <dgm:pt modelId="{87B4DBE4-EA82-D942-A68E-1BE23817904A}" type="parTrans" cxnId="{D5FB5B24-A284-6143-BABD-7A060072C59C}">
      <dgm:prSet/>
      <dgm:spPr/>
      <dgm:t>
        <a:bodyPr/>
        <a:lstStyle/>
        <a:p>
          <a:endParaRPr lang="en-GB"/>
        </a:p>
      </dgm:t>
    </dgm:pt>
    <dgm:pt modelId="{36C6947A-ACFE-8444-A3DC-84D777196770}" type="sibTrans" cxnId="{D5FB5B24-A284-6143-BABD-7A060072C59C}">
      <dgm:prSet/>
      <dgm:spPr/>
      <dgm:t>
        <a:bodyPr/>
        <a:lstStyle/>
        <a:p>
          <a:endParaRPr lang="en-GB"/>
        </a:p>
      </dgm:t>
    </dgm:pt>
    <dgm:pt modelId="{6AF7C732-B3A3-0B46-A0EA-6AD93A52D4E6}" type="pres">
      <dgm:prSet presAssocID="{017B7C40-0152-CD43-AB32-D0F249A0750F}" presName="linearFlow" presStyleCnt="0">
        <dgm:presLayoutVars>
          <dgm:resizeHandles val="exact"/>
        </dgm:presLayoutVars>
      </dgm:prSet>
      <dgm:spPr/>
    </dgm:pt>
    <dgm:pt modelId="{5F909298-8E73-A447-A974-9B7163CF6A23}" type="pres">
      <dgm:prSet presAssocID="{8FBCFAD7-F4C9-2A46-8649-3EE47308D1AE}" presName="node" presStyleLbl="node1" presStyleIdx="0" presStyleCnt="2">
        <dgm:presLayoutVars>
          <dgm:bulletEnabled val="1"/>
        </dgm:presLayoutVars>
      </dgm:prSet>
      <dgm:spPr/>
    </dgm:pt>
    <dgm:pt modelId="{6FD0A94D-BA1E-D34C-B138-FADDC475AC1C}" type="pres">
      <dgm:prSet presAssocID="{36F41F92-CDF9-C34F-AC12-78E5C9894276}" presName="sibTrans" presStyleLbl="sibTrans2D1" presStyleIdx="0" presStyleCnt="1"/>
      <dgm:spPr/>
    </dgm:pt>
    <dgm:pt modelId="{BDFC856F-E68B-D04C-883B-D9793869B428}" type="pres">
      <dgm:prSet presAssocID="{36F41F92-CDF9-C34F-AC12-78E5C9894276}" presName="connectorText" presStyleLbl="sibTrans2D1" presStyleIdx="0" presStyleCnt="1"/>
      <dgm:spPr/>
    </dgm:pt>
    <dgm:pt modelId="{7FB958C1-E89D-C145-A23B-FA6BB4F56105}" type="pres">
      <dgm:prSet presAssocID="{416AB40C-5BE9-4740-BCCB-998F18048C86}" presName="node" presStyleLbl="node1" presStyleIdx="1" presStyleCnt="2">
        <dgm:presLayoutVars>
          <dgm:bulletEnabled val="1"/>
        </dgm:presLayoutVars>
      </dgm:prSet>
      <dgm:spPr/>
    </dgm:pt>
  </dgm:ptLst>
  <dgm:cxnLst>
    <dgm:cxn modelId="{8B19C60A-8E4A-7948-BEE4-A213F084D75E}" type="presOf" srcId="{017B7C40-0152-CD43-AB32-D0F249A0750F}" destId="{6AF7C732-B3A3-0B46-A0EA-6AD93A52D4E6}" srcOrd="0" destOrd="0" presId="urn:microsoft.com/office/officeart/2005/8/layout/process2"/>
    <dgm:cxn modelId="{D5FB5B24-A284-6143-BABD-7A060072C59C}" srcId="{017B7C40-0152-CD43-AB32-D0F249A0750F}" destId="{416AB40C-5BE9-4740-BCCB-998F18048C86}" srcOrd="1" destOrd="0" parTransId="{87B4DBE4-EA82-D942-A68E-1BE23817904A}" sibTransId="{36C6947A-ACFE-8444-A3DC-84D777196770}"/>
    <dgm:cxn modelId="{21180246-FB96-364F-8CF4-46BB021C99F5}" type="presOf" srcId="{8FBCFAD7-F4C9-2A46-8649-3EE47308D1AE}" destId="{5F909298-8E73-A447-A974-9B7163CF6A23}" srcOrd="0" destOrd="0" presId="urn:microsoft.com/office/officeart/2005/8/layout/process2"/>
    <dgm:cxn modelId="{1B19A570-CB93-DA43-8413-67F626112594}" type="presOf" srcId="{416AB40C-5BE9-4740-BCCB-998F18048C86}" destId="{7FB958C1-E89D-C145-A23B-FA6BB4F56105}" srcOrd="0" destOrd="0" presId="urn:microsoft.com/office/officeart/2005/8/layout/process2"/>
    <dgm:cxn modelId="{D7E2259B-ED14-9E41-A185-00C5563355C6}" type="presOf" srcId="{36F41F92-CDF9-C34F-AC12-78E5C9894276}" destId="{6FD0A94D-BA1E-D34C-B138-FADDC475AC1C}" srcOrd="0" destOrd="0" presId="urn:microsoft.com/office/officeart/2005/8/layout/process2"/>
    <dgm:cxn modelId="{DA0A5ACC-646C-7B4F-83B9-60BF3DAF7AD1}" srcId="{017B7C40-0152-CD43-AB32-D0F249A0750F}" destId="{8FBCFAD7-F4C9-2A46-8649-3EE47308D1AE}" srcOrd="0" destOrd="0" parTransId="{FDE8510E-EC06-4941-9628-0F8DFD3C97E3}" sibTransId="{36F41F92-CDF9-C34F-AC12-78E5C9894276}"/>
    <dgm:cxn modelId="{9B54F8EA-9C47-1D4E-835D-E8AF76ED2860}" type="presOf" srcId="{36F41F92-CDF9-C34F-AC12-78E5C9894276}" destId="{BDFC856F-E68B-D04C-883B-D9793869B428}" srcOrd="1" destOrd="0" presId="urn:microsoft.com/office/officeart/2005/8/layout/process2"/>
    <dgm:cxn modelId="{97B55D3E-0751-3F4C-A8E5-B52057D0E1BF}" type="presParOf" srcId="{6AF7C732-B3A3-0B46-A0EA-6AD93A52D4E6}" destId="{5F909298-8E73-A447-A974-9B7163CF6A23}" srcOrd="0" destOrd="0" presId="urn:microsoft.com/office/officeart/2005/8/layout/process2"/>
    <dgm:cxn modelId="{73847591-DFBB-334D-8261-536B8148B3BD}" type="presParOf" srcId="{6AF7C732-B3A3-0B46-A0EA-6AD93A52D4E6}" destId="{6FD0A94D-BA1E-D34C-B138-FADDC475AC1C}" srcOrd="1" destOrd="0" presId="urn:microsoft.com/office/officeart/2005/8/layout/process2"/>
    <dgm:cxn modelId="{5C8401F5-DF52-004D-B66C-D30C4BB00543}" type="presParOf" srcId="{6FD0A94D-BA1E-D34C-B138-FADDC475AC1C}" destId="{BDFC856F-E68B-D04C-883B-D9793869B428}" srcOrd="0" destOrd="0" presId="urn:microsoft.com/office/officeart/2005/8/layout/process2"/>
    <dgm:cxn modelId="{2DAAA171-FEA0-FF48-8705-B6D532BCAD5E}" type="presParOf" srcId="{6AF7C732-B3A3-0B46-A0EA-6AD93A52D4E6}" destId="{7FB958C1-E89D-C145-A23B-FA6BB4F5610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7B7C40-0152-CD43-AB32-D0F249A0750F}" type="doc">
      <dgm:prSet loTypeId="urn:microsoft.com/office/officeart/2005/8/layout/process2" loCatId="" qsTypeId="urn:microsoft.com/office/officeart/2005/8/quickstyle/simple1" qsCatId="simple" csTypeId="urn:microsoft.com/office/officeart/2005/8/colors/accent6_2" csCatId="accent6" phldr="1"/>
      <dgm:spPr/>
    </dgm:pt>
    <dgm:pt modelId="{8FBCFAD7-F4C9-2A46-8649-3EE47308D1AE}">
      <dgm:prSet phldrT="[Text]" custT="1"/>
      <dgm:spPr/>
      <dgm:t>
        <a:bodyPr/>
        <a:lstStyle/>
        <a:p>
          <a:r>
            <a:rPr lang="en-IN" sz="2000" spc="-10" dirty="0">
              <a:solidFill>
                <a:srgbClr val="FFFFFF"/>
              </a:solidFill>
              <a:latin typeface="Constantia"/>
              <a:cs typeface="Constantia"/>
            </a:rPr>
            <a:t>MHA </a:t>
          </a:r>
          <a:r>
            <a:rPr lang="en-IN" sz="2000" spc="-5" dirty="0">
              <a:solidFill>
                <a:srgbClr val="FFFFFF"/>
              </a:solidFill>
              <a:latin typeface="Constantia"/>
              <a:cs typeface="Constantia"/>
            </a:rPr>
            <a:t>– </a:t>
          </a:r>
          <a:r>
            <a:rPr lang="en-IN" sz="200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000" spc="-50" dirty="0">
              <a:solidFill>
                <a:srgbClr val="FFFFFF"/>
              </a:solidFill>
              <a:latin typeface="Constantia"/>
              <a:cs typeface="Constantia"/>
            </a:rPr>
            <a:t>F</a:t>
          </a:r>
          <a:r>
            <a:rPr lang="en-IN" sz="2000" spc="-10" dirty="0">
              <a:solidFill>
                <a:srgbClr val="FFFFFF"/>
              </a:solidFill>
              <a:latin typeface="Constantia"/>
              <a:cs typeface="Constantia"/>
            </a:rPr>
            <a:t>CRA</a:t>
          </a:r>
          <a:r>
            <a:rPr lang="en-IN" sz="2000" spc="-5" dirty="0">
              <a:solidFill>
                <a:srgbClr val="FFFFFF"/>
              </a:solidFill>
              <a:latin typeface="Constantia"/>
              <a:cs typeface="Constantia"/>
            </a:rPr>
            <a:t> 2010</a:t>
          </a:r>
          <a:endParaRPr lang="en-GB" sz="2000" dirty="0"/>
        </a:p>
      </dgm:t>
    </dgm:pt>
    <dgm:pt modelId="{FDE8510E-EC06-4941-9628-0F8DFD3C97E3}" type="parTrans" cxnId="{DA0A5ACC-646C-7B4F-83B9-60BF3DAF7AD1}">
      <dgm:prSet/>
      <dgm:spPr/>
      <dgm:t>
        <a:bodyPr/>
        <a:lstStyle/>
        <a:p>
          <a:endParaRPr lang="en-GB"/>
        </a:p>
      </dgm:t>
    </dgm:pt>
    <dgm:pt modelId="{36F41F92-CDF9-C34F-AC12-78E5C9894276}" type="sibTrans" cxnId="{DA0A5ACC-646C-7B4F-83B9-60BF3DAF7AD1}">
      <dgm:prSet/>
      <dgm:spPr/>
      <dgm:t>
        <a:bodyPr/>
        <a:lstStyle/>
        <a:p>
          <a:endParaRPr lang="en-GB"/>
        </a:p>
      </dgm:t>
    </dgm:pt>
    <dgm:pt modelId="{416AB40C-5BE9-4740-BCCB-998F18048C86}">
      <dgm:prSet phldrT="[Text]"/>
      <dgm:spPr/>
      <dgm:t>
        <a:bodyPr/>
        <a:lstStyle/>
        <a:p>
          <a:r>
            <a:rPr lang="en-IN" spc="-5" dirty="0">
              <a:latin typeface="Constantia"/>
              <a:cs typeface="Constantia"/>
            </a:rPr>
            <a:t>Foreign </a:t>
          </a:r>
          <a:r>
            <a:rPr lang="en-IN" dirty="0">
              <a:latin typeface="Constantia"/>
              <a:cs typeface="Constantia"/>
            </a:rPr>
            <a:t> </a:t>
          </a:r>
          <a:r>
            <a:rPr lang="en-IN" spc="5" dirty="0">
              <a:latin typeface="Constantia"/>
              <a:cs typeface="Constantia"/>
            </a:rPr>
            <a:t>Do</a:t>
          </a:r>
          <a:r>
            <a:rPr lang="en-IN" spc="10" dirty="0">
              <a:latin typeface="Constantia"/>
              <a:cs typeface="Constantia"/>
            </a:rPr>
            <a:t>n</a:t>
          </a:r>
          <a:r>
            <a:rPr lang="en-IN" dirty="0">
              <a:latin typeface="Constantia"/>
              <a:cs typeface="Constantia"/>
            </a:rPr>
            <a:t>at</a:t>
          </a:r>
          <a:r>
            <a:rPr lang="en-IN" spc="5" dirty="0">
              <a:latin typeface="Constantia"/>
              <a:cs typeface="Constantia"/>
            </a:rPr>
            <a:t>ions</a:t>
          </a:r>
          <a:endParaRPr lang="en-GB" dirty="0"/>
        </a:p>
      </dgm:t>
    </dgm:pt>
    <dgm:pt modelId="{87B4DBE4-EA82-D942-A68E-1BE23817904A}" type="parTrans" cxnId="{D5FB5B24-A284-6143-BABD-7A060072C59C}">
      <dgm:prSet/>
      <dgm:spPr/>
      <dgm:t>
        <a:bodyPr/>
        <a:lstStyle/>
        <a:p>
          <a:endParaRPr lang="en-GB"/>
        </a:p>
      </dgm:t>
    </dgm:pt>
    <dgm:pt modelId="{36C6947A-ACFE-8444-A3DC-84D777196770}" type="sibTrans" cxnId="{D5FB5B24-A284-6143-BABD-7A060072C59C}">
      <dgm:prSet/>
      <dgm:spPr/>
      <dgm:t>
        <a:bodyPr/>
        <a:lstStyle/>
        <a:p>
          <a:endParaRPr lang="en-GB"/>
        </a:p>
      </dgm:t>
    </dgm:pt>
    <dgm:pt modelId="{6AF7C732-B3A3-0B46-A0EA-6AD93A52D4E6}" type="pres">
      <dgm:prSet presAssocID="{017B7C40-0152-CD43-AB32-D0F249A0750F}" presName="linearFlow" presStyleCnt="0">
        <dgm:presLayoutVars>
          <dgm:resizeHandles val="exact"/>
        </dgm:presLayoutVars>
      </dgm:prSet>
      <dgm:spPr/>
    </dgm:pt>
    <dgm:pt modelId="{5F909298-8E73-A447-A974-9B7163CF6A23}" type="pres">
      <dgm:prSet presAssocID="{8FBCFAD7-F4C9-2A46-8649-3EE47308D1AE}" presName="node" presStyleLbl="node1" presStyleIdx="0" presStyleCnt="2" custLinFactNeighborX="-5033" custLinFactNeighborY="-3296">
        <dgm:presLayoutVars>
          <dgm:bulletEnabled val="1"/>
        </dgm:presLayoutVars>
      </dgm:prSet>
      <dgm:spPr/>
    </dgm:pt>
    <dgm:pt modelId="{6FD0A94D-BA1E-D34C-B138-FADDC475AC1C}" type="pres">
      <dgm:prSet presAssocID="{36F41F92-CDF9-C34F-AC12-78E5C9894276}" presName="sibTrans" presStyleLbl="sibTrans2D1" presStyleIdx="0" presStyleCnt="1"/>
      <dgm:spPr/>
    </dgm:pt>
    <dgm:pt modelId="{BDFC856F-E68B-D04C-883B-D9793869B428}" type="pres">
      <dgm:prSet presAssocID="{36F41F92-CDF9-C34F-AC12-78E5C9894276}" presName="connectorText" presStyleLbl="sibTrans2D1" presStyleIdx="0" presStyleCnt="1"/>
      <dgm:spPr/>
    </dgm:pt>
    <dgm:pt modelId="{7FB958C1-E89D-C145-A23B-FA6BB4F56105}" type="pres">
      <dgm:prSet presAssocID="{416AB40C-5BE9-4740-BCCB-998F18048C86}" presName="node" presStyleLbl="node1" presStyleIdx="1" presStyleCnt="2" custLinFactNeighborX="1817" custLinFactNeighborY="2881">
        <dgm:presLayoutVars>
          <dgm:bulletEnabled val="1"/>
        </dgm:presLayoutVars>
      </dgm:prSet>
      <dgm:spPr/>
    </dgm:pt>
  </dgm:ptLst>
  <dgm:cxnLst>
    <dgm:cxn modelId="{8B19C60A-8E4A-7948-BEE4-A213F084D75E}" type="presOf" srcId="{017B7C40-0152-CD43-AB32-D0F249A0750F}" destId="{6AF7C732-B3A3-0B46-A0EA-6AD93A52D4E6}" srcOrd="0" destOrd="0" presId="urn:microsoft.com/office/officeart/2005/8/layout/process2"/>
    <dgm:cxn modelId="{D5FB5B24-A284-6143-BABD-7A060072C59C}" srcId="{017B7C40-0152-CD43-AB32-D0F249A0750F}" destId="{416AB40C-5BE9-4740-BCCB-998F18048C86}" srcOrd="1" destOrd="0" parTransId="{87B4DBE4-EA82-D942-A68E-1BE23817904A}" sibTransId="{36C6947A-ACFE-8444-A3DC-84D777196770}"/>
    <dgm:cxn modelId="{21180246-FB96-364F-8CF4-46BB021C99F5}" type="presOf" srcId="{8FBCFAD7-F4C9-2A46-8649-3EE47308D1AE}" destId="{5F909298-8E73-A447-A974-9B7163CF6A23}" srcOrd="0" destOrd="0" presId="urn:microsoft.com/office/officeart/2005/8/layout/process2"/>
    <dgm:cxn modelId="{1B19A570-CB93-DA43-8413-67F626112594}" type="presOf" srcId="{416AB40C-5BE9-4740-BCCB-998F18048C86}" destId="{7FB958C1-E89D-C145-A23B-FA6BB4F56105}" srcOrd="0" destOrd="0" presId="urn:microsoft.com/office/officeart/2005/8/layout/process2"/>
    <dgm:cxn modelId="{D7E2259B-ED14-9E41-A185-00C5563355C6}" type="presOf" srcId="{36F41F92-CDF9-C34F-AC12-78E5C9894276}" destId="{6FD0A94D-BA1E-D34C-B138-FADDC475AC1C}" srcOrd="0" destOrd="0" presId="urn:microsoft.com/office/officeart/2005/8/layout/process2"/>
    <dgm:cxn modelId="{DA0A5ACC-646C-7B4F-83B9-60BF3DAF7AD1}" srcId="{017B7C40-0152-CD43-AB32-D0F249A0750F}" destId="{8FBCFAD7-F4C9-2A46-8649-3EE47308D1AE}" srcOrd="0" destOrd="0" parTransId="{FDE8510E-EC06-4941-9628-0F8DFD3C97E3}" sibTransId="{36F41F92-CDF9-C34F-AC12-78E5C9894276}"/>
    <dgm:cxn modelId="{9B54F8EA-9C47-1D4E-835D-E8AF76ED2860}" type="presOf" srcId="{36F41F92-CDF9-C34F-AC12-78E5C9894276}" destId="{BDFC856F-E68B-D04C-883B-D9793869B428}" srcOrd="1" destOrd="0" presId="urn:microsoft.com/office/officeart/2005/8/layout/process2"/>
    <dgm:cxn modelId="{97B55D3E-0751-3F4C-A8E5-B52057D0E1BF}" type="presParOf" srcId="{6AF7C732-B3A3-0B46-A0EA-6AD93A52D4E6}" destId="{5F909298-8E73-A447-A974-9B7163CF6A23}" srcOrd="0" destOrd="0" presId="urn:microsoft.com/office/officeart/2005/8/layout/process2"/>
    <dgm:cxn modelId="{73847591-DFBB-334D-8261-536B8148B3BD}" type="presParOf" srcId="{6AF7C732-B3A3-0B46-A0EA-6AD93A52D4E6}" destId="{6FD0A94D-BA1E-D34C-B138-FADDC475AC1C}" srcOrd="1" destOrd="0" presId="urn:microsoft.com/office/officeart/2005/8/layout/process2"/>
    <dgm:cxn modelId="{5C8401F5-DF52-004D-B66C-D30C4BB00543}" type="presParOf" srcId="{6FD0A94D-BA1E-D34C-B138-FADDC475AC1C}" destId="{BDFC856F-E68B-D04C-883B-D9793869B428}" srcOrd="0" destOrd="0" presId="urn:microsoft.com/office/officeart/2005/8/layout/process2"/>
    <dgm:cxn modelId="{2DAAA171-FEA0-FF48-8705-B6D532BCAD5E}" type="presParOf" srcId="{6AF7C732-B3A3-0B46-A0EA-6AD93A52D4E6}" destId="{7FB958C1-E89D-C145-A23B-FA6BB4F5610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7B7C40-0152-CD43-AB32-D0F249A0750F}" type="doc">
      <dgm:prSet loTypeId="urn:microsoft.com/office/officeart/2005/8/layout/process2" loCatId="" qsTypeId="urn:microsoft.com/office/officeart/2005/8/quickstyle/simple1" qsCatId="simple" csTypeId="urn:microsoft.com/office/officeart/2005/8/colors/accent6_2" csCatId="accent6" phldr="1"/>
      <dgm:spPr/>
    </dgm:pt>
    <dgm:pt modelId="{8FBCFAD7-F4C9-2A46-8649-3EE47308D1AE}">
      <dgm:prSet phldrT="[Text]" custT="1"/>
      <dgm:spPr/>
      <dgm:t>
        <a:bodyPr/>
        <a:lstStyle/>
        <a:p>
          <a:r>
            <a:rPr lang="en-GB" sz="2000" dirty="0"/>
            <a:t>NITI Aayog</a:t>
          </a:r>
        </a:p>
        <a:p>
          <a:r>
            <a:rPr lang="en-GB" sz="2000" dirty="0"/>
            <a:t>DARPAN Portal</a:t>
          </a:r>
        </a:p>
      </dgm:t>
    </dgm:pt>
    <dgm:pt modelId="{FDE8510E-EC06-4941-9628-0F8DFD3C97E3}" type="parTrans" cxnId="{DA0A5ACC-646C-7B4F-83B9-60BF3DAF7AD1}">
      <dgm:prSet/>
      <dgm:spPr/>
      <dgm:t>
        <a:bodyPr/>
        <a:lstStyle/>
        <a:p>
          <a:endParaRPr lang="en-GB"/>
        </a:p>
      </dgm:t>
    </dgm:pt>
    <dgm:pt modelId="{36F41F92-CDF9-C34F-AC12-78E5C9894276}" type="sibTrans" cxnId="{DA0A5ACC-646C-7B4F-83B9-60BF3DAF7AD1}">
      <dgm:prSet/>
      <dgm:spPr/>
      <dgm:t>
        <a:bodyPr/>
        <a:lstStyle/>
        <a:p>
          <a:endParaRPr lang="en-GB"/>
        </a:p>
      </dgm:t>
    </dgm:pt>
    <dgm:pt modelId="{416AB40C-5BE9-4740-BCCB-998F18048C86}">
      <dgm:prSet phldrT="[Text]"/>
      <dgm:spPr/>
      <dgm:t>
        <a:bodyPr/>
        <a:lstStyle/>
        <a:p>
          <a:r>
            <a:rPr lang="en-IN" spc="-5" dirty="0">
              <a:latin typeface="Constantia"/>
              <a:cs typeface="Constantia"/>
            </a:rPr>
            <a:t>G</a:t>
          </a:r>
          <a:r>
            <a:rPr lang="en-IN" spc="-20" dirty="0">
              <a:latin typeface="Constantia"/>
              <a:cs typeface="Constantia"/>
            </a:rPr>
            <a:t>o</a:t>
          </a:r>
          <a:r>
            <a:rPr lang="en-IN" spc="-5" dirty="0">
              <a:latin typeface="Constantia"/>
              <a:cs typeface="Constantia"/>
            </a:rPr>
            <a:t>vt</a:t>
          </a:r>
          <a:r>
            <a:rPr lang="en-IN" dirty="0">
              <a:latin typeface="Constantia"/>
              <a:cs typeface="Constantia"/>
            </a:rPr>
            <a:t>. </a:t>
          </a:r>
          <a:r>
            <a:rPr lang="en-IN" spc="-5" dirty="0">
              <a:latin typeface="Constantia"/>
              <a:cs typeface="Constantia"/>
            </a:rPr>
            <a:t>P</a:t>
          </a:r>
          <a:r>
            <a:rPr lang="en-IN" spc="-20" dirty="0">
              <a:latin typeface="Constantia"/>
              <a:cs typeface="Constantia"/>
            </a:rPr>
            <a:t>r</a:t>
          </a:r>
          <a:r>
            <a:rPr lang="en-IN" spc="-5" dirty="0">
              <a:latin typeface="Constantia"/>
              <a:cs typeface="Constantia"/>
            </a:rPr>
            <a:t>ojects</a:t>
          </a:r>
          <a:r>
            <a:rPr lang="en-IN" dirty="0">
              <a:latin typeface="Constantia"/>
              <a:cs typeface="Constantia"/>
            </a:rPr>
            <a:t>/  CE opening </a:t>
          </a:r>
          <a:r>
            <a:rPr lang="en-IN" spc="5" dirty="0">
              <a:latin typeface="Constantia"/>
              <a:cs typeface="Constantia"/>
            </a:rPr>
            <a:t> </a:t>
          </a:r>
          <a:r>
            <a:rPr lang="en-IN" dirty="0">
              <a:latin typeface="Constantia"/>
              <a:cs typeface="Constantia"/>
            </a:rPr>
            <a:t>bank</a:t>
          </a:r>
          <a:r>
            <a:rPr lang="en-IN" spc="-35" dirty="0">
              <a:latin typeface="Constantia"/>
              <a:cs typeface="Constantia"/>
            </a:rPr>
            <a:t> </a:t>
          </a:r>
          <a:r>
            <a:rPr lang="en-IN" spc="-10" dirty="0">
              <a:latin typeface="Constantia"/>
              <a:cs typeface="Constantia"/>
            </a:rPr>
            <a:t>accounts</a:t>
          </a:r>
          <a:endParaRPr lang="en-GB" dirty="0"/>
        </a:p>
      </dgm:t>
    </dgm:pt>
    <dgm:pt modelId="{87B4DBE4-EA82-D942-A68E-1BE23817904A}" type="parTrans" cxnId="{D5FB5B24-A284-6143-BABD-7A060072C59C}">
      <dgm:prSet/>
      <dgm:spPr/>
      <dgm:t>
        <a:bodyPr/>
        <a:lstStyle/>
        <a:p>
          <a:endParaRPr lang="en-GB"/>
        </a:p>
      </dgm:t>
    </dgm:pt>
    <dgm:pt modelId="{36C6947A-ACFE-8444-A3DC-84D777196770}" type="sibTrans" cxnId="{D5FB5B24-A284-6143-BABD-7A060072C59C}">
      <dgm:prSet/>
      <dgm:spPr/>
      <dgm:t>
        <a:bodyPr/>
        <a:lstStyle/>
        <a:p>
          <a:endParaRPr lang="en-GB"/>
        </a:p>
      </dgm:t>
    </dgm:pt>
    <dgm:pt modelId="{6AF7C732-B3A3-0B46-A0EA-6AD93A52D4E6}" type="pres">
      <dgm:prSet presAssocID="{017B7C40-0152-CD43-AB32-D0F249A0750F}" presName="linearFlow" presStyleCnt="0">
        <dgm:presLayoutVars>
          <dgm:resizeHandles val="exact"/>
        </dgm:presLayoutVars>
      </dgm:prSet>
      <dgm:spPr/>
    </dgm:pt>
    <dgm:pt modelId="{5F909298-8E73-A447-A974-9B7163CF6A23}" type="pres">
      <dgm:prSet presAssocID="{8FBCFAD7-F4C9-2A46-8649-3EE47308D1AE}" presName="node" presStyleLbl="node1" presStyleIdx="0" presStyleCnt="2">
        <dgm:presLayoutVars>
          <dgm:bulletEnabled val="1"/>
        </dgm:presLayoutVars>
      </dgm:prSet>
      <dgm:spPr/>
    </dgm:pt>
    <dgm:pt modelId="{6FD0A94D-BA1E-D34C-B138-FADDC475AC1C}" type="pres">
      <dgm:prSet presAssocID="{36F41F92-CDF9-C34F-AC12-78E5C9894276}" presName="sibTrans" presStyleLbl="sibTrans2D1" presStyleIdx="0" presStyleCnt="1"/>
      <dgm:spPr/>
    </dgm:pt>
    <dgm:pt modelId="{BDFC856F-E68B-D04C-883B-D9793869B428}" type="pres">
      <dgm:prSet presAssocID="{36F41F92-CDF9-C34F-AC12-78E5C9894276}" presName="connectorText" presStyleLbl="sibTrans2D1" presStyleIdx="0" presStyleCnt="1"/>
      <dgm:spPr/>
    </dgm:pt>
    <dgm:pt modelId="{7FB958C1-E89D-C145-A23B-FA6BB4F56105}" type="pres">
      <dgm:prSet presAssocID="{416AB40C-5BE9-4740-BCCB-998F18048C86}" presName="node" presStyleLbl="node1" presStyleIdx="1" presStyleCnt="2">
        <dgm:presLayoutVars>
          <dgm:bulletEnabled val="1"/>
        </dgm:presLayoutVars>
      </dgm:prSet>
      <dgm:spPr/>
    </dgm:pt>
  </dgm:ptLst>
  <dgm:cxnLst>
    <dgm:cxn modelId="{8B19C60A-8E4A-7948-BEE4-A213F084D75E}" type="presOf" srcId="{017B7C40-0152-CD43-AB32-D0F249A0750F}" destId="{6AF7C732-B3A3-0B46-A0EA-6AD93A52D4E6}" srcOrd="0" destOrd="0" presId="urn:microsoft.com/office/officeart/2005/8/layout/process2"/>
    <dgm:cxn modelId="{D5FB5B24-A284-6143-BABD-7A060072C59C}" srcId="{017B7C40-0152-CD43-AB32-D0F249A0750F}" destId="{416AB40C-5BE9-4740-BCCB-998F18048C86}" srcOrd="1" destOrd="0" parTransId="{87B4DBE4-EA82-D942-A68E-1BE23817904A}" sibTransId="{36C6947A-ACFE-8444-A3DC-84D777196770}"/>
    <dgm:cxn modelId="{21180246-FB96-364F-8CF4-46BB021C99F5}" type="presOf" srcId="{8FBCFAD7-F4C9-2A46-8649-3EE47308D1AE}" destId="{5F909298-8E73-A447-A974-9B7163CF6A23}" srcOrd="0" destOrd="0" presId="urn:microsoft.com/office/officeart/2005/8/layout/process2"/>
    <dgm:cxn modelId="{1B19A570-CB93-DA43-8413-67F626112594}" type="presOf" srcId="{416AB40C-5BE9-4740-BCCB-998F18048C86}" destId="{7FB958C1-E89D-C145-A23B-FA6BB4F56105}" srcOrd="0" destOrd="0" presId="urn:microsoft.com/office/officeart/2005/8/layout/process2"/>
    <dgm:cxn modelId="{D7E2259B-ED14-9E41-A185-00C5563355C6}" type="presOf" srcId="{36F41F92-CDF9-C34F-AC12-78E5C9894276}" destId="{6FD0A94D-BA1E-D34C-B138-FADDC475AC1C}" srcOrd="0" destOrd="0" presId="urn:microsoft.com/office/officeart/2005/8/layout/process2"/>
    <dgm:cxn modelId="{DA0A5ACC-646C-7B4F-83B9-60BF3DAF7AD1}" srcId="{017B7C40-0152-CD43-AB32-D0F249A0750F}" destId="{8FBCFAD7-F4C9-2A46-8649-3EE47308D1AE}" srcOrd="0" destOrd="0" parTransId="{FDE8510E-EC06-4941-9628-0F8DFD3C97E3}" sibTransId="{36F41F92-CDF9-C34F-AC12-78E5C9894276}"/>
    <dgm:cxn modelId="{9B54F8EA-9C47-1D4E-835D-E8AF76ED2860}" type="presOf" srcId="{36F41F92-CDF9-C34F-AC12-78E5C9894276}" destId="{BDFC856F-E68B-D04C-883B-D9793869B428}" srcOrd="1" destOrd="0" presId="urn:microsoft.com/office/officeart/2005/8/layout/process2"/>
    <dgm:cxn modelId="{97B55D3E-0751-3F4C-A8E5-B52057D0E1BF}" type="presParOf" srcId="{6AF7C732-B3A3-0B46-A0EA-6AD93A52D4E6}" destId="{5F909298-8E73-A447-A974-9B7163CF6A23}" srcOrd="0" destOrd="0" presId="urn:microsoft.com/office/officeart/2005/8/layout/process2"/>
    <dgm:cxn modelId="{73847591-DFBB-334D-8261-536B8148B3BD}" type="presParOf" srcId="{6AF7C732-B3A3-0B46-A0EA-6AD93A52D4E6}" destId="{6FD0A94D-BA1E-D34C-B138-FADDC475AC1C}" srcOrd="1" destOrd="0" presId="urn:microsoft.com/office/officeart/2005/8/layout/process2"/>
    <dgm:cxn modelId="{5C8401F5-DF52-004D-B66C-D30C4BB00543}" type="presParOf" srcId="{6FD0A94D-BA1E-D34C-B138-FADDC475AC1C}" destId="{BDFC856F-E68B-D04C-883B-D9793869B428}" srcOrd="0" destOrd="0" presId="urn:microsoft.com/office/officeart/2005/8/layout/process2"/>
    <dgm:cxn modelId="{2DAAA171-FEA0-FF48-8705-B6D532BCAD5E}" type="presParOf" srcId="{6AF7C732-B3A3-0B46-A0EA-6AD93A52D4E6}" destId="{7FB958C1-E89D-C145-A23B-FA6BB4F5610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7B7C40-0152-CD43-AB32-D0F249A0750F}" type="doc">
      <dgm:prSet loTypeId="urn:microsoft.com/office/officeart/2005/8/layout/process2" loCatId="" qsTypeId="urn:microsoft.com/office/officeart/2005/8/quickstyle/simple1" qsCatId="simple" csTypeId="urn:microsoft.com/office/officeart/2005/8/colors/accent6_2" csCatId="accent6" phldr="1"/>
      <dgm:spPr/>
    </dgm:pt>
    <dgm:pt modelId="{8FBCFAD7-F4C9-2A46-8649-3EE47308D1AE}">
      <dgm:prSet phldrT="[Text]" custT="1"/>
      <dgm:spPr/>
      <dgm:t>
        <a:bodyPr/>
        <a:lstStyle/>
        <a:p>
          <a:r>
            <a:rPr lang="en-IN" sz="2000" spc="-15" dirty="0">
              <a:solidFill>
                <a:srgbClr val="FFFFFF"/>
              </a:solidFill>
              <a:latin typeface="Constantia"/>
              <a:cs typeface="Constantia"/>
            </a:rPr>
            <a:t>ITD</a:t>
          </a:r>
          <a:endParaRPr lang="en-GB" sz="2000" dirty="0"/>
        </a:p>
      </dgm:t>
    </dgm:pt>
    <dgm:pt modelId="{FDE8510E-EC06-4941-9628-0F8DFD3C97E3}" type="parTrans" cxnId="{DA0A5ACC-646C-7B4F-83B9-60BF3DAF7AD1}">
      <dgm:prSet/>
      <dgm:spPr/>
      <dgm:t>
        <a:bodyPr/>
        <a:lstStyle/>
        <a:p>
          <a:endParaRPr lang="en-GB"/>
        </a:p>
      </dgm:t>
    </dgm:pt>
    <dgm:pt modelId="{36F41F92-CDF9-C34F-AC12-78E5C9894276}" type="sibTrans" cxnId="{DA0A5ACC-646C-7B4F-83B9-60BF3DAF7AD1}">
      <dgm:prSet/>
      <dgm:spPr/>
      <dgm:t>
        <a:bodyPr/>
        <a:lstStyle/>
        <a:p>
          <a:endParaRPr lang="en-GB"/>
        </a:p>
      </dgm:t>
    </dgm:pt>
    <dgm:pt modelId="{416AB40C-5BE9-4740-BCCB-998F18048C86}">
      <dgm:prSet phldrT="[Text]"/>
      <dgm:spPr/>
      <dgm:t>
        <a:bodyPr/>
        <a:lstStyle/>
        <a:p>
          <a:r>
            <a:rPr lang="en-IN" dirty="0">
              <a:latin typeface="Constantia"/>
              <a:cs typeface="Constantia"/>
            </a:rPr>
            <a:t>All</a:t>
          </a:r>
          <a:r>
            <a:rPr lang="en-IN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5" dirty="0">
              <a:latin typeface="Constantia"/>
              <a:cs typeface="Constantia"/>
            </a:rPr>
            <a:t>Charitable</a:t>
          </a:r>
          <a:r>
            <a:rPr lang="en-IN" spc="-8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5" dirty="0">
              <a:solidFill>
                <a:srgbClr val="FFFFFF"/>
              </a:solidFill>
              <a:latin typeface="Constantia"/>
              <a:cs typeface="Constantia"/>
            </a:rPr>
            <a:t>or </a:t>
          </a:r>
          <a:r>
            <a:rPr lang="en-IN" spc="-31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dirty="0">
              <a:latin typeface="Constantia"/>
              <a:cs typeface="Constantia"/>
            </a:rPr>
            <a:t>Religious</a:t>
          </a:r>
          <a:r>
            <a:rPr lang="en-IN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pc="5" dirty="0">
              <a:latin typeface="Constantia"/>
              <a:cs typeface="Constantia"/>
            </a:rPr>
            <a:t>Institutions</a:t>
          </a:r>
          <a:endParaRPr lang="en-GB" dirty="0"/>
        </a:p>
      </dgm:t>
    </dgm:pt>
    <dgm:pt modelId="{87B4DBE4-EA82-D942-A68E-1BE23817904A}" type="parTrans" cxnId="{D5FB5B24-A284-6143-BABD-7A060072C59C}">
      <dgm:prSet/>
      <dgm:spPr/>
      <dgm:t>
        <a:bodyPr/>
        <a:lstStyle/>
        <a:p>
          <a:endParaRPr lang="en-GB"/>
        </a:p>
      </dgm:t>
    </dgm:pt>
    <dgm:pt modelId="{36C6947A-ACFE-8444-A3DC-84D777196770}" type="sibTrans" cxnId="{D5FB5B24-A284-6143-BABD-7A060072C59C}">
      <dgm:prSet/>
      <dgm:spPr/>
      <dgm:t>
        <a:bodyPr/>
        <a:lstStyle/>
        <a:p>
          <a:endParaRPr lang="en-GB"/>
        </a:p>
      </dgm:t>
    </dgm:pt>
    <dgm:pt modelId="{6AF7C732-B3A3-0B46-A0EA-6AD93A52D4E6}" type="pres">
      <dgm:prSet presAssocID="{017B7C40-0152-CD43-AB32-D0F249A0750F}" presName="linearFlow" presStyleCnt="0">
        <dgm:presLayoutVars>
          <dgm:resizeHandles val="exact"/>
        </dgm:presLayoutVars>
      </dgm:prSet>
      <dgm:spPr/>
    </dgm:pt>
    <dgm:pt modelId="{5F909298-8E73-A447-A974-9B7163CF6A23}" type="pres">
      <dgm:prSet presAssocID="{8FBCFAD7-F4C9-2A46-8649-3EE47308D1AE}" presName="node" presStyleLbl="node1" presStyleIdx="0" presStyleCnt="2" custLinFactNeighborX="-2966" custLinFactNeighborY="-5909">
        <dgm:presLayoutVars>
          <dgm:bulletEnabled val="1"/>
        </dgm:presLayoutVars>
      </dgm:prSet>
      <dgm:spPr/>
    </dgm:pt>
    <dgm:pt modelId="{6FD0A94D-BA1E-D34C-B138-FADDC475AC1C}" type="pres">
      <dgm:prSet presAssocID="{36F41F92-CDF9-C34F-AC12-78E5C9894276}" presName="sibTrans" presStyleLbl="sibTrans2D1" presStyleIdx="0" presStyleCnt="1"/>
      <dgm:spPr/>
    </dgm:pt>
    <dgm:pt modelId="{BDFC856F-E68B-D04C-883B-D9793869B428}" type="pres">
      <dgm:prSet presAssocID="{36F41F92-CDF9-C34F-AC12-78E5C9894276}" presName="connectorText" presStyleLbl="sibTrans2D1" presStyleIdx="0" presStyleCnt="1"/>
      <dgm:spPr/>
    </dgm:pt>
    <dgm:pt modelId="{7FB958C1-E89D-C145-A23B-FA6BB4F56105}" type="pres">
      <dgm:prSet presAssocID="{416AB40C-5BE9-4740-BCCB-998F18048C86}" presName="node" presStyleLbl="node1" presStyleIdx="1" presStyleCnt="2">
        <dgm:presLayoutVars>
          <dgm:bulletEnabled val="1"/>
        </dgm:presLayoutVars>
      </dgm:prSet>
      <dgm:spPr/>
    </dgm:pt>
  </dgm:ptLst>
  <dgm:cxnLst>
    <dgm:cxn modelId="{8B19C60A-8E4A-7948-BEE4-A213F084D75E}" type="presOf" srcId="{017B7C40-0152-CD43-AB32-D0F249A0750F}" destId="{6AF7C732-B3A3-0B46-A0EA-6AD93A52D4E6}" srcOrd="0" destOrd="0" presId="urn:microsoft.com/office/officeart/2005/8/layout/process2"/>
    <dgm:cxn modelId="{D5FB5B24-A284-6143-BABD-7A060072C59C}" srcId="{017B7C40-0152-CD43-AB32-D0F249A0750F}" destId="{416AB40C-5BE9-4740-BCCB-998F18048C86}" srcOrd="1" destOrd="0" parTransId="{87B4DBE4-EA82-D942-A68E-1BE23817904A}" sibTransId="{36C6947A-ACFE-8444-A3DC-84D777196770}"/>
    <dgm:cxn modelId="{21180246-FB96-364F-8CF4-46BB021C99F5}" type="presOf" srcId="{8FBCFAD7-F4C9-2A46-8649-3EE47308D1AE}" destId="{5F909298-8E73-A447-A974-9B7163CF6A23}" srcOrd="0" destOrd="0" presId="urn:microsoft.com/office/officeart/2005/8/layout/process2"/>
    <dgm:cxn modelId="{1B19A570-CB93-DA43-8413-67F626112594}" type="presOf" srcId="{416AB40C-5BE9-4740-BCCB-998F18048C86}" destId="{7FB958C1-E89D-C145-A23B-FA6BB4F56105}" srcOrd="0" destOrd="0" presId="urn:microsoft.com/office/officeart/2005/8/layout/process2"/>
    <dgm:cxn modelId="{D7E2259B-ED14-9E41-A185-00C5563355C6}" type="presOf" srcId="{36F41F92-CDF9-C34F-AC12-78E5C9894276}" destId="{6FD0A94D-BA1E-D34C-B138-FADDC475AC1C}" srcOrd="0" destOrd="0" presId="urn:microsoft.com/office/officeart/2005/8/layout/process2"/>
    <dgm:cxn modelId="{DA0A5ACC-646C-7B4F-83B9-60BF3DAF7AD1}" srcId="{017B7C40-0152-CD43-AB32-D0F249A0750F}" destId="{8FBCFAD7-F4C9-2A46-8649-3EE47308D1AE}" srcOrd="0" destOrd="0" parTransId="{FDE8510E-EC06-4941-9628-0F8DFD3C97E3}" sibTransId="{36F41F92-CDF9-C34F-AC12-78E5C9894276}"/>
    <dgm:cxn modelId="{9B54F8EA-9C47-1D4E-835D-E8AF76ED2860}" type="presOf" srcId="{36F41F92-CDF9-C34F-AC12-78E5C9894276}" destId="{BDFC856F-E68B-D04C-883B-D9793869B428}" srcOrd="1" destOrd="0" presId="urn:microsoft.com/office/officeart/2005/8/layout/process2"/>
    <dgm:cxn modelId="{97B55D3E-0751-3F4C-A8E5-B52057D0E1BF}" type="presParOf" srcId="{6AF7C732-B3A3-0B46-A0EA-6AD93A52D4E6}" destId="{5F909298-8E73-A447-A974-9B7163CF6A23}" srcOrd="0" destOrd="0" presId="urn:microsoft.com/office/officeart/2005/8/layout/process2"/>
    <dgm:cxn modelId="{73847591-DFBB-334D-8261-536B8148B3BD}" type="presParOf" srcId="{6AF7C732-B3A3-0B46-A0EA-6AD93A52D4E6}" destId="{6FD0A94D-BA1E-D34C-B138-FADDC475AC1C}" srcOrd="1" destOrd="0" presId="urn:microsoft.com/office/officeart/2005/8/layout/process2"/>
    <dgm:cxn modelId="{5C8401F5-DF52-004D-B66C-D30C4BB00543}" type="presParOf" srcId="{6FD0A94D-BA1E-D34C-B138-FADDC475AC1C}" destId="{BDFC856F-E68B-D04C-883B-D9793869B428}" srcOrd="0" destOrd="0" presId="urn:microsoft.com/office/officeart/2005/8/layout/process2"/>
    <dgm:cxn modelId="{2DAAA171-FEA0-FF48-8705-B6D532BCAD5E}" type="presParOf" srcId="{6AF7C732-B3A3-0B46-A0EA-6AD93A52D4E6}" destId="{7FB958C1-E89D-C145-A23B-FA6BB4F5610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31168D-3140-45C3-BE48-65D59BB7C4BC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4B1DB5F-1DD5-46E0-9ED6-F66A8EF0DFB9}">
      <dgm:prSet/>
      <dgm:spPr/>
      <dgm:t>
        <a:bodyPr/>
        <a:lstStyle/>
        <a:p>
          <a:r>
            <a:rPr lang="en-US" b="1" dirty="0"/>
            <a:t>Bound by Conditions</a:t>
          </a:r>
          <a:endParaRPr lang="en-US" dirty="0"/>
        </a:p>
      </dgm:t>
    </dgm:pt>
    <dgm:pt modelId="{B7011CD4-E4AD-4C7A-A93C-44E8C71C79C7}" type="parTrans" cxnId="{B4A54FC3-6A96-42F5-AB72-80E6D55CB4B2}">
      <dgm:prSet/>
      <dgm:spPr/>
      <dgm:t>
        <a:bodyPr/>
        <a:lstStyle/>
        <a:p>
          <a:endParaRPr lang="en-US"/>
        </a:p>
      </dgm:t>
    </dgm:pt>
    <dgm:pt modelId="{6CB6482C-38E3-4101-B32A-C37E771070E2}" type="sibTrans" cxnId="{B4A54FC3-6A96-42F5-AB72-80E6D55CB4B2}">
      <dgm:prSet/>
      <dgm:spPr/>
      <dgm:t>
        <a:bodyPr/>
        <a:lstStyle/>
        <a:p>
          <a:endParaRPr lang="en-US"/>
        </a:p>
      </dgm:t>
    </dgm:pt>
    <dgm:pt modelId="{34F6FE70-CD3B-42BB-B368-E9FFDC8E671E}">
      <dgm:prSet/>
      <dgm:spPr/>
      <dgm:t>
        <a:bodyPr/>
        <a:lstStyle/>
        <a:p>
          <a:r>
            <a:rPr lang="en-US" b="1" dirty="0"/>
            <a:t>Registered u/s 12AB (w.e.f. 1.4.21)</a:t>
          </a:r>
          <a:endParaRPr lang="en-US" dirty="0"/>
        </a:p>
      </dgm:t>
    </dgm:pt>
    <dgm:pt modelId="{AE486675-CCF9-46B0-9406-15A768EA9A76}" type="parTrans" cxnId="{652B199D-9876-4BC5-8B0D-A9E8764EF418}">
      <dgm:prSet/>
      <dgm:spPr/>
      <dgm:t>
        <a:bodyPr/>
        <a:lstStyle/>
        <a:p>
          <a:endParaRPr lang="en-US"/>
        </a:p>
      </dgm:t>
    </dgm:pt>
    <dgm:pt modelId="{12EA7FA4-9920-4F09-96BE-72305B8AB3EF}" type="sibTrans" cxnId="{652B199D-9876-4BC5-8B0D-A9E8764EF418}">
      <dgm:prSet/>
      <dgm:spPr/>
      <dgm:t>
        <a:bodyPr/>
        <a:lstStyle/>
        <a:p>
          <a:endParaRPr lang="en-US"/>
        </a:p>
      </dgm:t>
    </dgm:pt>
    <dgm:pt modelId="{45874079-5E4C-4EC2-9DE1-50AB4BACE2AE}">
      <dgm:prSet/>
      <dgm:spPr/>
      <dgm:t>
        <a:bodyPr/>
        <a:lstStyle/>
        <a:p>
          <a:r>
            <a:rPr lang="en-US" b="1" dirty="0"/>
            <a:t>Spend (including accumulation) - 85% of total receipts towards -  On the objects of the  Trust, or</a:t>
          </a:r>
          <a:endParaRPr lang="en-US" dirty="0"/>
        </a:p>
      </dgm:t>
    </dgm:pt>
    <dgm:pt modelId="{F8DF8629-A290-4E4F-B3A1-9EB9C56517D1}" type="parTrans" cxnId="{F28F3862-1AC9-4062-B95D-E09BD0EB7964}">
      <dgm:prSet/>
      <dgm:spPr/>
      <dgm:t>
        <a:bodyPr/>
        <a:lstStyle/>
        <a:p>
          <a:endParaRPr lang="en-US"/>
        </a:p>
      </dgm:t>
    </dgm:pt>
    <dgm:pt modelId="{7717FDB0-0166-4F32-84C6-71078786E24E}" type="sibTrans" cxnId="{F28F3862-1AC9-4062-B95D-E09BD0EB7964}">
      <dgm:prSet/>
      <dgm:spPr/>
      <dgm:t>
        <a:bodyPr/>
        <a:lstStyle/>
        <a:p>
          <a:endParaRPr lang="en-US"/>
        </a:p>
      </dgm:t>
    </dgm:pt>
    <dgm:pt modelId="{44D42580-AD78-46BC-9751-CE230E0D823B}">
      <dgm:prSet/>
      <dgm:spPr/>
      <dgm:t>
        <a:bodyPr/>
        <a:lstStyle/>
        <a:p>
          <a:r>
            <a:rPr lang="en-US" b="1" dirty="0"/>
            <a:t>File Form 10 &amp; 9A</a:t>
          </a:r>
          <a:endParaRPr lang="en-US" dirty="0"/>
        </a:p>
      </dgm:t>
    </dgm:pt>
    <dgm:pt modelId="{95618B2B-B73A-4494-A942-16DAC0638819}" type="parTrans" cxnId="{7E364370-C8A6-4214-84F2-96BA3D119FC2}">
      <dgm:prSet/>
      <dgm:spPr/>
      <dgm:t>
        <a:bodyPr/>
        <a:lstStyle/>
        <a:p>
          <a:endParaRPr lang="en-US"/>
        </a:p>
      </dgm:t>
    </dgm:pt>
    <dgm:pt modelId="{D2279CD7-90C8-423C-9B2B-C9011D16D553}" type="sibTrans" cxnId="{7E364370-C8A6-4214-84F2-96BA3D119FC2}">
      <dgm:prSet/>
      <dgm:spPr/>
      <dgm:t>
        <a:bodyPr/>
        <a:lstStyle/>
        <a:p>
          <a:endParaRPr lang="en-US"/>
        </a:p>
      </dgm:t>
    </dgm:pt>
    <dgm:pt modelId="{4E298DDF-E6AF-4FE0-8E56-A3DE821A01A6}">
      <dgm:prSet/>
      <dgm:spPr/>
      <dgm:t>
        <a:bodyPr/>
        <a:lstStyle/>
        <a:p>
          <a:r>
            <a:rPr lang="en-US" b="1" dirty="0"/>
            <a:t>File -	ITR-7 (within due date)</a:t>
          </a:r>
          <a:endParaRPr lang="en-US" dirty="0"/>
        </a:p>
      </dgm:t>
    </dgm:pt>
    <dgm:pt modelId="{A38B5C13-8741-4C0A-863E-8D99405FF37E}" type="parTrans" cxnId="{964E8223-C57B-46F9-BADA-3454F60EE472}">
      <dgm:prSet/>
      <dgm:spPr/>
      <dgm:t>
        <a:bodyPr/>
        <a:lstStyle/>
        <a:p>
          <a:endParaRPr lang="en-US"/>
        </a:p>
      </dgm:t>
    </dgm:pt>
    <dgm:pt modelId="{9E0F1B23-88D7-48D7-BE6B-814DDA6659FA}" type="sibTrans" cxnId="{964E8223-C57B-46F9-BADA-3454F60EE472}">
      <dgm:prSet/>
      <dgm:spPr/>
      <dgm:t>
        <a:bodyPr/>
        <a:lstStyle/>
        <a:p>
          <a:endParaRPr lang="en-US"/>
        </a:p>
      </dgm:t>
    </dgm:pt>
    <dgm:pt modelId="{BEB30BDD-6445-BA45-969E-7196164E2E85}" type="pres">
      <dgm:prSet presAssocID="{CB31168D-3140-45C3-BE48-65D59BB7C4BC}" presName="vert0" presStyleCnt="0">
        <dgm:presLayoutVars>
          <dgm:dir/>
          <dgm:animOne val="branch"/>
          <dgm:animLvl val="lvl"/>
        </dgm:presLayoutVars>
      </dgm:prSet>
      <dgm:spPr/>
    </dgm:pt>
    <dgm:pt modelId="{3B5185B8-1EBA-8A4F-AE49-959D39DF348B}" type="pres">
      <dgm:prSet presAssocID="{84B1DB5F-1DD5-46E0-9ED6-F66A8EF0DFB9}" presName="thickLine" presStyleLbl="alignNode1" presStyleIdx="0" presStyleCnt="5"/>
      <dgm:spPr/>
    </dgm:pt>
    <dgm:pt modelId="{0CDC3E93-0DF3-1640-A72D-221C2A6A7C17}" type="pres">
      <dgm:prSet presAssocID="{84B1DB5F-1DD5-46E0-9ED6-F66A8EF0DFB9}" presName="horz1" presStyleCnt="0"/>
      <dgm:spPr/>
    </dgm:pt>
    <dgm:pt modelId="{BA4D930C-BD2A-F24E-B442-848AD67AD81F}" type="pres">
      <dgm:prSet presAssocID="{84B1DB5F-1DD5-46E0-9ED6-F66A8EF0DFB9}" presName="tx1" presStyleLbl="revTx" presStyleIdx="0" presStyleCnt="5"/>
      <dgm:spPr/>
    </dgm:pt>
    <dgm:pt modelId="{6726975B-CE94-3049-99C0-E507C33ACFA4}" type="pres">
      <dgm:prSet presAssocID="{84B1DB5F-1DD5-46E0-9ED6-F66A8EF0DFB9}" presName="vert1" presStyleCnt="0"/>
      <dgm:spPr/>
    </dgm:pt>
    <dgm:pt modelId="{0C3FFFC4-4AAB-8845-AAFA-69DA9848983C}" type="pres">
      <dgm:prSet presAssocID="{34F6FE70-CD3B-42BB-B368-E9FFDC8E671E}" presName="thickLine" presStyleLbl="alignNode1" presStyleIdx="1" presStyleCnt="5"/>
      <dgm:spPr/>
    </dgm:pt>
    <dgm:pt modelId="{4ECE75C8-0F89-EC49-8699-9B15AA08A8B7}" type="pres">
      <dgm:prSet presAssocID="{34F6FE70-CD3B-42BB-B368-E9FFDC8E671E}" presName="horz1" presStyleCnt="0"/>
      <dgm:spPr/>
    </dgm:pt>
    <dgm:pt modelId="{E261DF82-8779-EA4C-8865-8CDD3139048B}" type="pres">
      <dgm:prSet presAssocID="{34F6FE70-CD3B-42BB-B368-E9FFDC8E671E}" presName="tx1" presStyleLbl="revTx" presStyleIdx="1" presStyleCnt="5"/>
      <dgm:spPr/>
    </dgm:pt>
    <dgm:pt modelId="{48063B01-182E-1F41-A9B7-38D9B7DDCCEC}" type="pres">
      <dgm:prSet presAssocID="{34F6FE70-CD3B-42BB-B368-E9FFDC8E671E}" presName="vert1" presStyleCnt="0"/>
      <dgm:spPr/>
    </dgm:pt>
    <dgm:pt modelId="{346F5B34-1A4E-C847-A7DB-8783132F5524}" type="pres">
      <dgm:prSet presAssocID="{45874079-5E4C-4EC2-9DE1-50AB4BACE2AE}" presName="thickLine" presStyleLbl="alignNode1" presStyleIdx="2" presStyleCnt="5"/>
      <dgm:spPr/>
    </dgm:pt>
    <dgm:pt modelId="{6ACF95ED-5685-C040-9E8E-C64E729D8FA4}" type="pres">
      <dgm:prSet presAssocID="{45874079-5E4C-4EC2-9DE1-50AB4BACE2AE}" presName="horz1" presStyleCnt="0"/>
      <dgm:spPr/>
    </dgm:pt>
    <dgm:pt modelId="{02358F7E-78A6-1C43-A290-34E8CE20633F}" type="pres">
      <dgm:prSet presAssocID="{45874079-5E4C-4EC2-9DE1-50AB4BACE2AE}" presName="tx1" presStyleLbl="revTx" presStyleIdx="2" presStyleCnt="5"/>
      <dgm:spPr/>
    </dgm:pt>
    <dgm:pt modelId="{26CF0584-4AA4-2D4C-9E18-90D20D78EEF3}" type="pres">
      <dgm:prSet presAssocID="{45874079-5E4C-4EC2-9DE1-50AB4BACE2AE}" presName="vert1" presStyleCnt="0"/>
      <dgm:spPr/>
    </dgm:pt>
    <dgm:pt modelId="{944FAB95-72FF-214D-847B-AE612861E688}" type="pres">
      <dgm:prSet presAssocID="{44D42580-AD78-46BC-9751-CE230E0D823B}" presName="thickLine" presStyleLbl="alignNode1" presStyleIdx="3" presStyleCnt="5"/>
      <dgm:spPr/>
    </dgm:pt>
    <dgm:pt modelId="{F5A717F7-E57A-7A4E-BD9F-69143F949F21}" type="pres">
      <dgm:prSet presAssocID="{44D42580-AD78-46BC-9751-CE230E0D823B}" presName="horz1" presStyleCnt="0"/>
      <dgm:spPr/>
    </dgm:pt>
    <dgm:pt modelId="{C2089EBD-7F9C-264A-9308-2DE5B0B2A3F9}" type="pres">
      <dgm:prSet presAssocID="{44D42580-AD78-46BC-9751-CE230E0D823B}" presName="tx1" presStyleLbl="revTx" presStyleIdx="3" presStyleCnt="5"/>
      <dgm:spPr/>
    </dgm:pt>
    <dgm:pt modelId="{26A41D1D-972E-B44E-8634-ABAFDF036F25}" type="pres">
      <dgm:prSet presAssocID="{44D42580-AD78-46BC-9751-CE230E0D823B}" presName="vert1" presStyleCnt="0"/>
      <dgm:spPr/>
    </dgm:pt>
    <dgm:pt modelId="{7D9ABBBC-46C6-614E-8D06-09E2C4C6B1E6}" type="pres">
      <dgm:prSet presAssocID="{4E298DDF-E6AF-4FE0-8E56-A3DE821A01A6}" presName="thickLine" presStyleLbl="alignNode1" presStyleIdx="4" presStyleCnt="5"/>
      <dgm:spPr/>
    </dgm:pt>
    <dgm:pt modelId="{7ED72433-7227-7146-A264-FD05B564F09A}" type="pres">
      <dgm:prSet presAssocID="{4E298DDF-E6AF-4FE0-8E56-A3DE821A01A6}" presName="horz1" presStyleCnt="0"/>
      <dgm:spPr/>
    </dgm:pt>
    <dgm:pt modelId="{688597E9-7917-884F-A499-160644C54901}" type="pres">
      <dgm:prSet presAssocID="{4E298DDF-E6AF-4FE0-8E56-A3DE821A01A6}" presName="tx1" presStyleLbl="revTx" presStyleIdx="4" presStyleCnt="5"/>
      <dgm:spPr/>
    </dgm:pt>
    <dgm:pt modelId="{4B7FBF17-AA21-3A49-B739-9A408C92C16C}" type="pres">
      <dgm:prSet presAssocID="{4E298DDF-E6AF-4FE0-8E56-A3DE821A01A6}" presName="vert1" presStyleCnt="0"/>
      <dgm:spPr/>
    </dgm:pt>
  </dgm:ptLst>
  <dgm:cxnLst>
    <dgm:cxn modelId="{B2CA390C-BC34-D74D-9263-EE964139E831}" type="presOf" srcId="{4E298DDF-E6AF-4FE0-8E56-A3DE821A01A6}" destId="{688597E9-7917-884F-A499-160644C54901}" srcOrd="0" destOrd="0" presId="urn:microsoft.com/office/officeart/2008/layout/LinedList"/>
    <dgm:cxn modelId="{964E8223-C57B-46F9-BADA-3454F60EE472}" srcId="{CB31168D-3140-45C3-BE48-65D59BB7C4BC}" destId="{4E298DDF-E6AF-4FE0-8E56-A3DE821A01A6}" srcOrd="4" destOrd="0" parTransId="{A38B5C13-8741-4C0A-863E-8D99405FF37E}" sibTransId="{9E0F1B23-88D7-48D7-BE6B-814DDA6659FA}"/>
    <dgm:cxn modelId="{F8B42D24-F45A-FF4D-B1AB-D312E933CA06}" type="presOf" srcId="{CB31168D-3140-45C3-BE48-65D59BB7C4BC}" destId="{BEB30BDD-6445-BA45-969E-7196164E2E85}" srcOrd="0" destOrd="0" presId="urn:microsoft.com/office/officeart/2008/layout/LinedList"/>
    <dgm:cxn modelId="{F28F3862-1AC9-4062-B95D-E09BD0EB7964}" srcId="{CB31168D-3140-45C3-BE48-65D59BB7C4BC}" destId="{45874079-5E4C-4EC2-9DE1-50AB4BACE2AE}" srcOrd="2" destOrd="0" parTransId="{F8DF8629-A290-4E4F-B3A1-9EB9C56517D1}" sibTransId="{7717FDB0-0166-4F32-84C6-71078786E24E}"/>
    <dgm:cxn modelId="{7E364370-C8A6-4214-84F2-96BA3D119FC2}" srcId="{CB31168D-3140-45C3-BE48-65D59BB7C4BC}" destId="{44D42580-AD78-46BC-9751-CE230E0D823B}" srcOrd="3" destOrd="0" parTransId="{95618B2B-B73A-4494-A942-16DAC0638819}" sibTransId="{D2279CD7-90C8-423C-9B2B-C9011D16D553}"/>
    <dgm:cxn modelId="{8F9D319B-B167-594E-B401-3DE0A247055B}" type="presOf" srcId="{45874079-5E4C-4EC2-9DE1-50AB4BACE2AE}" destId="{02358F7E-78A6-1C43-A290-34E8CE20633F}" srcOrd="0" destOrd="0" presId="urn:microsoft.com/office/officeart/2008/layout/LinedList"/>
    <dgm:cxn modelId="{652B199D-9876-4BC5-8B0D-A9E8764EF418}" srcId="{CB31168D-3140-45C3-BE48-65D59BB7C4BC}" destId="{34F6FE70-CD3B-42BB-B368-E9FFDC8E671E}" srcOrd="1" destOrd="0" parTransId="{AE486675-CCF9-46B0-9406-15A768EA9A76}" sibTransId="{12EA7FA4-9920-4F09-96BE-72305B8AB3EF}"/>
    <dgm:cxn modelId="{B4A54FC3-6A96-42F5-AB72-80E6D55CB4B2}" srcId="{CB31168D-3140-45C3-BE48-65D59BB7C4BC}" destId="{84B1DB5F-1DD5-46E0-9ED6-F66A8EF0DFB9}" srcOrd="0" destOrd="0" parTransId="{B7011CD4-E4AD-4C7A-A93C-44E8C71C79C7}" sibTransId="{6CB6482C-38E3-4101-B32A-C37E771070E2}"/>
    <dgm:cxn modelId="{01F27FCD-7801-6C45-A69E-4CB04DA70EBC}" type="presOf" srcId="{84B1DB5F-1DD5-46E0-9ED6-F66A8EF0DFB9}" destId="{BA4D930C-BD2A-F24E-B442-848AD67AD81F}" srcOrd="0" destOrd="0" presId="urn:microsoft.com/office/officeart/2008/layout/LinedList"/>
    <dgm:cxn modelId="{9F1838F4-0B2D-CE43-874C-DDE2813592D6}" type="presOf" srcId="{44D42580-AD78-46BC-9751-CE230E0D823B}" destId="{C2089EBD-7F9C-264A-9308-2DE5B0B2A3F9}" srcOrd="0" destOrd="0" presId="urn:microsoft.com/office/officeart/2008/layout/LinedList"/>
    <dgm:cxn modelId="{FEF154FB-4A31-934F-B999-C68B4860B00E}" type="presOf" srcId="{34F6FE70-CD3B-42BB-B368-E9FFDC8E671E}" destId="{E261DF82-8779-EA4C-8865-8CDD3139048B}" srcOrd="0" destOrd="0" presId="urn:microsoft.com/office/officeart/2008/layout/LinedList"/>
    <dgm:cxn modelId="{6640C7CD-9D25-9447-A5F3-197D39C2EFCE}" type="presParOf" srcId="{BEB30BDD-6445-BA45-969E-7196164E2E85}" destId="{3B5185B8-1EBA-8A4F-AE49-959D39DF348B}" srcOrd="0" destOrd="0" presId="urn:microsoft.com/office/officeart/2008/layout/LinedList"/>
    <dgm:cxn modelId="{D85283EE-0AF9-264E-A41F-271E1A4D6748}" type="presParOf" srcId="{BEB30BDD-6445-BA45-969E-7196164E2E85}" destId="{0CDC3E93-0DF3-1640-A72D-221C2A6A7C17}" srcOrd="1" destOrd="0" presId="urn:microsoft.com/office/officeart/2008/layout/LinedList"/>
    <dgm:cxn modelId="{0D61CCD4-C9A3-5845-A340-C8793386427C}" type="presParOf" srcId="{0CDC3E93-0DF3-1640-A72D-221C2A6A7C17}" destId="{BA4D930C-BD2A-F24E-B442-848AD67AD81F}" srcOrd="0" destOrd="0" presId="urn:microsoft.com/office/officeart/2008/layout/LinedList"/>
    <dgm:cxn modelId="{48D3F327-D07A-3345-B544-D524B273A025}" type="presParOf" srcId="{0CDC3E93-0DF3-1640-A72D-221C2A6A7C17}" destId="{6726975B-CE94-3049-99C0-E507C33ACFA4}" srcOrd="1" destOrd="0" presId="urn:microsoft.com/office/officeart/2008/layout/LinedList"/>
    <dgm:cxn modelId="{6AEE5BF0-E82E-1A43-9E41-E420C91A5BE2}" type="presParOf" srcId="{BEB30BDD-6445-BA45-969E-7196164E2E85}" destId="{0C3FFFC4-4AAB-8845-AAFA-69DA9848983C}" srcOrd="2" destOrd="0" presId="urn:microsoft.com/office/officeart/2008/layout/LinedList"/>
    <dgm:cxn modelId="{02E6443C-C893-F04D-B1BA-FEC992FE634E}" type="presParOf" srcId="{BEB30BDD-6445-BA45-969E-7196164E2E85}" destId="{4ECE75C8-0F89-EC49-8699-9B15AA08A8B7}" srcOrd="3" destOrd="0" presId="urn:microsoft.com/office/officeart/2008/layout/LinedList"/>
    <dgm:cxn modelId="{E148A45D-FE02-1246-B813-B28993490F38}" type="presParOf" srcId="{4ECE75C8-0F89-EC49-8699-9B15AA08A8B7}" destId="{E261DF82-8779-EA4C-8865-8CDD3139048B}" srcOrd="0" destOrd="0" presId="urn:microsoft.com/office/officeart/2008/layout/LinedList"/>
    <dgm:cxn modelId="{61D3E631-D97E-8A42-8765-07302B2F427C}" type="presParOf" srcId="{4ECE75C8-0F89-EC49-8699-9B15AA08A8B7}" destId="{48063B01-182E-1F41-A9B7-38D9B7DDCCEC}" srcOrd="1" destOrd="0" presId="urn:microsoft.com/office/officeart/2008/layout/LinedList"/>
    <dgm:cxn modelId="{A7F589D5-2D7F-D94B-A2ED-9DD4D7A0E497}" type="presParOf" srcId="{BEB30BDD-6445-BA45-969E-7196164E2E85}" destId="{346F5B34-1A4E-C847-A7DB-8783132F5524}" srcOrd="4" destOrd="0" presId="urn:microsoft.com/office/officeart/2008/layout/LinedList"/>
    <dgm:cxn modelId="{FBEB9DD5-B53E-4149-B149-CE3F55080090}" type="presParOf" srcId="{BEB30BDD-6445-BA45-969E-7196164E2E85}" destId="{6ACF95ED-5685-C040-9E8E-C64E729D8FA4}" srcOrd="5" destOrd="0" presId="urn:microsoft.com/office/officeart/2008/layout/LinedList"/>
    <dgm:cxn modelId="{413BEF2F-04FE-C64C-99C7-756EFF8457D7}" type="presParOf" srcId="{6ACF95ED-5685-C040-9E8E-C64E729D8FA4}" destId="{02358F7E-78A6-1C43-A290-34E8CE20633F}" srcOrd="0" destOrd="0" presId="urn:microsoft.com/office/officeart/2008/layout/LinedList"/>
    <dgm:cxn modelId="{17E7E0AA-1568-6F4A-A2B6-98C761F03365}" type="presParOf" srcId="{6ACF95ED-5685-C040-9E8E-C64E729D8FA4}" destId="{26CF0584-4AA4-2D4C-9E18-90D20D78EEF3}" srcOrd="1" destOrd="0" presId="urn:microsoft.com/office/officeart/2008/layout/LinedList"/>
    <dgm:cxn modelId="{91F6DA6F-28E6-AE43-A099-97D757B1C5D0}" type="presParOf" srcId="{BEB30BDD-6445-BA45-969E-7196164E2E85}" destId="{944FAB95-72FF-214D-847B-AE612861E688}" srcOrd="6" destOrd="0" presId="urn:microsoft.com/office/officeart/2008/layout/LinedList"/>
    <dgm:cxn modelId="{B4DFC092-261A-A14F-803A-216CD360DDB3}" type="presParOf" srcId="{BEB30BDD-6445-BA45-969E-7196164E2E85}" destId="{F5A717F7-E57A-7A4E-BD9F-69143F949F21}" srcOrd="7" destOrd="0" presId="urn:microsoft.com/office/officeart/2008/layout/LinedList"/>
    <dgm:cxn modelId="{09C4B460-4823-2E40-B3FB-D789F7694CF8}" type="presParOf" srcId="{F5A717F7-E57A-7A4E-BD9F-69143F949F21}" destId="{C2089EBD-7F9C-264A-9308-2DE5B0B2A3F9}" srcOrd="0" destOrd="0" presId="urn:microsoft.com/office/officeart/2008/layout/LinedList"/>
    <dgm:cxn modelId="{2E03DA18-93F3-5648-AE7D-EF69CF1BCA1A}" type="presParOf" srcId="{F5A717F7-E57A-7A4E-BD9F-69143F949F21}" destId="{26A41D1D-972E-B44E-8634-ABAFDF036F25}" srcOrd="1" destOrd="0" presId="urn:microsoft.com/office/officeart/2008/layout/LinedList"/>
    <dgm:cxn modelId="{9CCAF6C1-2CA9-B543-B30B-B78ABD067DA7}" type="presParOf" srcId="{BEB30BDD-6445-BA45-969E-7196164E2E85}" destId="{7D9ABBBC-46C6-614E-8D06-09E2C4C6B1E6}" srcOrd="8" destOrd="0" presId="urn:microsoft.com/office/officeart/2008/layout/LinedList"/>
    <dgm:cxn modelId="{DA4C494F-1944-B24F-B840-51C9FF8B10F7}" type="presParOf" srcId="{BEB30BDD-6445-BA45-969E-7196164E2E85}" destId="{7ED72433-7227-7146-A264-FD05B564F09A}" srcOrd="9" destOrd="0" presId="urn:microsoft.com/office/officeart/2008/layout/LinedList"/>
    <dgm:cxn modelId="{00B007AC-7FFE-7A42-B772-1AD64CE19F8D}" type="presParOf" srcId="{7ED72433-7227-7146-A264-FD05B564F09A}" destId="{688597E9-7917-884F-A499-160644C54901}" srcOrd="0" destOrd="0" presId="urn:microsoft.com/office/officeart/2008/layout/LinedList"/>
    <dgm:cxn modelId="{2757A33F-C54F-D243-B84C-559B830A3C75}" type="presParOf" srcId="{7ED72433-7227-7146-A264-FD05B564F09A}" destId="{4B7FBF17-AA21-3A49-B739-9A408C92C1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CF892E-323B-4655-B366-2E65BD0EE0D3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9F6A8B-C74D-4385-BCB7-8006CA2CE858}">
      <dgm:prSet custT="1"/>
      <dgm:spPr/>
      <dgm:t>
        <a:bodyPr/>
        <a:lstStyle/>
        <a:p>
          <a:r>
            <a:rPr lang="en-US" sz="1600" b="1" dirty="0"/>
            <a:t>Section 2(15)</a:t>
          </a:r>
          <a:endParaRPr lang="en-US" sz="1600" dirty="0"/>
        </a:p>
      </dgm:t>
    </dgm:pt>
    <dgm:pt modelId="{03968AB2-4187-4012-9E1C-3DC781BB2662}" type="parTrans" cxnId="{72A01A32-BC34-472D-B5C8-24D7953BFB96}">
      <dgm:prSet/>
      <dgm:spPr/>
      <dgm:t>
        <a:bodyPr/>
        <a:lstStyle/>
        <a:p>
          <a:endParaRPr lang="en-US" sz="2400"/>
        </a:p>
      </dgm:t>
    </dgm:pt>
    <dgm:pt modelId="{6B535BFC-D65F-4DE0-A755-FCAF58FB4569}" type="sibTrans" cxnId="{72A01A32-BC34-472D-B5C8-24D7953BFB96}">
      <dgm:prSet/>
      <dgm:spPr/>
      <dgm:t>
        <a:bodyPr/>
        <a:lstStyle/>
        <a:p>
          <a:endParaRPr lang="en-US" sz="2400"/>
        </a:p>
      </dgm:t>
    </dgm:pt>
    <dgm:pt modelId="{38644FBF-8C31-48A8-A406-4D105A563E4A}">
      <dgm:prSet custT="1"/>
      <dgm:spPr/>
      <dgm:t>
        <a:bodyPr/>
        <a:lstStyle/>
        <a:p>
          <a:r>
            <a:rPr lang="en-US" sz="1600" b="1"/>
            <a:t>Section 10(23C)</a:t>
          </a:r>
          <a:endParaRPr lang="en-US" sz="1600"/>
        </a:p>
      </dgm:t>
    </dgm:pt>
    <dgm:pt modelId="{657C1353-DB8D-4659-A3A0-A83F9C9F4A67}" type="parTrans" cxnId="{1CDB946E-21BA-4D69-A3E9-90CDEC56EC81}">
      <dgm:prSet/>
      <dgm:spPr/>
      <dgm:t>
        <a:bodyPr/>
        <a:lstStyle/>
        <a:p>
          <a:endParaRPr lang="en-US" sz="2400"/>
        </a:p>
      </dgm:t>
    </dgm:pt>
    <dgm:pt modelId="{EB92D535-5E8A-4FFA-B5C7-E5B0B422155F}" type="sibTrans" cxnId="{1CDB946E-21BA-4D69-A3E9-90CDEC56EC81}">
      <dgm:prSet/>
      <dgm:spPr/>
      <dgm:t>
        <a:bodyPr/>
        <a:lstStyle/>
        <a:p>
          <a:endParaRPr lang="en-US" sz="2400"/>
        </a:p>
      </dgm:t>
    </dgm:pt>
    <dgm:pt modelId="{D90E2F78-A020-4348-B19F-65E66BAFA185}">
      <dgm:prSet custT="1"/>
      <dgm:spPr/>
      <dgm:t>
        <a:bodyPr/>
        <a:lstStyle/>
        <a:p>
          <a:r>
            <a:rPr lang="en-US" sz="1600" b="1"/>
            <a:t>Section 11/12/12A/12AB/13</a:t>
          </a:r>
          <a:endParaRPr lang="en-US" sz="1600"/>
        </a:p>
      </dgm:t>
    </dgm:pt>
    <dgm:pt modelId="{B4D69184-8DF4-446D-8343-3A480F709635}" type="parTrans" cxnId="{47E9BD40-7C6F-47DD-BE5C-65EEE52DE9E3}">
      <dgm:prSet/>
      <dgm:spPr/>
      <dgm:t>
        <a:bodyPr/>
        <a:lstStyle/>
        <a:p>
          <a:endParaRPr lang="en-US" sz="2400"/>
        </a:p>
      </dgm:t>
    </dgm:pt>
    <dgm:pt modelId="{3E8F7C3C-C7F1-46FE-BF0B-679E0115562C}" type="sibTrans" cxnId="{47E9BD40-7C6F-47DD-BE5C-65EEE52DE9E3}">
      <dgm:prSet/>
      <dgm:spPr/>
      <dgm:t>
        <a:bodyPr/>
        <a:lstStyle/>
        <a:p>
          <a:endParaRPr lang="en-US" sz="2400"/>
        </a:p>
      </dgm:t>
    </dgm:pt>
    <dgm:pt modelId="{96E1304B-4CA4-4E6C-997E-4F5546DB27E0}">
      <dgm:prSet custT="1"/>
      <dgm:spPr/>
      <dgm:t>
        <a:bodyPr/>
        <a:lstStyle/>
        <a:p>
          <a:r>
            <a:rPr lang="en-US" sz="1600" b="1" dirty="0"/>
            <a:t>Section 80G</a:t>
          </a:r>
          <a:endParaRPr lang="en-US" sz="1600" dirty="0"/>
        </a:p>
      </dgm:t>
    </dgm:pt>
    <dgm:pt modelId="{16F5683B-DF4F-41C2-B04B-DFDE6FF47757}" type="parTrans" cxnId="{65C8840E-A44A-46F9-8A2D-94CAFDE6D353}">
      <dgm:prSet/>
      <dgm:spPr/>
      <dgm:t>
        <a:bodyPr/>
        <a:lstStyle/>
        <a:p>
          <a:endParaRPr lang="en-US" sz="2400"/>
        </a:p>
      </dgm:t>
    </dgm:pt>
    <dgm:pt modelId="{5A58A435-234E-4CDE-822E-F64C9A8C7D67}" type="sibTrans" cxnId="{65C8840E-A44A-46F9-8A2D-94CAFDE6D353}">
      <dgm:prSet/>
      <dgm:spPr/>
      <dgm:t>
        <a:bodyPr/>
        <a:lstStyle/>
        <a:p>
          <a:endParaRPr lang="en-US" sz="2400"/>
        </a:p>
      </dgm:t>
    </dgm:pt>
    <dgm:pt modelId="{BF603FA7-F5BD-2A46-B278-2B840E097201}" type="pres">
      <dgm:prSet presAssocID="{12CF892E-323B-4655-B366-2E65BD0EE0D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27AC16-8FC4-BF45-BF6B-FF1ED931551B}" type="pres">
      <dgm:prSet presAssocID="{E89F6A8B-C74D-4385-BCB7-8006CA2CE858}" presName="root" presStyleCnt="0"/>
      <dgm:spPr/>
    </dgm:pt>
    <dgm:pt modelId="{7F622994-8427-6F47-8B03-0211B0218098}" type="pres">
      <dgm:prSet presAssocID="{E89F6A8B-C74D-4385-BCB7-8006CA2CE858}" presName="rootComposite" presStyleCnt="0"/>
      <dgm:spPr/>
    </dgm:pt>
    <dgm:pt modelId="{F0CEF605-2311-CA42-9E1E-94FCFF7C0970}" type="pres">
      <dgm:prSet presAssocID="{E89F6A8B-C74D-4385-BCB7-8006CA2CE858}" presName="rootText" presStyleLbl="node1" presStyleIdx="0" presStyleCnt="4" custLinFactNeighborX="-4921"/>
      <dgm:spPr/>
    </dgm:pt>
    <dgm:pt modelId="{EBC88405-4423-0045-9C10-5B1153AFFE2E}" type="pres">
      <dgm:prSet presAssocID="{E89F6A8B-C74D-4385-BCB7-8006CA2CE858}" presName="rootConnector" presStyleLbl="node1" presStyleIdx="0" presStyleCnt="4"/>
      <dgm:spPr/>
    </dgm:pt>
    <dgm:pt modelId="{CA2966F9-1EEC-4844-A995-F5B917CE77B2}" type="pres">
      <dgm:prSet presAssocID="{E89F6A8B-C74D-4385-BCB7-8006CA2CE858}" presName="childShape" presStyleCnt="0"/>
      <dgm:spPr/>
    </dgm:pt>
    <dgm:pt modelId="{7AE2BD16-A651-224E-9C02-D19BB1CD5970}" type="pres">
      <dgm:prSet presAssocID="{38644FBF-8C31-48A8-A406-4D105A563E4A}" presName="root" presStyleCnt="0"/>
      <dgm:spPr/>
    </dgm:pt>
    <dgm:pt modelId="{1D00E163-52A7-D347-A947-F7BCFF137813}" type="pres">
      <dgm:prSet presAssocID="{38644FBF-8C31-48A8-A406-4D105A563E4A}" presName="rootComposite" presStyleCnt="0"/>
      <dgm:spPr/>
    </dgm:pt>
    <dgm:pt modelId="{9E3FBE12-CC51-B54D-A94B-B49EBEDAF088}" type="pres">
      <dgm:prSet presAssocID="{38644FBF-8C31-48A8-A406-4D105A563E4A}" presName="rootText" presStyleLbl="node1" presStyleIdx="1" presStyleCnt="4"/>
      <dgm:spPr/>
    </dgm:pt>
    <dgm:pt modelId="{9D95FBF3-8CAF-5A42-8227-208C2F89B69D}" type="pres">
      <dgm:prSet presAssocID="{38644FBF-8C31-48A8-A406-4D105A563E4A}" presName="rootConnector" presStyleLbl="node1" presStyleIdx="1" presStyleCnt="4"/>
      <dgm:spPr/>
    </dgm:pt>
    <dgm:pt modelId="{617D0A75-EC0F-9144-9730-891EA630BE93}" type="pres">
      <dgm:prSet presAssocID="{38644FBF-8C31-48A8-A406-4D105A563E4A}" presName="childShape" presStyleCnt="0"/>
      <dgm:spPr/>
    </dgm:pt>
    <dgm:pt modelId="{2017BA0A-981C-9B41-A721-D66087526A18}" type="pres">
      <dgm:prSet presAssocID="{D90E2F78-A020-4348-B19F-65E66BAFA185}" presName="root" presStyleCnt="0"/>
      <dgm:spPr/>
    </dgm:pt>
    <dgm:pt modelId="{F08437C6-231A-9243-A6E1-0BD0C54DE9BD}" type="pres">
      <dgm:prSet presAssocID="{D90E2F78-A020-4348-B19F-65E66BAFA185}" presName="rootComposite" presStyleCnt="0"/>
      <dgm:spPr/>
    </dgm:pt>
    <dgm:pt modelId="{90B17134-556A-2643-8F2E-835B1303AF0A}" type="pres">
      <dgm:prSet presAssocID="{D90E2F78-A020-4348-B19F-65E66BAFA185}" presName="rootText" presStyleLbl="node1" presStyleIdx="2" presStyleCnt="4"/>
      <dgm:spPr/>
    </dgm:pt>
    <dgm:pt modelId="{E7B41A7E-47FB-BD47-A804-E9B500379EA4}" type="pres">
      <dgm:prSet presAssocID="{D90E2F78-A020-4348-B19F-65E66BAFA185}" presName="rootConnector" presStyleLbl="node1" presStyleIdx="2" presStyleCnt="4"/>
      <dgm:spPr/>
    </dgm:pt>
    <dgm:pt modelId="{FC9ED9CC-49DF-F74B-A3CE-E46B1C9450D7}" type="pres">
      <dgm:prSet presAssocID="{D90E2F78-A020-4348-B19F-65E66BAFA185}" presName="childShape" presStyleCnt="0"/>
      <dgm:spPr/>
    </dgm:pt>
    <dgm:pt modelId="{398191FA-AD6E-8043-888F-86C85A359474}" type="pres">
      <dgm:prSet presAssocID="{96E1304B-4CA4-4E6C-997E-4F5546DB27E0}" presName="root" presStyleCnt="0"/>
      <dgm:spPr/>
    </dgm:pt>
    <dgm:pt modelId="{5B03EA9D-924E-5F44-B2ED-BEAE08F3DC10}" type="pres">
      <dgm:prSet presAssocID="{96E1304B-4CA4-4E6C-997E-4F5546DB27E0}" presName="rootComposite" presStyleCnt="0"/>
      <dgm:spPr/>
    </dgm:pt>
    <dgm:pt modelId="{56A1D1FD-321A-4843-86C7-DE038D1E0B03}" type="pres">
      <dgm:prSet presAssocID="{96E1304B-4CA4-4E6C-997E-4F5546DB27E0}" presName="rootText" presStyleLbl="node1" presStyleIdx="3" presStyleCnt="4"/>
      <dgm:spPr/>
    </dgm:pt>
    <dgm:pt modelId="{789AB480-19E8-7148-9E38-97FAE07A20BA}" type="pres">
      <dgm:prSet presAssocID="{96E1304B-4CA4-4E6C-997E-4F5546DB27E0}" presName="rootConnector" presStyleLbl="node1" presStyleIdx="3" presStyleCnt="4"/>
      <dgm:spPr/>
    </dgm:pt>
    <dgm:pt modelId="{CB780811-8294-6A41-8117-6C9EBB24438F}" type="pres">
      <dgm:prSet presAssocID="{96E1304B-4CA4-4E6C-997E-4F5546DB27E0}" presName="childShape" presStyleCnt="0"/>
      <dgm:spPr/>
    </dgm:pt>
  </dgm:ptLst>
  <dgm:cxnLst>
    <dgm:cxn modelId="{65C8840E-A44A-46F9-8A2D-94CAFDE6D353}" srcId="{12CF892E-323B-4655-B366-2E65BD0EE0D3}" destId="{96E1304B-4CA4-4E6C-997E-4F5546DB27E0}" srcOrd="3" destOrd="0" parTransId="{16F5683B-DF4F-41C2-B04B-DFDE6FF47757}" sibTransId="{5A58A435-234E-4CDE-822E-F64C9A8C7D67}"/>
    <dgm:cxn modelId="{1CBCBF12-7562-D645-9AA0-C938EFC20F2E}" type="presOf" srcId="{D90E2F78-A020-4348-B19F-65E66BAFA185}" destId="{E7B41A7E-47FB-BD47-A804-E9B500379EA4}" srcOrd="1" destOrd="0" presId="urn:microsoft.com/office/officeart/2005/8/layout/hierarchy3"/>
    <dgm:cxn modelId="{20C04E18-5FB4-3747-9D13-3BB251C62FD8}" type="presOf" srcId="{38644FBF-8C31-48A8-A406-4D105A563E4A}" destId="{9E3FBE12-CC51-B54D-A94B-B49EBEDAF088}" srcOrd="0" destOrd="0" presId="urn:microsoft.com/office/officeart/2005/8/layout/hierarchy3"/>
    <dgm:cxn modelId="{72A01A32-BC34-472D-B5C8-24D7953BFB96}" srcId="{12CF892E-323B-4655-B366-2E65BD0EE0D3}" destId="{E89F6A8B-C74D-4385-BCB7-8006CA2CE858}" srcOrd="0" destOrd="0" parTransId="{03968AB2-4187-4012-9E1C-3DC781BB2662}" sibTransId="{6B535BFC-D65F-4DE0-A755-FCAF58FB4569}"/>
    <dgm:cxn modelId="{47E9BD40-7C6F-47DD-BE5C-65EEE52DE9E3}" srcId="{12CF892E-323B-4655-B366-2E65BD0EE0D3}" destId="{D90E2F78-A020-4348-B19F-65E66BAFA185}" srcOrd="2" destOrd="0" parTransId="{B4D69184-8DF4-446D-8343-3A480F709635}" sibTransId="{3E8F7C3C-C7F1-46FE-BF0B-679E0115562C}"/>
    <dgm:cxn modelId="{33748E49-794E-6645-B154-9F563E09C38F}" type="presOf" srcId="{12CF892E-323B-4655-B366-2E65BD0EE0D3}" destId="{BF603FA7-F5BD-2A46-B278-2B840E097201}" srcOrd="0" destOrd="0" presId="urn:microsoft.com/office/officeart/2005/8/layout/hierarchy3"/>
    <dgm:cxn modelId="{1021DF6D-8BED-DE4E-9F19-94F5C6DA7BBF}" type="presOf" srcId="{E89F6A8B-C74D-4385-BCB7-8006CA2CE858}" destId="{F0CEF605-2311-CA42-9E1E-94FCFF7C0970}" srcOrd="0" destOrd="0" presId="urn:microsoft.com/office/officeart/2005/8/layout/hierarchy3"/>
    <dgm:cxn modelId="{1CDB946E-21BA-4D69-A3E9-90CDEC56EC81}" srcId="{12CF892E-323B-4655-B366-2E65BD0EE0D3}" destId="{38644FBF-8C31-48A8-A406-4D105A563E4A}" srcOrd="1" destOrd="0" parTransId="{657C1353-DB8D-4659-A3A0-A83F9C9F4A67}" sibTransId="{EB92D535-5E8A-4FFA-B5C7-E5B0B422155F}"/>
    <dgm:cxn modelId="{D65A268E-596B-014F-843B-C43D5DF26DB5}" type="presOf" srcId="{38644FBF-8C31-48A8-A406-4D105A563E4A}" destId="{9D95FBF3-8CAF-5A42-8227-208C2F89B69D}" srcOrd="1" destOrd="0" presId="urn:microsoft.com/office/officeart/2005/8/layout/hierarchy3"/>
    <dgm:cxn modelId="{CFA740C5-05D2-EE4C-9EB9-27BE3E4CA8A6}" type="presOf" srcId="{96E1304B-4CA4-4E6C-997E-4F5546DB27E0}" destId="{789AB480-19E8-7148-9E38-97FAE07A20BA}" srcOrd="1" destOrd="0" presId="urn:microsoft.com/office/officeart/2005/8/layout/hierarchy3"/>
    <dgm:cxn modelId="{3677DAD2-E4B8-8745-B45F-565BFA42530C}" type="presOf" srcId="{E89F6A8B-C74D-4385-BCB7-8006CA2CE858}" destId="{EBC88405-4423-0045-9C10-5B1153AFFE2E}" srcOrd="1" destOrd="0" presId="urn:microsoft.com/office/officeart/2005/8/layout/hierarchy3"/>
    <dgm:cxn modelId="{81F4E5F9-1741-9D4F-AB0D-E30568AEB7FC}" type="presOf" srcId="{D90E2F78-A020-4348-B19F-65E66BAFA185}" destId="{90B17134-556A-2643-8F2E-835B1303AF0A}" srcOrd="0" destOrd="0" presId="urn:microsoft.com/office/officeart/2005/8/layout/hierarchy3"/>
    <dgm:cxn modelId="{4CA49DFB-999E-9240-AEB3-4721EEE03A4E}" type="presOf" srcId="{96E1304B-4CA4-4E6C-997E-4F5546DB27E0}" destId="{56A1D1FD-321A-4843-86C7-DE038D1E0B03}" srcOrd="0" destOrd="0" presId="urn:microsoft.com/office/officeart/2005/8/layout/hierarchy3"/>
    <dgm:cxn modelId="{46D224C3-3A85-AA45-AEB0-6CA1BE547990}" type="presParOf" srcId="{BF603FA7-F5BD-2A46-B278-2B840E097201}" destId="{9F27AC16-8FC4-BF45-BF6B-FF1ED931551B}" srcOrd="0" destOrd="0" presId="urn:microsoft.com/office/officeart/2005/8/layout/hierarchy3"/>
    <dgm:cxn modelId="{667C62B2-1FF3-E14B-BF93-A05F99C359EE}" type="presParOf" srcId="{9F27AC16-8FC4-BF45-BF6B-FF1ED931551B}" destId="{7F622994-8427-6F47-8B03-0211B0218098}" srcOrd="0" destOrd="0" presId="urn:microsoft.com/office/officeart/2005/8/layout/hierarchy3"/>
    <dgm:cxn modelId="{A8AAFDC6-D0EC-CA4E-9F13-117511024C5B}" type="presParOf" srcId="{7F622994-8427-6F47-8B03-0211B0218098}" destId="{F0CEF605-2311-CA42-9E1E-94FCFF7C0970}" srcOrd="0" destOrd="0" presId="urn:microsoft.com/office/officeart/2005/8/layout/hierarchy3"/>
    <dgm:cxn modelId="{9D183477-BB5C-3945-88EC-091C711F6EC0}" type="presParOf" srcId="{7F622994-8427-6F47-8B03-0211B0218098}" destId="{EBC88405-4423-0045-9C10-5B1153AFFE2E}" srcOrd="1" destOrd="0" presId="urn:microsoft.com/office/officeart/2005/8/layout/hierarchy3"/>
    <dgm:cxn modelId="{17BBE451-EE39-F648-8BB9-6EAA48500FE8}" type="presParOf" srcId="{9F27AC16-8FC4-BF45-BF6B-FF1ED931551B}" destId="{CA2966F9-1EEC-4844-A995-F5B917CE77B2}" srcOrd="1" destOrd="0" presId="urn:microsoft.com/office/officeart/2005/8/layout/hierarchy3"/>
    <dgm:cxn modelId="{0FA563D1-579F-4C46-AE4A-67080D25D7C1}" type="presParOf" srcId="{BF603FA7-F5BD-2A46-B278-2B840E097201}" destId="{7AE2BD16-A651-224E-9C02-D19BB1CD5970}" srcOrd="1" destOrd="0" presId="urn:microsoft.com/office/officeart/2005/8/layout/hierarchy3"/>
    <dgm:cxn modelId="{5295D7D1-7400-364C-9004-A4E4E87D261A}" type="presParOf" srcId="{7AE2BD16-A651-224E-9C02-D19BB1CD5970}" destId="{1D00E163-52A7-D347-A947-F7BCFF137813}" srcOrd="0" destOrd="0" presId="urn:microsoft.com/office/officeart/2005/8/layout/hierarchy3"/>
    <dgm:cxn modelId="{921AE2D2-D04A-924E-AA2D-92F3CE3D4518}" type="presParOf" srcId="{1D00E163-52A7-D347-A947-F7BCFF137813}" destId="{9E3FBE12-CC51-B54D-A94B-B49EBEDAF088}" srcOrd="0" destOrd="0" presId="urn:microsoft.com/office/officeart/2005/8/layout/hierarchy3"/>
    <dgm:cxn modelId="{B0A2A65E-75BA-C643-98BA-8A1EF82FAF17}" type="presParOf" srcId="{1D00E163-52A7-D347-A947-F7BCFF137813}" destId="{9D95FBF3-8CAF-5A42-8227-208C2F89B69D}" srcOrd="1" destOrd="0" presId="urn:microsoft.com/office/officeart/2005/8/layout/hierarchy3"/>
    <dgm:cxn modelId="{F26B2BAA-2879-8848-A1A3-BABB838D7EAA}" type="presParOf" srcId="{7AE2BD16-A651-224E-9C02-D19BB1CD5970}" destId="{617D0A75-EC0F-9144-9730-891EA630BE93}" srcOrd="1" destOrd="0" presId="urn:microsoft.com/office/officeart/2005/8/layout/hierarchy3"/>
    <dgm:cxn modelId="{DBA47EAE-7960-5143-8901-21350BC3BCA1}" type="presParOf" srcId="{BF603FA7-F5BD-2A46-B278-2B840E097201}" destId="{2017BA0A-981C-9B41-A721-D66087526A18}" srcOrd="2" destOrd="0" presId="urn:microsoft.com/office/officeart/2005/8/layout/hierarchy3"/>
    <dgm:cxn modelId="{441D18CE-7740-4A46-A5BE-D157ED7B9707}" type="presParOf" srcId="{2017BA0A-981C-9B41-A721-D66087526A18}" destId="{F08437C6-231A-9243-A6E1-0BD0C54DE9BD}" srcOrd="0" destOrd="0" presId="urn:microsoft.com/office/officeart/2005/8/layout/hierarchy3"/>
    <dgm:cxn modelId="{9CECE335-FFAB-6441-84F3-17FE8C32BADF}" type="presParOf" srcId="{F08437C6-231A-9243-A6E1-0BD0C54DE9BD}" destId="{90B17134-556A-2643-8F2E-835B1303AF0A}" srcOrd="0" destOrd="0" presId="urn:microsoft.com/office/officeart/2005/8/layout/hierarchy3"/>
    <dgm:cxn modelId="{B0394058-5BBA-5945-B4F2-50B787FB8DDA}" type="presParOf" srcId="{F08437C6-231A-9243-A6E1-0BD0C54DE9BD}" destId="{E7B41A7E-47FB-BD47-A804-E9B500379EA4}" srcOrd="1" destOrd="0" presId="urn:microsoft.com/office/officeart/2005/8/layout/hierarchy3"/>
    <dgm:cxn modelId="{167D1E72-2D7D-1E46-9254-3C7017A24C1E}" type="presParOf" srcId="{2017BA0A-981C-9B41-A721-D66087526A18}" destId="{FC9ED9CC-49DF-F74B-A3CE-E46B1C9450D7}" srcOrd="1" destOrd="0" presId="urn:microsoft.com/office/officeart/2005/8/layout/hierarchy3"/>
    <dgm:cxn modelId="{7B734B69-848A-2744-83D9-80EC16F7F927}" type="presParOf" srcId="{BF603FA7-F5BD-2A46-B278-2B840E097201}" destId="{398191FA-AD6E-8043-888F-86C85A359474}" srcOrd="3" destOrd="0" presId="urn:microsoft.com/office/officeart/2005/8/layout/hierarchy3"/>
    <dgm:cxn modelId="{EB84BD3F-811D-AF4B-A4E4-58E7AF91EB99}" type="presParOf" srcId="{398191FA-AD6E-8043-888F-86C85A359474}" destId="{5B03EA9D-924E-5F44-B2ED-BEAE08F3DC10}" srcOrd="0" destOrd="0" presId="urn:microsoft.com/office/officeart/2005/8/layout/hierarchy3"/>
    <dgm:cxn modelId="{3E08F7BE-6672-1F47-8F3E-94D87804B1D8}" type="presParOf" srcId="{5B03EA9D-924E-5F44-B2ED-BEAE08F3DC10}" destId="{56A1D1FD-321A-4843-86C7-DE038D1E0B03}" srcOrd="0" destOrd="0" presId="urn:microsoft.com/office/officeart/2005/8/layout/hierarchy3"/>
    <dgm:cxn modelId="{621CACAA-B17B-F14F-8921-08D5CE855F6A}" type="presParOf" srcId="{5B03EA9D-924E-5F44-B2ED-BEAE08F3DC10}" destId="{789AB480-19E8-7148-9E38-97FAE07A20BA}" srcOrd="1" destOrd="0" presId="urn:microsoft.com/office/officeart/2005/8/layout/hierarchy3"/>
    <dgm:cxn modelId="{5835CE18-901E-3544-96CE-DA12D3EBCC58}" type="presParOf" srcId="{398191FA-AD6E-8043-888F-86C85A359474}" destId="{CB780811-8294-6A41-8117-6C9EBB24438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EF1ACE-A88E-4BAE-A89D-9D0648ABEA4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C37CB-F380-465C-BCAC-4086047A9F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relief of the Poor,</a:t>
          </a:r>
          <a:endParaRPr lang="en-US"/>
        </a:p>
      </dgm:t>
    </dgm:pt>
    <dgm:pt modelId="{D687527F-13A4-4A87-9FF9-CF27243F8ADF}" type="parTrans" cxnId="{DD96C979-A31A-46EF-AA44-8E157785A9B2}">
      <dgm:prSet/>
      <dgm:spPr/>
      <dgm:t>
        <a:bodyPr/>
        <a:lstStyle/>
        <a:p>
          <a:endParaRPr lang="en-US"/>
        </a:p>
      </dgm:t>
    </dgm:pt>
    <dgm:pt modelId="{1922213F-7540-49CC-84D9-BA83D76E93AE}" type="sibTrans" cxnId="{DD96C979-A31A-46EF-AA44-8E157785A9B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517761-9F57-4AE3-B809-35EC63445E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education,</a:t>
          </a:r>
          <a:endParaRPr lang="en-US"/>
        </a:p>
      </dgm:t>
    </dgm:pt>
    <dgm:pt modelId="{7F6FD5D6-A4E7-400A-8AE2-BB0DCA8FB01E}" type="parTrans" cxnId="{5C2390EE-CA03-49D8-B183-E11B2025AC19}">
      <dgm:prSet/>
      <dgm:spPr/>
      <dgm:t>
        <a:bodyPr/>
        <a:lstStyle/>
        <a:p>
          <a:endParaRPr lang="en-US"/>
        </a:p>
      </dgm:t>
    </dgm:pt>
    <dgm:pt modelId="{8312D033-35B4-4BE4-84F5-C58C7AF50FF4}" type="sibTrans" cxnId="{5C2390EE-CA03-49D8-B183-E11B2025AC1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6344ACA-F16E-44BE-9B22-FC14FD567B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yoga,</a:t>
          </a:r>
          <a:endParaRPr lang="en-US"/>
        </a:p>
      </dgm:t>
    </dgm:pt>
    <dgm:pt modelId="{AC8D5554-8A01-401E-8DCC-3B2DB7BF086C}" type="parTrans" cxnId="{4D0BD5F9-4AAF-4BB8-B83A-492A1131947E}">
      <dgm:prSet/>
      <dgm:spPr/>
      <dgm:t>
        <a:bodyPr/>
        <a:lstStyle/>
        <a:p>
          <a:endParaRPr lang="en-US"/>
        </a:p>
      </dgm:t>
    </dgm:pt>
    <dgm:pt modelId="{3FA0E3AE-0D80-4D4D-B5AD-B082A8D7C31C}" type="sibTrans" cxnId="{4D0BD5F9-4AAF-4BB8-B83A-492A1131947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B81B5DF-008B-4FED-B715-B0EA88C54B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medical relief,</a:t>
          </a:r>
          <a:endParaRPr lang="en-US"/>
        </a:p>
      </dgm:t>
    </dgm:pt>
    <dgm:pt modelId="{AE49BBC1-322B-435C-B3F0-ADB91AB15C37}" type="parTrans" cxnId="{1D0722FF-55E8-4C96-B5CC-34005D2225AD}">
      <dgm:prSet/>
      <dgm:spPr/>
      <dgm:t>
        <a:bodyPr/>
        <a:lstStyle/>
        <a:p>
          <a:endParaRPr lang="en-US"/>
        </a:p>
      </dgm:t>
    </dgm:pt>
    <dgm:pt modelId="{656476C9-D079-4448-A2A2-87845AD9C4C4}" type="sibTrans" cxnId="{1D0722FF-55E8-4C96-B5CC-34005D2225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CF67115-C7F9-480D-95D8-94E27521EF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Preservation of environment (including  watersheds, forests and wildlife)</a:t>
          </a:r>
          <a:endParaRPr lang="en-US" dirty="0"/>
        </a:p>
      </dgm:t>
    </dgm:pt>
    <dgm:pt modelId="{5A85395E-BD0A-4EE0-A6AC-CDA94E67CE8E}" type="parTrans" cxnId="{443C6B94-79C9-48D4-839A-4D134FFC3BEB}">
      <dgm:prSet/>
      <dgm:spPr/>
      <dgm:t>
        <a:bodyPr/>
        <a:lstStyle/>
        <a:p>
          <a:endParaRPr lang="en-US"/>
        </a:p>
      </dgm:t>
    </dgm:pt>
    <dgm:pt modelId="{9153B76A-7040-4398-9796-1D002C81B5E3}" type="sibTrans" cxnId="{443C6B94-79C9-48D4-839A-4D134FFC3BE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076918-9B65-46AD-A0E4-5A12562C94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preservation of monuments or places or objects  of artistic or historic interest,</a:t>
          </a:r>
          <a:endParaRPr lang="en-US" dirty="0"/>
        </a:p>
      </dgm:t>
    </dgm:pt>
    <dgm:pt modelId="{2AFCB695-A6A7-439C-B4BD-A37B8F3412CB}" type="parTrans" cxnId="{A5E86D66-7C6F-497A-AD73-977E1892B8DA}">
      <dgm:prSet/>
      <dgm:spPr/>
      <dgm:t>
        <a:bodyPr/>
        <a:lstStyle/>
        <a:p>
          <a:endParaRPr lang="en-US"/>
        </a:p>
      </dgm:t>
    </dgm:pt>
    <dgm:pt modelId="{3092F3E0-ED3E-4C4C-9AE0-8D8A0FC6C21D}" type="sibTrans" cxnId="{A5E86D66-7C6F-497A-AD73-977E1892B8D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3784026-FB52-433D-B876-1F6EAD8081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Advancement of any other object of general public utility</a:t>
          </a:r>
          <a:endParaRPr lang="en-US" dirty="0"/>
        </a:p>
      </dgm:t>
    </dgm:pt>
    <dgm:pt modelId="{D3AE8FAB-BAED-4A7B-8983-7F248D470670}" type="parTrans" cxnId="{C4A3DB98-F59C-4C3F-B02F-E3296A00A76F}">
      <dgm:prSet/>
      <dgm:spPr/>
      <dgm:t>
        <a:bodyPr/>
        <a:lstStyle/>
        <a:p>
          <a:endParaRPr lang="en-US"/>
        </a:p>
      </dgm:t>
    </dgm:pt>
    <dgm:pt modelId="{03AF4E76-2840-4A30-A67E-300958ABF2EE}" type="sibTrans" cxnId="{C4A3DB98-F59C-4C3F-B02F-E3296A00A76F}">
      <dgm:prSet/>
      <dgm:spPr/>
      <dgm:t>
        <a:bodyPr/>
        <a:lstStyle/>
        <a:p>
          <a:endParaRPr lang="en-US"/>
        </a:p>
      </dgm:t>
    </dgm:pt>
    <dgm:pt modelId="{CF2A43B4-767E-42C1-9B8E-F22E116F54C1}" type="pres">
      <dgm:prSet presAssocID="{BBEF1ACE-A88E-4BAE-A89D-9D0648ABEA4A}" presName="root" presStyleCnt="0">
        <dgm:presLayoutVars>
          <dgm:dir/>
          <dgm:resizeHandles val="exact"/>
        </dgm:presLayoutVars>
      </dgm:prSet>
      <dgm:spPr/>
    </dgm:pt>
    <dgm:pt modelId="{D78AD36D-37D8-490A-8174-1317EB927161}" type="pres">
      <dgm:prSet presAssocID="{BBEF1ACE-A88E-4BAE-A89D-9D0648ABEA4A}" presName="container" presStyleCnt="0">
        <dgm:presLayoutVars>
          <dgm:dir/>
          <dgm:resizeHandles val="exact"/>
        </dgm:presLayoutVars>
      </dgm:prSet>
      <dgm:spPr/>
    </dgm:pt>
    <dgm:pt modelId="{43E785B5-B593-43DF-901C-79CDE6897E96}" type="pres">
      <dgm:prSet presAssocID="{3BCC37CB-F380-465C-BCAC-4086047A9F5D}" presName="compNode" presStyleCnt="0"/>
      <dgm:spPr/>
    </dgm:pt>
    <dgm:pt modelId="{ADD2590E-22EB-4636-8956-07EDDC792B83}" type="pres">
      <dgm:prSet presAssocID="{3BCC37CB-F380-465C-BCAC-4086047A9F5D}" presName="iconBgRect" presStyleLbl="bgShp" presStyleIdx="0" presStyleCnt="7"/>
      <dgm:spPr/>
    </dgm:pt>
    <dgm:pt modelId="{E46529ED-B760-4B25-BCE3-A7DD5723EE10}" type="pres">
      <dgm:prSet presAssocID="{3BCC37CB-F380-465C-BCAC-4086047A9F5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B4730E11-55E9-42EB-8560-4AF8512B1AB7}" type="pres">
      <dgm:prSet presAssocID="{3BCC37CB-F380-465C-BCAC-4086047A9F5D}" presName="spaceRect" presStyleCnt="0"/>
      <dgm:spPr/>
    </dgm:pt>
    <dgm:pt modelId="{1F8B00FC-712F-4E18-A1AB-C80833951E0A}" type="pres">
      <dgm:prSet presAssocID="{3BCC37CB-F380-465C-BCAC-4086047A9F5D}" presName="textRect" presStyleLbl="revTx" presStyleIdx="0" presStyleCnt="7">
        <dgm:presLayoutVars>
          <dgm:chMax val="1"/>
          <dgm:chPref val="1"/>
        </dgm:presLayoutVars>
      </dgm:prSet>
      <dgm:spPr/>
    </dgm:pt>
    <dgm:pt modelId="{D473556D-3F21-44D1-985E-B39745F3270B}" type="pres">
      <dgm:prSet presAssocID="{1922213F-7540-49CC-84D9-BA83D76E93AE}" presName="sibTrans" presStyleLbl="sibTrans2D1" presStyleIdx="0" presStyleCnt="0"/>
      <dgm:spPr/>
    </dgm:pt>
    <dgm:pt modelId="{126F3A20-EF6B-4200-A34A-3D027D8F6BB8}" type="pres">
      <dgm:prSet presAssocID="{D7517761-9F57-4AE3-B809-35EC63445E6A}" presName="compNode" presStyleCnt="0"/>
      <dgm:spPr/>
    </dgm:pt>
    <dgm:pt modelId="{9977DDC2-1FD0-4B61-AC74-824B7917A0EB}" type="pres">
      <dgm:prSet presAssocID="{D7517761-9F57-4AE3-B809-35EC63445E6A}" presName="iconBgRect" presStyleLbl="bgShp" presStyleIdx="1" presStyleCnt="7"/>
      <dgm:spPr/>
    </dgm:pt>
    <dgm:pt modelId="{30FB2D51-3766-4BC6-8B3E-0ED90B0B727C}" type="pres">
      <dgm:prSet presAssocID="{D7517761-9F57-4AE3-B809-35EC63445E6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986A3C2C-E745-4CA7-94A4-7FAAE1CBA857}" type="pres">
      <dgm:prSet presAssocID="{D7517761-9F57-4AE3-B809-35EC63445E6A}" presName="spaceRect" presStyleCnt="0"/>
      <dgm:spPr/>
    </dgm:pt>
    <dgm:pt modelId="{A02533F2-C8AE-4253-9964-5CD50BC1FED1}" type="pres">
      <dgm:prSet presAssocID="{D7517761-9F57-4AE3-B809-35EC63445E6A}" presName="textRect" presStyleLbl="revTx" presStyleIdx="1" presStyleCnt="7">
        <dgm:presLayoutVars>
          <dgm:chMax val="1"/>
          <dgm:chPref val="1"/>
        </dgm:presLayoutVars>
      </dgm:prSet>
      <dgm:spPr/>
    </dgm:pt>
    <dgm:pt modelId="{DD11E336-7FF9-40D9-A840-16F3504CCE12}" type="pres">
      <dgm:prSet presAssocID="{8312D033-35B4-4BE4-84F5-C58C7AF50FF4}" presName="sibTrans" presStyleLbl="sibTrans2D1" presStyleIdx="0" presStyleCnt="0"/>
      <dgm:spPr/>
    </dgm:pt>
    <dgm:pt modelId="{A4DA211F-304F-4973-A04D-CDE295B2CC00}" type="pres">
      <dgm:prSet presAssocID="{96344ACA-F16E-44BE-9B22-FC14FD567BF6}" presName="compNode" presStyleCnt="0"/>
      <dgm:spPr/>
    </dgm:pt>
    <dgm:pt modelId="{2DFEE2B3-97A2-4C32-B740-3B52EB7F177F}" type="pres">
      <dgm:prSet presAssocID="{96344ACA-F16E-44BE-9B22-FC14FD567BF6}" presName="iconBgRect" presStyleLbl="bgShp" presStyleIdx="2" presStyleCnt="7"/>
      <dgm:spPr/>
    </dgm:pt>
    <dgm:pt modelId="{EF39487E-C5D8-47AA-83CA-03638AFEDAC0}" type="pres">
      <dgm:prSet presAssocID="{96344ACA-F16E-44BE-9B22-FC14FD567BF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BE73BF32-1A3F-4978-9A28-D37F19D4A18E}" type="pres">
      <dgm:prSet presAssocID="{96344ACA-F16E-44BE-9B22-FC14FD567BF6}" presName="spaceRect" presStyleCnt="0"/>
      <dgm:spPr/>
    </dgm:pt>
    <dgm:pt modelId="{2A2734C5-FBD4-4653-B6DB-34AE15DA3295}" type="pres">
      <dgm:prSet presAssocID="{96344ACA-F16E-44BE-9B22-FC14FD567BF6}" presName="textRect" presStyleLbl="revTx" presStyleIdx="2" presStyleCnt="7">
        <dgm:presLayoutVars>
          <dgm:chMax val="1"/>
          <dgm:chPref val="1"/>
        </dgm:presLayoutVars>
      </dgm:prSet>
      <dgm:spPr/>
    </dgm:pt>
    <dgm:pt modelId="{DCEC336D-FC7B-4E77-8D2A-5142079B874B}" type="pres">
      <dgm:prSet presAssocID="{3FA0E3AE-0D80-4D4D-B5AD-B082A8D7C31C}" presName="sibTrans" presStyleLbl="sibTrans2D1" presStyleIdx="0" presStyleCnt="0"/>
      <dgm:spPr/>
    </dgm:pt>
    <dgm:pt modelId="{07C023F3-FFBD-4DBE-A0F8-C5BFC33D8049}" type="pres">
      <dgm:prSet presAssocID="{AB81B5DF-008B-4FED-B715-B0EA88C54B10}" presName="compNode" presStyleCnt="0"/>
      <dgm:spPr/>
    </dgm:pt>
    <dgm:pt modelId="{78484F2E-8D8C-4690-81CA-524952D625BF}" type="pres">
      <dgm:prSet presAssocID="{AB81B5DF-008B-4FED-B715-B0EA88C54B10}" presName="iconBgRect" presStyleLbl="bgShp" presStyleIdx="3" presStyleCnt="7"/>
      <dgm:spPr/>
    </dgm:pt>
    <dgm:pt modelId="{C43E102E-2FC7-4D0A-B477-51BE8F9E1352}" type="pres">
      <dgm:prSet presAssocID="{AB81B5DF-008B-4FED-B715-B0EA88C54B1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7A72F69-F8CA-4F93-9FC0-4678619A51D5}" type="pres">
      <dgm:prSet presAssocID="{AB81B5DF-008B-4FED-B715-B0EA88C54B10}" presName="spaceRect" presStyleCnt="0"/>
      <dgm:spPr/>
    </dgm:pt>
    <dgm:pt modelId="{CAB40083-4D3D-48D8-BE35-B2278EBE404F}" type="pres">
      <dgm:prSet presAssocID="{AB81B5DF-008B-4FED-B715-B0EA88C54B10}" presName="textRect" presStyleLbl="revTx" presStyleIdx="3" presStyleCnt="7">
        <dgm:presLayoutVars>
          <dgm:chMax val="1"/>
          <dgm:chPref val="1"/>
        </dgm:presLayoutVars>
      </dgm:prSet>
      <dgm:spPr/>
    </dgm:pt>
    <dgm:pt modelId="{4D906C86-326D-4583-B218-F92C39AD9391}" type="pres">
      <dgm:prSet presAssocID="{656476C9-D079-4448-A2A2-87845AD9C4C4}" presName="sibTrans" presStyleLbl="sibTrans2D1" presStyleIdx="0" presStyleCnt="0"/>
      <dgm:spPr/>
    </dgm:pt>
    <dgm:pt modelId="{86E2A68D-61C6-4BF5-923D-A842E55DA3BC}" type="pres">
      <dgm:prSet presAssocID="{DCF67115-C7F9-480D-95D8-94E27521EF84}" presName="compNode" presStyleCnt="0"/>
      <dgm:spPr/>
    </dgm:pt>
    <dgm:pt modelId="{DA5BF8D8-6A07-4A3E-8D52-E78CA87CE117}" type="pres">
      <dgm:prSet presAssocID="{DCF67115-C7F9-480D-95D8-94E27521EF84}" presName="iconBgRect" presStyleLbl="bgShp" presStyleIdx="4" presStyleCnt="7"/>
      <dgm:spPr/>
    </dgm:pt>
    <dgm:pt modelId="{8E9687C6-25BA-4EEB-B881-55C844E61291}" type="pres">
      <dgm:prSet presAssocID="{DCF67115-C7F9-480D-95D8-94E27521EF8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4E171B8D-F3A0-4144-AB1A-885ACE0D9D3D}" type="pres">
      <dgm:prSet presAssocID="{DCF67115-C7F9-480D-95D8-94E27521EF84}" presName="spaceRect" presStyleCnt="0"/>
      <dgm:spPr/>
    </dgm:pt>
    <dgm:pt modelId="{A3838AE4-B489-4BE7-92FC-DFC012CDCB7C}" type="pres">
      <dgm:prSet presAssocID="{DCF67115-C7F9-480D-95D8-94E27521EF84}" presName="textRect" presStyleLbl="revTx" presStyleIdx="4" presStyleCnt="7">
        <dgm:presLayoutVars>
          <dgm:chMax val="1"/>
          <dgm:chPref val="1"/>
        </dgm:presLayoutVars>
      </dgm:prSet>
      <dgm:spPr/>
    </dgm:pt>
    <dgm:pt modelId="{5600080D-1EAC-4DB9-8C4E-5C75C2E27C5C}" type="pres">
      <dgm:prSet presAssocID="{9153B76A-7040-4398-9796-1D002C81B5E3}" presName="sibTrans" presStyleLbl="sibTrans2D1" presStyleIdx="0" presStyleCnt="0"/>
      <dgm:spPr/>
    </dgm:pt>
    <dgm:pt modelId="{D53344B2-E9B4-4EB8-81EC-18B60E53CF6B}" type="pres">
      <dgm:prSet presAssocID="{1C076918-9B65-46AD-A0E4-5A12562C94EA}" presName="compNode" presStyleCnt="0"/>
      <dgm:spPr/>
    </dgm:pt>
    <dgm:pt modelId="{1C994745-E8BB-4280-A85E-D4B239CE3C98}" type="pres">
      <dgm:prSet presAssocID="{1C076918-9B65-46AD-A0E4-5A12562C94EA}" presName="iconBgRect" presStyleLbl="bgShp" presStyleIdx="5" presStyleCnt="7"/>
      <dgm:spPr/>
    </dgm:pt>
    <dgm:pt modelId="{9116AC8F-7B98-4460-B2E8-9C3BBC69888F}" type="pres">
      <dgm:prSet presAssocID="{1C076918-9B65-46AD-A0E4-5A12562C94E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BE09936D-F988-47B0-9D3A-6FB8AEF2050F}" type="pres">
      <dgm:prSet presAssocID="{1C076918-9B65-46AD-A0E4-5A12562C94EA}" presName="spaceRect" presStyleCnt="0"/>
      <dgm:spPr/>
    </dgm:pt>
    <dgm:pt modelId="{7A0E8EB9-A0A5-4F3D-B5E7-493724E32972}" type="pres">
      <dgm:prSet presAssocID="{1C076918-9B65-46AD-A0E4-5A12562C94EA}" presName="textRect" presStyleLbl="revTx" presStyleIdx="5" presStyleCnt="7">
        <dgm:presLayoutVars>
          <dgm:chMax val="1"/>
          <dgm:chPref val="1"/>
        </dgm:presLayoutVars>
      </dgm:prSet>
      <dgm:spPr/>
    </dgm:pt>
    <dgm:pt modelId="{B0158F2C-46C2-44F8-B296-B3B35F777BF4}" type="pres">
      <dgm:prSet presAssocID="{3092F3E0-ED3E-4C4C-9AE0-8D8A0FC6C21D}" presName="sibTrans" presStyleLbl="sibTrans2D1" presStyleIdx="0" presStyleCnt="0"/>
      <dgm:spPr/>
    </dgm:pt>
    <dgm:pt modelId="{24F03721-16C3-47B9-AA8B-15AD8DAF1A88}" type="pres">
      <dgm:prSet presAssocID="{33784026-FB52-433D-B876-1F6EAD808151}" presName="compNode" presStyleCnt="0"/>
      <dgm:spPr/>
    </dgm:pt>
    <dgm:pt modelId="{F00D9A44-6BD8-492A-997F-38911AC959E2}" type="pres">
      <dgm:prSet presAssocID="{33784026-FB52-433D-B876-1F6EAD808151}" presName="iconBgRect" presStyleLbl="bgShp" presStyleIdx="6" presStyleCnt="7"/>
      <dgm:spPr/>
    </dgm:pt>
    <dgm:pt modelId="{71BA7510-6FD0-47BA-B8EB-FECF44894AB7}" type="pres">
      <dgm:prSet presAssocID="{33784026-FB52-433D-B876-1F6EAD80815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A1EE81C-4C64-48B6-8322-934A8B1F9F29}" type="pres">
      <dgm:prSet presAssocID="{33784026-FB52-433D-B876-1F6EAD808151}" presName="spaceRect" presStyleCnt="0"/>
      <dgm:spPr/>
    </dgm:pt>
    <dgm:pt modelId="{0680F253-D3F3-42FC-BDFA-994950D8D4B6}" type="pres">
      <dgm:prSet presAssocID="{33784026-FB52-433D-B876-1F6EAD808151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F46D750C-3447-42BE-81BD-DDCC04303C78}" type="presOf" srcId="{D7517761-9F57-4AE3-B809-35EC63445E6A}" destId="{A02533F2-C8AE-4253-9964-5CD50BC1FED1}" srcOrd="0" destOrd="0" presId="urn:microsoft.com/office/officeart/2018/2/layout/IconCircleList"/>
    <dgm:cxn modelId="{DB2F0A13-E9E0-46D7-9886-B8D0A167EE63}" type="presOf" srcId="{1922213F-7540-49CC-84D9-BA83D76E93AE}" destId="{D473556D-3F21-44D1-985E-B39745F3270B}" srcOrd="0" destOrd="0" presId="urn:microsoft.com/office/officeart/2018/2/layout/IconCircleList"/>
    <dgm:cxn modelId="{EBDAD115-07C9-4C48-B9BA-A55BA1339EB9}" type="presOf" srcId="{33784026-FB52-433D-B876-1F6EAD808151}" destId="{0680F253-D3F3-42FC-BDFA-994950D8D4B6}" srcOrd="0" destOrd="0" presId="urn:microsoft.com/office/officeart/2018/2/layout/IconCircleList"/>
    <dgm:cxn modelId="{EE56B118-8895-412A-AB29-511D47A19982}" type="presOf" srcId="{3BCC37CB-F380-465C-BCAC-4086047A9F5D}" destId="{1F8B00FC-712F-4E18-A1AB-C80833951E0A}" srcOrd="0" destOrd="0" presId="urn:microsoft.com/office/officeart/2018/2/layout/IconCircleList"/>
    <dgm:cxn modelId="{C41DB25F-2F41-4002-86B8-A41FFEF019BF}" type="presOf" srcId="{96344ACA-F16E-44BE-9B22-FC14FD567BF6}" destId="{2A2734C5-FBD4-4653-B6DB-34AE15DA3295}" srcOrd="0" destOrd="0" presId="urn:microsoft.com/office/officeart/2018/2/layout/IconCircleList"/>
    <dgm:cxn modelId="{A5E86D66-7C6F-497A-AD73-977E1892B8DA}" srcId="{BBEF1ACE-A88E-4BAE-A89D-9D0648ABEA4A}" destId="{1C076918-9B65-46AD-A0E4-5A12562C94EA}" srcOrd="5" destOrd="0" parTransId="{2AFCB695-A6A7-439C-B4BD-A37B8F3412CB}" sibTransId="{3092F3E0-ED3E-4C4C-9AE0-8D8A0FC6C21D}"/>
    <dgm:cxn modelId="{6BAB5548-5D1E-4898-9107-BAC16A8F314F}" type="presOf" srcId="{8312D033-35B4-4BE4-84F5-C58C7AF50FF4}" destId="{DD11E336-7FF9-40D9-A840-16F3504CCE12}" srcOrd="0" destOrd="0" presId="urn:microsoft.com/office/officeart/2018/2/layout/IconCircleList"/>
    <dgm:cxn modelId="{E7A2E154-BE47-438A-AC0C-89F9E927E30D}" type="presOf" srcId="{1C076918-9B65-46AD-A0E4-5A12562C94EA}" destId="{7A0E8EB9-A0A5-4F3D-B5E7-493724E32972}" srcOrd="0" destOrd="0" presId="urn:microsoft.com/office/officeart/2018/2/layout/IconCircleList"/>
    <dgm:cxn modelId="{DD96C979-A31A-46EF-AA44-8E157785A9B2}" srcId="{BBEF1ACE-A88E-4BAE-A89D-9D0648ABEA4A}" destId="{3BCC37CB-F380-465C-BCAC-4086047A9F5D}" srcOrd="0" destOrd="0" parTransId="{D687527F-13A4-4A87-9FF9-CF27243F8ADF}" sibTransId="{1922213F-7540-49CC-84D9-BA83D76E93AE}"/>
    <dgm:cxn modelId="{70BC3687-07D2-4DD5-BF2D-4EF6476F8A3C}" type="presOf" srcId="{3FA0E3AE-0D80-4D4D-B5AD-B082A8D7C31C}" destId="{DCEC336D-FC7B-4E77-8D2A-5142079B874B}" srcOrd="0" destOrd="0" presId="urn:microsoft.com/office/officeart/2018/2/layout/IconCircleList"/>
    <dgm:cxn modelId="{CA86668E-8AC3-45F5-95B8-3FD2790C6294}" type="presOf" srcId="{DCF67115-C7F9-480D-95D8-94E27521EF84}" destId="{A3838AE4-B489-4BE7-92FC-DFC012CDCB7C}" srcOrd="0" destOrd="0" presId="urn:microsoft.com/office/officeart/2018/2/layout/IconCircleList"/>
    <dgm:cxn modelId="{443C6B94-79C9-48D4-839A-4D134FFC3BEB}" srcId="{BBEF1ACE-A88E-4BAE-A89D-9D0648ABEA4A}" destId="{DCF67115-C7F9-480D-95D8-94E27521EF84}" srcOrd="4" destOrd="0" parTransId="{5A85395E-BD0A-4EE0-A6AC-CDA94E67CE8E}" sibTransId="{9153B76A-7040-4398-9796-1D002C81B5E3}"/>
    <dgm:cxn modelId="{C4A3DB98-F59C-4C3F-B02F-E3296A00A76F}" srcId="{BBEF1ACE-A88E-4BAE-A89D-9D0648ABEA4A}" destId="{33784026-FB52-433D-B876-1F6EAD808151}" srcOrd="6" destOrd="0" parTransId="{D3AE8FAB-BAED-4A7B-8983-7F248D470670}" sibTransId="{03AF4E76-2840-4A30-A67E-300958ABF2EE}"/>
    <dgm:cxn modelId="{64CDD6B2-C6C1-4625-BB57-113334EF944D}" type="presOf" srcId="{BBEF1ACE-A88E-4BAE-A89D-9D0648ABEA4A}" destId="{CF2A43B4-767E-42C1-9B8E-F22E116F54C1}" srcOrd="0" destOrd="0" presId="urn:microsoft.com/office/officeart/2018/2/layout/IconCircleList"/>
    <dgm:cxn modelId="{439DD5BA-18AC-470A-A04B-E3E3F81F720E}" type="presOf" srcId="{AB81B5DF-008B-4FED-B715-B0EA88C54B10}" destId="{CAB40083-4D3D-48D8-BE35-B2278EBE404F}" srcOrd="0" destOrd="0" presId="urn:microsoft.com/office/officeart/2018/2/layout/IconCircleList"/>
    <dgm:cxn modelId="{BBA674CC-7D71-491C-A863-EFF8DEDD7127}" type="presOf" srcId="{656476C9-D079-4448-A2A2-87845AD9C4C4}" destId="{4D906C86-326D-4583-B218-F92C39AD9391}" srcOrd="0" destOrd="0" presId="urn:microsoft.com/office/officeart/2018/2/layout/IconCircleList"/>
    <dgm:cxn modelId="{E7EA30D7-6D5E-485E-A542-F9455BE07C14}" type="presOf" srcId="{9153B76A-7040-4398-9796-1D002C81B5E3}" destId="{5600080D-1EAC-4DB9-8C4E-5C75C2E27C5C}" srcOrd="0" destOrd="0" presId="urn:microsoft.com/office/officeart/2018/2/layout/IconCircleList"/>
    <dgm:cxn modelId="{5C2390EE-CA03-49D8-B183-E11B2025AC19}" srcId="{BBEF1ACE-A88E-4BAE-A89D-9D0648ABEA4A}" destId="{D7517761-9F57-4AE3-B809-35EC63445E6A}" srcOrd="1" destOrd="0" parTransId="{7F6FD5D6-A4E7-400A-8AE2-BB0DCA8FB01E}" sibTransId="{8312D033-35B4-4BE4-84F5-C58C7AF50FF4}"/>
    <dgm:cxn modelId="{744900F9-7A14-4258-BF99-1CC3F3A075E6}" type="presOf" srcId="{3092F3E0-ED3E-4C4C-9AE0-8D8A0FC6C21D}" destId="{B0158F2C-46C2-44F8-B296-B3B35F777BF4}" srcOrd="0" destOrd="0" presId="urn:microsoft.com/office/officeart/2018/2/layout/IconCircleList"/>
    <dgm:cxn modelId="{4D0BD5F9-4AAF-4BB8-B83A-492A1131947E}" srcId="{BBEF1ACE-A88E-4BAE-A89D-9D0648ABEA4A}" destId="{96344ACA-F16E-44BE-9B22-FC14FD567BF6}" srcOrd="2" destOrd="0" parTransId="{AC8D5554-8A01-401E-8DCC-3B2DB7BF086C}" sibTransId="{3FA0E3AE-0D80-4D4D-B5AD-B082A8D7C31C}"/>
    <dgm:cxn modelId="{1D0722FF-55E8-4C96-B5CC-34005D2225AD}" srcId="{BBEF1ACE-A88E-4BAE-A89D-9D0648ABEA4A}" destId="{AB81B5DF-008B-4FED-B715-B0EA88C54B10}" srcOrd="3" destOrd="0" parTransId="{AE49BBC1-322B-435C-B3F0-ADB91AB15C37}" sibTransId="{656476C9-D079-4448-A2A2-87845AD9C4C4}"/>
    <dgm:cxn modelId="{95AC0592-C50C-482F-A033-B7976A64CE06}" type="presParOf" srcId="{CF2A43B4-767E-42C1-9B8E-F22E116F54C1}" destId="{D78AD36D-37D8-490A-8174-1317EB927161}" srcOrd="0" destOrd="0" presId="urn:microsoft.com/office/officeart/2018/2/layout/IconCircleList"/>
    <dgm:cxn modelId="{299BFA64-164E-4486-B700-9645E1EE5FA8}" type="presParOf" srcId="{D78AD36D-37D8-490A-8174-1317EB927161}" destId="{43E785B5-B593-43DF-901C-79CDE6897E96}" srcOrd="0" destOrd="0" presId="urn:microsoft.com/office/officeart/2018/2/layout/IconCircleList"/>
    <dgm:cxn modelId="{C63AB02A-035A-4856-9924-D6B0945C44BC}" type="presParOf" srcId="{43E785B5-B593-43DF-901C-79CDE6897E96}" destId="{ADD2590E-22EB-4636-8956-07EDDC792B83}" srcOrd="0" destOrd="0" presId="urn:microsoft.com/office/officeart/2018/2/layout/IconCircleList"/>
    <dgm:cxn modelId="{4E4E7D01-A855-4B43-BD0B-4C213DDF832D}" type="presParOf" srcId="{43E785B5-B593-43DF-901C-79CDE6897E96}" destId="{E46529ED-B760-4B25-BCE3-A7DD5723EE10}" srcOrd="1" destOrd="0" presId="urn:microsoft.com/office/officeart/2018/2/layout/IconCircleList"/>
    <dgm:cxn modelId="{97768EDA-91D3-4C67-B5B9-3C6C2E7E3895}" type="presParOf" srcId="{43E785B5-B593-43DF-901C-79CDE6897E96}" destId="{B4730E11-55E9-42EB-8560-4AF8512B1AB7}" srcOrd="2" destOrd="0" presId="urn:microsoft.com/office/officeart/2018/2/layout/IconCircleList"/>
    <dgm:cxn modelId="{7C9FB8D6-C776-4B09-8951-19DE583F4603}" type="presParOf" srcId="{43E785B5-B593-43DF-901C-79CDE6897E96}" destId="{1F8B00FC-712F-4E18-A1AB-C80833951E0A}" srcOrd="3" destOrd="0" presId="urn:microsoft.com/office/officeart/2018/2/layout/IconCircleList"/>
    <dgm:cxn modelId="{42FD5C17-8CAE-47F5-8BB8-D1DD31715209}" type="presParOf" srcId="{D78AD36D-37D8-490A-8174-1317EB927161}" destId="{D473556D-3F21-44D1-985E-B39745F3270B}" srcOrd="1" destOrd="0" presId="urn:microsoft.com/office/officeart/2018/2/layout/IconCircleList"/>
    <dgm:cxn modelId="{D81332AF-625F-44E7-8936-388A147B97AF}" type="presParOf" srcId="{D78AD36D-37D8-490A-8174-1317EB927161}" destId="{126F3A20-EF6B-4200-A34A-3D027D8F6BB8}" srcOrd="2" destOrd="0" presId="urn:microsoft.com/office/officeart/2018/2/layout/IconCircleList"/>
    <dgm:cxn modelId="{6090977E-B58E-4980-AB31-8C62D601A184}" type="presParOf" srcId="{126F3A20-EF6B-4200-A34A-3D027D8F6BB8}" destId="{9977DDC2-1FD0-4B61-AC74-824B7917A0EB}" srcOrd="0" destOrd="0" presId="urn:microsoft.com/office/officeart/2018/2/layout/IconCircleList"/>
    <dgm:cxn modelId="{07FD6162-1F6A-4D79-A91E-2039F8DFEAD2}" type="presParOf" srcId="{126F3A20-EF6B-4200-A34A-3D027D8F6BB8}" destId="{30FB2D51-3766-4BC6-8B3E-0ED90B0B727C}" srcOrd="1" destOrd="0" presId="urn:microsoft.com/office/officeart/2018/2/layout/IconCircleList"/>
    <dgm:cxn modelId="{86D14AC7-BB97-4228-B424-E31261D82812}" type="presParOf" srcId="{126F3A20-EF6B-4200-A34A-3D027D8F6BB8}" destId="{986A3C2C-E745-4CA7-94A4-7FAAE1CBA857}" srcOrd="2" destOrd="0" presId="urn:microsoft.com/office/officeart/2018/2/layout/IconCircleList"/>
    <dgm:cxn modelId="{D5253536-EE2C-4CB5-922D-E250862A37FB}" type="presParOf" srcId="{126F3A20-EF6B-4200-A34A-3D027D8F6BB8}" destId="{A02533F2-C8AE-4253-9964-5CD50BC1FED1}" srcOrd="3" destOrd="0" presId="urn:microsoft.com/office/officeart/2018/2/layout/IconCircleList"/>
    <dgm:cxn modelId="{3FA51CBA-8723-4F4B-8D1E-D7370EB4B0AC}" type="presParOf" srcId="{D78AD36D-37D8-490A-8174-1317EB927161}" destId="{DD11E336-7FF9-40D9-A840-16F3504CCE12}" srcOrd="3" destOrd="0" presId="urn:microsoft.com/office/officeart/2018/2/layout/IconCircleList"/>
    <dgm:cxn modelId="{C71EE141-7AB2-41DA-965F-C3F261643FBC}" type="presParOf" srcId="{D78AD36D-37D8-490A-8174-1317EB927161}" destId="{A4DA211F-304F-4973-A04D-CDE295B2CC00}" srcOrd="4" destOrd="0" presId="urn:microsoft.com/office/officeart/2018/2/layout/IconCircleList"/>
    <dgm:cxn modelId="{6B89D170-BD34-4F49-83F9-063B5E880B44}" type="presParOf" srcId="{A4DA211F-304F-4973-A04D-CDE295B2CC00}" destId="{2DFEE2B3-97A2-4C32-B740-3B52EB7F177F}" srcOrd="0" destOrd="0" presId="urn:microsoft.com/office/officeart/2018/2/layout/IconCircleList"/>
    <dgm:cxn modelId="{BD33D985-F788-450A-9792-9B8039508CF0}" type="presParOf" srcId="{A4DA211F-304F-4973-A04D-CDE295B2CC00}" destId="{EF39487E-C5D8-47AA-83CA-03638AFEDAC0}" srcOrd="1" destOrd="0" presId="urn:microsoft.com/office/officeart/2018/2/layout/IconCircleList"/>
    <dgm:cxn modelId="{7070998E-7F2B-45CB-A69E-912CA6E868B1}" type="presParOf" srcId="{A4DA211F-304F-4973-A04D-CDE295B2CC00}" destId="{BE73BF32-1A3F-4978-9A28-D37F19D4A18E}" srcOrd="2" destOrd="0" presId="urn:microsoft.com/office/officeart/2018/2/layout/IconCircleList"/>
    <dgm:cxn modelId="{3246CFFF-F00E-4ACB-8EC6-6B095A9E23A8}" type="presParOf" srcId="{A4DA211F-304F-4973-A04D-CDE295B2CC00}" destId="{2A2734C5-FBD4-4653-B6DB-34AE15DA3295}" srcOrd="3" destOrd="0" presId="urn:microsoft.com/office/officeart/2018/2/layout/IconCircleList"/>
    <dgm:cxn modelId="{CF3FDDCD-D071-4819-8F45-4F9B9C240B1E}" type="presParOf" srcId="{D78AD36D-37D8-490A-8174-1317EB927161}" destId="{DCEC336D-FC7B-4E77-8D2A-5142079B874B}" srcOrd="5" destOrd="0" presId="urn:microsoft.com/office/officeart/2018/2/layout/IconCircleList"/>
    <dgm:cxn modelId="{DD83BA06-8AD5-419D-83DF-0A6335E4C8EE}" type="presParOf" srcId="{D78AD36D-37D8-490A-8174-1317EB927161}" destId="{07C023F3-FFBD-4DBE-A0F8-C5BFC33D8049}" srcOrd="6" destOrd="0" presId="urn:microsoft.com/office/officeart/2018/2/layout/IconCircleList"/>
    <dgm:cxn modelId="{3C4DF7B4-17DB-4DFD-B7A6-E9E2358074EA}" type="presParOf" srcId="{07C023F3-FFBD-4DBE-A0F8-C5BFC33D8049}" destId="{78484F2E-8D8C-4690-81CA-524952D625BF}" srcOrd="0" destOrd="0" presId="urn:microsoft.com/office/officeart/2018/2/layout/IconCircleList"/>
    <dgm:cxn modelId="{616470E2-A457-497A-B060-02FC1BFD3AFB}" type="presParOf" srcId="{07C023F3-FFBD-4DBE-A0F8-C5BFC33D8049}" destId="{C43E102E-2FC7-4D0A-B477-51BE8F9E1352}" srcOrd="1" destOrd="0" presId="urn:microsoft.com/office/officeart/2018/2/layout/IconCircleList"/>
    <dgm:cxn modelId="{5C213E76-DB6C-492A-A4A8-F751E7DC5EC4}" type="presParOf" srcId="{07C023F3-FFBD-4DBE-A0F8-C5BFC33D8049}" destId="{17A72F69-F8CA-4F93-9FC0-4678619A51D5}" srcOrd="2" destOrd="0" presId="urn:microsoft.com/office/officeart/2018/2/layout/IconCircleList"/>
    <dgm:cxn modelId="{4846444D-090E-4AA8-94DD-7553550CE14E}" type="presParOf" srcId="{07C023F3-FFBD-4DBE-A0F8-C5BFC33D8049}" destId="{CAB40083-4D3D-48D8-BE35-B2278EBE404F}" srcOrd="3" destOrd="0" presId="urn:microsoft.com/office/officeart/2018/2/layout/IconCircleList"/>
    <dgm:cxn modelId="{1BC074DD-33BA-4FC3-BECE-DC42FF779202}" type="presParOf" srcId="{D78AD36D-37D8-490A-8174-1317EB927161}" destId="{4D906C86-326D-4583-B218-F92C39AD9391}" srcOrd="7" destOrd="0" presId="urn:microsoft.com/office/officeart/2018/2/layout/IconCircleList"/>
    <dgm:cxn modelId="{33FE183A-7035-4619-96AB-561978CBF1EB}" type="presParOf" srcId="{D78AD36D-37D8-490A-8174-1317EB927161}" destId="{86E2A68D-61C6-4BF5-923D-A842E55DA3BC}" srcOrd="8" destOrd="0" presId="urn:microsoft.com/office/officeart/2018/2/layout/IconCircleList"/>
    <dgm:cxn modelId="{CCDD5C94-ADE1-4D86-AB5E-C70BB47ABA20}" type="presParOf" srcId="{86E2A68D-61C6-4BF5-923D-A842E55DA3BC}" destId="{DA5BF8D8-6A07-4A3E-8D52-E78CA87CE117}" srcOrd="0" destOrd="0" presId="urn:microsoft.com/office/officeart/2018/2/layout/IconCircleList"/>
    <dgm:cxn modelId="{BACA0745-B226-49AE-B08B-F453C27C3644}" type="presParOf" srcId="{86E2A68D-61C6-4BF5-923D-A842E55DA3BC}" destId="{8E9687C6-25BA-4EEB-B881-55C844E61291}" srcOrd="1" destOrd="0" presId="urn:microsoft.com/office/officeart/2018/2/layout/IconCircleList"/>
    <dgm:cxn modelId="{2C8AF876-A352-405F-8AAA-999BF025A2E6}" type="presParOf" srcId="{86E2A68D-61C6-4BF5-923D-A842E55DA3BC}" destId="{4E171B8D-F3A0-4144-AB1A-885ACE0D9D3D}" srcOrd="2" destOrd="0" presId="urn:microsoft.com/office/officeart/2018/2/layout/IconCircleList"/>
    <dgm:cxn modelId="{218FA11A-9D11-4514-A0D2-3DD52E4D25F0}" type="presParOf" srcId="{86E2A68D-61C6-4BF5-923D-A842E55DA3BC}" destId="{A3838AE4-B489-4BE7-92FC-DFC012CDCB7C}" srcOrd="3" destOrd="0" presId="urn:microsoft.com/office/officeart/2018/2/layout/IconCircleList"/>
    <dgm:cxn modelId="{3080E380-4885-45CC-8152-C6AB4B84D989}" type="presParOf" srcId="{D78AD36D-37D8-490A-8174-1317EB927161}" destId="{5600080D-1EAC-4DB9-8C4E-5C75C2E27C5C}" srcOrd="9" destOrd="0" presId="urn:microsoft.com/office/officeart/2018/2/layout/IconCircleList"/>
    <dgm:cxn modelId="{B137A8BB-7EE2-4D11-B794-EE2071249224}" type="presParOf" srcId="{D78AD36D-37D8-490A-8174-1317EB927161}" destId="{D53344B2-E9B4-4EB8-81EC-18B60E53CF6B}" srcOrd="10" destOrd="0" presId="urn:microsoft.com/office/officeart/2018/2/layout/IconCircleList"/>
    <dgm:cxn modelId="{BBBBDAB5-237E-4F7D-9908-AA6FA0EF6559}" type="presParOf" srcId="{D53344B2-E9B4-4EB8-81EC-18B60E53CF6B}" destId="{1C994745-E8BB-4280-A85E-D4B239CE3C98}" srcOrd="0" destOrd="0" presId="urn:microsoft.com/office/officeart/2018/2/layout/IconCircleList"/>
    <dgm:cxn modelId="{7030E32B-0162-4EF4-8576-E34B19D5DABD}" type="presParOf" srcId="{D53344B2-E9B4-4EB8-81EC-18B60E53CF6B}" destId="{9116AC8F-7B98-4460-B2E8-9C3BBC69888F}" srcOrd="1" destOrd="0" presId="urn:microsoft.com/office/officeart/2018/2/layout/IconCircleList"/>
    <dgm:cxn modelId="{5CA46F7F-959F-44D9-8E4E-AE411008035F}" type="presParOf" srcId="{D53344B2-E9B4-4EB8-81EC-18B60E53CF6B}" destId="{BE09936D-F988-47B0-9D3A-6FB8AEF2050F}" srcOrd="2" destOrd="0" presId="urn:microsoft.com/office/officeart/2018/2/layout/IconCircleList"/>
    <dgm:cxn modelId="{331A4225-FEFC-4DF7-B929-E416B8AA1D7D}" type="presParOf" srcId="{D53344B2-E9B4-4EB8-81EC-18B60E53CF6B}" destId="{7A0E8EB9-A0A5-4F3D-B5E7-493724E32972}" srcOrd="3" destOrd="0" presId="urn:microsoft.com/office/officeart/2018/2/layout/IconCircleList"/>
    <dgm:cxn modelId="{6A4E6E2D-9AA8-4E2A-9898-F3724A70A79D}" type="presParOf" srcId="{D78AD36D-37D8-490A-8174-1317EB927161}" destId="{B0158F2C-46C2-44F8-B296-B3B35F777BF4}" srcOrd="11" destOrd="0" presId="urn:microsoft.com/office/officeart/2018/2/layout/IconCircleList"/>
    <dgm:cxn modelId="{A3500654-473F-4A36-A311-77FEEA17C17F}" type="presParOf" srcId="{D78AD36D-37D8-490A-8174-1317EB927161}" destId="{24F03721-16C3-47B9-AA8B-15AD8DAF1A88}" srcOrd="12" destOrd="0" presId="urn:microsoft.com/office/officeart/2018/2/layout/IconCircleList"/>
    <dgm:cxn modelId="{0A8CA7ED-1382-472B-B2E9-1BF1446EEA9E}" type="presParOf" srcId="{24F03721-16C3-47B9-AA8B-15AD8DAF1A88}" destId="{F00D9A44-6BD8-492A-997F-38911AC959E2}" srcOrd="0" destOrd="0" presId="urn:microsoft.com/office/officeart/2018/2/layout/IconCircleList"/>
    <dgm:cxn modelId="{6A8B20CB-450F-43CE-BCBA-0934BCE327D3}" type="presParOf" srcId="{24F03721-16C3-47B9-AA8B-15AD8DAF1A88}" destId="{71BA7510-6FD0-47BA-B8EB-FECF44894AB7}" srcOrd="1" destOrd="0" presId="urn:microsoft.com/office/officeart/2018/2/layout/IconCircleList"/>
    <dgm:cxn modelId="{307D274A-B4DF-44AA-90B2-ECFCB318DA01}" type="presParOf" srcId="{24F03721-16C3-47B9-AA8B-15AD8DAF1A88}" destId="{1A1EE81C-4C64-48B6-8322-934A8B1F9F29}" srcOrd="2" destOrd="0" presId="urn:microsoft.com/office/officeart/2018/2/layout/IconCircleList"/>
    <dgm:cxn modelId="{9EA455F5-2235-4CDA-8027-C33833F27175}" type="presParOf" srcId="{24F03721-16C3-47B9-AA8B-15AD8DAF1A88}" destId="{0680F253-D3F3-42FC-BDFA-994950D8D4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01E2C5-98AD-44FE-BFF3-68233968277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744C0A-6F7C-45AA-AA68-6CD37E6EDC95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b="1" dirty="0"/>
            <a:t>First regime	- Under section 10(23C)</a:t>
          </a:r>
          <a:endParaRPr lang="en-US" dirty="0"/>
        </a:p>
      </dgm:t>
    </dgm:pt>
    <dgm:pt modelId="{E318E68D-5D8C-46BF-9849-67BB763DC294}" type="parTrans" cxnId="{E889CF06-8BCC-4649-83DA-5F08C653A0A2}">
      <dgm:prSet/>
      <dgm:spPr/>
      <dgm:t>
        <a:bodyPr/>
        <a:lstStyle/>
        <a:p>
          <a:endParaRPr lang="en-US"/>
        </a:p>
      </dgm:t>
    </dgm:pt>
    <dgm:pt modelId="{CFE539A7-FB25-4B9F-BCA4-A6DF6DE92A74}" type="sibTrans" cxnId="{E889CF06-8BCC-4649-83DA-5F08C653A0A2}">
      <dgm:prSet/>
      <dgm:spPr/>
      <dgm:t>
        <a:bodyPr/>
        <a:lstStyle/>
        <a:p>
          <a:endParaRPr lang="en-US"/>
        </a:p>
      </dgm:t>
    </dgm:pt>
    <dgm:pt modelId="{F7549CF3-2919-4503-953A-5EA31D4BA040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b="1" dirty="0"/>
            <a:t>Second regime	- Under sections 11 and 12</a:t>
          </a:r>
          <a:endParaRPr lang="en-US" dirty="0"/>
        </a:p>
      </dgm:t>
    </dgm:pt>
    <dgm:pt modelId="{79BC7785-DB70-49E1-A0A9-37DACF008BE7}" type="parTrans" cxnId="{DD70C892-C534-4296-AF2B-1F79DF7B911A}">
      <dgm:prSet/>
      <dgm:spPr/>
      <dgm:t>
        <a:bodyPr/>
        <a:lstStyle/>
        <a:p>
          <a:endParaRPr lang="en-US"/>
        </a:p>
      </dgm:t>
    </dgm:pt>
    <dgm:pt modelId="{8FDF331D-53BA-4D3E-BF57-2EDB424575FE}" type="sibTrans" cxnId="{DD70C892-C534-4296-AF2B-1F79DF7B911A}">
      <dgm:prSet/>
      <dgm:spPr/>
      <dgm:t>
        <a:bodyPr/>
        <a:lstStyle/>
        <a:p>
          <a:endParaRPr lang="en-US"/>
        </a:p>
      </dgm:t>
    </dgm:pt>
    <dgm:pt modelId="{8ECF8E7D-0E80-CF4A-AF84-6C8196213AF4}" type="pres">
      <dgm:prSet presAssocID="{3201E2C5-98AD-44FE-BFF3-6823396827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03168A-44E8-2E49-81B6-81171C1909EB}" type="pres">
      <dgm:prSet presAssocID="{AB744C0A-6F7C-45AA-AA68-6CD37E6EDC95}" presName="hierRoot1" presStyleCnt="0"/>
      <dgm:spPr/>
    </dgm:pt>
    <dgm:pt modelId="{E923F634-CC17-8D4C-8E83-528BF2708C7A}" type="pres">
      <dgm:prSet presAssocID="{AB744C0A-6F7C-45AA-AA68-6CD37E6EDC95}" presName="composite" presStyleCnt="0"/>
      <dgm:spPr/>
    </dgm:pt>
    <dgm:pt modelId="{BF126BDC-49B6-1644-BB86-1A5D6535BE30}" type="pres">
      <dgm:prSet presAssocID="{AB744C0A-6F7C-45AA-AA68-6CD37E6EDC95}" presName="background" presStyleLbl="node0" presStyleIdx="0" presStyleCnt="2"/>
      <dgm:spPr/>
    </dgm:pt>
    <dgm:pt modelId="{A69B2519-189D-C24B-8B9E-547182989B7E}" type="pres">
      <dgm:prSet presAssocID="{AB744C0A-6F7C-45AA-AA68-6CD37E6EDC95}" presName="text" presStyleLbl="fgAcc0" presStyleIdx="0" presStyleCnt="2">
        <dgm:presLayoutVars>
          <dgm:chPref val="3"/>
        </dgm:presLayoutVars>
      </dgm:prSet>
      <dgm:spPr/>
    </dgm:pt>
    <dgm:pt modelId="{14DB9050-0B77-EE46-A5AB-A7D2AC7A890B}" type="pres">
      <dgm:prSet presAssocID="{AB744C0A-6F7C-45AA-AA68-6CD37E6EDC95}" presName="hierChild2" presStyleCnt="0"/>
      <dgm:spPr/>
    </dgm:pt>
    <dgm:pt modelId="{6D56C85D-3DED-A246-B14C-1AAE18C33A6F}" type="pres">
      <dgm:prSet presAssocID="{F7549CF3-2919-4503-953A-5EA31D4BA040}" presName="hierRoot1" presStyleCnt="0"/>
      <dgm:spPr/>
    </dgm:pt>
    <dgm:pt modelId="{F65E64AA-3A7D-314F-86AE-3FC92FB238AC}" type="pres">
      <dgm:prSet presAssocID="{F7549CF3-2919-4503-953A-5EA31D4BA040}" presName="composite" presStyleCnt="0"/>
      <dgm:spPr/>
    </dgm:pt>
    <dgm:pt modelId="{7A93FE09-694B-DC49-9C57-F0DEBF704DA5}" type="pres">
      <dgm:prSet presAssocID="{F7549CF3-2919-4503-953A-5EA31D4BA040}" presName="background" presStyleLbl="node0" presStyleIdx="1" presStyleCnt="2"/>
      <dgm:spPr/>
    </dgm:pt>
    <dgm:pt modelId="{D60C85F8-E6BE-E14E-AC7C-5F81B6877DFC}" type="pres">
      <dgm:prSet presAssocID="{F7549CF3-2919-4503-953A-5EA31D4BA040}" presName="text" presStyleLbl="fgAcc0" presStyleIdx="1" presStyleCnt="2">
        <dgm:presLayoutVars>
          <dgm:chPref val="3"/>
        </dgm:presLayoutVars>
      </dgm:prSet>
      <dgm:spPr/>
    </dgm:pt>
    <dgm:pt modelId="{914C5583-2ABF-084D-A33F-7793AB8FD7FB}" type="pres">
      <dgm:prSet presAssocID="{F7549CF3-2919-4503-953A-5EA31D4BA040}" presName="hierChild2" presStyleCnt="0"/>
      <dgm:spPr/>
    </dgm:pt>
  </dgm:ptLst>
  <dgm:cxnLst>
    <dgm:cxn modelId="{2977BC05-1B8A-5644-85B5-CF6FDED75A16}" type="presOf" srcId="{AB744C0A-6F7C-45AA-AA68-6CD37E6EDC95}" destId="{A69B2519-189D-C24B-8B9E-547182989B7E}" srcOrd="0" destOrd="0" presId="urn:microsoft.com/office/officeart/2005/8/layout/hierarchy1"/>
    <dgm:cxn modelId="{E889CF06-8BCC-4649-83DA-5F08C653A0A2}" srcId="{3201E2C5-98AD-44FE-BFF3-682339682779}" destId="{AB744C0A-6F7C-45AA-AA68-6CD37E6EDC95}" srcOrd="0" destOrd="0" parTransId="{E318E68D-5D8C-46BF-9849-67BB763DC294}" sibTransId="{CFE539A7-FB25-4B9F-BCA4-A6DF6DE92A74}"/>
    <dgm:cxn modelId="{491E8408-837A-3F45-93CE-5B915073BB95}" type="presOf" srcId="{F7549CF3-2919-4503-953A-5EA31D4BA040}" destId="{D60C85F8-E6BE-E14E-AC7C-5F81B6877DFC}" srcOrd="0" destOrd="0" presId="urn:microsoft.com/office/officeart/2005/8/layout/hierarchy1"/>
    <dgm:cxn modelId="{74E68522-7642-7A4B-81CB-3E70270E6F2F}" type="presOf" srcId="{3201E2C5-98AD-44FE-BFF3-682339682779}" destId="{8ECF8E7D-0E80-CF4A-AF84-6C8196213AF4}" srcOrd="0" destOrd="0" presId="urn:microsoft.com/office/officeart/2005/8/layout/hierarchy1"/>
    <dgm:cxn modelId="{DD70C892-C534-4296-AF2B-1F79DF7B911A}" srcId="{3201E2C5-98AD-44FE-BFF3-682339682779}" destId="{F7549CF3-2919-4503-953A-5EA31D4BA040}" srcOrd="1" destOrd="0" parTransId="{79BC7785-DB70-49E1-A0A9-37DACF008BE7}" sibTransId="{8FDF331D-53BA-4D3E-BF57-2EDB424575FE}"/>
    <dgm:cxn modelId="{2F288865-3A41-F545-81AA-6222B0F8B879}" type="presParOf" srcId="{8ECF8E7D-0E80-CF4A-AF84-6C8196213AF4}" destId="{BE03168A-44E8-2E49-81B6-81171C1909EB}" srcOrd="0" destOrd="0" presId="urn:microsoft.com/office/officeart/2005/8/layout/hierarchy1"/>
    <dgm:cxn modelId="{1BBA8945-B3F6-EF4C-89E1-414DCE845E0B}" type="presParOf" srcId="{BE03168A-44E8-2E49-81B6-81171C1909EB}" destId="{E923F634-CC17-8D4C-8E83-528BF2708C7A}" srcOrd="0" destOrd="0" presId="urn:microsoft.com/office/officeart/2005/8/layout/hierarchy1"/>
    <dgm:cxn modelId="{1A698F40-78D0-A843-B769-9F780D80466E}" type="presParOf" srcId="{E923F634-CC17-8D4C-8E83-528BF2708C7A}" destId="{BF126BDC-49B6-1644-BB86-1A5D6535BE30}" srcOrd="0" destOrd="0" presId="urn:microsoft.com/office/officeart/2005/8/layout/hierarchy1"/>
    <dgm:cxn modelId="{D2C784D2-5B3E-914B-895F-FACC38573667}" type="presParOf" srcId="{E923F634-CC17-8D4C-8E83-528BF2708C7A}" destId="{A69B2519-189D-C24B-8B9E-547182989B7E}" srcOrd="1" destOrd="0" presId="urn:microsoft.com/office/officeart/2005/8/layout/hierarchy1"/>
    <dgm:cxn modelId="{5B01F0F9-9814-7748-B174-C76DDE016628}" type="presParOf" srcId="{BE03168A-44E8-2E49-81B6-81171C1909EB}" destId="{14DB9050-0B77-EE46-A5AB-A7D2AC7A890B}" srcOrd="1" destOrd="0" presId="urn:microsoft.com/office/officeart/2005/8/layout/hierarchy1"/>
    <dgm:cxn modelId="{5A23F752-3879-274A-B845-98B17FD817F9}" type="presParOf" srcId="{8ECF8E7D-0E80-CF4A-AF84-6C8196213AF4}" destId="{6D56C85D-3DED-A246-B14C-1AAE18C33A6F}" srcOrd="1" destOrd="0" presId="urn:microsoft.com/office/officeart/2005/8/layout/hierarchy1"/>
    <dgm:cxn modelId="{E6DDD401-CF91-E34A-8224-6AE941F32902}" type="presParOf" srcId="{6D56C85D-3DED-A246-B14C-1AAE18C33A6F}" destId="{F65E64AA-3A7D-314F-86AE-3FC92FB238AC}" srcOrd="0" destOrd="0" presId="urn:microsoft.com/office/officeart/2005/8/layout/hierarchy1"/>
    <dgm:cxn modelId="{5D1CF913-D56E-C048-ADD1-CEC9529CD6B5}" type="presParOf" srcId="{F65E64AA-3A7D-314F-86AE-3FC92FB238AC}" destId="{7A93FE09-694B-DC49-9C57-F0DEBF704DA5}" srcOrd="0" destOrd="0" presId="urn:microsoft.com/office/officeart/2005/8/layout/hierarchy1"/>
    <dgm:cxn modelId="{561F85E6-3994-1944-BD2D-5DB5615D6F70}" type="presParOf" srcId="{F65E64AA-3A7D-314F-86AE-3FC92FB238AC}" destId="{D60C85F8-E6BE-E14E-AC7C-5F81B6877DFC}" srcOrd="1" destOrd="0" presId="urn:microsoft.com/office/officeart/2005/8/layout/hierarchy1"/>
    <dgm:cxn modelId="{9802082C-5922-3A4C-BAAA-65CE4CC925C1}" type="presParOf" srcId="{6D56C85D-3DED-A246-B14C-1AAE18C33A6F}" destId="{914C5583-2ABF-084D-A33F-7793AB8FD7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09298-8E73-A447-A974-9B7163CF6A23}">
      <dsp:nvSpPr>
        <dsp:cNvPr id="0" name=""/>
        <dsp:cNvSpPr/>
      </dsp:nvSpPr>
      <dsp:spPr>
        <a:xfrm>
          <a:off x="0" y="1840"/>
          <a:ext cx="2016636" cy="12048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Charity Commissioners/State Authorities</a:t>
          </a:r>
        </a:p>
      </dsp:txBody>
      <dsp:txXfrm>
        <a:off x="35288" y="37128"/>
        <a:ext cx="1946060" cy="1134236"/>
      </dsp:txXfrm>
    </dsp:sp>
    <dsp:sp modelId="{6FD0A94D-BA1E-D34C-B138-FADDC475AC1C}">
      <dsp:nvSpPr>
        <dsp:cNvPr id="0" name=""/>
        <dsp:cNvSpPr/>
      </dsp:nvSpPr>
      <dsp:spPr>
        <a:xfrm rot="5400000">
          <a:off x="781725" y="1237692"/>
          <a:ext cx="453184" cy="542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-5400000">
        <a:off x="845668" y="1282183"/>
        <a:ext cx="325299" cy="317229"/>
      </dsp:txXfrm>
    </dsp:sp>
    <dsp:sp modelId="{7FB958C1-E89D-C145-A23B-FA6BB4F56105}">
      <dsp:nvSpPr>
        <dsp:cNvPr id="0" name=""/>
        <dsp:cNvSpPr/>
      </dsp:nvSpPr>
      <dsp:spPr>
        <a:xfrm>
          <a:off x="0" y="1810898"/>
          <a:ext cx="2016636" cy="12048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Trusts/Societies</a:t>
          </a:r>
        </a:p>
      </dsp:txBody>
      <dsp:txXfrm>
        <a:off x="35288" y="1846186"/>
        <a:ext cx="1946060" cy="11342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35006-B7B1-4C41-995E-21C079FDD0DF}">
      <dsp:nvSpPr>
        <dsp:cNvPr id="0" name=""/>
        <dsp:cNvSpPr/>
      </dsp:nvSpPr>
      <dsp:spPr>
        <a:xfrm rot="16200000">
          <a:off x="935749" y="-935749"/>
          <a:ext cx="863455" cy="273495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</a:t>
          </a:r>
          <a:r>
            <a:rPr lang="en-GB" sz="1800" kern="1200" dirty="0" err="1"/>
            <a:t>iiiab</a:t>
          </a:r>
          <a:r>
            <a:rPr lang="en-GB" sz="1800" kern="1200" dirty="0"/>
            <a:t>)</a:t>
          </a:r>
        </a:p>
      </dsp:txBody>
      <dsp:txXfrm rot="5400000">
        <a:off x="0" y="0"/>
        <a:ext cx="2734954" cy="647591"/>
      </dsp:txXfrm>
    </dsp:sp>
    <dsp:sp modelId="{90ABE647-3E84-6E44-9797-3B90D6C70610}">
      <dsp:nvSpPr>
        <dsp:cNvPr id="0" name=""/>
        <dsp:cNvSpPr/>
      </dsp:nvSpPr>
      <dsp:spPr>
        <a:xfrm>
          <a:off x="2734954" y="0"/>
          <a:ext cx="2734954" cy="86345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</a:t>
          </a:r>
          <a:r>
            <a:rPr lang="en-GB" sz="1800" kern="1200" dirty="0" err="1"/>
            <a:t>iiiac</a:t>
          </a:r>
          <a:r>
            <a:rPr lang="en-GB" sz="1800" kern="1200" dirty="0"/>
            <a:t>)</a:t>
          </a:r>
        </a:p>
      </dsp:txBody>
      <dsp:txXfrm>
        <a:off x="2734954" y="0"/>
        <a:ext cx="2734954" cy="647591"/>
      </dsp:txXfrm>
    </dsp:sp>
    <dsp:sp modelId="{8D4B4448-205D-E548-BE9C-FE96BD7B4D95}">
      <dsp:nvSpPr>
        <dsp:cNvPr id="0" name=""/>
        <dsp:cNvSpPr/>
      </dsp:nvSpPr>
      <dsp:spPr>
        <a:xfrm rot="10800000">
          <a:off x="0" y="863455"/>
          <a:ext cx="2734954" cy="86345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</a:t>
          </a:r>
          <a:r>
            <a:rPr lang="en-GB" sz="1800" kern="1200" dirty="0" err="1"/>
            <a:t>iiiad</a:t>
          </a:r>
          <a:r>
            <a:rPr lang="en-GB" sz="1800" kern="1200" dirty="0"/>
            <a:t>)</a:t>
          </a:r>
        </a:p>
      </dsp:txBody>
      <dsp:txXfrm rot="10800000">
        <a:off x="0" y="1079318"/>
        <a:ext cx="2734954" cy="647591"/>
      </dsp:txXfrm>
    </dsp:sp>
    <dsp:sp modelId="{4E6E4630-AD45-E749-B454-44BB487C5CF5}">
      <dsp:nvSpPr>
        <dsp:cNvPr id="0" name=""/>
        <dsp:cNvSpPr/>
      </dsp:nvSpPr>
      <dsp:spPr>
        <a:xfrm rot="5400000">
          <a:off x="3670704" y="-72294"/>
          <a:ext cx="863455" cy="273495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</a:t>
          </a:r>
          <a:r>
            <a:rPr lang="en-GB" sz="1800" kern="1200" dirty="0" err="1"/>
            <a:t>iiiae</a:t>
          </a:r>
          <a:r>
            <a:rPr lang="en-GB" sz="1800" kern="1200" dirty="0"/>
            <a:t>)</a:t>
          </a:r>
        </a:p>
      </dsp:txBody>
      <dsp:txXfrm rot="-5400000">
        <a:off x="2734955" y="1079318"/>
        <a:ext cx="2734954" cy="647591"/>
      </dsp:txXfrm>
    </dsp:sp>
    <dsp:sp modelId="{45FA0FED-1737-FA43-AF34-34327881ED50}">
      <dsp:nvSpPr>
        <dsp:cNvPr id="0" name=""/>
        <dsp:cNvSpPr/>
      </dsp:nvSpPr>
      <dsp:spPr>
        <a:xfrm>
          <a:off x="1914468" y="647591"/>
          <a:ext cx="1640972" cy="43172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Clauses</a:t>
          </a:r>
        </a:p>
      </dsp:txBody>
      <dsp:txXfrm>
        <a:off x="1935543" y="668666"/>
        <a:ext cx="1598822" cy="3895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F5027-E239-314A-B8CC-6F288FAFDB6C}">
      <dsp:nvSpPr>
        <dsp:cNvPr id="0" name=""/>
        <dsp:cNvSpPr/>
      </dsp:nvSpPr>
      <dsp:spPr>
        <a:xfrm>
          <a:off x="0" y="145027"/>
          <a:ext cx="5636575" cy="18423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Income from property held for charitable or religious  purposes.</a:t>
          </a:r>
          <a:endParaRPr lang="en-US" sz="2600" kern="1200"/>
        </a:p>
      </dsp:txBody>
      <dsp:txXfrm>
        <a:off x="89934" y="234961"/>
        <a:ext cx="5456707" cy="1662443"/>
      </dsp:txXfrm>
    </dsp:sp>
    <dsp:sp modelId="{4A786913-CFCA-634D-9A91-B32305637C8B}">
      <dsp:nvSpPr>
        <dsp:cNvPr id="0" name=""/>
        <dsp:cNvSpPr/>
      </dsp:nvSpPr>
      <dsp:spPr>
        <a:xfrm>
          <a:off x="0" y="2062218"/>
          <a:ext cx="5636575" cy="1842311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Sec11 </a:t>
          </a:r>
          <a:r>
            <a:rPr lang="en-IN" sz="2600" b="1" kern="1200"/>
            <a:t>In</a:t>
          </a:r>
          <a:r>
            <a:rPr lang="en-US" sz="2600" b="1" kern="1200"/>
            <a:t>come derived from property held under trust wholly for charitable or  religious purposes </a:t>
          </a:r>
          <a:endParaRPr lang="en-US" sz="2600" kern="1200"/>
        </a:p>
      </dsp:txBody>
      <dsp:txXfrm>
        <a:off x="89934" y="2152152"/>
        <a:ext cx="5456707" cy="1662443"/>
      </dsp:txXfrm>
    </dsp:sp>
    <dsp:sp modelId="{389A7C8C-1F97-2940-9D7B-929AD02EFDD3}">
      <dsp:nvSpPr>
        <dsp:cNvPr id="0" name=""/>
        <dsp:cNvSpPr/>
      </dsp:nvSpPr>
      <dsp:spPr>
        <a:xfrm>
          <a:off x="0" y="3979410"/>
          <a:ext cx="5636575" cy="1842311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Income either fully applied or applied upto 85% to charitable or religious  purposes in India</a:t>
          </a:r>
          <a:endParaRPr lang="en-US" sz="2600" kern="1200"/>
        </a:p>
      </dsp:txBody>
      <dsp:txXfrm>
        <a:off x="89934" y="4069344"/>
        <a:ext cx="5456707" cy="16624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3522F-88EF-964C-8EE6-0D25AACD9EAE}">
      <dsp:nvSpPr>
        <dsp:cNvPr id="0" name=""/>
        <dsp:cNvSpPr/>
      </dsp:nvSpPr>
      <dsp:spPr>
        <a:xfrm>
          <a:off x="6227898" y="900100"/>
          <a:ext cx="489337" cy="526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668" y="0"/>
              </a:lnTo>
              <a:lnTo>
                <a:pt x="244668" y="526037"/>
              </a:lnTo>
              <a:lnTo>
                <a:pt x="489337" y="5260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A976A-94B0-2646-8E22-0E9F8DC69C55}">
      <dsp:nvSpPr>
        <dsp:cNvPr id="0" name=""/>
        <dsp:cNvSpPr/>
      </dsp:nvSpPr>
      <dsp:spPr>
        <a:xfrm>
          <a:off x="6227898" y="374062"/>
          <a:ext cx="489337" cy="526037"/>
        </a:xfrm>
        <a:custGeom>
          <a:avLst/>
          <a:gdLst/>
          <a:ahLst/>
          <a:cxnLst/>
          <a:rect l="0" t="0" r="0" b="0"/>
          <a:pathLst>
            <a:path>
              <a:moveTo>
                <a:pt x="0" y="526037"/>
              </a:moveTo>
              <a:lnTo>
                <a:pt x="244668" y="526037"/>
              </a:lnTo>
              <a:lnTo>
                <a:pt x="244668" y="0"/>
              </a:lnTo>
              <a:lnTo>
                <a:pt x="489337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6F92-1480-F042-AC38-8587DC308131}">
      <dsp:nvSpPr>
        <dsp:cNvPr id="0" name=""/>
        <dsp:cNvSpPr/>
      </dsp:nvSpPr>
      <dsp:spPr>
        <a:xfrm>
          <a:off x="3291876" y="854379"/>
          <a:ext cx="4893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337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740FE-D6BF-7448-BCAF-35078ED37700}">
      <dsp:nvSpPr>
        <dsp:cNvPr id="0" name=""/>
        <dsp:cNvSpPr/>
      </dsp:nvSpPr>
      <dsp:spPr>
        <a:xfrm>
          <a:off x="845190" y="526980"/>
          <a:ext cx="2446685" cy="74623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spc="-10" dirty="0">
              <a:solidFill>
                <a:srgbClr val="FFFFFF"/>
              </a:solidFill>
              <a:latin typeface="Constantia"/>
              <a:cs typeface="Constantia"/>
            </a:rPr>
            <a:t>Corpus</a:t>
          </a:r>
          <a:r>
            <a:rPr lang="en-IN" sz="2500" kern="1200" spc="-3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500" kern="1200" spc="-5" dirty="0">
              <a:solidFill>
                <a:srgbClr val="FFFFFF"/>
              </a:solidFill>
              <a:latin typeface="Constantia"/>
              <a:cs typeface="Constantia"/>
            </a:rPr>
            <a:t>donations</a:t>
          </a:r>
          <a:endParaRPr lang="en-GB" sz="2500" kern="1200" dirty="0"/>
        </a:p>
      </dsp:txBody>
      <dsp:txXfrm>
        <a:off x="845190" y="526980"/>
        <a:ext cx="2446685" cy="746239"/>
      </dsp:txXfrm>
    </dsp:sp>
    <dsp:sp modelId="{C51DA5FB-998D-C242-9FDE-13105E0B0EC8}">
      <dsp:nvSpPr>
        <dsp:cNvPr id="0" name=""/>
        <dsp:cNvSpPr/>
      </dsp:nvSpPr>
      <dsp:spPr>
        <a:xfrm>
          <a:off x="3781213" y="526980"/>
          <a:ext cx="2446685" cy="74623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spc="-10" dirty="0">
              <a:solidFill>
                <a:srgbClr val="FFFFFF"/>
              </a:solidFill>
              <a:latin typeface="Constantia"/>
              <a:cs typeface="Constantia"/>
            </a:rPr>
            <a:t>Not</a:t>
          </a:r>
          <a:r>
            <a:rPr lang="en-IN" sz="2500" kern="1200" spc="-5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500" kern="1200" spc="-15" dirty="0">
              <a:solidFill>
                <a:srgbClr val="FFFFFF"/>
              </a:solidFill>
              <a:latin typeface="Constantia"/>
              <a:cs typeface="Constantia"/>
            </a:rPr>
            <a:t>allowed</a:t>
          </a:r>
          <a:endParaRPr lang="en-GB" sz="2500" kern="1200" dirty="0"/>
        </a:p>
      </dsp:txBody>
      <dsp:txXfrm>
        <a:off x="3781213" y="526980"/>
        <a:ext cx="2446685" cy="746239"/>
      </dsp:txXfrm>
    </dsp:sp>
    <dsp:sp modelId="{E1835F5F-180C-5B42-87C4-7A8FD81394BC}">
      <dsp:nvSpPr>
        <dsp:cNvPr id="0" name=""/>
        <dsp:cNvSpPr/>
      </dsp:nvSpPr>
      <dsp:spPr>
        <a:xfrm>
          <a:off x="6717235" y="943"/>
          <a:ext cx="2446685" cy="74623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spc="5" dirty="0">
              <a:solidFill>
                <a:srgbClr val="FFFFFF"/>
              </a:solidFill>
              <a:latin typeface="Constantia"/>
              <a:cs typeface="Constantia"/>
            </a:rPr>
            <a:t>12</a:t>
          </a:r>
          <a:r>
            <a:rPr lang="en-IN" sz="2500" kern="1200" spc="7" baseline="38011" dirty="0">
              <a:solidFill>
                <a:srgbClr val="FFFFFF"/>
              </a:solidFill>
              <a:latin typeface="Constantia"/>
              <a:cs typeface="Constantia"/>
            </a:rPr>
            <a:t>th</a:t>
          </a:r>
          <a:r>
            <a:rPr lang="en-IN" sz="2500" kern="1200" spc="330" baseline="38011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500" kern="1200" spc="-10" dirty="0">
              <a:solidFill>
                <a:srgbClr val="FFFFFF"/>
              </a:solidFill>
              <a:latin typeface="Constantia"/>
              <a:cs typeface="Constantia"/>
            </a:rPr>
            <a:t>proviso</a:t>
          </a:r>
          <a:r>
            <a:rPr lang="en-IN" sz="2500" kern="1200" spc="-15" dirty="0">
              <a:solidFill>
                <a:srgbClr val="FFFFFF"/>
              </a:solidFill>
              <a:latin typeface="Constantia"/>
              <a:cs typeface="Constantia"/>
            </a:rPr>
            <a:t> to</a:t>
          </a:r>
          <a:r>
            <a:rPr lang="en-IN" sz="2500" kern="1200" spc="-2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500" kern="1200" spc="-10" dirty="0">
              <a:solidFill>
                <a:srgbClr val="FFFFFF"/>
              </a:solidFill>
              <a:latin typeface="Constantia"/>
              <a:cs typeface="Constantia"/>
            </a:rPr>
            <a:t>10(23C)</a:t>
          </a:r>
          <a:endParaRPr lang="en-GB" sz="2500" kern="1200" dirty="0"/>
        </a:p>
      </dsp:txBody>
      <dsp:txXfrm>
        <a:off x="6717235" y="943"/>
        <a:ext cx="2446685" cy="746239"/>
      </dsp:txXfrm>
    </dsp:sp>
    <dsp:sp modelId="{4BA3D29C-6694-2C42-925A-FE8351E721E1}">
      <dsp:nvSpPr>
        <dsp:cNvPr id="0" name=""/>
        <dsp:cNvSpPr/>
      </dsp:nvSpPr>
      <dsp:spPr>
        <a:xfrm>
          <a:off x="6717235" y="1053017"/>
          <a:ext cx="2446685" cy="74623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spc="-10" dirty="0">
              <a:solidFill>
                <a:srgbClr val="FFFFFF"/>
              </a:solidFill>
              <a:latin typeface="Constantia"/>
              <a:cs typeface="Constantia"/>
            </a:rPr>
            <a:t>Explanation</a:t>
          </a:r>
          <a:r>
            <a:rPr lang="en-IN" sz="2500" kern="1200" spc="-1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500" kern="1200" dirty="0">
              <a:solidFill>
                <a:srgbClr val="FFFFFF"/>
              </a:solidFill>
              <a:latin typeface="Constantia"/>
              <a:cs typeface="Constantia"/>
            </a:rPr>
            <a:t>2</a:t>
          </a:r>
          <a:r>
            <a:rPr lang="en-IN" sz="2500" kern="1200" spc="-1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500" kern="1200" spc="-15" dirty="0">
              <a:solidFill>
                <a:srgbClr val="FFFFFF"/>
              </a:solidFill>
              <a:latin typeface="Constantia"/>
              <a:cs typeface="Constantia"/>
            </a:rPr>
            <a:t>to</a:t>
          </a:r>
          <a:r>
            <a:rPr lang="en-IN" sz="2500" kern="1200" spc="-1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500" kern="1200" spc="-5" dirty="0">
              <a:solidFill>
                <a:srgbClr val="FFFFFF"/>
              </a:solidFill>
              <a:latin typeface="Constantia"/>
              <a:cs typeface="Constantia"/>
            </a:rPr>
            <a:t>11(1)</a:t>
          </a:r>
          <a:endParaRPr lang="en-GB" sz="2500" kern="1200" dirty="0"/>
        </a:p>
      </dsp:txBody>
      <dsp:txXfrm>
        <a:off x="6717235" y="1053017"/>
        <a:ext cx="2446685" cy="7462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F3A4F-6C58-1249-BBCF-C97A09F41179}">
      <dsp:nvSpPr>
        <dsp:cNvPr id="0" name=""/>
        <dsp:cNvSpPr/>
      </dsp:nvSpPr>
      <dsp:spPr>
        <a:xfrm>
          <a:off x="5334526" y="1456043"/>
          <a:ext cx="484659" cy="521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329" y="0"/>
              </a:lnTo>
              <a:lnTo>
                <a:pt x="242329" y="521009"/>
              </a:lnTo>
              <a:lnTo>
                <a:pt x="484659" y="52100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978D8-123A-404C-A246-5FA4B8E78EBB}">
      <dsp:nvSpPr>
        <dsp:cNvPr id="0" name=""/>
        <dsp:cNvSpPr/>
      </dsp:nvSpPr>
      <dsp:spPr>
        <a:xfrm>
          <a:off x="5334526" y="935034"/>
          <a:ext cx="484659" cy="521009"/>
        </a:xfrm>
        <a:custGeom>
          <a:avLst/>
          <a:gdLst/>
          <a:ahLst/>
          <a:cxnLst/>
          <a:rect l="0" t="0" r="0" b="0"/>
          <a:pathLst>
            <a:path>
              <a:moveTo>
                <a:pt x="0" y="521009"/>
              </a:moveTo>
              <a:lnTo>
                <a:pt x="242329" y="521009"/>
              </a:lnTo>
              <a:lnTo>
                <a:pt x="242329" y="0"/>
              </a:lnTo>
              <a:lnTo>
                <a:pt x="484659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573AC-9888-5744-AF45-12D4A2790763}">
      <dsp:nvSpPr>
        <dsp:cNvPr id="0" name=""/>
        <dsp:cNvSpPr/>
      </dsp:nvSpPr>
      <dsp:spPr>
        <a:xfrm>
          <a:off x="2426569" y="935034"/>
          <a:ext cx="484659" cy="521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329" y="0"/>
              </a:lnTo>
              <a:lnTo>
                <a:pt x="242329" y="521009"/>
              </a:lnTo>
              <a:lnTo>
                <a:pt x="484659" y="52100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6F92-1480-F042-AC38-8587DC308131}">
      <dsp:nvSpPr>
        <dsp:cNvPr id="0" name=""/>
        <dsp:cNvSpPr/>
      </dsp:nvSpPr>
      <dsp:spPr>
        <a:xfrm>
          <a:off x="2426569" y="414025"/>
          <a:ext cx="484659" cy="521009"/>
        </a:xfrm>
        <a:custGeom>
          <a:avLst/>
          <a:gdLst/>
          <a:ahLst/>
          <a:cxnLst/>
          <a:rect l="0" t="0" r="0" b="0"/>
          <a:pathLst>
            <a:path>
              <a:moveTo>
                <a:pt x="0" y="521009"/>
              </a:moveTo>
              <a:lnTo>
                <a:pt x="242329" y="521009"/>
              </a:lnTo>
              <a:lnTo>
                <a:pt x="242329" y="0"/>
              </a:lnTo>
              <a:lnTo>
                <a:pt x="48465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740FE-D6BF-7448-BCAF-35078ED37700}">
      <dsp:nvSpPr>
        <dsp:cNvPr id="0" name=""/>
        <dsp:cNvSpPr/>
      </dsp:nvSpPr>
      <dsp:spPr>
        <a:xfrm>
          <a:off x="3271" y="565481"/>
          <a:ext cx="2423297" cy="739105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spc="-10" dirty="0">
              <a:solidFill>
                <a:srgbClr val="FFFFFF"/>
              </a:solidFill>
              <a:latin typeface="Constantia"/>
              <a:cs typeface="Constantia"/>
            </a:rPr>
            <a:t>Other than corpus</a:t>
          </a:r>
          <a:r>
            <a:rPr lang="en-IN" sz="1800" kern="1200" spc="-3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5" dirty="0">
              <a:solidFill>
                <a:srgbClr val="FFFFFF"/>
              </a:solidFill>
              <a:latin typeface="Constantia"/>
              <a:cs typeface="Constantia"/>
            </a:rPr>
            <a:t>donations</a:t>
          </a:r>
          <a:endParaRPr lang="en-GB" sz="1800" kern="1200" dirty="0"/>
        </a:p>
      </dsp:txBody>
      <dsp:txXfrm>
        <a:off x="3271" y="565481"/>
        <a:ext cx="2423297" cy="739105"/>
      </dsp:txXfrm>
    </dsp:sp>
    <dsp:sp modelId="{C51DA5FB-998D-C242-9FDE-13105E0B0EC8}">
      <dsp:nvSpPr>
        <dsp:cNvPr id="0" name=""/>
        <dsp:cNvSpPr/>
      </dsp:nvSpPr>
      <dsp:spPr>
        <a:xfrm>
          <a:off x="2911228" y="44472"/>
          <a:ext cx="2423297" cy="739105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spc="-20" dirty="0">
              <a:solidFill>
                <a:srgbClr val="FFFFFF"/>
              </a:solidFill>
              <a:latin typeface="Constantia"/>
              <a:cs typeface="Constantia"/>
            </a:rPr>
            <a:t>Up</a:t>
          </a:r>
          <a:r>
            <a:rPr lang="en-IN" sz="1800" kern="1200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15" dirty="0">
              <a:solidFill>
                <a:srgbClr val="FFFFFF"/>
              </a:solidFill>
              <a:latin typeface="Constantia"/>
              <a:cs typeface="Constantia"/>
            </a:rPr>
            <a:t>to</a:t>
          </a:r>
          <a:r>
            <a:rPr lang="en-IN" sz="1800" kern="1200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5" dirty="0">
              <a:solidFill>
                <a:srgbClr val="FFFFFF"/>
              </a:solidFill>
              <a:latin typeface="Constantia"/>
              <a:ea typeface="+mn-ea"/>
              <a:cs typeface="Constantia"/>
            </a:rPr>
            <a:t>AY</a:t>
          </a:r>
          <a:r>
            <a:rPr lang="en-IN" sz="1800" kern="1200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5" dirty="0">
              <a:solidFill>
                <a:srgbClr val="FFFFFF"/>
              </a:solidFill>
              <a:latin typeface="Constantia"/>
              <a:cs typeface="Constantia"/>
            </a:rPr>
            <a:t>23-24-100%</a:t>
          </a:r>
          <a:endParaRPr lang="en-IN" sz="1800" kern="1200" dirty="0">
            <a:latin typeface="Constantia"/>
            <a:cs typeface="Constantia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spc="-15" dirty="0">
              <a:solidFill>
                <a:srgbClr val="FFFFFF"/>
              </a:solidFill>
              <a:latin typeface="Constantia"/>
              <a:cs typeface="Constantia"/>
            </a:rPr>
            <a:t>allowed</a:t>
          </a:r>
          <a:endParaRPr lang="en-GB" sz="1800" kern="1200" dirty="0"/>
        </a:p>
      </dsp:txBody>
      <dsp:txXfrm>
        <a:off x="2911228" y="44472"/>
        <a:ext cx="2423297" cy="739105"/>
      </dsp:txXfrm>
    </dsp:sp>
    <dsp:sp modelId="{2D6D43BF-0483-8B41-BB57-3F1919F6CA67}">
      <dsp:nvSpPr>
        <dsp:cNvPr id="0" name=""/>
        <dsp:cNvSpPr/>
      </dsp:nvSpPr>
      <dsp:spPr>
        <a:xfrm>
          <a:off x="2911228" y="1086490"/>
          <a:ext cx="2423297" cy="739105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spc="-45" dirty="0" err="1">
              <a:solidFill>
                <a:srgbClr val="FFFFFF"/>
              </a:solidFill>
              <a:latin typeface="Constantia"/>
              <a:cs typeface="Constantia"/>
            </a:rPr>
            <a:t>Wef</a:t>
          </a:r>
          <a:r>
            <a:rPr lang="en-IN" sz="1800" kern="1200" spc="-1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65" dirty="0">
              <a:solidFill>
                <a:srgbClr val="FFFFFF"/>
              </a:solidFill>
              <a:latin typeface="Constantia"/>
              <a:cs typeface="Constantia"/>
            </a:rPr>
            <a:t>AY</a:t>
          </a:r>
          <a:r>
            <a:rPr lang="en-IN" sz="1800" kern="1200" spc="-1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10" dirty="0">
              <a:solidFill>
                <a:srgbClr val="FFFFFF"/>
              </a:solidFill>
              <a:latin typeface="Constantia"/>
              <a:cs typeface="Constantia"/>
            </a:rPr>
            <a:t>2024-25-Only 85%</a:t>
          </a:r>
          <a:r>
            <a:rPr lang="en-IN" sz="1800" kern="1200" spc="-4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15" dirty="0">
              <a:solidFill>
                <a:srgbClr val="FFFFFF"/>
              </a:solidFill>
              <a:latin typeface="Constantia"/>
              <a:cs typeface="Constantia"/>
            </a:rPr>
            <a:t>allowed</a:t>
          </a:r>
          <a:endParaRPr lang="en-IN" sz="1800" kern="1200" dirty="0">
            <a:latin typeface="Constantia"/>
            <a:cs typeface="Constantia"/>
          </a:endParaRPr>
        </a:p>
      </dsp:txBody>
      <dsp:txXfrm>
        <a:off x="2911228" y="1086490"/>
        <a:ext cx="2423297" cy="739105"/>
      </dsp:txXfrm>
    </dsp:sp>
    <dsp:sp modelId="{2BAF3612-56D0-C246-AC92-83299C297DB6}">
      <dsp:nvSpPr>
        <dsp:cNvPr id="0" name=""/>
        <dsp:cNvSpPr/>
      </dsp:nvSpPr>
      <dsp:spPr>
        <a:xfrm>
          <a:off x="5819185" y="565481"/>
          <a:ext cx="2423297" cy="739105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spc="-5" dirty="0">
              <a:solidFill>
                <a:srgbClr val="FFFFFF"/>
              </a:solidFill>
              <a:latin typeface="Constantia"/>
              <a:cs typeface="Constantia"/>
            </a:rPr>
            <a:t>11(1)-Explanation</a:t>
          </a:r>
          <a:r>
            <a:rPr lang="en-IN" sz="1800" kern="1200" spc="-7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5" dirty="0">
              <a:solidFill>
                <a:srgbClr val="FFFFFF"/>
              </a:solidFill>
              <a:latin typeface="Constantia"/>
              <a:cs typeface="Constantia"/>
            </a:rPr>
            <a:t>4- </a:t>
          </a:r>
          <a:r>
            <a:rPr lang="en-IN" sz="1800" kern="1200" spc="-40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5" dirty="0">
              <a:solidFill>
                <a:srgbClr val="FFFFFF"/>
              </a:solidFill>
              <a:latin typeface="Constantia"/>
              <a:cs typeface="Constantia"/>
            </a:rPr>
            <a:t>clause(iii)</a:t>
          </a:r>
          <a:endParaRPr lang="en-GB" sz="1800" kern="1200" dirty="0"/>
        </a:p>
      </dsp:txBody>
      <dsp:txXfrm>
        <a:off x="5819185" y="565481"/>
        <a:ext cx="2423297" cy="739105"/>
      </dsp:txXfrm>
    </dsp:sp>
    <dsp:sp modelId="{64B4EB99-2DB8-BD4F-BD20-3EE67F948075}">
      <dsp:nvSpPr>
        <dsp:cNvPr id="0" name=""/>
        <dsp:cNvSpPr/>
      </dsp:nvSpPr>
      <dsp:spPr>
        <a:xfrm>
          <a:off x="5819185" y="1607499"/>
          <a:ext cx="2423297" cy="739105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spc="-10" dirty="0">
              <a:solidFill>
                <a:srgbClr val="FFFFFF"/>
              </a:solidFill>
              <a:latin typeface="Constantia"/>
              <a:cs typeface="Constantia"/>
            </a:rPr>
            <a:t>10(23C)-third proviso- </a:t>
          </a:r>
          <a:r>
            <a:rPr lang="en-IN" sz="1800" kern="1200" spc="-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10" dirty="0">
              <a:solidFill>
                <a:srgbClr val="FFFFFF"/>
              </a:solidFill>
              <a:latin typeface="Constantia"/>
              <a:cs typeface="Constantia"/>
            </a:rPr>
            <a:t>Explanation</a:t>
          </a:r>
          <a:r>
            <a:rPr lang="en-IN" sz="1800" kern="1200" spc="-2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800" kern="1200" spc="-5" dirty="0">
              <a:solidFill>
                <a:srgbClr val="FFFFFF"/>
              </a:solidFill>
              <a:latin typeface="Constantia"/>
              <a:cs typeface="Constantia"/>
            </a:rPr>
            <a:t>2-clause(iii)</a:t>
          </a:r>
          <a:endParaRPr lang="en-IN" sz="1800" kern="1200" dirty="0">
            <a:latin typeface="Constantia"/>
            <a:cs typeface="Constantia"/>
          </a:endParaRPr>
        </a:p>
      </dsp:txBody>
      <dsp:txXfrm>
        <a:off x="5819185" y="1607499"/>
        <a:ext cx="2423297" cy="7391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778C8-59AE-1248-8A02-B7745035774E}">
      <dsp:nvSpPr>
        <dsp:cNvPr id="0" name=""/>
        <dsp:cNvSpPr/>
      </dsp:nvSpPr>
      <dsp:spPr>
        <a:xfrm>
          <a:off x="0" y="80629"/>
          <a:ext cx="901827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Business by CIs</a:t>
          </a:r>
          <a:endParaRPr lang="en-US" sz="3300" kern="1200"/>
        </a:p>
      </dsp:txBody>
      <dsp:txXfrm>
        <a:off x="38638" y="119267"/>
        <a:ext cx="8940994" cy="714229"/>
      </dsp:txXfrm>
    </dsp:sp>
    <dsp:sp modelId="{4693D5F1-6D4F-7943-B7A0-A2E217714813}">
      <dsp:nvSpPr>
        <dsp:cNvPr id="0" name=""/>
        <dsp:cNvSpPr/>
      </dsp:nvSpPr>
      <dsp:spPr>
        <a:xfrm>
          <a:off x="0" y="872134"/>
          <a:ext cx="9018270" cy="252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3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/>
            <a:t>Only incidental business is allowed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/>
            <a:t>Receipts from the business are not more than 20% of the receipts of  trust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/>
            <a:t>Separate books of account are to be maintained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/>
            <a:t>[ACIT (Exemption) Vs. Ahmedabad Urban Development Authority  2022 (SC)]</a:t>
          </a:r>
          <a:endParaRPr lang="en-US" sz="2600" kern="1200"/>
        </a:p>
      </dsp:txBody>
      <dsp:txXfrm>
        <a:off x="0" y="872134"/>
        <a:ext cx="9018270" cy="2527470"/>
      </dsp:txXfrm>
    </dsp:sp>
    <dsp:sp modelId="{43F04DBC-B1AC-A14F-AAB6-9D4B06EA7D85}">
      <dsp:nvSpPr>
        <dsp:cNvPr id="0" name=""/>
        <dsp:cNvSpPr/>
      </dsp:nvSpPr>
      <dsp:spPr>
        <a:xfrm>
          <a:off x="0" y="3399604"/>
          <a:ext cx="901827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Depreciation(Sec 11(6))</a:t>
          </a:r>
          <a:endParaRPr lang="en-US" sz="3300" kern="1200"/>
        </a:p>
      </dsp:txBody>
      <dsp:txXfrm>
        <a:off x="38638" y="3438242"/>
        <a:ext cx="8940994" cy="714229"/>
      </dsp:txXfrm>
    </dsp:sp>
    <dsp:sp modelId="{CC1103CA-787E-4A48-BB81-345DFC5ABABA}">
      <dsp:nvSpPr>
        <dsp:cNvPr id="0" name=""/>
        <dsp:cNvSpPr/>
      </dsp:nvSpPr>
      <dsp:spPr>
        <a:xfrm>
          <a:off x="0" y="4191109"/>
          <a:ext cx="901827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3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/>
            <a:t>Either of the following is allowed as application: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/>
            <a:t>Cost of acquisition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/>
            <a:t>Depreciation</a:t>
          </a:r>
          <a:endParaRPr lang="en-US" sz="2600" kern="1200"/>
        </a:p>
      </dsp:txBody>
      <dsp:txXfrm>
        <a:off x="0" y="4191109"/>
        <a:ext cx="9018270" cy="1366200"/>
      </dsp:txXfrm>
    </dsp:sp>
    <dsp:sp modelId="{1A544F53-30CD-B54A-BF0A-BDB83561EC64}">
      <dsp:nvSpPr>
        <dsp:cNvPr id="0" name=""/>
        <dsp:cNvSpPr/>
      </dsp:nvSpPr>
      <dsp:spPr>
        <a:xfrm>
          <a:off x="0" y="5557309"/>
          <a:ext cx="901827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Modes of Investment</a:t>
          </a:r>
          <a:endParaRPr lang="en-US" sz="3300" kern="1200"/>
        </a:p>
      </dsp:txBody>
      <dsp:txXfrm>
        <a:off x="38638" y="5595947"/>
        <a:ext cx="8940994" cy="714229"/>
      </dsp:txXfrm>
    </dsp:sp>
    <dsp:sp modelId="{4F361929-C8CF-A942-9CDF-B4A4D4E39FD1}">
      <dsp:nvSpPr>
        <dsp:cNvPr id="0" name=""/>
        <dsp:cNvSpPr/>
      </dsp:nvSpPr>
      <dsp:spPr>
        <a:xfrm>
          <a:off x="0" y="6348814"/>
          <a:ext cx="901827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3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/>
            <a:t>Surplus funds to be kept in 11(5) modes only (Rule 17c)</a:t>
          </a:r>
          <a:endParaRPr lang="en-US" sz="2600" kern="1200"/>
        </a:p>
      </dsp:txBody>
      <dsp:txXfrm>
        <a:off x="0" y="6348814"/>
        <a:ext cx="9018270" cy="8197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0610F-9C19-BE4B-B7E6-66A8AAEC3F6C}">
      <dsp:nvSpPr>
        <dsp:cNvPr id="0" name=""/>
        <dsp:cNvSpPr/>
      </dsp:nvSpPr>
      <dsp:spPr>
        <a:xfrm>
          <a:off x="0" y="2022"/>
          <a:ext cx="741460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B9924-3BC4-804B-B172-3F4232FB12E3}">
      <dsp:nvSpPr>
        <dsp:cNvPr id="0" name=""/>
        <dsp:cNvSpPr/>
      </dsp:nvSpPr>
      <dsp:spPr>
        <a:xfrm>
          <a:off x="0" y="2022"/>
          <a:ext cx="7414608" cy="137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Return of income mandatory</a:t>
          </a:r>
          <a:endParaRPr lang="en-US" sz="2700" kern="1200"/>
        </a:p>
      </dsp:txBody>
      <dsp:txXfrm>
        <a:off x="0" y="2022"/>
        <a:ext cx="7414608" cy="1379029"/>
      </dsp:txXfrm>
    </dsp:sp>
    <dsp:sp modelId="{C88AF830-F7C9-594A-8732-BEA5C9CF73B0}">
      <dsp:nvSpPr>
        <dsp:cNvPr id="0" name=""/>
        <dsp:cNvSpPr/>
      </dsp:nvSpPr>
      <dsp:spPr>
        <a:xfrm>
          <a:off x="0" y="1381051"/>
          <a:ext cx="7414608" cy="0"/>
        </a:xfrm>
        <a:prstGeom prst="line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6C515-1D0E-7646-9B0A-A28F8C61D8A0}">
      <dsp:nvSpPr>
        <dsp:cNvPr id="0" name=""/>
        <dsp:cNvSpPr/>
      </dsp:nvSpPr>
      <dsp:spPr>
        <a:xfrm>
          <a:off x="0" y="1381051"/>
          <a:ext cx="7414608" cy="137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For both the regimes	</a:t>
          </a:r>
          <a:endParaRPr lang="en-US" sz="2700" kern="1200"/>
        </a:p>
      </dsp:txBody>
      <dsp:txXfrm>
        <a:off x="0" y="1381051"/>
        <a:ext cx="7414608" cy="1379029"/>
      </dsp:txXfrm>
    </dsp:sp>
    <dsp:sp modelId="{C3FEB1A2-491B-F54B-AE8F-0206977682B7}">
      <dsp:nvSpPr>
        <dsp:cNvPr id="0" name=""/>
        <dsp:cNvSpPr/>
      </dsp:nvSpPr>
      <dsp:spPr>
        <a:xfrm>
          <a:off x="0" y="2760081"/>
          <a:ext cx="7414608" cy="0"/>
        </a:xfrm>
        <a:prstGeom prst="line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9ADEE-642E-8647-BCC8-60AF45838BBE}">
      <dsp:nvSpPr>
        <dsp:cNvPr id="0" name=""/>
        <dsp:cNvSpPr/>
      </dsp:nvSpPr>
      <dsp:spPr>
        <a:xfrm>
          <a:off x="0" y="2760081"/>
          <a:ext cx="7414608" cy="137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Exemption allowed till the time allowed for ﬁling belated ITR i.e. till 31</a:t>
          </a:r>
          <a:r>
            <a:rPr lang="en-US" sz="2700" b="1" kern="1200" baseline="38000"/>
            <a:t>st </a:t>
          </a:r>
          <a:r>
            <a:rPr lang="en-US" sz="2700" b="1" kern="1200"/>
            <a:t>December (w.e.f AY 23-24)</a:t>
          </a:r>
          <a:endParaRPr lang="en-US" sz="2700" kern="1200"/>
        </a:p>
      </dsp:txBody>
      <dsp:txXfrm>
        <a:off x="0" y="2760081"/>
        <a:ext cx="7414608" cy="13790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3C0C7-7F32-264A-97AF-1ADBD154F697}">
      <dsp:nvSpPr>
        <dsp:cNvPr id="0" name=""/>
        <dsp:cNvSpPr/>
      </dsp:nvSpPr>
      <dsp:spPr>
        <a:xfrm>
          <a:off x="2908960" y="2651921"/>
          <a:ext cx="910226" cy="1956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113" y="0"/>
              </a:lnTo>
              <a:lnTo>
                <a:pt x="455113" y="1956985"/>
              </a:lnTo>
              <a:lnTo>
                <a:pt x="910226" y="19569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51090-C412-F148-ACEE-DBE9BE46B891}">
      <dsp:nvSpPr>
        <dsp:cNvPr id="0" name=""/>
        <dsp:cNvSpPr/>
      </dsp:nvSpPr>
      <dsp:spPr>
        <a:xfrm>
          <a:off x="2908960" y="2606201"/>
          <a:ext cx="9102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10226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E4F99-2443-084B-9ABE-0A9915607FAE}">
      <dsp:nvSpPr>
        <dsp:cNvPr id="0" name=""/>
        <dsp:cNvSpPr/>
      </dsp:nvSpPr>
      <dsp:spPr>
        <a:xfrm>
          <a:off x="2908960" y="694935"/>
          <a:ext cx="910226" cy="1956985"/>
        </a:xfrm>
        <a:custGeom>
          <a:avLst/>
          <a:gdLst/>
          <a:ahLst/>
          <a:cxnLst/>
          <a:rect l="0" t="0" r="0" b="0"/>
          <a:pathLst>
            <a:path>
              <a:moveTo>
                <a:pt x="0" y="1956985"/>
              </a:moveTo>
              <a:lnTo>
                <a:pt x="455113" y="1956985"/>
              </a:lnTo>
              <a:lnTo>
                <a:pt x="455113" y="0"/>
              </a:lnTo>
              <a:lnTo>
                <a:pt x="91022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53F7C-70B4-4B42-9918-68CC35076CE2}">
      <dsp:nvSpPr>
        <dsp:cNvPr id="0" name=""/>
        <dsp:cNvSpPr/>
      </dsp:nvSpPr>
      <dsp:spPr>
        <a:xfrm>
          <a:off x="846706" y="1957874"/>
          <a:ext cx="2062253" cy="1388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Violations of </a:t>
          </a:r>
          <a:r>
            <a:rPr lang="en-IN" sz="2400" kern="1200" spc="-10" dirty="0">
              <a:solidFill>
                <a:srgbClr val="FFFFFF"/>
              </a:solidFill>
              <a:latin typeface="Constantia"/>
              <a:cs typeface="Constantia"/>
            </a:rPr>
            <a:t>diﬀerent </a:t>
          </a:r>
          <a:r>
            <a:rPr lang="en-IN" sz="2400" kern="1200" spc="-54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10" dirty="0">
              <a:solidFill>
                <a:srgbClr val="FFFFFF"/>
              </a:solidFill>
              <a:latin typeface="Constantia"/>
              <a:cs typeface="Constantia"/>
            </a:rPr>
            <a:t>provisions</a:t>
          </a:r>
          <a:endParaRPr lang="en-GB" sz="2400" kern="1200" dirty="0"/>
        </a:p>
      </dsp:txBody>
      <dsp:txXfrm>
        <a:off x="846706" y="1957874"/>
        <a:ext cx="2062253" cy="1388094"/>
      </dsp:txXfrm>
    </dsp:sp>
    <dsp:sp modelId="{A6600DBC-8327-E743-A821-5E51DB0D7764}">
      <dsp:nvSpPr>
        <dsp:cNvPr id="0" name=""/>
        <dsp:cNvSpPr/>
      </dsp:nvSpPr>
      <dsp:spPr>
        <a:xfrm>
          <a:off x="3819186" y="888"/>
          <a:ext cx="4551130" cy="1388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A)</a:t>
          </a:r>
          <a:r>
            <a:rPr lang="en-IN" sz="2400" kern="1200" spc="-1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30" dirty="0">
              <a:solidFill>
                <a:srgbClr val="FFFFFF"/>
              </a:solidFill>
              <a:latin typeface="Constantia"/>
              <a:cs typeface="Constantia"/>
            </a:rPr>
            <a:t>Taxing</a:t>
          </a:r>
          <a:r>
            <a:rPr lang="en-IN" sz="2400" kern="1200" spc="-10" dirty="0">
              <a:solidFill>
                <a:srgbClr val="FFFFFF"/>
              </a:solidFill>
              <a:latin typeface="Constantia"/>
              <a:cs typeface="Constantia"/>
            </a:rPr>
            <a:t> certain </a:t>
          </a: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 speciﬁed</a:t>
          </a:r>
          <a:r>
            <a:rPr lang="en-IN" sz="2400" kern="1200" spc="-3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10" dirty="0">
              <a:solidFill>
                <a:srgbClr val="FFFFFF"/>
              </a:solidFill>
              <a:latin typeface="Constantia"/>
              <a:cs typeface="Constantia"/>
            </a:rPr>
            <a:t>income</a:t>
          </a:r>
          <a:r>
            <a:rPr lang="en-IN" sz="2400" kern="1200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@30%</a:t>
          </a:r>
          <a:r>
            <a:rPr lang="en-IN" sz="2400" kern="1200" spc="-3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u/</a:t>
          </a:r>
          <a:r>
            <a:rPr lang="en-IN" sz="2400" kern="1200" dirty="0">
              <a:solidFill>
                <a:srgbClr val="FFFFFF"/>
              </a:solidFill>
              <a:latin typeface="Constantia"/>
              <a:cs typeface="Constantia"/>
            </a:rPr>
            <a:t>s</a:t>
          </a:r>
          <a:r>
            <a:rPr lang="en-IN" sz="2400" kern="1200" spc="-5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10" dirty="0">
              <a:solidFill>
                <a:srgbClr val="FFFFFF"/>
              </a:solidFill>
              <a:latin typeface="Constantia"/>
              <a:cs typeface="Constantia"/>
            </a:rPr>
            <a:t>115BBI</a:t>
          </a:r>
          <a:endParaRPr lang="en-GB" sz="2400" kern="1200" dirty="0"/>
        </a:p>
      </dsp:txBody>
      <dsp:txXfrm>
        <a:off x="3819186" y="888"/>
        <a:ext cx="4551130" cy="1388094"/>
      </dsp:txXfrm>
    </dsp:sp>
    <dsp:sp modelId="{6210E01E-6089-ED40-8768-9B241992B41E}">
      <dsp:nvSpPr>
        <dsp:cNvPr id="0" name=""/>
        <dsp:cNvSpPr/>
      </dsp:nvSpPr>
      <dsp:spPr>
        <a:xfrm>
          <a:off x="3819186" y="1957874"/>
          <a:ext cx="4551130" cy="1388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B) </a:t>
          </a:r>
          <a:r>
            <a:rPr lang="en-IN" sz="2400" kern="1200" spc="-10" dirty="0">
              <a:solidFill>
                <a:srgbClr val="FFFFFF"/>
              </a:solidFill>
              <a:latin typeface="Constantia"/>
              <a:cs typeface="Constantia"/>
            </a:rPr>
            <a:t>Registration </a:t>
          </a:r>
          <a:r>
            <a:rPr lang="en-IN" sz="2400" kern="1200" spc="-20" dirty="0">
              <a:solidFill>
                <a:srgbClr val="FFFFFF"/>
              </a:solidFill>
              <a:latin typeface="Constantia"/>
              <a:cs typeface="Constantia"/>
            </a:rPr>
            <a:t>to </a:t>
          </a:r>
          <a:r>
            <a:rPr lang="en-IN" sz="2400" kern="1200" spc="-1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10" dirty="0">
              <a:solidFill>
                <a:srgbClr val="FFFFFF"/>
              </a:solidFill>
              <a:latin typeface="Constantia"/>
              <a:cs typeface="Constantia"/>
            </a:rPr>
            <a:t>continue </a:t>
          </a: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and taxing net </a:t>
          </a:r>
          <a:r>
            <a:rPr lang="en-IN" sz="2400" kern="120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10" dirty="0">
              <a:solidFill>
                <a:srgbClr val="FFFFFF"/>
              </a:solidFill>
              <a:latin typeface="Constantia"/>
              <a:cs typeface="Constantia"/>
            </a:rPr>
            <a:t>income </a:t>
          </a: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under section </a:t>
          </a:r>
          <a:r>
            <a:rPr lang="en-IN" sz="2400" kern="120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10" dirty="0">
              <a:solidFill>
                <a:srgbClr val="FFFFFF"/>
              </a:solidFill>
              <a:latin typeface="Constantia"/>
              <a:cs typeface="Constantia"/>
            </a:rPr>
            <a:t>13(10)/(11)</a:t>
          </a:r>
        </a:p>
      </dsp:txBody>
      <dsp:txXfrm>
        <a:off x="3819186" y="1957874"/>
        <a:ext cx="4551130" cy="1388094"/>
      </dsp:txXfrm>
    </dsp:sp>
    <dsp:sp modelId="{D9CCAC3D-F8DF-974E-BB51-EF1906220755}">
      <dsp:nvSpPr>
        <dsp:cNvPr id="0" name=""/>
        <dsp:cNvSpPr/>
      </dsp:nvSpPr>
      <dsp:spPr>
        <a:xfrm>
          <a:off x="3819186" y="3914860"/>
          <a:ext cx="4551130" cy="1388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C) </a:t>
          </a:r>
          <a:r>
            <a:rPr lang="en-IN" sz="2400" kern="1200" spc="-10" dirty="0">
              <a:solidFill>
                <a:srgbClr val="FFFFFF"/>
              </a:solidFill>
              <a:latin typeface="Constantia"/>
              <a:cs typeface="Constantia"/>
            </a:rPr>
            <a:t>Registration </a:t>
          </a:r>
          <a:r>
            <a:rPr lang="en-IN" sz="2400" kern="1200" spc="-20" dirty="0">
              <a:solidFill>
                <a:srgbClr val="FFFFFF"/>
              </a:solidFill>
              <a:latin typeface="Constantia"/>
              <a:cs typeface="Constantia"/>
            </a:rPr>
            <a:t>to </a:t>
          </a: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be </a:t>
          </a:r>
          <a:r>
            <a:rPr lang="en-IN" sz="2400" kern="1200" spc="-54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10" dirty="0">
              <a:solidFill>
                <a:srgbClr val="FFFFFF"/>
              </a:solidFill>
              <a:latin typeface="Constantia"/>
              <a:cs typeface="Constantia"/>
            </a:rPr>
            <a:t>cancelled</a:t>
          </a:r>
          <a:r>
            <a:rPr lang="en-IN" sz="2400" kern="1200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dirty="0">
              <a:solidFill>
                <a:srgbClr val="FFFFFF"/>
              </a:solidFill>
              <a:latin typeface="Constantia"/>
              <a:cs typeface="Constantia"/>
            </a:rPr>
            <a:t>in</a:t>
          </a:r>
          <a:r>
            <a:rPr lang="en-IN" sz="2400" kern="1200" spc="-2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case of speciﬁed violations u/s </a:t>
          </a:r>
          <a:r>
            <a:rPr lang="en-IN" sz="2400" kern="120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12AB (4)/(5) or under </a:t>
          </a:r>
          <a:r>
            <a:rPr lang="en-IN" sz="2400" kern="1200" spc="5" dirty="0">
              <a:solidFill>
                <a:srgbClr val="FFFFFF"/>
              </a:solidFill>
              <a:latin typeface="Constantia"/>
              <a:cs typeface="Constantia"/>
            </a:rPr>
            <a:t>15</a:t>
          </a:r>
          <a:r>
            <a:rPr lang="en-IN" sz="2400" kern="1200" spc="7" baseline="34188" dirty="0">
              <a:solidFill>
                <a:srgbClr val="FFFFFF"/>
              </a:solidFill>
              <a:latin typeface="Constantia"/>
              <a:cs typeface="Constantia"/>
            </a:rPr>
            <a:t>th </a:t>
          </a:r>
          <a:r>
            <a:rPr lang="en-IN" sz="2400" kern="1200" spc="15" baseline="34188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15" dirty="0">
              <a:solidFill>
                <a:srgbClr val="FFFFFF"/>
              </a:solidFill>
              <a:latin typeface="Constantia"/>
              <a:cs typeface="Constantia"/>
            </a:rPr>
            <a:t>proviso</a:t>
          </a:r>
          <a:r>
            <a:rPr lang="en-IN" sz="2400" kern="1200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20" dirty="0">
              <a:solidFill>
                <a:srgbClr val="FFFFFF"/>
              </a:solidFill>
              <a:latin typeface="Constantia"/>
              <a:cs typeface="Constantia"/>
            </a:rPr>
            <a:t>to </a:t>
          </a:r>
          <a:r>
            <a:rPr lang="en-IN" sz="2400" kern="1200" spc="-5" dirty="0">
              <a:solidFill>
                <a:srgbClr val="FFFFFF"/>
              </a:solidFill>
              <a:latin typeface="Constantia"/>
              <a:cs typeface="Constantia"/>
            </a:rPr>
            <a:t>section</a:t>
          </a:r>
          <a:r>
            <a:rPr lang="en-IN" sz="2400" kern="1200" spc="-2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400" kern="1200" spc="-10" dirty="0">
              <a:solidFill>
                <a:srgbClr val="FFFFFF"/>
              </a:solidFill>
              <a:latin typeface="Constantia"/>
              <a:cs typeface="Constantia"/>
            </a:rPr>
            <a:t>10(23C)</a:t>
          </a:r>
          <a:endParaRPr lang="en-GB" sz="2400" kern="1200" dirty="0"/>
        </a:p>
      </dsp:txBody>
      <dsp:txXfrm>
        <a:off x="3819186" y="3914860"/>
        <a:ext cx="4551130" cy="13880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961D8-935C-E54B-8618-08AC637D6F2A}">
      <dsp:nvSpPr>
        <dsp:cNvPr id="0" name=""/>
        <dsp:cNvSpPr/>
      </dsp:nvSpPr>
      <dsp:spPr>
        <a:xfrm>
          <a:off x="0" y="505"/>
          <a:ext cx="74146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31FC6D-FBAA-EE4A-8A3C-8EA90C4B0ECD}">
      <dsp:nvSpPr>
        <dsp:cNvPr id="0" name=""/>
        <dsp:cNvSpPr/>
      </dsp:nvSpPr>
      <dsp:spPr>
        <a:xfrm>
          <a:off x="0" y="505"/>
          <a:ext cx="7414608" cy="82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For persons including companies required to furnish return under sections</a:t>
          </a:r>
        </a:p>
      </dsp:txBody>
      <dsp:txXfrm>
        <a:off x="0" y="505"/>
        <a:ext cx="7414608" cy="828024"/>
      </dsp:txXfrm>
    </dsp:sp>
    <dsp:sp modelId="{05DBB7FD-5D24-334D-B3AC-7EF7AC953681}">
      <dsp:nvSpPr>
        <dsp:cNvPr id="0" name=""/>
        <dsp:cNvSpPr/>
      </dsp:nvSpPr>
      <dsp:spPr>
        <a:xfrm>
          <a:off x="0" y="828529"/>
          <a:ext cx="74146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F9F6D1-06F8-7642-B6C7-095038DDABBE}">
      <dsp:nvSpPr>
        <dsp:cNvPr id="0" name=""/>
        <dsp:cNvSpPr/>
      </dsp:nvSpPr>
      <dsp:spPr>
        <a:xfrm>
          <a:off x="0" y="828529"/>
          <a:ext cx="7414608" cy="82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139(4A) : Charitable/religious trusts</a:t>
          </a:r>
        </a:p>
      </dsp:txBody>
      <dsp:txXfrm>
        <a:off x="0" y="828529"/>
        <a:ext cx="7414608" cy="828024"/>
      </dsp:txXfrm>
    </dsp:sp>
    <dsp:sp modelId="{F1D39636-D007-8E4E-9E0E-ED7445160E39}">
      <dsp:nvSpPr>
        <dsp:cNvPr id="0" name=""/>
        <dsp:cNvSpPr/>
      </dsp:nvSpPr>
      <dsp:spPr>
        <a:xfrm>
          <a:off x="0" y="1656554"/>
          <a:ext cx="74146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148FAE-44F6-4D4C-8877-E8CE49456EC2}">
      <dsp:nvSpPr>
        <dsp:cNvPr id="0" name=""/>
        <dsp:cNvSpPr/>
      </dsp:nvSpPr>
      <dsp:spPr>
        <a:xfrm>
          <a:off x="0" y="1656554"/>
          <a:ext cx="7414608" cy="82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139(4B) : Political parties</a:t>
          </a:r>
        </a:p>
      </dsp:txBody>
      <dsp:txXfrm>
        <a:off x="0" y="1656554"/>
        <a:ext cx="7414608" cy="828024"/>
      </dsp:txXfrm>
    </dsp:sp>
    <dsp:sp modelId="{781D22DC-9CE1-6846-924E-4311F4857328}">
      <dsp:nvSpPr>
        <dsp:cNvPr id="0" name=""/>
        <dsp:cNvSpPr/>
      </dsp:nvSpPr>
      <dsp:spPr>
        <a:xfrm>
          <a:off x="0" y="2484578"/>
          <a:ext cx="74146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43BD37-0DDB-1A45-9D93-0E43B2A48E1D}">
      <dsp:nvSpPr>
        <dsp:cNvPr id="0" name=""/>
        <dsp:cNvSpPr/>
      </dsp:nvSpPr>
      <dsp:spPr>
        <a:xfrm>
          <a:off x="0" y="2484578"/>
          <a:ext cx="7414608" cy="82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139(4C) : Scientific and other research organisations</a:t>
          </a:r>
        </a:p>
      </dsp:txBody>
      <dsp:txXfrm>
        <a:off x="0" y="2484578"/>
        <a:ext cx="7414608" cy="828024"/>
      </dsp:txXfrm>
    </dsp:sp>
    <dsp:sp modelId="{1FB49630-A583-D84A-B813-499BF9448237}">
      <dsp:nvSpPr>
        <dsp:cNvPr id="0" name=""/>
        <dsp:cNvSpPr/>
      </dsp:nvSpPr>
      <dsp:spPr>
        <a:xfrm>
          <a:off x="0" y="3312603"/>
          <a:ext cx="74146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03A775-B0DC-0342-82D8-5258350CF4D5}">
      <dsp:nvSpPr>
        <dsp:cNvPr id="0" name=""/>
        <dsp:cNvSpPr/>
      </dsp:nvSpPr>
      <dsp:spPr>
        <a:xfrm>
          <a:off x="0" y="3312603"/>
          <a:ext cx="7414608" cy="82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139(4D) : University, college/other institutions</a:t>
          </a:r>
        </a:p>
      </dsp:txBody>
      <dsp:txXfrm>
        <a:off x="0" y="3312603"/>
        <a:ext cx="7414608" cy="8280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3F083-721B-4309-A610-D43795A2B4E4}">
      <dsp:nvSpPr>
        <dsp:cNvPr id="0" name=""/>
        <dsp:cNvSpPr/>
      </dsp:nvSpPr>
      <dsp:spPr>
        <a:xfrm>
          <a:off x="0" y="1718"/>
          <a:ext cx="7414608" cy="8710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07E8C-FF2C-4ADB-9337-C50CF3F7D530}">
      <dsp:nvSpPr>
        <dsp:cNvPr id="0" name=""/>
        <dsp:cNvSpPr/>
      </dsp:nvSpPr>
      <dsp:spPr>
        <a:xfrm>
          <a:off x="263505" y="197714"/>
          <a:ext cx="479101" cy="479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EAD89-0AD2-4D94-ACAE-C5F111557A46}">
      <dsp:nvSpPr>
        <dsp:cNvPr id="0" name=""/>
        <dsp:cNvSpPr/>
      </dsp:nvSpPr>
      <dsp:spPr>
        <a:xfrm>
          <a:off x="1006113" y="1718"/>
          <a:ext cx="6408494" cy="87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91" tIns="92191" rIns="92191" bIns="921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ITR 7 filing due date u/s 139</a:t>
          </a:r>
        </a:p>
      </dsp:txBody>
      <dsp:txXfrm>
        <a:off x="1006113" y="1718"/>
        <a:ext cx="6408494" cy="871093"/>
      </dsp:txXfrm>
    </dsp:sp>
    <dsp:sp modelId="{BDC6EF69-A21F-4153-B63A-76FD7382FC65}">
      <dsp:nvSpPr>
        <dsp:cNvPr id="0" name=""/>
        <dsp:cNvSpPr/>
      </dsp:nvSpPr>
      <dsp:spPr>
        <a:xfrm>
          <a:off x="0" y="1090585"/>
          <a:ext cx="7414608" cy="8710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199E3-ED92-449E-AAF3-4519DFE1361F}">
      <dsp:nvSpPr>
        <dsp:cNvPr id="0" name=""/>
        <dsp:cNvSpPr/>
      </dsp:nvSpPr>
      <dsp:spPr>
        <a:xfrm>
          <a:off x="263505" y="1286582"/>
          <a:ext cx="479101" cy="479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62763-A518-4FCC-960D-EE9CCAAB95AD}">
      <dsp:nvSpPr>
        <dsp:cNvPr id="0" name=""/>
        <dsp:cNvSpPr/>
      </dsp:nvSpPr>
      <dsp:spPr>
        <a:xfrm>
          <a:off x="1006113" y="1090585"/>
          <a:ext cx="6408494" cy="87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91" tIns="92191" rIns="92191" bIns="921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Non auditable: 31st July </a:t>
          </a:r>
        </a:p>
      </dsp:txBody>
      <dsp:txXfrm>
        <a:off x="1006113" y="1090585"/>
        <a:ext cx="6408494" cy="871093"/>
      </dsp:txXfrm>
    </dsp:sp>
    <dsp:sp modelId="{47374803-A11D-4318-B95E-824BFF4EF985}">
      <dsp:nvSpPr>
        <dsp:cNvPr id="0" name=""/>
        <dsp:cNvSpPr/>
      </dsp:nvSpPr>
      <dsp:spPr>
        <a:xfrm>
          <a:off x="0" y="2179453"/>
          <a:ext cx="7414608" cy="8710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98B31-9163-410A-937D-2FA9E8F5DD5E}">
      <dsp:nvSpPr>
        <dsp:cNvPr id="0" name=""/>
        <dsp:cNvSpPr/>
      </dsp:nvSpPr>
      <dsp:spPr>
        <a:xfrm>
          <a:off x="263505" y="2375449"/>
          <a:ext cx="479101" cy="479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BADE7-C8C3-4CBC-A1EA-3DD43DDE1FDB}">
      <dsp:nvSpPr>
        <dsp:cNvPr id="0" name=""/>
        <dsp:cNvSpPr/>
      </dsp:nvSpPr>
      <dsp:spPr>
        <a:xfrm>
          <a:off x="1006113" y="2179453"/>
          <a:ext cx="6408494" cy="87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91" tIns="92191" rIns="92191" bIns="921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Auditable: 31st Oct</a:t>
          </a:r>
        </a:p>
      </dsp:txBody>
      <dsp:txXfrm>
        <a:off x="1006113" y="2179453"/>
        <a:ext cx="6408494" cy="871093"/>
      </dsp:txXfrm>
    </dsp:sp>
    <dsp:sp modelId="{E5F7A8B7-D042-42E3-948C-272DAA9F22F7}">
      <dsp:nvSpPr>
        <dsp:cNvPr id="0" name=""/>
        <dsp:cNvSpPr/>
      </dsp:nvSpPr>
      <dsp:spPr>
        <a:xfrm>
          <a:off x="0" y="3268320"/>
          <a:ext cx="7414608" cy="8710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8A3F6-1F9E-49FB-B471-E8147FC1CC03}">
      <dsp:nvSpPr>
        <dsp:cNvPr id="0" name=""/>
        <dsp:cNvSpPr/>
      </dsp:nvSpPr>
      <dsp:spPr>
        <a:xfrm>
          <a:off x="263505" y="3464316"/>
          <a:ext cx="479101" cy="4791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4C092-AFE4-432D-B16B-7FFCC54C6816}">
      <dsp:nvSpPr>
        <dsp:cNvPr id="0" name=""/>
        <dsp:cNvSpPr/>
      </dsp:nvSpPr>
      <dsp:spPr>
        <a:xfrm>
          <a:off x="1006113" y="3268320"/>
          <a:ext cx="6408494" cy="87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91" tIns="92191" rIns="92191" bIns="921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Audit report to be filed on or before due date electronically</a:t>
          </a:r>
        </a:p>
      </dsp:txBody>
      <dsp:txXfrm>
        <a:off x="1006113" y="3268320"/>
        <a:ext cx="6408494" cy="8710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477D7-351D-B544-A371-105889237A44}">
      <dsp:nvSpPr>
        <dsp:cNvPr id="0" name=""/>
        <dsp:cNvSpPr/>
      </dsp:nvSpPr>
      <dsp:spPr>
        <a:xfrm>
          <a:off x="0" y="505"/>
          <a:ext cx="74146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9B161-2063-4B45-8DE0-2C2C660C4C71}">
      <dsp:nvSpPr>
        <dsp:cNvPr id="0" name=""/>
        <dsp:cNvSpPr/>
      </dsp:nvSpPr>
      <dsp:spPr>
        <a:xfrm>
          <a:off x="0" y="505"/>
          <a:ext cx="7414608" cy="4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Part A: General </a:t>
          </a:r>
          <a:r>
            <a:rPr lang="en-US" sz="1900" i="1" kern="1200" dirty="0"/>
            <a:t>information</a:t>
          </a:r>
          <a:endParaRPr lang="en-US" sz="1900" kern="1200" dirty="0"/>
        </a:p>
      </dsp:txBody>
      <dsp:txXfrm>
        <a:off x="0" y="505"/>
        <a:ext cx="7414608" cy="414012"/>
      </dsp:txXfrm>
    </dsp:sp>
    <dsp:sp modelId="{D3794ED8-1674-5246-B6A0-E68D6C21B5AB}">
      <dsp:nvSpPr>
        <dsp:cNvPr id="0" name=""/>
        <dsp:cNvSpPr/>
      </dsp:nvSpPr>
      <dsp:spPr>
        <a:xfrm>
          <a:off x="0" y="414517"/>
          <a:ext cx="74146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C23D3-DD9F-3B46-AE02-0E2E865CE183}">
      <dsp:nvSpPr>
        <dsp:cNvPr id="0" name=""/>
        <dsp:cNvSpPr/>
      </dsp:nvSpPr>
      <dsp:spPr>
        <a:xfrm>
          <a:off x="0" y="414517"/>
          <a:ext cx="7414608" cy="4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Part B- T1 : statement of Income</a:t>
          </a:r>
        </a:p>
      </dsp:txBody>
      <dsp:txXfrm>
        <a:off x="0" y="414517"/>
        <a:ext cx="7414608" cy="414012"/>
      </dsp:txXfrm>
    </dsp:sp>
    <dsp:sp modelId="{B2A2C243-579F-8943-910B-FB31A6B17E6A}">
      <dsp:nvSpPr>
        <dsp:cNvPr id="0" name=""/>
        <dsp:cNvSpPr/>
      </dsp:nvSpPr>
      <dsp:spPr>
        <a:xfrm>
          <a:off x="0" y="828529"/>
          <a:ext cx="74146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B11D9-B598-5445-AB33-449353BFD424}">
      <dsp:nvSpPr>
        <dsp:cNvPr id="0" name=""/>
        <dsp:cNvSpPr/>
      </dsp:nvSpPr>
      <dsp:spPr>
        <a:xfrm>
          <a:off x="0" y="828529"/>
          <a:ext cx="7414608" cy="4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TTI : Computation of tax liability on total</a:t>
          </a:r>
        </a:p>
      </dsp:txBody>
      <dsp:txXfrm>
        <a:off x="0" y="828529"/>
        <a:ext cx="7414608" cy="414012"/>
      </dsp:txXfrm>
    </dsp:sp>
    <dsp:sp modelId="{307B8C53-6579-1942-A4DE-46462BC2AC3C}">
      <dsp:nvSpPr>
        <dsp:cNvPr id="0" name=""/>
        <dsp:cNvSpPr/>
      </dsp:nvSpPr>
      <dsp:spPr>
        <a:xfrm>
          <a:off x="0" y="1242542"/>
          <a:ext cx="74146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3EA6A-2605-F54F-9ABF-693FB2902BB1}">
      <dsp:nvSpPr>
        <dsp:cNvPr id="0" name=""/>
        <dsp:cNvSpPr/>
      </dsp:nvSpPr>
      <dsp:spPr>
        <a:xfrm>
          <a:off x="0" y="1242542"/>
          <a:ext cx="7414608" cy="4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Schedules (selective</a:t>
          </a:r>
          <a:r>
            <a:rPr lang="en-US" sz="1900" kern="1200"/>
            <a:t>)  </a:t>
          </a:r>
        </a:p>
      </dsp:txBody>
      <dsp:txXfrm>
        <a:off x="0" y="1242542"/>
        <a:ext cx="7414608" cy="414012"/>
      </dsp:txXfrm>
    </dsp:sp>
    <dsp:sp modelId="{5CD5EA3F-9E1C-CC44-BA3A-EFB1D3A5221B}">
      <dsp:nvSpPr>
        <dsp:cNvPr id="0" name=""/>
        <dsp:cNvSpPr/>
      </dsp:nvSpPr>
      <dsp:spPr>
        <a:xfrm>
          <a:off x="0" y="1656554"/>
          <a:ext cx="74146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F642A-EBFB-1A48-B905-B1CEA9C7600C}">
      <dsp:nvSpPr>
        <dsp:cNvPr id="0" name=""/>
        <dsp:cNvSpPr/>
      </dsp:nvSpPr>
      <dsp:spPr>
        <a:xfrm>
          <a:off x="0" y="1656554"/>
          <a:ext cx="7414608" cy="4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 (amounts accumulated)  </a:t>
          </a:r>
        </a:p>
      </dsp:txBody>
      <dsp:txXfrm>
        <a:off x="0" y="1656554"/>
        <a:ext cx="7414608" cy="414012"/>
      </dsp:txXfrm>
    </dsp:sp>
    <dsp:sp modelId="{BC79BDD8-71D7-FB46-9F80-F47918D72C60}">
      <dsp:nvSpPr>
        <dsp:cNvPr id="0" name=""/>
        <dsp:cNvSpPr/>
      </dsp:nvSpPr>
      <dsp:spPr>
        <a:xfrm>
          <a:off x="0" y="2070566"/>
          <a:ext cx="74146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BCD76-C9E2-6842-A7AE-590850CA9571}">
      <dsp:nvSpPr>
        <dsp:cNvPr id="0" name=""/>
        <dsp:cNvSpPr/>
      </dsp:nvSpPr>
      <dsp:spPr>
        <a:xfrm>
          <a:off x="0" y="2070566"/>
          <a:ext cx="7414608" cy="4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 (funds and investments) </a:t>
          </a:r>
        </a:p>
      </dsp:txBody>
      <dsp:txXfrm>
        <a:off x="0" y="2070566"/>
        <a:ext cx="7414608" cy="414012"/>
      </dsp:txXfrm>
    </dsp:sp>
    <dsp:sp modelId="{E02FDFEF-0721-2144-9700-8FFB74F19C49}">
      <dsp:nvSpPr>
        <dsp:cNvPr id="0" name=""/>
        <dsp:cNvSpPr/>
      </dsp:nvSpPr>
      <dsp:spPr>
        <a:xfrm>
          <a:off x="0" y="2484578"/>
          <a:ext cx="74146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F72CB-C859-1643-A26F-E2C92B6B62F7}">
      <dsp:nvSpPr>
        <dsp:cNvPr id="0" name=""/>
        <dsp:cNvSpPr/>
      </dsp:nvSpPr>
      <dsp:spPr>
        <a:xfrm>
          <a:off x="0" y="2484578"/>
          <a:ext cx="7414608" cy="4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AI ( Aggregate of Income)  </a:t>
          </a:r>
        </a:p>
      </dsp:txBody>
      <dsp:txXfrm>
        <a:off x="0" y="2484578"/>
        <a:ext cx="7414608" cy="414012"/>
      </dsp:txXfrm>
    </dsp:sp>
    <dsp:sp modelId="{EFCDF953-D001-AE42-99E3-9667E95FEF97}">
      <dsp:nvSpPr>
        <dsp:cNvPr id="0" name=""/>
        <dsp:cNvSpPr/>
      </dsp:nvSpPr>
      <dsp:spPr>
        <a:xfrm>
          <a:off x="0" y="2898590"/>
          <a:ext cx="74146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3F7EF-8F68-334E-9A47-7232F90C41C9}">
      <dsp:nvSpPr>
        <dsp:cNvPr id="0" name=""/>
        <dsp:cNvSpPr/>
      </dsp:nvSpPr>
      <dsp:spPr>
        <a:xfrm>
          <a:off x="0" y="2898590"/>
          <a:ext cx="7414608" cy="4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IE (Income and expenditure)  </a:t>
          </a:r>
        </a:p>
      </dsp:txBody>
      <dsp:txXfrm>
        <a:off x="0" y="2898590"/>
        <a:ext cx="7414608" cy="414012"/>
      </dsp:txXfrm>
    </dsp:sp>
    <dsp:sp modelId="{AD96685B-A2B9-6F44-91BC-922199FF8FCC}">
      <dsp:nvSpPr>
        <dsp:cNvPr id="0" name=""/>
        <dsp:cNvSpPr/>
      </dsp:nvSpPr>
      <dsp:spPr>
        <a:xfrm>
          <a:off x="0" y="3312603"/>
          <a:ext cx="74146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12B9D-074D-DD48-A0FC-223B10CDB970}">
      <dsp:nvSpPr>
        <dsp:cNvPr id="0" name=""/>
        <dsp:cNvSpPr/>
      </dsp:nvSpPr>
      <dsp:spPr>
        <a:xfrm>
          <a:off x="0" y="3312603"/>
          <a:ext cx="7414608" cy="4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VC (Voluntary Contribution)  </a:t>
          </a:r>
        </a:p>
      </dsp:txBody>
      <dsp:txXfrm>
        <a:off x="0" y="3312603"/>
        <a:ext cx="7414608" cy="414012"/>
      </dsp:txXfrm>
    </dsp:sp>
    <dsp:sp modelId="{A999A7C9-B878-1043-91A2-2B717A97ADAB}">
      <dsp:nvSpPr>
        <dsp:cNvPr id="0" name=""/>
        <dsp:cNvSpPr/>
      </dsp:nvSpPr>
      <dsp:spPr>
        <a:xfrm>
          <a:off x="0" y="3726615"/>
          <a:ext cx="74146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47856-D67F-CE4F-830D-EAA43BC54AD9}">
      <dsp:nvSpPr>
        <dsp:cNvPr id="0" name=""/>
        <dsp:cNvSpPr/>
      </dsp:nvSpPr>
      <dsp:spPr>
        <a:xfrm>
          <a:off x="0" y="3726615"/>
          <a:ext cx="7414608" cy="4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115TD (Accreted Income</a:t>
          </a:r>
        </a:p>
      </dsp:txBody>
      <dsp:txXfrm>
        <a:off x="0" y="3726615"/>
        <a:ext cx="7414608" cy="414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09298-8E73-A447-A974-9B7163CF6A23}">
      <dsp:nvSpPr>
        <dsp:cNvPr id="0" name=""/>
        <dsp:cNvSpPr/>
      </dsp:nvSpPr>
      <dsp:spPr>
        <a:xfrm>
          <a:off x="0" y="368"/>
          <a:ext cx="1615405" cy="12059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spc="-15" dirty="0">
              <a:solidFill>
                <a:srgbClr val="FFFFFF"/>
              </a:solidFill>
              <a:latin typeface="Constantia"/>
              <a:cs typeface="Constantia"/>
            </a:rPr>
            <a:t>Registrar</a:t>
          </a:r>
          <a:r>
            <a:rPr lang="en-IN" sz="2000" kern="1200" spc="-5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000" kern="1200" spc="-10" dirty="0">
              <a:solidFill>
                <a:srgbClr val="FFFFFF"/>
              </a:solidFill>
              <a:latin typeface="Constantia"/>
              <a:cs typeface="Constantia"/>
            </a:rPr>
            <a:t>Of </a:t>
          </a:r>
          <a:r>
            <a:rPr lang="en-IN" sz="2000" kern="1200" spc="-37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000" kern="1200" spc="-10" dirty="0">
              <a:solidFill>
                <a:srgbClr val="FFFFFF"/>
              </a:solidFill>
              <a:latin typeface="Constantia"/>
              <a:cs typeface="Constantia"/>
            </a:rPr>
            <a:t>Companies</a:t>
          </a:r>
          <a:endParaRPr lang="en-GB" sz="2000" kern="1200" dirty="0"/>
        </a:p>
      </dsp:txBody>
      <dsp:txXfrm>
        <a:off x="35322" y="35690"/>
        <a:ext cx="1544761" cy="1135345"/>
      </dsp:txXfrm>
    </dsp:sp>
    <dsp:sp modelId="{6FD0A94D-BA1E-D34C-B138-FADDC475AC1C}">
      <dsp:nvSpPr>
        <dsp:cNvPr id="0" name=""/>
        <dsp:cNvSpPr/>
      </dsp:nvSpPr>
      <dsp:spPr>
        <a:xfrm rot="5400000">
          <a:off x="581579" y="1236507"/>
          <a:ext cx="452246" cy="542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 rot="-5400000">
        <a:off x="644894" y="1281731"/>
        <a:ext cx="325617" cy="316572"/>
      </dsp:txXfrm>
    </dsp:sp>
    <dsp:sp modelId="{7FB958C1-E89D-C145-A23B-FA6BB4F56105}">
      <dsp:nvSpPr>
        <dsp:cNvPr id="0" name=""/>
        <dsp:cNvSpPr/>
      </dsp:nvSpPr>
      <dsp:spPr>
        <a:xfrm>
          <a:off x="0" y="1809352"/>
          <a:ext cx="1615405" cy="12059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spc="5" dirty="0">
              <a:latin typeface="Constantia"/>
              <a:cs typeface="Constantia"/>
            </a:rPr>
            <a:t>Section</a:t>
          </a:r>
          <a:r>
            <a:rPr lang="en-IN" sz="2600" kern="1200" spc="-8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600" kern="1200" spc="10" dirty="0">
              <a:solidFill>
                <a:srgbClr val="FFFFFF"/>
              </a:solidFill>
              <a:latin typeface="Constantia"/>
              <a:cs typeface="Constantia"/>
            </a:rPr>
            <a:t>8 </a:t>
          </a:r>
          <a:r>
            <a:rPr lang="en-IN" sz="2600" kern="1200" spc="-31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600" kern="1200" spc="-25" dirty="0">
              <a:latin typeface="Constantia"/>
              <a:cs typeface="Constantia"/>
            </a:rPr>
            <a:t>c</a:t>
          </a:r>
          <a:r>
            <a:rPr lang="en-IN" sz="2600" kern="1200" spc="5" dirty="0">
              <a:latin typeface="Constantia"/>
              <a:cs typeface="Constantia"/>
            </a:rPr>
            <a:t>ompa</a:t>
          </a:r>
          <a:r>
            <a:rPr lang="en-IN" sz="2600" kern="1200" spc="-10" dirty="0">
              <a:latin typeface="Constantia"/>
              <a:cs typeface="Constantia"/>
            </a:rPr>
            <a:t>n</a:t>
          </a:r>
          <a:r>
            <a:rPr lang="en-IN" sz="2600" kern="1200" spc="5" dirty="0">
              <a:latin typeface="Constantia"/>
              <a:cs typeface="Constantia"/>
            </a:rPr>
            <a:t>y</a:t>
          </a:r>
          <a:endParaRPr lang="en-GB" sz="2600" kern="1200" dirty="0"/>
        </a:p>
      </dsp:txBody>
      <dsp:txXfrm>
        <a:off x="35322" y="1844674"/>
        <a:ext cx="1544761" cy="1135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09298-8E73-A447-A974-9B7163CF6A23}">
      <dsp:nvSpPr>
        <dsp:cNvPr id="0" name=""/>
        <dsp:cNvSpPr/>
      </dsp:nvSpPr>
      <dsp:spPr>
        <a:xfrm>
          <a:off x="0" y="0"/>
          <a:ext cx="1615405" cy="12059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spc="-10" dirty="0">
              <a:solidFill>
                <a:srgbClr val="FFFFFF"/>
              </a:solidFill>
              <a:latin typeface="Constantia"/>
              <a:cs typeface="Constantia"/>
            </a:rPr>
            <a:t>MHA </a:t>
          </a:r>
          <a:r>
            <a:rPr lang="en-IN" sz="2000" kern="1200" spc="-5" dirty="0">
              <a:solidFill>
                <a:srgbClr val="FFFFFF"/>
              </a:solidFill>
              <a:latin typeface="Constantia"/>
              <a:cs typeface="Constantia"/>
            </a:rPr>
            <a:t>– </a:t>
          </a:r>
          <a:r>
            <a:rPr lang="en-IN" sz="2000" kern="120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2000" kern="1200" spc="-50" dirty="0">
              <a:solidFill>
                <a:srgbClr val="FFFFFF"/>
              </a:solidFill>
              <a:latin typeface="Constantia"/>
              <a:cs typeface="Constantia"/>
            </a:rPr>
            <a:t>F</a:t>
          </a:r>
          <a:r>
            <a:rPr lang="en-IN" sz="2000" kern="1200" spc="-10" dirty="0">
              <a:solidFill>
                <a:srgbClr val="FFFFFF"/>
              </a:solidFill>
              <a:latin typeface="Constantia"/>
              <a:cs typeface="Constantia"/>
            </a:rPr>
            <a:t>CRA</a:t>
          </a:r>
          <a:r>
            <a:rPr lang="en-IN" sz="2000" kern="1200" spc="-5" dirty="0">
              <a:solidFill>
                <a:srgbClr val="FFFFFF"/>
              </a:solidFill>
              <a:latin typeface="Constantia"/>
              <a:cs typeface="Constantia"/>
            </a:rPr>
            <a:t> 2010</a:t>
          </a:r>
          <a:endParaRPr lang="en-GB" sz="2000" kern="1200" dirty="0"/>
        </a:p>
      </dsp:txBody>
      <dsp:txXfrm>
        <a:off x="35322" y="35322"/>
        <a:ext cx="1544761" cy="1135345"/>
      </dsp:txXfrm>
    </dsp:sp>
    <dsp:sp modelId="{6FD0A94D-BA1E-D34C-B138-FADDC475AC1C}">
      <dsp:nvSpPr>
        <dsp:cNvPr id="0" name=""/>
        <dsp:cNvSpPr/>
      </dsp:nvSpPr>
      <dsp:spPr>
        <a:xfrm rot="5400000">
          <a:off x="581303" y="1236507"/>
          <a:ext cx="452798" cy="542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644894" y="1281456"/>
        <a:ext cx="325617" cy="316959"/>
      </dsp:txXfrm>
    </dsp:sp>
    <dsp:sp modelId="{7FB958C1-E89D-C145-A23B-FA6BB4F56105}">
      <dsp:nvSpPr>
        <dsp:cNvPr id="0" name=""/>
        <dsp:cNvSpPr/>
      </dsp:nvSpPr>
      <dsp:spPr>
        <a:xfrm>
          <a:off x="0" y="1809721"/>
          <a:ext cx="1615405" cy="12059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spc="-5" dirty="0">
              <a:latin typeface="Constantia"/>
              <a:cs typeface="Constantia"/>
            </a:rPr>
            <a:t>Foreign </a:t>
          </a:r>
          <a:r>
            <a:rPr lang="en-IN" sz="2300" kern="1200" dirty="0">
              <a:latin typeface="Constantia"/>
              <a:cs typeface="Constantia"/>
            </a:rPr>
            <a:t> </a:t>
          </a:r>
          <a:r>
            <a:rPr lang="en-IN" sz="2300" kern="1200" spc="5" dirty="0">
              <a:latin typeface="Constantia"/>
              <a:cs typeface="Constantia"/>
            </a:rPr>
            <a:t>Do</a:t>
          </a:r>
          <a:r>
            <a:rPr lang="en-IN" sz="2300" kern="1200" spc="10" dirty="0">
              <a:latin typeface="Constantia"/>
              <a:cs typeface="Constantia"/>
            </a:rPr>
            <a:t>n</a:t>
          </a:r>
          <a:r>
            <a:rPr lang="en-IN" sz="2300" kern="1200" dirty="0">
              <a:latin typeface="Constantia"/>
              <a:cs typeface="Constantia"/>
            </a:rPr>
            <a:t>at</a:t>
          </a:r>
          <a:r>
            <a:rPr lang="en-IN" sz="2300" kern="1200" spc="5" dirty="0">
              <a:latin typeface="Constantia"/>
              <a:cs typeface="Constantia"/>
            </a:rPr>
            <a:t>ions</a:t>
          </a:r>
          <a:endParaRPr lang="en-GB" sz="2300" kern="1200" dirty="0"/>
        </a:p>
      </dsp:txBody>
      <dsp:txXfrm>
        <a:off x="35322" y="1845043"/>
        <a:ext cx="1544761" cy="1135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09298-8E73-A447-A974-9B7163CF6A23}">
      <dsp:nvSpPr>
        <dsp:cNvPr id="0" name=""/>
        <dsp:cNvSpPr/>
      </dsp:nvSpPr>
      <dsp:spPr>
        <a:xfrm>
          <a:off x="0" y="368"/>
          <a:ext cx="1615405" cy="12059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NITI Aayog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DARPAN Portal</a:t>
          </a:r>
        </a:p>
      </dsp:txBody>
      <dsp:txXfrm>
        <a:off x="35322" y="35690"/>
        <a:ext cx="1544761" cy="1135345"/>
      </dsp:txXfrm>
    </dsp:sp>
    <dsp:sp modelId="{6FD0A94D-BA1E-D34C-B138-FADDC475AC1C}">
      <dsp:nvSpPr>
        <dsp:cNvPr id="0" name=""/>
        <dsp:cNvSpPr/>
      </dsp:nvSpPr>
      <dsp:spPr>
        <a:xfrm rot="5400000">
          <a:off x="581579" y="1236507"/>
          <a:ext cx="452246" cy="542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644894" y="1281731"/>
        <a:ext cx="325617" cy="316572"/>
      </dsp:txXfrm>
    </dsp:sp>
    <dsp:sp modelId="{7FB958C1-E89D-C145-A23B-FA6BB4F56105}">
      <dsp:nvSpPr>
        <dsp:cNvPr id="0" name=""/>
        <dsp:cNvSpPr/>
      </dsp:nvSpPr>
      <dsp:spPr>
        <a:xfrm>
          <a:off x="0" y="1809352"/>
          <a:ext cx="1615405" cy="12059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spc="-5" dirty="0">
              <a:latin typeface="Constantia"/>
              <a:cs typeface="Constantia"/>
            </a:rPr>
            <a:t>G</a:t>
          </a:r>
          <a:r>
            <a:rPr lang="en-IN" sz="1700" kern="1200" spc="-20" dirty="0">
              <a:latin typeface="Constantia"/>
              <a:cs typeface="Constantia"/>
            </a:rPr>
            <a:t>o</a:t>
          </a:r>
          <a:r>
            <a:rPr lang="en-IN" sz="1700" kern="1200" spc="-5" dirty="0">
              <a:latin typeface="Constantia"/>
              <a:cs typeface="Constantia"/>
            </a:rPr>
            <a:t>vt</a:t>
          </a:r>
          <a:r>
            <a:rPr lang="en-IN" sz="1700" kern="1200" dirty="0">
              <a:latin typeface="Constantia"/>
              <a:cs typeface="Constantia"/>
            </a:rPr>
            <a:t>. </a:t>
          </a:r>
          <a:r>
            <a:rPr lang="en-IN" sz="1700" kern="1200" spc="-5" dirty="0">
              <a:latin typeface="Constantia"/>
              <a:cs typeface="Constantia"/>
            </a:rPr>
            <a:t>P</a:t>
          </a:r>
          <a:r>
            <a:rPr lang="en-IN" sz="1700" kern="1200" spc="-20" dirty="0">
              <a:latin typeface="Constantia"/>
              <a:cs typeface="Constantia"/>
            </a:rPr>
            <a:t>r</a:t>
          </a:r>
          <a:r>
            <a:rPr lang="en-IN" sz="1700" kern="1200" spc="-5" dirty="0">
              <a:latin typeface="Constantia"/>
              <a:cs typeface="Constantia"/>
            </a:rPr>
            <a:t>ojects</a:t>
          </a:r>
          <a:r>
            <a:rPr lang="en-IN" sz="1700" kern="1200" dirty="0">
              <a:latin typeface="Constantia"/>
              <a:cs typeface="Constantia"/>
            </a:rPr>
            <a:t>/  CE opening </a:t>
          </a:r>
          <a:r>
            <a:rPr lang="en-IN" sz="1700" kern="1200" spc="5" dirty="0">
              <a:latin typeface="Constantia"/>
              <a:cs typeface="Constantia"/>
            </a:rPr>
            <a:t> </a:t>
          </a:r>
          <a:r>
            <a:rPr lang="en-IN" sz="1700" kern="1200" dirty="0">
              <a:latin typeface="Constantia"/>
              <a:cs typeface="Constantia"/>
            </a:rPr>
            <a:t>bank</a:t>
          </a:r>
          <a:r>
            <a:rPr lang="en-IN" sz="1700" kern="1200" spc="-35" dirty="0">
              <a:latin typeface="Constantia"/>
              <a:cs typeface="Constantia"/>
            </a:rPr>
            <a:t> </a:t>
          </a:r>
          <a:r>
            <a:rPr lang="en-IN" sz="1700" kern="1200" spc="-10" dirty="0">
              <a:latin typeface="Constantia"/>
              <a:cs typeface="Constantia"/>
            </a:rPr>
            <a:t>accounts</a:t>
          </a:r>
          <a:endParaRPr lang="en-GB" sz="1700" kern="1200" dirty="0"/>
        </a:p>
      </dsp:txBody>
      <dsp:txXfrm>
        <a:off x="35322" y="1844674"/>
        <a:ext cx="1544761" cy="1135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09298-8E73-A447-A974-9B7163CF6A23}">
      <dsp:nvSpPr>
        <dsp:cNvPr id="0" name=""/>
        <dsp:cNvSpPr/>
      </dsp:nvSpPr>
      <dsp:spPr>
        <a:xfrm>
          <a:off x="0" y="0"/>
          <a:ext cx="1615405" cy="12059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spc="-15" dirty="0">
              <a:solidFill>
                <a:srgbClr val="FFFFFF"/>
              </a:solidFill>
              <a:latin typeface="Constantia"/>
              <a:cs typeface="Constantia"/>
            </a:rPr>
            <a:t>ITD</a:t>
          </a:r>
          <a:endParaRPr lang="en-GB" sz="2000" kern="1200" dirty="0"/>
        </a:p>
      </dsp:txBody>
      <dsp:txXfrm>
        <a:off x="35322" y="35322"/>
        <a:ext cx="1544761" cy="1135345"/>
      </dsp:txXfrm>
    </dsp:sp>
    <dsp:sp modelId="{6FD0A94D-BA1E-D34C-B138-FADDC475AC1C}">
      <dsp:nvSpPr>
        <dsp:cNvPr id="0" name=""/>
        <dsp:cNvSpPr/>
      </dsp:nvSpPr>
      <dsp:spPr>
        <a:xfrm rot="5400000">
          <a:off x="581441" y="1236323"/>
          <a:ext cx="452522" cy="542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644894" y="1281410"/>
        <a:ext cx="325617" cy="316765"/>
      </dsp:txXfrm>
    </dsp:sp>
    <dsp:sp modelId="{7FB958C1-E89D-C145-A23B-FA6BB4F56105}">
      <dsp:nvSpPr>
        <dsp:cNvPr id="0" name=""/>
        <dsp:cNvSpPr/>
      </dsp:nvSpPr>
      <dsp:spPr>
        <a:xfrm>
          <a:off x="0" y="1809352"/>
          <a:ext cx="1615405" cy="12059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Constantia"/>
              <a:cs typeface="Constantia"/>
            </a:rPr>
            <a:t>All</a:t>
          </a:r>
          <a:r>
            <a:rPr lang="en-IN" sz="1700" kern="120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700" kern="1200" spc="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700" kern="1200" spc="5" dirty="0">
              <a:latin typeface="Constantia"/>
              <a:cs typeface="Constantia"/>
            </a:rPr>
            <a:t>Charitable</a:t>
          </a:r>
          <a:r>
            <a:rPr lang="en-IN" sz="1700" kern="1200" spc="-8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700" kern="1200" spc="5" dirty="0">
              <a:solidFill>
                <a:srgbClr val="FFFFFF"/>
              </a:solidFill>
              <a:latin typeface="Constantia"/>
              <a:cs typeface="Constantia"/>
            </a:rPr>
            <a:t>or </a:t>
          </a:r>
          <a:r>
            <a:rPr lang="en-IN" sz="1700" kern="1200" spc="-31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700" kern="1200" dirty="0">
              <a:latin typeface="Constantia"/>
              <a:cs typeface="Constantia"/>
            </a:rPr>
            <a:t>Religious</a:t>
          </a:r>
          <a:r>
            <a:rPr lang="en-IN" sz="1700" kern="1200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700" kern="1200" spc="5" dirty="0">
              <a:solidFill>
                <a:srgbClr val="FFFFFF"/>
              </a:solidFill>
              <a:latin typeface="Constantia"/>
              <a:cs typeface="Constantia"/>
            </a:rPr>
            <a:t> </a:t>
          </a:r>
          <a:r>
            <a:rPr lang="en-IN" sz="1700" kern="1200" spc="5" dirty="0">
              <a:latin typeface="Constantia"/>
              <a:cs typeface="Constantia"/>
            </a:rPr>
            <a:t>Institutions</a:t>
          </a:r>
          <a:endParaRPr lang="en-GB" sz="1700" kern="1200" dirty="0"/>
        </a:p>
      </dsp:txBody>
      <dsp:txXfrm>
        <a:off x="35322" y="1844674"/>
        <a:ext cx="1544761" cy="1135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185B8-1EBA-8A4F-AE49-959D39DF348B}">
      <dsp:nvSpPr>
        <dsp:cNvPr id="0" name=""/>
        <dsp:cNvSpPr/>
      </dsp:nvSpPr>
      <dsp:spPr>
        <a:xfrm>
          <a:off x="0" y="520"/>
          <a:ext cx="301147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4D930C-BD2A-F24E-B442-848AD67AD81F}">
      <dsp:nvSpPr>
        <dsp:cNvPr id="0" name=""/>
        <dsp:cNvSpPr/>
      </dsp:nvSpPr>
      <dsp:spPr>
        <a:xfrm>
          <a:off x="0" y="520"/>
          <a:ext cx="3011479" cy="851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Bound by Conditions</a:t>
          </a:r>
          <a:endParaRPr lang="en-US" sz="1400" kern="1200" dirty="0"/>
        </a:p>
      </dsp:txBody>
      <dsp:txXfrm>
        <a:off x="0" y="520"/>
        <a:ext cx="3011479" cy="851889"/>
      </dsp:txXfrm>
    </dsp:sp>
    <dsp:sp modelId="{0C3FFFC4-4AAB-8845-AAFA-69DA9848983C}">
      <dsp:nvSpPr>
        <dsp:cNvPr id="0" name=""/>
        <dsp:cNvSpPr/>
      </dsp:nvSpPr>
      <dsp:spPr>
        <a:xfrm>
          <a:off x="0" y="852409"/>
          <a:ext cx="3011479" cy="0"/>
        </a:xfrm>
        <a:prstGeom prst="line">
          <a:avLst/>
        </a:prstGeom>
        <a:gradFill rotWithShape="0">
          <a:gsLst>
            <a:gs pos="0">
              <a:schemeClr val="accent5">
                <a:hueOff val="1202033"/>
                <a:satOff val="-2441"/>
                <a:lumOff val="1569"/>
                <a:alphaOff val="0"/>
                <a:tint val="96000"/>
                <a:lumMod val="104000"/>
              </a:schemeClr>
            </a:gs>
            <a:gs pos="100000">
              <a:schemeClr val="accent5">
                <a:hueOff val="1202033"/>
                <a:satOff val="-2441"/>
                <a:lumOff val="156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202033"/>
              <a:satOff val="-2441"/>
              <a:lumOff val="156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61DF82-8779-EA4C-8865-8CDD3139048B}">
      <dsp:nvSpPr>
        <dsp:cNvPr id="0" name=""/>
        <dsp:cNvSpPr/>
      </dsp:nvSpPr>
      <dsp:spPr>
        <a:xfrm>
          <a:off x="0" y="852409"/>
          <a:ext cx="3011479" cy="851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Registered u/s 12AB (w.e.f. 1.4.21)</a:t>
          </a:r>
          <a:endParaRPr lang="en-US" sz="1400" kern="1200" dirty="0"/>
        </a:p>
      </dsp:txBody>
      <dsp:txXfrm>
        <a:off x="0" y="852409"/>
        <a:ext cx="3011479" cy="851889"/>
      </dsp:txXfrm>
    </dsp:sp>
    <dsp:sp modelId="{346F5B34-1A4E-C847-A7DB-8783132F5524}">
      <dsp:nvSpPr>
        <dsp:cNvPr id="0" name=""/>
        <dsp:cNvSpPr/>
      </dsp:nvSpPr>
      <dsp:spPr>
        <a:xfrm>
          <a:off x="0" y="1704298"/>
          <a:ext cx="3011479" cy="0"/>
        </a:xfrm>
        <a:prstGeom prst="line">
          <a:avLst/>
        </a:prstGeom>
        <a:gradFill rotWithShape="0">
          <a:gsLst>
            <a:gs pos="0">
              <a:schemeClr val="accent5">
                <a:hueOff val="2404066"/>
                <a:satOff val="-4882"/>
                <a:lumOff val="3137"/>
                <a:alphaOff val="0"/>
                <a:tint val="96000"/>
                <a:lumMod val="104000"/>
              </a:schemeClr>
            </a:gs>
            <a:gs pos="100000">
              <a:schemeClr val="accent5">
                <a:hueOff val="2404066"/>
                <a:satOff val="-4882"/>
                <a:lumOff val="313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358F7E-78A6-1C43-A290-34E8CE20633F}">
      <dsp:nvSpPr>
        <dsp:cNvPr id="0" name=""/>
        <dsp:cNvSpPr/>
      </dsp:nvSpPr>
      <dsp:spPr>
        <a:xfrm>
          <a:off x="0" y="1704298"/>
          <a:ext cx="3011479" cy="851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Spend (including accumulation) - 85% of total receipts towards -  On the objects of the  Trust, or</a:t>
          </a:r>
          <a:endParaRPr lang="en-US" sz="1400" kern="1200" dirty="0"/>
        </a:p>
      </dsp:txBody>
      <dsp:txXfrm>
        <a:off x="0" y="1704298"/>
        <a:ext cx="3011479" cy="851889"/>
      </dsp:txXfrm>
    </dsp:sp>
    <dsp:sp modelId="{944FAB95-72FF-214D-847B-AE612861E688}">
      <dsp:nvSpPr>
        <dsp:cNvPr id="0" name=""/>
        <dsp:cNvSpPr/>
      </dsp:nvSpPr>
      <dsp:spPr>
        <a:xfrm>
          <a:off x="0" y="2556187"/>
          <a:ext cx="3011479" cy="0"/>
        </a:xfrm>
        <a:prstGeom prst="line">
          <a:avLst/>
        </a:prstGeom>
        <a:gradFill rotWithShape="0">
          <a:gsLst>
            <a:gs pos="0">
              <a:schemeClr val="accent5">
                <a:hueOff val="3606099"/>
                <a:satOff val="-7323"/>
                <a:lumOff val="4706"/>
                <a:alphaOff val="0"/>
                <a:tint val="96000"/>
                <a:lumMod val="104000"/>
              </a:schemeClr>
            </a:gs>
            <a:gs pos="100000">
              <a:schemeClr val="accent5">
                <a:hueOff val="3606099"/>
                <a:satOff val="-7323"/>
                <a:lumOff val="470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606099"/>
              <a:satOff val="-7323"/>
              <a:lumOff val="470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089EBD-7F9C-264A-9308-2DE5B0B2A3F9}">
      <dsp:nvSpPr>
        <dsp:cNvPr id="0" name=""/>
        <dsp:cNvSpPr/>
      </dsp:nvSpPr>
      <dsp:spPr>
        <a:xfrm>
          <a:off x="0" y="2556187"/>
          <a:ext cx="3011479" cy="851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File Form 10 &amp; 9A</a:t>
          </a:r>
          <a:endParaRPr lang="en-US" sz="1400" kern="1200" dirty="0"/>
        </a:p>
      </dsp:txBody>
      <dsp:txXfrm>
        <a:off x="0" y="2556187"/>
        <a:ext cx="3011479" cy="851889"/>
      </dsp:txXfrm>
    </dsp:sp>
    <dsp:sp modelId="{7D9ABBBC-46C6-614E-8D06-09E2C4C6B1E6}">
      <dsp:nvSpPr>
        <dsp:cNvPr id="0" name=""/>
        <dsp:cNvSpPr/>
      </dsp:nvSpPr>
      <dsp:spPr>
        <a:xfrm>
          <a:off x="0" y="3408076"/>
          <a:ext cx="3011479" cy="0"/>
        </a:xfrm>
        <a:prstGeom prst="line">
          <a:avLst/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8597E9-7917-884F-A499-160644C54901}">
      <dsp:nvSpPr>
        <dsp:cNvPr id="0" name=""/>
        <dsp:cNvSpPr/>
      </dsp:nvSpPr>
      <dsp:spPr>
        <a:xfrm>
          <a:off x="0" y="3408076"/>
          <a:ext cx="3011479" cy="851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File -	ITR-7 (within due date)</a:t>
          </a:r>
          <a:endParaRPr lang="en-US" sz="1400" kern="1200" dirty="0"/>
        </a:p>
      </dsp:txBody>
      <dsp:txXfrm>
        <a:off x="0" y="3408076"/>
        <a:ext cx="3011479" cy="8518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F605-2311-CA42-9E1E-94FCFF7C0970}">
      <dsp:nvSpPr>
        <dsp:cNvPr id="0" name=""/>
        <dsp:cNvSpPr/>
      </dsp:nvSpPr>
      <dsp:spPr>
        <a:xfrm>
          <a:off x="0" y="177026"/>
          <a:ext cx="1740165" cy="870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Section 2(15)</a:t>
          </a:r>
          <a:endParaRPr lang="en-US" sz="1600" kern="1200" dirty="0"/>
        </a:p>
      </dsp:txBody>
      <dsp:txXfrm>
        <a:off x="25484" y="202510"/>
        <a:ext cx="1689197" cy="819114"/>
      </dsp:txXfrm>
    </dsp:sp>
    <dsp:sp modelId="{9E3FBE12-CC51-B54D-A94B-B49EBEDAF088}">
      <dsp:nvSpPr>
        <dsp:cNvPr id="0" name=""/>
        <dsp:cNvSpPr/>
      </dsp:nvSpPr>
      <dsp:spPr>
        <a:xfrm>
          <a:off x="2176720" y="177026"/>
          <a:ext cx="1740165" cy="870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Section 10(23C)</a:t>
          </a:r>
          <a:endParaRPr lang="en-US" sz="1600" kern="1200"/>
        </a:p>
      </dsp:txBody>
      <dsp:txXfrm>
        <a:off x="2202204" y="202510"/>
        <a:ext cx="1689197" cy="819114"/>
      </dsp:txXfrm>
    </dsp:sp>
    <dsp:sp modelId="{90B17134-556A-2643-8F2E-835B1303AF0A}">
      <dsp:nvSpPr>
        <dsp:cNvPr id="0" name=""/>
        <dsp:cNvSpPr/>
      </dsp:nvSpPr>
      <dsp:spPr>
        <a:xfrm>
          <a:off x="4351927" y="177026"/>
          <a:ext cx="1740165" cy="870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Section 11/12/12A/12AB/13</a:t>
          </a:r>
          <a:endParaRPr lang="en-US" sz="1600" kern="1200"/>
        </a:p>
      </dsp:txBody>
      <dsp:txXfrm>
        <a:off x="4377411" y="202510"/>
        <a:ext cx="1689197" cy="819114"/>
      </dsp:txXfrm>
    </dsp:sp>
    <dsp:sp modelId="{56A1D1FD-321A-4843-86C7-DE038D1E0B03}">
      <dsp:nvSpPr>
        <dsp:cNvPr id="0" name=""/>
        <dsp:cNvSpPr/>
      </dsp:nvSpPr>
      <dsp:spPr>
        <a:xfrm>
          <a:off x="6527134" y="177026"/>
          <a:ext cx="1740165" cy="870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Section 80G</a:t>
          </a:r>
          <a:endParaRPr lang="en-US" sz="1600" kern="1200" dirty="0"/>
        </a:p>
      </dsp:txBody>
      <dsp:txXfrm>
        <a:off x="6552618" y="202510"/>
        <a:ext cx="1689197" cy="8191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2590E-22EB-4636-8956-07EDDC792B83}">
      <dsp:nvSpPr>
        <dsp:cNvPr id="0" name=""/>
        <dsp:cNvSpPr/>
      </dsp:nvSpPr>
      <dsp:spPr>
        <a:xfrm>
          <a:off x="504994" y="30382"/>
          <a:ext cx="661508" cy="6615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529ED-B760-4B25-BCE3-A7DD5723EE10}">
      <dsp:nvSpPr>
        <dsp:cNvPr id="0" name=""/>
        <dsp:cNvSpPr/>
      </dsp:nvSpPr>
      <dsp:spPr>
        <a:xfrm>
          <a:off x="643910" y="169299"/>
          <a:ext cx="383674" cy="3836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B00FC-712F-4E18-A1AB-C80833951E0A}">
      <dsp:nvSpPr>
        <dsp:cNvPr id="0" name=""/>
        <dsp:cNvSpPr/>
      </dsp:nvSpPr>
      <dsp:spPr>
        <a:xfrm>
          <a:off x="1308254" y="30382"/>
          <a:ext cx="1559269" cy="66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relief of the Poor,</a:t>
          </a:r>
          <a:endParaRPr lang="en-US" sz="1100" kern="1200"/>
        </a:p>
      </dsp:txBody>
      <dsp:txXfrm>
        <a:off x="1308254" y="30382"/>
        <a:ext cx="1559269" cy="661508"/>
      </dsp:txXfrm>
    </dsp:sp>
    <dsp:sp modelId="{9977DDC2-1FD0-4B61-AC74-824B7917A0EB}">
      <dsp:nvSpPr>
        <dsp:cNvPr id="0" name=""/>
        <dsp:cNvSpPr/>
      </dsp:nvSpPr>
      <dsp:spPr>
        <a:xfrm>
          <a:off x="3139215" y="30382"/>
          <a:ext cx="661508" cy="6615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B2D51-3766-4BC6-8B3E-0ED90B0B727C}">
      <dsp:nvSpPr>
        <dsp:cNvPr id="0" name=""/>
        <dsp:cNvSpPr/>
      </dsp:nvSpPr>
      <dsp:spPr>
        <a:xfrm>
          <a:off x="3278131" y="169299"/>
          <a:ext cx="383674" cy="3836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533F2-C8AE-4253-9964-5CD50BC1FED1}">
      <dsp:nvSpPr>
        <dsp:cNvPr id="0" name=""/>
        <dsp:cNvSpPr/>
      </dsp:nvSpPr>
      <dsp:spPr>
        <a:xfrm>
          <a:off x="3942475" y="30382"/>
          <a:ext cx="1559269" cy="66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education,</a:t>
          </a:r>
          <a:endParaRPr lang="en-US" sz="1100" kern="1200"/>
        </a:p>
      </dsp:txBody>
      <dsp:txXfrm>
        <a:off x="3942475" y="30382"/>
        <a:ext cx="1559269" cy="661508"/>
      </dsp:txXfrm>
    </dsp:sp>
    <dsp:sp modelId="{2DFEE2B3-97A2-4C32-B740-3B52EB7F177F}">
      <dsp:nvSpPr>
        <dsp:cNvPr id="0" name=""/>
        <dsp:cNvSpPr/>
      </dsp:nvSpPr>
      <dsp:spPr>
        <a:xfrm>
          <a:off x="5773435" y="30382"/>
          <a:ext cx="661508" cy="6615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9487E-C5D8-47AA-83CA-03638AFEDAC0}">
      <dsp:nvSpPr>
        <dsp:cNvPr id="0" name=""/>
        <dsp:cNvSpPr/>
      </dsp:nvSpPr>
      <dsp:spPr>
        <a:xfrm>
          <a:off x="5912352" y="169299"/>
          <a:ext cx="383674" cy="3836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734C5-FBD4-4653-B6DB-34AE15DA3295}">
      <dsp:nvSpPr>
        <dsp:cNvPr id="0" name=""/>
        <dsp:cNvSpPr/>
      </dsp:nvSpPr>
      <dsp:spPr>
        <a:xfrm>
          <a:off x="6576696" y="30382"/>
          <a:ext cx="1559269" cy="66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yoga,</a:t>
          </a:r>
          <a:endParaRPr lang="en-US" sz="1100" kern="1200"/>
        </a:p>
      </dsp:txBody>
      <dsp:txXfrm>
        <a:off x="6576696" y="30382"/>
        <a:ext cx="1559269" cy="661508"/>
      </dsp:txXfrm>
    </dsp:sp>
    <dsp:sp modelId="{78484F2E-8D8C-4690-81CA-524952D625BF}">
      <dsp:nvSpPr>
        <dsp:cNvPr id="0" name=""/>
        <dsp:cNvSpPr/>
      </dsp:nvSpPr>
      <dsp:spPr>
        <a:xfrm>
          <a:off x="504994" y="1218708"/>
          <a:ext cx="661508" cy="6615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102E-2FC7-4D0A-B477-51BE8F9E1352}">
      <dsp:nvSpPr>
        <dsp:cNvPr id="0" name=""/>
        <dsp:cNvSpPr/>
      </dsp:nvSpPr>
      <dsp:spPr>
        <a:xfrm>
          <a:off x="643910" y="1357625"/>
          <a:ext cx="383674" cy="3836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40083-4D3D-48D8-BE35-B2278EBE404F}">
      <dsp:nvSpPr>
        <dsp:cNvPr id="0" name=""/>
        <dsp:cNvSpPr/>
      </dsp:nvSpPr>
      <dsp:spPr>
        <a:xfrm>
          <a:off x="1308254" y="1218708"/>
          <a:ext cx="1559269" cy="66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medical relief,</a:t>
          </a:r>
          <a:endParaRPr lang="en-US" sz="1100" kern="1200"/>
        </a:p>
      </dsp:txBody>
      <dsp:txXfrm>
        <a:off x="1308254" y="1218708"/>
        <a:ext cx="1559269" cy="661508"/>
      </dsp:txXfrm>
    </dsp:sp>
    <dsp:sp modelId="{DA5BF8D8-6A07-4A3E-8D52-E78CA87CE117}">
      <dsp:nvSpPr>
        <dsp:cNvPr id="0" name=""/>
        <dsp:cNvSpPr/>
      </dsp:nvSpPr>
      <dsp:spPr>
        <a:xfrm>
          <a:off x="3139215" y="1218708"/>
          <a:ext cx="661508" cy="6615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687C6-25BA-4EEB-B881-55C844E61291}">
      <dsp:nvSpPr>
        <dsp:cNvPr id="0" name=""/>
        <dsp:cNvSpPr/>
      </dsp:nvSpPr>
      <dsp:spPr>
        <a:xfrm>
          <a:off x="3278131" y="1357625"/>
          <a:ext cx="383674" cy="38367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38AE4-B489-4BE7-92FC-DFC012CDCB7C}">
      <dsp:nvSpPr>
        <dsp:cNvPr id="0" name=""/>
        <dsp:cNvSpPr/>
      </dsp:nvSpPr>
      <dsp:spPr>
        <a:xfrm>
          <a:off x="3942475" y="1218708"/>
          <a:ext cx="1559269" cy="66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Preservation of environment (including  watersheds, forests and wildlife)</a:t>
          </a:r>
          <a:endParaRPr lang="en-US" sz="1100" kern="1200" dirty="0"/>
        </a:p>
      </dsp:txBody>
      <dsp:txXfrm>
        <a:off x="3942475" y="1218708"/>
        <a:ext cx="1559269" cy="661508"/>
      </dsp:txXfrm>
    </dsp:sp>
    <dsp:sp modelId="{1C994745-E8BB-4280-A85E-D4B239CE3C98}">
      <dsp:nvSpPr>
        <dsp:cNvPr id="0" name=""/>
        <dsp:cNvSpPr/>
      </dsp:nvSpPr>
      <dsp:spPr>
        <a:xfrm>
          <a:off x="5773435" y="1218708"/>
          <a:ext cx="661508" cy="6615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6AC8F-7B98-4460-B2E8-9C3BBC69888F}">
      <dsp:nvSpPr>
        <dsp:cNvPr id="0" name=""/>
        <dsp:cNvSpPr/>
      </dsp:nvSpPr>
      <dsp:spPr>
        <a:xfrm>
          <a:off x="5912352" y="1357625"/>
          <a:ext cx="383674" cy="38367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E8EB9-A0A5-4F3D-B5E7-493724E32972}">
      <dsp:nvSpPr>
        <dsp:cNvPr id="0" name=""/>
        <dsp:cNvSpPr/>
      </dsp:nvSpPr>
      <dsp:spPr>
        <a:xfrm>
          <a:off x="6576696" y="1218708"/>
          <a:ext cx="1559269" cy="66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preservation of monuments or places or objects  of artistic or historic interest,</a:t>
          </a:r>
          <a:endParaRPr lang="en-US" sz="1100" kern="1200" dirty="0"/>
        </a:p>
      </dsp:txBody>
      <dsp:txXfrm>
        <a:off x="6576696" y="1218708"/>
        <a:ext cx="1559269" cy="661508"/>
      </dsp:txXfrm>
    </dsp:sp>
    <dsp:sp modelId="{F00D9A44-6BD8-492A-997F-38911AC959E2}">
      <dsp:nvSpPr>
        <dsp:cNvPr id="0" name=""/>
        <dsp:cNvSpPr/>
      </dsp:nvSpPr>
      <dsp:spPr>
        <a:xfrm>
          <a:off x="504994" y="2407034"/>
          <a:ext cx="661508" cy="6615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A7510-6FD0-47BA-B8EB-FECF44894AB7}">
      <dsp:nvSpPr>
        <dsp:cNvPr id="0" name=""/>
        <dsp:cNvSpPr/>
      </dsp:nvSpPr>
      <dsp:spPr>
        <a:xfrm>
          <a:off x="643910" y="2545951"/>
          <a:ext cx="383674" cy="38367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0F253-D3F3-42FC-BDFA-994950D8D4B6}">
      <dsp:nvSpPr>
        <dsp:cNvPr id="0" name=""/>
        <dsp:cNvSpPr/>
      </dsp:nvSpPr>
      <dsp:spPr>
        <a:xfrm>
          <a:off x="1308254" y="2407034"/>
          <a:ext cx="1559269" cy="66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Advancement of any other object of general public utility</a:t>
          </a:r>
          <a:endParaRPr lang="en-US" sz="1100" kern="1200" dirty="0"/>
        </a:p>
      </dsp:txBody>
      <dsp:txXfrm>
        <a:off x="1308254" y="2407034"/>
        <a:ext cx="1559269" cy="6615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26BDC-49B6-1644-BB86-1A5D6535BE30}">
      <dsp:nvSpPr>
        <dsp:cNvPr id="0" name=""/>
        <dsp:cNvSpPr/>
      </dsp:nvSpPr>
      <dsp:spPr>
        <a:xfrm>
          <a:off x="1033" y="334798"/>
          <a:ext cx="3628802" cy="2304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9B2519-189D-C24B-8B9E-547182989B7E}">
      <dsp:nvSpPr>
        <dsp:cNvPr id="0" name=""/>
        <dsp:cNvSpPr/>
      </dsp:nvSpPr>
      <dsp:spPr>
        <a:xfrm>
          <a:off x="404234" y="717839"/>
          <a:ext cx="3628802" cy="2304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b="1" kern="1200" dirty="0"/>
            <a:t>First regime	- Under section 10(23C)</a:t>
          </a:r>
          <a:endParaRPr lang="en-US" sz="3100" kern="1200" dirty="0"/>
        </a:p>
      </dsp:txBody>
      <dsp:txXfrm>
        <a:off x="471724" y="785329"/>
        <a:ext cx="3493822" cy="2169309"/>
      </dsp:txXfrm>
    </dsp:sp>
    <dsp:sp modelId="{7A93FE09-694B-DC49-9C57-F0DEBF704DA5}">
      <dsp:nvSpPr>
        <dsp:cNvPr id="0" name=""/>
        <dsp:cNvSpPr/>
      </dsp:nvSpPr>
      <dsp:spPr>
        <a:xfrm>
          <a:off x="4436237" y="334798"/>
          <a:ext cx="3628802" cy="2304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0C85F8-E6BE-E14E-AC7C-5F81B6877DFC}">
      <dsp:nvSpPr>
        <dsp:cNvPr id="0" name=""/>
        <dsp:cNvSpPr/>
      </dsp:nvSpPr>
      <dsp:spPr>
        <a:xfrm>
          <a:off x="4839437" y="717839"/>
          <a:ext cx="3628802" cy="2304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b="1" kern="1200" dirty="0"/>
            <a:t>Second regime	- Under sections 11 and 12</a:t>
          </a:r>
          <a:endParaRPr lang="en-US" sz="3100" kern="1200" dirty="0"/>
        </a:p>
      </dsp:txBody>
      <dsp:txXfrm>
        <a:off x="4906927" y="785329"/>
        <a:ext cx="3493822" cy="216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0CA7B-4EAB-F747-BB9E-CC9AF16C0691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1A4EF-4A5C-2E44-BC15-11D0ED62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2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A4EF-4A5C-2E44-BC15-11D0ED62AB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2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A4EF-4A5C-2E44-BC15-11D0ED62AB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3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A4EF-4A5C-2E44-BC15-11D0ED62AB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5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ED52B-0758-C3C2-D681-37441298D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927E0-98FD-BC18-1DDA-918CEC340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9436D-EB82-F398-6AF1-AF8F0E47C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DCB40-6705-1172-B903-C0B47267F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A4EF-4A5C-2E44-BC15-11D0ED62AB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9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A4EF-4A5C-2E44-BC15-11D0ED62AB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2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A4EF-4A5C-2E44-BC15-11D0ED62AB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3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6658" y="2849882"/>
            <a:ext cx="7260496" cy="2564485"/>
          </a:xfrm>
        </p:spPr>
        <p:txBody>
          <a:bodyPr anchor="b">
            <a:normAutofit/>
          </a:bodyPr>
          <a:lstStyle>
            <a:lvl1pPr>
              <a:defRPr sz="594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6658" y="5414365"/>
            <a:ext cx="7260496" cy="127645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8"/>
          <p:cNvSpPr/>
          <p:nvPr/>
        </p:nvSpPr>
        <p:spPr bwMode="auto">
          <a:xfrm>
            <a:off x="-34890" y="4897313"/>
            <a:ext cx="1535020" cy="886018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5667" y="5133481"/>
            <a:ext cx="643476" cy="413808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420935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57" y="690880"/>
            <a:ext cx="7251184" cy="3532645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6657" y="4934585"/>
            <a:ext cx="7251184" cy="1763313"/>
          </a:xfrm>
        </p:spPr>
        <p:txBody>
          <a:bodyPr anchor="ctr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3588731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351" y="3676693"/>
            <a:ext cx="643476" cy="413808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262559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936" y="690880"/>
            <a:ext cx="6720546" cy="328168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57569" y="3972560"/>
            <a:ext cx="6219277" cy="431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6657" y="4934585"/>
            <a:ext cx="7251184" cy="1763313"/>
          </a:xfrm>
        </p:spPr>
        <p:txBody>
          <a:bodyPr anchor="ctr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4" y="3588731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351" y="3676693"/>
            <a:ext cx="643476" cy="413808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  <p:sp>
        <p:nvSpPr>
          <p:cNvPr id="14" name="TextBox 13"/>
          <p:cNvSpPr txBox="1"/>
          <p:nvPr/>
        </p:nvSpPr>
        <p:spPr>
          <a:xfrm>
            <a:off x="1989148" y="734406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86487" y="3292680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1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57" y="2763522"/>
            <a:ext cx="7251184" cy="3088158"/>
          </a:xfrm>
        </p:spPr>
        <p:txBody>
          <a:bodyPr anchor="b">
            <a:normAutofit/>
          </a:bodyPr>
          <a:lstStyle>
            <a:lvl1pPr algn="l">
              <a:defRPr sz="528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657" y="5872480"/>
            <a:ext cx="7251184" cy="82690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5565415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2351" y="5647500"/>
            <a:ext cx="643476" cy="413808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1692505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06936" y="690880"/>
            <a:ext cx="6720546" cy="328168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6657" y="4922520"/>
            <a:ext cx="7357121" cy="949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0">
                <a:solidFill>
                  <a:schemeClr val="accent1"/>
                </a:solidFill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657" y="5872480"/>
            <a:ext cx="7357121" cy="82690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4" y="5565415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2351" y="5647500"/>
            <a:ext cx="643476" cy="413808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  <p:sp>
        <p:nvSpPr>
          <p:cNvPr id="11" name="TextBox 10"/>
          <p:cNvSpPr txBox="1"/>
          <p:nvPr/>
        </p:nvSpPr>
        <p:spPr>
          <a:xfrm>
            <a:off x="1989148" y="734406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6487" y="3292680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00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58" y="711061"/>
            <a:ext cx="7251182" cy="3264023"/>
          </a:xfrm>
        </p:spPr>
        <p:txBody>
          <a:bodyPr anchor="ctr">
            <a:normAutofit/>
          </a:bodyPr>
          <a:lstStyle>
            <a:lvl1pPr algn="l">
              <a:defRPr sz="528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6657" y="4922520"/>
            <a:ext cx="7251184" cy="949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0">
                <a:solidFill>
                  <a:schemeClr val="accent1"/>
                </a:solidFill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657" y="5872480"/>
            <a:ext cx="7251184" cy="82690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5565415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2351" y="5647500"/>
            <a:ext cx="643476" cy="413808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261688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92498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6389" y="711061"/>
            <a:ext cx="1821745" cy="5988326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6658" y="711061"/>
            <a:ext cx="5187983" cy="598832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138074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0F468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B0AF9E"/>
                </a:solidFill>
                <a:latin typeface="Roboto Bk"/>
                <a:cs typeface="Roboto Bk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1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205971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722" y="707325"/>
            <a:ext cx="7248119" cy="14516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657" y="2418080"/>
            <a:ext cx="7251184" cy="42813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332152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57" y="2351170"/>
            <a:ext cx="7251184" cy="1664640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6657" y="4058920"/>
            <a:ext cx="7251184" cy="975120"/>
          </a:xfrm>
        </p:spPr>
        <p:txBody>
          <a:bodyPr anchor="t"/>
          <a:lstStyle>
            <a:lvl1pPr marL="0" indent="0" algn="l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3588731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351" y="3676693"/>
            <a:ext cx="643476" cy="413808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383262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6658" y="2421601"/>
            <a:ext cx="3517284" cy="42697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1038" y="2421601"/>
            <a:ext cx="3516802" cy="42697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351" y="892821"/>
            <a:ext cx="643476" cy="413808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290001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1887" y="2523509"/>
            <a:ext cx="3162056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6657" y="3176607"/>
            <a:ext cx="3517285" cy="351979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1770" y="2519851"/>
            <a:ext cx="316056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7087" y="3172948"/>
            <a:ext cx="3515248" cy="351979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351" y="892821"/>
            <a:ext cx="643476" cy="413808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81689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720" y="707325"/>
            <a:ext cx="7248120" cy="14516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418522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330413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57" y="505566"/>
            <a:ext cx="2892542" cy="1106487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7843" y="505568"/>
            <a:ext cx="4169997" cy="6136958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657" y="1811761"/>
            <a:ext cx="2892542" cy="4830761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806020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376720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57" y="5440680"/>
            <a:ext cx="7251184" cy="642303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6657" y="719627"/>
            <a:ext cx="7251184" cy="436896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657" y="6082983"/>
            <a:ext cx="7251184" cy="559540"/>
          </a:xfrm>
        </p:spPr>
        <p:txBody>
          <a:bodyPr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5565415"/>
            <a:ext cx="1494192" cy="5757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2351" y="5647500"/>
            <a:ext cx="643476" cy="413808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</p:spTree>
    <p:extLst>
      <p:ext uri="{BB962C8B-B14F-4D97-AF65-F5344CB8AC3E}">
        <p14:creationId xmlns:p14="http://schemas.microsoft.com/office/powerpoint/2010/main" val="113458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9080"/>
            <a:ext cx="2179320" cy="752377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463" y="323"/>
            <a:ext cx="2147499" cy="7766697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01168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9720" y="707325"/>
            <a:ext cx="7248120" cy="1451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6657" y="2418080"/>
            <a:ext cx="7251184" cy="440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640" y="6953102"/>
            <a:ext cx="843018" cy="419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6656" y="6953918"/>
            <a:ext cx="628813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2351" y="892821"/>
            <a:ext cx="643476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>
                <a:solidFill>
                  <a:srgbClr val="FEFFFF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pc="-15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IN" spc="-15" dirty="0"/>
          </a:p>
        </p:txBody>
      </p:sp>
      <p:pic>
        <p:nvPicPr>
          <p:cNvPr id="8" name="Picture 7" descr="A logo with a red ribbon and a blue and green laurel wreath&#10;&#10;AI-generated content may be incorrect.">
            <a:extLst>
              <a:ext uri="{FF2B5EF4-FFF2-40B4-BE49-F238E27FC236}">
                <a16:creationId xmlns:a16="http://schemas.microsoft.com/office/drawing/2014/main" id="{B259A7A9-21D2-A840-16ED-DB98B941F27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8" y="1221396"/>
            <a:ext cx="7303633" cy="49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9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502920" rtl="0" eaLnBrk="1" latinLnBrk="0" hangingPunct="1">
        <a:spcBef>
          <a:spcPct val="0"/>
        </a:spcBef>
        <a:buNone/>
        <a:defRPr sz="396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190" indent="-37719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02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314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to.wuestenigel.com/white-alarm-clock-on-yellow-background-with-empty-sticky-note-and-pen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s://www.wallpaperflare.com/photo-of-person-holding-pen-accounting-blur-button-calculate-wallpaper-araed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19F6C0-5AC4-0EA9-D77F-AA8EACB25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64" y="494758"/>
            <a:ext cx="1608869" cy="10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E7E04F-9CEA-AE5B-4437-9BE4C45EC925}"/>
              </a:ext>
            </a:extLst>
          </p:cNvPr>
          <p:cNvSpPr/>
          <p:nvPr/>
        </p:nvSpPr>
        <p:spPr>
          <a:xfrm>
            <a:off x="689356" y="1642373"/>
            <a:ext cx="8679684" cy="902811"/>
          </a:xfrm>
          <a:prstGeom prst="rect">
            <a:avLst/>
          </a:prstGeom>
          <a:noFill/>
        </p:spPr>
        <p:txBody>
          <a:bodyPr wrap="none" lIns="89408" tIns="44704" rIns="89408" bIns="4470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280" b="1" dirty="0">
                <a:ln/>
                <a:solidFill>
                  <a:srgbClr val="0070C0"/>
                </a:solidFill>
              </a:rPr>
              <a:t>INCOME TAX DEPARTMENT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EC23B8-FC82-8971-11ED-E903B6763C32}"/>
              </a:ext>
            </a:extLst>
          </p:cNvPr>
          <p:cNvSpPr/>
          <p:nvPr/>
        </p:nvSpPr>
        <p:spPr>
          <a:xfrm>
            <a:off x="1926882" y="2616433"/>
            <a:ext cx="6204647" cy="1752275"/>
          </a:xfrm>
          <a:prstGeom prst="rect">
            <a:avLst/>
          </a:prstGeom>
          <a:noFill/>
        </p:spPr>
        <p:txBody>
          <a:bodyPr wrap="none" lIns="89408" tIns="44704" rIns="89408" bIns="44704">
            <a:spAutoFit/>
          </a:bodyPr>
          <a:lstStyle/>
          <a:p>
            <a:pPr algn="ctr"/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DEPUTY COMMISSIONER OF</a:t>
            </a:r>
          </a:p>
          <a:p>
            <a:pPr algn="ctr"/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INCOME TAX, EXEMPTIONS</a:t>
            </a:r>
          </a:p>
          <a:p>
            <a:pPr algn="ctr"/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CIRCLE, HYDERABAD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7F360B-3C08-2EDB-2202-23D16F204BC7}"/>
              </a:ext>
            </a:extLst>
          </p:cNvPr>
          <p:cNvSpPr/>
          <p:nvPr/>
        </p:nvSpPr>
        <p:spPr>
          <a:xfrm>
            <a:off x="1711014" y="4335844"/>
            <a:ext cx="6636368" cy="1167499"/>
          </a:xfrm>
          <a:prstGeom prst="rect">
            <a:avLst/>
          </a:prstGeom>
          <a:noFill/>
        </p:spPr>
        <p:txBody>
          <a:bodyPr wrap="square" lIns="89408" tIns="44704" rIns="89408" bIns="4470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500" b="1" dirty="0">
                <a:ln w="0"/>
                <a:solidFill>
                  <a:srgbClr val="0060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OUTREACH PROGRAM </a:t>
            </a:r>
          </a:p>
          <a:p>
            <a:pPr algn="ctr"/>
            <a:r>
              <a:rPr lang="en-GB" sz="3500" b="1" dirty="0">
                <a:ln w="0"/>
                <a:solidFill>
                  <a:srgbClr val="0060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EXEMPTION PROVISIONS</a:t>
            </a:r>
            <a:r>
              <a:rPr lang="en-GB" sz="3200" b="1" dirty="0">
                <a:ln w="0"/>
                <a:solidFill>
                  <a:srgbClr val="0060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4BC35-57EA-3FAC-67A1-C603E6A9FD9D}"/>
              </a:ext>
            </a:extLst>
          </p:cNvPr>
          <p:cNvSpPr txBox="1"/>
          <p:nvPr/>
        </p:nvSpPr>
        <p:spPr>
          <a:xfrm>
            <a:off x="3452630" y="5858896"/>
            <a:ext cx="198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04.09.2025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89C99-9D7B-7F0B-FE17-910848B6F9B2}"/>
              </a:ext>
            </a:extLst>
          </p:cNvPr>
          <p:cNvSpPr txBox="1"/>
          <p:nvPr/>
        </p:nvSpPr>
        <p:spPr>
          <a:xfrm>
            <a:off x="3445024" y="6508709"/>
            <a:ext cx="6253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ICAI Branch office, Red Hills, Hyderabad</a:t>
            </a:r>
          </a:p>
        </p:txBody>
      </p:sp>
      <p:pic>
        <p:nvPicPr>
          <p:cNvPr id="12" name="Graphic 11" descr="Daily calendar with solid fill">
            <a:extLst>
              <a:ext uri="{FF2B5EF4-FFF2-40B4-BE49-F238E27FC236}">
                <a16:creationId xmlns:a16="http://schemas.microsoft.com/office/drawing/2014/main" id="{25F123CA-BA4D-0558-3C36-AD5C4AD9A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0655" y="5758408"/>
            <a:ext cx="718712" cy="718712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55887250-6363-A0C8-3B42-1DE8D287A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1433" y="6525344"/>
            <a:ext cx="823591" cy="8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2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8741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411" y="3514572"/>
            <a:ext cx="2024593" cy="3433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marR="5080" defTabSz="457200"/>
            <a:r>
              <a:rPr lang="en-US" sz="2600" spc="70">
                <a:solidFill>
                  <a:schemeClr val="bg1"/>
                </a:solidFill>
              </a:rPr>
              <a:t>R</a:t>
            </a:r>
            <a:r>
              <a:rPr lang="en-US" sz="2600" spc="130">
                <a:solidFill>
                  <a:schemeClr val="bg1"/>
                </a:solidFill>
              </a:rPr>
              <a:t>o</a:t>
            </a:r>
            <a:r>
              <a:rPr lang="en-US" sz="2600" spc="55">
                <a:solidFill>
                  <a:schemeClr val="bg1"/>
                </a:solidFill>
              </a:rPr>
              <a:t>l</a:t>
            </a:r>
            <a:r>
              <a:rPr lang="en-US" sz="2600" spc="35">
                <a:solidFill>
                  <a:schemeClr val="bg1"/>
                </a:solidFill>
              </a:rPr>
              <a:t>e  </a:t>
            </a:r>
            <a:r>
              <a:rPr lang="en-US" sz="2600" spc="50">
                <a:solidFill>
                  <a:schemeClr val="bg1"/>
                </a:solidFill>
              </a:rPr>
              <a:t>of</a:t>
            </a:r>
            <a:r>
              <a:rPr lang="en-US" sz="2600" spc="35">
                <a:solidFill>
                  <a:schemeClr val="bg1"/>
                </a:solidFill>
              </a:rPr>
              <a:t> </a:t>
            </a:r>
            <a:r>
              <a:rPr lang="en-US" sz="2600" spc="-10">
                <a:solidFill>
                  <a:schemeClr val="bg1"/>
                </a:solidFill>
              </a:rPr>
              <a:t>CPC/CIT(E)</a:t>
            </a:r>
            <a:r>
              <a:rPr lang="en-US" sz="2600" spc="40">
                <a:solidFill>
                  <a:schemeClr val="bg1"/>
                </a:solidFill>
              </a:rPr>
              <a:t> </a:t>
            </a:r>
            <a:r>
              <a:rPr lang="en-US" sz="2600" spc="-35">
                <a:solidFill>
                  <a:schemeClr val="bg1"/>
                </a:solidFill>
              </a:rPr>
              <a:t>w.e.f.</a:t>
            </a:r>
            <a:r>
              <a:rPr lang="en-US" sz="2600" spc="40">
                <a:solidFill>
                  <a:schemeClr val="bg1"/>
                </a:solidFill>
              </a:rPr>
              <a:t> </a:t>
            </a:r>
            <a:r>
              <a:rPr lang="en-US" sz="2600" spc="-90">
                <a:solidFill>
                  <a:schemeClr val="bg1"/>
                </a:solidFill>
              </a:rPr>
              <a:t>01.04.2021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31" y="3603887"/>
            <a:ext cx="906009" cy="582608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82" y="0"/>
            <a:ext cx="6101918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882926" y="668351"/>
            <a:ext cx="5608378" cy="60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48640" marR="1167130" indent="-53594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8636"/>
              <a:buFont typeface="Wingdings 3" charset="2"/>
              <a:buChar char=""/>
              <a:tabLst>
                <a:tab pos="548005" algn="l"/>
                <a:tab pos="548640" algn="l"/>
              </a:tabLst>
            </a:pPr>
            <a:r>
              <a:rPr lang="en-US" sz="17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Revised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Registration/ </a:t>
            </a:r>
            <a:r>
              <a:rPr lang="en-US" sz="17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approval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-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w.e.f. </a:t>
            </a:r>
            <a:r>
              <a:rPr lang="en-US" sz="1700" b="1" spc="-5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-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01.04.2021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indent="-53594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8636"/>
              <a:buFont typeface="Wingdings 3" charset="2"/>
              <a:buChar char=""/>
              <a:tabLst>
                <a:tab pos="548005" algn="l"/>
                <a:tab pos="548640" algn="l"/>
              </a:tabLst>
            </a:pPr>
            <a:r>
              <a:rPr lang="en-US" sz="17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periodical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re-registration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trusts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indent="-53594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8636"/>
              <a:buFont typeface="Wingdings 3" charset="2"/>
              <a:buChar char=""/>
              <a:tabLst>
                <a:tab pos="548005" algn="l"/>
                <a:tab pos="548640" algn="l"/>
              </a:tabLst>
            </a:pPr>
            <a:r>
              <a:rPr lang="en-US" sz="17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en-US" sz="1700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-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CPC/</a:t>
            </a:r>
            <a:r>
              <a:rPr lang="en-US" sz="1700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CIT(E)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indent="-53594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8636"/>
              <a:buFont typeface="Wingdings 3" charset="2"/>
              <a:buChar char=""/>
              <a:tabLst>
                <a:tab pos="548005" algn="l"/>
                <a:tab pos="548640" algn="l"/>
              </a:tabLst>
            </a:pPr>
            <a:r>
              <a:rPr lang="en-US" sz="1700" b="1" spc="-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1700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categories</a:t>
            </a:r>
            <a:r>
              <a:rPr lang="en-US" sz="1700" b="1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-4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2169" lvl="1" indent="-355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52169" algn="l"/>
                <a:tab pos="852805" algn="l"/>
              </a:tabLst>
            </a:pPr>
            <a:r>
              <a:rPr lang="en-US" sz="17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700" b="1" spc="15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7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entities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had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-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01.04.2021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2169" marR="5080" lvl="1" indent="-35496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52169" algn="l"/>
                <a:tab pos="852805" algn="l"/>
              </a:tabLst>
            </a:pP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(ii)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entities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existed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-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01.04.2021,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were </a:t>
            </a:r>
            <a:r>
              <a:rPr lang="en-US" sz="1700" b="1" spc="-5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sz="17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registered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Income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24585" lvl="2" indent="-39433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1124585" algn="l"/>
                <a:tab pos="1125220" algn="l"/>
              </a:tabLst>
            </a:pP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a)</a:t>
            </a:r>
            <a:r>
              <a:rPr lang="en-US" sz="1700" b="1" spc="4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commenced</a:t>
            </a:r>
            <a:r>
              <a:rPr lang="en-US" sz="17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activities.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24585" lvl="2" indent="-39433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1124585" algn="l"/>
                <a:tab pos="1125220" algn="l"/>
              </a:tabLst>
            </a:pPr>
            <a:r>
              <a:rPr lang="en-US" sz="17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b)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Commenced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activities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exemption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claimed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earlier.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2169" lvl="1" indent="-355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52169" algn="l"/>
                <a:tab pos="852805" algn="l"/>
              </a:tabLst>
            </a:pPr>
            <a:r>
              <a:rPr lang="en-US" sz="17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(iii)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entities </a:t>
            </a:r>
            <a:r>
              <a:rPr lang="en-US" sz="17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formed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-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01.04.2021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7845" marR="67310" indent="-35496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610235" algn="l"/>
                <a:tab pos="610870" algn="l"/>
              </a:tabLst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7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CIT(E) </a:t>
            </a:r>
            <a:r>
              <a:rPr lang="en-US" sz="1700" b="1" spc="-4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1700" b="1" spc="-4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examine </a:t>
            </a:r>
            <a:r>
              <a:rPr lang="en-US" sz="17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nature 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17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objects/genuineness 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700" b="1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1700" b="1" spc="-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7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700" b="1" spc="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sz="17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700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7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700" b="1" spc="-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-4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17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700" b="1" spc="-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2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1700" b="1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700" b="1" spc="-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17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700" b="1" spc="-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700" b="1" spc="-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700" b="1" spc="2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17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700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7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700" b="1" spc="1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1700" b="1" spc="-2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7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7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</a:t>
            </a:r>
            <a:r>
              <a:rPr lang="en-US" sz="1700" b="1" spc="2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700" b="1" spc="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sz="17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700" b="1" spc="2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17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1700" b="1" spc="1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700" b="1" spc="2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2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17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</a:t>
            </a:r>
            <a:r>
              <a:rPr lang="en-US" sz="1700" b="1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ect  </a:t>
            </a:r>
            <a:r>
              <a:rPr lang="en-US" sz="17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</a:t>
            </a:r>
            <a:r>
              <a:rPr lang="en-US" sz="17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10AB</a:t>
            </a:r>
            <a:r>
              <a:rPr lang="en-US" sz="17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1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17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cancel</a:t>
            </a:r>
            <a:r>
              <a:rPr lang="en-US" sz="17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provisional</a:t>
            </a:r>
            <a:r>
              <a:rPr lang="en-US" sz="17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registration/approval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02214"/>
              </p:ext>
            </p:extLst>
          </p:nvPr>
        </p:nvGraphicFramePr>
        <p:xfrm>
          <a:off x="1600200" y="990600"/>
          <a:ext cx="7772400" cy="6190979"/>
        </p:xfrm>
        <a:graphic>
          <a:graphicData uri="http://schemas.openxmlformats.org/drawingml/2006/table">
            <a:tbl>
              <a:tblPr/>
              <a:tblGrid>
                <a:gridCol w="74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3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37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Section  12A(1)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(ac)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Proviso to Sec. 10(23C)/ Sec 80G(5)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Form to be filed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Purpose  (Registration/Approval)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Issuing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Authority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Time Period for filing 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Authority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Order received in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10A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Old entities Regular Registration  for 5 years 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CPC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30.06.2024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10AC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(ii)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(ii)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10AB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Renewal	of regular Registration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under sub-clause (ii)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CIT(E)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06 Months prior to expiry of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registration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10AD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01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(iii)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(iii)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10AB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Provisional to Regular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CIT(E)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06 Months prior to expiry of  registration or within 06  months of the  commencement of activities  whichever is earlier 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10AD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(iv)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10AB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Regularization	of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10AB inoperative registration (u/s 11(7)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CIT(E)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06 Months prior to  commencement of relevant  AY 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10AD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7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(v)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10AB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Modification of Objects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CIT(E)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Within 30 days in case of  modification of objects 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10AD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438400" y="228600"/>
            <a:ext cx="6205220" cy="560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3550" u="heavy" spc="300" dirty="0">
                <a:uFill>
                  <a:solidFill>
                    <a:srgbClr val="0F468B"/>
                  </a:solidFill>
                </a:uFill>
              </a:rPr>
              <a:t>Time</a:t>
            </a:r>
            <a:r>
              <a:rPr sz="3550" u="heavy" spc="30" dirty="0">
                <a:uFill>
                  <a:solidFill>
                    <a:srgbClr val="0F468B"/>
                  </a:solidFill>
                </a:uFill>
              </a:rPr>
              <a:t> </a:t>
            </a:r>
            <a:r>
              <a:rPr sz="3550" u="heavy" spc="300" dirty="0">
                <a:uFill>
                  <a:solidFill>
                    <a:srgbClr val="0F468B"/>
                  </a:solidFill>
                </a:uFill>
              </a:rPr>
              <a:t>Line</a:t>
            </a:r>
            <a:r>
              <a:rPr sz="3550" u="heavy" spc="30" dirty="0">
                <a:uFill>
                  <a:solidFill>
                    <a:srgbClr val="0F468B"/>
                  </a:solidFill>
                </a:uFill>
              </a:rPr>
              <a:t> </a:t>
            </a:r>
            <a:r>
              <a:rPr sz="3550" u="heavy" spc="330">
                <a:uFill>
                  <a:solidFill>
                    <a:srgbClr val="0F468B"/>
                  </a:solidFill>
                </a:uFill>
              </a:rPr>
              <a:t>for</a:t>
            </a:r>
            <a:r>
              <a:rPr sz="3550" u="heavy" spc="30">
                <a:uFill>
                  <a:solidFill>
                    <a:srgbClr val="0F468B"/>
                  </a:solidFill>
                </a:uFill>
              </a:rPr>
              <a:t> </a:t>
            </a:r>
            <a:r>
              <a:rPr lang="en-US" sz="3550" u="heavy" spc="30" dirty="0">
                <a:uFill>
                  <a:solidFill>
                    <a:srgbClr val="0F468B"/>
                  </a:solidFill>
                </a:uFill>
              </a:rPr>
              <a:t>Registration </a:t>
            </a:r>
            <a:endParaRPr sz="35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28600"/>
            <a:ext cx="6205220" cy="560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3550" u="heavy" spc="300" dirty="0">
                <a:uFill>
                  <a:solidFill>
                    <a:srgbClr val="0F468B"/>
                  </a:solidFill>
                </a:uFill>
              </a:rPr>
              <a:t>Time</a:t>
            </a:r>
            <a:r>
              <a:rPr sz="3550" u="heavy" spc="30" dirty="0">
                <a:uFill>
                  <a:solidFill>
                    <a:srgbClr val="0F468B"/>
                  </a:solidFill>
                </a:uFill>
              </a:rPr>
              <a:t> </a:t>
            </a:r>
            <a:r>
              <a:rPr sz="3550" u="heavy" spc="300" dirty="0">
                <a:uFill>
                  <a:solidFill>
                    <a:srgbClr val="0F468B"/>
                  </a:solidFill>
                </a:uFill>
              </a:rPr>
              <a:t>Line</a:t>
            </a:r>
            <a:r>
              <a:rPr sz="3550" u="heavy" spc="30" dirty="0">
                <a:uFill>
                  <a:solidFill>
                    <a:srgbClr val="0F468B"/>
                  </a:solidFill>
                </a:uFill>
              </a:rPr>
              <a:t> </a:t>
            </a:r>
            <a:r>
              <a:rPr sz="3550" u="heavy" spc="330">
                <a:uFill>
                  <a:solidFill>
                    <a:srgbClr val="0F468B"/>
                  </a:solidFill>
                </a:uFill>
              </a:rPr>
              <a:t>for</a:t>
            </a:r>
            <a:r>
              <a:rPr sz="3550" u="heavy" spc="30">
                <a:uFill>
                  <a:solidFill>
                    <a:srgbClr val="0F468B"/>
                  </a:solidFill>
                </a:uFill>
              </a:rPr>
              <a:t> </a:t>
            </a:r>
            <a:r>
              <a:rPr lang="en-US" sz="3550" u="heavy" spc="30" dirty="0">
                <a:uFill>
                  <a:solidFill>
                    <a:srgbClr val="0F468B"/>
                  </a:solidFill>
                </a:uFill>
              </a:rPr>
              <a:t>Registration </a:t>
            </a:r>
            <a:endParaRPr sz="3550"/>
          </a:p>
        </p:txBody>
      </p:sp>
      <p:sp>
        <p:nvSpPr>
          <p:cNvPr id="3" name="object 3"/>
          <p:cNvSpPr/>
          <p:nvPr/>
        </p:nvSpPr>
        <p:spPr>
          <a:xfrm>
            <a:off x="1168241" y="750887"/>
            <a:ext cx="8728075" cy="0"/>
          </a:xfrm>
          <a:custGeom>
            <a:avLst/>
            <a:gdLst/>
            <a:ahLst/>
            <a:cxnLst/>
            <a:rect l="l" t="t" r="r" b="b"/>
            <a:pathLst>
              <a:path w="8728075">
                <a:moveTo>
                  <a:pt x="0" y="0"/>
                </a:moveTo>
                <a:lnTo>
                  <a:pt x="8727757" y="0"/>
                </a:lnTo>
              </a:path>
            </a:pathLst>
          </a:custGeom>
          <a:ln w="6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15267" y="7187460"/>
            <a:ext cx="21336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-20" dirty="0">
                <a:solidFill>
                  <a:srgbClr val="B0AF9E"/>
                </a:solidFill>
                <a:latin typeface="Roboto Bk"/>
                <a:cs typeface="Roboto Bk"/>
              </a:rPr>
              <a:t>1</a:t>
            </a:r>
            <a:r>
              <a:rPr sz="1300" b="1" spc="-15" dirty="0">
                <a:solidFill>
                  <a:srgbClr val="B0AF9E"/>
                </a:solidFill>
                <a:latin typeface="Roboto Bk"/>
                <a:cs typeface="Roboto Bk"/>
              </a:rPr>
              <a:t>5</a:t>
            </a:r>
            <a:endParaRPr sz="1300">
              <a:latin typeface="Roboto Bk"/>
              <a:cs typeface="Roboto B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8241" y="754380"/>
            <a:ext cx="8728075" cy="0"/>
          </a:xfrm>
          <a:custGeom>
            <a:avLst/>
            <a:gdLst/>
            <a:ahLst/>
            <a:cxnLst/>
            <a:rect l="l" t="t" r="r" b="b"/>
            <a:pathLst>
              <a:path w="8728075">
                <a:moveTo>
                  <a:pt x="0" y="0"/>
                </a:moveTo>
                <a:lnTo>
                  <a:pt x="8727757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8241" y="1948814"/>
            <a:ext cx="8728075" cy="0"/>
          </a:xfrm>
          <a:custGeom>
            <a:avLst/>
            <a:gdLst/>
            <a:ahLst/>
            <a:cxnLst/>
            <a:rect l="l" t="t" r="r" b="b"/>
            <a:pathLst>
              <a:path w="8728075">
                <a:moveTo>
                  <a:pt x="0" y="0"/>
                </a:moveTo>
                <a:lnTo>
                  <a:pt x="8727757" y="0"/>
                </a:lnTo>
              </a:path>
            </a:pathLst>
          </a:custGeom>
          <a:ln w="419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8241" y="2555052"/>
            <a:ext cx="8728075" cy="0"/>
          </a:xfrm>
          <a:custGeom>
            <a:avLst/>
            <a:gdLst/>
            <a:ahLst/>
            <a:cxnLst/>
            <a:rect l="l" t="t" r="r" b="b"/>
            <a:pathLst>
              <a:path w="8728075">
                <a:moveTo>
                  <a:pt x="0" y="0"/>
                </a:moveTo>
                <a:lnTo>
                  <a:pt x="8727757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8241" y="5195382"/>
            <a:ext cx="8728075" cy="0"/>
          </a:xfrm>
          <a:custGeom>
            <a:avLst/>
            <a:gdLst/>
            <a:ahLst/>
            <a:cxnLst/>
            <a:rect l="l" t="t" r="r" b="b"/>
            <a:pathLst>
              <a:path w="8728075">
                <a:moveTo>
                  <a:pt x="0" y="0"/>
                </a:moveTo>
                <a:lnTo>
                  <a:pt x="8727757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8241" y="5954795"/>
            <a:ext cx="8728075" cy="0"/>
          </a:xfrm>
          <a:custGeom>
            <a:avLst/>
            <a:gdLst/>
            <a:ahLst/>
            <a:cxnLst/>
            <a:rect l="l" t="t" r="r" b="b"/>
            <a:pathLst>
              <a:path w="8728075">
                <a:moveTo>
                  <a:pt x="0" y="0"/>
                </a:moveTo>
                <a:lnTo>
                  <a:pt x="8727757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8241" y="6960634"/>
            <a:ext cx="8728075" cy="0"/>
          </a:xfrm>
          <a:custGeom>
            <a:avLst/>
            <a:gdLst/>
            <a:ahLst/>
            <a:cxnLst/>
            <a:rect l="l" t="t" r="r" b="b"/>
            <a:pathLst>
              <a:path w="8728075">
                <a:moveTo>
                  <a:pt x="0" y="0"/>
                </a:moveTo>
                <a:lnTo>
                  <a:pt x="8727757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38200" y="1143000"/>
          <a:ext cx="8534400" cy="3876294"/>
        </p:xfrm>
        <a:graphic>
          <a:graphicData uri="http://schemas.openxmlformats.org/drawingml/2006/table">
            <a:tbl>
              <a:tblPr/>
              <a:tblGrid>
                <a:gridCol w="81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8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8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Section  12A(1)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(ac)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Proviso to Sec. 10(23C)/ Sec 80G(5)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Form to be filed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Purpose  (Registration/Approval)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Issuing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Authority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Time Period for filing 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Authority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Order received 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(vi)A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(iv)A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10A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Provisional Registration  for 03 years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CPC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01 Month prior to the PY for the  relevant AY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10AC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(vi)B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(iv)B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10AB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Regular Registration for  5 years (If activities commenced but not claimed exemption in any P.Y.)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CIT(E)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Exemption will be available  from the AY immediately  following the FY in which the  application was made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10AD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39794" cy="777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958" y="1201189"/>
            <a:ext cx="2485078" cy="1172844"/>
          </a:xfrm>
        </p:spPr>
        <p:txBody>
          <a:bodyPr>
            <a:normAutofit/>
          </a:bodyPr>
          <a:lstStyle/>
          <a:p>
            <a:r>
              <a:rPr lang="en-US" sz="3100"/>
              <a:t>IMPORTANT NOTE</a:t>
            </a:r>
            <a:endParaRPr lang="en-US" sz="3100" dirty="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31" y="1302430"/>
            <a:ext cx="906009" cy="582608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356303" y="1201188"/>
            <a:ext cx="5135001" cy="5498196"/>
          </a:xfrm>
        </p:spPr>
        <p:txBody>
          <a:bodyPr>
            <a:normAutofit/>
          </a:bodyPr>
          <a:lstStyle/>
          <a:p>
            <a:r>
              <a:rPr lang="en-US" b="1" dirty="0"/>
              <a:t>Renewal of regular Registration </a:t>
            </a:r>
          </a:p>
          <a:p>
            <a:endParaRPr lang="en-US" dirty="0"/>
          </a:p>
          <a:p>
            <a:r>
              <a:rPr lang="en-US" dirty="0"/>
              <a:t>As per the amended provisions, Old Entities who have obtained Regular registration for 5 years from CPC (Order in Form-10AC) for the period from A.Y. 2022-23 to A.Y. 2026-27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Need to apply for Renewal before </a:t>
            </a:r>
          </a:p>
          <a:p>
            <a:pPr marL="0" indent="0">
              <a:buNone/>
            </a:pP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</a:t>
            </a:r>
            <a:r>
              <a:rPr lang="en-US" sz="2800" b="1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September 2025.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white alarm clock and a notebook with a pen&#10;&#10;AI-generated content may be incorrect.">
            <a:extLst>
              <a:ext uri="{FF2B5EF4-FFF2-40B4-BE49-F238E27FC236}">
                <a16:creationId xmlns:a16="http://schemas.microsoft.com/office/drawing/2014/main" id="{8E0DB15E-4817-0AB7-5B15-88ABF18BF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220527"/>
            <a:ext cx="3811336" cy="24788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23698" y="1391278"/>
            <a:ext cx="7438390" cy="5260340"/>
            <a:chOff x="323698" y="1391278"/>
            <a:chExt cx="7438390" cy="5260340"/>
          </a:xfrm>
        </p:grpSpPr>
        <p:sp>
          <p:nvSpPr>
            <p:cNvPr id="4" name="object 4"/>
            <p:cNvSpPr/>
            <p:nvPr/>
          </p:nvSpPr>
          <p:spPr>
            <a:xfrm>
              <a:off x="3054301" y="2509613"/>
              <a:ext cx="4693920" cy="4128135"/>
            </a:xfrm>
            <a:custGeom>
              <a:avLst/>
              <a:gdLst/>
              <a:ahLst/>
              <a:cxnLst/>
              <a:rect l="l" t="t" r="r" b="b"/>
              <a:pathLst>
                <a:path w="4693920" h="4128134">
                  <a:moveTo>
                    <a:pt x="4332527" y="2063893"/>
                  </a:moveTo>
                  <a:lnTo>
                    <a:pt x="4513048" y="2063893"/>
                  </a:lnTo>
                  <a:lnTo>
                    <a:pt x="4513048" y="4127787"/>
                  </a:lnTo>
                  <a:lnTo>
                    <a:pt x="4693570" y="4127787"/>
                  </a:lnTo>
                </a:path>
                <a:path w="4693920" h="4128134">
                  <a:moveTo>
                    <a:pt x="4332527" y="2063893"/>
                  </a:moveTo>
                  <a:lnTo>
                    <a:pt x="4513048" y="2063893"/>
                  </a:lnTo>
                  <a:lnTo>
                    <a:pt x="4513048" y="3439822"/>
                  </a:lnTo>
                  <a:lnTo>
                    <a:pt x="4693570" y="3439822"/>
                  </a:lnTo>
                </a:path>
                <a:path w="4693920" h="4128134">
                  <a:moveTo>
                    <a:pt x="4332527" y="2063893"/>
                  </a:moveTo>
                  <a:lnTo>
                    <a:pt x="4513048" y="2063893"/>
                  </a:lnTo>
                  <a:lnTo>
                    <a:pt x="4513048" y="2751857"/>
                  </a:lnTo>
                  <a:lnTo>
                    <a:pt x="4693570" y="2751857"/>
                  </a:lnTo>
                </a:path>
                <a:path w="4693920" h="4128134">
                  <a:moveTo>
                    <a:pt x="4332527" y="2063893"/>
                  </a:moveTo>
                  <a:lnTo>
                    <a:pt x="4693570" y="2063893"/>
                  </a:lnTo>
                </a:path>
                <a:path w="4693920" h="4128134">
                  <a:moveTo>
                    <a:pt x="4332527" y="2063893"/>
                  </a:moveTo>
                  <a:lnTo>
                    <a:pt x="4513048" y="2063893"/>
                  </a:lnTo>
                  <a:lnTo>
                    <a:pt x="4513048" y="1375929"/>
                  </a:lnTo>
                  <a:lnTo>
                    <a:pt x="4693570" y="1375929"/>
                  </a:lnTo>
                </a:path>
                <a:path w="4693920" h="4128134">
                  <a:moveTo>
                    <a:pt x="4332527" y="2063892"/>
                  </a:moveTo>
                  <a:lnTo>
                    <a:pt x="4513048" y="2063892"/>
                  </a:lnTo>
                  <a:lnTo>
                    <a:pt x="4513048" y="687964"/>
                  </a:lnTo>
                  <a:lnTo>
                    <a:pt x="4693570" y="687964"/>
                  </a:lnTo>
                </a:path>
                <a:path w="4693920" h="4128134">
                  <a:moveTo>
                    <a:pt x="4332527" y="2063893"/>
                  </a:moveTo>
                  <a:lnTo>
                    <a:pt x="4513048" y="2063893"/>
                  </a:lnTo>
                  <a:lnTo>
                    <a:pt x="4513048" y="0"/>
                  </a:lnTo>
                  <a:lnTo>
                    <a:pt x="4693570" y="0"/>
                  </a:lnTo>
                </a:path>
                <a:path w="4693920" h="4128134">
                  <a:moveTo>
                    <a:pt x="2166262" y="1375929"/>
                  </a:moveTo>
                  <a:lnTo>
                    <a:pt x="2346784" y="1375929"/>
                  </a:lnTo>
                  <a:lnTo>
                    <a:pt x="2346784" y="2063893"/>
                  </a:lnTo>
                  <a:lnTo>
                    <a:pt x="2527306" y="2063893"/>
                  </a:lnTo>
                </a:path>
                <a:path w="4693920" h="4128134">
                  <a:moveTo>
                    <a:pt x="2166262" y="1375929"/>
                  </a:moveTo>
                  <a:lnTo>
                    <a:pt x="2527306" y="1375929"/>
                  </a:lnTo>
                </a:path>
                <a:path w="4693920" h="4128134">
                  <a:moveTo>
                    <a:pt x="2166262" y="1375928"/>
                  </a:moveTo>
                  <a:lnTo>
                    <a:pt x="2346784" y="1375928"/>
                  </a:lnTo>
                  <a:lnTo>
                    <a:pt x="2346784" y="687964"/>
                  </a:lnTo>
                  <a:lnTo>
                    <a:pt x="2527306" y="687964"/>
                  </a:lnTo>
                </a:path>
                <a:path w="4693920" h="4128134">
                  <a:moveTo>
                    <a:pt x="0" y="1375929"/>
                  </a:moveTo>
                  <a:lnTo>
                    <a:pt x="361042" y="1375929"/>
                  </a:lnTo>
                </a:path>
              </a:pathLst>
            </a:custGeom>
            <a:ln w="27939">
              <a:solidFill>
                <a:srgbClr val="457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8038" y="2853595"/>
              <a:ext cx="361315" cy="1032510"/>
            </a:xfrm>
            <a:custGeom>
              <a:avLst/>
              <a:gdLst/>
              <a:ahLst/>
              <a:cxnLst/>
              <a:rect l="l" t="t" r="r" b="b"/>
              <a:pathLst>
                <a:path w="361315" h="1032510">
                  <a:moveTo>
                    <a:pt x="0" y="0"/>
                  </a:moveTo>
                  <a:lnTo>
                    <a:pt x="180521" y="0"/>
                  </a:lnTo>
                  <a:lnTo>
                    <a:pt x="180521" y="1031946"/>
                  </a:lnTo>
                  <a:lnTo>
                    <a:pt x="361043" y="1031946"/>
                  </a:lnTo>
                </a:path>
              </a:pathLst>
            </a:custGeom>
            <a:ln w="27939">
              <a:solidFill>
                <a:srgbClr val="3B6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4301" y="1477666"/>
              <a:ext cx="2527300" cy="688340"/>
            </a:xfrm>
            <a:custGeom>
              <a:avLst/>
              <a:gdLst/>
              <a:ahLst/>
              <a:cxnLst/>
              <a:rect l="l" t="t" r="r" b="b"/>
              <a:pathLst>
                <a:path w="2527300" h="688339">
                  <a:moveTo>
                    <a:pt x="2166262" y="343982"/>
                  </a:moveTo>
                  <a:lnTo>
                    <a:pt x="2346784" y="343982"/>
                  </a:lnTo>
                  <a:lnTo>
                    <a:pt x="2346784" y="687964"/>
                  </a:lnTo>
                  <a:lnTo>
                    <a:pt x="2527306" y="687964"/>
                  </a:lnTo>
                </a:path>
                <a:path w="2527300" h="688339">
                  <a:moveTo>
                    <a:pt x="2166262" y="343982"/>
                  </a:moveTo>
                  <a:lnTo>
                    <a:pt x="2346784" y="343982"/>
                  </a:lnTo>
                  <a:lnTo>
                    <a:pt x="2346784" y="0"/>
                  </a:lnTo>
                  <a:lnTo>
                    <a:pt x="2527306" y="0"/>
                  </a:lnTo>
                </a:path>
                <a:path w="2527300" h="688339">
                  <a:moveTo>
                    <a:pt x="0" y="343982"/>
                  </a:moveTo>
                  <a:lnTo>
                    <a:pt x="361042" y="343982"/>
                  </a:lnTo>
                </a:path>
              </a:pathLst>
            </a:custGeom>
            <a:ln w="27939">
              <a:solidFill>
                <a:srgbClr val="457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8038" y="1821648"/>
              <a:ext cx="361315" cy="1032510"/>
            </a:xfrm>
            <a:custGeom>
              <a:avLst/>
              <a:gdLst/>
              <a:ahLst/>
              <a:cxnLst/>
              <a:rect l="l" t="t" r="r" b="b"/>
              <a:pathLst>
                <a:path w="361315" h="1032510">
                  <a:moveTo>
                    <a:pt x="0" y="1031946"/>
                  </a:moveTo>
                  <a:lnTo>
                    <a:pt x="180521" y="1031946"/>
                  </a:lnTo>
                  <a:lnTo>
                    <a:pt x="180521" y="0"/>
                  </a:lnTo>
                  <a:lnTo>
                    <a:pt x="361043" y="0"/>
                  </a:lnTo>
                </a:path>
              </a:pathLst>
            </a:custGeom>
            <a:ln w="27939">
              <a:solidFill>
                <a:srgbClr val="3B6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668" y="1405248"/>
              <a:ext cx="550545" cy="2896870"/>
            </a:xfrm>
            <a:custGeom>
              <a:avLst/>
              <a:gdLst/>
              <a:ahLst/>
              <a:cxnLst/>
              <a:rect l="l" t="t" r="r" b="b"/>
              <a:pathLst>
                <a:path w="550544" h="2896870">
                  <a:moveTo>
                    <a:pt x="550370" y="2896692"/>
                  </a:moveTo>
                  <a:lnTo>
                    <a:pt x="0" y="2896692"/>
                  </a:lnTo>
                  <a:lnTo>
                    <a:pt x="0" y="0"/>
                  </a:lnTo>
                  <a:lnTo>
                    <a:pt x="550370" y="0"/>
                  </a:lnTo>
                  <a:lnTo>
                    <a:pt x="550370" y="2896692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668" y="1405248"/>
              <a:ext cx="550545" cy="2896870"/>
            </a:xfrm>
            <a:custGeom>
              <a:avLst/>
              <a:gdLst/>
              <a:ahLst/>
              <a:cxnLst/>
              <a:rect l="l" t="t" r="r" b="b"/>
              <a:pathLst>
                <a:path w="550544" h="2896870">
                  <a:moveTo>
                    <a:pt x="0" y="0"/>
                  </a:moveTo>
                  <a:lnTo>
                    <a:pt x="550370" y="0"/>
                  </a:lnTo>
                  <a:lnTo>
                    <a:pt x="550370" y="2896692"/>
                  </a:lnTo>
                  <a:lnTo>
                    <a:pt x="0" y="2896692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1121" y="1575163"/>
            <a:ext cx="472440" cy="25603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445"/>
              </a:lnSpc>
            </a:pPr>
            <a:r>
              <a:rPr sz="3500" spc="5" dirty="0">
                <a:solidFill>
                  <a:srgbClr val="FFFFFF"/>
                </a:solidFill>
                <a:latin typeface="Constantia"/>
                <a:cs typeface="Constantia"/>
              </a:rPr>
              <a:t>Corpus/Loan</a:t>
            </a:r>
            <a:endParaRPr sz="3500" dirty="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35112" y="1532492"/>
            <a:ext cx="1833245" cy="578485"/>
            <a:chOff x="1235112" y="1532492"/>
            <a:chExt cx="1833245" cy="578485"/>
          </a:xfrm>
        </p:grpSpPr>
        <p:sp>
          <p:nvSpPr>
            <p:cNvPr id="12" name="object 12"/>
            <p:cNvSpPr/>
            <p:nvPr/>
          </p:nvSpPr>
          <p:spPr>
            <a:xfrm>
              <a:off x="1249082" y="1546462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5" h="550544">
                  <a:moveTo>
                    <a:pt x="1805219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9" y="0"/>
                  </a:lnTo>
                  <a:lnTo>
                    <a:pt x="1805219" y="550370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49082" y="1546462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5" h="550544">
                  <a:moveTo>
                    <a:pt x="0" y="0"/>
                  </a:moveTo>
                  <a:lnTo>
                    <a:pt x="1805219" y="0"/>
                  </a:lnTo>
                  <a:lnTo>
                    <a:pt x="1805219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46975" y="1707665"/>
            <a:ext cx="80137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Application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01376" y="1532492"/>
            <a:ext cx="1833245" cy="578485"/>
            <a:chOff x="3401376" y="1532492"/>
            <a:chExt cx="1833245" cy="578485"/>
          </a:xfrm>
        </p:grpSpPr>
        <p:sp>
          <p:nvSpPr>
            <p:cNvPr id="16" name="object 16"/>
            <p:cNvSpPr/>
            <p:nvPr/>
          </p:nvSpPr>
          <p:spPr>
            <a:xfrm>
              <a:off x="3415346" y="1546462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4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15346" y="1546462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4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902760" y="1707665"/>
            <a:ext cx="823594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Not</a:t>
            </a:r>
            <a:r>
              <a:rPr sz="12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nstantia"/>
                <a:cs typeface="Constantia"/>
              </a:rPr>
              <a:t>allowed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567638" y="1188510"/>
            <a:ext cx="1833245" cy="578485"/>
            <a:chOff x="5567638" y="1188510"/>
            <a:chExt cx="1833245" cy="578485"/>
          </a:xfrm>
        </p:grpSpPr>
        <p:sp>
          <p:nvSpPr>
            <p:cNvPr id="20" name="object 20"/>
            <p:cNvSpPr/>
            <p:nvPr/>
          </p:nvSpPr>
          <p:spPr>
            <a:xfrm>
              <a:off x="5581608" y="1202480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4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81608" y="1202480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4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44221" y="1279863"/>
            <a:ext cx="1480185" cy="377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84480" marR="5080" indent="-272415">
              <a:lnSpc>
                <a:spcPts val="1320"/>
              </a:lnSpc>
              <a:spcBef>
                <a:spcPts val="254"/>
              </a:spcBef>
            </a:pP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10(23C)-third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proviso- </a:t>
            </a:r>
            <a:r>
              <a:rPr sz="1200" spc="-2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Explanation</a:t>
            </a:r>
            <a:r>
              <a:rPr sz="12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235112" y="1876475"/>
            <a:ext cx="6165850" cy="2298700"/>
            <a:chOff x="1235112" y="1876475"/>
            <a:chExt cx="6165850" cy="2298700"/>
          </a:xfrm>
        </p:grpSpPr>
        <p:sp>
          <p:nvSpPr>
            <p:cNvPr id="24" name="object 24"/>
            <p:cNvSpPr/>
            <p:nvPr/>
          </p:nvSpPr>
          <p:spPr>
            <a:xfrm>
              <a:off x="5581608" y="1890445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4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81608" y="1890445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4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49082" y="3610357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5" h="550545">
                  <a:moveTo>
                    <a:pt x="1805219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9" y="0"/>
                  </a:lnTo>
                  <a:lnTo>
                    <a:pt x="1805219" y="550370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49082" y="3610357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5" h="550545">
                  <a:moveTo>
                    <a:pt x="0" y="0"/>
                  </a:moveTo>
                  <a:lnTo>
                    <a:pt x="1805219" y="0"/>
                  </a:lnTo>
                  <a:lnTo>
                    <a:pt x="1805219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275487" y="3687739"/>
            <a:ext cx="1746250" cy="377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74320" marR="5080" indent="-262255">
              <a:lnSpc>
                <a:spcPts val="1320"/>
              </a:lnSpc>
              <a:spcBef>
                <a:spcPts val="254"/>
              </a:spcBef>
            </a:pP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Replenishment of 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corpus/ </a:t>
            </a:r>
            <a:r>
              <a:rPr sz="1200" spc="-2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repayment</a:t>
            </a:r>
            <a:r>
              <a:rPr sz="12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loan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401376" y="3596387"/>
            <a:ext cx="1833245" cy="578485"/>
            <a:chOff x="3401376" y="3596387"/>
            <a:chExt cx="1833245" cy="578485"/>
          </a:xfrm>
        </p:grpSpPr>
        <p:sp>
          <p:nvSpPr>
            <p:cNvPr id="30" name="object 30"/>
            <p:cNvSpPr/>
            <p:nvPr/>
          </p:nvSpPr>
          <p:spPr>
            <a:xfrm>
              <a:off x="3415346" y="3610357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15346" y="3610357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038968" y="3771559"/>
            <a:ext cx="56515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ll</a:t>
            </a:r>
            <a:r>
              <a:rPr sz="1200" spc="-2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200" spc="-2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1200" spc="5" dirty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567638" y="2908421"/>
            <a:ext cx="1833245" cy="578485"/>
            <a:chOff x="5567638" y="2908421"/>
            <a:chExt cx="1833245" cy="578485"/>
          </a:xfrm>
        </p:grpSpPr>
        <p:sp>
          <p:nvSpPr>
            <p:cNvPr id="34" name="object 34"/>
            <p:cNvSpPr/>
            <p:nvPr/>
          </p:nvSpPr>
          <p:spPr>
            <a:xfrm>
              <a:off x="5581608" y="2922391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81608" y="2922391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628968" y="2915954"/>
            <a:ext cx="1704975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2410">
              <a:lnSpc>
                <a:spcPts val="1380"/>
              </a:lnSpc>
              <a:spcBef>
                <a:spcPts val="110"/>
              </a:spcBef>
            </a:pP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Application</a:t>
            </a:r>
            <a:r>
              <a:rPr sz="12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before</a:t>
            </a:r>
            <a:endParaRPr sz="1200">
              <a:latin typeface="Constantia"/>
              <a:cs typeface="Constantia"/>
            </a:endParaRPr>
          </a:p>
          <a:p>
            <a:pPr marL="190500" marR="5080" indent="-178435">
              <a:lnSpc>
                <a:spcPts val="1320"/>
              </a:lnSpc>
              <a:spcBef>
                <a:spcPts val="80"/>
              </a:spcBef>
            </a:pP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01.04.21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not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nstantia"/>
                <a:cs typeface="Constantia"/>
              </a:rPr>
              <a:t>allowed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Constantia"/>
                <a:cs typeface="Constantia"/>
              </a:rPr>
              <a:t>be </a:t>
            </a:r>
            <a:r>
              <a:rPr sz="1200" spc="-2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re-plenished/repaid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567638" y="3596387"/>
            <a:ext cx="1833245" cy="578485"/>
            <a:chOff x="5567638" y="3596387"/>
            <a:chExt cx="1833245" cy="578485"/>
          </a:xfrm>
        </p:grpSpPr>
        <p:sp>
          <p:nvSpPr>
            <p:cNvPr id="38" name="object 38"/>
            <p:cNvSpPr/>
            <p:nvPr/>
          </p:nvSpPr>
          <p:spPr>
            <a:xfrm>
              <a:off x="5581608" y="3610357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81608" y="3610357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681356" y="3603919"/>
            <a:ext cx="1613535" cy="5454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ts val="1320"/>
              </a:lnSpc>
              <a:spcBef>
                <a:spcPts val="254"/>
              </a:spcBef>
            </a:pP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Replenishment</a:t>
            </a:r>
            <a:r>
              <a:rPr sz="12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within</a:t>
            </a:r>
            <a:r>
              <a:rPr sz="12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5 </a:t>
            </a:r>
            <a:r>
              <a:rPr sz="1200" spc="-2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years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of the original </a:t>
            </a:r>
            <a:r>
              <a:rPr sz="12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application</a:t>
            </a:r>
            <a:endParaRPr sz="1200" dirty="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567638" y="4284351"/>
            <a:ext cx="1833245" cy="578485"/>
            <a:chOff x="5567638" y="4284351"/>
            <a:chExt cx="1833245" cy="578485"/>
          </a:xfrm>
        </p:grpSpPr>
        <p:sp>
          <p:nvSpPr>
            <p:cNvPr id="42" name="object 42"/>
            <p:cNvSpPr/>
            <p:nvPr/>
          </p:nvSpPr>
          <p:spPr>
            <a:xfrm>
              <a:off x="5581608" y="4298321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81608" y="4298321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628968" y="4459524"/>
            <a:ext cx="171577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Conditions</a:t>
            </a:r>
            <a:r>
              <a:rPr sz="1200" spc="-10" dirty="0">
                <a:solidFill>
                  <a:srgbClr val="FFFFFF"/>
                </a:solidFill>
                <a:latin typeface="Constantia"/>
                <a:cs typeface="Constantia"/>
              </a:rPr>
              <a:t> to </a:t>
            </a:r>
            <a:r>
              <a:rPr sz="1200" spc="5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satisﬁed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733903" y="2220457"/>
            <a:ext cx="1833245" cy="578485"/>
            <a:chOff x="7733903" y="2220457"/>
            <a:chExt cx="1833245" cy="578485"/>
          </a:xfrm>
        </p:grpSpPr>
        <p:sp>
          <p:nvSpPr>
            <p:cNvPr id="46" name="object 46"/>
            <p:cNvSpPr/>
            <p:nvPr/>
          </p:nvSpPr>
          <p:spPr>
            <a:xfrm>
              <a:off x="7747873" y="2234427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4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747873" y="2234427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4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576581" y="2051648"/>
            <a:ext cx="3728085" cy="554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Section</a:t>
            </a:r>
            <a:r>
              <a:rPr sz="12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11(1)-Explanation-4</a:t>
            </a:r>
            <a:endParaRPr sz="1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onstantia"/>
              <a:cs typeface="Constantia"/>
            </a:endParaRPr>
          </a:p>
          <a:p>
            <a:pPr marL="241935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Not</a:t>
            </a:r>
            <a:r>
              <a:rPr sz="12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nstantia"/>
                <a:cs typeface="Constantia"/>
              </a:rPr>
              <a:t>towards</a:t>
            </a:r>
            <a:r>
              <a:rPr sz="12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corpus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733903" y="2908421"/>
            <a:ext cx="1833245" cy="578485"/>
            <a:chOff x="7733903" y="2908421"/>
            <a:chExt cx="1833245" cy="578485"/>
          </a:xfrm>
        </p:grpSpPr>
        <p:sp>
          <p:nvSpPr>
            <p:cNvPr id="50" name="object 50"/>
            <p:cNvSpPr/>
            <p:nvPr/>
          </p:nvSpPr>
          <p:spPr>
            <a:xfrm>
              <a:off x="7747873" y="2922391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747873" y="2922391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256243" y="3083594"/>
            <a:ext cx="78168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Not</a:t>
            </a:r>
            <a:r>
              <a:rPr sz="12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2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cash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733903" y="3596387"/>
            <a:ext cx="1833245" cy="578485"/>
            <a:chOff x="7733903" y="3596387"/>
            <a:chExt cx="1833245" cy="578485"/>
          </a:xfrm>
        </p:grpSpPr>
        <p:sp>
          <p:nvSpPr>
            <p:cNvPr id="54" name="object 54"/>
            <p:cNvSpPr/>
            <p:nvPr/>
          </p:nvSpPr>
          <p:spPr>
            <a:xfrm>
              <a:off x="7747873" y="3610357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47873" y="3610357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140989" y="3771559"/>
            <a:ext cx="102870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TDS</a:t>
            </a:r>
            <a:r>
              <a:rPr sz="12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deduction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733903" y="4284351"/>
            <a:ext cx="1833245" cy="578485"/>
            <a:chOff x="7733903" y="4284351"/>
            <a:chExt cx="1833245" cy="578485"/>
          </a:xfrm>
        </p:grpSpPr>
        <p:sp>
          <p:nvSpPr>
            <p:cNvPr id="58" name="object 58"/>
            <p:cNvSpPr/>
            <p:nvPr/>
          </p:nvSpPr>
          <p:spPr>
            <a:xfrm>
              <a:off x="7747873" y="4298321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747873" y="4298321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109558" y="4459524"/>
            <a:ext cx="10769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Actual</a:t>
            </a:r>
            <a:r>
              <a:rPr sz="12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payment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733903" y="4972316"/>
            <a:ext cx="1833245" cy="1954530"/>
            <a:chOff x="7733903" y="4972316"/>
            <a:chExt cx="1833245" cy="1954530"/>
          </a:xfrm>
        </p:grpSpPr>
        <p:sp>
          <p:nvSpPr>
            <p:cNvPr id="62" name="object 62"/>
            <p:cNvSpPr/>
            <p:nvPr/>
          </p:nvSpPr>
          <p:spPr>
            <a:xfrm>
              <a:off x="7747873" y="4986286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747873" y="4986286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747873" y="5674251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747873" y="5674251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747873" y="6362215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1805218" y="550370"/>
                  </a:moveTo>
                  <a:lnTo>
                    <a:pt x="0" y="550370"/>
                  </a:lnTo>
                  <a:lnTo>
                    <a:pt x="0" y="0"/>
                  </a:lnTo>
                  <a:lnTo>
                    <a:pt x="1805218" y="0"/>
                  </a:lnTo>
                  <a:lnTo>
                    <a:pt x="1805218" y="55037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747873" y="6362215"/>
              <a:ext cx="1805305" cy="550545"/>
            </a:xfrm>
            <a:custGeom>
              <a:avLst/>
              <a:gdLst/>
              <a:ahLst/>
              <a:cxnLst/>
              <a:rect l="l" t="t" r="r" b="b"/>
              <a:pathLst>
                <a:path w="1805304" h="550545">
                  <a:moveTo>
                    <a:pt x="0" y="0"/>
                  </a:moveTo>
                  <a:lnTo>
                    <a:pt x="1805218" y="0"/>
                  </a:lnTo>
                  <a:lnTo>
                    <a:pt x="1805218" y="550370"/>
                  </a:lnTo>
                  <a:lnTo>
                    <a:pt x="0" y="55037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889530" y="5147489"/>
            <a:ext cx="1525270" cy="15862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110"/>
              </a:spcBef>
            </a:pP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No</a:t>
            </a:r>
            <a:r>
              <a:rPr sz="12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carry</a:t>
            </a:r>
            <a:r>
              <a:rPr sz="12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forward</a:t>
            </a:r>
            <a:endParaRPr sz="12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2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Constantia"/>
              <a:cs typeface="Constantia"/>
            </a:endParaRPr>
          </a:p>
          <a:p>
            <a:pPr marL="12700" marR="5080" algn="ctr">
              <a:lnSpc>
                <a:spcPts val="1320"/>
              </a:lnSpc>
            </a:pPr>
            <a:r>
              <a:rPr sz="1200" spc="-5" dirty="0">
                <a:solidFill>
                  <a:srgbClr val="FFFFFF"/>
                </a:solidFill>
                <a:latin typeface="Constantia"/>
                <a:cs typeface="Constantia"/>
              </a:rPr>
              <a:t>No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beneﬁt </a:t>
            </a:r>
            <a:r>
              <a:rPr sz="1200" spc="-1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speciﬁed </a:t>
            </a:r>
            <a:r>
              <a:rPr sz="1200" spc="-2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person</a:t>
            </a:r>
            <a:endParaRPr sz="12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2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500" dirty="0">
              <a:latin typeface="Constantia"/>
              <a:cs typeface="Constantia"/>
            </a:endParaRPr>
          </a:p>
          <a:p>
            <a:pPr marR="127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2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200" dirty="0">
                <a:solidFill>
                  <a:srgbClr val="FFFFFF"/>
                </a:solidFill>
                <a:latin typeface="Constantia"/>
                <a:cs typeface="Constantia"/>
              </a:rPr>
              <a:t>India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4BDB261A-264E-8E82-4932-5866E829CB72}"/>
              </a:ext>
            </a:extLst>
          </p:cNvPr>
          <p:cNvSpPr/>
          <p:nvPr/>
        </p:nvSpPr>
        <p:spPr>
          <a:xfrm>
            <a:off x="0" y="357808"/>
            <a:ext cx="6829400" cy="64704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spc="140" dirty="0">
                <a:latin typeface="Roboto Bk"/>
                <a:cs typeface="Roboto Bk"/>
              </a:rPr>
              <a:t>Replenishment</a:t>
            </a:r>
            <a:r>
              <a:rPr lang="en-IN" sz="3200" spc="15" dirty="0">
                <a:latin typeface="Roboto Bk"/>
                <a:cs typeface="Roboto Bk"/>
              </a:rPr>
              <a:t> </a:t>
            </a:r>
            <a:r>
              <a:rPr lang="en-IN" sz="3200" spc="55" dirty="0">
                <a:latin typeface="Roboto Bk"/>
                <a:cs typeface="Roboto Bk"/>
              </a:rPr>
              <a:t>of</a:t>
            </a:r>
            <a:r>
              <a:rPr lang="en-IN" sz="3200" spc="20" dirty="0">
                <a:latin typeface="Roboto Bk"/>
                <a:cs typeface="Roboto Bk"/>
              </a:rPr>
              <a:t> </a:t>
            </a:r>
            <a:r>
              <a:rPr lang="en-IN" sz="3200" spc="100" dirty="0">
                <a:latin typeface="Roboto Bk"/>
                <a:cs typeface="Roboto Bk"/>
              </a:rPr>
              <a:t>corpus/Loan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612E9D-2B84-FD6D-1B4C-40B7B3B81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5AF3FA-0E4D-F972-0F6B-1F7BB08FF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155222"/>
              </p:ext>
            </p:extLst>
          </p:nvPr>
        </p:nvGraphicFramePr>
        <p:xfrm>
          <a:off x="49288" y="2326144"/>
          <a:ext cx="1000911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F639972-E635-0BA2-A58F-7E894AA49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298919"/>
              </p:ext>
            </p:extLst>
          </p:nvPr>
        </p:nvGraphicFramePr>
        <p:xfrm>
          <a:off x="906322" y="5081739"/>
          <a:ext cx="8245755" cy="239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Pentagon 3">
            <a:extLst>
              <a:ext uri="{FF2B5EF4-FFF2-40B4-BE49-F238E27FC236}">
                <a16:creationId xmlns:a16="http://schemas.microsoft.com/office/drawing/2014/main" id="{DA2B31AA-2F64-D361-1FDA-5922B019DEAD}"/>
              </a:ext>
            </a:extLst>
          </p:cNvPr>
          <p:cNvSpPr/>
          <p:nvPr/>
        </p:nvSpPr>
        <p:spPr>
          <a:xfrm>
            <a:off x="0" y="789856"/>
            <a:ext cx="6757392" cy="831716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spc="135" dirty="0">
                <a:latin typeface="Roboto Bk"/>
                <a:cs typeface="Roboto Bk"/>
              </a:rPr>
              <a:t>Donations</a:t>
            </a:r>
            <a:r>
              <a:rPr lang="en-IN" sz="3600" spc="25" dirty="0">
                <a:latin typeface="Roboto Bk"/>
                <a:cs typeface="Roboto Bk"/>
              </a:rPr>
              <a:t> to</a:t>
            </a:r>
            <a:r>
              <a:rPr lang="en-IN" sz="3600" spc="30" dirty="0">
                <a:latin typeface="Roboto Bk"/>
                <a:cs typeface="Roboto Bk"/>
              </a:rPr>
              <a:t> </a:t>
            </a:r>
            <a:r>
              <a:rPr lang="en-IN" sz="3600" spc="190" dirty="0">
                <a:latin typeface="Roboto Bk"/>
                <a:cs typeface="Roboto Bk"/>
              </a:rPr>
              <a:t>other</a:t>
            </a:r>
            <a:r>
              <a:rPr lang="en-IN" sz="3600" spc="25" dirty="0">
                <a:latin typeface="Roboto Bk"/>
                <a:cs typeface="Roboto Bk"/>
              </a:rPr>
              <a:t> </a:t>
            </a:r>
            <a:r>
              <a:rPr lang="en-IN" sz="3600" spc="45" dirty="0">
                <a:latin typeface="Roboto Bk"/>
                <a:cs typeface="Roboto Bk"/>
              </a:rPr>
              <a:t>trusts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385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5D8FE502-13C2-C23F-130D-7B20480B7842}"/>
              </a:ext>
            </a:extLst>
          </p:cNvPr>
          <p:cNvGraphicFramePr/>
          <p:nvPr/>
        </p:nvGraphicFramePr>
        <p:xfrm>
          <a:off x="867588" y="0"/>
          <a:ext cx="9018270" cy="724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21547" y="2149245"/>
            <a:ext cx="6887209" cy="3816985"/>
            <a:chOff x="321547" y="2149245"/>
            <a:chExt cx="6887209" cy="3816985"/>
          </a:xfrm>
        </p:grpSpPr>
        <p:sp>
          <p:nvSpPr>
            <p:cNvPr id="4" name="object 4"/>
            <p:cNvSpPr/>
            <p:nvPr/>
          </p:nvSpPr>
          <p:spPr>
            <a:xfrm>
              <a:off x="3888653" y="4057533"/>
              <a:ext cx="3305810" cy="1800225"/>
            </a:xfrm>
            <a:custGeom>
              <a:avLst/>
              <a:gdLst/>
              <a:ahLst/>
              <a:cxnLst/>
              <a:rect l="l" t="t" r="r" b="b"/>
              <a:pathLst>
                <a:path w="3305809" h="1800225">
                  <a:moveTo>
                    <a:pt x="0" y="1349702"/>
                  </a:moveTo>
                  <a:lnTo>
                    <a:pt x="236107" y="1349702"/>
                  </a:lnTo>
                  <a:lnTo>
                    <a:pt x="236107" y="1799602"/>
                  </a:lnTo>
                  <a:lnTo>
                    <a:pt x="472215" y="1799602"/>
                  </a:lnTo>
                </a:path>
                <a:path w="3305809" h="1800225">
                  <a:moveTo>
                    <a:pt x="2833294" y="899802"/>
                  </a:moveTo>
                  <a:lnTo>
                    <a:pt x="3069402" y="899802"/>
                  </a:lnTo>
                  <a:lnTo>
                    <a:pt x="3069402" y="1799603"/>
                  </a:lnTo>
                  <a:lnTo>
                    <a:pt x="3305509" y="1799603"/>
                  </a:lnTo>
                </a:path>
                <a:path w="3305809" h="1800225">
                  <a:moveTo>
                    <a:pt x="2833294" y="899802"/>
                  </a:moveTo>
                  <a:lnTo>
                    <a:pt x="3305509" y="899802"/>
                  </a:lnTo>
                </a:path>
                <a:path w="3305809" h="1800225">
                  <a:moveTo>
                    <a:pt x="2833294" y="899800"/>
                  </a:moveTo>
                  <a:lnTo>
                    <a:pt x="3069402" y="899800"/>
                  </a:lnTo>
                  <a:lnTo>
                    <a:pt x="3069402" y="0"/>
                  </a:lnTo>
                  <a:lnTo>
                    <a:pt x="3305509" y="0"/>
                  </a:lnTo>
                </a:path>
                <a:path w="3305809" h="1800225">
                  <a:moveTo>
                    <a:pt x="0" y="1349702"/>
                  </a:moveTo>
                  <a:lnTo>
                    <a:pt x="236107" y="1349702"/>
                  </a:lnTo>
                  <a:lnTo>
                    <a:pt x="236107" y="899802"/>
                  </a:lnTo>
                  <a:lnTo>
                    <a:pt x="472215" y="899802"/>
                  </a:lnTo>
                </a:path>
              </a:pathLst>
            </a:custGeom>
            <a:ln w="27939">
              <a:solidFill>
                <a:srgbClr val="457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5357" y="4057533"/>
              <a:ext cx="472440" cy="1350010"/>
            </a:xfrm>
            <a:custGeom>
              <a:avLst/>
              <a:gdLst/>
              <a:ahLst/>
              <a:cxnLst/>
              <a:rect l="l" t="t" r="r" b="b"/>
              <a:pathLst>
                <a:path w="472440" h="1350010">
                  <a:moveTo>
                    <a:pt x="0" y="0"/>
                  </a:moveTo>
                  <a:lnTo>
                    <a:pt x="236107" y="0"/>
                  </a:lnTo>
                  <a:lnTo>
                    <a:pt x="236107" y="1349700"/>
                  </a:lnTo>
                  <a:lnTo>
                    <a:pt x="472215" y="1349700"/>
                  </a:lnTo>
                </a:path>
              </a:pathLst>
            </a:custGeom>
            <a:ln w="27939">
              <a:solidFill>
                <a:srgbClr val="3B6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8653" y="2257931"/>
              <a:ext cx="472440" cy="899794"/>
            </a:xfrm>
            <a:custGeom>
              <a:avLst/>
              <a:gdLst/>
              <a:ahLst/>
              <a:cxnLst/>
              <a:rect l="l" t="t" r="r" b="b"/>
              <a:pathLst>
                <a:path w="472439" h="899794">
                  <a:moveTo>
                    <a:pt x="0" y="449901"/>
                  </a:moveTo>
                  <a:lnTo>
                    <a:pt x="236107" y="449901"/>
                  </a:lnTo>
                  <a:lnTo>
                    <a:pt x="236107" y="899801"/>
                  </a:lnTo>
                  <a:lnTo>
                    <a:pt x="472215" y="899801"/>
                  </a:lnTo>
                </a:path>
                <a:path w="472439" h="899794">
                  <a:moveTo>
                    <a:pt x="0" y="449899"/>
                  </a:moveTo>
                  <a:lnTo>
                    <a:pt x="236107" y="449899"/>
                  </a:lnTo>
                  <a:lnTo>
                    <a:pt x="236107" y="0"/>
                  </a:lnTo>
                  <a:lnTo>
                    <a:pt x="472215" y="0"/>
                  </a:lnTo>
                </a:path>
              </a:pathLst>
            </a:custGeom>
            <a:ln w="27939">
              <a:solidFill>
                <a:srgbClr val="457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5357" y="2707832"/>
              <a:ext cx="472440" cy="1350010"/>
            </a:xfrm>
            <a:custGeom>
              <a:avLst/>
              <a:gdLst/>
              <a:ahLst/>
              <a:cxnLst/>
              <a:rect l="l" t="t" r="r" b="b"/>
              <a:pathLst>
                <a:path w="472440" h="1350010">
                  <a:moveTo>
                    <a:pt x="0" y="1349701"/>
                  </a:moveTo>
                  <a:lnTo>
                    <a:pt x="236107" y="1349701"/>
                  </a:lnTo>
                  <a:lnTo>
                    <a:pt x="236107" y="0"/>
                  </a:lnTo>
                  <a:lnTo>
                    <a:pt x="472215" y="0"/>
                  </a:lnTo>
                </a:path>
              </a:pathLst>
            </a:custGeom>
            <a:ln w="27939">
              <a:solidFill>
                <a:srgbClr val="3B6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5517" y="2163215"/>
              <a:ext cx="720090" cy="3789045"/>
            </a:xfrm>
            <a:custGeom>
              <a:avLst/>
              <a:gdLst/>
              <a:ahLst/>
              <a:cxnLst/>
              <a:rect l="l" t="t" r="r" b="b"/>
              <a:pathLst>
                <a:path w="720090" h="3789045">
                  <a:moveTo>
                    <a:pt x="719841" y="3788636"/>
                  </a:moveTo>
                  <a:lnTo>
                    <a:pt x="0" y="3788636"/>
                  </a:lnTo>
                  <a:lnTo>
                    <a:pt x="0" y="0"/>
                  </a:lnTo>
                  <a:lnTo>
                    <a:pt x="719841" y="0"/>
                  </a:lnTo>
                  <a:lnTo>
                    <a:pt x="719841" y="3788636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5517" y="2163215"/>
              <a:ext cx="720090" cy="3789045"/>
            </a:xfrm>
            <a:custGeom>
              <a:avLst/>
              <a:gdLst/>
              <a:ahLst/>
              <a:cxnLst/>
              <a:rect l="l" t="t" r="r" b="b"/>
              <a:pathLst>
                <a:path w="720090" h="3789045">
                  <a:moveTo>
                    <a:pt x="0" y="0"/>
                  </a:moveTo>
                  <a:lnTo>
                    <a:pt x="719841" y="0"/>
                  </a:lnTo>
                  <a:lnTo>
                    <a:pt x="719841" y="3788636"/>
                  </a:lnTo>
                  <a:lnTo>
                    <a:pt x="0" y="3788636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0705" y="2464465"/>
            <a:ext cx="612140" cy="31775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490"/>
              </a:lnSpc>
            </a:pPr>
            <a:r>
              <a:rPr sz="4600" spc="-5" dirty="0">
                <a:solidFill>
                  <a:srgbClr val="FFFFFF"/>
                </a:solidFill>
                <a:latin typeface="Constantia"/>
                <a:cs typeface="Constantia"/>
              </a:rPr>
              <a:t>Audit</a:t>
            </a:r>
            <a:r>
              <a:rPr sz="4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4600" spc="-10" dirty="0">
                <a:solidFill>
                  <a:srgbClr val="FFFFFF"/>
                </a:solidFill>
                <a:latin typeface="Constantia"/>
                <a:cs typeface="Constantia"/>
              </a:rPr>
              <a:t>report</a:t>
            </a:r>
            <a:endParaRPr sz="46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13604" y="1884040"/>
            <a:ext cx="5222875" cy="1198245"/>
            <a:chOff x="1513604" y="1884040"/>
            <a:chExt cx="5222875" cy="1198245"/>
          </a:xfrm>
        </p:grpSpPr>
        <p:sp>
          <p:nvSpPr>
            <p:cNvPr id="12" name="object 12"/>
            <p:cNvSpPr/>
            <p:nvPr/>
          </p:nvSpPr>
          <p:spPr>
            <a:xfrm>
              <a:off x="1527574" y="2347911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Previous Forms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527574" y="2347911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60868" y="1898010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60868" y="1898010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72971" y="2098545"/>
            <a:ext cx="172847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10B:</a:t>
            </a:r>
            <a:r>
              <a:rPr sz="165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trusts</a:t>
            </a:r>
            <a:r>
              <a:rPr sz="165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u/s</a:t>
            </a:r>
            <a:r>
              <a:rPr sz="165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dirty="0">
                <a:solidFill>
                  <a:srgbClr val="FFFFFF"/>
                </a:solidFill>
                <a:latin typeface="Constantia"/>
                <a:cs typeface="Constantia"/>
              </a:rPr>
              <a:t>11/12</a:t>
            </a:r>
            <a:endParaRPr sz="165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13604" y="2783842"/>
            <a:ext cx="5222875" cy="2997835"/>
            <a:chOff x="1513604" y="2783842"/>
            <a:chExt cx="5222875" cy="2997835"/>
          </a:xfrm>
        </p:grpSpPr>
        <p:sp>
          <p:nvSpPr>
            <p:cNvPr id="18" name="object 18"/>
            <p:cNvSpPr/>
            <p:nvPr/>
          </p:nvSpPr>
          <p:spPr>
            <a:xfrm>
              <a:off x="4360868" y="2797812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pPr algn="ctr"/>
              <a:endParaRPr lang="en-US" spc="-5" dirty="0">
                <a:solidFill>
                  <a:srgbClr val="FFFFFF"/>
                </a:solidFill>
                <a:latin typeface="Constantia"/>
                <a:cs typeface="Constantia"/>
              </a:endParaRPr>
            </a:p>
            <a:p>
              <a:pPr algn="ctr"/>
              <a:r>
                <a:rPr lang="en-US" spc="-5" dirty="0">
                  <a:solidFill>
                    <a:srgbClr val="FFFFFF"/>
                  </a:solidFill>
                  <a:latin typeface="Constantia"/>
                  <a:cs typeface="Constantia"/>
                </a:rPr>
                <a:t> 10BB:</a:t>
              </a:r>
              <a:r>
                <a:rPr lang="en-US" spc="-20" dirty="0">
                  <a:solidFill>
                    <a:srgbClr val="FFFFFF"/>
                  </a:solidFill>
                  <a:latin typeface="Constantia"/>
                  <a:cs typeface="Constantia"/>
                </a:rPr>
                <a:t> </a:t>
              </a:r>
              <a:r>
                <a:rPr lang="en-US" spc="-5" dirty="0">
                  <a:solidFill>
                    <a:srgbClr val="FFFFFF"/>
                  </a:solidFill>
                  <a:latin typeface="Constantia"/>
                  <a:cs typeface="Constantia"/>
                </a:rPr>
                <a:t>trusts</a:t>
              </a:r>
              <a:r>
                <a:rPr lang="en-US" spc="-15" dirty="0">
                  <a:solidFill>
                    <a:srgbClr val="FFFFFF"/>
                  </a:solidFill>
                  <a:latin typeface="Constantia"/>
                  <a:cs typeface="Constantia"/>
                </a:rPr>
                <a:t> </a:t>
              </a:r>
              <a:r>
                <a:rPr lang="en-US" spc="-5" dirty="0">
                  <a:solidFill>
                    <a:srgbClr val="FFFFFF"/>
                  </a:solidFill>
                  <a:latin typeface="Constantia"/>
                  <a:cs typeface="Constantia"/>
                </a:rPr>
                <a:t>u/s</a:t>
              </a:r>
              <a:r>
                <a:rPr lang="en-US" spc="-15" dirty="0">
                  <a:solidFill>
                    <a:srgbClr val="FFFFFF"/>
                  </a:solidFill>
                  <a:latin typeface="Constantia"/>
                  <a:cs typeface="Constantia"/>
                </a:rPr>
                <a:t> </a:t>
              </a:r>
              <a:r>
                <a:rPr lang="en-US" spc="-10" dirty="0">
                  <a:solidFill>
                    <a:srgbClr val="FFFFFF"/>
                  </a:solidFill>
                  <a:latin typeface="Constantia"/>
                  <a:cs typeface="Constantia"/>
                </a:rPr>
                <a:t>10(23C)</a:t>
              </a:r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60868" y="2797812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7574" y="5047316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0"/>
                  </a:moveTo>
                  <a:lnTo>
                    <a:pt x="0" y="719840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0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27574" y="5047316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0"/>
                  </a:lnTo>
                  <a:lnTo>
                    <a:pt x="0" y="71984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46306" y="5132598"/>
            <a:ext cx="2314575" cy="5073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98755">
              <a:lnSpc>
                <a:spcPts val="1810"/>
              </a:lnSpc>
              <a:spcBef>
                <a:spcPts val="300"/>
              </a:spcBef>
            </a:pP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Proposed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form (both </a:t>
            </a:r>
            <a:r>
              <a:rPr sz="16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regimes-</a:t>
            </a:r>
            <a:r>
              <a:rPr sz="165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40" dirty="0">
                <a:solidFill>
                  <a:srgbClr val="FFFFFF"/>
                </a:solidFill>
                <a:latin typeface="Constantia"/>
                <a:cs typeface="Constantia"/>
              </a:rPr>
              <a:t>w.e.f</a:t>
            </a:r>
            <a:r>
              <a:rPr sz="165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01.04.2023)</a:t>
            </a:r>
            <a:endParaRPr sz="1650">
              <a:latin typeface="Constantia"/>
              <a:cs typeface="Constant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346898" y="4583444"/>
            <a:ext cx="2389505" cy="748030"/>
            <a:chOff x="4346898" y="4583444"/>
            <a:chExt cx="2389505" cy="748030"/>
          </a:xfrm>
        </p:grpSpPr>
        <p:sp>
          <p:nvSpPr>
            <p:cNvPr id="24" name="object 24"/>
            <p:cNvSpPr/>
            <p:nvPr/>
          </p:nvSpPr>
          <p:spPr>
            <a:xfrm>
              <a:off x="4360868" y="4597414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60868" y="4597414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20583" y="4797950"/>
            <a:ext cx="181991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Detailed</a:t>
            </a:r>
            <a:r>
              <a:rPr sz="165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report:</a:t>
            </a:r>
            <a:r>
              <a:rPr sz="165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10B</a:t>
            </a:r>
            <a:endParaRPr sz="1650">
              <a:latin typeface="Constantia"/>
              <a:cs typeface="Constant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180192" y="3683643"/>
            <a:ext cx="2389505" cy="748030"/>
            <a:chOff x="7180192" y="3683643"/>
            <a:chExt cx="2389505" cy="748030"/>
          </a:xfrm>
        </p:grpSpPr>
        <p:sp>
          <p:nvSpPr>
            <p:cNvPr id="28" name="object 28"/>
            <p:cNvSpPr/>
            <p:nvPr/>
          </p:nvSpPr>
          <p:spPr>
            <a:xfrm>
              <a:off x="7194162" y="3697613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0"/>
                  </a:moveTo>
                  <a:lnTo>
                    <a:pt x="0" y="719840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94162" y="3697613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0"/>
                  </a:lnTo>
                  <a:lnTo>
                    <a:pt x="0" y="71984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180192" y="4583444"/>
            <a:ext cx="2389505" cy="748030"/>
            <a:chOff x="7180192" y="4583444"/>
            <a:chExt cx="2389505" cy="748030"/>
          </a:xfrm>
        </p:grpSpPr>
        <p:sp>
          <p:nvSpPr>
            <p:cNvPr id="32" name="object 32"/>
            <p:cNvSpPr/>
            <p:nvPr/>
          </p:nvSpPr>
          <p:spPr>
            <a:xfrm>
              <a:off x="7194162" y="4597414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94162" y="4597414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579607" y="4682697"/>
            <a:ext cx="1585595" cy="5073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21005" marR="5080" indent="-408940">
              <a:lnSpc>
                <a:spcPts val="1810"/>
              </a:lnSpc>
              <a:spcBef>
                <a:spcPts val="300"/>
              </a:spcBef>
            </a:pPr>
            <a:r>
              <a:rPr sz="1650" spc="-15" dirty="0">
                <a:solidFill>
                  <a:srgbClr val="FFFFFF"/>
                </a:solidFill>
                <a:latin typeface="Constantia"/>
                <a:cs typeface="Constantia"/>
              </a:rPr>
              <a:t>Foreign</a:t>
            </a:r>
            <a:r>
              <a:rPr sz="165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donation </a:t>
            </a:r>
            <a:r>
              <a:rPr sz="1650" spc="-4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Constantia"/>
                <a:cs typeface="Constantia"/>
              </a:rPr>
              <a:t>received</a:t>
            </a:r>
            <a:endParaRPr sz="1650" dirty="0">
              <a:latin typeface="Constantia"/>
              <a:cs typeface="Constant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180192" y="5483247"/>
            <a:ext cx="2389505" cy="748030"/>
            <a:chOff x="7180192" y="5483247"/>
            <a:chExt cx="2389505" cy="748030"/>
          </a:xfrm>
        </p:grpSpPr>
        <p:sp>
          <p:nvSpPr>
            <p:cNvPr id="36" name="object 36"/>
            <p:cNvSpPr/>
            <p:nvPr/>
          </p:nvSpPr>
          <p:spPr>
            <a:xfrm>
              <a:off x="7194162" y="5497217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94162" y="5497217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202417" y="5697752"/>
            <a:ext cx="23304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Application</a:t>
            </a:r>
            <a:r>
              <a:rPr sz="165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outside</a:t>
            </a:r>
            <a:r>
              <a:rPr sz="165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India</a:t>
            </a:r>
            <a:endParaRPr sz="1650">
              <a:latin typeface="Constantia"/>
              <a:cs typeface="Constanti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346898" y="5483247"/>
            <a:ext cx="2389505" cy="748030"/>
            <a:chOff x="4346898" y="5483247"/>
            <a:chExt cx="2389505" cy="748030"/>
          </a:xfrm>
        </p:grpSpPr>
        <p:sp>
          <p:nvSpPr>
            <p:cNvPr id="40" name="object 40"/>
            <p:cNvSpPr/>
            <p:nvPr/>
          </p:nvSpPr>
          <p:spPr>
            <a:xfrm>
              <a:off x="4360868" y="5497217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60868" y="5497217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693926" y="5697752"/>
            <a:ext cx="168211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Small</a:t>
            </a:r>
            <a:r>
              <a:rPr sz="165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report:</a:t>
            </a:r>
            <a:r>
              <a:rPr sz="165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10BB</a:t>
            </a:r>
            <a:endParaRPr sz="1650">
              <a:latin typeface="Constantia"/>
              <a:cs typeface="Constanti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8092" y="374332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5" dirty="0">
                <a:solidFill>
                  <a:srgbClr val="FFFFFF"/>
                </a:solidFill>
                <a:latin typeface="Constantia"/>
                <a:cs typeface="Constantia"/>
              </a:rPr>
              <a:t>Annual</a:t>
            </a:r>
            <a:r>
              <a:rPr lang="en-US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pc="-10" dirty="0">
                <a:solidFill>
                  <a:srgbClr val="FFFFFF"/>
                </a:solidFill>
                <a:latin typeface="Constantia"/>
                <a:cs typeface="Constantia"/>
              </a:rPr>
              <a:t>receipts &gt;</a:t>
            </a:r>
            <a:r>
              <a:rPr lang="en-US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pc="-5" dirty="0">
                <a:solidFill>
                  <a:srgbClr val="FFFFFF"/>
                </a:solidFill>
                <a:latin typeface="Constantia"/>
                <a:cs typeface="Constantia"/>
              </a:rPr>
              <a:t>Rs</a:t>
            </a:r>
            <a:r>
              <a:rPr lang="en-US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dirty="0">
                <a:solidFill>
                  <a:srgbClr val="FFFFFF"/>
                </a:solidFill>
                <a:latin typeface="Constantia"/>
                <a:cs typeface="Constantia"/>
              </a:rPr>
              <a:t>5 </a:t>
            </a:r>
            <a:r>
              <a:rPr lang="en-US" spc="-3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pc="-15" dirty="0" err="1">
                <a:solidFill>
                  <a:srgbClr val="FFFFFF"/>
                </a:solidFill>
                <a:latin typeface="Constantia"/>
                <a:cs typeface="Constantia"/>
              </a:rPr>
              <a:t>crore</a:t>
            </a:r>
            <a:endParaRPr lang="en-US" dirty="0">
              <a:latin typeface="Constantia"/>
              <a:cs typeface="Constantia"/>
            </a:endParaRPr>
          </a:p>
          <a:p>
            <a:endParaRPr lang="en-US" dirty="0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147E35B9-4D2E-2A97-D1B1-8DE2FB48292D}"/>
              </a:ext>
            </a:extLst>
          </p:cNvPr>
          <p:cNvSpPr/>
          <p:nvPr/>
        </p:nvSpPr>
        <p:spPr>
          <a:xfrm>
            <a:off x="0" y="517019"/>
            <a:ext cx="4672971" cy="831716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spc="5" dirty="0">
                <a:latin typeface="Constantia"/>
                <a:cs typeface="Constantia"/>
              </a:rPr>
              <a:t>Audit</a:t>
            </a:r>
            <a:r>
              <a:rPr lang="en-IN" sz="3600" spc="-75" dirty="0">
                <a:latin typeface="Constantia"/>
                <a:cs typeface="Constantia"/>
              </a:rPr>
              <a:t> </a:t>
            </a:r>
            <a:r>
              <a:rPr lang="en-IN" sz="3600" dirty="0">
                <a:latin typeface="Constantia"/>
                <a:cs typeface="Constantia"/>
              </a:rPr>
              <a:t>Report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93452F03-96D8-D3BB-1CB2-1AECEBE17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505574"/>
              </p:ext>
            </p:extLst>
          </p:nvPr>
        </p:nvGraphicFramePr>
        <p:xfrm>
          <a:off x="1480790" y="2519380"/>
          <a:ext cx="7414608" cy="414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entagon 9">
            <a:extLst>
              <a:ext uri="{FF2B5EF4-FFF2-40B4-BE49-F238E27FC236}">
                <a16:creationId xmlns:a16="http://schemas.microsoft.com/office/drawing/2014/main" id="{30670E22-8B76-32CC-9366-633E51FEBD62}"/>
              </a:ext>
            </a:extLst>
          </p:cNvPr>
          <p:cNvSpPr/>
          <p:nvPr/>
        </p:nvSpPr>
        <p:spPr>
          <a:xfrm>
            <a:off x="-11360" y="678220"/>
            <a:ext cx="4672971" cy="831716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Return of Income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" y="259081"/>
            <a:ext cx="2352490" cy="7523781"/>
            <a:chOff x="2487613" y="285750"/>
            <a:chExt cx="2428875" cy="5654676"/>
          </a:xfrm>
        </p:grpSpPr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467" y="-890"/>
            <a:ext cx="1944259" cy="7767911"/>
            <a:chOff x="6627813" y="194833"/>
            <a:chExt cx="1952625" cy="5678918"/>
          </a:xfrm>
        </p:grpSpPr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0876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900318"/>
            <a:ext cx="1439337" cy="882400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77" name="Rectangle 176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0"/>
            <a:ext cx="10058400" cy="7767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827779" cy="77724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5730" y="1096405"/>
            <a:ext cx="3117567" cy="44690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900" b="1" spc="190">
                <a:solidFill>
                  <a:srgbClr val="FEFFFF"/>
                </a:solidFill>
              </a:rPr>
              <a:t>Section</a:t>
            </a:r>
            <a:r>
              <a:rPr lang="en-US" sz="3900" b="1" spc="20">
                <a:solidFill>
                  <a:srgbClr val="FEFFFF"/>
                </a:solidFill>
              </a:rPr>
              <a:t> </a:t>
            </a:r>
            <a:r>
              <a:rPr lang="en-US" sz="3900" b="1" spc="-65">
                <a:solidFill>
                  <a:srgbClr val="FEFFFF"/>
                </a:solidFill>
              </a:rPr>
              <a:t>13</a:t>
            </a:r>
            <a:r>
              <a:rPr lang="en-US" sz="3900" b="1" spc="25">
                <a:solidFill>
                  <a:srgbClr val="FEFFFF"/>
                </a:solidFill>
              </a:rPr>
              <a:t> </a:t>
            </a:r>
            <a:r>
              <a:rPr lang="en-US" sz="3900" b="1" spc="270">
                <a:solidFill>
                  <a:srgbClr val="FEFFFF"/>
                </a:solidFill>
              </a:rPr>
              <a:t>violations</a:t>
            </a:r>
            <a:endParaRPr lang="en-US" sz="3900" b="1">
              <a:solidFill>
                <a:srgbClr val="FEFFFF"/>
              </a:solidFill>
            </a:endParaRPr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704074"/>
            <a:ext cx="4458318" cy="971320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80328"/>
              </p:ext>
            </p:extLst>
          </p:nvPr>
        </p:nvGraphicFramePr>
        <p:xfrm>
          <a:off x="4610095" y="1257403"/>
          <a:ext cx="4653415" cy="526587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1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847"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IN" sz="1200" b="1" spc="65"/>
                        <a:t>Section</a:t>
                      </a:r>
                      <a:endParaRPr lang="en-IN" sz="1200">
                        <a:latin typeface="Roboto"/>
                        <a:cs typeface="Roboto"/>
                      </a:endParaRPr>
                    </a:p>
                  </a:txBody>
                  <a:tcPr marL="0" marR="0" marT="62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IN" sz="1200" b="1" spc="100"/>
                        <a:t>Particulars</a:t>
                      </a:r>
                      <a:endParaRPr lang="en-IN" sz="1200">
                        <a:latin typeface="Roboto"/>
                        <a:cs typeface="Roboto"/>
                      </a:endParaRPr>
                    </a:p>
                  </a:txBody>
                  <a:tcPr marL="0" marR="0" marT="62058" marB="0"/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IN" sz="1200" b="1" spc="65"/>
                        <a:t>Consequences</a:t>
                      </a:r>
                      <a:r>
                        <a:rPr lang="en-IN" sz="1200" b="1"/>
                        <a:t> </a:t>
                      </a:r>
                      <a:r>
                        <a:rPr lang="en-IN" sz="1200" b="1" spc="75"/>
                        <a:t>of</a:t>
                      </a:r>
                      <a:r>
                        <a:rPr lang="en-IN" sz="1200" b="1" spc="5"/>
                        <a:t> </a:t>
                      </a:r>
                      <a:r>
                        <a:rPr lang="en-IN" sz="1200" b="1" spc="100"/>
                        <a:t>Violation</a:t>
                      </a:r>
                      <a:endParaRPr lang="en-IN" sz="1200">
                        <a:latin typeface="Roboto"/>
                        <a:cs typeface="Roboto"/>
                      </a:endParaRPr>
                    </a:p>
                  </a:txBody>
                  <a:tcPr marL="0" marR="0" marT="6205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en-IN" sz="1500"/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lang="en-IN" sz="1200" b="1" spc="35"/>
                        <a:t>13(1)(a)</a:t>
                      </a:r>
                      <a:endParaRPr lang="en-IN" sz="1200">
                        <a:latin typeface="Roboto"/>
                        <a:cs typeface="Roboto"/>
                      </a:endParaRPr>
                    </a:p>
                  </a:txBody>
                  <a:tcPr marL="0" marR="0" marT="5505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en-IN" sz="1200" b="1" spc="55">
                          <a:solidFill>
                            <a:srgbClr val="0C0C0C"/>
                          </a:solidFill>
                        </a:rPr>
                        <a:t>If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50">
                          <a:solidFill>
                            <a:srgbClr val="0C0C0C"/>
                          </a:solidFill>
                        </a:rPr>
                        <a:t>income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of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35">
                          <a:solidFill>
                            <a:srgbClr val="0C0C0C"/>
                          </a:solidFill>
                        </a:rPr>
                        <a:t>the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35">
                          <a:solidFill>
                            <a:srgbClr val="0C0C0C"/>
                          </a:solidFill>
                        </a:rPr>
                        <a:t>trust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-20">
                          <a:solidFill>
                            <a:srgbClr val="0C0C0C"/>
                          </a:solidFill>
                        </a:rPr>
                        <a:t>is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20">
                          <a:solidFill>
                            <a:srgbClr val="0C0C0C"/>
                          </a:solidFill>
                        </a:rPr>
                        <a:t>used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70">
                          <a:solidFill>
                            <a:srgbClr val="0C0C0C"/>
                          </a:solidFill>
                        </a:rPr>
                        <a:t>for</a:t>
                      </a:r>
                      <a:endParaRPr lang="en-IN" sz="1200"/>
                    </a:p>
                    <a:p>
                      <a:pPr marL="56515" marR="233045">
                        <a:lnSpc>
                          <a:spcPct val="115300"/>
                        </a:lnSpc>
                      </a:pPr>
                      <a:r>
                        <a:rPr lang="en-IN" sz="1200" b="1" spc="65">
                          <a:solidFill>
                            <a:srgbClr val="0C0C0C"/>
                          </a:solidFill>
                        </a:rPr>
                        <a:t>private </a:t>
                      </a:r>
                      <a:r>
                        <a:rPr lang="en-IN" sz="1200" b="1" spc="40">
                          <a:solidFill>
                            <a:srgbClr val="0C0C0C"/>
                          </a:solidFill>
                        </a:rPr>
                        <a:t>religious </a:t>
                      </a:r>
                      <a:r>
                        <a:rPr lang="en-IN" sz="1200" b="1" spc="50">
                          <a:solidFill>
                            <a:srgbClr val="0C0C0C"/>
                          </a:solidFill>
                        </a:rPr>
                        <a:t>purpose </a:t>
                      </a:r>
                      <a:r>
                        <a:rPr lang="en-IN" sz="1200" b="1" spc="85">
                          <a:solidFill>
                            <a:srgbClr val="0C0C0C"/>
                          </a:solidFill>
                        </a:rPr>
                        <a:t>which 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does </a:t>
                      </a:r>
                      <a:r>
                        <a:rPr lang="en-IN" sz="1200" b="1" spc="-37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5">
                          <a:solidFill>
                            <a:srgbClr val="0C0C0C"/>
                          </a:solidFill>
                        </a:rPr>
                        <a:t>not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85">
                          <a:solidFill>
                            <a:srgbClr val="0C0C0C"/>
                          </a:solidFill>
                        </a:rPr>
                        <a:t>enure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70">
                          <a:solidFill>
                            <a:srgbClr val="0C0C0C"/>
                          </a:solidFill>
                        </a:rPr>
                        <a:t>for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35">
                          <a:solidFill>
                            <a:srgbClr val="0C0C0C"/>
                          </a:solidFill>
                        </a:rPr>
                        <a:t>the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0">
                          <a:solidFill>
                            <a:srgbClr val="0C0C0C"/>
                          </a:solidFill>
                        </a:rPr>
                        <a:t>beneﬁt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of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35">
                          <a:solidFill>
                            <a:srgbClr val="0C0C0C"/>
                          </a:solidFill>
                        </a:rPr>
                        <a:t>the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55">
                          <a:solidFill>
                            <a:srgbClr val="0C0C0C"/>
                          </a:solidFill>
                        </a:rPr>
                        <a:t>public</a:t>
                      </a:r>
                      <a:endParaRPr lang="en-IN" sz="1200">
                        <a:latin typeface="Roboto Bk"/>
                        <a:cs typeface="Roboto Bk"/>
                      </a:endParaRPr>
                    </a:p>
                  </a:txBody>
                  <a:tcPr marL="0" marR="0" marT="95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en-IN" sz="1500"/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lang="en-IN" sz="1200" b="1" spc="35">
                          <a:solidFill>
                            <a:srgbClr val="0C0C0C"/>
                          </a:solidFill>
                        </a:rPr>
                        <a:t>Cancellation</a:t>
                      </a:r>
                      <a:r>
                        <a:rPr lang="en-IN" sz="1200" b="1" spc="-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of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0">
                          <a:solidFill>
                            <a:srgbClr val="0C0C0C"/>
                          </a:solidFill>
                        </a:rPr>
                        <a:t>registration</a:t>
                      </a:r>
                      <a:endParaRPr lang="en-IN" sz="1200">
                        <a:latin typeface="Roboto Bk"/>
                        <a:cs typeface="Roboto Bk"/>
                      </a:endParaRPr>
                    </a:p>
                  </a:txBody>
                  <a:tcPr marL="0" marR="0" marT="55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2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en-IN" sz="1400"/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lang="en-IN" sz="1200" b="1" spc="40"/>
                        <a:t>13(1)(b)</a:t>
                      </a:r>
                      <a:endParaRPr lang="en-IN" sz="1200">
                        <a:latin typeface="Roboto"/>
                        <a:cs typeface="Roboto"/>
                      </a:endParaRPr>
                    </a:p>
                  </a:txBody>
                  <a:tcPr marL="0" marR="0" marT="1001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795"/>
                        </a:lnSpc>
                      </a:pPr>
                      <a:r>
                        <a:rPr lang="en-IN" sz="1200" b="1" spc="55">
                          <a:solidFill>
                            <a:srgbClr val="0C0C0C"/>
                          </a:solidFill>
                        </a:rPr>
                        <a:t>Income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of</a:t>
                      </a:r>
                      <a:r>
                        <a:rPr lang="en-IN" sz="1200" b="1" spc="400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35">
                          <a:solidFill>
                            <a:srgbClr val="0C0C0C"/>
                          </a:solidFill>
                        </a:rPr>
                        <a:t>the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35">
                          <a:solidFill>
                            <a:srgbClr val="0C0C0C"/>
                          </a:solidFill>
                        </a:rPr>
                        <a:t>trust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95">
                          <a:solidFill>
                            <a:srgbClr val="0C0C0C"/>
                          </a:solidFill>
                        </a:rPr>
                        <a:t>or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0">
                          <a:solidFill>
                            <a:srgbClr val="0C0C0C"/>
                          </a:solidFill>
                        </a:rPr>
                        <a:t>institution</a:t>
                      </a:r>
                      <a:endParaRPr lang="en-IN" sz="1200"/>
                    </a:p>
                    <a:p>
                      <a:pPr marL="56515" marR="171450">
                        <a:lnSpc>
                          <a:spcPct val="115300"/>
                        </a:lnSpc>
                      </a:pPr>
                      <a:r>
                        <a:rPr lang="en-IN" sz="1200" b="1" spc="40">
                          <a:solidFill>
                            <a:srgbClr val="0C0C0C"/>
                          </a:solidFill>
                        </a:rPr>
                        <a:t>created 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/established </a:t>
                      </a:r>
                      <a:r>
                        <a:rPr lang="en-IN" sz="1200" b="1" spc="70">
                          <a:solidFill>
                            <a:srgbClr val="0C0C0C"/>
                          </a:solidFill>
                        </a:rPr>
                        <a:t>for </a:t>
                      </a:r>
                      <a:r>
                        <a:rPr lang="en-IN" sz="1200" b="1" spc="35">
                          <a:solidFill>
                            <a:srgbClr val="0C0C0C"/>
                          </a:solidFill>
                        </a:rPr>
                        <a:t>the </a:t>
                      </a:r>
                      <a:r>
                        <a:rPr lang="en-IN" sz="1200" b="1" spc="40">
                          <a:solidFill>
                            <a:srgbClr val="0C0C0C"/>
                          </a:solidFill>
                        </a:rPr>
                        <a:t>beneﬁt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of </a:t>
                      </a:r>
                      <a:r>
                        <a:rPr lang="en-IN" sz="1200" b="1" spc="20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65">
                          <a:solidFill>
                            <a:srgbClr val="0C0C0C"/>
                          </a:solidFill>
                        </a:rPr>
                        <a:t>any</a:t>
                      </a:r>
                      <a:r>
                        <a:rPr lang="en-IN" sz="1200" b="1" spc="-10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70">
                          <a:solidFill>
                            <a:srgbClr val="0C0C0C"/>
                          </a:solidFill>
                        </a:rPr>
                        <a:t>particular</a:t>
                      </a:r>
                      <a:r>
                        <a:rPr lang="en-IN" sz="1200" b="1" spc="-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0">
                          <a:solidFill>
                            <a:srgbClr val="0C0C0C"/>
                          </a:solidFill>
                        </a:rPr>
                        <a:t>religious</a:t>
                      </a:r>
                      <a:r>
                        <a:rPr lang="en-IN" sz="1200" b="1" spc="-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65">
                          <a:solidFill>
                            <a:srgbClr val="0C0C0C"/>
                          </a:solidFill>
                        </a:rPr>
                        <a:t>community</a:t>
                      </a:r>
                      <a:r>
                        <a:rPr lang="en-IN" sz="1200" b="1" spc="-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95">
                          <a:solidFill>
                            <a:srgbClr val="0C0C0C"/>
                          </a:solidFill>
                        </a:rPr>
                        <a:t>or </a:t>
                      </a:r>
                      <a:r>
                        <a:rPr lang="en-IN" sz="1200" b="1" spc="-370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-20">
                          <a:solidFill>
                            <a:srgbClr val="0C0C0C"/>
                          </a:solidFill>
                        </a:rPr>
                        <a:t>caste</a:t>
                      </a:r>
                      <a:endParaRPr lang="en-IN" sz="1200">
                        <a:latin typeface="Roboto Bk"/>
                        <a:cs typeface="Roboto B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en-IN" sz="1400"/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lang="en-IN" sz="1200" b="1" spc="35">
                          <a:solidFill>
                            <a:srgbClr val="0C0C0C"/>
                          </a:solidFill>
                        </a:rPr>
                        <a:t>Cancellation</a:t>
                      </a:r>
                      <a:r>
                        <a:rPr lang="en-IN" sz="1200" b="1" spc="-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of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0">
                          <a:solidFill>
                            <a:srgbClr val="0C0C0C"/>
                          </a:solidFill>
                        </a:rPr>
                        <a:t>registration</a:t>
                      </a:r>
                      <a:endParaRPr lang="en-IN" sz="1200">
                        <a:latin typeface="Roboto Bk"/>
                        <a:cs typeface="Roboto Bk"/>
                      </a:endParaRPr>
                    </a:p>
                  </a:txBody>
                  <a:tcPr marL="0" marR="0" marT="1001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79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en-IN" sz="1200" b="1" spc="25"/>
                        <a:t>13(1)(c)</a:t>
                      </a:r>
                      <a:endParaRPr lang="en-IN" sz="1200">
                        <a:latin typeface="Roboto"/>
                        <a:cs typeface="Roboto"/>
                      </a:endParaRPr>
                    </a:p>
                  </a:txBody>
                  <a:tcPr marL="0" marR="0" marT="61058" marB="0"/>
                </a:tc>
                <a:tc>
                  <a:txBody>
                    <a:bodyPr/>
                    <a:lstStyle/>
                    <a:p>
                      <a:pPr marL="56515" marR="136525">
                        <a:lnSpc>
                          <a:spcPct val="115300"/>
                        </a:lnSpc>
                        <a:spcBef>
                          <a:spcPts val="325"/>
                        </a:spcBef>
                      </a:pPr>
                      <a:r>
                        <a:rPr lang="en-IN" sz="1200" b="1" spc="55">
                          <a:solidFill>
                            <a:srgbClr val="0C0C0C"/>
                          </a:solidFill>
                        </a:rPr>
                        <a:t>Income</a:t>
                      </a:r>
                      <a:r>
                        <a:rPr lang="en-IN" sz="1200" b="1" spc="400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25">
                          <a:solidFill>
                            <a:srgbClr val="0C0C0C"/>
                          </a:solidFill>
                        </a:rPr>
                        <a:t>used/applied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70">
                          <a:solidFill>
                            <a:srgbClr val="0C0C0C"/>
                          </a:solidFill>
                        </a:rPr>
                        <a:t>for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35">
                          <a:solidFill>
                            <a:srgbClr val="0C0C0C"/>
                          </a:solidFill>
                        </a:rPr>
                        <a:t>the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0">
                          <a:solidFill>
                            <a:srgbClr val="0C0C0C"/>
                          </a:solidFill>
                        </a:rPr>
                        <a:t>beneﬁt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of </a:t>
                      </a:r>
                      <a:r>
                        <a:rPr lang="en-IN" sz="1200" b="1" spc="-370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speciﬁed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30">
                          <a:solidFill>
                            <a:srgbClr val="0C0C0C"/>
                          </a:solidFill>
                        </a:rPr>
                        <a:t>persons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-5">
                          <a:solidFill>
                            <a:srgbClr val="0C0C0C"/>
                          </a:solidFill>
                        </a:rPr>
                        <a:t>-</a:t>
                      </a:r>
                      <a:r>
                        <a:rPr lang="en-IN" sz="1200" b="1" u="sng" spc="-5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</a:rPr>
                        <a:t>section</a:t>
                      </a:r>
                      <a:r>
                        <a:rPr lang="en-IN" sz="1200" b="1" u="sng" spc="5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</a:rPr>
                        <a:t> </a:t>
                      </a:r>
                      <a:r>
                        <a:rPr lang="en-IN" sz="1200" b="1" u="sng" spc="-3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</a:rPr>
                        <a:t>13(3)</a:t>
                      </a:r>
                      <a:endParaRPr lang="en-IN" sz="1200">
                        <a:latin typeface="Roboto Bk"/>
                        <a:cs typeface="Roboto Bk"/>
                      </a:endParaRPr>
                    </a:p>
                  </a:txBody>
                  <a:tcPr marL="0" marR="0" marT="32530" marB="0"/>
                </a:tc>
                <a:tc>
                  <a:txBody>
                    <a:bodyPr/>
                    <a:lstStyle/>
                    <a:p>
                      <a:pPr marL="56515" marR="406400">
                        <a:lnSpc>
                          <a:spcPct val="115300"/>
                        </a:lnSpc>
                        <a:spcBef>
                          <a:spcPts val="325"/>
                        </a:spcBef>
                      </a:pPr>
                      <a:r>
                        <a:rPr lang="en-IN" sz="1200" b="1" spc="55">
                          <a:solidFill>
                            <a:srgbClr val="0C0C0C"/>
                          </a:solidFill>
                        </a:rPr>
                        <a:t>Income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0">
                          <a:solidFill>
                            <a:srgbClr val="0C0C0C"/>
                          </a:solidFill>
                        </a:rPr>
                        <a:t>taxed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20">
                          <a:solidFill>
                            <a:srgbClr val="0C0C0C"/>
                          </a:solidFill>
                        </a:rPr>
                        <a:t>at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special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5">
                          <a:solidFill>
                            <a:srgbClr val="0C0C0C"/>
                          </a:solidFill>
                        </a:rPr>
                        <a:t>rate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of </a:t>
                      </a:r>
                      <a:r>
                        <a:rPr lang="en-IN" sz="1200" b="1" spc="-370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50">
                          <a:solidFill>
                            <a:srgbClr val="0C0C0C"/>
                          </a:solidFill>
                        </a:rPr>
                        <a:t>30%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-45">
                          <a:solidFill>
                            <a:srgbClr val="0C0C0C"/>
                          </a:solidFill>
                        </a:rPr>
                        <a:t>(u/s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115BBI)</a:t>
                      </a:r>
                      <a:endParaRPr lang="en-IN" sz="1200">
                        <a:latin typeface="Roboto Bk"/>
                        <a:cs typeface="Roboto Bk"/>
                      </a:endParaRPr>
                    </a:p>
                  </a:txBody>
                  <a:tcPr marL="0" marR="0" marT="325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87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en-IN" sz="1200" b="1" spc="40"/>
                        <a:t>13(1)(d)</a:t>
                      </a:r>
                      <a:endParaRPr lang="en-IN" sz="1200">
                        <a:latin typeface="Roboto"/>
                        <a:cs typeface="Roboto"/>
                      </a:endParaRPr>
                    </a:p>
                  </a:txBody>
                  <a:tcPr marL="0" marR="0" marT="79076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en-IN" sz="1200" b="1" spc="45">
                          <a:solidFill>
                            <a:srgbClr val="0C0C0C"/>
                          </a:solidFill>
                        </a:rPr>
                        <a:t>Funds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5">
                          <a:solidFill>
                            <a:srgbClr val="0C0C0C"/>
                          </a:solidFill>
                        </a:rPr>
                        <a:t>not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25">
                          <a:solidFill>
                            <a:srgbClr val="0C0C0C"/>
                          </a:solidFill>
                        </a:rPr>
                        <a:t>deposited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95">
                          <a:solidFill>
                            <a:srgbClr val="0C0C0C"/>
                          </a:solidFill>
                        </a:rPr>
                        <a:t>in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-30">
                          <a:solidFill>
                            <a:srgbClr val="0C0C0C"/>
                          </a:solidFill>
                        </a:rPr>
                        <a:t>11(5)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25">
                          <a:solidFill>
                            <a:srgbClr val="0C0C0C"/>
                          </a:solidFill>
                        </a:rPr>
                        <a:t>modes</a:t>
                      </a:r>
                      <a:endParaRPr lang="en-IN" sz="1200">
                        <a:latin typeface="Roboto Bk"/>
                        <a:cs typeface="Roboto Bk"/>
                      </a:endParaRPr>
                    </a:p>
                  </a:txBody>
                  <a:tcPr marL="0" marR="0" marT="79076" marB="0"/>
                </a:tc>
                <a:tc>
                  <a:txBody>
                    <a:bodyPr/>
                    <a:lstStyle/>
                    <a:p>
                      <a:pPr marL="56515" marR="276225">
                        <a:lnSpc>
                          <a:spcPct val="115300"/>
                        </a:lnSpc>
                        <a:spcBef>
                          <a:spcPts val="505"/>
                        </a:spcBef>
                      </a:pPr>
                      <a:r>
                        <a:rPr lang="en-IN" sz="1200" b="1" spc="50">
                          <a:solidFill>
                            <a:srgbClr val="0C0C0C"/>
                          </a:solidFill>
                        </a:rPr>
                        <a:t>Taxed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20">
                          <a:solidFill>
                            <a:srgbClr val="0C0C0C"/>
                          </a:solidFill>
                        </a:rPr>
                        <a:t>at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special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5">
                          <a:solidFill>
                            <a:srgbClr val="0C0C0C"/>
                          </a:solidFill>
                        </a:rPr>
                        <a:t>rate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of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50">
                          <a:solidFill>
                            <a:srgbClr val="0C0C0C"/>
                          </a:solidFill>
                        </a:rPr>
                        <a:t>30%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-45">
                          <a:solidFill>
                            <a:srgbClr val="0C0C0C"/>
                          </a:solidFill>
                        </a:rPr>
                        <a:t>(u/s </a:t>
                      </a:r>
                      <a:r>
                        <a:rPr lang="en-IN" sz="1200" b="1" spc="-370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115BBI)</a:t>
                      </a:r>
                      <a:endParaRPr lang="en-IN" sz="1200">
                        <a:latin typeface="Roboto Bk"/>
                        <a:cs typeface="Roboto Bk"/>
                      </a:endParaRPr>
                    </a:p>
                  </a:txBody>
                  <a:tcPr marL="0" marR="0" marT="5054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676">
                <a:tc>
                  <a:txBody>
                    <a:bodyPr/>
                    <a:lstStyle/>
                    <a:p>
                      <a:pPr marL="56515" marR="268605">
                        <a:lnSpc>
                          <a:spcPct val="115300"/>
                        </a:lnSpc>
                        <a:spcBef>
                          <a:spcPts val="720"/>
                        </a:spcBef>
                      </a:pPr>
                      <a:r>
                        <a:rPr lang="en-IN" sz="1200" b="1" spc="35"/>
                        <a:t>13(2)(a)</a:t>
                      </a:r>
                      <a:r>
                        <a:rPr lang="en-IN" sz="1200" b="1" spc="-55"/>
                        <a:t> </a:t>
                      </a:r>
                      <a:r>
                        <a:rPr lang="en-IN" sz="1200" b="1" spc="75"/>
                        <a:t>to </a:t>
                      </a:r>
                      <a:r>
                        <a:rPr lang="en-IN" sz="1200" b="1" spc="-370"/>
                        <a:t> </a:t>
                      </a:r>
                      <a:r>
                        <a:rPr lang="en-IN" sz="1200" b="1" spc="100"/>
                        <a:t>(h)</a:t>
                      </a:r>
                      <a:endParaRPr lang="en-IN" sz="1200">
                        <a:latin typeface="Roboto"/>
                        <a:cs typeface="Roboto"/>
                      </a:endParaRPr>
                    </a:p>
                  </a:txBody>
                  <a:tcPr marL="0" marR="0" marT="720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en-IN" sz="1400"/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lang="en-IN" sz="1200" b="1" spc="10">
                          <a:solidFill>
                            <a:srgbClr val="0C0C0C"/>
                          </a:solidFill>
                        </a:rPr>
                        <a:t>Beneﬁts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to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speciﬁed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30">
                          <a:solidFill>
                            <a:srgbClr val="0C0C0C"/>
                          </a:solidFill>
                        </a:rPr>
                        <a:t>persons</a:t>
                      </a:r>
                      <a:endParaRPr lang="en-IN" sz="1200">
                        <a:latin typeface="Roboto Bk"/>
                        <a:cs typeface="Roboto Bk"/>
                      </a:endParaRPr>
                    </a:p>
                  </a:txBody>
                  <a:tcPr marL="0" marR="0" marT="1001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795"/>
                        </a:lnSpc>
                      </a:pPr>
                      <a:r>
                        <a:rPr lang="en-IN" sz="1200" b="1" spc="55">
                          <a:solidFill>
                            <a:srgbClr val="0C0C0C"/>
                          </a:solidFill>
                        </a:rPr>
                        <a:t>Income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0">
                          <a:solidFill>
                            <a:srgbClr val="0C0C0C"/>
                          </a:solidFill>
                        </a:rPr>
                        <a:t>taxed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20">
                          <a:solidFill>
                            <a:srgbClr val="0C0C0C"/>
                          </a:solidFill>
                        </a:rPr>
                        <a:t>at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special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45">
                          <a:solidFill>
                            <a:srgbClr val="0C0C0C"/>
                          </a:solidFill>
                        </a:rPr>
                        <a:t>rate</a:t>
                      </a:r>
                      <a:r>
                        <a:rPr lang="en-IN" sz="1200" b="1" spc="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15">
                          <a:solidFill>
                            <a:srgbClr val="0C0C0C"/>
                          </a:solidFill>
                        </a:rPr>
                        <a:t>of</a:t>
                      </a:r>
                      <a:endParaRPr lang="en-IN" sz="1200"/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lang="en-IN" sz="1200" b="1" spc="50">
                          <a:solidFill>
                            <a:srgbClr val="0C0C0C"/>
                          </a:solidFill>
                        </a:rPr>
                        <a:t>30%</a:t>
                      </a:r>
                      <a:r>
                        <a:rPr lang="en-IN" sz="1200" b="1" spc="-1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 spc="-45">
                          <a:solidFill>
                            <a:srgbClr val="0C0C0C"/>
                          </a:solidFill>
                        </a:rPr>
                        <a:t>(u/s</a:t>
                      </a:r>
                      <a:r>
                        <a:rPr lang="en-IN" sz="1200" b="1" spc="-15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IN" sz="1200" b="1">
                          <a:solidFill>
                            <a:srgbClr val="0C0C0C"/>
                          </a:solidFill>
                        </a:rPr>
                        <a:t>115BBI)</a:t>
                      </a:r>
                      <a:endParaRPr lang="en-IN" sz="1200">
                        <a:latin typeface="Roboto Bk"/>
                        <a:cs typeface="Roboto B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two cards with text and images&#10;&#10;AI-generated content may be incorrect.">
            <a:extLst>
              <a:ext uri="{FF2B5EF4-FFF2-40B4-BE49-F238E27FC236}">
                <a16:creationId xmlns:a16="http://schemas.microsoft.com/office/drawing/2014/main" id="{5D8A4829-FF9B-70ED-88EF-293CA9A132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40" y="2069026"/>
            <a:ext cx="6614194" cy="440946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BEFB6E-724B-1081-ADD2-A5233DFB6B53}"/>
              </a:ext>
            </a:extLst>
          </p:cNvPr>
          <p:cNvSpPr txBox="1"/>
          <p:nvPr/>
        </p:nvSpPr>
        <p:spPr>
          <a:xfrm>
            <a:off x="927788" y="501824"/>
            <a:ext cx="84803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INCOME TAX PROVISIONS FOR  ENTITIES</a:t>
            </a:r>
            <a:b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CLAIMING EXEMPTIONS</a:t>
            </a:r>
          </a:p>
        </p:txBody>
      </p:sp>
    </p:spTree>
    <p:extLst>
      <p:ext uri="{BB962C8B-B14F-4D97-AF65-F5344CB8AC3E}">
        <p14:creationId xmlns:p14="http://schemas.microsoft.com/office/powerpoint/2010/main" val="337757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56D3-A3EF-48E7-873D-A9D6FC8C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958" y="1201188"/>
            <a:ext cx="2485078" cy="5498195"/>
          </a:xfrm>
        </p:spPr>
        <p:txBody>
          <a:bodyPr>
            <a:normAutofit/>
          </a:bodyPr>
          <a:lstStyle/>
          <a:p>
            <a:r>
              <a:rPr lang="en-US" sz="3700" dirty="0"/>
              <a:t>SPECIFIED PERSONS U/S. 13(3) </a:t>
            </a:r>
            <a:br>
              <a:rPr lang="en-US" sz="3700" dirty="0"/>
            </a:br>
            <a:r>
              <a:rPr lang="en-US" sz="3700" dirty="0"/>
              <a:t>OF THE IT ACT, 1961</a:t>
            </a:r>
            <a:endParaRPr lang="en-IN" sz="3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39159-5187-442D-B02F-3A5DA6C37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303" y="1201188"/>
            <a:ext cx="5135001" cy="549819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/>
              <a:t>Author/Founder of the Trust</a:t>
            </a:r>
          </a:p>
          <a:p>
            <a:pPr marL="342900" indent="-342900">
              <a:buAutoNum type="arabicPeriod"/>
            </a:pPr>
            <a:r>
              <a:rPr lang="en-US" dirty="0"/>
              <a:t>Person who made donation of more than 50,000/- (W.e.f. 01.04.2025 exceeds </a:t>
            </a:r>
            <a:r>
              <a:rPr lang="en-US" b="1" dirty="0"/>
              <a:t>Rs. 1,00,000</a:t>
            </a:r>
            <a:r>
              <a:rPr lang="en-US" dirty="0"/>
              <a:t>/- or in aggregate up to the end of relevant year exceeds </a:t>
            </a:r>
            <a:r>
              <a:rPr lang="en-US" b="1" dirty="0"/>
              <a:t>Rs. 10,00,000</a:t>
            </a:r>
            <a:r>
              <a:rPr lang="en-US" dirty="0"/>
              <a:t>/-).</a:t>
            </a:r>
          </a:p>
          <a:p>
            <a:pPr marL="342900" indent="-342900">
              <a:buAutoNum type="arabicPeriod"/>
            </a:pPr>
            <a:r>
              <a:rPr lang="en-US" dirty="0"/>
              <a:t>Trustee or Manager of the Trust.</a:t>
            </a:r>
          </a:p>
          <a:p>
            <a:pPr marL="342900" indent="-342900">
              <a:buAutoNum type="arabicPeriod"/>
            </a:pPr>
            <a:r>
              <a:rPr lang="en-US" dirty="0"/>
              <a:t>Relative of Founder, Donor, Member, Trustee, and Manager </a:t>
            </a:r>
          </a:p>
          <a:p>
            <a:pPr marL="342900" indent="-342900">
              <a:buAutoNum type="arabicPeriod"/>
            </a:pPr>
            <a:r>
              <a:rPr lang="en-US" dirty="0"/>
              <a:t>Any concern in which any of the above person has substantial interest.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50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036" y="274558"/>
            <a:ext cx="6922134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dirty="0">
                <a:solidFill>
                  <a:srgbClr val="1F497D"/>
                </a:solidFill>
                <a:latin typeface="Constantia"/>
                <a:cs typeface="Constantia"/>
              </a:rPr>
              <a:t>Violations</a:t>
            </a:r>
            <a:r>
              <a:rPr sz="3950" spc="-15" dirty="0">
                <a:solidFill>
                  <a:srgbClr val="1F497D"/>
                </a:solidFill>
                <a:latin typeface="Constantia"/>
                <a:cs typeface="Constantia"/>
              </a:rPr>
              <a:t> </a:t>
            </a:r>
            <a:r>
              <a:rPr sz="3950" spc="5" dirty="0">
                <a:solidFill>
                  <a:srgbClr val="1F497D"/>
                </a:solidFill>
                <a:latin typeface="Constantia"/>
                <a:cs typeface="Constantia"/>
              </a:rPr>
              <a:t>and</a:t>
            </a:r>
            <a:r>
              <a:rPr sz="3950" spc="-10" dirty="0">
                <a:solidFill>
                  <a:srgbClr val="1F497D"/>
                </a:solidFill>
                <a:latin typeface="Constantia"/>
                <a:cs typeface="Constantia"/>
              </a:rPr>
              <a:t> consequences</a:t>
            </a:r>
            <a:endParaRPr sz="3950" dirty="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3270" y="3640829"/>
            <a:ext cx="2675890" cy="6648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714375" marR="5080" indent="-702310">
              <a:lnSpc>
                <a:spcPts val="2390"/>
              </a:lnSpc>
              <a:spcBef>
                <a:spcPts val="385"/>
              </a:spcBef>
            </a:pPr>
            <a:r>
              <a:rPr sz="2200" spc="-5" dirty="0">
                <a:solidFill>
                  <a:srgbClr val="FFFFFF"/>
                </a:solidFill>
                <a:latin typeface="Constantia"/>
                <a:cs typeface="Constantia"/>
              </a:rPr>
              <a:t>Violations of </a:t>
            </a:r>
            <a:r>
              <a:rPr sz="2200" spc="-10" dirty="0">
                <a:solidFill>
                  <a:srgbClr val="FFFFFF"/>
                </a:solidFill>
                <a:latin typeface="Constantia"/>
                <a:cs typeface="Constantia"/>
              </a:rPr>
              <a:t>diﬀerent </a:t>
            </a:r>
            <a:r>
              <a:rPr sz="2200" spc="-5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onstantia"/>
                <a:cs typeface="Constantia"/>
              </a:rPr>
              <a:t>provisions</a:t>
            </a:r>
            <a:endParaRPr sz="2200" dirty="0">
              <a:latin typeface="Constantia"/>
              <a:cs typeface="Constantia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04CEF27-3F65-91E9-7924-A1B3C6C09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543165"/>
              </p:ext>
            </p:extLst>
          </p:nvPr>
        </p:nvGraphicFramePr>
        <p:xfrm>
          <a:off x="420688" y="1725960"/>
          <a:ext cx="9217023" cy="530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8741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411" y="3514572"/>
            <a:ext cx="2024593" cy="3433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marR="5080" defTabSz="457200"/>
            <a:r>
              <a:rPr lang="en-US" sz="3100" spc="100">
                <a:solidFill>
                  <a:schemeClr val="bg1"/>
                </a:solidFill>
              </a:rPr>
              <a:t>A)</a:t>
            </a:r>
            <a:r>
              <a:rPr lang="en-US" sz="3100" spc="35">
                <a:solidFill>
                  <a:schemeClr val="bg1"/>
                </a:solidFill>
              </a:rPr>
              <a:t> </a:t>
            </a:r>
            <a:r>
              <a:rPr lang="en-US" sz="3100" spc="125">
                <a:solidFill>
                  <a:schemeClr val="bg1"/>
                </a:solidFill>
              </a:rPr>
              <a:t>Taxing</a:t>
            </a:r>
            <a:r>
              <a:rPr lang="en-US" sz="3100" spc="35">
                <a:solidFill>
                  <a:schemeClr val="bg1"/>
                </a:solidFill>
              </a:rPr>
              <a:t> </a:t>
            </a:r>
            <a:r>
              <a:rPr lang="en-US" sz="3100" spc="130">
                <a:solidFill>
                  <a:schemeClr val="bg1"/>
                </a:solidFill>
              </a:rPr>
              <a:t>certain</a:t>
            </a:r>
            <a:r>
              <a:rPr lang="en-US" sz="3100" spc="35">
                <a:solidFill>
                  <a:schemeClr val="bg1"/>
                </a:solidFill>
              </a:rPr>
              <a:t> </a:t>
            </a:r>
            <a:r>
              <a:rPr lang="en-US" sz="3100" spc="60">
                <a:solidFill>
                  <a:schemeClr val="bg1"/>
                </a:solidFill>
              </a:rPr>
              <a:t>speciﬁed</a:t>
            </a:r>
            <a:r>
              <a:rPr lang="en-US" sz="3100" spc="35">
                <a:solidFill>
                  <a:schemeClr val="bg1"/>
                </a:solidFill>
              </a:rPr>
              <a:t> </a:t>
            </a:r>
            <a:r>
              <a:rPr lang="en-US" sz="3100" spc="125">
                <a:solidFill>
                  <a:schemeClr val="bg1"/>
                </a:solidFill>
              </a:rPr>
              <a:t>income</a:t>
            </a:r>
            <a:r>
              <a:rPr lang="en-US" sz="3100" spc="35">
                <a:solidFill>
                  <a:schemeClr val="bg1"/>
                </a:solidFill>
              </a:rPr>
              <a:t> </a:t>
            </a:r>
            <a:r>
              <a:rPr lang="en-US" sz="3100" spc="130">
                <a:solidFill>
                  <a:schemeClr val="bg1"/>
                </a:solidFill>
              </a:rPr>
              <a:t>@30%</a:t>
            </a:r>
            <a:r>
              <a:rPr lang="en-US" sz="3100" spc="35">
                <a:solidFill>
                  <a:schemeClr val="bg1"/>
                </a:solidFill>
              </a:rPr>
              <a:t> </a:t>
            </a:r>
            <a:r>
              <a:rPr lang="en-US" sz="3100" spc="-90">
                <a:solidFill>
                  <a:schemeClr val="bg1"/>
                </a:solidFill>
              </a:rPr>
              <a:t>u/s </a:t>
            </a:r>
            <a:r>
              <a:rPr lang="en-US" sz="3100" spc="-745">
                <a:solidFill>
                  <a:schemeClr val="bg1"/>
                </a:solidFill>
              </a:rPr>
              <a:t> </a:t>
            </a:r>
            <a:r>
              <a:rPr lang="en-US" sz="3100" spc="30">
                <a:solidFill>
                  <a:schemeClr val="bg1"/>
                </a:solidFill>
              </a:rPr>
              <a:t>115BBI</a:t>
            </a:r>
            <a:endParaRPr lang="en-US" sz="3100">
              <a:solidFill>
                <a:schemeClr val="bg1"/>
              </a:solidFill>
            </a:endParaRP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31" y="3603887"/>
            <a:ext cx="906009" cy="582608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82" y="0"/>
            <a:ext cx="6101918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3882926" y="668351"/>
            <a:ext cx="5608378" cy="60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98805" indent="-48069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  <a:tabLst>
                <a:tab pos="598805" algn="l"/>
                <a:tab pos="599440" algn="l"/>
              </a:tabLst>
            </a:pP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Accumulation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85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00">
                <a:solidFill>
                  <a:schemeClr val="tx1">
                    <a:lumMod val="75000"/>
                    <a:lumOff val="25000"/>
                  </a:schemeClr>
                </a:solidFill>
              </a:rPr>
              <a:t>form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-35">
                <a:solidFill>
                  <a:schemeClr val="tx1">
                    <a:lumMod val="75000"/>
                    <a:lumOff val="25000"/>
                  </a:schemeClr>
                </a:solidFill>
              </a:rPr>
              <a:t>10/9A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594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300" b="1" spc="75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60">
                <a:solidFill>
                  <a:schemeClr val="tx1">
                    <a:lumMod val="75000"/>
                    <a:lumOff val="25000"/>
                  </a:schemeClr>
                </a:solidFill>
              </a:rPr>
              <a:t>surplus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14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5">
                <a:solidFill>
                  <a:schemeClr val="tx1">
                    <a:lumMod val="75000"/>
                    <a:lumOff val="25000"/>
                  </a:schemeClr>
                </a:solidFill>
              </a:rPr>
              <a:t>ITR: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5">
                <a:solidFill>
                  <a:schemeClr val="tx1">
                    <a:lumMod val="75000"/>
                    <a:lumOff val="25000"/>
                  </a:schemeClr>
                </a:solidFill>
              </a:rPr>
              <a:t>tax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slab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30">
                <a:solidFill>
                  <a:schemeClr val="tx1">
                    <a:lumMod val="75000"/>
                    <a:lumOff val="25000"/>
                  </a:schemeClr>
                </a:solidFill>
              </a:rPr>
              <a:t>rates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5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80">
                <a:solidFill>
                  <a:schemeClr val="tx1">
                    <a:lumMod val="75000"/>
                    <a:lumOff val="25000"/>
                  </a:schemeClr>
                </a:solidFill>
              </a:rPr>
              <a:t>allowed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40">
                <a:solidFill>
                  <a:schemeClr val="tx1">
                    <a:lumMod val="75000"/>
                    <a:lumOff val="25000"/>
                  </a:schemeClr>
                </a:solidFill>
              </a:rPr>
              <a:t>now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98805" indent="-48069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  <a:tabLst>
                <a:tab pos="598805" algn="l"/>
                <a:tab pos="599440" algn="l"/>
              </a:tabLst>
            </a:pPr>
            <a:r>
              <a:rPr lang="en-US" sz="1300" b="1" spc="40">
                <a:solidFill>
                  <a:schemeClr val="tx1">
                    <a:lumMod val="75000"/>
                    <a:lumOff val="25000"/>
                  </a:schemeClr>
                </a:solidFill>
              </a:rPr>
              <a:t>Violations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30">
                <a:solidFill>
                  <a:schemeClr val="tx1">
                    <a:lumMod val="75000"/>
                    <a:lumOff val="25000"/>
                  </a:schemeClr>
                </a:solidFill>
              </a:rPr>
              <a:t>w.r.t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5">
                <a:solidFill>
                  <a:schemeClr val="tx1">
                    <a:lumMod val="75000"/>
                    <a:lumOff val="25000"/>
                  </a:schemeClr>
                </a:solidFill>
              </a:rPr>
              <a:t>accumulated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0">
                <a:solidFill>
                  <a:schemeClr val="tx1">
                    <a:lumMod val="75000"/>
                    <a:lumOff val="25000"/>
                  </a:schemeClr>
                </a:solidFill>
              </a:rPr>
              <a:t>income: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2175" lvl="1" indent="-31496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92175" algn="l"/>
                <a:tab pos="892810" algn="l"/>
              </a:tabLst>
            </a:pP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Applied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to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40">
                <a:solidFill>
                  <a:schemeClr val="tx1">
                    <a:lumMod val="75000"/>
                    <a:lumOff val="25000"/>
                  </a:schemeClr>
                </a:solidFill>
              </a:rPr>
              <a:t>purposes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than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30">
                <a:solidFill>
                  <a:schemeClr val="tx1">
                    <a:lumMod val="75000"/>
                    <a:lumOff val="25000"/>
                  </a:schemeClr>
                </a:solidFill>
              </a:rPr>
              <a:t>Charitable/Religious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2175" lvl="1" indent="-31496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92175" algn="l"/>
                <a:tab pos="892810" algn="l"/>
              </a:tabLst>
            </a:pPr>
            <a:r>
              <a:rPr lang="en-US" sz="1300" b="1" spc="-15">
                <a:solidFill>
                  <a:schemeClr val="tx1">
                    <a:lumMod val="75000"/>
                    <a:lumOff val="25000"/>
                  </a:schemeClr>
                </a:solidFill>
              </a:rPr>
              <a:t>Ceases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to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85">
                <a:solidFill>
                  <a:schemeClr val="tx1">
                    <a:lumMod val="75000"/>
                    <a:lumOff val="25000"/>
                  </a:schemeClr>
                </a:solidFill>
              </a:rPr>
              <a:t>remain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invested/deposited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-15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85">
                <a:solidFill>
                  <a:schemeClr val="tx1">
                    <a:lumMod val="75000"/>
                    <a:lumOff val="25000"/>
                  </a:schemeClr>
                </a:solidFill>
              </a:rPr>
              <a:t>per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-15">
                <a:solidFill>
                  <a:schemeClr val="tx1">
                    <a:lumMod val="75000"/>
                    <a:lumOff val="25000"/>
                  </a:schemeClr>
                </a:solidFill>
              </a:rPr>
              <a:t>11(5)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2175" lvl="1" indent="-31496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92175" algn="l"/>
                <a:tab pos="892810" algn="l"/>
              </a:tabLst>
            </a:pPr>
            <a:r>
              <a:rPr lang="en-US" sz="1300" b="1" spc="35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sz="1300" b="1" spc="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45">
                <a:solidFill>
                  <a:schemeClr val="tx1">
                    <a:lumMod val="75000"/>
                    <a:lumOff val="25000"/>
                  </a:schemeClr>
                </a:solidFill>
              </a:rPr>
              <a:t>utilized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7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1300" b="1" spc="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45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speciﬁc</a:t>
            </a:r>
            <a:r>
              <a:rPr lang="en-US" sz="1300" b="1" spc="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5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2175" lvl="1" indent="-31496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92175" algn="l"/>
                <a:tab pos="892810" algn="l"/>
              </a:tabLst>
            </a:pPr>
            <a:r>
              <a:rPr lang="en-US" sz="1300" b="1" spc="30">
                <a:solidFill>
                  <a:schemeClr val="tx1">
                    <a:lumMod val="75000"/>
                    <a:lumOff val="25000"/>
                  </a:schemeClr>
                </a:solidFill>
              </a:rPr>
              <a:t>Credited/Paid</a:t>
            </a:r>
            <a:r>
              <a:rPr lang="en-US" sz="1300" b="1" spc="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sz="1300" b="1" spc="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en-US" sz="1300" b="1" spc="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5">
                <a:solidFill>
                  <a:schemeClr val="tx1">
                    <a:lumMod val="75000"/>
                    <a:lumOff val="25000"/>
                  </a:schemeClr>
                </a:solidFill>
              </a:rPr>
              <a:t>Charitable</a:t>
            </a:r>
            <a:r>
              <a:rPr lang="en-US" sz="1300" b="1" spc="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35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Institutions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98805" indent="-48069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  <a:tabLst>
                <a:tab pos="598805" algn="l"/>
                <a:tab pos="599440" algn="l"/>
              </a:tabLst>
            </a:pPr>
            <a:r>
              <a:rPr lang="en-US" sz="1300" b="1" spc="70">
                <a:solidFill>
                  <a:schemeClr val="tx1">
                    <a:lumMod val="75000"/>
                    <a:lumOff val="25000"/>
                  </a:schemeClr>
                </a:solidFill>
              </a:rPr>
              <a:t>Income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45">
                <a:solidFill>
                  <a:schemeClr val="tx1">
                    <a:lumMod val="75000"/>
                    <a:lumOff val="25000"/>
                  </a:schemeClr>
                </a:solidFill>
              </a:rPr>
              <a:t>invested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14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35">
                <a:solidFill>
                  <a:schemeClr val="tx1">
                    <a:lumMod val="75000"/>
                    <a:lumOff val="25000"/>
                  </a:schemeClr>
                </a:solidFill>
              </a:rPr>
              <a:t>modes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75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85">
                <a:solidFill>
                  <a:schemeClr val="tx1">
                    <a:lumMod val="75000"/>
                    <a:lumOff val="25000"/>
                  </a:schemeClr>
                </a:solidFill>
              </a:rPr>
              <a:t>than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-30">
                <a:solidFill>
                  <a:schemeClr val="tx1">
                    <a:lumMod val="75000"/>
                    <a:lumOff val="25000"/>
                  </a:schemeClr>
                </a:solidFill>
              </a:rPr>
              <a:t>11(5)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35">
                <a:solidFill>
                  <a:schemeClr val="tx1">
                    <a:lumMod val="75000"/>
                    <a:lumOff val="25000"/>
                  </a:schemeClr>
                </a:solidFill>
              </a:rPr>
              <a:t>modes </a:t>
            </a:r>
            <a:r>
              <a:rPr lang="en-US" sz="1300" b="1">
                <a:solidFill>
                  <a:schemeClr val="tx1">
                    <a:lumMod val="75000"/>
                    <a:lumOff val="25000"/>
                  </a:schemeClr>
                </a:solidFill>
              </a:rPr>
              <a:t>any other form or mode of investment or deposit as may be prescribed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98805" indent="-48069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  <a:tabLst>
                <a:tab pos="598805" algn="l"/>
                <a:tab pos="599440" algn="l"/>
              </a:tabLst>
            </a:pP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Beneﬁts</a:t>
            </a:r>
            <a:r>
              <a:rPr lang="en-US" sz="13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sz="1300" b="1" spc="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30">
                <a:solidFill>
                  <a:schemeClr val="tx1">
                    <a:lumMod val="75000"/>
                    <a:lumOff val="25000"/>
                  </a:schemeClr>
                </a:solidFill>
              </a:rPr>
              <a:t>speciﬁed</a:t>
            </a:r>
            <a:r>
              <a:rPr lang="en-US" sz="1300" b="1" spc="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40">
                <a:solidFill>
                  <a:schemeClr val="tx1">
                    <a:lumMod val="75000"/>
                    <a:lumOff val="25000"/>
                  </a:schemeClr>
                </a:solidFill>
              </a:rPr>
              <a:t>persons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98805" indent="-48069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  <a:tabLst>
                <a:tab pos="598805" algn="l"/>
                <a:tab pos="599440" algn="l"/>
              </a:tabLst>
            </a:pP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35">
                <a:solidFill>
                  <a:schemeClr val="tx1">
                    <a:lumMod val="75000"/>
                    <a:lumOff val="25000"/>
                  </a:schemeClr>
                </a:solidFill>
              </a:rPr>
              <a:t>outside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00">
                <a:solidFill>
                  <a:schemeClr val="tx1">
                    <a:lumMod val="75000"/>
                    <a:lumOff val="25000"/>
                  </a:schemeClr>
                </a:solidFill>
              </a:rPr>
              <a:t>India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85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45">
                <a:solidFill>
                  <a:schemeClr val="tx1">
                    <a:lumMod val="75000"/>
                    <a:lumOff val="25000"/>
                  </a:schemeClr>
                </a:solidFill>
              </a:rPr>
              <a:t>CBDT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85">
                <a:solidFill>
                  <a:schemeClr val="tx1">
                    <a:lumMod val="75000"/>
                    <a:lumOff val="25000"/>
                  </a:schemeClr>
                </a:solidFill>
              </a:rPr>
              <a:t>approval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98805" marR="7620" indent="-480059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  <a:tabLst>
                <a:tab pos="599440" algn="l"/>
              </a:tabLst>
            </a:pPr>
            <a:r>
              <a:rPr lang="en-US" sz="1300" b="1" spc="70">
                <a:solidFill>
                  <a:schemeClr val="tx1">
                    <a:lumMod val="75000"/>
                    <a:lumOff val="25000"/>
                  </a:schemeClr>
                </a:solidFill>
              </a:rPr>
              <a:t>Treated </a:t>
            </a:r>
            <a:r>
              <a:rPr lang="en-US" sz="1300" b="1" spc="-25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income </a:t>
            </a:r>
            <a:r>
              <a:rPr lang="en-US" sz="1300" b="1" spc="114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300" b="1" spc="5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300" b="1" spc="95">
                <a:solidFill>
                  <a:schemeClr val="tx1">
                    <a:lumMod val="75000"/>
                    <a:lumOff val="25000"/>
                  </a:schemeClr>
                </a:solidFill>
              </a:rPr>
              <a:t>year </a:t>
            </a:r>
            <a:r>
              <a:rPr lang="en-US" sz="1300" b="1" spc="70">
                <a:solidFill>
                  <a:schemeClr val="tx1">
                    <a:lumMod val="75000"/>
                    <a:lumOff val="25000"/>
                  </a:schemeClr>
                </a:solidFill>
              </a:rPr>
              <a:t>immediately </a:t>
            </a:r>
            <a:r>
              <a:rPr lang="en-US" sz="1300" b="1" spc="60">
                <a:solidFill>
                  <a:schemeClr val="tx1">
                    <a:lumMod val="75000"/>
                    <a:lumOff val="25000"/>
                  </a:schemeClr>
                </a:solidFill>
              </a:rPr>
              <a:t>after </a:t>
            </a:r>
            <a:r>
              <a:rPr lang="en-US" sz="1300" b="1" spc="5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300" b="1" spc="95">
                <a:solidFill>
                  <a:schemeClr val="tx1">
                    <a:lumMod val="75000"/>
                    <a:lumOff val="25000"/>
                  </a:schemeClr>
                </a:solidFill>
              </a:rPr>
              <a:t>year 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1300" b="1" spc="40">
                <a:solidFill>
                  <a:schemeClr val="tx1">
                    <a:lumMod val="75000"/>
                    <a:lumOff val="25000"/>
                  </a:schemeClr>
                </a:solidFill>
              </a:rPr>
              <a:t>receipt/in </a:t>
            </a:r>
            <a:r>
              <a:rPr lang="en-US" sz="1300" b="1" spc="4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300" b="1" spc="95">
                <a:solidFill>
                  <a:schemeClr val="tx1">
                    <a:lumMod val="75000"/>
                    <a:lumOff val="25000"/>
                  </a:schemeClr>
                </a:solidFill>
              </a:rPr>
              <a:t>year </a:t>
            </a:r>
            <a:r>
              <a:rPr lang="en-US" sz="1300" b="1" spc="70">
                <a:solidFill>
                  <a:schemeClr val="tx1">
                    <a:lumMod val="75000"/>
                    <a:lumOff val="25000"/>
                  </a:schemeClr>
                </a:solidFill>
              </a:rPr>
              <a:t>immediately </a:t>
            </a:r>
            <a:r>
              <a:rPr lang="en-US" sz="1300" b="1" spc="60">
                <a:solidFill>
                  <a:schemeClr val="tx1">
                    <a:lumMod val="75000"/>
                    <a:lumOff val="25000"/>
                  </a:schemeClr>
                </a:solidFill>
              </a:rPr>
              <a:t>after </a:t>
            </a:r>
            <a:r>
              <a:rPr lang="en-US" sz="1300" b="1" spc="5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300" b="1" spc="95">
                <a:solidFill>
                  <a:schemeClr val="tx1">
                    <a:lumMod val="75000"/>
                    <a:lumOff val="25000"/>
                  </a:schemeClr>
                </a:solidFill>
              </a:rPr>
              <a:t>year </a:t>
            </a:r>
            <a:r>
              <a:rPr lang="en-US" sz="1300" b="1" spc="114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300" b="1" spc="110">
                <a:solidFill>
                  <a:schemeClr val="tx1">
                    <a:lumMod val="75000"/>
                    <a:lumOff val="25000"/>
                  </a:schemeClr>
                </a:solidFill>
              </a:rPr>
              <a:t>which </a:t>
            </a: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income was </a:t>
            </a:r>
            <a:r>
              <a:rPr lang="en-US" sz="1300" b="1" spc="90">
                <a:solidFill>
                  <a:schemeClr val="tx1">
                    <a:lumMod val="75000"/>
                    <a:lumOff val="25000"/>
                  </a:schemeClr>
                </a:solidFill>
              </a:rPr>
              <a:t>derived </a:t>
            </a:r>
            <a:r>
              <a:rPr lang="en-US" sz="1300" b="1" spc="5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sz="1300" b="1" spc="55">
                <a:solidFill>
                  <a:schemeClr val="tx1">
                    <a:lumMod val="75000"/>
                    <a:lumOff val="25000"/>
                  </a:schemeClr>
                </a:solidFill>
              </a:rPr>
              <a:t>not </a:t>
            </a:r>
            <a:r>
              <a:rPr lang="en-US" sz="1300" b="1" spc="-42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5">
                <a:solidFill>
                  <a:schemeClr val="tx1">
                    <a:lumMod val="75000"/>
                    <a:lumOff val="25000"/>
                  </a:schemeClr>
                </a:solidFill>
              </a:rPr>
              <a:t>utilized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85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45">
                <a:solidFill>
                  <a:schemeClr val="tx1">
                    <a:lumMod val="75000"/>
                    <a:lumOff val="25000"/>
                  </a:schemeClr>
                </a:solidFill>
              </a:rPr>
              <a:t>purposes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85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10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45">
                <a:solidFill>
                  <a:schemeClr val="tx1">
                    <a:lumMod val="75000"/>
                    <a:lumOff val="25000"/>
                  </a:schemeClr>
                </a:solidFill>
              </a:rPr>
              <a:t>accumulated.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6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8846"/>
              <a:buFont typeface="Wingdings 3" charset="2"/>
              <a:buChar char=""/>
              <a:tabLst>
                <a:tab pos="598805" algn="l"/>
                <a:tab pos="599440" algn="l"/>
                <a:tab pos="2587625" algn="l"/>
              </a:tabLst>
            </a:pPr>
            <a:r>
              <a:rPr lang="en-US" sz="1300" b="1" spc="150">
                <a:solidFill>
                  <a:schemeClr val="tx1">
                    <a:lumMod val="75000"/>
                    <a:lumOff val="25000"/>
                  </a:schemeClr>
                </a:solidFill>
              </a:rPr>
              <a:t>Penalty</a:t>
            </a: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-40">
                <a:solidFill>
                  <a:schemeClr val="tx1">
                    <a:lumMod val="75000"/>
                    <a:lumOff val="25000"/>
                  </a:schemeClr>
                </a:solidFill>
              </a:rPr>
              <a:t>u/s </a:t>
            </a:r>
            <a:r>
              <a:rPr lang="en-US" sz="1300" b="1" spc="114">
                <a:solidFill>
                  <a:schemeClr val="tx1">
                    <a:lumMod val="75000"/>
                    <a:lumOff val="25000"/>
                  </a:schemeClr>
                </a:solidFill>
              </a:rPr>
              <a:t>271AAE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4695" marR="5080" indent="-31242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  <a:tabLst>
                <a:tab pos="734695" algn="l"/>
                <a:tab pos="735330" algn="l"/>
              </a:tabLst>
            </a:pPr>
            <a:r>
              <a:rPr lang="en-US" sz="1300" b="1" spc="35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r>
              <a:rPr lang="en-US" sz="1300" b="1" spc="434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instance</a:t>
            </a:r>
            <a:r>
              <a:rPr lang="en-US" sz="1300" b="1" spc="16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-18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1300" b="1" spc="-9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100%</a:t>
            </a:r>
            <a:r>
              <a:rPr lang="en-US" sz="1300" b="1" spc="9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of  </a:t>
            </a:r>
            <a:r>
              <a:rPr lang="en-US" sz="1300" b="1" spc="35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300" b="1" spc="7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amount</a:t>
            </a:r>
            <a:r>
              <a:rPr lang="en-US" sz="1300" b="1" spc="7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of  </a:t>
            </a:r>
            <a:r>
              <a:rPr lang="en-US" sz="1300" b="1" spc="55">
                <a:solidFill>
                  <a:schemeClr val="tx1">
                    <a:lumMod val="75000"/>
                    <a:lumOff val="25000"/>
                  </a:schemeClr>
                </a:solidFill>
              </a:rPr>
              <a:t>unreasonable</a:t>
            </a:r>
            <a:r>
              <a:rPr lang="en-US" sz="1300" b="1" spc="10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40">
                <a:solidFill>
                  <a:schemeClr val="tx1">
                    <a:lumMod val="75000"/>
                    <a:lumOff val="25000"/>
                  </a:schemeClr>
                </a:solidFill>
              </a:rPr>
              <a:t>beneﬁt</a:t>
            </a:r>
            <a:r>
              <a:rPr lang="en-US" sz="1300" b="1" spc="44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70">
                <a:solidFill>
                  <a:schemeClr val="tx1">
                    <a:lumMod val="75000"/>
                    <a:lumOff val="25000"/>
                  </a:schemeClr>
                </a:solidFill>
              </a:rPr>
              <a:t>provided</a:t>
            </a:r>
            <a:r>
              <a:rPr lang="en-US" sz="1300" b="1" spc="46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5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sz="1300" b="1" spc="12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35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300" b="1" spc="-36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speciﬁed</a:t>
            </a:r>
            <a:r>
              <a:rPr lang="en-US" sz="1300" b="1" spc="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30">
                <a:solidFill>
                  <a:schemeClr val="tx1">
                    <a:lumMod val="75000"/>
                    <a:lumOff val="25000"/>
                  </a:schemeClr>
                </a:solidFill>
              </a:rPr>
              <a:t>person.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4695" indent="-31305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  <a:tabLst>
                <a:tab pos="734695" algn="l"/>
                <a:tab pos="735330" algn="l"/>
              </a:tabLst>
            </a:pPr>
            <a:r>
              <a:rPr lang="en-US" sz="1300" b="1" spc="-125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300" b="1" spc="10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US" sz="1300" b="1" spc="7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300" b="1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300" b="1" spc="40">
                <a:solidFill>
                  <a:schemeClr val="tx1">
                    <a:lumMod val="75000"/>
                    <a:lumOff val="25000"/>
                  </a:schemeClr>
                </a:solidFill>
              </a:rPr>
              <a:t>eq</a:t>
            </a:r>
            <a:r>
              <a:rPr lang="en-US" sz="1300" b="1" spc="10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1300" b="1" spc="-5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300" b="1" spc="114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1300" b="1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300" b="1" spc="-1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300" b="1" spc="4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300" b="1" spc="114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1300" b="1" spc="-10">
                <a:solidFill>
                  <a:schemeClr val="tx1">
                    <a:lumMod val="75000"/>
                    <a:lumOff val="25000"/>
                  </a:schemeClr>
                </a:solidFill>
              </a:rPr>
              <a:t>ce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-29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-4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r>
              <a:rPr lang="en-US" sz="1300" b="1" spc="225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f </a:t>
            </a:r>
            <a:r>
              <a:rPr lang="en-US" sz="1300" b="1" spc="-1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300" b="1" spc="10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4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300" b="1" spc="12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300" b="1" spc="10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US" sz="1300" b="1" spc="114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1300" b="1" spc="-5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f </a:t>
            </a:r>
            <a:r>
              <a:rPr lang="en-US" sz="1300" b="1" spc="-1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300" b="1" spc="10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10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US" sz="1300" b="1" spc="114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1300" b="1" spc="17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1300" b="1" spc="3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300" b="1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300" b="1" spc="114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1300" b="1" spc="4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300" b="1" spc="7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300" b="1" spc="45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sz="1300" b="1" spc="15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300" b="1" spc="1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7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300" b="1" spc="65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1300" b="1" spc="2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300" b="1" spc="25">
                <a:solidFill>
                  <a:schemeClr val="tx1">
                    <a:lumMod val="75000"/>
                    <a:lumOff val="25000"/>
                  </a:schemeClr>
                </a:solidFill>
              </a:rPr>
              <a:t>ﬁ</a:t>
            </a:r>
            <a:r>
              <a:rPr lang="en-US" sz="1300" b="1" spc="-5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3127" y="5302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8741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411" y="3514572"/>
            <a:ext cx="2024593" cy="3433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5875" marR="30480" defTabSz="457200">
              <a:lnSpc>
                <a:spcPct val="90000"/>
              </a:lnSpc>
            </a:pPr>
            <a:r>
              <a:rPr lang="en-US" sz="1900" spc="5" dirty="0">
                <a:solidFill>
                  <a:schemeClr val="bg1"/>
                </a:solidFill>
              </a:rPr>
              <a:t>B)</a:t>
            </a:r>
            <a:r>
              <a:rPr lang="en-US" sz="1900" spc="25" dirty="0">
                <a:solidFill>
                  <a:schemeClr val="bg1"/>
                </a:solidFill>
              </a:rPr>
              <a:t> </a:t>
            </a:r>
            <a:r>
              <a:rPr lang="en-US" sz="1900" spc="45" dirty="0">
                <a:solidFill>
                  <a:schemeClr val="bg1"/>
                </a:solidFill>
              </a:rPr>
              <a:t>Registration</a:t>
            </a:r>
            <a:r>
              <a:rPr lang="en-US" sz="1900" spc="30" dirty="0">
                <a:solidFill>
                  <a:schemeClr val="bg1"/>
                </a:solidFill>
              </a:rPr>
              <a:t> </a:t>
            </a:r>
            <a:r>
              <a:rPr lang="en-US" sz="1900" spc="10" dirty="0">
                <a:solidFill>
                  <a:schemeClr val="bg1"/>
                </a:solidFill>
              </a:rPr>
              <a:t>to</a:t>
            </a:r>
            <a:r>
              <a:rPr lang="en-US" sz="1900" spc="25" dirty="0">
                <a:solidFill>
                  <a:schemeClr val="bg1"/>
                </a:solidFill>
              </a:rPr>
              <a:t> </a:t>
            </a:r>
            <a:r>
              <a:rPr lang="en-US" sz="1900" spc="85" dirty="0">
                <a:solidFill>
                  <a:schemeClr val="bg1"/>
                </a:solidFill>
              </a:rPr>
              <a:t>continue</a:t>
            </a:r>
            <a:r>
              <a:rPr lang="en-US" sz="1900" spc="30" dirty="0">
                <a:solidFill>
                  <a:schemeClr val="bg1"/>
                </a:solidFill>
              </a:rPr>
              <a:t> </a:t>
            </a:r>
            <a:r>
              <a:rPr lang="en-US" sz="1900" spc="135" dirty="0">
                <a:solidFill>
                  <a:schemeClr val="bg1"/>
                </a:solidFill>
              </a:rPr>
              <a:t>and</a:t>
            </a:r>
            <a:r>
              <a:rPr lang="en-US" sz="1900" spc="30" dirty="0">
                <a:solidFill>
                  <a:schemeClr val="bg1"/>
                </a:solidFill>
              </a:rPr>
              <a:t> </a:t>
            </a:r>
            <a:r>
              <a:rPr lang="en-US" sz="1900" spc="80" dirty="0">
                <a:solidFill>
                  <a:schemeClr val="bg1"/>
                </a:solidFill>
              </a:rPr>
              <a:t>taxing</a:t>
            </a:r>
            <a:r>
              <a:rPr lang="en-US" sz="1900" spc="25" dirty="0">
                <a:solidFill>
                  <a:schemeClr val="bg1"/>
                </a:solidFill>
              </a:rPr>
              <a:t> </a:t>
            </a:r>
            <a:r>
              <a:rPr lang="en-US" sz="1900" spc="75" dirty="0">
                <a:solidFill>
                  <a:schemeClr val="bg1"/>
                </a:solidFill>
              </a:rPr>
              <a:t>net</a:t>
            </a:r>
            <a:r>
              <a:rPr lang="en-US" sz="1900" spc="30" dirty="0">
                <a:solidFill>
                  <a:schemeClr val="bg1"/>
                </a:solidFill>
              </a:rPr>
              <a:t> </a:t>
            </a:r>
            <a:r>
              <a:rPr lang="en-US" sz="1900" spc="85" dirty="0">
                <a:solidFill>
                  <a:schemeClr val="bg1"/>
                </a:solidFill>
              </a:rPr>
              <a:t>income </a:t>
            </a:r>
            <a:r>
              <a:rPr lang="en-US" sz="1900" spc="-645" dirty="0">
                <a:solidFill>
                  <a:schemeClr val="bg1"/>
                </a:solidFill>
              </a:rPr>
              <a:t> </a:t>
            </a:r>
            <a:r>
              <a:rPr lang="en-US" sz="1900" spc="170" dirty="0">
                <a:solidFill>
                  <a:schemeClr val="bg1"/>
                </a:solidFill>
              </a:rPr>
              <a:t>under </a:t>
            </a:r>
            <a:r>
              <a:rPr lang="en-US" sz="1900" spc="20" dirty="0">
                <a:solidFill>
                  <a:schemeClr val="bg1"/>
                </a:solidFill>
              </a:rPr>
              <a:t>section </a:t>
            </a:r>
            <a:r>
              <a:rPr lang="en-US" sz="1900" spc="-75" dirty="0">
                <a:solidFill>
                  <a:schemeClr val="bg1"/>
                </a:solidFill>
              </a:rPr>
              <a:t>13(10)/(11)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31" y="3603887"/>
            <a:ext cx="906009" cy="582608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82" y="0"/>
            <a:ext cx="6101918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882926" y="668351"/>
            <a:ext cx="5608378" cy="60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58140" indent="-346075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358140" algn="l"/>
                <a:tab pos="358775" algn="l"/>
              </a:tabLst>
            </a:pP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maintaining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books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8140" marR="5080" indent="-346075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358140" algn="l"/>
                <a:tab pos="358775" algn="l"/>
              </a:tabLst>
            </a:pP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b="1" spc="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getting</a:t>
            </a:r>
            <a:r>
              <a:rPr lang="en-US" b="1" spc="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books</a:t>
            </a:r>
            <a:r>
              <a:rPr lang="en-US" b="1" spc="1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b="1" spc="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account</a:t>
            </a:r>
            <a:r>
              <a:rPr lang="en-US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audited</a:t>
            </a:r>
            <a:r>
              <a:rPr lang="en-US" b="1" spc="1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en-US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submitting</a:t>
            </a:r>
            <a:r>
              <a:rPr lang="en-US" b="1" spc="1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 </a:t>
            </a:r>
            <a:r>
              <a:rPr lang="en-US" b="1" spc="-4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1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8140" indent="-346075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358140" algn="l"/>
                <a:tab pos="358775" algn="l"/>
              </a:tabLst>
            </a:pP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ﬁling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return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income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submitting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6735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(Genuine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Hardship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20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Remedy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Condonation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delay)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6735" marR="5080" lvl="1" indent="-346075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546735" algn="l"/>
                <a:tab pos="547370" algn="l"/>
                <a:tab pos="1636395" algn="l"/>
                <a:tab pos="2055495" algn="l"/>
                <a:tab pos="2537460" algn="l"/>
                <a:tab pos="3951604" algn="l"/>
                <a:tab pos="5177790" algn="l"/>
                <a:tab pos="5607050" algn="l"/>
                <a:tab pos="7073900" algn="l"/>
                <a:tab pos="7503795" algn="l"/>
              </a:tabLst>
            </a:pPr>
            <a:r>
              <a:rPr lang="en-US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b="1" spc="20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</a:t>
            </a:r>
            <a:r>
              <a:rPr lang="en-US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ject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</a:t>
            </a: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ﬁll</a:t>
            </a:r>
            <a:r>
              <a:rPr lang="en-US" b="1" spc="1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b="1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b="1" spc="-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 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conditions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3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61060" lvl="2" indent="-31496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61060" algn="l"/>
                <a:tab pos="861694" algn="l"/>
              </a:tabLst>
            </a:pPr>
            <a:r>
              <a:rPr lang="en-US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Expenditure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Corpus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Fund/Loan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61060" lvl="2" indent="-31496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61060" algn="l"/>
                <a:tab pos="861694" algn="l"/>
              </a:tabLst>
            </a:pP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Depreciation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1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wrt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asset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whose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COA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already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been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claimed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b="1" spc="-1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61060" lvl="2" indent="-31496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61060" algn="l"/>
                <a:tab pos="861694" algn="l"/>
              </a:tabLst>
            </a:pP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Donations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</a:t>
            </a:r>
          </a:p>
          <a:p>
            <a:pPr marL="861060" lvl="2" indent="-31496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61060" algn="l"/>
                <a:tab pos="861694" algn="l"/>
              </a:tabLst>
            </a:pP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revenue expenditure is allowed.</a:t>
            </a:r>
          </a:p>
          <a:p>
            <a:pPr marL="861060" lvl="2" indent="-31496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61060" algn="l"/>
                <a:tab pos="861694" algn="l"/>
              </a:tabLst>
            </a:pP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Capital Expenditure not allowed.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8741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411" y="3514572"/>
            <a:ext cx="2024593" cy="3433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5875" marR="17780" defTabSz="457200">
              <a:lnSpc>
                <a:spcPct val="90000"/>
              </a:lnSpc>
            </a:pPr>
            <a:r>
              <a:rPr lang="en-US" sz="1900" spc="-40" dirty="0">
                <a:solidFill>
                  <a:schemeClr val="bg1"/>
                </a:solidFill>
              </a:rPr>
              <a:t>C)</a:t>
            </a:r>
            <a:r>
              <a:rPr lang="en-US" sz="1900" spc="280" dirty="0">
                <a:solidFill>
                  <a:schemeClr val="bg1"/>
                </a:solidFill>
              </a:rPr>
              <a:t> </a:t>
            </a:r>
            <a:r>
              <a:rPr lang="en-US" sz="1900" spc="45" dirty="0">
                <a:solidFill>
                  <a:schemeClr val="bg1"/>
                </a:solidFill>
              </a:rPr>
              <a:t>Registration</a:t>
            </a:r>
            <a:r>
              <a:rPr lang="en-US" sz="1900" spc="235" dirty="0">
                <a:solidFill>
                  <a:schemeClr val="bg1"/>
                </a:solidFill>
              </a:rPr>
              <a:t> </a:t>
            </a:r>
            <a:r>
              <a:rPr lang="en-US" sz="1900" spc="10" dirty="0">
                <a:solidFill>
                  <a:schemeClr val="bg1"/>
                </a:solidFill>
              </a:rPr>
              <a:t>to</a:t>
            </a:r>
            <a:r>
              <a:rPr lang="en-US" sz="1900" spc="270" dirty="0">
                <a:solidFill>
                  <a:schemeClr val="bg1"/>
                </a:solidFill>
              </a:rPr>
              <a:t> </a:t>
            </a:r>
            <a:r>
              <a:rPr lang="en-US" sz="1900" spc="65" dirty="0">
                <a:solidFill>
                  <a:schemeClr val="bg1"/>
                </a:solidFill>
              </a:rPr>
              <a:t>be</a:t>
            </a:r>
            <a:r>
              <a:rPr lang="en-US" sz="1900" spc="275" dirty="0">
                <a:solidFill>
                  <a:schemeClr val="bg1"/>
                </a:solidFill>
              </a:rPr>
              <a:t> </a:t>
            </a:r>
            <a:r>
              <a:rPr lang="en-US" sz="1900" spc="50" dirty="0">
                <a:solidFill>
                  <a:schemeClr val="bg1"/>
                </a:solidFill>
              </a:rPr>
              <a:t>cancelled</a:t>
            </a:r>
            <a:r>
              <a:rPr lang="en-US" sz="1900" spc="330" dirty="0">
                <a:solidFill>
                  <a:schemeClr val="bg1"/>
                </a:solidFill>
              </a:rPr>
              <a:t> </a:t>
            </a:r>
            <a:r>
              <a:rPr lang="en-US" sz="1900" spc="135" dirty="0">
                <a:solidFill>
                  <a:schemeClr val="bg1"/>
                </a:solidFill>
              </a:rPr>
              <a:t>in</a:t>
            </a:r>
            <a:r>
              <a:rPr lang="en-US" sz="1900" spc="270" dirty="0">
                <a:solidFill>
                  <a:schemeClr val="bg1"/>
                </a:solidFill>
              </a:rPr>
              <a:t> </a:t>
            </a:r>
            <a:r>
              <a:rPr lang="en-US" sz="1900" spc="-25" dirty="0">
                <a:solidFill>
                  <a:schemeClr val="bg1"/>
                </a:solidFill>
              </a:rPr>
              <a:t>case</a:t>
            </a:r>
            <a:r>
              <a:rPr lang="en-US" sz="1900" spc="265" dirty="0">
                <a:solidFill>
                  <a:schemeClr val="bg1"/>
                </a:solidFill>
              </a:rPr>
              <a:t> </a:t>
            </a:r>
            <a:r>
              <a:rPr lang="en-US" sz="1900" spc="25" dirty="0">
                <a:solidFill>
                  <a:schemeClr val="bg1"/>
                </a:solidFill>
              </a:rPr>
              <a:t>of</a:t>
            </a:r>
            <a:r>
              <a:rPr lang="en-US" sz="1900" spc="235" dirty="0">
                <a:solidFill>
                  <a:schemeClr val="bg1"/>
                </a:solidFill>
              </a:rPr>
              <a:t> </a:t>
            </a:r>
            <a:r>
              <a:rPr lang="en-US" sz="1900" spc="30" dirty="0">
                <a:solidFill>
                  <a:schemeClr val="bg1"/>
                </a:solidFill>
              </a:rPr>
              <a:t>speciﬁed</a:t>
            </a:r>
            <a:r>
              <a:rPr lang="en-US" sz="1900" spc="350" dirty="0">
                <a:solidFill>
                  <a:schemeClr val="bg1"/>
                </a:solidFill>
              </a:rPr>
              <a:t> </a:t>
            </a:r>
            <a:r>
              <a:rPr lang="en-US" sz="1900" spc="55" dirty="0">
                <a:solidFill>
                  <a:schemeClr val="bg1"/>
                </a:solidFill>
              </a:rPr>
              <a:t>violations </a:t>
            </a:r>
            <a:r>
              <a:rPr lang="en-US" sz="1900" spc="-530" dirty="0">
                <a:solidFill>
                  <a:schemeClr val="bg1"/>
                </a:solidFill>
              </a:rPr>
              <a:t> </a:t>
            </a:r>
            <a:r>
              <a:rPr lang="en-US" sz="1900" spc="-75" dirty="0">
                <a:solidFill>
                  <a:schemeClr val="bg1"/>
                </a:solidFill>
              </a:rPr>
              <a:t>u/s</a:t>
            </a:r>
            <a:r>
              <a:rPr lang="en-US" sz="1900" spc="15" dirty="0">
                <a:solidFill>
                  <a:schemeClr val="bg1"/>
                </a:solidFill>
              </a:rPr>
              <a:t> </a:t>
            </a:r>
            <a:r>
              <a:rPr lang="en-US" sz="1900" spc="20" dirty="0">
                <a:solidFill>
                  <a:schemeClr val="bg1"/>
                </a:solidFill>
              </a:rPr>
              <a:t>12AB </a:t>
            </a:r>
            <a:r>
              <a:rPr lang="en-US" sz="1900" spc="-65" dirty="0">
                <a:solidFill>
                  <a:schemeClr val="bg1"/>
                </a:solidFill>
              </a:rPr>
              <a:t>(4)/(5)</a:t>
            </a:r>
            <a:r>
              <a:rPr lang="en-US" sz="1900" spc="20" dirty="0">
                <a:solidFill>
                  <a:schemeClr val="bg1"/>
                </a:solidFill>
              </a:rPr>
              <a:t> </a:t>
            </a:r>
            <a:r>
              <a:rPr lang="en-US" sz="1900" spc="140" dirty="0">
                <a:solidFill>
                  <a:schemeClr val="bg1"/>
                </a:solidFill>
              </a:rPr>
              <a:t>or</a:t>
            </a:r>
            <a:r>
              <a:rPr lang="en-US" sz="1900" spc="20" dirty="0">
                <a:solidFill>
                  <a:schemeClr val="bg1"/>
                </a:solidFill>
              </a:rPr>
              <a:t> </a:t>
            </a:r>
            <a:r>
              <a:rPr lang="en-US" sz="1900" spc="145" dirty="0">
                <a:solidFill>
                  <a:schemeClr val="bg1"/>
                </a:solidFill>
              </a:rPr>
              <a:t>under</a:t>
            </a:r>
            <a:r>
              <a:rPr lang="en-US" sz="1900" spc="20" dirty="0">
                <a:solidFill>
                  <a:schemeClr val="bg1"/>
                </a:solidFill>
              </a:rPr>
              <a:t> 15</a:t>
            </a:r>
            <a:r>
              <a:rPr lang="en-US" sz="1900" spc="30" baseline="34188" dirty="0">
                <a:solidFill>
                  <a:schemeClr val="bg1"/>
                </a:solidFill>
              </a:rPr>
              <a:t>th</a:t>
            </a:r>
            <a:r>
              <a:rPr lang="en-US" sz="1900" spc="397" baseline="34188" dirty="0">
                <a:solidFill>
                  <a:schemeClr val="bg1"/>
                </a:solidFill>
              </a:rPr>
              <a:t> </a:t>
            </a:r>
            <a:r>
              <a:rPr lang="en-US" sz="1900" spc="75" dirty="0">
                <a:solidFill>
                  <a:schemeClr val="bg1"/>
                </a:solidFill>
              </a:rPr>
              <a:t>proviso</a:t>
            </a:r>
            <a:r>
              <a:rPr lang="en-US" sz="1900" spc="20" dirty="0">
                <a:solidFill>
                  <a:schemeClr val="bg1"/>
                </a:solidFill>
              </a:rPr>
              <a:t> </a:t>
            </a:r>
            <a:r>
              <a:rPr lang="en-US" sz="1900" spc="10" dirty="0">
                <a:solidFill>
                  <a:schemeClr val="bg1"/>
                </a:solidFill>
              </a:rPr>
              <a:t>to</a:t>
            </a:r>
            <a:r>
              <a:rPr lang="en-US" sz="1900" spc="20" dirty="0">
                <a:solidFill>
                  <a:schemeClr val="bg1"/>
                </a:solidFill>
              </a:rPr>
              <a:t> section </a:t>
            </a:r>
            <a:r>
              <a:rPr lang="en-US" sz="1900" spc="-45" dirty="0">
                <a:solidFill>
                  <a:schemeClr val="bg1"/>
                </a:solidFill>
              </a:rPr>
              <a:t>10(23C)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31" y="3603887"/>
            <a:ext cx="906009" cy="582608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82" y="0"/>
            <a:ext cx="6101918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882926" y="668351"/>
            <a:ext cx="5608378" cy="60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842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400" b="1" u="sng" spc="-25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</a:rPr>
              <a:t>3</a:t>
            </a:r>
            <a:r>
              <a:rPr lang="en-US" sz="1400" b="1" u="sng" spc="-5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1400" b="1" u="sng" spc="75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</a:rPr>
              <a:t>possible</a:t>
            </a:r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1400" b="1" u="sng" spc="8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</a:rPr>
              <a:t>scenarios: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3685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tabLst>
                <a:tab pos="800100" algn="l"/>
                <a:tab pos="800735" algn="l"/>
              </a:tabLst>
            </a:pPr>
            <a:r>
              <a:rPr lang="en-US" sz="14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(a) Suo</a:t>
            </a:r>
            <a:r>
              <a:rPr lang="en-US" sz="1400" b="1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moto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5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tabLst>
                <a:tab pos="800100" algn="l"/>
                <a:tab pos="800735" algn="l"/>
              </a:tabLst>
            </a:pPr>
            <a:r>
              <a:rPr lang="en-US" sz="14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(b) Reference</a:t>
            </a:r>
            <a:r>
              <a:rPr lang="en-US" sz="14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made</a:t>
            </a:r>
            <a:r>
              <a:rPr lang="en-US" sz="14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en-US" sz="14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4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2515" lvl="1" indent="-37528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1072515" algn="l"/>
                <a:tab pos="1073150" algn="l"/>
              </a:tabLst>
            </a:pPr>
            <a:r>
              <a:rPr lang="en-US" sz="14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r>
              <a:rPr lang="en-US" sz="14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beyond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2515" lvl="1" indent="-37528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1072515" algn="l"/>
                <a:tab pos="1073150" algn="l"/>
              </a:tabLst>
            </a:pPr>
            <a:r>
              <a:rPr lang="en-US" sz="14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Non-incidental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business/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maintenance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books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incidental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business: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2515" lvl="1" indent="-37528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1072515" algn="l"/>
                <a:tab pos="1073150" algn="l"/>
              </a:tabLst>
            </a:pPr>
            <a:r>
              <a:rPr lang="en-US" sz="14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religious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2515" lvl="1" indent="-37528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1072515" algn="l"/>
                <a:tab pos="1073150" algn="l"/>
              </a:tabLst>
            </a:pPr>
            <a:r>
              <a:rPr lang="en-US" sz="14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Beneﬁts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particular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religious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1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caste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2515" lvl="1" indent="-37528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1072515" algn="l"/>
                <a:tab pos="1073150" algn="l"/>
              </a:tabLst>
            </a:pPr>
            <a:r>
              <a:rPr lang="en-US" sz="1400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Ingenuine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activates/violation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conditions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2515" lvl="1" indent="-37528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1072515" algn="l"/>
                <a:tab pos="1073150" algn="l"/>
              </a:tabLst>
            </a:pPr>
            <a:r>
              <a:rPr lang="en-US" sz="14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Violation</a:t>
            </a:r>
            <a:r>
              <a:rPr lang="en-US" sz="14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Laws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2515" indent="-37528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1072515" algn="l"/>
                <a:tab pos="1073150" algn="l"/>
              </a:tabLst>
            </a:pPr>
            <a:r>
              <a:rPr lang="en-US" sz="14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Incomplete/false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en-US" sz="14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incorrect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-2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1400" b="1" spc="-1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400" b="1" spc="65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w.e.f</a:t>
            </a:r>
            <a:r>
              <a:rPr lang="en-US" sz="1400" b="1" spc="4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01.04.2023)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476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tabLst>
                <a:tab pos="800100" algn="l"/>
              </a:tabLs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(c)	</a:t>
            </a:r>
            <a:r>
              <a:rPr lang="en-US" sz="14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RMS(Risk Management Strategy)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7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tabLst>
                <a:tab pos="800100" algn="l"/>
              </a:tabLst>
            </a:pPr>
            <a:endParaRPr lang="en-US" sz="14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7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tabLst>
                <a:tab pos="800100" algn="l"/>
              </a:tabLst>
            </a:pPr>
            <a:r>
              <a:rPr 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Procedure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96570" indent="-48387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8888"/>
              <a:buFont typeface="Wingdings 3" charset="2"/>
              <a:buChar char=""/>
              <a:tabLst>
                <a:tab pos="495934" algn="l"/>
                <a:tab pos="496570" algn="l"/>
              </a:tabLst>
            </a:pPr>
            <a:r>
              <a:rPr lang="en-US" sz="14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</a:t>
            </a:r>
            <a:r>
              <a:rPr lang="en-US" sz="14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</a:t>
            </a:r>
            <a:r>
              <a:rPr lang="en-US" sz="14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</a:t>
            </a:r>
            <a:r>
              <a:rPr lang="en-US" sz="14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carry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enquiries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96570" indent="-48387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8888"/>
              <a:buFont typeface="Wingdings 3" charset="2"/>
              <a:buChar char=""/>
              <a:tabLst>
                <a:tab pos="495934" algn="l"/>
                <a:tab pos="496570" algn="l"/>
              </a:tabLst>
            </a:pPr>
            <a:r>
              <a:rPr lang="en-US" sz="14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</a:t>
            </a:r>
            <a:r>
              <a:rPr lang="en-US" sz="14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cancel</a:t>
            </a:r>
            <a:r>
              <a:rPr lang="en-US" sz="1400" b="1" spc="4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4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4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basis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US" sz="1400" b="1" spc="-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96570" marR="5080" indent="-48450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8888"/>
              <a:buFont typeface="Wingdings 3" charset="2"/>
              <a:buChar char=""/>
              <a:tabLst>
                <a:tab pos="495934" algn="l"/>
                <a:tab pos="496570" algn="l"/>
              </a:tabLst>
            </a:pPr>
            <a:r>
              <a:rPr lang="en-US" sz="14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Section</a:t>
            </a:r>
            <a:r>
              <a:rPr lang="en-US" sz="1400" b="1" spc="1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115TD</a:t>
            </a:r>
            <a:r>
              <a:rPr lang="en-US" sz="1400" b="1" spc="1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applicable</a:t>
            </a:r>
            <a:r>
              <a:rPr lang="en-US" sz="1400" b="1" spc="1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sz="1400" b="1" spc="1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400" b="1" spc="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charitable</a:t>
            </a:r>
            <a:r>
              <a:rPr lang="en-US" sz="1400" b="1" spc="1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institutions</a:t>
            </a:r>
            <a:r>
              <a:rPr lang="en-US" sz="1400" b="1" spc="1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-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u/s</a:t>
            </a:r>
            <a:r>
              <a:rPr lang="en-US" sz="1400" b="1" spc="1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10(23C)(iv)/(v)/ </a:t>
            </a:r>
            <a:r>
              <a:rPr lang="en-US" sz="1400" b="1" spc="-43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(vi)/(via) </a:t>
            </a:r>
            <a:r>
              <a:rPr lang="en-US" sz="1400" b="1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en-US" sz="14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well.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8741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411" y="3514572"/>
            <a:ext cx="2024593" cy="3433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457200"/>
            <a:r>
              <a:rPr lang="en-US" sz="1900" spc="15">
                <a:solidFill>
                  <a:schemeClr val="bg1"/>
                </a:solidFill>
              </a:rPr>
              <a:t>Effects</a:t>
            </a:r>
            <a:r>
              <a:rPr lang="en-US" sz="1900" spc="30">
                <a:solidFill>
                  <a:schemeClr val="bg1"/>
                </a:solidFill>
              </a:rPr>
              <a:t> </a:t>
            </a:r>
            <a:r>
              <a:rPr lang="en-US" sz="1900" spc="50">
                <a:solidFill>
                  <a:schemeClr val="bg1"/>
                </a:solidFill>
              </a:rPr>
              <a:t>of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105">
                <a:solidFill>
                  <a:schemeClr val="bg1"/>
                </a:solidFill>
              </a:rPr>
              <a:t>cancellation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50">
                <a:solidFill>
                  <a:schemeClr val="bg1"/>
                </a:solidFill>
              </a:rPr>
              <a:t>of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110">
                <a:solidFill>
                  <a:schemeClr val="bg1"/>
                </a:solidFill>
              </a:rPr>
              <a:t>registration</a:t>
            </a:r>
            <a:endParaRPr lang="en-US" sz="1900">
              <a:solidFill>
                <a:schemeClr val="bg1"/>
              </a:solidFill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31" y="3603887"/>
            <a:ext cx="906009" cy="582608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82" y="0"/>
            <a:ext cx="6101918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882926" y="668351"/>
            <a:ext cx="5608378" cy="60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587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5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5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1500" b="1" spc="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500" b="1" spc="2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500" b="1" spc="1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500" b="1" spc="3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15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115</a:t>
            </a:r>
            <a:r>
              <a:rPr lang="en-US" sz="1500" b="1" spc="2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500" b="1" spc="3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1500" b="1" spc="-1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500" b="1" spc="-2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5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r>
              <a:rPr lang="en-US" sz="1500" b="1" spc="2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500" b="1" spc="3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500" b="1" spc="-1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500" b="1" spc="-2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5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r>
              <a:rPr lang="en-US" sz="1500" b="1" spc="2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500" b="1" spc="2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1650" marR="5080" indent="-489584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1666"/>
              <a:buFont typeface="Wingdings 3" charset="2"/>
              <a:buChar char=""/>
              <a:tabLst>
                <a:tab pos="502284" algn="l"/>
              </a:tabLst>
            </a:pPr>
            <a:r>
              <a:rPr lang="en-US" sz="15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Applicable </a:t>
            </a: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 </a:t>
            </a:r>
            <a:r>
              <a:rPr lang="en-US" sz="15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5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charitable </a:t>
            </a:r>
            <a:r>
              <a:rPr lang="en-US" sz="15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institutions   </a:t>
            </a:r>
            <a:r>
              <a:rPr lang="en-US" sz="15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u/s</a:t>
            </a:r>
            <a:r>
              <a:rPr lang="en-US" sz="1500" b="1" spc="3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10(23C)(iv)/(v)/(vi)/(via) </a:t>
            </a:r>
            <a:r>
              <a:rPr lang="en-US" sz="15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en-US" sz="1500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en-US" sz="1500" b="1" spc="11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w.e.f.</a:t>
            </a:r>
            <a:r>
              <a:rPr lang="en-US" sz="1500" b="1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01.04.23</a:t>
            </a:r>
            <a:r>
              <a:rPr lang="en-US" sz="1500" b="1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(for</a:t>
            </a:r>
            <a:r>
              <a:rPr lang="en-US" sz="15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en-US" sz="15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institutions</a:t>
            </a:r>
            <a:r>
              <a:rPr lang="en-US" sz="15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u/s</a:t>
            </a:r>
            <a:r>
              <a:rPr lang="en-US" sz="1500" b="1" spc="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11/12</a:t>
            </a:r>
            <a:r>
              <a:rPr lang="en-US" sz="1500" b="1" spc="3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20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15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5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w.e.f</a:t>
            </a:r>
            <a:r>
              <a:rPr lang="en-US" sz="15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01.04.2021)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1650" indent="-489584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1666"/>
              <a:buFont typeface="Wingdings 3" charset="2"/>
              <a:buChar char=""/>
              <a:tabLst>
                <a:tab pos="502284" algn="l"/>
              </a:tabLst>
            </a:pPr>
            <a:r>
              <a:rPr lang="en-US" sz="15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Applicable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1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where: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5180" lvl="1" indent="-32321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05180" algn="l"/>
                <a:tab pos="805815" algn="l"/>
              </a:tabLst>
            </a:pPr>
            <a:r>
              <a:rPr lang="en-US" sz="15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</a:t>
            </a:r>
            <a:r>
              <a:rPr lang="en-US" sz="15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15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5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trust</a:t>
            </a:r>
            <a:r>
              <a:rPr lang="en-US" sz="15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15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cancelled</a:t>
            </a:r>
            <a:r>
              <a:rPr lang="en-US" sz="1500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15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5180" lvl="1" indent="-32321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05180" algn="l"/>
                <a:tab pos="805815" algn="l"/>
              </a:tabLst>
            </a:pPr>
            <a:r>
              <a:rPr lang="en-US" sz="1500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</a:t>
            </a:r>
            <a:r>
              <a:rPr lang="en-US" sz="15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merged</a:t>
            </a:r>
            <a:r>
              <a:rPr lang="en-US" sz="15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en-US" sz="15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entity</a:t>
            </a:r>
            <a:r>
              <a:rPr lang="en-US" sz="15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having</a:t>
            </a:r>
            <a:r>
              <a:rPr lang="en-US" sz="15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en-US" sz="15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objects</a:t>
            </a:r>
            <a:r>
              <a:rPr lang="en-US" sz="15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15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5180" lvl="1" indent="-32321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805180" algn="l"/>
                <a:tab pos="805815" algn="l"/>
              </a:tabLst>
            </a:pPr>
            <a:r>
              <a:rPr lang="en-US" sz="15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Failed</a:t>
            </a: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</a:t>
            </a: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upon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dissolution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its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its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dissolution</a:t>
            </a: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clause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1650" marR="11430" indent="-489584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1666"/>
              <a:buFont typeface="Wingdings 3" charset="2"/>
              <a:buChar char=""/>
              <a:tabLst>
                <a:tab pos="501650" algn="l"/>
                <a:tab pos="502284" algn="l"/>
              </a:tabLst>
            </a:pPr>
            <a:r>
              <a:rPr lang="en-US" sz="1500" b="1" spc="11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en-US" sz="1500" b="1" spc="1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</a:t>
            </a:r>
            <a:r>
              <a:rPr lang="en-US" sz="1500" b="1" spc="2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5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order</a:t>
            </a:r>
            <a:r>
              <a:rPr lang="en-US" sz="1500" b="1" spc="2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cancelling</a:t>
            </a:r>
            <a:r>
              <a:rPr 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5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</a:t>
            </a:r>
            <a:r>
              <a:rPr lang="en-US" sz="1500" b="1" spc="2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1500" b="1" spc="20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upheld</a:t>
            </a:r>
            <a:r>
              <a:rPr lang="en-US" sz="1500" b="1" spc="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en-US" sz="1500" b="1" spc="2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5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ITAT </a:t>
            </a:r>
            <a:r>
              <a:rPr lang="en-US" sz="1500" b="1" spc="-43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appeal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ﬁled.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1650" indent="-489584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1666"/>
              <a:buFont typeface="Wingdings 3" charset="2"/>
              <a:buChar char=""/>
              <a:tabLst>
                <a:tab pos="501650" algn="l"/>
                <a:tab pos="502284" algn="l"/>
              </a:tabLst>
            </a:pPr>
            <a:r>
              <a:rPr lang="en-US" sz="15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115TD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20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Accreted</a:t>
            </a:r>
            <a:r>
              <a:rPr lang="en-US" sz="15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value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5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en-US" sz="15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taxed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(Rule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20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15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17CB)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87120" lvl="1" indent="-60388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1087120" algn="l"/>
                <a:tab pos="1087755" algn="l"/>
                <a:tab pos="1330960" algn="l"/>
              </a:tabLst>
            </a:pPr>
            <a:r>
              <a:rPr lang="en-US" sz="1500" b="1" spc="-1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	</a:t>
            </a:r>
            <a:r>
              <a:rPr lang="en-US" sz="15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</a:t>
            </a:r>
            <a:r>
              <a:rPr lang="en-US" sz="1500" b="1" spc="3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</a:t>
            </a: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15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payment</a:t>
            </a: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--Sec.115TD(5)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1650" indent="-489584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1666"/>
              <a:buFont typeface="Wingdings 3" charset="2"/>
              <a:buChar char=""/>
              <a:tabLst>
                <a:tab pos="501650" algn="l"/>
                <a:tab pos="502284" algn="l"/>
              </a:tabLst>
            </a:pPr>
            <a:r>
              <a:rPr lang="en-US" sz="1500" b="1" spc="-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en-US" sz="1500" b="1" spc="-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500" b="1" spc="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3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5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500" b="1" spc="1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5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15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sz="15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500" b="1" spc="1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500" b="1" spc="1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5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1500" b="1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500" b="1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5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5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1650" marR="5080" indent="-489584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1666"/>
              <a:buFont typeface="Wingdings 3" charset="2"/>
              <a:buChar char=""/>
              <a:tabLst>
                <a:tab pos="501650" algn="l"/>
                <a:tab pos="502284" algn="l"/>
              </a:tabLst>
            </a:pP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115TF</a:t>
            </a:r>
            <a:r>
              <a:rPr lang="en-US" sz="1500" b="1" spc="3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3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1500" b="1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Assessee</a:t>
            </a:r>
            <a:r>
              <a:rPr lang="en-US" sz="1500" b="1" spc="3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deemed</a:t>
            </a:r>
            <a:r>
              <a:rPr lang="en-US" sz="1500" b="1" spc="2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sz="1500" b="1" spc="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en-US" sz="1500" b="1" spc="40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assessee</a:t>
            </a:r>
            <a:r>
              <a:rPr lang="en-US" sz="1500" b="1" spc="3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sz="1500" b="1" spc="4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default</a:t>
            </a:r>
            <a:r>
              <a:rPr lang="en-US" sz="1500" b="1" spc="3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3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1500" b="1" spc="-2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collection</a:t>
            </a:r>
            <a:r>
              <a:rPr lang="en-US" sz="1500" b="1" spc="4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1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500" b="1" spc="-43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recovery</a:t>
            </a:r>
            <a:r>
              <a:rPr lang="en-US" sz="1500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proceedings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Act,</a:t>
            </a:r>
            <a:r>
              <a:rPr lang="en-US" sz="15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1961.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85" y="259437"/>
            <a:ext cx="8957136" cy="141647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 marR="5080">
              <a:lnSpc>
                <a:spcPct val="101400"/>
              </a:lnSpc>
              <a:spcBef>
                <a:spcPts val="75"/>
              </a:spcBef>
            </a:pPr>
            <a:r>
              <a:rPr sz="3050" b="0" spc="-15" dirty="0">
                <a:latin typeface="Constantia"/>
                <a:cs typeface="Constantia"/>
              </a:rPr>
              <a:t>Failure </a:t>
            </a:r>
            <a:r>
              <a:rPr sz="3050" b="0" spc="10" dirty="0">
                <a:latin typeface="Constantia"/>
                <a:cs typeface="Constantia"/>
              </a:rPr>
              <a:t>in ﬁling application </a:t>
            </a:r>
            <a:r>
              <a:rPr sz="3050" b="0" dirty="0">
                <a:latin typeface="Constantia"/>
                <a:cs typeface="Constantia"/>
              </a:rPr>
              <a:t>for registration </a:t>
            </a:r>
            <a:r>
              <a:rPr sz="3050" b="0" spc="10" dirty="0">
                <a:latin typeface="Constantia"/>
                <a:cs typeface="Constantia"/>
              </a:rPr>
              <a:t>- </a:t>
            </a:r>
            <a:r>
              <a:rPr sz="3050" b="0" spc="15" dirty="0">
                <a:latin typeface="Constantia"/>
                <a:cs typeface="Constantia"/>
              </a:rPr>
              <a:t> </a:t>
            </a:r>
            <a:r>
              <a:rPr sz="3050" b="0" spc="5" dirty="0">
                <a:latin typeface="Constantia"/>
                <a:cs typeface="Constantia"/>
              </a:rPr>
              <a:t>Application</a:t>
            </a:r>
            <a:r>
              <a:rPr sz="3050" b="0" dirty="0">
                <a:latin typeface="Constantia"/>
                <a:cs typeface="Constantia"/>
              </a:rPr>
              <a:t> </a:t>
            </a:r>
            <a:r>
              <a:rPr sz="3050" b="0" spc="10" dirty="0">
                <a:latin typeface="Constantia"/>
                <a:cs typeface="Constantia"/>
              </a:rPr>
              <a:t>of</a:t>
            </a:r>
            <a:r>
              <a:rPr sz="3050" b="0" spc="5" dirty="0">
                <a:latin typeface="Constantia"/>
                <a:cs typeface="Constantia"/>
              </a:rPr>
              <a:t> section </a:t>
            </a:r>
            <a:r>
              <a:rPr sz="3050" b="0" dirty="0">
                <a:latin typeface="Constantia"/>
                <a:cs typeface="Constantia"/>
              </a:rPr>
              <a:t>115TD</a:t>
            </a:r>
            <a:r>
              <a:rPr sz="3050" b="0" spc="5" dirty="0">
                <a:latin typeface="Constantia"/>
                <a:cs typeface="Constantia"/>
              </a:rPr>
              <a:t> </a:t>
            </a:r>
            <a:r>
              <a:rPr sz="3050" b="0" spc="10" dirty="0">
                <a:latin typeface="Constantia"/>
                <a:cs typeface="Constantia"/>
              </a:rPr>
              <a:t>–-</a:t>
            </a:r>
            <a:r>
              <a:rPr sz="3050" b="0" spc="5" dirty="0">
                <a:latin typeface="Constantia"/>
                <a:cs typeface="Constantia"/>
              </a:rPr>
              <a:t> </a:t>
            </a:r>
            <a:r>
              <a:rPr sz="3050" b="0" dirty="0">
                <a:latin typeface="Constantia"/>
                <a:cs typeface="Constantia"/>
              </a:rPr>
              <a:t>Changes</a:t>
            </a:r>
            <a:r>
              <a:rPr sz="3050" b="0" spc="5" dirty="0">
                <a:latin typeface="Constantia"/>
                <a:cs typeface="Constantia"/>
              </a:rPr>
              <a:t> </a:t>
            </a:r>
            <a:r>
              <a:rPr sz="3050" b="0" dirty="0">
                <a:latin typeface="Constantia"/>
                <a:cs typeface="Constantia"/>
              </a:rPr>
              <a:t>by</a:t>
            </a:r>
            <a:r>
              <a:rPr sz="3050" b="0" spc="5" dirty="0">
                <a:latin typeface="Constantia"/>
                <a:cs typeface="Constantia"/>
              </a:rPr>
              <a:t> </a:t>
            </a:r>
            <a:r>
              <a:rPr sz="3050" b="0" spc="10" dirty="0">
                <a:latin typeface="Constantia"/>
                <a:cs typeface="Constantia"/>
              </a:rPr>
              <a:t>the </a:t>
            </a:r>
            <a:r>
              <a:rPr sz="3050" b="0" spc="-750" dirty="0">
                <a:latin typeface="Constantia"/>
                <a:cs typeface="Constantia"/>
              </a:rPr>
              <a:t> </a:t>
            </a:r>
            <a:r>
              <a:rPr sz="3050" b="0" dirty="0">
                <a:latin typeface="Constantia"/>
                <a:cs typeface="Constantia"/>
              </a:rPr>
              <a:t>Finance Act,</a:t>
            </a:r>
            <a:r>
              <a:rPr sz="3050" b="0" spc="5" dirty="0">
                <a:latin typeface="Constantia"/>
                <a:cs typeface="Constantia"/>
              </a:rPr>
              <a:t> </a:t>
            </a:r>
            <a:r>
              <a:rPr sz="3050" b="0" spc="-10" dirty="0">
                <a:latin typeface="Constantia"/>
                <a:cs typeface="Constantia"/>
              </a:rPr>
              <a:t>2023</a:t>
            </a:r>
            <a:endParaRPr sz="3050" dirty="0">
              <a:latin typeface="Constantia"/>
              <a:cs typeface="Constant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1547" y="2243961"/>
            <a:ext cx="6887209" cy="3947160"/>
            <a:chOff x="321547" y="2243961"/>
            <a:chExt cx="6887209" cy="3947160"/>
          </a:xfrm>
        </p:grpSpPr>
        <p:sp>
          <p:nvSpPr>
            <p:cNvPr id="4" name="object 4"/>
            <p:cNvSpPr/>
            <p:nvPr/>
          </p:nvSpPr>
          <p:spPr>
            <a:xfrm>
              <a:off x="3888653" y="5857137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39">
                  <a:moveTo>
                    <a:pt x="0" y="0"/>
                  </a:moveTo>
                  <a:lnTo>
                    <a:pt x="472215" y="0"/>
                  </a:lnTo>
                </a:path>
              </a:pathLst>
            </a:custGeom>
            <a:ln w="27939">
              <a:solidFill>
                <a:srgbClr val="457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5357" y="4282484"/>
              <a:ext cx="472440" cy="1574800"/>
            </a:xfrm>
            <a:custGeom>
              <a:avLst/>
              <a:gdLst/>
              <a:ahLst/>
              <a:cxnLst/>
              <a:rect l="l" t="t" r="r" b="b"/>
              <a:pathLst>
                <a:path w="472440" h="1574800">
                  <a:moveTo>
                    <a:pt x="0" y="0"/>
                  </a:moveTo>
                  <a:lnTo>
                    <a:pt x="236107" y="0"/>
                  </a:lnTo>
                  <a:lnTo>
                    <a:pt x="236107" y="1574652"/>
                  </a:lnTo>
                  <a:lnTo>
                    <a:pt x="472215" y="1574652"/>
                  </a:lnTo>
                </a:path>
              </a:pathLst>
            </a:custGeom>
            <a:ln w="27939">
              <a:solidFill>
                <a:srgbClr val="3B6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8653" y="4057533"/>
              <a:ext cx="3305810" cy="900430"/>
            </a:xfrm>
            <a:custGeom>
              <a:avLst/>
              <a:gdLst/>
              <a:ahLst/>
              <a:cxnLst/>
              <a:rect l="l" t="t" r="r" b="b"/>
              <a:pathLst>
                <a:path w="3305809" h="900429">
                  <a:moveTo>
                    <a:pt x="2833294" y="899802"/>
                  </a:moveTo>
                  <a:lnTo>
                    <a:pt x="3305509" y="899802"/>
                  </a:lnTo>
                </a:path>
                <a:path w="3305809" h="900429">
                  <a:moveTo>
                    <a:pt x="0" y="449900"/>
                  </a:moveTo>
                  <a:lnTo>
                    <a:pt x="236107" y="449900"/>
                  </a:lnTo>
                  <a:lnTo>
                    <a:pt x="236107" y="899800"/>
                  </a:lnTo>
                  <a:lnTo>
                    <a:pt x="472215" y="899800"/>
                  </a:lnTo>
                </a:path>
                <a:path w="3305809" h="900429">
                  <a:moveTo>
                    <a:pt x="2833294" y="0"/>
                  </a:moveTo>
                  <a:lnTo>
                    <a:pt x="3305509" y="0"/>
                  </a:lnTo>
                </a:path>
                <a:path w="3305809" h="900429">
                  <a:moveTo>
                    <a:pt x="0" y="449899"/>
                  </a:moveTo>
                  <a:lnTo>
                    <a:pt x="236107" y="449899"/>
                  </a:lnTo>
                  <a:lnTo>
                    <a:pt x="236107" y="0"/>
                  </a:lnTo>
                  <a:lnTo>
                    <a:pt x="472215" y="0"/>
                  </a:lnTo>
                </a:path>
              </a:pathLst>
            </a:custGeom>
            <a:ln w="27939">
              <a:solidFill>
                <a:srgbClr val="457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5357" y="4282484"/>
              <a:ext cx="472440" cy="225425"/>
            </a:xfrm>
            <a:custGeom>
              <a:avLst/>
              <a:gdLst/>
              <a:ahLst/>
              <a:cxnLst/>
              <a:rect l="l" t="t" r="r" b="b"/>
              <a:pathLst>
                <a:path w="472440" h="225425">
                  <a:moveTo>
                    <a:pt x="0" y="0"/>
                  </a:moveTo>
                  <a:lnTo>
                    <a:pt x="236107" y="0"/>
                  </a:lnTo>
                  <a:lnTo>
                    <a:pt x="236107" y="224949"/>
                  </a:lnTo>
                  <a:lnTo>
                    <a:pt x="472215" y="224949"/>
                  </a:lnTo>
                </a:path>
              </a:pathLst>
            </a:custGeom>
            <a:ln w="27939">
              <a:solidFill>
                <a:srgbClr val="3B6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8653" y="2257931"/>
              <a:ext cx="3305810" cy="899794"/>
            </a:xfrm>
            <a:custGeom>
              <a:avLst/>
              <a:gdLst/>
              <a:ahLst/>
              <a:cxnLst/>
              <a:rect l="l" t="t" r="r" b="b"/>
              <a:pathLst>
                <a:path w="3305809" h="899794">
                  <a:moveTo>
                    <a:pt x="2833294" y="899801"/>
                  </a:moveTo>
                  <a:lnTo>
                    <a:pt x="3305509" y="899801"/>
                  </a:lnTo>
                </a:path>
                <a:path w="3305809" h="899794">
                  <a:moveTo>
                    <a:pt x="0" y="449901"/>
                  </a:moveTo>
                  <a:lnTo>
                    <a:pt x="236107" y="449901"/>
                  </a:lnTo>
                  <a:lnTo>
                    <a:pt x="236107" y="899801"/>
                  </a:lnTo>
                  <a:lnTo>
                    <a:pt x="472215" y="899801"/>
                  </a:lnTo>
                </a:path>
                <a:path w="3305809" h="899794">
                  <a:moveTo>
                    <a:pt x="0" y="449899"/>
                  </a:moveTo>
                  <a:lnTo>
                    <a:pt x="236107" y="449899"/>
                  </a:lnTo>
                  <a:lnTo>
                    <a:pt x="236107" y="0"/>
                  </a:lnTo>
                  <a:lnTo>
                    <a:pt x="472215" y="0"/>
                  </a:lnTo>
                </a:path>
              </a:pathLst>
            </a:custGeom>
            <a:ln w="27939">
              <a:solidFill>
                <a:srgbClr val="457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5357" y="2707832"/>
              <a:ext cx="472440" cy="1574800"/>
            </a:xfrm>
            <a:custGeom>
              <a:avLst/>
              <a:gdLst/>
              <a:ahLst/>
              <a:cxnLst/>
              <a:rect l="l" t="t" r="r" b="b"/>
              <a:pathLst>
                <a:path w="472440" h="1574800">
                  <a:moveTo>
                    <a:pt x="0" y="1574652"/>
                  </a:moveTo>
                  <a:lnTo>
                    <a:pt x="236107" y="1574652"/>
                  </a:lnTo>
                  <a:lnTo>
                    <a:pt x="236107" y="0"/>
                  </a:lnTo>
                  <a:lnTo>
                    <a:pt x="472215" y="0"/>
                  </a:lnTo>
                </a:path>
              </a:pathLst>
            </a:custGeom>
            <a:ln w="27939">
              <a:solidFill>
                <a:srgbClr val="3B6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517" y="2388165"/>
              <a:ext cx="720090" cy="3789045"/>
            </a:xfrm>
            <a:custGeom>
              <a:avLst/>
              <a:gdLst/>
              <a:ahLst/>
              <a:cxnLst/>
              <a:rect l="l" t="t" r="r" b="b"/>
              <a:pathLst>
                <a:path w="720090" h="3789045">
                  <a:moveTo>
                    <a:pt x="719841" y="3788636"/>
                  </a:moveTo>
                  <a:lnTo>
                    <a:pt x="0" y="3788636"/>
                  </a:lnTo>
                  <a:lnTo>
                    <a:pt x="0" y="0"/>
                  </a:lnTo>
                  <a:lnTo>
                    <a:pt x="719841" y="0"/>
                  </a:lnTo>
                  <a:lnTo>
                    <a:pt x="719841" y="3788636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517" y="2388165"/>
              <a:ext cx="720090" cy="3789045"/>
            </a:xfrm>
            <a:custGeom>
              <a:avLst/>
              <a:gdLst/>
              <a:ahLst/>
              <a:cxnLst/>
              <a:rect l="l" t="t" r="r" b="b"/>
              <a:pathLst>
                <a:path w="720090" h="3789045">
                  <a:moveTo>
                    <a:pt x="0" y="0"/>
                  </a:moveTo>
                  <a:lnTo>
                    <a:pt x="719841" y="0"/>
                  </a:lnTo>
                  <a:lnTo>
                    <a:pt x="719841" y="3788636"/>
                  </a:lnTo>
                  <a:lnTo>
                    <a:pt x="0" y="3788636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0705" y="2785575"/>
            <a:ext cx="612140" cy="29870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490"/>
              </a:lnSpc>
            </a:pPr>
            <a:r>
              <a:rPr sz="4600" dirty="0">
                <a:solidFill>
                  <a:srgbClr val="FFFFFF"/>
                </a:solidFill>
                <a:latin typeface="Constantia"/>
                <a:cs typeface="Constantia"/>
              </a:rPr>
              <a:t>Application</a:t>
            </a:r>
            <a:endParaRPr sz="46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13604" y="1884040"/>
            <a:ext cx="5222875" cy="1198245"/>
            <a:chOff x="1513604" y="1884040"/>
            <a:chExt cx="5222875" cy="1198245"/>
          </a:xfrm>
        </p:grpSpPr>
        <p:sp>
          <p:nvSpPr>
            <p:cNvPr id="14" name="object 14"/>
            <p:cNvSpPr/>
            <p:nvPr/>
          </p:nvSpPr>
          <p:spPr>
            <a:xfrm>
              <a:off x="1527574" y="2347911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7574" y="2347911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60868" y="1898010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60868" y="1898010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88216" y="2015357"/>
            <a:ext cx="5009515" cy="92583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87345">
              <a:lnSpc>
                <a:spcPct val="100000"/>
              </a:lnSpc>
              <a:spcBef>
                <a:spcPts val="755"/>
              </a:spcBef>
            </a:pP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Provisional</a:t>
            </a:r>
            <a:r>
              <a:rPr sz="165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registration</a:t>
            </a:r>
            <a:endParaRPr sz="1650">
              <a:latin typeface="Constantia"/>
              <a:cs typeface="Constantia"/>
            </a:endParaRPr>
          </a:p>
          <a:p>
            <a:pPr marL="525780" marR="2797175" indent="-513715">
              <a:lnSpc>
                <a:spcPts val="1810"/>
              </a:lnSpc>
              <a:spcBef>
                <a:spcPts val="855"/>
              </a:spcBef>
            </a:pP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New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trust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(activities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not </a:t>
            </a:r>
            <a:r>
              <a:rPr sz="1650" spc="-4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commenced)</a:t>
            </a:r>
            <a:endParaRPr sz="1650">
              <a:latin typeface="Constantia"/>
              <a:cs typeface="Constant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46898" y="2783842"/>
            <a:ext cx="2389505" cy="748030"/>
            <a:chOff x="4346898" y="2783842"/>
            <a:chExt cx="2389505" cy="748030"/>
          </a:xfrm>
        </p:grpSpPr>
        <p:sp>
          <p:nvSpPr>
            <p:cNvPr id="20" name="object 20"/>
            <p:cNvSpPr/>
            <p:nvPr/>
          </p:nvSpPr>
          <p:spPr>
            <a:xfrm>
              <a:off x="4360868" y="2797812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60868" y="2797812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47241" y="2883095"/>
            <a:ext cx="1965960" cy="5073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62915" marR="5080" indent="-450850">
              <a:lnSpc>
                <a:spcPts val="1820"/>
              </a:lnSpc>
              <a:spcBef>
                <a:spcPts val="290"/>
              </a:spcBef>
            </a:pP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Provisional </a:t>
            </a:r>
            <a:r>
              <a:rPr sz="1650" spc="-15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regular </a:t>
            </a:r>
            <a:r>
              <a:rPr sz="1650" spc="-4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registration</a:t>
            </a:r>
            <a:endParaRPr sz="1650">
              <a:latin typeface="Constantia"/>
              <a:cs typeface="Constant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180192" y="2783842"/>
            <a:ext cx="2389505" cy="748030"/>
            <a:chOff x="7180192" y="2783842"/>
            <a:chExt cx="2389505" cy="748030"/>
          </a:xfrm>
        </p:grpSpPr>
        <p:sp>
          <p:nvSpPr>
            <p:cNvPr id="24" name="object 24"/>
            <p:cNvSpPr/>
            <p:nvPr/>
          </p:nvSpPr>
          <p:spPr>
            <a:xfrm>
              <a:off x="7194162" y="2797812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94162" y="2797812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349102" y="2998347"/>
            <a:ext cx="2047239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FFFFFF"/>
                </a:solidFill>
                <a:latin typeface="Constantia"/>
                <a:cs typeface="Constantia"/>
              </a:rPr>
              <a:t>Failure</a:t>
            </a:r>
            <a:r>
              <a:rPr sz="1650" spc="-15" dirty="0">
                <a:solidFill>
                  <a:srgbClr val="FFFFFF"/>
                </a:solidFill>
                <a:latin typeface="Constantia"/>
                <a:cs typeface="Constantia"/>
              </a:rPr>
              <a:t> to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apply:</a:t>
            </a:r>
            <a:r>
              <a:rPr sz="165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115TD</a:t>
            </a:r>
            <a:endParaRPr sz="1650">
              <a:latin typeface="Constantia"/>
              <a:cs typeface="Constant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513604" y="4133544"/>
            <a:ext cx="2389505" cy="748030"/>
            <a:chOff x="1513604" y="4133544"/>
            <a:chExt cx="2389505" cy="748030"/>
          </a:xfrm>
        </p:grpSpPr>
        <p:sp>
          <p:nvSpPr>
            <p:cNvPr id="28" name="object 28"/>
            <p:cNvSpPr/>
            <p:nvPr/>
          </p:nvSpPr>
          <p:spPr>
            <a:xfrm>
              <a:off x="1527574" y="4147514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27574" y="4147514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81586" y="4232797"/>
            <a:ext cx="1641475" cy="5073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37185" marR="5080" indent="-325120">
              <a:lnSpc>
                <a:spcPts val="1810"/>
              </a:lnSpc>
              <a:spcBef>
                <a:spcPts val="300"/>
              </a:spcBef>
            </a:pP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Old</a:t>
            </a:r>
            <a:r>
              <a:rPr sz="165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trust</a:t>
            </a:r>
            <a:r>
              <a:rPr sz="165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(already </a:t>
            </a:r>
            <a:r>
              <a:rPr sz="1650" spc="-4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registered)</a:t>
            </a:r>
            <a:endParaRPr sz="1650">
              <a:latin typeface="Constantia"/>
              <a:cs typeface="Constant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346898" y="3683643"/>
            <a:ext cx="2389505" cy="748030"/>
            <a:chOff x="4346898" y="3683643"/>
            <a:chExt cx="2389505" cy="748030"/>
          </a:xfrm>
        </p:grpSpPr>
        <p:sp>
          <p:nvSpPr>
            <p:cNvPr id="32" name="object 32"/>
            <p:cNvSpPr/>
            <p:nvPr/>
          </p:nvSpPr>
          <p:spPr>
            <a:xfrm>
              <a:off x="4360868" y="3697613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0"/>
                  </a:moveTo>
                  <a:lnTo>
                    <a:pt x="0" y="719840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0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60868" y="3697613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0"/>
                  </a:lnTo>
                  <a:lnTo>
                    <a:pt x="0" y="71984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411033" y="3898149"/>
            <a:ext cx="22402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One</a:t>
            </a:r>
            <a:r>
              <a:rPr sz="165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time</a:t>
            </a:r>
            <a:r>
              <a:rPr sz="165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re-registration</a:t>
            </a:r>
            <a:endParaRPr sz="1650">
              <a:latin typeface="Constantia"/>
              <a:cs typeface="Constant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180192" y="3683643"/>
            <a:ext cx="2389505" cy="748030"/>
            <a:chOff x="7180192" y="3683643"/>
            <a:chExt cx="2389505" cy="748030"/>
          </a:xfrm>
        </p:grpSpPr>
        <p:sp>
          <p:nvSpPr>
            <p:cNvPr id="36" name="object 36"/>
            <p:cNvSpPr/>
            <p:nvPr/>
          </p:nvSpPr>
          <p:spPr>
            <a:xfrm>
              <a:off x="7194162" y="3697613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0"/>
                  </a:moveTo>
                  <a:lnTo>
                    <a:pt x="0" y="719840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94162" y="3697613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0"/>
                  </a:lnTo>
                  <a:lnTo>
                    <a:pt x="0" y="719840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349102" y="3898149"/>
            <a:ext cx="2047239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FFFFFF"/>
                </a:solidFill>
                <a:latin typeface="Constantia"/>
                <a:cs typeface="Constantia"/>
              </a:rPr>
              <a:t>Failure</a:t>
            </a:r>
            <a:r>
              <a:rPr sz="1650" spc="-15" dirty="0">
                <a:solidFill>
                  <a:srgbClr val="FFFFFF"/>
                </a:solidFill>
                <a:latin typeface="Constantia"/>
                <a:cs typeface="Constantia"/>
              </a:rPr>
              <a:t> to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apply:</a:t>
            </a:r>
            <a:r>
              <a:rPr sz="165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115TD</a:t>
            </a:r>
            <a:endParaRPr sz="1650">
              <a:latin typeface="Constantia"/>
              <a:cs typeface="Constanti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346898" y="4583444"/>
            <a:ext cx="2389505" cy="748030"/>
            <a:chOff x="4346898" y="4583444"/>
            <a:chExt cx="2389505" cy="748030"/>
          </a:xfrm>
        </p:grpSpPr>
        <p:sp>
          <p:nvSpPr>
            <p:cNvPr id="40" name="object 40"/>
            <p:cNvSpPr/>
            <p:nvPr/>
          </p:nvSpPr>
          <p:spPr>
            <a:xfrm>
              <a:off x="4360868" y="4597414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60868" y="4597414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568195" y="4797950"/>
            <a:ext cx="19240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Renewal</a:t>
            </a:r>
            <a:r>
              <a:rPr sz="165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after</a:t>
            </a:r>
            <a:r>
              <a:rPr sz="165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r>
              <a:rPr sz="165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5" dirty="0">
                <a:solidFill>
                  <a:srgbClr val="FFFFFF"/>
                </a:solidFill>
                <a:latin typeface="Constantia"/>
                <a:cs typeface="Constantia"/>
              </a:rPr>
              <a:t>years</a:t>
            </a:r>
            <a:endParaRPr sz="1650" dirty="0">
              <a:latin typeface="Constantia"/>
              <a:cs typeface="Constanti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180192" y="4583444"/>
            <a:ext cx="2389505" cy="748030"/>
            <a:chOff x="7180192" y="4583444"/>
            <a:chExt cx="2389505" cy="748030"/>
          </a:xfrm>
        </p:grpSpPr>
        <p:sp>
          <p:nvSpPr>
            <p:cNvPr id="44" name="object 44"/>
            <p:cNvSpPr/>
            <p:nvPr/>
          </p:nvSpPr>
          <p:spPr>
            <a:xfrm>
              <a:off x="7194162" y="4597414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94162" y="4597414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349102" y="4797950"/>
            <a:ext cx="2047239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FFFFFF"/>
                </a:solidFill>
                <a:latin typeface="Constantia"/>
                <a:cs typeface="Constantia"/>
              </a:rPr>
              <a:t>Failure</a:t>
            </a:r>
            <a:r>
              <a:rPr sz="1650" spc="-15" dirty="0">
                <a:solidFill>
                  <a:srgbClr val="FFFFFF"/>
                </a:solidFill>
                <a:latin typeface="Constantia"/>
                <a:cs typeface="Constantia"/>
              </a:rPr>
              <a:t> to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apply:</a:t>
            </a:r>
            <a:r>
              <a:rPr sz="165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onstantia"/>
                <a:cs typeface="Constantia"/>
              </a:rPr>
              <a:t>115TD</a:t>
            </a:r>
            <a:endParaRPr sz="1650">
              <a:latin typeface="Constantia"/>
              <a:cs typeface="Constant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513604" y="5483247"/>
            <a:ext cx="2389505" cy="748030"/>
            <a:chOff x="1513604" y="5483247"/>
            <a:chExt cx="2389505" cy="748030"/>
          </a:xfrm>
        </p:grpSpPr>
        <p:sp>
          <p:nvSpPr>
            <p:cNvPr id="48" name="object 48"/>
            <p:cNvSpPr/>
            <p:nvPr/>
          </p:nvSpPr>
          <p:spPr>
            <a:xfrm>
              <a:off x="1527574" y="5497217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27574" y="5497217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567261" y="5467246"/>
            <a:ext cx="2261235" cy="7378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0795" algn="ctr">
              <a:lnSpc>
                <a:spcPts val="1810"/>
              </a:lnSpc>
              <a:spcBef>
                <a:spcPts val="300"/>
              </a:spcBef>
            </a:pPr>
            <a:r>
              <a:rPr sz="1650" b="1" spc="-5" dirty="0">
                <a:solidFill>
                  <a:srgbClr val="FFFFFF"/>
                </a:solidFill>
                <a:latin typeface="Constantia"/>
                <a:cs typeface="Constantia"/>
              </a:rPr>
              <a:t>Old trusts (not </a:t>
            </a:r>
            <a:r>
              <a:rPr sz="165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b="1" spc="-15" dirty="0">
                <a:solidFill>
                  <a:srgbClr val="FFFFFF"/>
                </a:solidFill>
                <a:latin typeface="Constantia"/>
                <a:cs typeface="Constantia"/>
              </a:rPr>
              <a:t>registered</a:t>
            </a:r>
            <a:r>
              <a:rPr sz="165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b="1" spc="-5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165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b="1" spc="-5" dirty="0">
                <a:solidFill>
                  <a:srgbClr val="FFFFFF"/>
                </a:solidFill>
                <a:latin typeface="Constantia"/>
                <a:cs typeface="Constantia"/>
              </a:rPr>
              <a:t>activities</a:t>
            </a:r>
            <a:r>
              <a:rPr sz="165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b="1" spc="-5" dirty="0">
                <a:solidFill>
                  <a:srgbClr val="FFFFFF"/>
                </a:solidFill>
                <a:latin typeface="Constantia"/>
                <a:cs typeface="Constantia"/>
              </a:rPr>
              <a:t>commenced</a:t>
            </a:r>
            <a:r>
              <a:rPr sz="1650" spc="-5" dirty="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endParaRPr sz="1650">
              <a:latin typeface="Constantia"/>
              <a:cs typeface="Constanti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346898" y="5483247"/>
            <a:ext cx="2389505" cy="748030"/>
            <a:chOff x="4346898" y="5483247"/>
            <a:chExt cx="2389505" cy="748030"/>
          </a:xfrm>
        </p:grpSpPr>
        <p:sp>
          <p:nvSpPr>
            <p:cNvPr id="52" name="object 52"/>
            <p:cNvSpPr/>
            <p:nvPr/>
          </p:nvSpPr>
          <p:spPr>
            <a:xfrm>
              <a:off x="4360868" y="5497217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2361078" y="719841"/>
                  </a:moveTo>
                  <a:lnTo>
                    <a:pt x="0" y="719841"/>
                  </a:lnTo>
                  <a:lnTo>
                    <a:pt x="0" y="0"/>
                  </a:lnTo>
                  <a:lnTo>
                    <a:pt x="2361078" y="0"/>
                  </a:lnTo>
                  <a:lnTo>
                    <a:pt x="2361078" y="719841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60868" y="5497217"/>
              <a:ext cx="2361565" cy="720090"/>
            </a:xfrm>
            <a:custGeom>
              <a:avLst/>
              <a:gdLst/>
              <a:ahLst/>
              <a:cxnLst/>
              <a:rect l="l" t="t" r="r" b="b"/>
              <a:pathLst>
                <a:path w="2361565" h="720089">
                  <a:moveTo>
                    <a:pt x="0" y="0"/>
                  </a:moveTo>
                  <a:lnTo>
                    <a:pt x="2361078" y="0"/>
                  </a:lnTo>
                  <a:lnTo>
                    <a:pt x="2361078" y="719841"/>
                  </a:lnTo>
                  <a:lnTo>
                    <a:pt x="0" y="719841"/>
                  </a:lnTo>
                  <a:lnTo>
                    <a:pt x="0" y="0"/>
                  </a:lnTo>
                  <a:close/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452943" y="5697752"/>
            <a:ext cx="216027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FFFFFF"/>
                </a:solidFill>
                <a:latin typeface="Constantia"/>
                <a:cs typeface="Constantia"/>
              </a:rPr>
              <a:t>Common</a:t>
            </a:r>
            <a:r>
              <a:rPr sz="165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Constantia"/>
                <a:cs typeface="Constantia"/>
              </a:rPr>
              <a:t>registration</a:t>
            </a:r>
            <a:endParaRPr sz="165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8741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411" y="3514572"/>
            <a:ext cx="2024593" cy="3433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7625" marR="5080" indent="-47625" defTabSz="457200">
              <a:lnSpc>
                <a:spcPct val="90000"/>
              </a:lnSpc>
            </a:pPr>
            <a:r>
              <a:rPr lang="en-US" sz="1900" spc="210">
                <a:solidFill>
                  <a:schemeClr val="bg1"/>
                </a:solidFill>
              </a:rPr>
              <a:t>CHANGES</a:t>
            </a:r>
            <a:r>
              <a:rPr lang="en-US" sz="1900" spc="30">
                <a:solidFill>
                  <a:schemeClr val="bg1"/>
                </a:solidFill>
              </a:rPr>
              <a:t> </a:t>
            </a:r>
            <a:r>
              <a:rPr lang="en-US" sz="1900" spc="245">
                <a:solidFill>
                  <a:schemeClr val="bg1"/>
                </a:solidFill>
              </a:rPr>
              <a:t>RELATED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229">
                <a:solidFill>
                  <a:schemeClr val="bg1"/>
                </a:solidFill>
              </a:rPr>
              <a:t>TO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229">
                <a:solidFill>
                  <a:schemeClr val="bg1"/>
                </a:solidFill>
              </a:rPr>
              <a:t>CHARITABLE </a:t>
            </a:r>
            <a:r>
              <a:rPr lang="en-US" sz="1900" spc="-670">
                <a:solidFill>
                  <a:schemeClr val="bg1"/>
                </a:solidFill>
              </a:rPr>
              <a:t> </a:t>
            </a:r>
            <a:r>
              <a:rPr lang="en-US" sz="1900" spc="295">
                <a:solidFill>
                  <a:schemeClr val="bg1"/>
                </a:solidFill>
              </a:rPr>
              <a:t>I</a:t>
            </a:r>
            <a:r>
              <a:rPr lang="en-US" sz="1900" spc="85">
                <a:solidFill>
                  <a:schemeClr val="bg1"/>
                </a:solidFill>
              </a:rPr>
              <a:t>N</a:t>
            </a:r>
            <a:r>
              <a:rPr lang="en-US" sz="1900" spc="15">
                <a:solidFill>
                  <a:schemeClr val="bg1"/>
                </a:solidFill>
              </a:rPr>
              <a:t>S</a:t>
            </a:r>
            <a:r>
              <a:rPr lang="en-US" sz="1900" spc="225">
                <a:solidFill>
                  <a:schemeClr val="bg1"/>
                </a:solidFill>
              </a:rPr>
              <a:t>T</a:t>
            </a:r>
            <a:r>
              <a:rPr lang="en-US" sz="1900" spc="295">
                <a:solidFill>
                  <a:schemeClr val="bg1"/>
                </a:solidFill>
              </a:rPr>
              <a:t>I</a:t>
            </a:r>
            <a:r>
              <a:rPr lang="en-US" sz="1900" spc="225">
                <a:solidFill>
                  <a:schemeClr val="bg1"/>
                </a:solidFill>
              </a:rPr>
              <a:t>TU</a:t>
            </a:r>
            <a:r>
              <a:rPr lang="en-US" sz="1900" spc="180">
                <a:solidFill>
                  <a:schemeClr val="bg1"/>
                </a:solidFill>
              </a:rPr>
              <a:t>T</a:t>
            </a:r>
            <a:r>
              <a:rPr lang="en-US" sz="1900" spc="295">
                <a:solidFill>
                  <a:schemeClr val="bg1"/>
                </a:solidFill>
              </a:rPr>
              <a:t>I</a:t>
            </a:r>
            <a:r>
              <a:rPr lang="en-US" sz="1900" spc="265">
                <a:solidFill>
                  <a:schemeClr val="bg1"/>
                </a:solidFill>
              </a:rPr>
              <a:t>ON</a:t>
            </a:r>
            <a:r>
              <a:rPr lang="en-US" sz="1900" spc="-80">
                <a:solidFill>
                  <a:schemeClr val="bg1"/>
                </a:solidFill>
              </a:rPr>
              <a:t>S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-515">
                <a:solidFill>
                  <a:schemeClr val="bg1"/>
                </a:solidFill>
              </a:rPr>
              <a:t>–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290">
                <a:solidFill>
                  <a:schemeClr val="bg1"/>
                </a:solidFill>
              </a:rPr>
              <a:t>F</a:t>
            </a:r>
            <a:r>
              <a:rPr lang="en-US" sz="1900" spc="135">
                <a:solidFill>
                  <a:schemeClr val="bg1"/>
                </a:solidFill>
              </a:rPr>
              <a:t>i</a:t>
            </a:r>
            <a:r>
              <a:rPr lang="en-US" sz="1900" spc="245">
                <a:solidFill>
                  <a:schemeClr val="bg1"/>
                </a:solidFill>
              </a:rPr>
              <a:t>n</a:t>
            </a:r>
            <a:r>
              <a:rPr lang="en-US" sz="1900" spc="225">
                <a:solidFill>
                  <a:schemeClr val="bg1"/>
                </a:solidFill>
              </a:rPr>
              <a:t>a</a:t>
            </a:r>
            <a:r>
              <a:rPr lang="en-US" sz="1900" spc="175">
                <a:solidFill>
                  <a:schemeClr val="bg1"/>
                </a:solidFill>
              </a:rPr>
              <a:t>n</a:t>
            </a:r>
            <a:r>
              <a:rPr lang="en-US" sz="1900" spc="155">
                <a:solidFill>
                  <a:schemeClr val="bg1"/>
                </a:solidFill>
              </a:rPr>
              <a:t>c</a:t>
            </a:r>
            <a:r>
              <a:rPr lang="en-US" sz="1900" spc="140">
                <a:solidFill>
                  <a:schemeClr val="bg1"/>
                </a:solidFill>
              </a:rPr>
              <a:t>e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275">
                <a:solidFill>
                  <a:schemeClr val="bg1"/>
                </a:solidFill>
              </a:rPr>
              <a:t>A</a:t>
            </a:r>
            <a:r>
              <a:rPr lang="en-US" sz="1900" spc="35">
                <a:solidFill>
                  <a:schemeClr val="bg1"/>
                </a:solidFill>
              </a:rPr>
              <a:t>c</a:t>
            </a:r>
            <a:r>
              <a:rPr lang="en-US" sz="1900" spc="160">
                <a:solidFill>
                  <a:schemeClr val="bg1"/>
                </a:solidFill>
              </a:rPr>
              <a:t>t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-35">
                <a:solidFill>
                  <a:schemeClr val="bg1"/>
                </a:solidFill>
              </a:rPr>
              <a:t>202</a:t>
            </a:r>
            <a:r>
              <a:rPr lang="en-US" sz="1900" spc="-3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31" y="3603887"/>
            <a:ext cx="906009" cy="582608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82" y="0"/>
            <a:ext cx="6101918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882926" y="668351"/>
            <a:ext cx="5608378" cy="60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190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354965" algn="l"/>
              </a:tabLst>
            </a:pPr>
            <a:r>
              <a:rPr lang="en-US" sz="1700" b="1" spc="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Any </a:t>
            </a:r>
            <a:r>
              <a:rPr lang="en-US" sz="17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expenditure </a:t>
            </a:r>
            <a:r>
              <a:rPr lang="en-US" sz="1700" b="1" spc="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incurred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 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1700" b="1" spc="11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</a:t>
            </a:r>
            <a:r>
              <a:rPr lang="en-US" sz="17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loan </a:t>
            </a:r>
            <a:r>
              <a:rPr lang="en-US" sz="1700" b="1" spc="1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sz="17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borrowings,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repayment 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17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such </a:t>
            </a:r>
            <a:r>
              <a:rPr lang="en-US" sz="17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loan </a:t>
            </a:r>
            <a:r>
              <a:rPr lang="en-US" sz="17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sz="17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</a:t>
            </a:r>
            <a:r>
              <a:rPr lang="en-US" sz="1700" b="1" spc="1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within </a:t>
            </a:r>
            <a:r>
              <a:rPr lang="en-US" sz="1700" b="1" spc="-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700" b="1" spc="4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years 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 </a:t>
            </a:r>
            <a:r>
              <a:rPr lang="en-US" sz="1700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</a:t>
            </a:r>
            <a:r>
              <a:rPr lang="en-US" sz="17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</a:t>
            </a:r>
            <a:r>
              <a:rPr lang="en-US" sz="17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eligible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17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considered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income.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5715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501650" algn="l"/>
              </a:tabLst>
            </a:pPr>
            <a:r>
              <a:rPr lang="en-US" sz="1700" b="1" spc="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2.Any</a:t>
            </a:r>
            <a:r>
              <a:rPr lang="en-US" sz="1700" b="1" spc="7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expenditure</a:t>
            </a:r>
            <a:r>
              <a:rPr lang="en-US" sz="1700" b="1" spc="7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incurred</a:t>
            </a:r>
            <a:r>
              <a:rPr lang="en-US" sz="1700" b="1" spc="7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en-US" sz="1700" b="1" spc="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corpus</a:t>
            </a:r>
            <a:r>
              <a:rPr lang="en-US" sz="17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fund,</a:t>
            </a:r>
            <a:r>
              <a:rPr lang="en-US" sz="1700" b="1" spc="6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replenishment 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17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such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corpus 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17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</a:t>
            </a:r>
            <a:r>
              <a:rPr lang="en-US" sz="17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done </a:t>
            </a:r>
            <a:r>
              <a:rPr lang="en-US" sz="1700" b="1" spc="1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within </a:t>
            </a:r>
            <a:r>
              <a:rPr lang="en-US" sz="1700" b="1" spc="-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years 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1700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</a:t>
            </a:r>
            <a:r>
              <a:rPr lang="en-US" sz="17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</a:t>
            </a:r>
            <a:r>
              <a:rPr lang="en-US" sz="1700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eligible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considered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income.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127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314325" algn="l"/>
              </a:tabLst>
            </a:pPr>
            <a:r>
              <a:rPr lang="en-US" sz="1700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If </a:t>
            </a:r>
            <a:r>
              <a:rPr lang="en-US" sz="17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1700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 </a:t>
            </a:r>
            <a:r>
              <a:rPr lang="en-US" sz="1700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</a:t>
            </a:r>
            <a:r>
              <a:rPr lang="en-US" sz="17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given </a:t>
            </a:r>
            <a:r>
              <a:rPr lang="en-US" sz="17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donation 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1700" b="1" spc="1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another </a:t>
            </a:r>
            <a:r>
              <a:rPr lang="en-US" sz="17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trust, </a:t>
            </a:r>
            <a:r>
              <a:rPr lang="en-US" sz="17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then </a:t>
            </a:r>
            <a:r>
              <a:rPr lang="en-US" sz="1700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</a:t>
            </a:r>
            <a:r>
              <a:rPr lang="en-US" sz="1700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85% 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considered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508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386715" algn="l"/>
              </a:tabLst>
            </a:pPr>
            <a:r>
              <a:rPr lang="en-US" sz="1700" b="1" spc="1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4.Now</a:t>
            </a:r>
            <a:r>
              <a:rPr lang="en-US" sz="1700" b="1" spc="1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beneﬁt</a:t>
            </a:r>
            <a:r>
              <a:rPr lang="en-US" sz="17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17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17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Section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12A</a:t>
            </a:r>
            <a:r>
              <a:rPr lang="en-US" sz="1700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</a:t>
            </a:r>
            <a:r>
              <a:rPr lang="en-US" sz="1700" b="1" spc="1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sz="1700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</a:t>
            </a:r>
            <a:r>
              <a:rPr lang="en-US" sz="1700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available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1700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fresh</a:t>
            </a:r>
            <a:r>
              <a:rPr lang="en-US" sz="1700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</a:t>
            </a:r>
            <a:r>
              <a:rPr lang="en-US" sz="1700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2700" marR="5080">
              <a:spcBef>
                <a:spcPts val="1000"/>
              </a:spcBef>
              <a:buClr>
                <a:schemeClr val="accent1"/>
              </a:buClr>
              <a:tabLst>
                <a:tab pos="386715" algn="l"/>
              </a:tabLst>
            </a:pPr>
            <a:r>
              <a:rPr lang="en-US" sz="1700" b="1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(ITAT, Kolkata case in Sree Sree Ramakrishna </a:t>
            </a:r>
            <a:r>
              <a:rPr lang="en-US" sz="1700" b="1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Samithy</a:t>
            </a:r>
            <a:r>
              <a:rPr lang="en-US" sz="1700" b="1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8741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411" y="3514572"/>
            <a:ext cx="2024593" cy="3433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1900" spc="210">
                <a:solidFill>
                  <a:schemeClr val="bg1"/>
                </a:solidFill>
              </a:rPr>
              <a:t>CHANGES</a:t>
            </a:r>
            <a:r>
              <a:rPr lang="en-US" sz="1900" spc="30">
                <a:solidFill>
                  <a:schemeClr val="bg1"/>
                </a:solidFill>
              </a:rPr>
              <a:t> </a:t>
            </a:r>
            <a:r>
              <a:rPr lang="en-US" sz="1900" spc="245">
                <a:solidFill>
                  <a:schemeClr val="bg1"/>
                </a:solidFill>
              </a:rPr>
              <a:t>RELATED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229">
                <a:solidFill>
                  <a:schemeClr val="bg1"/>
                </a:solidFill>
              </a:rPr>
              <a:t>TO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229">
                <a:solidFill>
                  <a:schemeClr val="bg1"/>
                </a:solidFill>
              </a:rPr>
              <a:t>CHARITABLE</a:t>
            </a:r>
          </a:p>
          <a:p>
            <a:pPr marL="5715" defTabSz="457200">
              <a:lnSpc>
                <a:spcPct val="90000"/>
              </a:lnSpc>
            </a:pPr>
            <a:r>
              <a:rPr lang="en-US" sz="1900" spc="225">
                <a:solidFill>
                  <a:schemeClr val="bg1"/>
                </a:solidFill>
              </a:rPr>
              <a:t>T</a:t>
            </a:r>
            <a:r>
              <a:rPr lang="en-US" sz="1900" spc="175">
                <a:solidFill>
                  <a:schemeClr val="bg1"/>
                </a:solidFill>
              </a:rPr>
              <a:t>R</a:t>
            </a:r>
            <a:r>
              <a:rPr lang="en-US" sz="1900" spc="55">
                <a:solidFill>
                  <a:schemeClr val="bg1"/>
                </a:solidFill>
              </a:rPr>
              <a:t>U</a:t>
            </a:r>
            <a:r>
              <a:rPr lang="en-US" sz="1900" spc="-10">
                <a:solidFill>
                  <a:schemeClr val="bg1"/>
                </a:solidFill>
              </a:rPr>
              <a:t>S</a:t>
            </a:r>
            <a:r>
              <a:rPr lang="en-US" sz="1900" spc="225">
                <a:solidFill>
                  <a:schemeClr val="bg1"/>
                </a:solidFill>
              </a:rPr>
              <a:t>T</a:t>
            </a:r>
            <a:r>
              <a:rPr lang="en-US" sz="1900" spc="-80">
                <a:solidFill>
                  <a:schemeClr val="bg1"/>
                </a:solidFill>
              </a:rPr>
              <a:t>S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-515">
                <a:solidFill>
                  <a:schemeClr val="bg1"/>
                </a:solidFill>
              </a:rPr>
              <a:t>–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290">
                <a:solidFill>
                  <a:schemeClr val="bg1"/>
                </a:solidFill>
              </a:rPr>
              <a:t>F</a:t>
            </a:r>
            <a:r>
              <a:rPr lang="en-US" sz="1900" spc="135">
                <a:solidFill>
                  <a:schemeClr val="bg1"/>
                </a:solidFill>
              </a:rPr>
              <a:t>i</a:t>
            </a:r>
            <a:r>
              <a:rPr lang="en-US" sz="1900" spc="245">
                <a:solidFill>
                  <a:schemeClr val="bg1"/>
                </a:solidFill>
              </a:rPr>
              <a:t>n</a:t>
            </a:r>
            <a:r>
              <a:rPr lang="en-US" sz="1900" spc="225">
                <a:solidFill>
                  <a:schemeClr val="bg1"/>
                </a:solidFill>
              </a:rPr>
              <a:t>a</a:t>
            </a:r>
            <a:r>
              <a:rPr lang="en-US" sz="1900" spc="175">
                <a:solidFill>
                  <a:schemeClr val="bg1"/>
                </a:solidFill>
              </a:rPr>
              <a:t>n</a:t>
            </a:r>
            <a:r>
              <a:rPr lang="en-US" sz="1900" spc="155">
                <a:solidFill>
                  <a:schemeClr val="bg1"/>
                </a:solidFill>
              </a:rPr>
              <a:t>c</a:t>
            </a:r>
            <a:r>
              <a:rPr lang="en-US" sz="1900" spc="140">
                <a:solidFill>
                  <a:schemeClr val="bg1"/>
                </a:solidFill>
              </a:rPr>
              <a:t>e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275">
                <a:solidFill>
                  <a:schemeClr val="bg1"/>
                </a:solidFill>
              </a:rPr>
              <a:t>A</a:t>
            </a:r>
            <a:r>
              <a:rPr lang="en-US" sz="1900" spc="35">
                <a:solidFill>
                  <a:schemeClr val="bg1"/>
                </a:solidFill>
              </a:rPr>
              <a:t>c</a:t>
            </a:r>
            <a:r>
              <a:rPr lang="en-US" sz="1900" spc="160">
                <a:solidFill>
                  <a:schemeClr val="bg1"/>
                </a:solidFill>
              </a:rPr>
              <a:t>t</a:t>
            </a:r>
            <a:r>
              <a:rPr lang="en-US" sz="1900" spc="35">
                <a:solidFill>
                  <a:schemeClr val="bg1"/>
                </a:solidFill>
              </a:rPr>
              <a:t> </a:t>
            </a:r>
            <a:r>
              <a:rPr lang="en-US" sz="1900" spc="-35">
                <a:solidFill>
                  <a:schemeClr val="bg1"/>
                </a:solidFill>
              </a:rPr>
              <a:t>202</a:t>
            </a:r>
            <a:r>
              <a:rPr lang="en-US" sz="1900" spc="-3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31" y="3603887"/>
            <a:ext cx="906009" cy="582608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82" y="0"/>
            <a:ext cx="6101918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882926" y="668351"/>
            <a:ext cx="5608378" cy="60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14604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283845" algn="l"/>
              </a:tabLst>
            </a:pPr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As </a:t>
            </a:r>
            <a:r>
              <a:rPr lang="en-US" b="1" spc="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 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Section </a:t>
            </a:r>
            <a:r>
              <a:rPr lang="en-US" b="1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12AB,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ﬁrst </a:t>
            </a:r>
            <a:r>
              <a:rPr lang="en-US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provisional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 </a:t>
            </a: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done, </a:t>
            </a:r>
            <a:r>
              <a:rPr lang="en-US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then </a:t>
            </a:r>
            <a:r>
              <a:rPr lang="en-US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permanent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 </a:t>
            </a: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granted </a:t>
            </a:r>
            <a:r>
              <a:rPr lang="en-US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b="1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years. </a:t>
            </a:r>
            <a:r>
              <a:rPr lang="en-US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</a:t>
            </a:r>
            <a:r>
              <a:rPr lang="en-US" b="1" spc="-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b="1" spc="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</a:t>
            </a:r>
            <a:r>
              <a:rPr lang="en-US" b="1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Finance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 </a:t>
            </a:r>
            <a:r>
              <a:rPr lang="en-US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2023, </a:t>
            </a: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trust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</a:t>
            </a: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registered </a:t>
            </a:r>
            <a:r>
              <a:rPr lang="en-US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earlier 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</a:t>
            </a:r>
            <a:r>
              <a:rPr lang="en-US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commenced </a:t>
            </a: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its 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activities,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en-US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permanent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directly.</a:t>
            </a:r>
          </a:p>
          <a:p>
            <a:pPr marL="12700" marR="14604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283845" algn="l"/>
              </a:tabLst>
            </a:pPr>
            <a:endParaRPr lang="en-US" b="1" spc="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14604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283845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1397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321945" algn="l"/>
              </a:tabLst>
            </a:pPr>
            <a:r>
              <a:rPr lang="en-US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Power 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cancel</a:t>
            </a:r>
            <a:r>
              <a:rPr lang="en-US" b="1" spc="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Provisional 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12AB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also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been </a:t>
            </a:r>
            <a:r>
              <a:rPr lang="en-US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inserted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762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316230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762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316230" algn="l"/>
              </a:tabLst>
            </a:pPr>
            <a:r>
              <a:rPr lang="en-US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 Trust </a:t>
            </a:r>
            <a:r>
              <a:rPr lang="en-US" b="1" spc="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</a:t>
            </a:r>
            <a:r>
              <a:rPr lang="en-US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b="1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 </a:t>
            </a:r>
            <a:r>
              <a:rPr lang="en-US" b="1" spc="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 </a:t>
            </a:r>
            <a:r>
              <a:rPr lang="en-US" b="1" spc="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 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Section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115TD </a:t>
            </a:r>
            <a:r>
              <a:rPr lang="en-US" b="1" spc="1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case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failure 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 </a:t>
            </a:r>
            <a:r>
              <a:rPr lang="en-US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b="1" spc="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renewal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registration/approval </a:t>
            </a:r>
            <a:r>
              <a:rPr lang="en-US" b="1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</a:t>
            </a:r>
            <a:r>
              <a:rPr lang="en-US" b="1" spc="-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3/5 </a:t>
            </a:r>
            <a:r>
              <a:rPr lang="en-US" b="1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years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b="1" spc="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registration/ </a:t>
            </a:r>
            <a:r>
              <a:rPr lang="en-US" b="1" spc="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approval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section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12AB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10(23C).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8741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BBAE5-2810-4533-B693-943FD555B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11" y="3514572"/>
            <a:ext cx="2024593" cy="3433256"/>
          </a:xfrm>
        </p:spPr>
        <p:txBody>
          <a:bodyPr>
            <a:normAutofit/>
          </a:bodyPr>
          <a:lstStyle/>
          <a:p>
            <a:r>
              <a:rPr lang="en-US" sz="1900">
                <a:solidFill>
                  <a:schemeClr val="bg1"/>
                </a:solidFill>
              </a:rPr>
              <a:t>NEW AMENDMENTS IN BUDGET 2024</a:t>
            </a:r>
            <a:endParaRPr lang="en-IN" sz="1900">
              <a:solidFill>
                <a:schemeClr val="bg1"/>
              </a:solidFill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31" y="3603887"/>
            <a:ext cx="906009" cy="582608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82" y="0"/>
            <a:ext cx="6101918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CA138-8C2D-474E-843D-A1FF4860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926" y="668351"/>
            <a:ext cx="5608378" cy="6031033"/>
          </a:xfrm>
        </p:spPr>
        <p:txBody>
          <a:bodyPr anchor="ctr">
            <a:normAutofit/>
          </a:bodyPr>
          <a:lstStyle/>
          <a:p>
            <a:pPr marL="342900" indent="-342900">
              <a:buAutoNum type="arabicPeriod"/>
            </a:pPr>
            <a:r>
              <a:rPr lang="en-US"/>
              <a:t>Merger of Entities covered under section 10(23C) with Entities covered under section 12A. (Effective from 01.10.2024)</a:t>
            </a:r>
          </a:p>
          <a:p>
            <a:pPr marL="342900" indent="-342900">
              <a:buAutoNum type="arabicPeriod"/>
            </a:pPr>
            <a:r>
              <a:rPr lang="en-US"/>
              <a:t>Condonation of delay in filing Form 10AB for regularization of Provisional Registration by CIT(E). (Applicable from 01-10-2024)</a:t>
            </a:r>
          </a:p>
          <a:p>
            <a:pPr marL="342900" indent="-342900">
              <a:buAutoNum type="arabicPeriod"/>
            </a:pPr>
            <a:r>
              <a:rPr lang="en-US"/>
              <a:t>Time limit for passing the order of registration of section 12AB/80G – Within 6 months from the end of the quarter in which the application is made. In Form 10AB</a:t>
            </a:r>
          </a:p>
          <a:p>
            <a:pPr marL="342900" indent="-342900">
              <a:buAutoNum type="arabicPeriod"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978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1069691" y="1961616"/>
            <a:ext cx="1805939" cy="1440815"/>
            <a:chOff x="1117600" y="1373091"/>
            <a:chExt cx="1805939" cy="1440815"/>
          </a:xfrm>
        </p:grpSpPr>
        <p:sp>
          <p:nvSpPr>
            <p:cNvPr id="9" name="object 9"/>
            <p:cNvSpPr/>
            <p:nvPr/>
          </p:nvSpPr>
          <p:spPr>
            <a:xfrm>
              <a:off x="1131570" y="1387061"/>
              <a:ext cx="1778000" cy="1412875"/>
            </a:xfrm>
            <a:custGeom>
              <a:avLst/>
              <a:gdLst/>
              <a:ahLst/>
              <a:cxnLst/>
              <a:rect l="l" t="t" r="r" b="b"/>
              <a:pathLst>
                <a:path w="1778000" h="1412875">
                  <a:moveTo>
                    <a:pt x="1542095" y="1412772"/>
                  </a:moveTo>
                  <a:lnTo>
                    <a:pt x="235466" y="1412772"/>
                  </a:lnTo>
                  <a:lnTo>
                    <a:pt x="188012" y="1407988"/>
                  </a:lnTo>
                  <a:lnTo>
                    <a:pt x="143812" y="1394268"/>
                  </a:lnTo>
                  <a:lnTo>
                    <a:pt x="103815" y="1372558"/>
                  </a:lnTo>
                  <a:lnTo>
                    <a:pt x="68966" y="1343806"/>
                  </a:lnTo>
                  <a:lnTo>
                    <a:pt x="40214" y="1308957"/>
                  </a:lnTo>
                  <a:lnTo>
                    <a:pt x="18504" y="1268960"/>
                  </a:lnTo>
                  <a:lnTo>
                    <a:pt x="4783" y="1224760"/>
                  </a:lnTo>
                  <a:lnTo>
                    <a:pt x="0" y="1177305"/>
                  </a:lnTo>
                  <a:lnTo>
                    <a:pt x="0" y="235466"/>
                  </a:lnTo>
                  <a:lnTo>
                    <a:pt x="4783" y="188012"/>
                  </a:lnTo>
                  <a:lnTo>
                    <a:pt x="18504" y="143812"/>
                  </a:lnTo>
                  <a:lnTo>
                    <a:pt x="40214" y="103815"/>
                  </a:lnTo>
                  <a:lnTo>
                    <a:pt x="68966" y="68966"/>
                  </a:lnTo>
                  <a:lnTo>
                    <a:pt x="103815" y="40214"/>
                  </a:lnTo>
                  <a:lnTo>
                    <a:pt x="143812" y="18504"/>
                  </a:lnTo>
                  <a:lnTo>
                    <a:pt x="188012" y="4783"/>
                  </a:lnTo>
                  <a:lnTo>
                    <a:pt x="235466" y="0"/>
                  </a:lnTo>
                  <a:lnTo>
                    <a:pt x="1542095" y="0"/>
                  </a:lnTo>
                  <a:lnTo>
                    <a:pt x="1588247" y="4566"/>
                  </a:lnTo>
                  <a:lnTo>
                    <a:pt x="1632205" y="17923"/>
                  </a:lnTo>
                  <a:lnTo>
                    <a:pt x="1672732" y="39561"/>
                  </a:lnTo>
                  <a:lnTo>
                    <a:pt x="1708596" y="68966"/>
                  </a:lnTo>
                  <a:lnTo>
                    <a:pt x="1738001" y="104829"/>
                  </a:lnTo>
                  <a:lnTo>
                    <a:pt x="1759638" y="145357"/>
                  </a:lnTo>
                  <a:lnTo>
                    <a:pt x="1772996" y="189314"/>
                  </a:lnTo>
                  <a:lnTo>
                    <a:pt x="1777562" y="235466"/>
                  </a:lnTo>
                  <a:lnTo>
                    <a:pt x="1777562" y="1177305"/>
                  </a:lnTo>
                  <a:lnTo>
                    <a:pt x="1772778" y="1224760"/>
                  </a:lnTo>
                  <a:lnTo>
                    <a:pt x="1759058" y="1268960"/>
                  </a:lnTo>
                  <a:lnTo>
                    <a:pt x="1737348" y="1308957"/>
                  </a:lnTo>
                  <a:lnTo>
                    <a:pt x="1708595" y="1343806"/>
                  </a:lnTo>
                  <a:lnTo>
                    <a:pt x="1673747" y="1372558"/>
                  </a:lnTo>
                  <a:lnTo>
                    <a:pt x="1633750" y="1394268"/>
                  </a:lnTo>
                  <a:lnTo>
                    <a:pt x="1589550" y="1407988"/>
                  </a:lnTo>
                  <a:lnTo>
                    <a:pt x="1542095" y="1412772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1570" y="1387061"/>
              <a:ext cx="1778000" cy="1412875"/>
            </a:xfrm>
            <a:custGeom>
              <a:avLst/>
              <a:gdLst/>
              <a:ahLst/>
              <a:cxnLst/>
              <a:rect l="l" t="t" r="r" b="b"/>
              <a:pathLst>
                <a:path w="1778000" h="1412875">
                  <a:moveTo>
                    <a:pt x="0" y="235466"/>
                  </a:moveTo>
                  <a:lnTo>
                    <a:pt x="4783" y="188012"/>
                  </a:lnTo>
                  <a:lnTo>
                    <a:pt x="18504" y="143812"/>
                  </a:lnTo>
                  <a:lnTo>
                    <a:pt x="40214" y="103815"/>
                  </a:lnTo>
                  <a:lnTo>
                    <a:pt x="68966" y="68966"/>
                  </a:lnTo>
                  <a:lnTo>
                    <a:pt x="103815" y="40214"/>
                  </a:lnTo>
                  <a:lnTo>
                    <a:pt x="143812" y="18504"/>
                  </a:lnTo>
                  <a:lnTo>
                    <a:pt x="188012" y="4783"/>
                  </a:lnTo>
                  <a:lnTo>
                    <a:pt x="235466" y="0"/>
                  </a:lnTo>
                  <a:lnTo>
                    <a:pt x="1542095" y="0"/>
                  </a:lnTo>
                  <a:lnTo>
                    <a:pt x="1588247" y="4566"/>
                  </a:lnTo>
                  <a:lnTo>
                    <a:pt x="1632205" y="17923"/>
                  </a:lnTo>
                  <a:lnTo>
                    <a:pt x="1672732" y="39561"/>
                  </a:lnTo>
                  <a:lnTo>
                    <a:pt x="1708596" y="68966"/>
                  </a:lnTo>
                  <a:lnTo>
                    <a:pt x="1738001" y="104829"/>
                  </a:lnTo>
                  <a:lnTo>
                    <a:pt x="1759638" y="145357"/>
                  </a:lnTo>
                  <a:lnTo>
                    <a:pt x="1772996" y="189314"/>
                  </a:lnTo>
                  <a:lnTo>
                    <a:pt x="1777562" y="235466"/>
                  </a:lnTo>
                  <a:lnTo>
                    <a:pt x="1777562" y="1177305"/>
                  </a:lnTo>
                  <a:lnTo>
                    <a:pt x="1772778" y="1224760"/>
                  </a:lnTo>
                  <a:lnTo>
                    <a:pt x="1759058" y="1268960"/>
                  </a:lnTo>
                  <a:lnTo>
                    <a:pt x="1737348" y="1308957"/>
                  </a:lnTo>
                  <a:lnTo>
                    <a:pt x="1708595" y="1343806"/>
                  </a:lnTo>
                  <a:lnTo>
                    <a:pt x="1673747" y="1372558"/>
                  </a:lnTo>
                  <a:lnTo>
                    <a:pt x="1633750" y="1394268"/>
                  </a:lnTo>
                  <a:lnTo>
                    <a:pt x="1589550" y="1407988"/>
                  </a:lnTo>
                  <a:lnTo>
                    <a:pt x="1542095" y="1412772"/>
                  </a:lnTo>
                  <a:lnTo>
                    <a:pt x="235466" y="1412772"/>
                  </a:lnTo>
                  <a:lnTo>
                    <a:pt x="188012" y="1407988"/>
                  </a:lnTo>
                  <a:lnTo>
                    <a:pt x="143812" y="1394268"/>
                  </a:lnTo>
                  <a:lnTo>
                    <a:pt x="103815" y="1372558"/>
                  </a:lnTo>
                  <a:lnTo>
                    <a:pt x="68966" y="1343806"/>
                  </a:lnTo>
                  <a:lnTo>
                    <a:pt x="40214" y="1308957"/>
                  </a:lnTo>
                  <a:lnTo>
                    <a:pt x="18504" y="1268960"/>
                  </a:lnTo>
                  <a:lnTo>
                    <a:pt x="4783" y="1224760"/>
                  </a:lnTo>
                  <a:lnTo>
                    <a:pt x="0" y="1177305"/>
                  </a:lnTo>
                  <a:lnTo>
                    <a:pt x="0" y="235466"/>
                  </a:lnTo>
                  <a:close/>
                </a:path>
              </a:pathLst>
            </a:custGeom>
            <a:ln w="27939">
              <a:solidFill>
                <a:srgbClr val="20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92881" y="2313037"/>
            <a:ext cx="1342390" cy="7131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99"/>
              </a:lnSpc>
              <a:spcBef>
                <a:spcPts val="60"/>
              </a:spcBef>
            </a:pPr>
            <a:r>
              <a:rPr sz="1450" spc="10" dirty="0">
                <a:latin typeface="Constantia"/>
                <a:cs typeface="Constantia"/>
              </a:rPr>
              <a:t>CHARITABLE</a:t>
            </a:r>
            <a:r>
              <a:rPr sz="1450" spc="-80" dirty="0">
                <a:latin typeface="Constantia"/>
                <a:cs typeface="Constantia"/>
              </a:rPr>
              <a:t> </a:t>
            </a:r>
            <a:r>
              <a:rPr sz="1450" spc="20" dirty="0">
                <a:latin typeface="Constantia"/>
                <a:cs typeface="Constantia"/>
              </a:rPr>
              <a:t>&amp; </a:t>
            </a:r>
            <a:r>
              <a:rPr sz="1450" spc="-350" dirty="0">
                <a:latin typeface="Constantia"/>
                <a:cs typeface="Constantia"/>
              </a:rPr>
              <a:t> </a:t>
            </a:r>
            <a:r>
              <a:rPr sz="1450" spc="15" dirty="0">
                <a:latin typeface="Constantia"/>
                <a:cs typeface="Constantia"/>
              </a:rPr>
              <a:t>RELIGIOUS </a:t>
            </a:r>
            <a:r>
              <a:rPr sz="1450" spc="20" dirty="0">
                <a:latin typeface="Constantia"/>
                <a:cs typeface="Constantia"/>
              </a:rPr>
              <a:t> </a:t>
            </a:r>
            <a:r>
              <a:rPr sz="1450" spc="10" dirty="0">
                <a:latin typeface="Constantia"/>
                <a:cs typeface="Constantia"/>
              </a:rPr>
              <a:t>TRUSTS</a:t>
            </a:r>
            <a:endParaRPr sz="1450" dirty="0">
              <a:latin typeface="Constantia"/>
              <a:cs typeface="Constant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26230" y="1949181"/>
            <a:ext cx="1805939" cy="1440815"/>
            <a:chOff x="4174139" y="1373091"/>
            <a:chExt cx="1805939" cy="1440815"/>
          </a:xfrm>
        </p:grpSpPr>
        <p:sp>
          <p:nvSpPr>
            <p:cNvPr id="13" name="object 13"/>
            <p:cNvSpPr/>
            <p:nvPr/>
          </p:nvSpPr>
          <p:spPr>
            <a:xfrm>
              <a:off x="4188109" y="1387061"/>
              <a:ext cx="1778000" cy="1412875"/>
            </a:xfrm>
            <a:custGeom>
              <a:avLst/>
              <a:gdLst/>
              <a:ahLst/>
              <a:cxnLst/>
              <a:rect l="l" t="t" r="r" b="b"/>
              <a:pathLst>
                <a:path w="1778000" h="1412875">
                  <a:moveTo>
                    <a:pt x="1542095" y="1412772"/>
                  </a:moveTo>
                  <a:lnTo>
                    <a:pt x="235467" y="1412772"/>
                  </a:lnTo>
                  <a:lnTo>
                    <a:pt x="188012" y="1407988"/>
                  </a:lnTo>
                  <a:lnTo>
                    <a:pt x="143812" y="1394268"/>
                  </a:lnTo>
                  <a:lnTo>
                    <a:pt x="103815" y="1372558"/>
                  </a:lnTo>
                  <a:lnTo>
                    <a:pt x="68966" y="1343806"/>
                  </a:lnTo>
                  <a:lnTo>
                    <a:pt x="40214" y="1308957"/>
                  </a:lnTo>
                  <a:lnTo>
                    <a:pt x="18504" y="1268960"/>
                  </a:lnTo>
                  <a:lnTo>
                    <a:pt x="4783" y="1224760"/>
                  </a:lnTo>
                  <a:lnTo>
                    <a:pt x="0" y="1177305"/>
                  </a:lnTo>
                  <a:lnTo>
                    <a:pt x="0" y="235466"/>
                  </a:lnTo>
                  <a:lnTo>
                    <a:pt x="4783" y="188012"/>
                  </a:lnTo>
                  <a:lnTo>
                    <a:pt x="18504" y="143812"/>
                  </a:lnTo>
                  <a:lnTo>
                    <a:pt x="40214" y="103815"/>
                  </a:lnTo>
                  <a:lnTo>
                    <a:pt x="68966" y="68966"/>
                  </a:lnTo>
                  <a:lnTo>
                    <a:pt x="103815" y="40214"/>
                  </a:lnTo>
                  <a:lnTo>
                    <a:pt x="143812" y="18504"/>
                  </a:lnTo>
                  <a:lnTo>
                    <a:pt x="188012" y="4783"/>
                  </a:lnTo>
                  <a:lnTo>
                    <a:pt x="235467" y="0"/>
                  </a:lnTo>
                  <a:lnTo>
                    <a:pt x="1542095" y="0"/>
                  </a:lnTo>
                  <a:lnTo>
                    <a:pt x="1588247" y="4566"/>
                  </a:lnTo>
                  <a:lnTo>
                    <a:pt x="1632205" y="17923"/>
                  </a:lnTo>
                  <a:lnTo>
                    <a:pt x="1672733" y="39561"/>
                  </a:lnTo>
                  <a:lnTo>
                    <a:pt x="1708596" y="68966"/>
                  </a:lnTo>
                  <a:lnTo>
                    <a:pt x="1738001" y="104829"/>
                  </a:lnTo>
                  <a:lnTo>
                    <a:pt x="1759638" y="145357"/>
                  </a:lnTo>
                  <a:lnTo>
                    <a:pt x="1772996" y="189314"/>
                  </a:lnTo>
                  <a:lnTo>
                    <a:pt x="1777562" y="235466"/>
                  </a:lnTo>
                  <a:lnTo>
                    <a:pt x="1777562" y="1177305"/>
                  </a:lnTo>
                  <a:lnTo>
                    <a:pt x="1772778" y="1224760"/>
                  </a:lnTo>
                  <a:lnTo>
                    <a:pt x="1759058" y="1268960"/>
                  </a:lnTo>
                  <a:lnTo>
                    <a:pt x="1737348" y="1308957"/>
                  </a:lnTo>
                  <a:lnTo>
                    <a:pt x="1708595" y="1343806"/>
                  </a:lnTo>
                  <a:lnTo>
                    <a:pt x="1673747" y="1372558"/>
                  </a:lnTo>
                  <a:lnTo>
                    <a:pt x="1633750" y="1394268"/>
                  </a:lnTo>
                  <a:lnTo>
                    <a:pt x="1589550" y="1407988"/>
                  </a:lnTo>
                  <a:lnTo>
                    <a:pt x="1542095" y="1412772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88109" y="1387061"/>
              <a:ext cx="1778000" cy="1412875"/>
            </a:xfrm>
            <a:custGeom>
              <a:avLst/>
              <a:gdLst/>
              <a:ahLst/>
              <a:cxnLst/>
              <a:rect l="l" t="t" r="r" b="b"/>
              <a:pathLst>
                <a:path w="1778000" h="1412875">
                  <a:moveTo>
                    <a:pt x="0" y="235466"/>
                  </a:moveTo>
                  <a:lnTo>
                    <a:pt x="4783" y="188012"/>
                  </a:lnTo>
                  <a:lnTo>
                    <a:pt x="18504" y="143812"/>
                  </a:lnTo>
                  <a:lnTo>
                    <a:pt x="40214" y="103815"/>
                  </a:lnTo>
                  <a:lnTo>
                    <a:pt x="68966" y="68966"/>
                  </a:lnTo>
                  <a:lnTo>
                    <a:pt x="103815" y="40214"/>
                  </a:lnTo>
                  <a:lnTo>
                    <a:pt x="143812" y="18504"/>
                  </a:lnTo>
                  <a:lnTo>
                    <a:pt x="188012" y="4783"/>
                  </a:lnTo>
                  <a:lnTo>
                    <a:pt x="235467" y="0"/>
                  </a:lnTo>
                  <a:lnTo>
                    <a:pt x="1542095" y="0"/>
                  </a:lnTo>
                  <a:lnTo>
                    <a:pt x="1588247" y="4566"/>
                  </a:lnTo>
                  <a:lnTo>
                    <a:pt x="1632205" y="17923"/>
                  </a:lnTo>
                  <a:lnTo>
                    <a:pt x="1672733" y="39561"/>
                  </a:lnTo>
                  <a:lnTo>
                    <a:pt x="1708596" y="68966"/>
                  </a:lnTo>
                  <a:lnTo>
                    <a:pt x="1738001" y="104829"/>
                  </a:lnTo>
                  <a:lnTo>
                    <a:pt x="1759638" y="145357"/>
                  </a:lnTo>
                  <a:lnTo>
                    <a:pt x="1772996" y="189314"/>
                  </a:lnTo>
                  <a:lnTo>
                    <a:pt x="1777562" y="235466"/>
                  </a:lnTo>
                  <a:lnTo>
                    <a:pt x="1777562" y="1177305"/>
                  </a:lnTo>
                  <a:lnTo>
                    <a:pt x="1772778" y="1224760"/>
                  </a:lnTo>
                  <a:lnTo>
                    <a:pt x="1759058" y="1268960"/>
                  </a:lnTo>
                  <a:lnTo>
                    <a:pt x="1737348" y="1308957"/>
                  </a:lnTo>
                  <a:lnTo>
                    <a:pt x="1708595" y="1343806"/>
                  </a:lnTo>
                  <a:lnTo>
                    <a:pt x="1673747" y="1372558"/>
                  </a:lnTo>
                  <a:lnTo>
                    <a:pt x="1633750" y="1394268"/>
                  </a:lnTo>
                  <a:lnTo>
                    <a:pt x="1589550" y="1407988"/>
                  </a:lnTo>
                  <a:lnTo>
                    <a:pt x="1542095" y="1412772"/>
                  </a:lnTo>
                  <a:lnTo>
                    <a:pt x="235467" y="1412772"/>
                  </a:lnTo>
                  <a:lnTo>
                    <a:pt x="188012" y="1407988"/>
                  </a:lnTo>
                  <a:lnTo>
                    <a:pt x="143812" y="1394268"/>
                  </a:lnTo>
                  <a:lnTo>
                    <a:pt x="103815" y="1372558"/>
                  </a:lnTo>
                  <a:lnTo>
                    <a:pt x="68966" y="1343806"/>
                  </a:lnTo>
                  <a:lnTo>
                    <a:pt x="40214" y="1308957"/>
                  </a:lnTo>
                  <a:lnTo>
                    <a:pt x="18504" y="1268960"/>
                  </a:lnTo>
                  <a:lnTo>
                    <a:pt x="4783" y="1224760"/>
                  </a:lnTo>
                  <a:lnTo>
                    <a:pt x="0" y="1177305"/>
                  </a:lnTo>
                  <a:lnTo>
                    <a:pt x="0" y="235466"/>
                  </a:lnTo>
                  <a:close/>
                </a:path>
              </a:pathLst>
            </a:custGeom>
            <a:ln w="27939">
              <a:solidFill>
                <a:srgbClr val="20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54196" y="2428290"/>
            <a:ext cx="1136650" cy="4826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0340" marR="5080" indent="-167640">
              <a:lnSpc>
                <a:spcPct val="104299"/>
              </a:lnSpc>
              <a:spcBef>
                <a:spcPts val="60"/>
              </a:spcBef>
            </a:pPr>
            <a:r>
              <a:rPr sz="1450" spc="15" dirty="0">
                <a:latin typeface="Constantia"/>
                <a:cs typeface="Constantia"/>
              </a:rPr>
              <a:t>R</a:t>
            </a:r>
            <a:r>
              <a:rPr sz="1450" spc="-10" dirty="0">
                <a:latin typeface="Constantia"/>
                <a:cs typeface="Constantia"/>
              </a:rPr>
              <a:t>E</a:t>
            </a:r>
            <a:r>
              <a:rPr sz="1450" spc="15" dirty="0">
                <a:latin typeface="Constantia"/>
                <a:cs typeface="Constantia"/>
              </a:rPr>
              <a:t>G</a:t>
            </a:r>
            <a:r>
              <a:rPr sz="1450" spc="10" dirty="0">
                <a:latin typeface="Constantia"/>
                <a:cs typeface="Constantia"/>
              </a:rPr>
              <a:t>I</a:t>
            </a:r>
            <a:r>
              <a:rPr sz="1450" dirty="0">
                <a:latin typeface="Constantia"/>
                <a:cs typeface="Constantia"/>
              </a:rPr>
              <a:t>S</a:t>
            </a:r>
            <a:r>
              <a:rPr sz="1450" spc="20" dirty="0">
                <a:latin typeface="Constantia"/>
                <a:cs typeface="Constantia"/>
              </a:rPr>
              <a:t>T</a:t>
            </a:r>
            <a:r>
              <a:rPr sz="1450" spc="15" dirty="0">
                <a:latin typeface="Constantia"/>
                <a:cs typeface="Constantia"/>
              </a:rPr>
              <a:t>ERE</a:t>
            </a:r>
            <a:r>
              <a:rPr sz="1450" spc="10" dirty="0">
                <a:latin typeface="Constantia"/>
                <a:cs typeface="Constantia"/>
              </a:rPr>
              <a:t>D  </a:t>
            </a:r>
            <a:r>
              <a:rPr sz="1450" spc="25" dirty="0">
                <a:latin typeface="Constantia"/>
                <a:cs typeface="Constantia"/>
              </a:rPr>
              <a:t>SOCIETY</a:t>
            </a:r>
            <a:endParaRPr sz="1450" dirty="0">
              <a:latin typeface="Constantia"/>
              <a:cs typeface="Constant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57040" y="1961616"/>
            <a:ext cx="1805939" cy="1440815"/>
            <a:chOff x="7104949" y="1373091"/>
            <a:chExt cx="1805939" cy="1440815"/>
          </a:xfrm>
        </p:grpSpPr>
        <p:sp>
          <p:nvSpPr>
            <p:cNvPr id="17" name="object 17"/>
            <p:cNvSpPr/>
            <p:nvPr/>
          </p:nvSpPr>
          <p:spPr>
            <a:xfrm>
              <a:off x="7118919" y="1387061"/>
              <a:ext cx="1778000" cy="1412875"/>
            </a:xfrm>
            <a:custGeom>
              <a:avLst/>
              <a:gdLst/>
              <a:ahLst/>
              <a:cxnLst/>
              <a:rect l="l" t="t" r="r" b="b"/>
              <a:pathLst>
                <a:path w="1778000" h="1412875">
                  <a:moveTo>
                    <a:pt x="1542095" y="1412772"/>
                  </a:moveTo>
                  <a:lnTo>
                    <a:pt x="235466" y="1412772"/>
                  </a:lnTo>
                  <a:lnTo>
                    <a:pt x="188011" y="1407988"/>
                  </a:lnTo>
                  <a:lnTo>
                    <a:pt x="143812" y="1394268"/>
                  </a:lnTo>
                  <a:lnTo>
                    <a:pt x="103815" y="1372558"/>
                  </a:lnTo>
                  <a:lnTo>
                    <a:pt x="68966" y="1343806"/>
                  </a:lnTo>
                  <a:lnTo>
                    <a:pt x="40214" y="1308957"/>
                  </a:lnTo>
                  <a:lnTo>
                    <a:pt x="18504" y="1268960"/>
                  </a:lnTo>
                  <a:lnTo>
                    <a:pt x="4783" y="1224760"/>
                  </a:lnTo>
                  <a:lnTo>
                    <a:pt x="0" y="1177305"/>
                  </a:lnTo>
                  <a:lnTo>
                    <a:pt x="0" y="235466"/>
                  </a:lnTo>
                  <a:lnTo>
                    <a:pt x="4783" y="188012"/>
                  </a:lnTo>
                  <a:lnTo>
                    <a:pt x="18504" y="143812"/>
                  </a:lnTo>
                  <a:lnTo>
                    <a:pt x="40214" y="103815"/>
                  </a:lnTo>
                  <a:lnTo>
                    <a:pt x="68966" y="68966"/>
                  </a:lnTo>
                  <a:lnTo>
                    <a:pt x="103815" y="40214"/>
                  </a:lnTo>
                  <a:lnTo>
                    <a:pt x="143812" y="18504"/>
                  </a:lnTo>
                  <a:lnTo>
                    <a:pt x="188011" y="4783"/>
                  </a:lnTo>
                  <a:lnTo>
                    <a:pt x="235466" y="0"/>
                  </a:lnTo>
                  <a:lnTo>
                    <a:pt x="1542095" y="0"/>
                  </a:lnTo>
                  <a:lnTo>
                    <a:pt x="1588247" y="4566"/>
                  </a:lnTo>
                  <a:lnTo>
                    <a:pt x="1632204" y="17923"/>
                  </a:lnTo>
                  <a:lnTo>
                    <a:pt x="1672732" y="39561"/>
                  </a:lnTo>
                  <a:lnTo>
                    <a:pt x="1708595" y="68966"/>
                  </a:lnTo>
                  <a:lnTo>
                    <a:pt x="1738001" y="104829"/>
                  </a:lnTo>
                  <a:lnTo>
                    <a:pt x="1759638" y="145357"/>
                  </a:lnTo>
                  <a:lnTo>
                    <a:pt x="1772996" y="189314"/>
                  </a:lnTo>
                  <a:lnTo>
                    <a:pt x="1777562" y="235466"/>
                  </a:lnTo>
                  <a:lnTo>
                    <a:pt x="1777562" y="1177305"/>
                  </a:lnTo>
                  <a:lnTo>
                    <a:pt x="1772778" y="1224760"/>
                  </a:lnTo>
                  <a:lnTo>
                    <a:pt x="1759058" y="1268960"/>
                  </a:lnTo>
                  <a:lnTo>
                    <a:pt x="1737348" y="1308957"/>
                  </a:lnTo>
                  <a:lnTo>
                    <a:pt x="1708595" y="1343806"/>
                  </a:lnTo>
                  <a:lnTo>
                    <a:pt x="1673747" y="1372558"/>
                  </a:lnTo>
                  <a:lnTo>
                    <a:pt x="1633749" y="1394268"/>
                  </a:lnTo>
                  <a:lnTo>
                    <a:pt x="1589550" y="1407988"/>
                  </a:lnTo>
                  <a:lnTo>
                    <a:pt x="1542095" y="1412772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18919" y="1387061"/>
              <a:ext cx="1778000" cy="1412875"/>
            </a:xfrm>
            <a:custGeom>
              <a:avLst/>
              <a:gdLst/>
              <a:ahLst/>
              <a:cxnLst/>
              <a:rect l="l" t="t" r="r" b="b"/>
              <a:pathLst>
                <a:path w="1778000" h="1412875">
                  <a:moveTo>
                    <a:pt x="0" y="235466"/>
                  </a:moveTo>
                  <a:lnTo>
                    <a:pt x="4783" y="188012"/>
                  </a:lnTo>
                  <a:lnTo>
                    <a:pt x="18504" y="143812"/>
                  </a:lnTo>
                  <a:lnTo>
                    <a:pt x="40214" y="103815"/>
                  </a:lnTo>
                  <a:lnTo>
                    <a:pt x="68966" y="68966"/>
                  </a:lnTo>
                  <a:lnTo>
                    <a:pt x="103815" y="40214"/>
                  </a:lnTo>
                  <a:lnTo>
                    <a:pt x="143812" y="18504"/>
                  </a:lnTo>
                  <a:lnTo>
                    <a:pt x="188011" y="4783"/>
                  </a:lnTo>
                  <a:lnTo>
                    <a:pt x="235466" y="0"/>
                  </a:lnTo>
                  <a:lnTo>
                    <a:pt x="1542095" y="0"/>
                  </a:lnTo>
                  <a:lnTo>
                    <a:pt x="1588247" y="4566"/>
                  </a:lnTo>
                  <a:lnTo>
                    <a:pt x="1632204" y="17923"/>
                  </a:lnTo>
                  <a:lnTo>
                    <a:pt x="1672732" y="39561"/>
                  </a:lnTo>
                  <a:lnTo>
                    <a:pt x="1708595" y="68966"/>
                  </a:lnTo>
                  <a:lnTo>
                    <a:pt x="1738001" y="104829"/>
                  </a:lnTo>
                  <a:lnTo>
                    <a:pt x="1759638" y="145357"/>
                  </a:lnTo>
                  <a:lnTo>
                    <a:pt x="1772996" y="189314"/>
                  </a:lnTo>
                  <a:lnTo>
                    <a:pt x="1777562" y="235466"/>
                  </a:lnTo>
                  <a:lnTo>
                    <a:pt x="1777562" y="1177305"/>
                  </a:lnTo>
                  <a:lnTo>
                    <a:pt x="1772778" y="1224760"/>
                  </a:lnTo>
                  <a:lnTo>
                    <a:pt x="1759058" y="1268960"/>
                  </a:lnTo>
                  <a:lnTo>
                    <a:pt x="1737348" y="1308957"/>
                  </a:lnTo>
                  <a:lnTo>
                    <a:pt x="1708595" y="1343806"/>
                  </a:lnTo>
                  <a:lnTo>
                    <a:pt x="1673747" y="1372558"/>
                  </a:lnTo>
                  <a:lnTo>
                    <a:pt x="1633749" y="1394268"/>
                  </a:lnTo>
                  <a:lnTo>
                    <a:pt x="1589550" y="1407988"/>
                  </a:lnTo>
                  <a:lnTo>
                    <a:pt x="1542095" y="1412772"/>
                  </a:lnTo>
                  <a:lnTo>
                    <a:pt x="235466" y="1412772"/>
                  </a:lnTo>
                  <a:lnTo>
                    <a:pt x="188011" y="1407988"/>
                  </a:lnTo>
                  <a:lnTo>
                    <a:pt x="143812" y="1394268"/>
                  </a:lnTo>
                  <a:lnTo>
                    <a:pt x="103815" y="1372558"/>
                  </a:lnTo>
                  <a:lnTo>
                    <a:pt x="68966" y="1343806"/>
                  </a:lnTo>
                  <a:lnTo>
                    <a:pt x="40214" y="1308957"/>
                  </a:lnTo>
                  <a:lnTo>
                    <a:pt x="18504" y="1268960"/>
                  </a:lnTo>
                  <a:lnTo>
                    <a:pt x="4783" y="1224760"/>
                  </a:lnTo>
                  <a:lnTo>
                    <a:pt x="0" y="1177305"/>
                  </a:lnTo>
                  <a:lnTo>
                    <a:pt x="0" y="235466"/>
                  </a:lnTo>
                  <a:close/>
                </a:path>
              </a:pathLst>
            </a:custGeom>
            <a:ln w="27939">
              <a:solidFill>
                <a:srgbClr val="20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395483" y="2197785"/>
            <a:ext cx="1113155" cy="9436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99"/>
              </a:lnSpc>
              <a:spcBef>
                <a:spcPts val="60"/>
              </a:spcBef>
            </a:pPr>
            <a:r>
              <a:rPr sz="1450" spc="15" dirty="0">
                <a:latin typeface="Constantia"/>
                <a:cs typeface="Constantia"/>
              </a:rPr>
              <a:t>SECTION</a:t>
            </a:r>
            <a:r>
              <a:rPr sz="1450" spc="-40" dirty="0">
                <a:latin typeface="Constantia"/>
                <a:cs typeface="Constantia"/>
              </a:rPr>
              <a:t> </a:t>
            </a:r>
            <a:r>
              <a:rPr sz="1450" spc="15" dirty="0">
                <a:latin typeface="Constantia"/>
                <a:cs typeface="Constantia"/>
              </a:rPr>
              <a:t>8</a:t>
            </a:r>
            <a:r>
              <a:rPr sz="1450" spc="-40" dirty="0">
                <a:latin typeface="Constantia"/>
                <a:cs typeface="Constantia"/>
              </a:rPr>
              <a:t> </a:t>
            </a:r>
            <a:r>
              <a:rPr sz="1450" spc="15" dirty="0">
                <a:latin typeface="Constantia"/>
                <a:cs typeface="Constantia"/>
              </a:rPr>
              <a:t>– </a:t>
            </a:r>
            <a:r>
              <a:rPr sz="1450" spc="-350" dirty="0">
                <a:latin typeface="Constantia"/>
                <a:cs typeface="Constantia"/>
              </a:rPr>
              <a:t> </a:t>
            </a:r>
            <a:r>
              <a:rPr sz="1450" spc="15" dirty="0">
                <a:latin typeface="Constantia"/>
                <a:cs typeface="Constantia"/>
              </a:rPr>
              <a:t>NOT </a:t>
            </a:r>
            <a:r>
              <a:rPr sz="1450" spc="5" dirty="0">
                <a:latin typeface="Constantia"/>
                <a:cs typeface="Constantia"/>
              </a:rPr>
              <a:t>FOR </a:t>
            </a:r>
            <a:r>
              <a:rPr sz="1450" spc="10" dirty="0">
                <a:latin typeface="Constantia"/>
                <a:cs typeface="Constantia"/>
              </a:rPr>
              <a:t> </a:t>
            </a:r>
            <a:r>
              <a:rPr sz="1450" spc="5" dirty="0">
                <a:latin typeface="Constantia"/>
                <a:cs typeface="Constantia"/>
              </a:rPr>
              <a:t>PROFIT </a:t>
            </a:r>
            <a:r>
              <a:rPr sz="1450" spc="10" dirty="0">
                <a:latin typeface="Constantia"/>
                <a:cs typeface="Constantia"/>
              </a:rPr>
              <a:t> </a:t>
            </a:r>
            <a:r>
              <a:rPr sz="1450" spc="-5" dirty="0">
                <a:latin typeface="Constantia"/>
                <a:cs typeface="Constantia"/>
              </a:rPr>
              <a:t>COMPANY</a:t>
            </a:r>
            <a:endParaRPr sz="1450" dirty="0">
              <a:latin typeface="Constantia"/>
              <a:cs typeface="Constantia"/>
            </a:endParaRPr>
          </a:p>
        </p:txBody>
      </p:sp>
      <p:graphicFrame>
        <p:nvGraphicFramePr>
          <p:cNvPr id="64" name="Diagram 63">
            <a:extLst>
              <a:ext uri="{FF2B5EF4-FFF2-40B4-BE49-F238E27FC236}">
                <a16:creationId xmlns:a16="http://schemas.microsoft.com/office/drawing/2014/main" id="{B7A11E29-A62D-4100-5FF7-50DDCD7F07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695785"/>
              </p:ext>
            </p:extLst>
          </p:nvPr>
        </p:nvGraphicFramePr>
        <p:xfrm>
          <a:off x="267149" y="4318248"/>
          <a:ext cx="2016636" cy="301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5" name="Diagram 64">
            <a:extLst>
              <a:ext uri="{FF2B5EF4-FFF2-40B4-BE49-F238E27FC236}">
                <a16:creationId xmlns:a16="http://schemas.microsoft.com/office/drawing/2014/main" id="{03AA7C4A-29E4-8FFD-F91E-7E1DD9025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609533"/>
              </p:ext>
            </p:extLst>
          </p:nvPr>
        </p:nvGraphicFramePr>
        <p:xfrm>
          <a:off x="2465145" y="4328701"/>
          <a:ext cx="1615405" cy="301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6" name="Diagram 65">
            <a:extLst>
              <a:ext uri="{FF2B5EF4-FFF2-40B4-BE49-F238E27FC236}">
                <a16:creationId xmlns:a16="http://schemas.microsoft.com/office/drawing/2014/main" id="{BE60EC1C-F13A-1115-B3E1-C55E28962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664840"/>
              </p:ext>
            </p:extLst>
          </p:nvPr>
        </p:nvGraphicFramePr>
        <p:xfrm>
          <a:off x="4370612" y="4353507"/>
          <a:ext cx="1615405" cy="301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7" name="Diagram 66">
            <a:extLst>
              <a:ext uri="{FF2B5EF4-FFF2-40B4-BE49-F238E27FC236}">
                <a16:creationId xmlns:a16="http://schemas.microsoft.com/office/drawing/2014/main" id="{85D30BF3-1C73-526A-939D-82967D4F2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449620"/>
              </p:ext>
            </p:extLst>
          </p:nvPr>
        </p:nvGraphicFramePr>
        <p:xfrm>
          <a:off x="6276082" y="4328701"/>
          <a:ext cx="1615405" cy="301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68" name="Diagram 67">
            <a:extLst>
              <a:ext uri="{FF2B5EF4-FFF2-40B4-BE49-F238E27FC236}">
                <a16:creationId xmlns:a16="http://schemas.microsoft.com/office/drawing/2014/main" id="{8AB31B41-796D-C88D-56E5-E239DDEDF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437641"/>
              </p:ext>
            </p:extLst>
          </p:nvPr>
        </p:nvGraphicFramePr>
        <p:xfrm>
          <a:off x="8170692" y="4318247"/>
          <a:ext cx="1615405" cy="301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71" name="Rectangle 70">
            <a:extLst>
              <a:ext uri="{FF2B5EF4-FFF2-40B4-BE49-F238E27FC236}">
                <a16:creationId xmlns:a16="http://schemas.microsoft.com/office/drawing/2014/main" id="{0FA8237E-D561-8DE5-D119-312BECF7543E}"/>
              </a:ext>
            </a:extLst>
          </p:cNvPr>
          <p:cNvSpPr/>
          <p:nvPr/>
        </p:nvSpPr>
        <p:spPr>
          <a:xfrm>
            <a:off x="307929" y="554632"/>
            <a:ext cx="94291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/>
                <a:cs typeface="Roboto"/>
              </a:rPr>
              <a:t>AUTHORITIES ENGAGED IN </a:t>
            </a:r>
          </a:p>
          <a:p>
            <a:pPr algn="ctr"/>
            <a:r>
              <a:rPr lang="en-IN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/>
                <a:cs typeface="Roboto"/>
              </a:rPr>
              <a:t>INCORPORATION/REGISTRATION/REGULATION OF NPOs IN  INDIA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A9CF049-50D1-AEB6-FDB3-395E5EB10A1E}"/>
              </a:ext>
            </a:extLst>
          </p:cNvPr>
          <p:cNvCxnSpPr/>
          <p:nvPr/>
        </p:nvCxnSpPr>
        <p:spPr>
          <a:xfrm>
            <a:off x="267149" y="3886200"/>
            <a:ext cx="9518948" cy="0"/>
          </a:xfrm>
          <a:prstGeom prst="line">
            <a:avLst/>
          </a:prstGeom>
          <a:ln w="92075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" y="259081"/>
            <a:ext cx="2352490" cy="7523781"/>
            <a:chOff x="2487613" y="285750"/>
            <a:chExt cx="2428875" cy="5654676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467" y="-890"/>
            <a:ext cx="1944259" cy="7767911"/>
            <a:chOff x="6627813" y="194833"/>
            <a:chExt cx="1952625" cy="5678918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0876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900318"/>
            <a:ext cx="1439337" cy="882400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0"/>
            <a:ext cx="10058400" cy="7767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" y="259081"/>
            <a:ext cx="2352490" cy="7523781"/>
            <a:chOff x="2487613" y="285750"/>
            <a:chExt cx="2428875" cy="5654676"/>
          </a:xfrm>
        </p:grpSpPr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100" y="5133478"/>
            <a:ext cx="7355204" cy="13174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4200"/>
              <a:t>AMENDMENTS IN BUDGET 2025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467" y="-890"/>
            <a:ext cx="1944259" cy="7767911"/>
            <a:chOff x="6627813" y="194833"/>
            <a:chExt cx="1952625" cy="5678918"/>
          </a:xfrm>
        </p:grpSpPr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0876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5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5387388"/>
            <a:ext cx="1439337" cy="882401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80810"/>
              </p:ext>
            </p:extLst>
          </p:nvPr>
        </p:nvGraphicFramePr>
        <p:xfrm>
          <a:off x="2136099" y="950686"/>
          <a:ext cx="7394236" cy="3636556"/>
        </p:xfrm>
        <a:graphic>
          <a:graphicData uri="http://schemas.openxmlformats.org/drawingml/2006/table">
            <a:tbl>
              <a:tblPr/>
              <a:tblGrid>
                <a:gridCol w="13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4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Section</a:t>
                      </a:r>
                    </a:p>
                  </a:txBody>
                  <a:tcPr marL="53254" marR="53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Amendment</a:t>
                      </a:r>
                    </a:p>
                  </a:txBody>
                  <a:tcPr marL="53254" marR="53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12AB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 order to provide relief to small trust whose total income without giving effect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to Section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11 and Section 12 does not exceed Rs.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5 Crore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during each of the two previous years preceding the previous year in which the application is made, registration shall have effect for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10 years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instead of 5 years. </a:t>
                      </a:r>
                    </a:p>
                  </a:txBody>
                  <a:tcPr marL="53254" marR="53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24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13(3)</a:t>
                      </a:r>
                    </a:p>
                  </a:txBody>
                  <a:tcPr marL="53254" marR="53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As per existing provisions, a specified person includes any person who has made a substantial contribution to the trust  i.e. any person whose total contribution up to the end of relevant year exceeds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Rs. 50,000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/-.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Now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it is proposed that a specified person includes any person whose total contribution to the trust or institution during the relevant year exceeds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Rs. 1,00,000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/- or in aggregate up to the end of relevant year exceeds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Rs. 10,00,000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/-.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884" y="1494403"/>
            <a:ext cx="4785767" cy="4783596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br>
              <a:rPr lang="en-US" sz="5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Practical difficulties in filing of</a:t>
            </a:r>
            <a:br>
              <a:rPr lang="en-US" sz="5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ITR 7</a:t>
            </a:r>
            <a:br>
              <a:rPr lang="en-US" sz="54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790" y="707324"/>
            <a:ext cx="8013223" cy="1451676"/>
          </a:xfrm>
        </p:spPr>
        <p:txBody>
          <a:bodyPr>
            <a:normAutofit/>
          </a:bodyPr>
          <a:lstStyle/>
          <a:p>
            <a:r>
              <a:rPr lang="en-US" b="1"/>
              <a:t>Who should file ITR 7?</a:t>
            </a:r>
            <a:br>
              <a:rPr lang="en-US" b="1"/>
            </a:br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0876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455" y="809625"/>
            <a:ext cx="1310533" cy="5749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2930896-BCED-A30D-8690-EB8076531D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297490"/>
              </p:ext>
            </p:extLst>
          </p:nvPr>
        </p:nvGraphicFramePr>
        <p:xfrm>
          <a:off x="1480790" y="2519380"/>
          <a:ext cx="7414608" cy="414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0790" y="707324"/>
            <a:ext cx="8013223" cy="1451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DUE DATES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0876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455" y="809625"/>
            <a:ext cx="1310533" cy="5749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C1AFE893-3DDD-D8B2-67D4-BD6B906D5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189476"/>
              </p:ext>
            </p:extLst>
          </p:nvPr>
        </p:nvGraphicFramePr>
        <p:xfrm>
          <a:off x="1480790" y="2519380"/>
          <a:ext cx="7414608" cy="414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790" y="707324"/>
            <a:ext cx="8013223" cy="1451676"/>
          </a:xfrm>
        </p:spPr>
        <p:txBody>
          <a:bodyPr>
            <a:normAutofit/>
          </a:bodyPr>
          <a:lstStyle/>
          <a:p>
            <a:r>
              <a:rPr lang="en-US" b="1"/>
              <a:t>ITR 7: Basic structure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0876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455" y="809625"/>
            <a:ext cx="1310533" cy="5749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23793E-BB59-ADA9-93A0-8D56CB8D2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300208"/>
              </p:ext>
            </p:extLst>
          </p:nvPr>
        </p:nvGraphicFramePr>
        <p:xfrm>
          <a:off x="1480790" y="2519380"/>
          <a:ext cx="7414608" cy="414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58399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65" y="1067722"/>
            <a:ext cx="2686654" cy="5631661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chemeClr val="tx2">
                    <a:lumMod val="75000"/>
                  </a:schemeClr>
                </a:solidFill>
              </a:rPr>
              <a:t>Relevance of the presentation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0876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9794" y="2121408"/>
            <a:ext cx="0" cy="362712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958225" y="0"/>
            <a:ext cx="5096009" cy="776701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476" y="1067722"/>
            <a:ext cx="5325828" cy="5631662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Role as JAO 	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		</a:t>
            </a:r>
            <a:endParaRPr lang="en-US" b="1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Rectification u/s 154 	 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Mistakes apparent from the record</a:t>
            </a:r>
          </a:p>
          <a:p>
            <a:pPr marL="0" indent="0">
              <a:buNone/>
            </a:pPr>
            <a:endParaRPr lang="en-US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Recurring Issues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1. Delay in filing  ITR/ audit report</a:t>
            </a:r>
          </a:p>
          <a:p>
            <a:pPr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2. Registration related issue </a:t>
            </a:r>
          </a:p>
          <a:p>
            <a:pPr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3. Mismatch between ITR and 				     Audit report </a:t>
            </a:r>
          </a:p>
          <a:p>
            <a:pPr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4. Miscellaneous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58399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65" y="1067722"/>
            <a:ext cx="2686654" cy="563166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Delay in Filing audit report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0876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9794" y="2121408"/>
            <a:ext cx="0" cy="362712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958225" y="0"/>
            <a:ext cx="5096009" cy="776701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476" y="1067722"/>
            <a:ext cx="5325828" cy="56316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Going to appeal for remedy? 	</a:t>
            </a:r>
          </a:p>
          <a:p>
            <a:pPr>
              <a:lnSpc>
                <a:spcPct val="90000"/>
              </a:lnSpc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Condonation of delay u/s 119 (2)(b)	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Genuine hardship in filing to be verified irrespective of the registration regime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CIT/PCIT is the approving authority (upto 365 days), delay beyond &gt; 365 days, approving authority Pr.CC	</a:t>
            </a:r>
          </a:p>
          <a:p>
            <a:pPr>
              <a:lnSpc>
                <a:spcPct val="90000"/>
              </a:lnSpc>
              <a:buNone/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Conditions specified ( 7/2023) 	</a:t>
            </a:r>
          </a:p>
          <a:p>
            <a:pPr>
              <a:lnSpc>
                <a:spcPct val="90000"/>
              </a:lnSpc>
              <a:buNone/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From AY 23-24, Form 10B 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1. Annual receipts &gt; 5Cr</a:t>
            </a:r>
          </a:p>
          <a:p>
            <a:pPr>
              <a:lnSpc>
                <a:spcPct val="90000"/>
              </a:lnSpc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2. Received any Foreign Contribution</a:t>
            </a:r>
          </a:p>
          <a:p>
            <a:pPr>
              <a:lnSpc>
                <a:spcPct val="90000"/>
              </a:lnSpc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3. Applied any part of income outside India</a:t>
            </a:r>
          </a:p>
          <a:p>
            <a:pPr>
              <a:lnSpc>
                <a:spcPct val="90000"/>
              </a:lnSpc>
              <a:buNone/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All other cases, 10BB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23" y="196850"/>
            <a:ext cx="9104952" cy="423193"/>
          </a:xfrm>
        </p:spPr>
        <p:txBody>
          <a:bodyPr>
            <a:normAutofit fontScale="90000"/>
          </a:bodyPr>
          <a:lstStyle/>
          <a:p>
            <a:r>
              <a:rPr lang="en-US"/>
              <a:t>Registration related issue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28" y="1452381"/>
            <a:ext cx="4167375" cy="631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216" y="1452381"/>
            <a:ext cx="4595564" cy="632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Mismatch between ITR 7 and Audit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74521"/>
            <a:ext cx="4526280" cy="4978559"/>
          </a:xfrm>
        </p:spPr>
        <p:txBody>
          <a:bodyPr>
            <a:normAutofit/>
          </a:bodyPr>
          <a:lstStyle/>
          <a:p>
            <a:r>
              <a:rPr lang="en-US" dirty="0"/>
              <a:t>Combined schedule A instead of ER and EC Amount applied to stated objectives from all sources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481" y="1874520"/>
            <a:ext cx="4053215" cy="46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529" y="202277"/>
            <a:ext cx="7248119" cy="1451675"/>
          </a:xfrm>
        </p:spPr>
        <p:txBody>
          <a:bodyPr>
            <a:normAutofit/>
          </a:bodyPr>
          <a:lstStyle/>
          <a:p>
            <a:r>
              <a:rPr lang="en-US" dirty="0"/>
              <a:t>Mismatch between ITR 7 and Audit report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672" y="1726962"/>
            <a:ext cx="4532034" cy="573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055" y="1706881"/>
            <a:ext cx="4358641" cy="575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09" y="731120"/>
            <a:ext cx="3011480" cy="1427880"/>
          </a:xfrm>
        </p:spPr>
        <p:txBody>
          <a:bodyPr vert="horz" lIns="0" tIns="0" rIns="0" bIns="0" rtlCol="0">
            <a:normAutofit/>
          </a:bodyPr>
          <a:lstStyle/>
          <a:p>
            <a:pPr marL="12700">
              <a:spcBef>
                <a:spcPts val="130"/>
              </a:spcBef>
            </a:pPr>
            <a:r>
              <a:rPr lang="en-IN" b="1" i="0" spc="180"/>
              <a:t>Key</a:t>
            </a:r>
            <a:r>
              <a:rPr lang="en-IN" b="1" i="0" spc="-25"/>
              <a:t> </a:t>
            </a:r>
            <a:r>
              <a:rPr lang="en-IN" b="1" i="0" spc="120"/>
              <a:t>Features</a:t>
            </a:r>
            <a:endParaRPr lang="en-IN" b="1" i="0"/>
          </a:p>
        </p:txBody>
      </p:sp>
      <p:pic>
        <p:nvPicPr>
          <p:cNvPr id="6" name="Content Placeholder 5" descr="A calculator and pen on a table&#10;&#10;AI-generated content may be incorrect.">
            <a:extLst>
              <a:ext uri="{FF2B5EF4-FFF2-40B4-BE49-F238E27FC236}">
                <a16:creationId xmlns:a16="http://schemas.microsoft.com/office/drawing/2014/main" id="{E58449EC-D592-6057-1ACD-68527D4113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838" r="24496"/>
          <a:stretch>
            <a:fillRect/>
          </a:stretch>
        </p:blipFill>
        <p:spPr>
          <a:xfrm>
            <a:off x="4286355" y="725424"/>
            <a:ext cx="4786235" cy="5953142"/>
          </a:xfrm>
          <a:prstGeom prst="rect">
            <a:avLst/>
          </a:prstGeom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7258ACED-76B7-3001-112A-11F4C0787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509543"/>
              </p:ext>
            </p:extLst>
          </p:nvPr>
        </p:nvGraphicFramePr>
        <p:xfrm>
          <a:off x="535610" y="2418080"/>
          <a:ext cx="3011479" cy="426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856" y="357808"/>
            <a:ext cx="7248119" cy="1451675"/>
          </a:xfrm>
        </p:spPr>
        <p:txBody>
          <a:bodyPr>
            <a:normAutofit/>
          </a:bodyPr>
          <a:lstStyle/>
          <a:p>
            <a:r>
              <a:rPr lang="en-US" dirty="0"/>
              <a:t>Mismatch within ITR 7 (Part B-T1 and Schedule IE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65" y="1958339"/>
            <a:ext cx="4261115" cy="54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019" y="1958341"/>
            <a:ext cx="4195213" cy="544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958" y="1201188"/>
            <a:ext cx="2485078" cy="5498195"/>
          </a:xfrm>
        </p:spPr>
        <p:txBody>
          <a:bodyPr>
            <a:normAutofit/>
          </a:bodyPr>
          <a:lstStyle/>
          <a:p>
            <a:r>
              <a:rPr lang="en-US" sz="2500" dirty="0"/>
              <a:t>Miscellaneous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303" y="1201188"/>
            <a:ext cx="5135001" cy="5498196"/>
          </a:xfrm>
        </p:spPr>
        <p:txBody>
          <a:bodyPr>
            <a:normAutofit/>
          </a:bodyPr>
          <a:lstStyle/>
          <a:p>
            <a:r>
              <a:rPr lang="en-US" dirty="0"/>
              <a:t>Accumulation of income (Sch I) </a:t>
            </a:r>
          </a:p>
          <a:p>
            <a:r>
              <a:rPr lang="en-US" dirty="0"/>
              <a:t>Form 10 to be filed within 2 months of due date of filing ITR - 31st Oct </a:t>
            </a:r>
          </a:p>
          <a:p>
            <a:r>
              <a:rPr lang="en-US" dirty="0"/>
              <a:t>(Accumulation to be </a:t>
            </a:r>
            <a:r>
              <a:rPr lang="en-US" dirty="0" err="1"/>
              <a:t>utilised</a:t>
            </a:r>
            <a:r>
              <a:rPr lang="en-US" dirty="0"/>
              <a:t> within 5 years not in the 6th year If not applied with 5 years, taxable in 5th year) </a:t>
            </a:r>
          </a:p>
          <a:p>
            <a:r>
              <a:rPr lang="en-US" dirty="0"/>
              <a:t>Form 9A : deemed application for 1 year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23" y="196850"/>
            <a:ext cx="9104952" cy="423193"/>
          </a:xfrm>
        </p:spPr>
        <p:txBody>
          <a:bodyPr>
            <a:normAutofit fontScale="90000"/>
          </a:bodyPr>
          <a:lstStyle/>
          <a:p>
            <a:r>
              <a:rPr lang="en-US" dirty="0"/>
              <a:t>Points to reconsider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2C Approach </a:t>
            </a:r>
          </a:p>
          <a:p>
            <a:pPr>
              <a:buNone/>
            </a:pPr>
            <a:r>
              <a:rPr lang="en-US" dirty="0"/>
              <a:t>Be </a:t>
            </a:r>
            <a:r>
              <a:rPr lang="en-US" b="1" dirty="0"/>
              <a:t>Compliant</a:t>
            </a:r>
            <a:r>
              <a:rPr lang="en-US" dirty="0"/>
              <a:t> with the rules </a:t>
            </a:r>
          </a:p>
          <a:p>
            <a:r>
              <a:rPr lang="en-US" dirty="0"/>
              <a:t>Ensure valid registration details  </a:t>
            </a:r>
          </a:p>
          <a:p>
            <a:r>
              <a:rPr lang="en-US" dirty="0"/>
              <a:t>Filing ITR and audit report </a:t>
            </a:r>
          </a:p>
          <a:p>
            <a:r>
              <a:rPr lang="en-US" dirty="0"/>
              <a:t>Filing ITR and audit report within time</a:t>
            </a:r>
          </a:p>
          <a:p>
            <a:r>
              <a:rPr lang="en-US" dirty="0"/>
              <a:t> Replying to notice/letter </a:t>
            </a:r>
          </a:p>
          <a:p>
            <a:pPr>
              <a:buNone/>
            </a:pPr>
            <a:r>
              <a:rPr lang="en-US" dirty="0"/>
              <a:t>Be </a:t>
            </a:r>
            <a:r>
              <a:rPr lang="en-US" b="1" dirty="0"/>
              <a:t>Careful</a:t>
            </a:r>
            <a:r>
              <a:rPr lang="en-US" dirty="0"/>
              <a:t> while filing the details  </a:t>
            </a:r>
          </a:p>
          <a:p>
            <a:r>
              <a:rPr lang="en-US" dirty="0"/>
              <a:t>Recheck every entry </a:t>
            </a:r>
          </a:p>
          <a:p>
            <a:r>
              <a:rPr lang="en-US" dirty="0"/>
              <a:t>avoid last moment rush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159C-82E5-6FD7-2895-83F29F0A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				IT ACT 2025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1C19-77F2-D68C-0604-24C279D31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provisions are spread across Chapters</a:t>
            </a:r>
          </a:p>
          <a:p>
            <a:r>
              <a:rPr lang="en-US" dirty="0"/>
              <a:t>12,800 words to 7,600 words. </a:t>
            </a:r>
          </a:p>
          <a:p>
            <a:r>
              <a:rPr lang="en-US" dirty="0"/>
              <a:t>A common term registered non-profit </a:t>
            </a:r>
            <a:r>
              <a:rPr lang="en-US" dirty="0" err="1"/>
              <a:t>organisation</a:t>
            </a:r>
            <a:r>
              <a:rPr lang="en-US" dirty="0"/>
              <a:t> </a:t>
            </a:r>
          </a:p>
          <a:p>
            <a:r>
              <a:rPr lang="en-US" dirty="0"/>
              <a:t>clauses of section 10 have been placed in 6 different schedules</a:t>
            </a:r>
          </a:p>
          <a:p>
            <a:r>
              <a:rPr lang="en-IN" dirty="0"/>
              <a:t>Clause 23C of section 10 contains 15 sub-clauses with numbers such as 10(23C)(</a:t>
            </a:r>
            <a:r>
              <a:rPr lang="en-IN" dirty="0" err="1"/>
              <a:t>i</a:t>
            </a:r>
            <a:r>
              <a:rPr lang="en-IN" dirty="0"/>
              <a:t>)-(via). Clause (23C) has 24 provisos. The 3rd proviso to clause (23C) has 7 Explanations and Explanation 2 to the 3rd proviso has again 8 provisos. </a:t>
            </a:r>
            <a:endParaRPr lang="en-US" dirty="0"/>
          </a:p>
          <a:p>
            <a:r>
              <a:rPr lang="en-US" dirty="0"/>
              <a:t>there are provisos within clauses, Explanations to these provisos and again provisos to the Explanations making it difficult to comprehend the provisions.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183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0"/>
            <a:ext cx="10058400" cy="7767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0876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006B0950-B4D9-21B0-222E-381FAC081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0810" y="957810"/>
            <a:ext cx="5736702" cy="5736702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69386"/>
            <a:ext cx="856378" cy="573780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797" y="707324"/>
            <a:ext cx="7741312" cy="946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457200"/>
            <a:r>
              <a:rPr lang="en-US" sz="3600" spc="165" dirty="0">
                <a:solidFill>
                  <a:schemeClr val="accent1"/>
                </a:solidFill>
              </a:rPr>
              <a:t>Relevant</a:t>
            </a:r>
            <a:r>
              <a:rPr lang="en-US" sz="3600" spc="10" dirty="0">
                <a:solidFill>
                  <a:schemeClr val="accent1"/>
                </a:solidFill>
              </a:rPr>
              <a:t> Sections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4EAE1A8C-304B-2E3B-67E6-D9DC75277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095932"/>
              </p:ext>
            </p:extLst>
          </p:nvPr>
        </p:nvGraphicFramePr>
        <p:xfrm>
          <a:off x="1008858" y="2374032"/>
          <a:ext cx="826881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object 3">
            <a:extLst>
              <a:ext uri="{FF2B5EF4-FFF2-40B4-BE49-F238E27FC236}">
                <a16:creationId xmlns:a16="http://schemas.microsoft.com/office/drawing/2014/main" id="{B0FBABBD-711B-00B2-8137-9421C1E10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086655"/>
              </p:ext>
            </p:extLst>
          </p:nvPr>
        </p:nvGraphicFramePr>
        <p:xfrm>
          <a:off x="924744" y="4318249"/>
          <a:ext cx="8640960" cy="309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Down Arrow 28">
            <a:extLst>
              <a:ext uri="{FF2B5EF4-FFF2-40B4-BE49-F238E27FC236}">
                <a16:creationId xmlns:a16="http://schemas.microsoft.com/office/drawing/2014/main" id="{A5D0D9C5-8B74-BD9A-2DFA-3356C0B307AB}"/>
              </a:ext>
            </a:extLst>
          </p:cNvPr>
          <p:cNvSpPr/>
          <p:nvPr/>
        </p:nvSpPr>
        <p:spPr>
          <a:xfrm>
            <a:off x="1567948" y="3670176"/>
            <a:ext cx="337746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261425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797" y="707324"/>
            <a:ext cx="7741312" cy="1451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marR="5080" defTabSz="457200"/>
            <a:r>
              <a:rPr lang="en-US" spc="405">
                <a:solidFill>
                  <a:schemeClr val="bg1"/>
                </a:solidFill>
              </a:rPr>
              <a:t>Two</a:t>
            </a:r>
            <a:r>
              <a:rPr lang="en-US" spc="25">
                <a:solidFill>
                  <a:schemeClr val="bg1"/>
                </a:solidFill>
              </a:rPr>
              <a:t> </a:t>
            </a:r>
            <a:r>
              <a:rPr lang="en-US" spc="285">
                <a:solidFill>
                  <a:schemeClr val="bg1"/>
                </a:solidFill>
              </a:rPr>
              <a:t>regimes:</a:t>
            </a:r>
            <a:r>
              <a:rPr lang="en-US" spc="25">
                <a:solidFill>
                  <a:schemeClr val="bg1"/>
                </a:solidFill>
              </a:rPr>
              <a:t> </a:t>
            </a:r>
            <a:r>
              <a:rPr lang="en-US" spc="270">
                <a:solidFill>
                  <a:schemeClr val="bg1"/>
                </a:solidFill>
              </a:rPr>
              <a:t>Legal </a:t>
            </a:r>
            <a:r>
              <a:rPr lang="en-US" spc="-1155">
                <a:solidFill>
                  <a:schemeClr val="bg1"/>
                </a:solidFill>
              </a:rPr>
              <a:t> </a:t>
            </a:r>
            <a:r>
              <a:rPr lang="en-US" spc="325">
                <a:solidFill>
                  <a:schemeClr val="bg1"/>
                </a:solidFill>
              </a:rPr>
              <a:t>provisions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455" y="809625"/>
            <a:ext cx="1310533" cy="5749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5287274-2CF0-46D0-6345-41CF650A0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743862"/>
              </p:ext>
            </p:extLst>
          </p:nvPr>
        </p:nvGraphicFramePr>
        <p:xfrm>
          <a:off x="792834" y="3321579"/>
          <a:ext cx="8469274" cy="335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8741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411" y="3514572"/>
            <a:ext cx="2024593" cy="34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defTabSz="457200"/>
            <a:r>
              <a:rPr lang="en-US" sz="2600" spc="-229" dirty="0">
                <a:solidFill>
                  <a:srgbClr val="FEFFFF"/>
                </a:solidFill>
              </a:rPr>
              <a:t>S</a:t>
            </a:r>
            <a:r>
              <a:rPr lang="en-US" sz="2600" spc="5" dirty="0">
                <a:solidFill>
                  <a:srgbClr val="FEFFFF"/>
                </a:solidFill>
              </a:rPr>
              <a:t>ec</a:t>
            </a:r>
            <a:r>
              <a:rPr lang="en-US" sz="2600" spc="-5" dirty="0">
                <a:solidFill>
                  <a:srgbClr val="FEFFFF"/>
                </a:solidFill>
              </a:rPr>
              <a:t>t</a:t>
            </a:r>
            <a:r>
              <a:rPr lang="en-US" sz="2600" spc="145" dirty="0">
                <a:solidFill>
                  <a:srgbClr val="FEFFFF"/>
                </a:solidFill>
              </a:rPr>
              <a:t>i</a:t>
            </a:r>
            <a:r>
              <a:rPr lang="en-US" sz="2600" spc="55" dirty="0">
                <a:solidFill>
                  <a:srgbClr val="FEFFFF"/>
                </a:solidFill>
              </a:rPr>
              <a:t>o</a:t>
            </a:r>
            <a:r>
              <a:rPr lang="en-US" sz="2600" spc="270" dirty="0">
                <a:solidFill>
                  <a:srgbClr val="FEFFFF"/>
                </a:solidFill>
              </a:rPr>
              <a:t>n</a:t>
            </a:r>
            <a:r>
              <a:rPr lang="en-US" sz="2600" spc="40" dirty="0">
                <a:solidFill>
                  <a:srgbClr val="FEFFFF"/>
                </a:solidFill>
              </a:rPr>
              <a:t> </a:t>
            </a:r>
            <a:r>
              <a:rPr lang="en-US" sz="2600" spc="-50" dirty="0">
                <a:solidFill>
                  <a:srgbClr val="FEFFFF"/>
                </a:solidFill>
              </a:rPr>
              <a:t>10</a:t>
            </a:r>
            <a:r>
              <a:rPr lang="en-US" sz="2600" spc="-25" dirty="0">
                <a:solidFill>
                  <a:srgbClr val="FEFFFF"/>
                </a:solidFill>
              </a:rPr>
              <a:t>(</a:t>
            </a:r>
            <a:r>
              <a:rPr lang="en-US" sz="2600" spc="-50" dirty="0">
                <a:solidFill>
                  <a:srgbClr val="FEFFFF"/>
                </a:solidFill>
              </a:rPr>
              <a:t>23</a:t>
            </a:r>
            <a:r>
              <a:rPr lang="en-US" sz="2600" spc="-65" dirty="0">
                <a:solidFill>
                  <a:srgbClr val="FEFFFF"/>
                </a:solidFill>
              </a:rPr>
              <a:t>C</a:t>
            </a:r>
            <a:r>
              <a:rPr lang="en-US" sz="2600" spc="-15" dirty="0">
                <a:solidFill>
                  <a:srgbClr val="FEFFFF"/>
                </a:solidFill>
              </a:rPr>
              <a:t>)</a:t>
            </a:r>
            <a:r>
              <a:rPr lang="en-US" sz="2600" spc="40" dirty="0">
                <a:solidFill>
                  <a:srgbClr val="FEFFFF"/>
                </a:solidFill>
              </a:rPr>
              <a:t> </a:t>
            </a:r>
            <a:r>
              <a:rPr lang="en-US" sz="2600" spc="-565" dirty="0">
                <a:solidFill>
                  <a:srgbClr val="FEFFFF"/>
                </a:solidFill>
              </a:rPr>
              <a:t>–</a:t>
            </a:r>
            <a:r>
              <a:rPr lang="en-US" sz="2600" spc="40" dirty="0">
                <a:solidFill>
                  <a:srgbClr val="FEFFFF"/>
                </a:solidFill>
              </a:rPr>
              <a:t> </a:t>
            </a:r>
            <a:r>
              <a:rPr lang="en-US" sz="2600" spc="170" dirty="0">
                <a:solidFill>
                  <a:srgbClr val="FEFFFF"/>
                </a:solidFill>
              </a:rPr>
              <a:t>T</a:t>
            </a:r>
            <a:r>
              <a:rPr lang="en-US" sz="2600" spc="235" dirty="0">
                <a:solidFill>
                  <a:srgbClr val="FEFFFF"/>
                </a:solidFill>
              </a:rPr>
              <a:t>h</a:t>
            </a:r>
            <a:r>
              <a:rPr lang="en-US" sz="2600" spc="50" dirty="0">
                <a:solidFill>
                  <a:srgbClr val="FEFFFF"/>
                </a:solidFill>
              </a:rPr>
              <a:t>e</a:t>
            </a:r>
            <a:r>
              <a:rPr lang="en-US" sz="2600" spc="40" dirty="0">
                <a:solidFill>
                  <a:srgbClr val="FEFFFF"/>
                </a:solidFill>
              </a:rPr>
              <a:t> </a:t>
            </a:r>
            <a:r>
              <a:rPr lang="en-US" sz="2600" spc="130" dirty="0">
                <a:solidFill>
                  <a:srgbClr val="FEFFFF"/>
                </a:solidFill>
              </a:rPr>
              <a:t>Fi</a:t>
            </a:r>
            <a:r>
              <a:rPr lang="en-US" sz="2600" spc="370" dirty="0">
                <a:solidFill>
                  <a:srgbClr val="FEFFFF"/>
                </a:solidFill>
              </a:rPr>
              <a:t>r</a:t>
            </a:r>
            <a:r>
              <a:rPr lang="en-US" sz="2600" spc="-180" dirty="0">
                <a:solidFill>
                  <a:srgbClr val="FEFFFF"/>
                </a:solidFill>
              </a:rPr>
              <a:t>s</a:t>
            </a:r>
            <a:r>
              <a:rPr lang="en-US" sz="2600" spc="5" dirty="0">
                <a:solidFill>
                  <a:srgbClr val="FEFFFF"/>
                </a:solidFill>
              </a:rPr>
              <a:t>t</a:t>
            </a:r>
            <a:r>
              <a:rPr lang="en-US" sz="2600" spc="40" dirty="0">
                <a:solidFill>
                  <a:srgbClr val="FEFFFF"/>
                </a:solidFill>
              </a:rPr>
              <a:t> </a:t>
            </a:r>
            <a:r>
              <a:rPr lang="en-US" sz="2600" spc="70" dirty="0">
                <a:solidFill>
                  <a:srgbClr val="FEFFFF"/>
                </a:solidFill>
              </a:rPr>
              <a:t>R</a:t>
            </a:r>
            <a:r>
              <a:rPr lang="en-US" sz="2600" spc="-5" dirty="0">
                <a:solidFill>
                  <a:srgbClr val="FEFFFF"/>
                </a:solidFill>
              </a:rPr>
              <a:t>e</a:t>
            </a:r>
            <a:r>
              <a:rPr lang="en-US" sz="2600" spc="-10" dirty="0">
                <a:solidFill>
                  <a:srgbClr val="FEFFFF"/>
                </a:solidFill>
              </a:rPr>
              <a:t>g</a:t>
            </a:r>
            <a:r>
              <a:rPr lang="en-US" sz="2600" spc="145" dirty="0">
                <a:solidFill>
                  <a:srgbClr val="FEFFFF"/>
                </a:solidFill>
              </a:rPr>
              <a:t>i</a:t>
            </a:r>
            <a:r>
              <a:rPr lang="en-US" sz="2600" spc="280" dirty="0">
                <a:solidFill>
                  <a:srgbClr val="FEFFFF"/>
                </a:solidFill>
              </a:rPr>
              <a:t>m</a:t>
            </a:r>
            <a:r>
              <a:rPr lang="en-US" sz="2600" spc="50" dirty="0">
                <a:solidFill>
                  <a:srgbClr val="FEFFFF"/>
                </a:solidFill>
              </a:rPr>
              <a:t>e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31" y="3603887"/>
            <a:ext cx="906009" cy="582608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82" y="0"/>
            <a:ext cx="6101918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5C53A81-38F4-671F-5FC3-F8FD3C3A290E}"/>
              </a:ext>
            </a:extLst>
          </p:cNvPr>
          <p:cNvSpPr txBox="1"/>
          <p:nvPr/>
        </p:nvSpPr>
        <p:spPr>
          <a:xfrm>
            <a:off x="3402693" y="2346655"/>
            <a:ext cx="6379035" cy="38346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5615" indent="-295910">
              <a:lnSpc>
                <a:spcPct val="100000"/>
              </a:lnSpc>
              <a:spcBef>
                <a:spcPts val="90"/>
              </a:spcBef>
              <a:buAutoNum type="arabicParenBoth"/>
              <a:tabLst>
                <a:tab pos="476250" algn="l"/>
              </a:tabLst>
            </a:pPr>
            <a:r>
              <a:rPr lang="en-IN" sz="1550" b="1" spc="30" dirty="0">
                <a:latin typeface="Roboto Bk"/>
                <a:cs typeface="Roboto Bk"/>
              </a:rPr>
              <a:t>Institutions</a:t>
            </a:r>
            <a:r>
              <a:rPr lang="en-IN" sz="1550" b="1" spc="15" dirty="0">
                <a:latin typeface="Roboto Bk"/>
                <a:cs typeface="Roboto Bk"/>
              </a:rPr>
              <a:t> solely </a:t>
            </a:r>
            <a:r>
              <a:rPr lang="en-IN" sz="1550" b="1" spc="95" dirty="0">
                <a:latin typeface="Roboto Bk"/>
                <a:cs typeface="Roboto Bk"/>
              </a:rPr>
              <a:t>or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30" dirty="0">
                <a:latin typeface="Roboto Bk"/>
                <a:cs typeface="Roboto Bk"/>
              </a:rPr>
              <a:t>substantially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50" dirty="0">
                <a:latin typeface="Roboto Bk"/>
                <a:cs typeface="Roboto Bk"/>
              </a:rPr>
              <a:t>ﬁnanced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55" dirty="0">
                <a:latin typeface="Roboto Bk"/>
                <a:cs typeface="Roboto Bk"/>
              </a:rPr>
              <a:t>by</a:t>
            </a:r>
            <a:r>
              <a:rPr lang="en-IN" sz="1550" b="1" spc="20" dirty="0">
                <a:latin typeface="Roboto Bk"/>
                <a:cs typeface="Roboto Bk"/>
              </a:rPr>
              <a:t> </a:t>
            </a:r>
            <a:r>
              <a:rPr lang="en-IN" sz="1550" b="1" spc="75" dirty="0">
                <a:latin typeface="Roboto Bk"/>
                <a:cs typeface="Roboto Bk"/>
              </a:rPr>
              <a:t>Government</a:t>
            </a:r>
            <a:endParaRPr lang="en-IN" sz="1550" dirty="0">
              <a:latin typeface="Roboto Bk"/>
              <a:cs typeface="Roboto Bk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Roboto Bk"/>
              <a:buAutoNum type="arabicParenBoth"/>
            </a:pPr>
            <a:endParaRPr lang="en-IN" sz="1450" dirty="0">
              <a:latin typeface="Roboto Bk"/>
              <a:cs typeface="Roboto Bk"/>
            </a:endParaRPr>
          </a:p>
          <a:p>
            <a:pPr marL="475615" indent="-295910">
              <a:lnSpc>
                <a:spcPts val="1835"/>
              </a:lnSpc>
              <a:spcBef>
                <a:spcPts val="5"/>
              </a:spcBef>
              <a:buAutoNum type="arabicParenBoth"/>
              <a:tabLst>
                <a:tab pos="476250" algn="l"/>
              </a:tabLst>
            </a:pPr>
            <a:r>
              <a:rPr lang="en-IN" sz="1550" b="1" spc="50" dirty="0">
                <a:latin typeface="Roboto Bk"/>
                <a:cs typeface="Roboto Bk"/>
              </a:rPr>
              <a:t>Education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95" dirty="0">
                <a:latin typeface="Roboto Bk"/>
                <a:cs typeface="Roboto Bk"/>
              </a:rPr>
              <a:t>or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40" dirty="0">
                <a:latin typeface="Roboto Bk"/>
                <a:cs typeface="Roboto Bk"/>
              </a:rPr>
              <a:t>Medical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30" dirty="0">
                <a:latin typeface="Roboto Bk"/>
                <a:cs typeface="Roboto Bk"/>
              </a:rPr>
              <a:t>Institutions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45" dirty="0">
                <a:latin typeface="Roboto Bk"/>
                <a:cs typeface="Roboto Bk"/>
              </a:rPr>
              <a:t>not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70" dirty="0">
                <a:latin typeface="Roboto Bk"/>
                <a:cs typeface="Roboto Bk"/>
              </a:rPr>
              <a:t>for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60" dirty="0">
                <a:latin typeface="Roboto Bk"/>
                <a:cs typeface="Roboto Bk"/>
              </a:rPr>
              <a:t>proﬁt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90" dirty="0">
                <a:latin typeface="Roboto Bk"/>
                <a:cs typeface="Roboto Bk"/>
              </a:rPr>
              <a:t>with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-10" dirty="0">
                <a:latin typeface="Roboto Bk"/>
                <a:cs typeface="Roboto Bk"/>
              </a:rPr>
              <a:t>gross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25" dirty="0">
                <a:latin typeface="Roboto Bk"/>
                <a:cs typeface="Roboto Bk"/>
              </a:rPr>
              <a:t>receipts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-35" dirty="0">
                <a:latin typeface="Roboto Bk"/>
                <a:cs typeface="Roboto Bk"/>
              </a:rPr>
              <a:t>less</a:t>
            </a:r>
            <a:r>
              <a:rPr lang="en-IN" sz="1550" b="1" spc="15" dirty="0">
                <a:latin typeface="Roboto Bk"/>
                <a:cs typeface="Roboto Bk"/>
              </a:rPr>
              <a:t> </a:t>
            </a:r>
            <a:r>
              <a:rPr lang="en-IN" sz="1550" b="1" spc="65" dirty="0">
                <a:latin typeface="Roboto Bk"/>
                <a:cs typeface="Roboto Bk"/>
              </a:rPr>
              <a:t>than</a:t>
            </a:r>
            <a:endParaRPr lang="en-IN" sz="1550" dirty="0">
              <a:latin typeface="Roboto Bk"/>
              <a:cs typeface="Roboto Bk"/>
            </a:endParaRPr>
          </a:p>
          <a:p>
            <a:pPr marL="180340">
              <a:lnSpc>
                <a:spcPts val="1835"/>
              </a:lnSpc>
            </a:pPr>
            <a:r>
              <a:rPr lang="en-IN" sz="1550" b="1" spc="25" dirty="0">
                <a:latin typeface="Roboto"/>
                <a:cs typeface="Roboto"/>
              </a:rPr>
              <a:t>Rs</a:t>
            </a:r>
            <a:r>
              <a:rPr lang="en-IN" sz="1550" b="1" spc="5" dirty="0">
                <a:latin typeface="Roboto"/>
                <a:cs typeface="Roboto"/>
              </a:rPr>
              <a:t> </a:t>
            </a:r>
            <a:r>
              <a:rPr lang="en-IN" sz="1550" b="1" spc="-30" dirty="0">
                <a:latin typeface="Roboto"/>
                <a:cs typeface="Roboto"/>
              </a:rPr>
              <a:t>5</a:t>
            </a:r>
            <a:r>
              <a:rPr lang="en-IN" sz="1550" b="1" spc="10" dirty="0">
                <a:latin typeface="Roboto"/>
                <a:cs typeface="Roboto"/>
              </a:rPr>
              <a:t> </a:t>
            </a:r>
            <a:r>
              <a:rPr lang="en-IN" sz="1550" b="1" spc="105" dirty="0">
                <a:latin typeface="Roboto"/>
                <a:cs typeface="Roboto"/>
              </a:rPr>
              <a:t>Crores</a:t>
            </a:r>
            <a:r>
              <a:rPr lang="en-IN" sz="1550" b="1" spc="55" dirty="0">
                <a:latin typeface="Roboto"/>
                <a:cs typeface="Roboto"/>
              </a:rPr>
              <a:t> </a:t>
            </a:r>
            <a:r>
              <a:rPr lang="en-IN" sz="1550" b="1" spc="95" dirty="0">
                <a:latin typeface="Roboto Bk"/>
                <a:cs typeface="Roboto Bk"/>
              </a:rPr>
              <a:t>(</a:t>
            </a:r>
            <a:r>
              <a:rPr lang="en-IN" sz="1550" b="1" i="1" spc="95" dirty="0">
                <a:latin typeface="Roboto Cn"/>
                <a:cs typeface="Roboto Cn"/>
              </a:rPr>
              <a:t>w.e.f.</a:t>
            </a:r>
            <a:r>
              <a:rPr lang="en-IN" sz="1550" b="1" i="1" spc="495" dirty="0">
                <a:latin typeface="Roboto Cn"/>
                <a:cs typeface="Roboto Cn"/>
              </a:rPr>
              <a:t> </a:t>
            </a:r>
            <a:r>
              <a:rPr lang="en-IN" sz="1550" b="1" spc="70" dirty="0">
                <a:latin typeface="Roboto"/>
                <a:cs typeface="Roboto"/>
              </a:rPr>
              <a:t>AY</a:t>
            </a:r>
            <a:r>
              <a:rPr lang="en-IN" sz="1550" b="1" spc="10" dirty="0">
                <a:latin typeface="Roboto"/>
                <a:cs typeface="Roboto"/>
              </a:rPr>
              <a:t> </a:t>
            </a:r>
            <a:r>
              <a:rPr lang="en-IN" sz="1550" b="1" spc="-55" dirty="0">
                <a:latin typeface="Roboto"/>
                <a:cs typeface="Roboto"/>
              </a:rPr>
              <a:t>2022-23</a:t>
            </a:r>
            <a:r>
              <a:rPr lang="en-IN" sz="1550" b="1" spc="10" dirty="0">
                <a:latin typeface="Roboto"/>
                <a:cs typeface="Roboto"/>
              </a:rPr>
              <a:t> </a:t>
            </a:r>
            <a:r>
              <a:rPr lang="en-IN" sz="1550" b="1" spc="110" dirty="0">
                <a:latin typeface="Roboto"/>
                <a:cs typeface="Roboto"/>
              </a:rPr>
              <a:t>onwards)</a:t>
            </a:r>
            <a:endParaRPr lang="en-IN" sz="1550" dirty="0">
              <a:latin typeface="Roboto"/>
              <a:cs typeface="Roboto"/>
            </a:endParaRPr>
          </a:p>
          <a:p>
            <a:pPr marL="180340">
              <a:lnSpc>
                <a:spcPts val="1835"/>
              </a:lnSpc>
            </a:pPr>
            <a:endParaRPr lang="en-IN" sz="1750" b="1" spc="114" dirty="0">
              <a:latin typeface="Roboto"/>
              <a:cs typeface="Roboto"/>
            </a:endParaRPr>
          </a:p>
          <a:p>
            <a:pPr marL="494665" indent="-33337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94665" algn="l"/>
              </a:tabLst>
            </a:pPr>
            <a:r>
              <a:rPr lang="en-IN" sz="1750" b="1" spc="114" dirty="0">
                <a:latin typeface="Roboto"/>
                <a:cs typeface="Roboto"/>
              </a:rPr>
              <a:t>No</a:t>
            </a:r>
            <a:r>
              <a:rPr lang="en-IN" sz="1750" b="1" spc="20" dirty="0">
                <a:latin typeface="Roboto"/>
                <a:cs typeface="Roboto"/>
              </a:rPr>
              <a:t> </a:t>
            </a:r>
            <a:r>
              <a:rPr lang="en-IN" sz="1750" b="1" spc="165" dirty="0">
                <a:latin typeface="Roboto"/>
                <a:cs typeface="Roboto"/>
              </a:rPr>
              <a:t>requirement</a:t>
            </a:r>
            <a:r>
              <a:rPr lang="en-IN" sz="1750" b="1" spc="20" dirty="0">
                <a:latin typeface="Roboto"/>
                <a:cs typeface="Roboto"/>
              </a:rPr>
              <a:t> </a:t>
            </a:r>
            <a:r>
              <a:rPr lang="en-IN" sz="1750" b="1" spc="95" dirty="0">
                <a:latin typeface="Roboto"/>
                <a:cs typeface="Roboto"/>
              </a:rPr>
              <a:t>of</a:t>
            </a:r>
            <a:r>
              <a:rPr lang="en-IN" sz="1750" b="1" spc="20" dirty="0">
                <a:latin typeface="Roboto"/>
                <a:cs typeface="Roboto"/>
              </a:rPr>
              <a:t> </a:t>
            </a:r>
            <a:r>
              <a:rPr lang="en-IN" sz="1750" b="1" spc="125" dirty="0">
                <a:latin typeface="Roboto"/>
                <a:cs typeface="Roboto"/>
              </a:rPr>
              <a:t>any</a:t>
            </a:r>
            <a:r>
              <a:rPr lang="en-IN" sz="1750" b="1" spc="20" dirty="0">
                <a:latin typeface="Roboto"/>
                <a:cs typeface="Roboto"/>
              </a:rPr>
              <a:t> </a:t>
            </a:r>
            <a:r>
              <a:rPr lang="en-IN" sz="1750" b="1" spc="150" dirty="0">
                <a:latin typeface="Roboto"/>
                <a:cs typeface="Roboto"/>
              </a:rPr>
              <a:t>approval</a:t>
            </a:r>
            <a:r>
              <a:rPr lang="en-IN" sz="1750" b="1" spc="20" dirty="0">
                <a:latin typeface="Roboto"/>
                <a:cs typeface="Roboto"/>
              </a:rPr>
              <a:t> </a:t>
            </a:r>
            <a:r>
              <a:rPr lang="en-IN" sz="1750" b="1" spc="175" dirty="0">
                <a:latin typeface="Roboto"/>
                <a:cs typeface="Roboto"/>
              </a:rPr>
              <a:t>from</a:t>
            </a:r>
            <a:r>
              <a:rPr lang="en-IN" sz="1750" b="1" spc="20" dirty="0">
                <a:latin typeface="Roboto"/>
                <a:cs typeface="Roboto"/>
              </a:rPr>
              <a:t> </a:t>
            </a:r>
            <a:r>
              <a:rPr lang="en-IN" sz="1750" b="1" spc="125" dirty="0">
                <a:latin typeface="Roboto"/>
                <a:cs typeface="Roboto"/>
              </a:rPr>
              <a:t>Income</a:t>
            </a:r>
            <a:r>
              <a:rPr lang="en-IN" sz="1750" b="1" spc="20" dirty="0">
                <a:latin typeface="Roboto"/>
                <a:cs typeface="Roboto"/>
              </a:rPr>
              <a:t> </a:t>
            </a:r>
            <a:r>
              <a:rPr lang="en-IN" sz="1750" b="1" spc="145" dirty="0">
                <a:latin typeface="Roboto"/>
                <a:cs typeface="Roboto"/>
              </a:rPr>
              <a:t>Tax</a:t>
            </a:r>
            <a:r>
              <a:rPr lang="en-IN" sz="1750" b="1" spc="25" dirty="0">
                <a:latin typeface="Roboto"/>
                <a:cs typeface="Roboto"/>
              </a:rPr>
              <a:t> </a:t>
            </a:r>
            <a:r>
              <a:rPr lang="en-IN" sz="1750" b="1" spc="135" dirty="0">
                <a:latin typeface="Roboto"/>
                <a:cs typeface="Roboto"/>
              </a:rPr>
              <a:t>Department.</a:t>
            </a:r>
            <a:endParaRPr lang="en-IN" sz="1750" dirty="0">
              <a:latin typeface="Roboto"/>
              <a:cs typeface="Roboto"/>
            </a:endParaRPr>
          </a:p>
          <a:p>
            <a:pPr marL="494665" indent="-333375" algn="just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494665" algn="l"/>
              </a:tabLst>
            </a:pPr>
            <a:r>
              <a:rPr lang="en-IN" sz="1750" b="1" spc="114" dirty="0">
                <a:latin typeface="Roboto"/>
                <a:cs typeface="Roboto"/>
              </a:rPr>
              <a:t>No</a:t>
            </a:r>
            <a:r>
              <a:rPr lang="en-IN" sz="1750" b="1" spc="15" dirty="0">
                <a:latin typeface="Roboto"/>
                <a:cs typeface="Roboto"/>
              </a:rPr>
              <a:t> </a:t>
            </a:r>
            <a:r>
              <a:rPr lang="en-IN" sz="1750" b="1" spc="95" dirty="0">
                <a:latin typeface="Roboto"/>
                <a:cs typeface="Roboto"/>
              </a:rPr>
              <a:t>Rules</a:t>
            </a:r>
            <a:r>
              <a:rPr lang="en-IN" sz="1750" b="1" spc="15" dirty="0">
                <a:latin typeface="Roboto"/>
                <a:cs typeface="Roboto"/>
              </a:rPr>
              <a:t> </a:t>
            </a:r>
            <a:r>
              <a:rPr lang="en-IN" sz="1750" b="1" spc="100" dirty="0" err="1">
                <a:latin typeface="Roboto"/>
                <a:cs typeface="Roboto"/>
              </a:rPr>
              <a:t>w.r.t</a:t>
            </a:r>
            <a:r>
              <a:rPr lang="en-IN" sz="1750" b="1" spc="15" dirty="0">
                <a:latin typeface="Roboto"/>
                <a:cs typeface="Roboto"/>
              </a:rPr>
              <a:t> </a:t>
            </a:r>
            <a:r>
              <a:rPr lang="en-IN" sz="1750" b="1" spc="114" dirty="0">
                <a:latin typeface="Roboto"/>
                <a:cs typeface="Roboto"/>
              </a:rPr>
              <a:t>application,</a:t>
            </a:r>
            <a:r>
              <a:rPr lang="en-IN" sz="1750" b="1" spc="20" dirty="0">
                <a:latin typeface="Roboto"/>
                <a:cs typeface="Roboto"/>
              </a:rPr>
              <a:t> </a:t>
            </a:r>
            <a:r>
              <a:rPr lang="en-IN" sz="1750" b="1" spc="125" dirty="0">
                <a:latin typeface="Roboto"/>
                <a:cs typeface="Roboto"/>
              </a:rPr>
              <a:t>accumulation</a:t>
            </a:r>
            <a:r>
              <a:rPr lang="en-IN" sz="1750" b="1" spc="15" dirty="0">
                <a:latin typeface="Roboto"/>
                <a:cs typeface="Roboto"/>
              </a:rPr>
              <a:t> </a:t>
            </a:r>
            <a:r>
              <a:rPr lang="en-IN" sz="1750" b="1" spc="195" dirty="0">
                <a:latin typeface="Roboto"/>
                <a:cs typeface="Roboto"/>
              </a:rPr>
              <a:t>or</a:t>
            </a:r>
            <a:r>
              <a:rPr lang="en-IN" sz="1750" b="1" spc="15" dirty="0">
                <a:latin typeface="Roboto"/>
                <a:cs typeface="Roboto"/>
              </a:rPr>
              <a:t> </a:t>
            </a:r>
            <a:r>
              <a:rPr lang="en-IN" sz="1750" b="1" spc="120" dirty="0">
                <a:latin typeface="Roboto"/>
                <a:cs typeface="Roboto"/>
              </a:rPr>
              <a:t>investment</a:t>
            </a:r>
            <a:r>
              <a:rPr lang="en-IN" sz="1750" b="1" spc="20" dirty="0">
                <a:latin typeface="Roboto"/>
                <a:cs typeface="Roboto"/>
              </a:rPr>
              <a:t> </a:t>
            </a:r>
            <a:r>
              <a:rPr lang="en-IN" sz="1750" b="1" spc="85" dirty="0">
                <a:latin typeface="Roboto"/>
                <a:cs typeface="Roboto"/>
              </a:rPr>
              <a:t>apply.</a:t>
            </a:r>
            <a:endParaRPr lang="en-IN" sz="1750" dirty="0">
              <a:latin typeface="Roboto"/>
              <a:cs typeface="Roboto"/>
            </a:endParaRPr>
          </a:p>
          <a:p>
            <a:pPr marL="494030" marR="5080" indent="-332740" algn="just">
              <a:lnSpc>
                <a:spcPct val="102099"/>
              </a:lnSpc>
              <a:buFont typeface="Arial"/>
              <a:buChar char="•"/>
              <a:tabLst>
                <a:tab pos="494665" algn="l"/>
              </a:tabLst>
            </a:pPr>
            <a:r>
              <a:rPr lang="en-IN" sz="1750" b="1" spc="145" dirty="0">
                <a:latin typeface="Roboto"/>
                <a:cs typeface="Roboto"/>
              </a:rPr>
              <a:t>If </a:t>
            </a:r>
            <a:r>
              <a:rPr lang="en-IN" sz="1750" b="1" spc="110" dirty="0">
                <a:latin typeface="Roboto"/>
                <a:cs typeface="Roboto"/>
              </a:rPr>
              <a:t>a</a:t>
            </a:r>
            <a:r>
              <a:rPr lang="en-IN" sz="1750" b="1" spc="114" dirty="0">
                <a:latin typeface="Roboto"/>
                <a:cs typeface="Roboto"/>
              </a:rPr>
              <a:t> </a:t>
            </a:r>
            <a:r>
              <a:rPr lang="en-IN" sz="1750" b="1" spc="135" dirty="0">
                <a:latin typeface="Roboto"/>
                <a:cs typeface="Roboto"/>
              </a:rPr>
              <a:t>Charitable </a:t>
            </a:r>
            <a:r>
              <a:rPr lang="en-IN" sz="1750" b="1" spc="120" dirty="0">
                <a:latin typeface="Roboto"/>
                <a:cs typeface="Roboto"/>
              </a:rPr>
              <a:t>Institution</a:t>
            </a:r>
            <a:r>
              <a:rPr lang="en-IN" sz="1750" b="1" spc="125" dirty="0">
                <a:latin typeface="Roboto"/>
                <a:cs typeface="Roboto"/>
              </a:rPr>
              <a:t> </a:t>
            </a:r>
            <a:r>
              <a:rPr lang="en-IN" sz="1750" b="1" spc="150" dirty="0">
                <a:latin typeface="Roboto"/>
                <a:cs typeface="Roboto"/>
              </a:rPr>
              <a:t>runs </a:t>
            </a:r>
            <a:r>
              <a:rPr lang="en-IN" sz="1750" b="1" spc="125" dirty="0">
                <a:latin typeface="Roboto"/>
                <a:cs typeface="Roboto"/>
              </a:rPr>
              <a:t>both medical </a:t>
            </a:r>
            <a:r>
              <a:rPr lang="en-IN" sz="1750" b="1" spc="145" dirty="0">
                <a:latin typeface="Roboto"/>
                <a:cs typeface="Roboto"/>
              </a:rPr>
              <a:t>and</a:t>
            </a:r>
            <a:r>
              <a:rPr lang="en-IN" sz="1750" b="1" spc="150" dirty="0">
                <a:latin typeface="Roboto"/>
                <a:cs typeface="Roboto"/>
              </a:rPr>
              <a:t> </a:t>
            </a:r>
            <a:r>
              <a:rPr lang="en-IN" sz="1750" b="1" spc="114" dirty="0">
                <a:latin typeface="Roboto"/>
                <a:cs typeface="Roboto"/>
              </a:rPr>
              <a:t>educational </a:t>
            </a:r>
            <a:r>
              <a:rPr lang="en-IN" sz="1750" b="1" spc="120" dirty="0">
                <a:latin typeface="Roboto"/>
                <a:cs typeface="Roboto"/>
              </a:rPr>
              <a:t> </a:t>
            </a:r>
            <a:r>
              <a:rPr lang="en-IN" sz="1750" b="1" spc="90" dirty="0">
                <a:latin typeface="Roboto"/>
                <a:cs typeface="Roboto"/>
              </a:rPr>
              <a:t>institutes, </a:t>
            </a:r>
            <a:r>
              <a:rPr lang="en-IN" sz="1750" b="1" spc="120" dirty="0">
                <a:latin typeface="Roboto"/>
                <a:cs typeface="Roboto"/>
              </a:rPr>
              <a:t>the </a:t>
            </a:r>
            <a:r>
              <a:rPr lang="en-IN" sz="1750" b="1" spc="150" dirty="0">
                <a:latin typeface="Roboto"/>
                <a:cs typeface="Roboto"/>
              </a:rPr>
              <a:t>annual </a:t>
            </a:r>
            <a:r>
              <a:rPr lang="en-IN" sz="1750" b="1" spc="125" dirty="0">
                <a:latin typeface="Roboto"/>
                <a:cs typeface="Roboto"/>
              </a:rPr>
              <a:t>receipt </a:t>
            </a:r>
            <a:r>
              <a:rPr lang="en-IN" sz="1750" b="1" spc="175" dirty="0">
                <a:latin typeface="Roboto"/>
                <a:cs typeface="Roboto"/>
              </a:rPr>
              <a:t>from </a:t>
            </a:r>
            <a:r>
              <a:rPr lang="en-IN" sz="1750" b="1" spc="135" dirty="0">
                <a:latin typeface="Roboto"/>
                <a:cs typeface="Roboto"/>
              </a:rPr>
              <a:t>all </a:t>
            </a:r>
            <a:r>
              <a:rPr lang="en-IN" sz="1750" b="1" spc="80" dirty="0">
                <a:latin typeface="Roboto"/>
                <a:cs typeface="Roboto"/>
              </a:rPr>
              <a:t>such </a:t>
            </a:r>
            <a:r>
              <a:rPr lang="en-IN" sz="1750" b="1" spc="90" dirty="0">
                <a:latin typeface="Roboto"/>
                <a:cs typeface="Roboto"/>
              </a:rPr>
              <a:t>institutes </a:t>
            </a:r>
            <a:r>
              <a:rPr lang="en-IN" sz="1750" b="1" spc="105" dirty="0">
                <a:latin typeface="Roboto"/>
                <a:cs typeface="Roboto"/>
              </a:rPr>
              <a:t>shall</a:t>
            </a:r>
            <a:r>
              <a:rPr lang="en-IN" sz="1750" b="1" spc="110" dirty="0">
                <a:latin typeface="Roboto"/>
                <a:cs typeface="Roboto"/>
              </a:rPr>
              <a:t> </a:t>
            </a:r>
            <a:r>
              <a:rPr lang="en-IN" sz="1750" b="1" spc="114" dirty="0">
                <a:latin typeface="Roboto"/>
                <a:cs typeface="Roboto"/>
              </a:rPr>
              <a:t>be </a:t>
            </a:r>
            <a:r>
              <a:rPr lang="en-IN" sz="1750" b="1" spc="120" dirty="0">
                <a:latin typeface="Roboto"/>
                <a:cs typeface="Roboto"/>
              </a:rPr>
              <a:t> </a:t>
            </a:r>
            <a:r>
              <a:rPr lang="en-IN" sz="1750" b="1" spc="90" dirty="0">
                <a:latin typeface="Roboto"/>
                <a:cs typeface="Roboto"/>
              </a:rPr>
              <a:t>aggregated </a:t>
            </a:r>
            <a:r>
              <a:rPr lang="en-IN" sz="1750" b="1" spc="145" dirty="0">
                <a:latin typeface="Roboto"/>
                <a:cs typeface="Roboto"/>
              </a:rPr>
              <a:t>and </a:t>
            </a:r>
            <a:r>
              <a:rPr lang="en-IN" sz="1750" b="1" spc="150" dirty="0">
                <a:latin typeface="Roboto"/>
                <a:cs typeface="Roboto"/>
              </a:rPr>
              <a:t>Exemption </a:t>
            </a:r>
            <a:r>
              <a:rPr lang="en-IN" sz="1750" b="1" spc="105" dirty="0">
                <a:latin typeface="Roboto"/>
                <a:cs typeface="Roboto"/>
              </a:rPr>
              <a:t>shall </a:t>
            </a:r>
            <a:r>
              <a:rPr lang="en-IN" sz="1750" b="1" spc="114" dirty="0">
                <a:latin typeface="Roboto"/>
                <a:cs typeface="Roboto"/>
              </a:rPr>
              <a:t>be </a:t>
            </a:r>
            <a:r>
              <a:rPr lang="en-IN" sz="1750" b="1" spc="130" dirty="0">
                <a:latin typeface="Roboto"/>
                <a:cs typeface="Roboto"/>
              </a:rPr>
              <a:t>available only </a:t>
            </a:r>
            <a:r>
              <a:rPr lang="en-IN" sz="1750" b="1" spc="125" dirty="0">
                <a:latin typeface="Roboto"/>
                <a:cs typeface="Roboto"/>
              </a:rPr>
              <a:t>if it </a:t>
            </a:r>
            <a:r>
              <a:rPr lang="en-IN" sz="1750" b="1" spc="65" dirty="0">
                <a:latin typeface="Roboto"/>
                <a:cs typeface="Roboto"/>
              </a:rPr>
              <a:t>does </a:t>
            </a:r>
            <a:r>
              <a:rPr lang="en-IN" sz="1750" b="1" spc="120" dirty="0">
                <a:latin typeface="Roboto"/>
                <a:cs typeface="Roboto"/>
              </a:rPr>
              <a:t>not </a:t>
            </a:r>
            <a:r>
              <a:rPr lang="en-IN" sz="1750" b="1" spc="125" dirty="0">
                <a:latin typeface="Roboto"/>
                <a:cs typeface="Roboto"/>
              </a:rPr>
              <a:t> </a:t>
            </a:r>
            <a:r>
              <a:rPr lang="en-IN" sz="1750" b="1" spc="110" dirty="0">
                <a:latin typeface="Roboto"/>
                <a:cs typeface="Roboto"/>
              </a:rPr>
              <a:t>exceed</a:t>
            </a:r>
            <a:r>
              <a:rPr lang="en-IN" sz="1750" b="1" spc="15" dirty="0">
                <a:latin typeface="Roboto"/>
                <a:cs typeface="Roboto"/>
              </a:rPr>
              <a:t> Rs.5</a:t>
            </a:r>
            <a:r>
              <a:rPr lang="en-IN" sz="1750" b="1" spc="20" dirty="0">
                <a:latin typeface="Roboto"/>
                <a:cs typeface="Roboto"/>
              </a:rPr>
              <a:t> </a:t>
            </a:r>
            <a:r>
              <a:rPr lang="en-IN" sz="1750" b="1" spc="105" dirty="0">
                <a:latin typeface="Roboto"/>
                <a:cs typeface="Roboto"/>
              </a:rPr>
              <a:t>crores. (Prior to 01.4.2022 only Rs.1 Crore)</a:t>
            </a:r>
            <a:endParaRPr lang="en-IN" sz="1750" dirty="0">
              <a:latin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136646-0FC2-95E0-1164-65124E605B2D}"/>
              </a:ext>
            </a:extLst>
          </p:cNvPr>
          <p:cNvSpPr txBox="1"/>
          <p:nvPr/>
        </p:nvSpPr>
        <p:spPr>
          <a:xfrm>
            <a:off x="3517032" y="6851302"/>
            <a:ext cx="6541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spc="165" dirty="0">
                <a:solidFill>
                  <a:srgbClr val="FF0000"/>
                </a:solidFill>
                <a:latin typeface="Roboto"/>
                <a:cs typeface="Roboto"/>
              </a:rPr>
              <a:t>The</a:t>
            </a:r>
            <a:r>
              <a:rPr lang="en-IN" b="1" spc="25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lang="en-IN" b="1" spc="105" dirty="0">
                <a:solidFill>
                  <a:srgbClr val="FF0000"/>
                </a:solidFill>
                <a:latin typeface="Roboto"/>
                <a:cs typeface="Roboto"/>
              </a:rPr>
              <a:t>o</a:t>
            </a:r>
            <a:r>
              <a:rPr lang="en-IN" b="1" spc="265" dirty="0">
                <a:solidFill>
                  <a:srgbClr val="FF0000"/>
                </a:solidFill>
                <a:latin typeface="Roboto"/>
                <a:cs typeface="Roboto"/>
              </a:rPr>
              <a:t>n</a:t>
            </a:r>
            <a:r>
              <a:rPr lang="en-IN" b="1" spc="120" dirty="0">
                <a:solidFill>
                  <a:srgbClr val="FF0000"/>
                </a:solidFill>
                <a:latin typeface="Roboto"/>
                <a:cs typeface="Roboto"/>
              </a:rPr>
              <a:t>l</a:t>
            </a:r>
            <a:r>
              <a:rPr lang="en-IN" b="1" spc="150" dirty="0">
                <a:solidFill>
                  <a:srgbClr val="FF0000"/>
                </a:solidFill>
                <a:latin typeface="Roboto"/>
                <a:cs typeface="Roboto"/>
              </a:rPr>
              <a:t>y</a:t>
            </a:r>
            <a:r>
              <a:rPr lang="en-IN" b="1" spc="25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lang="en-IN" b="1" spc="-45" dirty="0">
                <a:solidFill>
                  <a:srgbClr val="FF0000"/>
                </a:solidFill>
                <a:latin typeface="Roboto"/>
                <a:cs typeface="Roboto"/>
              </a:rPr>
              <a:t>s</a:t>
            </a:r>
            <a:r>
              <a:rPr lang="en-IN" b="1" spc="114" dirty="0">
                <a:solidFill>
                  <a:srgbClr val="FF0000"/>
                </a:solidFill>
                <a:latin typeface="Roboto"/>
                <a:cs typeface="Roboto"/>
              </a:rPr>
              <a:t>t</a:t>
            </a:r>
            <a:r>
              <a:rPr lang="en-IN" b="1" spc="130" dirty="0">
                <a:solidFill>
                  <a:srgbClr val="FF0000"/>
                </a:solidFill>
                <a:latin typeface="Roboto"/>
                <a:cs typeface="Roboto"/>
              </a:rPr>
              <a:t>a</a:t>
            </a:r>
            <a:r>
              <a:rPr lang="en-IN" b="1" spc="114" dirty="0">
                <a:solidFill>
                  <a:srgbClr val="FF0000"/>
                </a:solidFill>
                <a:latin typeface="Roboto"/>
                <a:cs typeface="Roboto"/>
              </a:rPr>
              <a:t>t</a:t>
            </a:r>
            <a:r>
              <a:rPr lang="en-IN" b="1" spc="210" dirty="0">
                <a:solidFill>
                  <a:srgbClr val="FF0000"/>
                </a:solidFill>
                <a:latin typeface="Roboto"/>
                <a:cs typeface="Roboto"/>
              </a:rPr>
              <a:t>u</a:t>
            </a:r>
            <a:r>
              <a:rPr lang="en-IN" b="1" spc="125" dirty="0">
                <a:solidFill>
                  <a:srgbClr val="FF0000"/>
                </a:solidFill>
                <a:latin typeface="Roboto"/>
                <a:cs typeface="Roboto"/>
              </a:rPr>
              <a:t>t</a:t>
            </a:r>
            <a:r>
              <a:rPr lang="en-IN" b="1" spc="105" dirty="0">
                <a:solidFill>
                  <a:srgbClr val="FF0000"/>
                </a:solidFill>
                <a:latin typeface="Roboto"/>
                <a:cs typeface="Roboto"/>
              </a:rPr>
              <a:t>o</a:t>
            </a:r>
            <a:r>
              <a:rPr lang="en-IN" b="1" spc="340" dirty="0">
                <a:solidFill>
                  <a:srgbClr val="FF0000"/>
                </a:solidFill>
                <a:latin typeface="Roboto"/>
                <a:cs typeface="Roboto"/>
              </a:rPr>
              <a:t>r</a:t>
            </a:r>
            <a:r>
              <a:rPr lang="en-IN" b="1" spc="150" dirty="0">
                <a:solidFill>
                  <a:srgbClr val="FF0000"/>
                </a:solidFill>
                <a:latin typeface="Roboto"/>
                <a:cs typeface="Roboto"/>
              </a:rPr>
              <a:t>y</a:t>
            </a:r>
            <a:r>
              <a:rPr lang="en-IN" b="1" spc="25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lang="en-IN" b="1" spc="105" dirty="0">
                <a:solidFill>
                  <a:srgbClr val="FF0000"/>
                </a:solidFill>
                <a:latin typeface="Roboto"/>
                <a:cs typeface="Roboto"/>
              </a:rPr>
              <a:t>o</a:t>
            </a:r>
            <a:r>
              <a:rPr lang="en-IN" b="1" spc="175" dirty="0">
                <a:solidFill>
                  <a:srgbClr val="FF0000"/>
                </a:solidFill>
                <a:latin typeface="Roboto"/>
                <a:cs typeface="Roboto"/>
              </a:rPr>
              <a:t>b</a:t>
            </a:r>
            <a:r>
              <a:rPr lang="en-IN" b="1" spc="170" dirty="0">
                <a:solidFill>
                  <a:srgbClr val="FF0000"/>
                </a:solidFill>
                <a:latin typeface="Roboto"/>
                <a:cs typeface="Roboto"/>
              </a:rPr>
              <a:t>li</a:t>
            </a:r>
            <a:r>
              <a:rPr lang="en-IN" b="1" dirty="0">
                <a:solidFill>
                  <a:srgbClr val="FF0000"/>
                </a:solidFill>
                <a:latin typeface="Roboto"/>
                <a:cs typeface="Roboto"/>
              </a:rPr>
              <a:t>g</a:t>
            </a:r>
            <a:r>
              <a:rPr lang="en-IN" b="1" spc="130" dirty="0">
                <a:solidFill>
                  <a:srgbClr val="FF0000"/>
                </a:solidFill>
                <a:latin typeface="Roboto"/>
                <a:cs typeface="Roboto"/>
              </a:rPr>
              <a:t>a</a:t>
            </a:r>
            <a:r>
              <a:rPr lang="en-IN" b="1" spc="114" dirty="0">
                <a:solidFill>
                  <a:srgbClr val="FF0000"/>
                </a:solidFill>
                <a:latin typeface="Roboto"/>
                <a:cs typeface="Roboto"/>
              </a:rPr>
              <a:t>t</a:t>
            </a:r>
            <a:r>
              <a:rPr lang="en-IN" b="1" spc="170" dirty="0">
                <a:solidFill>
                  <a:srgbClr val="FF0000"/>
                </a:solidFill>
                <a:latin typeface="Roboto"/>
                <a:cs typeface="Roboto"/>
              </a:rPr>
              <a:t>i</a:t>
            </a:r>
            <a:r>
              <a:rPr lang="en-IN" b="1" spc="105" dirty="0">
                <a:solidFill>
                  <a:srgbClr val="FF0000"/>
                </a:solidFill>
                <a:latin typeface="Roboto"/>
                <a:cs typeface="Roboto"/>
              </a:rPr>
              <a:t>o</a:t>
            </a:r>
            <a:r>
              <a:rPr lang="en-IN" b="1" spc="220" dirty="0">
                <a:solidFill>
                  <a:srgbClr val="FF0000"/>
                </a:solidFill>
                <a:latin typeface="Roboto"/>
                <a:cs typeface="Roboto"/>
              </a:rPr>
              <a:t>n</a:t>
            </a:r>
            <a:r>
              <a:rPr lang="en-IN" b="1" spc="25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lang="en-IN" b="1" spc="170" dirty="0">
                <a:solidFill>
                  <a:srgbClr val="FF0000"/>
                </a:solidFill>
                <a:latin typeface="Roboto"/>
                <a:cs typeface="Roboto"/>
              </a:rPr>
              <a:t>i</a:t>
            </a:r>
            <a:r>
              <a:rPr lang="en-IN" b="1" spc="-40" dirty="0">
                <a:solidFill>
                  <a:srgbClr val="FF0000"/>
                </a:solidFill>
                <a:latin typeface="Roboto"/>
                <a:cs typeface="Roboto"/>
              </a:rPr>
              <a:t>s</a:t>
            </a:r>
            <a:r>
              <a:rPr lang="en-IN" b="1" spc="25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lang="en-IN" b="1" spc="114" dirty="0">
                <a:solidFill>
                  <a:srgbClr val="FF0000"/>
                </a:solidFill>
                <a:latin typeface="Roboto"/>
                <a:cs typeface="Roboto"/>
              </a:rPr>
              <a:t>t</a:t>
            </a:r>
            <a:r>
              <a:rPr lang="en-IN" b="1" spc="110" dirty="0">
                <a:solidFill>
                  <a:srgbClr val="FF0000"/>
                </a:solidFill>
                <a:latin typeface="Roboto"/>
                <a:cs typeface="Roboto"/>
              </a:rPr>
              <a:t>o</a:t>
            </a:r>
            <a:r>
              <a:rPr lang="en-IN" b="1" spc="25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lang="en-IN" b="1" spc="225" dirty="0">
                <a:solidFill>
                  <a:srgbClr val="FF0000"/>
                </a:solidFill>
                <a:latin typeface="Roboto"/>
                <a:cs typeface="Roboto"/>
              </a:rPr>
              <a:t>ﬁ</a:t>
            </a:r>
            <a:r>
              <a:rPr lang="en-IN" b="1" spc="170" dirty="0">
                <a:solidFill>
                  <a:srgbClr val="FF0000"/>
                </a:solidFill>
                <a:latin typeface="Roboto"/>
                <a:cs typeface="Roboto"/>
              </a:rPr>
              <a:t>l</a:t>
            </a:r>
            <a:r>
              <a:rPr lang="en-IN" b="1" spc="110" dirty="0">
                <a:solidFill>
                  <a:srgbClr val="FF0000"/>
                </a:solidFill>
                <a:latin typeface="Roboto"/>
                <a:cs typeface="Roboto"/>
              </a:rPr>
              <a:t>e</a:t>
            </a:r>
            <a:r>
              <a:rPr lang="en-IN" b="1" spc="25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lang="en-IN" b="1" spc="215" dirty="0">
                <a:solidFill>
                  <a:srgbClr val="FF0000"/>
                </a:solidFill>
                <a:latin typeface="Roboto"/>
                <a:cs typeface="Roboto"/>
              </a:rPr>
              <a:t>I</a:t>
            </a:r>
            <a:r>
              <a:rPr lang="en-IN" b="1" spc="165" dirty="0">
                <a:solidFill>
                  <a:srgbClr val="FF0000"/>
                </a:solidFill>
                <a:latin typeface="Roboto"/>
                <a:cs typeface="Roboto"/>
              </a:rPr>
              <a:t>T</a:t>
            </a:r>
            <a:r>
              <a:rPr lang="en-IN" b="1" spc="155" dirty="0">
                <a:solidFill>
                  <a:srgbClr val="FF0000"/>
                </a:solidFill>
                <a:latin typeface="Roboto"/>
                <a:cs typeface="Roboto"/>
              </a:rPr>
              <a:t>R </a:t>
            </a:r>
            <a:r>
              <a:rPr lang="en-IN" b="1" spc="50" dirty="0">
                <a:solidFill>
                  <a:srgbClr val="FF0000"/>
                </a:solidFill>
                <a:latin typeface="Roboto"/>
                <a:cs typeface="Roboto"/>
              </a:rPr>
              <a:t>[u/s</a:t>
            </a:r>
            <a:r>
              <a:rPr lang="en-IN" b="1" spc="75" dirty="0">
                <a:solidFill>
                  <a:srgbClr val="FF0000"/>
                </a:solidFill>
                <a:latin typeface="Roboto"/>
                <a:cs typeface="Roboto"/>
              </a:rPr>
              <a:t>139(4C)(e)]</a:t>
            </a:r>
            <a:endParaRPr lang="en-IN" dirty="0">
              <a:latin typeface="Roboto"/>
              <a:cs typeface="Roboto"/>
            </a:endParaRPr>
          </a:p>
          <a:p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6D2280E-E86A-64FC-8FEA-298E36B69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436786"/>
              </p:ext>
            </p:extLst>
          </p:nvPr>
        </p:nvGraphicFramePr>
        <p:xfrm>
          <a:off x="3841934" y="215075"/>
          <a:ext cx="5469909" cy="172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B74C5-CE77-1F9E-6433-2A767EF5F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1CADF8-930F-9BFC-4A7B-5258DFF8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8741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3743DA3-4AC6-694C-848D-F6A1200B5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9411" y="3514572"/>
            <a:ext cx="2024593" cy="34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defTabSz="457200"/>
            <a:r>
              <a:rPr lang="en-US" sz="2600" b="1" spc="145" dirty="0">
                <a:solidFill>
                  <a:schemeClr val="bg1"/>
                </a:solidFill>
              </a:rPr>
              <a:t>The</a:t>
            </a:r>
            <a:r>
              <a:rPr lang="en-US" sz="2600" b="1" spc="30" dirty="0">
                <a:solidFill>
                  <a:schemeClr val="bg1"/>
                </a:solidFill>
              </a:rPr>
              <a:t> </a:t>
            </a:r>
            <a:r>
              <a:rPr lang="en-US" sz="2600" b="1" spc="40" dirty="0">
                <a:solidFill>
                  <a:schemeClr val="bg1"/>
                </a:solidFill>
              </a:rPr>
              <a:t>Second</a:t>
            </a:r>
            <a:r>
              <a:rPr lang="en-US" sz="2600" b="1" spc="30" dirty="0">
                <a:solidFill>
                  <a:schemeClr val="bg1"/>
                </a:solidFill>
              </a:rPr>
              <a:t> </a:t>
            </a:r>
            <a:r>
              <a:rPr lang="en-US" sz="2600" b="1" spc="85" dirty="0">
                <a:solidFill>
                  <a:schemeClr val="bg1"/>
                </a:solidFill>
              </a:rPr>
              <a:t>Regime</a:t>
            </a:r>
            <a:r>
              <a:rPr lang="en-US" sz="2600" b="1" spc="30" dirty="0">
                <a:solidFill>
                  <a:schemeClr val="bg1"/>
                </a:solidFill>
              </a:rPr>
              <a:t> </a:t>
            </a:r>
            <a:r>
              <a:rPr lang="en-US" sz="2600" b="1" spc="75" dirty="0">
                <a:solidFill>
                  <a:schemeClr val="bg1"/>
                </a:solidFill>
              </a:rPr>
              <a:t>–Exemption</a:t>
            </a:r>
            <a:r>
              <a:rPr lang="en-US" sz="2600" b="1" spc="35" dirty="0">
                <a:solidFill>
                  <a:schemeClr val="bg1"/>
                </a:solidFill>
              </a:rPr>
              <a:t> </a:t>
            </a:r>
            <a:r>
              <a:rPr lang="en-US" sz="2600" b="1" spc="-95" dirty="0">
                <a:solidFill>
                  <a:schemeClr val="bg1"/>
                </a:solidFill>
              </a:rPr>
              <a:t>u/s</a:t>
            </a:r>
            <a:r>
              <a:rPr lang="en-US" sz="2600" b="1" spc="30" dirty="0">
                <a:solidFill>
                  <a:schemeClr val="bg1"/>
                </a:solidFill>
              </a:rPr>
              <a:t> </a:t>
            </a:r>
            <a:r>
              <a:rPr lang="en-US" sz="2600" b="1" spc="-55" dirty="0">
                <a:solidFill>
                  <a:schemeClr val="bg1"/>
                </a:solidFill>
              </a:rPr>
              <a:t>11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53F278E-BEFE-C90B-D77A-BA4EB28AF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31" y="3603887"/>
            <a:ext cx="906009" cy="582608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DAAAEF-4A4E-707F-3E08-ABCAC8ADA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82" y="0"/>
            <a:ext cx="6101918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52FE03B-0DA7-0903-3193-9976D65D6C7C}"/>
              </a:ext>
            </a:extLst>
          </p:cNvPr>
          <p:cNvGraphicFramePr/>
          <p:nvPr/>
        </p:nvGraphicFramePr>
        <p:xfrm>
          <a:off x="3888343" y="727091"/>
          <a:ext cx="5636575" cy="596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273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56F9F0-B5E0-228D-C5F6-73853B60B8DA}"/>
              </a:ext>
            </a:extLst>
          </p:cNvPr>
          <p:cNvSpPr txBox="1"/>
          <p:nvPr/>
        </p:nvSpPr>
        <p:spPr>
          <a:xfrm>
            <a:off x="2292896" y="3022104"/>
            <a:ext cx="6978015" cy="108676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REGISTRATION/APPROVAL PROCESS</a:t>
            </a:r>
            <a:endParaRPr lang="en-US" sz="4000" b="1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91609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1413</TotalTime>
  <Words>3228</Words>
  <Application>Microsoft Office PowerPoint</Application>
  <PresentationFormat>Custom</PresentationFormat>
  <Paragraphs>437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Aptos</vt:lpstr>
      <vt:lpstr>Arial</vt:lpstr>
      <vt:lpstr>Calibri</vt:lpstr>
      <vt:lpstr>Century Gothic</vt:lpstr>
      <vt:lpstr>Constantia</vt:lpstr>
      <vt:lpstr>Roboto</vt:lpstr>
      <vt:lpstr>Roboto Bk</vt:lpstr>
      <vt:lpstr>Roboto Cn</vt:lpstr>
      <vt:lpstr>Wingdings 3</vt:lpstr>
      <vt:lpstr>Wisp</vt:lpstr>
      <vt:lpstr>PowerPoint Presentation</vt:lpstr>
      <vt:lpstr>PowerPoint Presentation</vt:lpstr>
      <vt:lpstr>PowerPoint Presentation</vt:lpstr>
      <vt:lpstr>Key Features</vt:lpstr>
      <vt:lpstr>Relevant Sections</vt:lpstr>
      <vt:lpstr>Two regimes: Legal  provisions</vt:lpstr>
      <vt:lpstr>Section 10(23C) – The First Regime</vt:lpstr>
      <vt:lpstr>The Second Regime –Exemption u/s 11</vt:lpstr>
      <vt:lpstr>PowerPoint Presentation</vt:lpstr>
      <vt:lpstr>Role  of CPC/CIT(E) w.e.f. 01.04.2021</vt:lpstr>
      <vt:lpstr>Time Line for Registration </vt:lpstr>
      <vt:lpstr>Time Line for Registration </vt:lpstr>
      <vt:lpstr>IMPORTANT 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13 violations</vt:lpstr>
      <vt:lpstr>SPECIFIED PERSONS U/S. 13(3)  OF THE IT ACT, 1961</vt:lpstr>
      <vt:lpstr>Violations and consequences</vt:lpstr>
      <vt:lpstr>A) Taxing certain speciﬁed income @30% u/s  115BBI</vt:lpstr>
      <vt:lpstr>B) Registration to continue and taxing net income  under section 13(10)/(11)</vt:lpstr>
      <vt:lpstr>C) Registration to be cancelled in case of speciﬁed violations  u/s 12AB (4)/(5) or under 15th proviso to section 10(23C)</vt:lpstr>
      <vt:lpstr>Effects of cancellation of registration</vt:lpstr>
      <vt:lpstr>Failure in ﬁling application for registration -  Application of section 115TD –- Changes by the  Finance Act, 2023</vt:lpstr>
      <vt:lpstr>CHANGES RELATED TO CHARITABLE  INSTITUTIONS – Finance Act 2023</vt:lpstr>
      <vt:lpstr>CHANGES RELATED TO CHARITABLE TRUSTS – Finance Act 2023</vt:lpstr>
      <vt:lpstr>NEW AMENDMENTS IN BUDGET 2024</vt:lpstr>
      <vt:lpstr>AMENDMENTS IN BUDGET 2025</vt:lpstr>
      <vt:lpstr> Practical difficulties in filing of ITR 7 </vt:lpstr>
      <vt:lpstr>Who should file ITR 7? </vt:lpstr>
      <vt:lpstr>PowerPoint Presentation</vt:lpstr>
      <vt:lpstr>ITR 7: Basic structure</vt:lpstr>
      <vt:lpstr>Relevance of the presentation</vt:lpstr>
      <vt:lpstr>Delay in Filing audit report</vt:lpstr>
      <vt:lpstr>Registration related issue</vt:lpstr>
      <vt:lpstr>Mismatch between ITR 7 and Audit report</vt:lpstr>
      <vt:lpstr>Mismatch between ITR 7 and Audit report</vt:lpstr>
      <vt:lpstr>Mismatch within ITR 7 (Part B-T1 and Schedule IE</vt:lpstr>
      <vt:lpstr>Miscellaneous issues</vt:lpstr>
      <vt:lpstr>Points to reconsider </vt:lpstr>
      <vt:lpstr>    IT ACT 2025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PROVISIONS FOR  ENTITIES CLAIMING EXEMPTION  u/s 10(23C) &amp; 11/12 &amp; 80 G</dc:title>
  <dc:creator>ITO(EXE)</dc:creator>
  <cp:lastModifiedBy>DC EXEMPTIONS</cp:lastModifiedBy>
  <cp:revision>84</cp:revision>
  <dcterms:created xsi:type="dcterms:W3CDTF">2024-09-03T09:54:00Z</dcterms:created>
  <dcterms:modified xsi:type="dcterms:W3CDTF">2025-09-04T05:16:40Z</dcterms:modified>
</cp:coreProperties>
</file>